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df" ContentType="application/pdf"/>
  <Default Extension="png" ContentType="image/png"/>
  <Default Extension="rels" ContentType="application/vnd.openxmlformats-package.relationships+xml"/>
  <Default Extension="tiff" ContentType="image/tif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2.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4.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5.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6.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7.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8.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9.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10.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11.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12.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p:sldMasterIdLst>
    <p:sldMasterId id="2147483648" r:id="rId1"/>
    <p:sldMasterId id="2147483736" r:id="rId2"/>
    <p:sldMasterId id="2147483738" r:id="rId3"/>
    <p:sldMasterId id="2147483760" r:id="rId4"/>
    <p:sldMasterId id="2147483774" r:id="rId5"/>
    <p:sldMasterId id="2147483800" r:id="rId6"/>
    <p:sldMasterId id="2147483828" r:id="rId7"/>
    <p:sldMasterId id="2147483879" r:id="rId8"/>
    <p:sldMasterId id="2147483896" r:id="rId9"/>
    <p:sldMasterId id="2147483959" r:id="rId10"/>
    <p:sldMasterId id="2147484017" r:id="rId11"/>
    <p:sldMasterId id="2147484073" r:id="rId12"/>
    <p:sldMasterId id="2147484124" r:id="rId13"/>
  </p:sldMasterIdLst>
  <p:notesMasterIdLst>
    <p:notesMasterId r:id="rId47"/>
  </p:notesMasterIdLst>
  <p:handoutMasterIdLst>
    <p:handoutMasterId r:id="rId48"/>
  </p:handoutMasterIdLst>
  <p:sldIdLst>
    <p:sldId id="311" r:id="rId14"/>
    <p:sldId id="312" r:id="rId15"/>
    <p:sldId id="257" r:id="rId16"/>
    <p:sldId id="5678" r:id="rId17"/>
    <p:sldId id="5684" r:id="rId18"/>
    <p:sldId id="5626" r:id="rId19"/>
    <p:sldId id="5656" r:id="rId20"/>
    <p:sldId id="5657" r:id="rId21"/>
    <p:sldId id="5676" r:id="rId22"/>
    <p:sldId id="5658" r:id="rId23"/>
    <p:sldId id="5683" r:id="rId24"/>
    <p:sldId id="5672" r:id="rId25"/>
    <p:sldId id="5654" r:id="rId26"/>
    <p:sldId id="5671" r:id="rId27"/>
    <p:sldId id="1264" r:id="rId28"/>
    <p:sldId id="450" r:id="rId29"/>
    <p:sldId id="463" r:id="rId30"/>
    <p:sldId id="464" r:id="rId31"/>
    <p:sldId id="469" r:id="rId32"/>
    <p:sldId id="461" r:id="rId33"/>
    <p:sldId id="465" r:id="rId34"/>
    <p:sldId id="466" r:id="rId35"/>
    <p:sldId id="468" r:id="rId36"/>
    <p:sldId id="467" r:id="rId37"/>
    <p:sldId id="1263" r:id="rId38"/>
    <p:sldId id="267" r:id="rId39"/>
    <p:sldId id="339" r:id="rId40"/>
    <p:sldId id="338" r:id="rId41"/>
    <p:sldId id="264" r:id="rId42"/>
    <p:sldId id="1266" r:id="rId43"/>
    <p:sldId id="1267" r:id="rId44"/>
    <p:sldId id="1250" r:id="rId45"/>
    <p:sldId id="1256" r:id="rId46"/>
  </p:sldIdLst>
  <p:sldSz cx="12192000" cy="6858000"/>
  <p:notesSz cx="6669088" cy="9926638"/>
  <p:embeddedFontLst>
    <p:embeddedFont>
      <p:font typeface="Arial Narrow" panose="020B0606020202030204" pitchFamily="34" charset="0"/>
      <p:regular r:id="rId49"/>
      <p:bold r:id="rId50"/>
      <p:italic r:id="rId51"/>
      <p:boldItalic r:id="rId52"/>
    </p:embeddedFont>
    <p:embeddedFont>
      <p:font typeface="Calibri" panose="020F0502020204030204" pitchFamily="34" charset="0"/>
      <p:regular r:id="rId53"/>
      <p:bold r:id="rId54"/>
      <p:italic r:id="rId55"/>
      <p:boldItalic r:id="rId56"/>
    </p:embeddedFont>
    <p:embeddedFont>
      <p:font typeface="Helvetica" panose="020B0604020202020204" pitchFamily="34" charset="0"/>
      <p:regular r:id="rId57"/>
      <p:bold r:id="rId58"/>
      <p:italic r:id="rId59"/>
      <p:boldItalic r:id="rId60"/>
    </p:embeddedFont>
    <p:embeddedFont>
      <p:font typeface="Roboto" panose="02000000000000000000" pitchFamily="2" charset="0"/>
      <p:regular r:id="rId61"/>
      <p:bold r:id="rId62"/>
    </p:embeddedFont>
    <p:embeddedFont>
      <p:font typeface="Verdana" panose="020B0604030504040204" pitchFamily="34" charset="0"/>
      <p:regular r:id="rId63"/>
      <p:bold r:id="rId64"/>
      <p:italic r:id="rId65"/>
      <p:boldItalic r:id="rId66"/>
    </p:embeddedFont>
    <p:embeddedFont>
      <p:font typeface="Work Sans" panose="00000500000000000000" pitchFamily="2" charset="0"/>
      <p:regular r:id="rId67"/>
      <p:bold r:id="rId68"/>
      <p:italic r:id="rId69"/>
      <p:boldItalic r:id="rId70"/>
    </p:embeddedFont>
    <p:embeddedFont>
      <p:font typeface="Work Sans" panose="00000500000000000000" pitchFamily="2" charset="0"/>
      <p:regular r:id="rId67"/>
      <p:bold r:id="rId68"/>
      <p:italic r:id="rId69"/>
      <p:boldItalic r:id="rId70"/>
    </p:embeddedFont>
    <p:embeddedFont>
      <p:font typeface="Work Sans ExtraBold" panose="00000900000000000000" pitchFamily="2" charset="0"/>
      <p:bold r:id="rId71"/>
      <p:boldItalic r:id="rId72"/>
    </p:embeddedFont>
    <p:embeddedFont>
      <p:font typeface="Work Sans Medium" panose="00000600000000000000" pitchFamily="2" charset="0"/>
      <p:regular r:id="rId73"/>
      <p:italic r:id="rId74"/>
    </p:embeddedFont>
    <p:embeddedFont>
      <p:font typeface="Work Sans SemiBold" panose="00000700000000000000" pitchFamily="2" charset="0"/>
      <p:bold r:id="rId75"/>
      <p:boldItalic r:id="rId76"/>
    </p:embeddedFont>
  </p:embeddedFontLst>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53" userDrawn="1">
          <p15:clr>
            <a:srgbClr val="A4A3A4"/>
          </p15:clr>
        </p15:guide>
        <p15:guide id="5" orient="horz" pos="527">
          <p15:clr>
            <a:srgbClr val="A4A3A4"/>
          </p15:clr>
        </p15:guide>
        <p15:guide id="8" orient="horz" pos="3657" userDrawn="1">
          <p15:clr>
            <a:srgbClr val="A4A3A4"/>
          </p15:clr>
        </p15:guide>
        <p15:guide id="9" pos="483">
          <p15:clr>
            <a:srgbClr val="A4A3A4"/>
          </p15:clr>
        </p15:guide>
        <p15:guide id="10" pos="7197">
          <p15:clr>
            <a:srgbClr val="A4A3A4"/>
          </p15:clr>
        </p15:guide>
        <p15:guide id="13" pos="3840" userDrawn="1">
          <p15:clr>
            <a:srgbClr val="A4A3A4"/>
          </p15:clr>
        </p15:guide>
        <p15:guide id="14" orient="horz" pos="2160" userDrawn="1">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0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FDAD6"/>
    <a:srgbClr val="923468"/>
    <a:srgbClr val="FF3E60"/>
    <a:srgbClr val="C4A5A5"/>
    <a:srgbClr val="FF6D2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CAFD499-B1CA-4F43-86AB-CC850235AC34}" v="11" dt="2021-12-13T19:15:06.016"/>
  </p1510:revLst>
</p1510:revInfo>
</file>

<file path=ppt/tableStyles.xml><?xml version="1.0" encoding="utf-8"?>
<a:tblStyleLst xmlns:a="http://schemas.openxmlformats.org/drawingml/2006/main" def="{F2DE63D5-997A-4646-A377-4702673A728D}">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6517" autoAdjust="0"/>
  </p:normalViewPr>
  <p:slideViewPr>
    <p:cSldViewPr showGuides="1">
      <p:cViewPr varScale="1">
        <p:scale>
          <a:sx n="67" d="100"/>
          <a:sy n="67" d="100"/>
        </p:scale>
        <p:origin x="644" y="44"/>
      </p:cViewPr>
      <p:guideLst>
        <p:guide orient="horz" pos="1253"/>
        <p:guide orient="horz" pos="527"/>
        <p:guide orient="horz" pos="3657"/>
        <p:guide pos="483"/>
        <p:guide pos="7197"/>
        <p:guide pos="3840"/>
        <p:guide orient="horz" pos="2160"/>
      </p:guideLst>
    </p:cSldViewPr>
  </p:slideViewPr>
  <p:outlineViewPr>
    <p:cViewPr>
      <p:scale>
        <a:sx n="33" d="100"/>
        <a:sy n="33" d="100"/>
      </p:scale>
      <p:origin x="0" y="-28530"/>
    </p:cViewPr>
  </p:outlineViewPr>
  <p:notesTextViewPr>
    <p:cViewPr>
      <p:scale>
        <a:sx n="1" d="1"/>
        <a:sy n="1" d="1"/>
      </p:scale>
      <p:origin x="0" y="0"/>
    </p:cViewPr>
  </p:notesTextViewPr>
  <p:sorterViewPr>
    <p:cViewPr>
      <p:scale>
        <a:sx n="100" d="100"/>
        <a:sy n="100" d="100"/>
      </p:scale>
      <p:origin x="0" y="0"/>
    </p:cViewPr>
  </p:sorterViewPr>
  <p:notesViewPr>
    <p:cSldViewPr showGuides="1">
      <p:cViewPr varScale="1">
        <p:scale>
          <a:sx n="90" d="100"/>
          <a:sy n="90" d="100"/>
        </p:scale>
        <p:origin x="-3696" y="-96"/>
      </p:cViewPr>
      <p:guideLst>
        <p:guide orient="horz" pos="3127"/>
        <p:guide pos="2101"/>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notesMaster" Target="notesMasters/notesMaster1.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3.xml"/><Relationship Id="rId11" Type="http://schemas.openxmlformats.org/officeDocument/2006/relationships/slideMaster" Target="slideMasters/slideMaster11.xml"/><Relationship Id="rId32" Type="http://schemas.openxmlformats.org/officeDocument/2006/relationships/slide" Target="slides/slide19.xml"/><Relationship Id="rId37" Type="http://schemas.openxmlformats.org/officeDocument/2006/relationships/slide" Target="slides/slide24.xml"/><Relationship Id="rId53" Type="http://schemas.openxmlformats.org/officeDocument/2006/relationships/font" Target="fonts/font5.fntdata"/><Relationship Id="rId58" Type="http://schemas.openxmlformats.org/officeDocument/2006/relationships/font" Target="fonts/font10.fntdata"/><Relationship Id="rId74" Type="http://schemas.openxmlformats.org/officeDocument/2006/relationships/font" Target="fonts/font26.fntdata"/><Relationship Id="rId79"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font" Target="fonts/font13.fntdata"/><Relationship Id="rId82" Type="http://schemas.microsoft.com/office/2015/10/relationships/revisionInfo" Target="revisionInfo.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handoutMaster" Target="handoutMasters/handout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font" Target="fonts/font3.fntdata"/><Relationship Id="rId72" Type="http://schemas.openxmlformats.org/officeDocument/2006/relationships/font" Target="fonts/font24.fntdata"/><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font" Target="fonts/font27.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Master" Target="slideMasters/slideMaster10.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78" Type="http://schemas.openxmlformats.org/officeDocument/2006/relationships/viewProps" Target="viewProps.xml"/><Relationship Id="rId81"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font" Target="fonts/font28.fntdata"/><Relationship Id="rId7" Type="http://schemas.openxmlformats.org/officeDocument/2006/relationships/slideMaster" Target="slideMasters/slideMaster7.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16.xml"/><Relationship Id="rId24" Type="http://schemas.openxmlformats.org/officeDocument/2006/relationships/slide" Target="slides/slide11.xml"/><Relationship Id="rId40" Type="http://schemas.openxmlformats.org/officeDocument/2006/relationships/slide" Target="slides/slide27.xml"/><Relationship Id="rId45" Type="http://schemas.openxmlformats.org/officeDocument/2006/relationships/slide" Target="slides/slide32.xml"/><Relationship Id="rId66" Type="http://schemas.openxmlformats.org/officeDocument/2006/relationships/font" Target="fonts/font18.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indberg Erja" userId="ecf74b61-514e-4b10-9847-15232bf404d4" providerId="ADAL" clId="{ECAFD499-B1CA-4F43-86AB-CC850235AC34}"/>
    <pc:docChg chg="custSel addSld delSld modSld delMainMaster">
      <pc:chgData name="Lindberg Erja" userId="ecf74b61-514e-4b10-9847-15232bf404d4" providerId="ADAL" clId="{ECAFD499-B1CA-4F43-86AB-CC850235AC34}" dt="2021-12-13T10:58:48.303" v="1026" actId="6549"/>
      <pc:docMkLst>
        <pc:docMk/>
      </pc:docMkLst>
      <pc:sldChg chg="del">
        <pc:chgData name="Lindberg Erja" userId="ecf74b61-514e-4b10-9847-15232bf404d4" providerId="ADAL" clId="{ECAFD499-B1CA-4F43-86AB-CC850235AC34}" dt="2021-12-13T08:18:16.502" v="1" actId="47"/>
        <pc:sldMkLst>
          <pc:docMk/>
          <pc:sldMk cId="2394040057" sldId="256"/>
        </pc:sldMkLst>
      </pc:sldChg>
      <pc:sldChg chg="del">
        <pc:chgData name="Lindberg Erja" userId="ecf74b61-514e-4b10-9847-15232bf404d4" providerId="ADAL" clId="{ECAFD499-B1CA-4F43-86AB-CC850235AC34}" dt="2021-12-13T08:18:16.502" v="1" actId="47"/>
        <pc:sldMkLst>
          <pc:docMk/>
          <pc:sldMk cId="3943175755" sldId="257"/>
        </pc:sldMkLst>
      </pc:sldChg>
      <pc:sldChg chg="del">
        <pc:chgData name="Lindberg Erja" userId="ecf74b61-514e-4b10-9847-15232bf404d4" providerId="ADAL" clId="{ECAFD499-B1CA-4F43-86AB-CC850235AC34}" dt="2021-12-13T08:18:32.846" v="2" actId="47"/>
        <pc:sldMkLst>
          <pc:docMk/>
          <pc:sldMk cId="2552083790" sldId="258"/>
        </pc:sldMkLst>
      </pc:sldChg>
      <pc:sldChg chg="del">
        <pc:chgData name="Lindberg Erja" userId="ecf74b61-514e-4b10-9847-15232bf404d4" providerId="ADAL" clId="{ECAFD499-B1CA-4F43-86AB-CC850235AC34}" dt="2021-12-13T08:18:32.846" v="2" actId="47"/>
        <pc:sldMkLst>
          <pc:docMk/>
          <pc:sldMk cId="1572662114" sldId="259"/>
        </pc:sldMkLst>
      </pc:sldChg>
      <pc:sldChg chg="del">
        <pc:chgData name="Lindberg Erja" userId="ecf74b61-514e-4b10-9847-15232bf404d4" providerId="ADAL" clId="{ECAFD499-B1CA-4F43-86AB-CC850235AC34}" dt="2021-12-13T08:18:16.502" v="1" actId="47"/>
        <pc:sldMkLst>
          <pc:docMk/>
          <pc:sldMk cId="908938496" sldId="260"/>
        </pc:sldMkLst>
      </pc:sldChg>
      <pc:sldChg chg="del">
        <pc:chgData name="Lindberg Erja" userId="ecf74b61-514e-4b10-9847-15232bf404d4" providerId="ADAL" clId="{ECAFD499-B1CA-4F43-86AB-CC850235AC34}" dt="2021-12-13T08:18:16.502" v="1" actId="47"/>
        <pc:sldMkLst>
          <pc:docMk/>
          <pc:sldMk cId="2522590525" sldId="261"/>
        </pc:sldMkLst>
      </pc:sldChg>
      <pc:sldChg chg="del">
        <pc:chgData name="Lindberg Erja" userId="ecf74b61-514e-4b10-9847-15232bf404d4" providerId="ADAL" clId="{ECAFD499-B1CA-4F43-86AB-CC850235AC34}" dt="2021-12-13T08:18:32.846" v="2" actId="47"/>
        <pc:sldMkLst>
          <pc:docMk/>
          <pc:sldMk cId="1441146141" sldId="263"/>
        </pc:sldMkLst>
      </pc:sldChg>
      <pc:sldChg chg="del">
        <pc:chgData name="Lindberg Erja" userId="ecf74b61-514e-4b10-9847-15232bf404d4" providerId="ADAL" clId="{ECAFD499-B1CA-4F43-86AB-CC850235AC34}" dt="2021-12-13T08:18:32.846" v="2" actId="47"/>
        <pc:sldMkLst>
          <pc:docMk/>
          <pc:sldMk cId="3653741359" sldId="264"/>
        </pc:sldMkLst>
      </pc:sldChg>
      <pc:sldChg chg="del">
        <pc:chgData name="Lindberg Erja" userId="ecf74b61-514e-4b10-9847-15232bf404d4" providerId="ADAL" clId="{ECAFD499-B1CA-4F43-86AB-CC850235AC34}" dt="2021-12-13T08:18:16.502" v="1" actId="47"/>
        <pc:sldMkLst>
          <pc:docMk/>
          <pc:sldMk cId="2991092883" sldId="270"/>
        </pc:sldMkLst>
      </pc:sldChg>
      <pc:sldChg chg="del">
        <pc:chgData name="Lindberg Erja" userId="ecf74b61-514e-4b10-9847-15232bf404d4" providerId="ADAL" clId="{ECAFD499-B1CA-4F43-86AB-CC850235AC34}" dt="2021-12-13T08:18:16.502" v="1" actId="47"/>
        <pc:sldMkLst>
          <pc:docMk/>
          <pc:sldMk cId="1391444573" sldId="277"/>
        </pc:sldMkLst>
      </pc:sldChg>
      <pc:sldChg chg="del">
        <pc:chgData name="Lindberg Erja" userId="ecf74b61-514e-4b10-9847-15232bf404d4" providerId="ADAL" clId="{ECAFD499-B1CA-4F43-86AB-CC850235AC34}" dt="2021-12-13T08:18:32.846" v="2" actId="47"/>
        <pc:sldMkLst>
          <pc:docMk/>
          <pc:sldMk cId="1801638209" sldId="290"/>
        </pc:sldMkLst>
      </pc:sldChg>
      <pc:sldChg chg="modSp del mod">
        <pc:chgData name="Lindberg Erja" userId="ecf74b61-514e-4b10-9847-15232bf404d4" providerId="ADAL" clId="{ECAFD499-B1CA-4F43-86AB-CC850235AC34}" dt="2021-12-13T08:21:00.020" v="3" actId="6549"/>
        <pc:sldMkLst>
          <pc:docMk/>
          <pc:sldMk cId="2661200585" sldId="312"/>
        </pc:sldMkLst>
        <pc:spChg chg="mod">
          <ac:chgData name="Lindberg Erja" userId="ecf74b61-514e-4b10-9847-15232bf404d4" providerId="ADAL" clId="{ECAFD499-B1CA-4F43-86AB-CC850235AC34}" dt="2021-12-13T08:21:00.020" v="3" actId="6549"/>
          <ac:spMkLst>
            <pc:docMk/>
            <pc:sldMk cId="2661200585" sldId="312"/>
            <ac:spMk id="3" creationId="{00000000-0000-0000-0000-000000000000}"/>
          </ac:spMkLst>
        </pc:spChg>
      </pc:sldChg>
      <pc:sldChg chg="del">
        <pc:chgData name="Lindberg Erja" userId="ecf74b61-514e-4b10-9847-15232bf404d4" providerId="ADAL" clId="{ECAFD499-B1CA-4F43-86AB-CC850235AC34}" dt="2021-12-13T08:18:32.846" v="2" actId="47"/>
        <pc:sldMkLst>
          <pc:docMk/>
          <pc:sldMk cId="484399760" sldId="317"/>
        </pc:sldMkLst>
      </pc:sldChg>
      <pc:sldChg chg="del">
        <pc:chgData name="Lindberg Erja" userId="ecf74b61-514e-4b10-9847-15232bf404d4" providerId="ADAL" clId="{ECAFD499-B1CA-4F43-86AB-CC850235AC34}" dt="2021-12-13T08:18:32.846" v="2" actId="47"/>
        <pc:sldMkLst>
          <pc:docMk/>
          <pc:sldMk cId="2966665191" sldId="351"/>
        </pc:sldMkLst>
      </pc:sldChg>
      <pc:sldChg chg="del">
        <pc:chgData name="Lindberg Erja" userId="ecf74b61-514e-4b10-9847-15232bf404d4" providerId="ADAL" clId="{ECAFD499-B1CA-4F43-86AB-CC850235AC34}" dt="2021-12-13T08:18:32.846" v="2" actId="47"/>
        <pc:sldMkLst>
          <pc:docMk/>
          <pc:sldMk cId="3565816323" sldId="379"/>
        </pc:sldMkLst>
      </pc:sldChg>
      <pc:sldChg chg="del">
        <pc:chgData name="Lindberg Erja" userId="ecf74b61-514e-4b10-9847-15232bf404d4" providerId="ADAL" clId="{ECAFD499-B1CA-4F43-86AB-CC850235AC34}" dt="2021-12-13T08:18:32.846" v="2" actId="47"/>
        <pc:sldMkLst>
          <pc:docMk/>
          <pc:sldMk cId="1382616106" sldId="433"/>
        </pc:sldMkLst>
      </pc:sldChg>
      <pc:sldChg chg="del">
        <pc:chgData name="Lindberg Erja" userId="ecf74b61-514e-4b10-9847-15232bf404d4" providerId="ADAL" clId="{ECAFD499-B1CA-4F43-86AB-CC850235AC34}" dt="2021-12-13T08:18:32.846" v="2" actId="47"/>
        <pc:sldMkLst>
          <pc:docMk/>
          <pc:sldMk cId="3283580950" sldId="450"/>
        </pc:sldMkLst>
      </pc:sldChg>
      <pc:sldChg chg="del">
        <pc:chgData name="Lindberg Erja" userId="ecf74b61-514e-4b10-9847-15232bf404d4" providerId="ADAL" clId="{ECAFD499-B1CA-4F43-86AB-CC850235AC34}" dt="2021-12-13T08:18:32.846" v="2" actId="47"/>
        <pc:sldMkLst>
          <pc:docMk/>
          <pc:sldMk cId="1888818593" sldId="474"/>
        </pc:sldMkLst>
      </pc:sldChg>
      <pc:sldChg chg="del">
        <pc:chgData name="Lindberg Erja" userId="ecf74b61-514e-4b10-9847-15232bf404d4" providerId="ADAL" clId="{ECAFD499-B1CA-4F43-86AB-CC850235AC34}" dt="2021-12-13T08:18:32.846" v="2" actId="47"/>
        <pc:sldMkLst>
          <pc:docMk/>
          <pc:sldMk cId="477180987" sldId="480"/>
        </pc:sldMkLst>
      </pc:sldChg>
      <pc:sldChg chg="del">
        <pc:chgData name="Lindberg Erja" userId="ecf74b61-514e-4b10-9847-15232bf404d4" providerId="ADAL" clId="{ECAFD499-B1CA-4F43-86AB-CC850235AC34}" dt="2021-12-13T08:18:32.846" v="2" actId="47"/>
        <pc:sldMkLst>
          <pc:docMk/>
          <pc:sldMk cId="824024168" sldId="486"/>
        </pc:sldMkLst>
      </pc:sldChg>
      <pc:sldChg chg="del">
        <pc:chgData name="Lindberg Erja" userId="ecf74b61-514e-4b10-9847-15232bf404d4" providerId="ADAL" clId="{ECAFD499-B1CA-4F43-86AB-CC850235AC34}" dt="2021-12-13T08:18:32.846" v="2" actId="47"/>
        <pc:sldMkLst>
          <pc:docMk/>
          <pc:sldMk cId="782535734" sldId="489"/>
        </pc:sldMkLst>
      </pc:sldChg>
      <pc:sldChg chg="del">
        <pc:chgData name="Lindberg Erja" userId="ecf74b61-514e-4b10-9847-15232bf404d4" providerId="ADAL" clId="{ECAFD499-B1CA-4F43-86AB-CC850235AC34}" dt="2021-12-13T08:18:32.846" v="2" actId="47"/>
        <pc:sldMkLst>
          <pc:docMk/>
          <pc:sldMk cId="1864739843" sldId="490"/>
        </pc:sldMkLst>
      </pc:sldChg>
      <pc:sldChg chg="del">
        <pc:chgData name="Lindberg Erja" userId="ecf74b61-514e-4b10-9847-15232bf404d4" providerId="ADAL" clId="{ECAFD499-B1CA-4F43-86AB-CC850235AC34}" dt="2021-12-13T08:18:32.846" v="2" actId="47"/>
        <pc:sldMkLst>
          <pc:docMk/>
          <pc:sldMk cId="2117511830" sldId="491"/>
        </pc:sldMkLst>
      </pc:sldChg>
      <pc:sldChg chg="del">
        <pc:chgData name="Lindberg Erja" userId="ecf74b61-514e-4b10-9847-15232bf404d4" providerId="ADAL" clId="{ECAFD499-B1CA-4F43-86AB-CC850235AC34}" dt="2021-12-13T08:18:32.846" v="2" actId="47"/>
        <pc:sldMkLst>
          <pc:docMk/>
          <pc:sldMk cId="2263262" sldId="492"/>
        </pc:sldMkLst>
      </pc:sldChg>
      <pc:sldChg chg="del">
        <pc:chgData name="Lindberg Erja" userId="ecf74b61-514e-4b10-9847-15232bf404d4" providerId="ADAL" clId="{ECAFD499-B1CA-4F43-86AB-CC850235AC34}" dt="2021-12-13T08:18:32.846" v="2" actId="47"/>
        <pc:sldMkLst>
          <pc:docMk/>
          <pc:sldMk cId="4271427314" sldId="493"/>
        </pc:sldMkLst>
      </pc:sldChg>
      <pc:sldChg chg="del">
        <pc:chgData name="Lindberg Erja" userId="ecf74b61-514e-4b10-9847-15232bf404d4" providerId="ADAL" clId="{ECAFD499-B1CA-4F43-86AB-CC850235AC34}" dt="2021-12-13T08:18:32.846" v="2" actId="47"/>
        <pc:sldMkLst>
          <pc:docMk/>
          <pc:sldMk cId="223295038" sldId="494"/>
        </pc:sldMkLst>
      </pc:sldChg>
      <pc:sldChg chg="del">
        <pc:chgData name="Lindberg Erja" userId="ecf74b61-514e-4b10-9847-15232bf404d4" providerId="ADAL" clId="{ECAFD499-B1CA-4F43-86AB-CC850235AC34}" dt="2021-12-13T08:18:32.846" v="2" actId="47"/>
        <pc:sldMkLst>
          <pc:docMk/>
          <pc:sldMk cId="606521903" sldId="495"/>
        </pc:sldMkLst>
      </pc:sldChg>
      <pc:sldChg chg="del">
        <pc:chgData name="Lindberg Erja" userId="ecf74b61-514e-4b10-9847-15232bf404d4" providerId="ADAL" clId="{ECAFD499-B1CA-4F43-86AB-CC850235AC34}" dt="2021-12-13T08:18:32.846" v="2" actId="47"/>
        <pc:sldMkLst>
          <pc:docMk/>
          <pc:sldMk cId="790786298" sldId="608"/>
        </pc:sldMkLst>
      </pc:sldChg>
      <pc:sldChg chg="del">
        <pc:chgData name="Lindberg Erja" userId="ecf74b61-514e-4b10-9847-15232bf404d4" providerId="ADAL" clId="{ECAFD499-B1CA-4F43-86AB-CC850235AC34}" dt="2021-12-13T08:18:32.846" v="2" actId="47"/>
        <pc:sldMkLst>
          <pc:docMk/>
          <pc:sldMk cId="1675339459" sldId="617"/>
        </pc:sldMkLst>
      </pc:sldChg>
      <pc:sldChg chg="del">
        <pc:chgData name="Lindberg Erja" userId="ecf74b61-514e-4b10-9847-15232bf404d4" providerId="ADAL" clId="{ECAFD499-B1CA-4F43-86AB-CC850235AC34}" dt="2021-12-13T08:18:32.846" v="2" actId="47"/>
        <pc:sldMkLst>
          <pc:docMk/>
          <pc:sldMk cId="1904494423" sldId="618"/>
        </pc:sldMkLst>
      </pc:sldChg>
      <pc:sldChg chg="del">
        <pc:chgData name="Lindberg Erja" userId="ecf74b61-514e-4b10-9847-15232bf404d4" providerId="ADAL" clId="{ECAFD499-B1CA-4F43-86AB-CC850235AC34}" dt="2021-12-13T08:18:32.846" v="2" actId="47"/>
        <pc:sldMkLst>
          <pc:docMk/>
          <pc:sldMk cId="41029163" sldId="619"/>
        </pc:sldMkLst>
      </pc:sldChg>
      <pc:sldChg chg="del">
        <pc:chgData name="Lindberg Erja" userId="ecf74b61-514e-4b10-9847-15232bf404d4" providerId="ADAL" clId="{ECAFD499-B1CA-4F43-86AB-CC850235AC34}" dt="2021-12-13T08:18:32.846" v="2" actId="47"/>
        <pc:sldMkLst>
          <pc:docMk/>
          <pc:sldMk cId="3474793102" sldId="620"/>
        </pc:sldMkLst>
      </pc:sldChg>
      <pc:sldChg chg="addSp modSp mod">
        <pc:chgData name="Lindberg Erja" userId="ecf74b61-514e-4b10-9847-15232bf404d4" providerId="ADAL" clId="{ECAFD499-B1CA-4F43-86AB-CC850235AC34}" dt="2021-12-13T10:58:48.303" v="1026" actId="6549"/>
        <pc:sldMkLst>
          <pc:docMk/>
          <pc:sldMk cId="2200899481" sldId="1250"/>
        </pc:sldMkLst>
        <pc:spChg chg="mod">
          <ac:chgData name="Lindberg Erja" userId="ecf74b61-514e-4b10-9847-15232bf404d4" providerId="ADAL" clId="{ECAFD499-B1CA-4F43-86AB-CC850235AC34}" dt="2021-12-13T09:17:22.126" v="1025" actId="20577"/>
          <ac:spMkLst>
            <pc:docMk/>
            <pc:sldMk cId="2200899481" sldId="1250"/>
            <ac:spMk id="2" creationId="{00000000-0000-0000-0000-000000000000}"/>
          </ac:spMkLst>
        </pc:spChg>
        <pc:spChg chg="mod">
          <ac:chgData name="Lindberg Erja" userId="ecf74b61-514e-4b10-9847-15232bf404d4" providerId="ADAL" clId="{ECAFD499-B1CA-4F43-86AB-CC850235AC34}" dt="2021-12-13T10:58:48.303" v="1026" actId="6549"/>
          <ac:spMkLst>
            <pc:docMk/>
            <pc:sldMk cId="2200899481" sldId="1250"/>
            <ac:spMk id="3" creationId="{00000000-0000-0000-0000-000000000000}"/>
          </ac:spMkLst>
        </pc:spChg>
        <pc:spChg chg="add mod">
          <ac:chgData name="Lindberg Erja" userId="ecf74b61-514e-4b10-9847-15232bf404d4" providerId="ADAL" clId="{ECAFD499-B1CA-4F43-86AB-CC850235AC34}" dt="2021-12-13T09:16:58.886" v="1022" actId="1076"/>
          <ac:spMkLst>
            <pc:docMk/>
            <pc:sldMk cId="2200899481" sldId="1250"/>
            <ac:spMk id="5" creationId="{04F7D5ED-A1A5-4E8E-B81C-3068365A3CEF}"/>
          </ac:spMkLst>
        </pc:spChg>
      </pc:sldChg>
      <pc:sldChg chg="del">
        <pc:chgData name="Lindberg Erja" userId="ecf74b61-514e-4b10-9847-15232bf404d4" providerId="ADAL" clId="{ECAFD499-B1CA-4F43-86AB-CC850235AC34}" dt="2021-12-13T08:18:32.846" v="2" actId="47"/>
        <pc:sldMkLst>
          <pc:docMk/>
          <pc:sldMk cId="1177445783" sldId="1262"/>
        </pc:sldMkLst>
      </pc:sldChg>
      <pc:sldChg chg="modSp mod">
        <pc:chgData name="Lindberg Erja" userId="ecf74b61-514e-4b10-9847-15232bf404d4" providerId="ADAL" clId="{ECAFD499-B1CA-4F43-86AB-CC850235AC34}" dt="2021-12-13T08:30:25.135" v="666" actId="14100"/>
        <pc:sldMkLst>
          <pc:docMk/>
          <pc:sldMk cId="1728315365" sldId="1263"/>
        </pc:sldMkLst>
        <pc:spChg chg="mod">
          <ac:chgData name="Lindberg Erja" userId="ecf74b61-514e-4b10-9847-15232bf404d4" providerId="ADAL" clId="{ECAFD499-B1CA-4F43-86AB-CC850235AC34}" dt="2021-12-13T08:30:25.135" v="666" actId="14100"/>
          <ac:spMkLst>
            <pc:docMk/>
            <pc:sldMk cId="1728315365" sldId="1263"/>
            <ac:spMk id="2" creationId="{17A09290-CC1D-47AB-BBF3-39934A2B31FC}"/>
          </ac:spMkLst>
        </pc:spChg>
        <pc:spChg chg="mod">
          <ac:chgData name="Lindberg Erja" userId="ecf74b61-514e-4b10-9847-15232bf404d4" providerId="ADAL" clId="{ECAFD499-B1CA-4F43-86AB-CC850235AC34}" dt="2021-12-13T08:30:22.075" v="665" actId="14100"/>
          <ac:spMkLst>
            <pc:docMk/>
            <pc:sldMk cId="1728315365" sldId="1263"/>
            <ac:spMk id="3" creationId="{E0BAF726-DDFE-4212-937C-BC718CFE9111}"/>
          </ac:spMkLst>
        </pc:spChg>
      </pc:sldChg>
      <pc:sldChg chg="modSp mod">
        <pc:chgData name="Lindberg Erja" userId="ecf74b61-514e-4b10-9847-15232bf404d4" providerId="ADAL" clId="{ECAFD499-B1CA-4F43-86AB-CC850235AC34}" dt="2021-12-13T08:24:14.383" v="48" actId="14100"/>
        <pc:sldMkLst>
          <pc:docMk/>
          <pc:sldMk cId="2537284464" sldId="1264"/>
        </pc:sldMkLst>
        <pc:spChg chg="mod">
          <ac:chgData name="Lindberg Erja" userId="ecf74b61-514e-4b10-9847-15232bf404d4" providerId="ADAL" clId="{ECAFD499-B1CA-4F43-86AB-CC850235AC34}" dt="2021-12-13T08:24:14.383" v="48" actId="14100"/>
          <ac:spMkLst>
            <pc:docMk/>
            <pc:sldMk cId="2537284464" sldId="1264"/>
            <ac:spMk id="2" creationId="{17A09290-CC1D-47AB-BBF3-39934A2B31FC}"/>
          </ac:spMkLst>
        </pc:spChg>
        <pc:spChg chg="mod">
          <ac:chgData name="Lindberg Erja" userId="ecf74b61-514e-4b10-9847-15232bf404d4" providerId="ADAL" clId="{ECAFD499-B1CA-4F43-86AB-CC850235AC34}" dt="2021-12-13T08:24:11.018" v="47" actId="1076"/>
          <ac:spMkLst>
            <pc:docMk/>
            <pc:sldMk cId="2537284464" sldId="1264"/>
            <ac:spMk id="3" creationId="{E0BAF726-DDFE-4212-937C-BC718CFE9111}"/>
          </ac:spMkLst>
        </pc:spChg>
      </pc:sldChg>
      <pc:sldChg chg="modSp del mod">
        <pc:chgData name="Lindberg Erja" userId="ecf74b61-514e-4b10-9847-15232bf404d4" providerId="ADAL" clId="{ECAFD499-B1CA-4F43-86AB-CC850235AC34}" dt="2021-12-13T08:26:03.128" v="52" actId="47"/>
        <pc:sldMkLst>
          <pc:docMk/>
          <pc:sldMk cId="1216430825" sldId="1265"/>
        </pc:sldMkLst>
        <pc:spChg chg="mod">
          <ac:chgData name="Lindberg Erja" userId="ecf74b61-514e-4b10-9847-15232bf404d4" providerId="ADAL" clId="{ECAFD499-B1CA-4F43-86AB-CC850235AC34}" dt="2021-12-13T08:25:18.645" v="50" actId="207"/>
          <ac:spMkLst>
            <pc:docMk/>
            <pc:sldMk cId="1216430825" sldId="1265"/>
            <ac:spMk id="2" creationId="{17A09290-CC1D-47AB-BBF3-39934A2B31FC}"/>
          </ac:spMkLst>
        </pc:spChg>
        <pc:spChg chg="mod">
          <ac:chgData name="Lindberg Erja" userId="ecf74b61-514e-4b10-9847-15232bf404d4" providerId="ADAL" clId="{ECAFD499-B1CA-4F43-86AB-CC850235AC34}" dt="2021-12-13T08:24:53.200" v="49" actId="27636"/>
          <ac:spMkLst>
            <pc:docMk/>
            <pc:sldMk cId="1216430825" sldId="1265"/>
            <ac:spMk id="3" creationId="{E0BAF726-DDFE-4212-937C-BC718CFE9111}"/>
          </ac:spMkLst>
        </pc:spChg>
      </pc:sldChg>
      <pc:sldChg chg="modSp add mod">
        <pc:chgData name="Lindberg Erja" userId="ecf74b61-514e-4b10-9847-15232bf404d4" providerId="ADAL" clId="{ECAFD499-B1CA-4F43-86AB-CC850235AC34}" dt="2021-12-13T08:52:43.136" v="921" actId="255"/>
        <pc:sldMkLst>
          <pc:docMk/>
          <pc:sldMk cId="2923421533" sldId="1266"/>
        </pc:sldMkLst>
        <pc:spChg chg="mod">
          <ac:chgData name="Lindberg Erja" userId="ecf74b61-514e-4b10-9847-15232bf404d4" providerId="ADAL" clId="{ECAFD499-B1CA-4F43-86AB-CC850235AC34}" dt="2021-12-13T08:52:43.136" v="921" actId="255"/>
          <ac:spMkLst>
            <pc:docMk/>
            <pc:sldMk cId="2923421533" sldId="1266"/>
            <ac:spMk id="2" creationId="{17A09290-CC1D-47AB-BBF3-39934A2B31FC}"/>
          </ac:spMkLst>
        </pc:spChg>
        <pc:spChg chg="mod">
          <ac:chgData name="Lindberg Erja" userId="ecf74b61-514e-4b10-9847-15232bf404d4" providerId="ADAL" clId="{ECAFD499-B1CA-4F43-86AB-CC850235AC34}" dt="2021-12-13T08:30:08.610" v="662" actId="1076"/>
          <ac:spMkLst>
            <pc:docMk/>
            <pc:sldMk cId="2923421533" sldId="1266"/>
            <ac:spMk id="3" creationId="{E0BAF726-DDFE-4212-937C-BC718CFE9111}"/>
          </ac:spMkLst>
        </pc:spChg>
      </pc:sldChg>
      <pc:sldChg chg="modSp add mod">
        <pc:chgData name="Lindberg Erja" userId="ecf74b61-514e-4b10-9847-15232bf404d4" providerId="ADAL" clId="{ECAFD499-B1CA-4F43-86AB-CC850235AC34}" dt="2021-12-13T08:51:29.738" v="892" actId="1076"/>
        <pc:sldMkLst>
          <pc:docMk/>
          <pc:sldMk cId="2904238217" sldId="1267"/>
        </pc:sldMkLst>
        <pc:spChg chg="mod">
          <ac:chgData name="Lindberg Erja" userId="ecf74b61-514e-4b10-9847-15232bf404d4" providerId="ADAL" clId="{ECAFD499-B1CA-4F43-86AB-CC850235AC34}" dt="2021-12-13T08:51:26.395" v="891" actId="1076"/>
          <ac:spMkLst>
            <pc:docMk/>
            <pc:sldMk cId="2904238217" sldId="1267"/>
            <ac:spMk id="2" creationId="{17A09290-CC1D-47AB-BBF3-39934A2B31FC}"/>
          </ac:spMkLst>
        </pc:spChg>
        <pc:spChg chg="mod">
          <ac:chgData name="Lindberg Erja" userId="ecf74b61-514e-4b10-9847-15232bf404d4" providerId="ADAL" clId="{ECAFD499-B1CA-4F43-86AB-CC850235AC34}" dt="2021-12-13T08:51:29.738" v="892" actId="1076"/>
          <ac:spMkLst>
            <pc:docMk/>
            <pc:sldMk cId="2904238217" sldId="1267"/>
            <ac:spMk id="3" creationId="{E0BAF726-DDFE-4212-937C-BC718CFE9111}"/>
          </ac:spMkLst>
        </pc:spChg>
      </pc:sldChg>
      <pc:sldChg chg="del">
        <pc:chgData name="Lindberg Erja" userId="ecf74b61-514e-4b10-9847-15232bf404d4" providerId="ADAL" clId="{ECAFD499-B1CA-4F43-86AB-CC850235AC34}" dt="2021-12-13T08:18:16.502" v="1" actId="47"/>
        <pc:sldMkLst>
          <pc:docMk/>
          <pc:sldMk cId="3015826505" sldId="3430"/>
        </pc:sldMkLst>
      </pc:sldChg>
      <pc:sldChg chg="del">
        <pc:chgData name="Lindberg Erja" userId="ecf74b61-514e-4b10-9847-15232bf404d4" providerId="ADAL" clId="{ECAFD499-B1CA-4F43-86AB-CC850235AC34}" dt="2021-12-13T08:18:16.502" v="1" actId="47"/>
        <pc:sldMkLst>
          <pc:docMk/>
          <pc:sldMk cId="3408402437" sldId="3432"/>
        </pc:sldMkLst>
      </pc:sldChg>
      <pc:sldChg chg="del">
        <pc:chgData name="Lindberg Erja" userId="ecf74b61-514e-4b10-9847-15232bf404d4" providerId="ADAL" clId="{ECAFD499-B1CA-4F43-86AB-CC850235AC34}" dt="2021-12-13T08:18:16.502" v="1" actId="47"/>
        <pc:sldMkLst>
          <pc:docMk/>
          <pc:sldMk cId="916895465" sldId="3434"/>
        </pc:sldMkLst>
      </pc:sldChg>
      <pc:sldChg chg="del">
        <pc:chgData name="Lindberg Erja" userId="ecf74b61-514e-4b10-9847-15232bf404d4" providerId="ADAL" clId="{ECAFD499-B1CA-4F43-86AB-CC850235AC34}" dt="2021-12-13T08:18:16.502" v="1" actId="47"/>
        <pc:sldMkLst>
          <pc:docMk/>
          <pc:sldMk cId="1826009953" sldId="3435"/>
        </pc:sldMkLst>
      </pc:sldChg>
      <pc:sldChg chg="del">
        <pc:chgData name="Lindberg Erja" userId="ecf74b61-514e-4b10-9847-15232bf404d4" providerId="ADAL" clId="{ECAFD499-B1CA-4F43-86AB-CC850235AC34}" dt="2021-12-13T08:18:32.846" v="2" actId="47"/>
        <pc:sldMkLst>
          <pc:docMk/>
          <pc:sldMk cId="3934063643" sldId="3436"/>
        </pc:sldMkLst>
      </pc:sldChg>
      <pc:sldChg chg="del">
        <pc:chgData name="Lindberg Erja" userId="ecf74b61-514e-4b10-9847-15232bf404d4" providerId="ADAL" clId="{ECAFD499-B1CA-4F43-86AB-CC850235AC34}" dt="2021-12-13T08:18:32.846" v="2" actId="47"/>
        <pc:sldMkLst>
          <pc:docMk/>
          <pc:sldMk cId="2571974521" sldId="3437"/>
        </pc:sldMkLst>
      </pc:sldChg>
      <pc:sldChg chg="del">
        <pc:chgData name="Lindberg Erja" userId="ecf74b61-514e-4b10-9847-15232bf404d4" providerId="ADAL" clId="{ECAFD499-B1CA-4F43-86AB-CC850235AC34}" dt="2021-12-13T08:18:32.846" v="2" actId="47"/>
        <pc:sldMkLst>
          <pc:docMk/>
          <pc:sldMk cId="1257198833" sldId="3438"/>
        </pc:sldMkLst>
      </pc:sldChg>
      <pc:sldChg chg="del">
        <pc:chgData name="Lindberg Erja" userId="ecf74b61-514e-4b10-9847-15232bf404d4" providerId="ADAL" clId="{ECAFD499-B1CA-4F43-86AB-CC850235AC34}" dt="2021-12-13T08:18:32.846" v="2" actId="47"/>
        <pc:sldMkLst>
          <pc:docMk/>
          <pc:sldMk cId="2226039618" sldId="3439"/>
        </pc:sldMkLst>
      </pc:sldChg>
      <pc:sldMasterChg chg="del delSldLayout">
        <pc:chgData name="Lindberg Erja" userId="ecf74b61-514e-4b10-9847-15232bf404d4" providerId="ADAL" clId="{ECAFD499-B1CA-4F43-86AB-CC850235AC34}" dt="2021-12-13T08:18:16.502" v="1" actId="47"/>
        <pc:sldMasterMkLst>
          <pc:docMk/>
          <pc:sldMasterMk cId="3606853628" sldId="2147483747"/>
        </pc:sldMasterMkLst>
        <pc:sldLayoutChg chg="del">
          <pc:chgData name="Lindberg Erja" userId="ecf74b61-514e-4b10-9847-15232bf404d4" providerId="ADAL" clId="{ECAFD499-B1CA-4F43-86AB-CC850235AC34}" dt="2021-12-13T08:18:16.502" v="1" actId="47"/>
          <pc:sldLayoutMkLst>
            <pc:docMk/>
            <pc:sldMasterMk cId="3606853628" sldId="2147483747"/>
            <pc:sldLayoutMk cId="3223603684" sldId="2147483748"/>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1032080981" sldId="2147483749"/>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2381583808" sldId="2147483750"/>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1025048698" sldId="2147483751"/>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3512756371" sldId="2147483752"/>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3765910592" sldId="2147483753"/>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3573215889" sldId="2147483754"/>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1543904891" sldId="2147483755"/>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357741530" sldId="2147483756"/>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2332048713" sldId="2147483757"/>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1141653475" sldId="2147483758"/>
          </pc:sldLayoutMkLst>
        </pc:sldLayoutChg>
        <pc:sldLayoutChg chg="del">
          <pc:chgData name="Lindberg Erja" userId="ecf74b61-514e-4b10-9847-15232bf404d4" providerId="ADAL" clId="{ECAFD499-B1CA-4F43-86AB-CC850235AC34}" dt="2021-12-13T08:18:16.502" v="1" actId="47"/>
          <pc:sldLayoutMkLst>
            <pc:docMk/>
            <pc:sldMasterMk cId="3606853628" sldId="2147483747"/>
            <pc:sldLayoutMk cId="617274140" sldId="2147483759"/>
          </pc:sldLayoutMkLst>
        </pc:sldLayoutChg>
      </pc:sldMasterChg>
      <pc:sldMasterChg chg="delSldLayout">
        <pc:chgData name="Lindberg Erja" userId="ecf74b61-514e-4b10-9847-15232bf404d4" providerId="ADAL" clId="{ECAFD499-B1CA-4F43-86AB-CC850235AC34}" dt="2021-12-13T08:18:32.846" v="2" actId="47"/>
        <pc:sldMasterMkLst>
          <pc:docMk/>
          <pc:sldMasterMk cId="3726752479" sldId="2147483760"/>
        </pc:sldMasterMkLst>
        <pc:sldLayoutChg chg="del">
          <pc:chgData name="Lindberg Erja" userId="ecf74b61-514e-4b10-9847-15232bf404d4" providerId="ADAL" clId="{ECAFD499-B1CA-4F43-86AB-CC850235AC34}" dt="2021-12-13T08:18:32.846" v="2" actId="47"/>
          <pc:sldLayoutMkLst>
            <pc:docMk/>
            <pc:sldMasterMk cId="3726752479" sldId="2147483760"/>
            <pc:sldLayoutMk cId="2164427328" sldId="2147483773"/>
          </pc:sldLayoutMkLst>
        </pc:sldLayoutChg>
      </pc:sldMasterChg>
      <pc:sldMasterChg chg="del delSldLayout">
        <pc:chgData name="Lindberg Erja" userId="ecf74b61-514e-4b10-9847-15232bf404d4" providerId="ADAL" clId="{ECAFD499-B1CA-4F43-86AB-CC850235AC34}" dt="2021-12-13T08:18:32.846" v="2" actId="47"/>
        <pc:sldMasterMkLst>
          <pc:docMk/>
          <pc:sldMasterMk cId="868920369" sldId="2147483785"/>
        </pc:sldMasterMkLst>
        <pc:sldLayoutChg chg="del">
          <pc:chgData name="Lindberg Erja" userId="ecf74b61-514e-4b10-9847-15232bf404d4" providerId="ADAL" clId="{ECAFD499-B1CA-4F43-86AB-CC850235AC34}" dt="2021-12-13T08:18:32.846" v="2" actId="47"/>
          <pc:sldLayoutMkLst>
            <pc:docMk/>
            <pc:sldMasterMk cId="868920369" sldId="2147483785"/>
            <pc:sldLayoutMk cId="4209718378" sldId="2147483786"/>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3803491795" sldId="2147483787"/>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163157409" sldId="2147483788"/>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2978879302" sldId="2147483789"/>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3746601945" sldId="2147483790"/>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1887324190" sldId="2147483791"/>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490805079" sldId="2147483792"/>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2546300185" sldId="2147483793"/>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2387821971" sldId="2147483794"/>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1579010225" sldId="2147483795"/>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118908199" sldId="2147483796"/>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381134628" sldId="2147483797"/>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2742006610" sldId="2147483798"/>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4140800012" sldId="2147483799"/>
          </pc:sldLayoutMkLst>
        </pc:sldLayoutChg>
        <pc:sldLayoutChg chg="del">
          <pc:chgData name="Lindberg Erja" userId="ecf74b61-514e-4b10-9847-15232bf404d4" providerId="ADAL" clId="{ECAFD499-B1CA-4F43-86AB-CC850235AC34}" dt="2021-12-13T08:18:32.846" v="2" actId="47"/>
          <pc:sldLayoutMkLst>
            <pc:docMk/>
            <pc:sldMasterMk cId="868920369" sldId="2147483785"/>
            <pc:sldLayoutMk cId="1817121190" sldId="2147483847"/>
          </pc:sldLayoutMkLst>
        </pc:sldLayoutChg>
      </pc:sldMasterChg>
      <pc:sldMasterChg chg="del delSldLayout">
        <pc:chgData name="Lindberg Erja" userId="ecf74b61-514e-4b10-9847-15232bf404d4" providerId="ADAL" clId="{ECAFD499-B1CA-4F43-86AB-CC850235AC34}" dt="2021-12-13T08:18:32.846" v="2" actId="47"/>
        <pc:sldMasterMkLst>
          <pc:docMk/>
          <pc:sldMasterMk cId="1479616615" sldId="2147483849"/>
        </pc:sldMasterMkLst>
        <pc:sldLayoutChg chg="del">
          <pc:chgData name="Lindberg Erja" userId="ecf74b61-514e-4b10-9847-15232bf404d4" providerId="ADAL" clId="{ECAFD499-B1CA-4F43-86AB-CC850235AC34}" dt="2021-12-13T08:18:32.846" v="2" actId="47"/>
          <pc:sldLayoutMkLst>
            <pc:docMk/>
            <pc:sldMasterMk cId="1479616615" sldId="2147483849"/>
            <pc:sldLayoutMk cId="3603346725" sldId="2147483850"/>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712751374" sldId="2147483851"/>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3570866590" sldId="2147483852"/>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376942454" sldId="2147483853"/>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4122638675" sldId="2147483854"/>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3957809070" sldId="2147483855"/>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8381331" sldId="2147483856"/>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3817875520" sldId="2147483857"/>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266472691" sldId="2147483858"/>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040912295" sldId="2147483859"/>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3624387096" sldId="2147483860"/>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2625381187" sldId="2147483861"/>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2348960802" sldId="2147483862"/>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2401952200" sldId="2147483863"/>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2644436414" sldId="2147483864"/>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822387305" sldId="2147483865"/>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1574720071" sldId="2147483866"/>
          </pc:sldLayoutMkLst>
        </pc:sldLayoutChg>
        <pc:sldLayoutChg chg="del">
          <pc:chgData name="Lindberg Erja" userId="ecf74b61-514e-4b10-9847-15232bf404d4" providerId="ADAL" clId="{ECAFD499-B1CA-4F43-86AB-CC850235AC34}" dt="2021-12-13T08:18:32.846" v="2" actId="47"/>
          <pc:sldLayoutMkLst>
            <pc:docMk/>
            <pc:sldMasterMk cId="1479616615" sldId="2147483849"/>
            <pc:sldLayoutMk cId="2362162577" sldId="2147483867"/>
          </pc:sldLayoutMkLst>
        </pc:sldLayoutChg>
      </pc:sldMasterChg>
      <pc:sldMasterChg chg="del delSldLayout">
        <pc:chgData name="Lindberg Erja" userId="ecf74b61-514e-4b10-9847-15232bf404d4" providerId="ADAL" clId="{ECAFD499-B1CA-4F43-86AB-CC850235AC34}" dt="2021-12-13T08:18:32.846" v="2" actId="47"/>
        <pc:sldMasterMkLst>
          <pc:docMk/>
          <pc:sldMasterMk cId="2725129248" sldId="2147483868"/>
        </pc:sldMasterMkLst>
        <pc:sldLayoutChg chg="del">
          <pc:chgData name="Lindberg Erja" userId="ecf74b61-514e-4b10-9847-15232bf404d4" providerId="ADAL" clId="{ECAFD499-B1CA-4F43-86AB-CC850235AC34}" dt="2021-12-13T08:18:32.846" v="2" actId="47"/>
          <pc:sldLayoutMkLst>
            <pc:docMk/>
            <pc:sldMasterMk cId="2725129248" sldId="2147483868"/>
            <pc:sldLayoutMk cId="2144696431" sldId="2147483869"/>
          </pc:sldLayoutMkLst>
        </pc:sldLayoutChg>
        <pc:sldLayoutChg chg="del">
          <pc:chgData name="Lindberg Erja" userId="ecf74b61-514e-4b10-9847-15232bf404d4" providerId="ADAL" clId="{ECAFD499-B1CA-4F43-86AB-CC850235AC34}" dt="2021-12-13T08:18:32.846" v="2" actId="47"/>
          <pc:sldLayoutMkLst>
            <pc:docMk/>
            <pc:sldMasterMk cId="2725129248" sldId="2147483868"/>
            <pc:sldLayoutMk cId="1320572632" sldId="2147483870"/>
          </pc:sldLayoutMkLst>
        </pc:sldLayoutChg>
        <pc:sldLayoutChg chg="del">
          <pc:chgData name="Lindberg Erja" userId="ecf74b61-514e-4b10-9847-15232bf404d4" providerId="ADAL" clId="{ECAFD499-B1CA-4F43-86AB-CC850235AC34}" dt="2021-12-13T08:18:32.846" v="2" actId="47"/>
          <pc:sldLayoutMkLst>
            <pc:docMk/>
            <pc:sldMasterMk cId="2725129248" sldId="2147483868"/>
            <pc:sldLayoutMk cId="3044301544" sldId="2147483871"/>
          </pc:sldLayoutMkLst>
        </pc:sldLayoutChg>
        <pc:sldLayoutChg chg="del">
          <pc:chgData name="Lindberg Erja" userId="ecf74b61-514e-4b10-9847-15232bf404d4" providerId="ADAL" clId="{ECAFD499-B1CA-4F43-86AB-CC850235AC34}" dt="2021-12-13T08:18:32.846" v="2" actId="47"/>
          <pc:sldLayoutMkLst>
            <pc:docMk/>
            <pc:sldMasterMk cId="2725129248" sldId="2147483868"/>
            <pc:sldLayoutMk cId="1847185328" sldId="2147483872"/>
          </pc:sldLayoutMkLst>
        </pc:sldLayoutChg>
        <pc:sldLayoutChg chg="del">
          <pc:chgData name="Lindberg Erja" userId="ecf74b61-514e-4b10-9847-15232bf404d4" providerId="ADAL" clId="{ECAFD499-B1CA-4F43-86AB-CC850235AC34}" dt="2021-12-13T08:18:32.846" v="2" actId="47"/>
          <pc:sldLayoutMkLst>
            <pc:docMk/>
            <pc:sldMasterMk cId="2725129248" sldId="2147483868"/>
            <pc:sldLayoutMk cId="1482552733" sldId="2147483873"/>
          </pc:sldLayoutMkLst>
        </pc:sldLayoutChg>
        <pc:sldLayoutChg chg="del">
          <pc:chgData name="Lindberg Erja" userId="ecf74b61-514e-4b10-9847-15232bf404d4" providerId="ADAL" clId="{ECAFD499-B1CA-4F43-86AB-CC850235AC34}" dt="2021-12-13T08:18:32.846" v="2" actId="47"/>
          <pc:sldLayoutMkLst>
            <pc:docMk/>
            <pc:sldMasterMk cId="2725129248" sldId="2147483868"/>
            <pc:sldLayoutMk cId="310959995" sldId="2147483874"/>
          </pc:sldLayoutMkLst>
        </pc:sldLayoutChg>
      </pc:sldMasterChg>
      <pc:sldMasterChg chg="delSldLayout">
        <pc:chgData name="Lindberg Erja" userId="ecf74b61-514e-4b10-9847-15232bf404d4" providerId="ADAL" clId="{ECAFD499-B1CA-4F43-86AB-CC850235AC34}" dt="2021-12-13T08:26:03.128" v="52" actId="47"/>
        <pc:sldMasterMkLst>
          <pc:docMk/>
          <pc:sldMasterMk cId="1927865389" sldId="2147483879"/>
        </pc:sldMasterMkLst>
        <pc:sldLayoutChg chg="del">
          <pc:chgData name="Lindberg Erja" userId="ecf74b61-514e-4b10-9847-15232bf404d4" providerId="ADAL" clId="{ECAFD499-B1CA-4F43-86AB-CC850235AC34}" dt="2021-12-13T08:26:03.128" v="52" actId="47"/>
          <pc:sldLayoutMkLst>
            <pc:docMk/>
            <pc:sldMasterMk cId="1927865389" sldId="2147483879"/>
            <pc:sldLayoutMk cId="2905393808" sldId="2147483896"/>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889938" cy="496332"/>
          </a:xfrm>
          <a:prstGeom prst="rect">
            <a:avLst/>
          </a:prstGeom>
        </p:spPr>
        <p:txBody>
          <a:bodyPr vert="horz" lIns="91440" tIns="45720" rIns="91440" bIns="45720" rtlCol="0"/>
          <a:lstStyle>
            <a:lvl1pPr algn="l">
              <a:defRPr sz="1200"/>
            </a:lvl1pPr>
          </a:lstStyle>
          <a:p>
            <a:endParaRPr lang="fi-FI" sz="800"/>
          </a:p>
        </p:txBody>
      </p:sp>
      <p:sp>
        <p:nvSpPr>
          <p:cNvPr id="3" name="Date Placeholder 2"/>
          <p:cNvSpPr>
            <a:spLocks noGrp="1"/>
          </p:cNvSpPr>
          <p:nvPr>
            <p:ph type="dt" sz="quarter" idx="1"/>
          </p:nvPr>
        </p:nvSpPr>
        <p:spPr>
          <a:xfrm>
            <a:off x="3777607" y="0"/>
            <a:ext cx="2889938" cy="496332"/>
          </a:xfrm>
          <a:prstGeom prst="rect">
            <a:avLst/>
          </a:prstGeom>
        </p:spPr>
        <p:txBody>
          <a:bodyPr vert="horz" lIns="91440" tIns="45720" rIns="91440" bIns="45720" rtlCol="0"/>
          <a:lstStyle>
            <a:lvl1pPr algn="r">
              <a:defRPr sz="1200"/>
            </a:lvl1pPr>
          </a:lstStyle>
          <a:p>
            <a:fld id="{F0478ED3-B612-4193-BFB3-30640D50ACE2}" type="datetimeFigureOut">
              <a:rPr lang="fi-FI" sz="800" smtClean="0"/>
              <a:t>13.12.2021</a:t>
            </a:fld>
            <a:endParaRPr lang="fi-FI" sz="800"/>
          </a:p>
        </p:txBody>
      </p:sp>
      <p:sp>
        <p:nvSpPr>
          <p:cNvPr id="4" name="Footer Placeholder 3"/>
          <p:cNvSpPr>
            <a:spLocks noGrp="1"/>
          </p:cNvSpPr>
          <p:nvPr>
            <p:ph type="ftr" sz="quarter" idx="2"/>
          </p:nvPr>
        </p:nvSpPr>
        <p:spPr>
          <a:xfrm>
            <a:off x="0" y="9428583"/>
            <a:ext cx="2889938" cy="496332"/>
          </a:xfrm>
          <a:prstGeom prst="rect">
            <a:avLst/>
          </a:prstGeom>
        </p:spPr>
        <p:txBody>
          <a:bodyPr vert="horz" lIns="91440" tIns="45720" rIns="91440" bIns="45720" rtlCol="0" anchor="b"/>
          <a:lstStyle>
            <a:lvl1pPr algn="l">
              <a:defRPr sz="1200"/>
            </a:lvl1pPr>
          </a:lstStyle>
          <a:p>
            <a:endParaRPr lang="fi-FI" sz="800"/>
          </a:p>
        </p:txBody>
      </p:sp>
      <p:sp>
        <p:nvSpPr>
          <p:cNvPr id="5" name="Slide Number Placeholder 4"/>
          <p:cNvSpPr>
            <a:spLocks noGrp="1"/>
          </p:cNvSpPr>
          <p:nvPr>
            <p:ph type="sldNum" sz="quarter" idx="3"/>
          </p:nvPr>
        </p:nvSpPr>
        <p:spPr>
          <a:xfrm>
            <a:off x="3777607" y="9428583"/>
            <a:ext cx="2889938" cy="496332"/>
          </a:xfrm>
          <a:prstGeom prst="rect">
            <a:avLst/>
          </a:prstGeom>
        </p:spPr>
        <p:txBody>
          <a:bodyPr vert="horz" lIns="91440" tIns="45720" rIns="91440" bIns="45720" rtlCol="0" anchor="b"/>
          <a:lstStyle>
            <a:lvl1pPr algn="r">
              <a:defRPr sz="1200"/>
            </a:lvl1pPr>
          </a:lstStyle>
          <a:p>
            <a:fld id="{DF5EF1D2-EDBA-4B30-9DEE-0BEBDA91FEA7}" type="slidenum">
              <a:rPr lang="fi-FI" sz="800" smtClean="0"/>
              <a:t>‹#›</a:t>
            </a:fld>
            <a:endParaRPr lang="fi-FI" sz="800"/>
          </a:p>
        </p:txBody>
      </p:sp>
    </p:spTree>
    <p:extLst>
      <p:ext uri="{BB962C8B-B14F-4D97-AF65-F5344CB8AC3E}">
        <p14:creationId xmlns:p14="http://schemas.microsoft.com/office/powerpoint/2010/main" val="39096605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889938" cy="496332"/>
          </a:xfrm>
          <a:prstGeom prst="rect">
            <a:avLst/>
          </a:prstGeom>
        </p:spPr>
        <p:txBody>
          <a:bodyPr vert="horz" lIns="91440" tIns="45720" rIns="91440" bIns="45720" rtlCol="0"/>
          <a:lstStyle>
            <a:lvl1pPr algn="l">
              <a:defRPr sz="800"/>
            </a:lvl1pPr>
          </a:lstStyle>
          <a:p>
            <a:endParaRPr lang="fi-FI"/>
          </a:p>
        </p:txBody>
      </p:sp>
      <p:sp>
        <p:nvSpPr>
          <p:cNvPr id="3" name="Date Placeholder 2"/>
          <p:cNvSpPr>
            <a:spLocks noGrp="1"/>
          </p:cNvSpPr>
          <p:nvPr>
            <p:ph type="dt" idx="1"/>
          </p:nvPr>
        </p:nvSpPr>
        <p:spPr>
          <a:xfrm>
            <a:off x="3777607" y="0"/>
            <a:ext cx="2889938" cy="496332"/>
          </a:xfrm>
          <a:prstGeom prst="rect">
            <a:avLst/>
          </a:prstGeom>
        </p:spPr>
        <p:txBody>
          <a:bodyPr vert="horz" lIns="91440" tIns="45720" rIns="91440" bIns="45720" rtlCol="0"/>
          <a:lstStyle>
            <a:lvl1pPr algn="r">
              <a:defRPr sz="800"/>
            </a:lvl1pPr>
          </a:lstStyle>
          <a:p>
            <a:fld id="{0A258E9B-EF9A-4277-B3A7-6483215B4E3F}" type="datetimeFigureOut">
              <a:rPr lang="fi-FI" smtClean="0"/>
              <a:pPr/>
              <a:t>13.12.2021</a:t>
            </a:fld>
            <a:endParaRPr lang="fi-FI"/>
          </a:p>
        </p:txBody>
      </p:sp>
      <p:sp>
        <p:nvSpPr>
          <p:cNvPr id="4" name="Slide Image Placeholder 3"/>
          <p:cNvSpPr>
            <a:spLocks noGrp="1" noRot="1" noChangeAspect="1"/>
          </p:cNvSpPr>
          <p:nvPr>
            <p:ph type="sldImg" idx="2"/>
          </p:nvPr>
        </p:nvSpPr>
        <p:spPr>
          <a:xfrm>
            <a:off x="26988" y="744538"/>
            <a:ext cx="6615112" cy="3722687"/>
          </a:xfrm>
          <a:prstGeom prst="rect">
            <a:avLst/>
          </a:prstGeom>
          <a:noFill/>
          <a:ln w="12700">
            <a:solidFill>
              <a:prstClr val="black"/>
            </a:solidFill>
          </a:ln>
        </p:spPr>
        <p:txBody>
          <a:bodyPr vert="horz" lIns="91440" tIns="45720" rIns="91440" bIns="45720" rtlCol="0" anchor="ctr"/>
          <a:lstStyle/>
          <a:p>
            <a:endParaRPr lang="fi-FI"/>
          </a:p>
        </p:txBody>
      </p:sp>
      <p:sp>
        <p:nvSpPr>
          <p:cNvPr id="5" name="Notes Placeholder 4"/>
          <p:cNvSpPr>
            <a:spLocks noGrp="1"/>
          </p:cNvSpPr>
          <p:nvPr>
            <p:ph type="body" sz="quarter" idx="3"/>
          </p:nvPr>
        </p:nvSpPr>
        <p:spPr>
          <a:xfrm>
            <a:off x="666909" y="4715153"/>
            <a:ext cx="5335270" cy="4466987"/>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6" name="Footer Placeholder 5"/>
          <p:cNvSpPr>
            <a:spLocks noGrp="1"/>
          </p:cNvSpPr>
          <p:nvPr>
            <p:ph type="ftr" sz="quarter" idx="4"/>
          </p:nvPr>
        </p:nvSpPr>
        <p:spPr>
          <a:xfrm>
            <a:off x="0" y="9428583"/>
            <a:ext cx="2889938" cy="496332"/>
          </a:xfrm>
          <a:prstGeom prst="rect">
            <a:avLst/>
          </a:prstGeom>
        </p:spPr>
        <p:txBody>
          <a:bodyPr vert="horz" lIns="91440" tIns="45720" rIns="91440" bIns="45720" rtlCol="0" anchor="b"/>
          <a:lstStyle>
            <a:lvl1pPr algn="l">
              <a:defRPr sz="800"/>
            </a:lvl1pPr>
          </a:lstStyle>
          <a:p>
            <a:endParaRPr lang="fi-FI"/>
          </a:p>
        </p:txBody>
      </p:sp>
      <p:sp>
        <p:nvSpPr>
          <p:cNvPr id="7" name="Slide Number Placeholder 6"/>
          <p:cNvSpPr>
            <a:spLocks noGrp="1"/>
          </p:cNvSpPr>
          <p:nvPr>
            <p:ph type="sldNum" sz="quarter" idx="5"/>
          </p:nvPr>
        </p:nvSpPr>
        <p:spPr>
          <a:xfrm>
            <a:off x="3777607" y="9428583"/>
            <a:ext cx="2889938" cy="496332"/>
          </a:xfrm>
          <a:prstGeom prst="rect">
            <a:avLst/>
          </a:prstGeom>
        </p:spPr>
        <p:txBody>
          <a:bodyPr vert="horz" lIns="91440" tIns="45720" rIns="91440" bIns="45720" rtlCol="0" anchor="b"/>
          <a:lstStyle>
            <a:lvl1pPr algn="r">
              <a:defRPr sz="800"/>
            </a:lvl1pPr>
          </a:lstStyle>
          <a:p>
            <a:fld id="{C23CFE97-E977-4A8B-BB69-50F617FD6581}" type="slidenum">
              <a:rPr lang="fi-FI" smtClean="0"/>
              <a:pPr/>
              <a:t>‹#›</a:t>
            </a:fld>
            <a:endParaRPr lang="fi-FI"/>
          </a:p>
        </p:txBody>
      </p:sp>
    </p:spTree>
    <p:extLst>
      <p:ext uri="{BB962C8B-B14F-4D97-AF65-F5344CB8AC3E}">
        <p14:creationId xmlns:p14="http://schemas.microsoft.com/office/powerpoint/2010/main" val="6693291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35627369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21485596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sz="1200" b="0" i="0" kern="1200">
              <a:solidFill>
                <a:schemeClr val="tx1"/>
              </a:solidFill>
              <a:effectLst/>
              <a:latin typeface="+mn-lt"/>
              <a:ea typeface="+mn-ea"/>
              <a:cs typeface="+mn-cs"/>
            </a:endParaRPr>
          </a:p>
          <a:p>
            <a:endParaRPr lang="fi-FI"/>
          </a:p>
        </p:txBody>
      </p:sp>
      <p:sp>
        <p:nvSpPr>
          <p:cNvPr id="4" name="Dian numeron paikkamerkki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5E1C90-491E-1041-B9E7-47FB6BDCD026}" type="slidenum">
              <a:rPr kumimoji="0" lang="fi-FI"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fi-FI"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11412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3.jpe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4.jpe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8.jpe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9.jpe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28.jpg"/><Relationship Id="rId1" Type="http://schemas.openxmlformats.org/officeDocument/2006/relationships/slideMaster" Target="../slideMasters/slideMaster7.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165.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69.jpeg"/><Relationship Id="rId1" Type="http://schemas.openxmlformats.org/officeDocument/2006/relationships/slideMaster" Target="../slideMasters/slideMaster7.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166.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7.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167.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7.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72.emf"/><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21.png"/><Relationship Id="rId2" Type="http://schemas.openxmlformats.org/officeDocument/2006/relationships/image" Target="../media/image20.jpg"/><Relationship Id="rId1" Type="http://schemas.openxmlformats.org/officeDocument/2006/relationships/slideMaster" Target="../slideMasters/slideMaster9.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236.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23.png"/><Relationship Id="rId2" Type="http://schemas.openxmlformats.org/officeDocument/2006/relationships/image" Target="../media/image22.jpg"/><Relationship Id="rId1" Type="http://schemas.openxmlformats.org/officeDocument/2006/relationships/slideMaster" Target="../slideMasters/slideMaster9.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237.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hyperlink" Target="https://www.linkedin.com/company/association-of-finnish-local-and-regional-authorities-kuntaliitto-" TargetMode="External"/><Relationship Id="rId7" Type="http://schemas.openxmlformats.org/officeDocument/2006/relationships/hyperlink" Target="https://www.facebook.com/kuntaliitto" TargetMode="External"/><Relationship Id="rId2" Type="http://schemas.openxmlformats.org/officeDocument/2006/relationships/hyperlink" Target="https://twitter.com/kuntaliitto" TargetMode="External"/><Relationship Id="rId1" Type="http://schemas.openxmlformats.org/officeDocument/2006/relationships/slideMaster" Target="../slideMasters/slideMaster9.xml"/><Relationship Id="rId6" Type="http://schemas.openxmlformats.org/officeDocument/2006/relationships/image" Target="../media/image21.png"/><Relationship Id="rId5" Type="http://schemas.openxmlformats.org/officeDocument/2006/relationships/hyperlink" Target="http://www.kuntaliitto.fi/kayttoehdot" TargetMode="External"/><Relationship Id="rId4" Type="http://schemas.openxmlformats.org/officeDocument/2006/relationships/hyperlink" Target="https://www.instagram.com/kuntaliitto/" TargetMode="External"/></Relationships>
</file>

<file path=ppt/slideLayouts/_rels/slideLayout238.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hyperlink" Target="https://www.linkedin.com/company/association-of-finnish-local-and-regional-authorities-kuntaliitto-" TargetMode="External"/><Relationship Id="rId7" Type="http://schemas.openxmlformats.org/officeDocument/2006/relationships/hyperlink" Target="https://www.facebook.com/kuntaliitto" TargetMode="External"/><Relationship Id="rId2" Type="http://schemas.openxmlformats.org/officeDocument/2006/relationships/hyperlink" Target="https://twitter.com/kuntaliitto" TargetMode="External"/><Relationship Id="rId1" Type="http://schemas.openxmlformats.org/officeDocument/2006/relationships/slideMaster" Target="../slideMasters/slideMaster9.xml"/><Relationship Id="rId6" Type="http://schemas.openxmlformats.org/officeDocument/2006/relationships/image" Target="../media/image23.png"/><Relationship Id="rId5" Type="http://schemas.openxmlformats.org/officeDocument/2006/relationships/hyperlink" Target="http://www.kuntaliitto.fi/kayttoehdot" TargetMode="External"/><Relationship Id="rId4" Type="http://schemas.openxmlformats.org/officeDocument/2006/relationships/hyperlink" Target="https://www.instagram.com/kuntaliitto/" TargetMode="Externa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3.jpeg"/><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4.jpeg"/><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8.jpeg"/><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9.jpeg"/><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28.jpg"/><Relationship Id="rId1" Type="http://schemas.openxmlformats.org/officeDocument/2006/relationships/slideMaster" Target="../slideMasters/slideMaster10.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293.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69.jpeg"/><Relationship Id="rId1" Type="http://schemas.openxmlformats.org/officeDocument/2006/relationships/slideMaster" Target="../slideMasters/slideMaster10.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294.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0.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295.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0.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3.jpeg"/><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4.jpeg"/><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8.jpeg"/><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9.jpeg"/><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28.jpg"/><Relationship Id="rId1" Type="http://schemas.openxmlformats.org/officeDocument/2006/relationships/slideMaster" Target="../slideMasters/slideMaster11.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69.jpeg"/><Relationship Id="rId1" Type="http://schemas.openxmlformats.org/officeDocument/2006/relationships/slideMaster" Target="../slideMasters/slideMaster11.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351.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1.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352.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1.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3.jpeg"/><Relationship Id="rId1" Type="http://schemas.openxmlformats.org/officeDocument/2006/relationships/slideMaster" Target="../slideMasters/slideMaster12.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4.jpeg"/><Relationship Id="rId1" Type="http://schemas.openxmlformats.org/officeDocument/2006/relationships/slideMaster" Target="../slideMasters/slideMaster1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1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58.jpeg"/><Relationship Id="rId1" Type="http://schemas.openxmlformats.org/officeDocument/2006/relationships/slideMaster" Target="../slideMasters/slideMaster1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1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Master" Target="../slideMasters/slideMaster1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1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1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Master" Target="../slideMasters/slideMaster1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Master" Target="../slideMasters/slideMaster1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4.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28.jpg"/><Relationship Id="rId1" Type="http://schemas.openxmlformats.org/officeDocument/2006/relationships/slideMaster" Target="../slideMasters/slideMaster12.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405.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69.jpeg"/><Relationship Id="rId1" Type="http://schemas.openxmlformats.org/officeDocument/2006/relationships/slideMaster" Target="../slideMasters/slideMaster12.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406.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2.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407.xml.rels><?xml version="1.0" encoding="UTF-8" standalone="yes"?>
<Relationships xmlns="http://schemas.openxmlformats.org/package/2006/relationships"><Relationship Id="rId3" Type="http://schemas.openxmlformats.org/officeDocument/2006/relationships/hyperlink" Target="https://www.facebook.com/kuntaliitto" TargetMode="External"/><Relationship Id="rId2" Type="http://schemas.openxmlformats.org/officeDocument/2006/relationships/hyperlink" Target="http://www.kuntaliitto.fi/" TargetMode="External"/><Relationship Id="rId1" Type="http://schemas.openxmlformats.org/officeDocument/2006/relationships/slideMaster" Target="../slideMasters/slideMaster12.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1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1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Master" Target="../slideMasters/slideMaster1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13.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1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1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Master" Target="../slideMasters/slideMaster1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21.png"/><Relationship Id="rId2" Type="http://schemas.openxmlformats.org/officeDocument/2006/relationships/image" Target="../media/image20.jpg"/><Relationship Id="rId1" Type="http://schemas.openxmlformats.org/officeDocument/2006/relationships/slideMaster" Target="../slideMasters/slideMaster1.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49.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23.png"/><Relationship Id="rId2" Type="http://schemas.openxmlformats.org/officeDocument/2006/relationships/image" Target="../media/image22.jpg"/><Relationship Id="rId1" Type="http://schemas.openxmlformats.org/officeDocument/2006/relationships/slideMaster" Target="../slideMasters/slideMaster1.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hyperlink" Target="https://www.linkedin.com/company/association-of-finnish-local-and-regional-authorities-kuntaliitto-" TargetMode="External"/><Relationship Id="rId7" Type="http://schemas.openxmlformats.org/officeDocument/2006/relationships/hyperlink" Target="https://www.facebook.com/kuntaliitto" TargetMode="External"/><Relationship Id="rId2" Type="http://schemas.openxmlformats.org/officeDocument/2006/relationships/hyperlink" Target="https://twitter.com/kuntaliitto" TargetMode="External"/><Relationship Id="rId1" Type="http://schemas.openxmlformats.org/officeDocument/2006/relationships/slideMaster" Target="../slideMasters/slideMaster1.xml"/><Relationship Id="rId6" Type="http://schemas.openxmlformats.org/officeDocument/2006/relationships/image" Target="../media/image21.png"/><Relationship Id="rId5" Type="http://schemas.openxmlformats.org/officeDocument/2006/relationships/hyperlink" Target="http://www.kuntaliitto.fi/kayttoehdot" TargetMode="External"/><Relationship Id="rId4" Type="http://schemas.openxmlformats.org/officeDocument/2006/relationships/hyperlink" Target="https://www.instagram.com/kuntaliitto/" TargetMode="External"/></Relationships>
</file>

<file path=ppt/slideLayouts/_rels/slideLayout51.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hyperlink" Target="https://www.linkedin.com/company/association-of-finnish-local-and-regional-authorities-kuntaliitto-" TargetMode="External"/><Relationship Id="rId7" Type="http://schemas.openxmlformats.org/officeDocument/2006/relationships/hyperlink" Target="https://www.facebook.com/kuntaliitto" TargetMode="External"/><Relationship Id="rId2" Type="http://schemas.openxmlformats.org/officeDocument/2006/relationships/hyperlink" Target="https://twitter.com/kuntaliitto" TargetMode="External"/><Relationship Id="rId1" Type="http://schemas.openxmlformats.org/officeDocument/2006/relationships/slideMaster" Target="../slideMasters/slideMaster1.xml"/><Relationship Id="rId6" Type="http://schemas.openxmlformats.org/officeDocument/2006/relationships/image" Target="../media/image23.png"/><Relationship Id="rId5" Type="http://schemas.openxmlformats.org/officeDocument/2006/relationships/hyperlink" Target="http://www.kuntaliitto.fi/kayttoehdot" TargetMode="External"/><Relationship Id="rId4" Type="http://schemas.openxmlformats.org/officeDocument/2006/relationships/hyperlink" Target="https://www.instagram.com/kuntaliitto/" TargetMode="Externa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hyperlink" Target="http://www.kuntaliitto.fi/" TargetMode="External"/><Relationship Id="rId7" Type="http://schemas.openxmlformats.org/officeDocument/2006/relationships/hyperlink" Target="https://www.instagram.com/kuntaliitto/" TargetMode="External"/><Relationship Id="rId2" Type="http://schemas.openxmlformats.org/officeDocument/2006/relationships/image" Target="../media/image28.jpg"/><Relationship Id="rId1" Type="http://schemas.openxmlformats.org/officeDocument/2006/relationships/slideMaster" Target="../slideMasters/slideMaster1.xml"/><Relationship Id="rId6" Type="http://schemas.openxmlformats.org/officeDocument/2006/relationships/hyperlink" Target="https://www.linkedin.com/company/association-of-finnish-local-and-regional-authorities-kuntaliitto-" TargetMode="External"/><Relationship Id="rId5" Type="http://schemas.openxmlformats.org/officeDocument/2006/relationships/hyperlink" Target="https://twitter.com/kuntaliitto" TargetMode="External"/><Relationship Id="rId4" Type="http://schemas.openxmlformats.org/officeDocument/2006/relationships/hyperlink" Target="https://www.facebook.com/kuntaliitto" TargetMode="Externa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4.png"/><Relationship Id="rId1" Type="http://schemas.openxmlformats.org/officeDocument/2006/relationships/slideMaster" Target="../slideMasters/slideMaster3.xml"/><Relationship Id="rId4" Type="http://schemas.openxmlformats.org/officeDocument/2006/relationships/image" Target="../media/image31.png"/></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3.xml"/><Relationship Id="rId4" Type="http://schemas.openxmlformats.org/officeDocument/2006/relationships/image" Target="../media/image31.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7.jpg"/><Relationship Id="rId1" Type="http://schemas.openxmlformats.org/officeDocument/2006/relationships/slideMaster" Target="../slideMasters/slideMaster3.xml"/><Relationship Id="rId4" Type="http://schemas.openxmlformats.org/officeDocument/2006/relationships/image" Target="../media/image31.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5.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pdf"/></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image" Target="../media/image46.jp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image" Target="../media/image47.jp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C0924F02-DD88-4CB6-BB46-9AFDA1AB89C5}"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7F643966-4781-45AD-8A02-A30AC3EA462C}"/>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8592142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54A87E19-8C04-4D5C-9034-113E3A734C43}"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11726786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Otsikot ja sisältö">
    <p:spTree>
      <p:nvGrpSpPr>
        <p:cNvPr id="1" name=""/>
        <p:cNvGrpSpPr/>
        <p:nvPr/>
      </p:nvGrpSpPr>
      <p:grpSpPr>
        <a:xfrm>
          <a:off x="0" y="0"/>
          <a:ext cx="0" cy="0"/>
          <a:chOff x="0" y="0"/>
          <a:chExt cx="0" cy="0"/>
        </a:xfrm>
      </p:grpSpPr>
      <p:sp>
        <p:nvSpPr>
          <p:cNvPr id="7" name="Otsikko 6">
            <a:extLst>
              <a:ext uri="{FF2B5EF4-FFF2-40B4-BE49-F238E27FC236}">
                <a16:creationId xmlns:a16="http://schemas.microsoft.com/office/drawing/2014/main" id="{730CA868-3E6E-4D0A-9513-AB5294AD3AA6}"/>
              </a:ext>
            </a:extLst>
          </p:cNvPr>
          <p:cNvSpPr>
            <a:spLocks noGrp="1"/>
          </p:cNvSpPr>
          <p:nvPr>
            <p:ph type="title" hasCustomPrompt="1"/>
          </p:nvPr>
        </p:nvSpPr>
        <p:spPr/>
        <p:txBody>
          <a:bodyPr/>
          <a:lstStyle>
            <a:lvl1pPr>
              <a:defRPr/>
            </a:lvl1pPr>
          </a:lstStyle>
          <a:p>
            <a:r>
              <a:rPr lang="fi-FI" dirty="0"/>
              <a:t>Tekstisivu, yksipalstainen väliotsikolla.</a:t>
            </a:r>
          </a:p>
        </p:txBody>
      </p:sp>
      <p:sp>
        <p:nvSpPr>
          <p:cNvPr id="9" name="Tekstin paikkamerkki 8">
            <a:extLst>
              <a:ext uri="{FF2B5EF4-FFF2-40B4-BE49-F238E27FC236}">
                <a16:creationId xmlns:a16="http://schemas.microsoft.com/office/drawing/2014/main" id="{0904BD93-F0C4-4A6C-9010-5804694C7170}"/>
              </a:ext>
            </a:extLst>
          </p:cNvPr>
          <p:cNvSpPr>
            <a:spLocks noGrp="1"/>
          </p:cNvSpPr>
          <p:nvPr>
            <p:ph type="body" sz="quarter" idx="13" hasCustomPrompt="1"/>
          </p:nvPr>
        </p:nvSpPr>
        <p:spPr>
          <a:xfrm>
            <a:off x="781051" y="1758316"/>
            <a:ext cx="10571163" cy="446549"/>
          </a:xfrm>
        </p:spPr>
        <p:txBody>
          <a:bodyPr/>
          <a:lstStyle>
            <a:lvl1pPr marL="0" indent="0">
              <a:buNone/>
              <a:defRPr b="1"/>
            </a:lvl1pPr>
            <a:lvl2pPr marL="360354" indent="0">
              <a:buNone/>
              <a:defRPr/>
            </a:lvl2pPr>
          </a:lstStyle>
          <a:p>
            <a:pPr lvl="0"/>
            <a:r>
              <a:rPr lang="fi-FI" dirty="0"/>
              <a:t>Väliotsikko</a:t>
            </a:r>
          </a:p>
        </p:txBody>
      </p:sp>
      <p:sp>
        <p:nvSpPr>
          <p:cNvPr id="3" name="Sisällön paikkamerkki 2">
            <a:extLst>
              <a:ext uri="{FF2B5EF4-FFF2-40B4-BE49-F238E27FC236}">
                <a16:creationId xmlns:a16="http://schemas.microsoft.com/office/drawing/2014/main" id="{CEA7B6C4-99CF-45B0-9979-1EA10BFE399C}"/>
              </a:ext>
            </a:extLst>
          </p:cNvPr>
          <p:cNvSpPr>
            <a:spLocks noGrp="1"/>
          </p:cNvSpPr>
          <p:nvPr>
            <p:ph idx="1"/>
          </p:nvPr>
        </p:nvSpPr>
        <p:spPr>
          <a:xfrm>
            <a:off x="782320" y="2286001"/>
            <a:ext cx="10571480" cy="372476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Alatunnisteen paikkamerkki 7">
            <a:extLst>
              <a:ext uri="{FF2B5EF4-FFF2-40B4-BE49-F238E27FC236}">
                <a16:creationId xmlns:a16="http://schemas.microsoft.com/office/drawing/2014/main" id="{6ADF7489-4677-49C3-A1B0-538615DB3729}"/>
              </a:ext>
            </a:extLst>
          </p:cNvPr>
          <p:cNvSpPr>
            <a:spLocks noGrp="1"/>
          </p:cNvSpPr>
          <p:nvPr>
            <p:ph type="ftr" sz="quarter" idx="15"/>
          </p:nvPr>
        </p:nvSpPr>
        <p:spPr/>
        <p:txBody>
          <a:body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5CDDDB65-8BD7-43F3-A41C-27411B840544}"/>
              </a:ext>
            </a:extLst>
          </p:cNvPr>
          <p:cNvSpPr>
            <a:spLocks noGrp="1"/>
          </p:cNvSpPr>
          <p:nvPr>
            <p:ph type="sldNum" sz="quarter" idx="16"/>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81783165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C4F7C78-A52D-432E-ABE0-474D88E879DE}"/>
              </a:ext>
            </a:extLst>
          </p:cNvPr>
          <p:cNvSpPr>
            <a:spLocks noGrp="1"/>
          </p:cNvSpPr>
          <p:nvPr>
            <p:ph type="title" hasCustomPrompt="1"/>
          </p:nvPr>
        </p:nvSpPr>
        <p:spPr/>
        <p:txBody>
          <a:bodyPr/>
          <a:lstStyle>
            <a:lvl1pPr>
              <a:defRPr/>
            </a:lvl1pPr>
          </a:lstStyle>
          <a:p>
            <a:r>
              <a:rPr lang="fi-FI" dirty="0"/>
              <a:t>Tekstisivu, kaksipalstainen. </a:t>
            </a:r>
            <a:br>
              <a:rPr lang="fi-FI" dirty="0"/>
            </a:br>
            <a:r>
              <a:rPr lang="fi-FI" dirty="0"/>
              <a:t>Otsikon pituus korkeintaan kaksi riviä.</a:t>
            </a:r>
          </a:p>
        </p:txBody>
      </p:sp>
      <p:sp>
        <p:nvSpPr>
          <p:cNvPr id="3" name="Sisällön paikkamerkki 2">
            <a:extLst>
              <a:ext uri="{FF2B5EF4-FFF2-40B4-BE49-F238E27FC236}">
                <a16:creationId xmlns:a16="http://schemas.microsoft.com/office/drawing/2014/main" id="{B888B6C4-5AF4-4DF4-8225-6AF58A983C64}"/>
              </a:ext>
            </a:extLst>
          </p:cNvPr>
          <p:cNvSpPr>
            <a:spLocks noGrp="1"/>
          </p:cNvSpPr>
          <p:nvPr>
            <p:ph sz="half" idx="1"/>
          </p:nvPr>
        </p:nvSpPr>
        <p:spPr>
          <a:xfrm>
            <a:off x="781200" y="1764323"/>
            <a:ext cx="5156539" cy="4248000"/>
          </a:xfrm>
        </p:spPr>
        <p:txBody>
          <a:bodyPr/>
          <a:lstStyle>
            <a:lvl1pPr marL="269868" indent="-269868">
              <a:defRPr sz="2200"/>
            </a:lvl1pPr>
            <a:lvl2pPr marL="627047" indent="-266693">
              <a:defRPr/>
            </a:lvl2pPr>
          </a:lstStyle>
          <a:p>
            <a:pPr lvl="0"/>
            <a:r>
              <a:rPr lang="fi-FI"/>
              <a:t>Muokkaa tekstin perustyylejä</a:t>
            </a:r>
          </a:p>
          <a:p>
            <a:pPr lvl="1"/>
            <a:r>
              <a:rPr lang="fi-FI"/>
              <a:t>toinen taso</a:t>
            </a:r>
          </a:p>
        </p:txBody>
      </p:sp>
      <p:sp>
        <p:nvSpPr>
          <p:cNvPr id="4" name="Sisällön paikkamerkki 3">
            <a:extLst>
              <a:ext uri="{FF2B5EF4-FFF2-40B4-BE49-F238E27FC236}">
                <a16:creationId xmlns:a16="http://schemas.microsoft.com/office/drawing/2014/main" id="{6C8DAA36-9661-453A-88FF-C63D5A3970AB}"/>
              </a:ext>
            </a:extLst>
          </p:cNvPr>
          <p:cNvSpPr>
            <a:spLocks noGrp="1"/>
          </p:cNvSpPr>
          <p:nvPr>
            <p:ph sz="half" idx="2"/>
          </p:nvPr>
        </p:nvSpPr>
        <p:spPr>
          <a:xfrm>
            <a:off x="6166338" y="1764323"/>
            <a:ext cx="5187463" cy="4248000"/>
          </a:xfrm>
        </p:spPr>
        <p:txBody>
          <a:bodyPr/>
          <a:lstStyle>
            <a:lvl1pPr marL="269868" indent="-269868">
              <a:defRPr sz="2200"/>
            </a:lvl1pPr>
            <a:lvl2pPr marL="627047" indent="-266693">
              <a:defRPr/>
            </a:lvl2pPr>
          </a:lstStyle>
          <a:p>
            <a:pPr lvl="0"/>
            <a:r>
              <a:rPr lang="fi-FI"/>
              <a:t>Muokkaa tekstin perustyylejä</a:t>
            </a:r>
          </a:p>
          <a:p>
            <a:pPr lvl="1"/>
            <a:r>
              <a:rPr lang="fi-FI"/>
              <a:t>toinen taso</a:t>
            </a:r>
          </a:p>
        </p:txBody>
      </p:sp>
      <p:sp>
        <p:nvSpPr>
          <p:cNvPr id="9" name="Alatunnisteen paikkamerkki 8">
            <a:extLst>
              <a:ext uri="{FF2B5EF4-FFF2-40B4-BE49-F238E27FC236}">
                <a16:creationId xmlns:a16="http://schemas.microsoft.com/office/drawing/2014/main" id="{09FAA0A5-DDF1-43F9-A865-72A7FE3F7F64}"/>
              </a:ext>
            </a:extLst>
          </p:cNvPr>
          <p:cNvSpPr>
            <a:spLocks noGrp="1"/>
          </p:cNvSpPr>
          <p:nvPr>
            <p:ph type="ftr" sz="quarter" idx="11"/>
          </p:nvPr>
        </p:nvSpPr>
        <p:spPr/>
        <p:txBody>
          <a:body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4C134378-0675-4F71-B293-32F7DBD6E443}"/>
              </a:ext>
            </a:extLst>
          </p:cNvPr>
          <p:cNvSpPr>
            <a:spLocks noGrp="1"/>
          </p:cNvSpPr>
          <p:nvPr>
            <p:ph type="sldNum" sz="quarter" idx="12"/>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41051065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C4F7C78-A52D-432E-ABE0-474D88E879DE}"/>
              </a:ext>
            </a:extLst>
          </p:cNvPr>
          <p:cNvSpPr>
            <a:spLocks noGrp="1"/>
          </p:cNvSpPr>
          <p:nvPr>
            <p:ph type="title" hasCustomPrompt="1"/>
          </p:nvPr>
        </p:nvSpPr>
        <p:spPr/>
        <p:txBody>
          <a:bodyPr/>
          <a:lstStyle>
            <a:lvl1pPr>
              <a:defRPr/>
            </a:lvl1pPr>
          </a:lstStyle>
          <a:p>
            <a:r>
              <a:rPr lang="fi-FI" dirty="0"/>
              <a:t>Tekstisivu, vertailu. </a:t>
            </a:r>
            <a:br>
              <a:rPr lang="fi-FI" dirty="0"/>
            </a:br>
            <a:r>
              <a:rPr lang="fi-FI" dirty="0"/>
              <a:t>Otsikon pituus korkeintaan kaksi riviä.</a:t>
            </a:r>
          </a:p>
        </p:txBody>
      </p:sp>
      <p:sp>
        <p:nvSpPr>
          <p:cNvPr id="7" name="Tekstin paikkamerkki 2">
            <a:extLst>
              <a:ext uri="{FF2B5EF4-FFF2-40B4-BE49-F238E27FC236}">
                <a16:creationId xmlns:a16="http://schemas.microsoft.com/office/drawing/2014/main" id="{CC5AFB07-741E-400C-B07F-CFAD1C24366E}"/>
              </a:ext>
            </a:extLst>
          </p:cNvPr>
          <p:cNvSpPr>
            <a:spLocks noGrp="1"/>
          </p:cNvSpPr>
          <p:nvPr>
            <p:ph type="body" idx="13" hasCustomPrompt="1"/>
          </p:nvPr>
        </p:nvSpPr>
        <p:spPr>
          <a:xfrm>
            <a:off x="781201" y="1764324"/>
            <a:ext cx="5156539" cy="368533"/>
          </a:xfrm>
        </p:spPr>
        <p:txBody>
          <a:bodyPr anchor="b"/>
          <a:lstStyle>
            <a:lvl1pPr marL="0" indent="0">
              <a:buNone/>
              <a:defRPr sz="22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dirty="0"/>
              <a:t>Pieni otsikko</a:t>
            </a:r>
          </a:p>
        </p:txBody>
      </p:sp>
      <p:sp>
        <p:nvSpPr>
          <p:cNvPr id="3" name="Sisällön paikkamerkki 2">
            <a:extLst>
              <a:ext uri="{FF2B5EF4-FFF2-40B4-BE49-F238E27FC236}">
                <a16:creationId xmlns:a16="http://schemas.microsoft.com/office/drawing/2014/main" id="{B888B6C4-5AF4-4DF4-8225-6AF58A983C64}"/>
              </a:ext>
            </a:extLst>
          </p:cNvPr>
          <p:cNvSpPr>
            <a:spLocks noGrp="1"/>
          </p:cNvSpPr>
          <p:nvPr>
            <p:ph sz="half" idx="1"/>
          </p:nvPr>
        </p:nvSpPr>
        <p:spPr>
          <a:xfrm>
            <a:off x="781200" y="2235200"/>
            <a:ext cx="5156539" cy="3777123"/>
          </a:xfrm>
        </p:spPr>
        <p:txBody>
          <a:bodyPr/>
          <a:lstStyle>
            <a:lvl1pPr marL="269868" indent="-269868">
              <a:defRPr sz="2200"/>
            </a:lvl1pPr>
            <a:lvl2pPr marL="627047" indent="-266693">
              <a:defRPr/>
            </a:lvl2pPr>
          </a:lstStyle>
          <a:p>
            <a:pPr lvl="0"/>
            <a:r>
              <a:rPr lang="fi-FI"/>
              <a:t>Muokkaa tekstin perustyylejä</a:t>
            </a:r>
          </a:p>
          <a:p>
            <a:pPr lvl="1"/>
            <a:r>
              <a:rPr lang="fi-FI"/>
              <a:t>toinen taso</a:t>
            </a:r>
          </a:p>
        </p:txBody>
      </p:sp>
      <p:sp>
        <p:nvSpPr>
          <p:cNvPr id="8" name="Tekstin paikkamerkki 4">
            <a:extLst>
              <a:ext uri="{FF2B5EF4-FFF2-40B4-BE49-F238E27FC236}">
                <a16:creationId xmlns:a16="http://schemas.microsoft.com/office/drawing/2014/main" id="{FE13A6AE-0F0A-413E-AE09-F64745829C86}"/>
              </a:ext>
            </a:extLst>
          </p:cNvPr>
          <p:cNvSpPr>
            <a:spLocks noGrp="1"/>
          </p:cNvSpPr>
          <p:nvPr>
            <p:ph type="body" sz="quarter" idx="3" hasCustomPrompt="1"/>
          </p:nvPr>
        </p:nvSpPr>
        <p:spPr>
          <a:xfrm>
            <a:off x="6172201" y="1764324"/>
            <a:ext cx="5183188" cy="368533"/>
          </a:xfrm>
        </p:spPr>
        <p:txBody>
          <a:bodyPr anchor="b"/>
          <a:lstStyle>
            <a:lvl1pPr marL="0" indent="0">
              <a:buNone/>
              <a:defRPr sz="22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dirty="0"/>
              <a:t>Pieni otsikko</a:t>
            </a:r>
          </a:p>
        </p:txBody>
      </p:sp>
      <p:sp>
        <p:nvSpPr>
          <p:cNvPr id="4" name="Sisällön paikkamerkki 3">
            <a:extLst>
              <a:ext uri="{FF2B5EF4-FFF2-40B4-BE49-F238E27FC236}">
                <a16:creationId xmlns:a16="http://schemas.microsoft.com/office/drawing/2014/main" id="{6C8DAA36-9661-453A-88FF-C63D5A3970AB}"/>
              </a:ext>
            </a:extLst>
          </p:cNvPr>
          <p:cNvSpPr>
            <a:spLocks noGrp="1"/>
          </p:cNvSpPr>
          <p:nvPr>
            <p:ph sz="half" idx="2"/>
          </p:nvPr>
        </p:nvSpPr>
        <p:spPr>
          <a:xfrm>
            <a:off x="6166338" y="2235200"/>
            <a:ext cx="5187463" cy="3777123"/>
          </a:xfrm>
        </p:spPr>
        <p:txBody>
          <a:bodyPr/>
          <a:lstStyle>
            <a:lvl1pPr marL="269868" indent="-269868">
              <a:defRPr sz="2200"/>
            </a:lvl1pPr>
            <a:lvl2pPr marL="627047" indent="-266693">
              <a:defRPr/>
            </a:lvl2pPr>
          </a:lstStyle>
          <a:p>
            <a:pPr lvl="0"/>
            <a:r>
              <a:rPr lang="fi-FI"/>
              <a:t>Muokkaa tekstin perustyylejä</a:t>
            </a:r>
          </a:p>
          <a:p>
            <a:pPr lvl="1"/>
            <a:r>
              <a:rPr lang="fi-FI"/>
              <a:t>toinen taso</a:t>
            </a:r>
          </a:p>
        </p:txBody>
      </p:sp>
      <p:sp>
        <p:nvSpPr>
          <p:cNvPr id="9" name="Alatunnisteen paikkamerkki 8">
            <a:extLst>
              <a:ext uri="{FF2B5EF4-FFF2-40B4-BE49-F238E27FC236}">
                <a16:creationId xmlns:a16="http://schemas.microsoft.com/office/drawing/2014/main" id="{09FAA0A5-DDF1-43F9-A865-72A7FE3F7F64}"/>
              </a:ext>
            </a:extLst>
          </p:cNvPr>
          <p:cNvSpPr>
            <a:spLocks noGrp="1"/>
          </p:cNvSpPr>
          <p:nvPr>
            <p:ph type="ftr" sz="quarter" idx="11"/>
          </p:nvPr>
        </p:nvSpPr>
        <p:spPr/>
        <p:txBody>
          <a:body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4C134378-0675-4F71-B293-32F7DBD6E443}"/>
              </a:ext>
            </a:extLst>
          </p:cNvPr>
          <p:cNvSpPr>
            <a:spLocks noGrp="1"/>
          </p:cNvSpPr>
          <p:nvPr>
            <p:ph type="sldNum" sz="quarter" idx="12"/>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297788265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Kuvatekstillinen sisältö">
    <p:spTree>
      <p:nvGrpSpPr>
        <p:cNvPr id="1" name=""/>
        <p:cNvGrpSpPr/>
        <p:nvPr/>
      </p:nvGrpSpPr>
      <p:grpSpPr>
        <a:xfrm>
          <a:off x="0" y="0"/>
          <a:ext cx="0" cy="0"/>
          <a:chOff x="0" y="0"/>
          <a:chExt cx="0" cy="0"/>
        </a:xfrm>
      </p:grpSpPr>
      <p:sp>
        <p:nvSpPr>
          <p:cNvPr id="7" name="Otsikko 6">
            <a:extLst>
              <a:ext uri="{FF2B5EF4-FFF2-40B4-BE49-F238E27FC236}">
                <a16:creationId xmlns:a16="http://schemas.microsoft.com/office/drawing/2014/main" id="{730CA868-3E6E-4D0A-9513-AB5294AD3AA6}"/>
              </a:ext>
            </a:extLst>
          </p:cNvPr>
          <p:cNvSpPr>
            <a:spLocks noGrp="1"/>
          </p:cNvSpPr>
          <p:nvPr>
            <p:ph type="title" hasCustomPrompt="1"/>
          </p:nvPr>
        </p:nvSpPr>
        <p:spPr/>
        <p:txBody>
          <a:bodyPr/>
          <a:lstStyle>
            <a:lvl1pPr>
              <a:defRPr/>
            </a:lvl1pPr>
          </a:lstStyle>
          <a:p>
            <a:r>
              <a:rPr lang="fi-FI" dirty="0"/>
              <a:t>Grafiikkasivu, kuva ja tekstitiivistelmä vierekkäin.</a:t>
            </a:r>
          </a:p>
        </p:txBody>
      </p:sp>
      <p:sp>
        <p:nvSpPr>
          <p:cNvPr id="3" name="Sisällön paikkamerkki 2">
            <a:extLst>
              <a:ext uri="{FF2B5EF4-FFF2-40B4-BE49-F238E27FC236}">
                <a16:creationId xmlns:a16="http://schemas.microsoft.com/office/drawing/2014/main" id="{CEA7B6C4-99CF-45B0-9979-1EA10BFE399C}"/>
              </a:ext>
            </a:extLst>
          </p:cNvPr>
          <p:cNvSpPr>
            <a:spLocks noGrp="1"/>
          </p:cNvSpPr>
          <p:nvPr>
            <p:ph idx="1"/>
          </p:nvPr>
        </p:nvSpPr>
        <p:spPr>
          <a:xfrm>
            <a:off x="782321" y="1762761"/>
            <a:ext cx="6164823" cy="4248000"/>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Tekstin paikkamerkki 22">
            <a:extLst>
              <a:ext uri="{FF2B5EF4-FFF2-40B4-BE49-F238E27FC236}">
                <a16:creationId xmlns:a16="http://schemas.microsoft.com/office/drawing/2014/main" id="{3031A60E-285E-4799-8337-B7C931123A4A}"/>
              </a:ext>
            </a:extLst>
          </p:cNvPr>
          <p:cNvSpPr>
            <a:spLocks noGrp="1"/>
          </p:cNvSpPr>
          <p:nvPr>
            <p:ph type="body" sz="quarter" idx="13"/>
          </p:nvPr>
        </p:nvSpPr>
        <p:spPr>
          <a:xfrm>
            <a:off x="7426517" y="1959998"/>
            <a:ext cx="4286107" cy="3802327"/>
          </a:xfrm>
        </p:spPr>
        <p:txBody>
          <a:bodyPr/>
          <a:lstStyle>
            <a:lvl1pPr marL="269868" indent="-269868">
              <a:lnSpc>
                <a:spcPct val="95000"/>
              </a:lnSpc>
              <a:defRPr sz="1900"/>
            </a:lvl1pPr>
          </a:lstStyle>
          <a:p>
            <a:pPr lvl="0"/>
            <a:r>
              <a:rPr lang="fi-FI"/>
              <a:t>Muokkaa tekstin perustyylejä</a:t>
            </a:r>
          </a:p>
        </p:txBody>
      </p:sp>
      <p:sp>
        <p:nvSpPr>
          <p:cNvPr id="11" name="Alatunnisteen paikkamerkki 10">
            <a:extLst>
              <a:ext uri="{FF2B5EF4-FFF2-40B4-BE49-F238E27FC236}">
                <a16:creationId xmlns:a16="http://schemas.microsoft.com/office/drawing/2014/main" id="{CD9B7E4D-B77A-4CF1-B584-356F4C4B32D8}"/>
              </a:ext>
            </a:extLst>
          </p:cNvPr>
          <p:cNvSpPr>
            <a:spLocks noGrp="1"/>
          </p:cNvSpPr>
          <p:nvPr>
            <p:ph type="ftr" sz="quarter" idx="15"/>
          </p:nvPr>
        </p:nvSpPr>
        <p:spPr/>
        <p:txBody>
          <a:bodyPr/>
          <a:lstStyle/>
          <a:p>
            <a:pPr algn="l"/>
            <a:r>
              <a:rPr lang="fi-FI"/>
              <a:t>Aihe/otsikkoteksti Arial Regular lorem ipsum dolores</a:t>
            </a:r>
            <a:endParaRPr lang="fi-FI" dirty="0"/>
          </a:p>
        </p:txBody>
      </p:sp>
      <p:sp>
        <p:nvSpPr>
          <p:cNvPr id="12" name="Dian numeron paikkamerkki 11">
            <a:extLst>
              <a:ext uri="{FF2B5EF4-FFF2-40B4-BE49-F238E27FC236}">
                <a16:creationId xmlns:a16="http://schemas.microsoft.com/office/drawing/2014/main" id="{9B664EFA-778C-4D9B-A7A3-46CB8D5370B3}"/>
              </a:ext>
            </a:extLst>
          </p:cNvPr>
          <p:cNvSpPr>
            <a:spLocks noGrp="1"/>
          </p:cNvSpPr>
          <p:nvPr>
            <p:ph type="sldNum" sz="quarter" idx="16"/>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9971969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Kuvatekstillinen kuvapaikka">
    <p:spTree>
      <p:nvGrpSpPr>
        <p:cNvPr id="1" name=""/>
        <p:cNvGrpSpPr/>
        <p:nvPr/>
      </p:nvGrpSpPr>
      <p:grpSpPr>
        <a:xfrm>
          <a:off x="0" y="0"/>
          <a:ext cx="0" cy="0"/>
          <a:chOff x="0" y="0"/>
          <a:chExt cx="0" cy="0"/>
        </a:xfrm>
      </p:grpSpPr>
      <p:sp>
        <p:nvSpPr>
          <p:cNvPr id="7" name="Otsikko 6">
            <a:extLst>
              <a:ext uri="{FF2B5EF4-FFF2-40B4-BE49-F238E27FC236}">
                <a16:creationId xmlns:a16="http://schemas.microsoft.com/office/drawing/2014/main" id="{730CA868-3E6E-4D0A-9513-AB5294AD3AA6}"/>
              </a:ext>
            </a:extLst>
          </p:cNvPr>
          <p:cNvSpPr>
            <a:spLocks noGrp="1"/>
          </p:cNvSpPr>
          <p:nvPr>
            <p:ph type="title" hasCustomPrompt="1"/>
          </p:nvPr>
        </p:nvSpPr>
        <p:spPr>
          <a:xfrm>
            <a:off x="782320" y="306001"/>
            <a:ext cx="5025648" cy="1325563"/>
          </a:xfrm>
        </p:spPr>
        <p:txBody>
          <a:bodyPr/>
          <a:lstStyle>
            <a:lvl1pPr>
              <a:defRPr/>
            </a:lvl1pPr>
          </a:lstStyle>
          <a:p>
            <a:r>
              <a:rPr lang="fi-FI" dirty="0"/>
              <a:t>Tekstisivu kuvalla, </a:t>
            </a:r>
            <a:br>
              <a:rPr lang="fi-FI" dirty="0"/>
            </a:br>
            <a:r>
              <a:rPr lang="fi-FI" dirty="0"/>
              <a:t>lyhyt otsikko</a:t>
            </a:r>
          </a:p>
        </p:txBody>
      </p:sp>
      <p:sp>
        <p:nvSpPr>
          <p:cNvPr id="3" name="Sisällön paikkamerkki 2">
            <a:extLst>
              <a:ext uri="{FF2B5EF4-FFF2-40B4-BE49-F238E27FC236}">
                <a16:creationId xmlns:a16="http://schemas.microsoft.com/office/drawing/2014/main" id="{CEA7B6C4-99CF-45B0-9979-1EA10BFE399C}"/>
              </a:ext>
            </a:extLst>
          </p:cNvPr>
          <p:cNvSpPr>
            <a:spLocks noGrp="1"/>
          </p:cNvSpPr>
          <p:nvPr>
            <p:ph idx="1"/>
          </p:nvPr>
        </p:nvSpPr>
        <p:spPr>
          <a:xfrm>
            <a:off x="782320" y="1762761"/>
            <a:ext cx="5025648" cy="4248000"/>
          </a:xfrm>
        </p:spPr>
        <p:txBody>
          <a:bodyPr/>
          <a:lstStyle>
            <a:lvl1pPr marL="269868" indent="-269868">
              <a:defRPr sz="2200"/>
            </a:lvl1pPr>
            <a:lvl2pPr marL="625459" indent="-265107">
              <a:defRPr/>
            </a:lvl2pPr>
            <a:lvl3pPr marL="715945" indent="0">
              <a:buNone/>
              <a:defRPr/>
            </a:lvl3pPr>
          </a:lstStyle>
          <a:p>
            <a:pPr lvl="0"/>
            <a:r>
              <a:rPr lang="fi-FI"/>
              <a:t>Muokkaa tekstin perustyylejä</a:t>
            </a:r>
          </a:p>
          <a:p>
            <a:pPr lvl="1"/>
            <a:r>
              <a:rPr lang="fi-FI"/>
              <a:t>toinen taso</a:t>
            </a:r>
          </a:p>
        </p:txBody>
      </p:sp>
      <p:sp>
        <p:nvSpPr>
          <p:cNvPr id="8" name="Kuvan paikkamerkki 19">
            <a:extLst>
              <a:ext uri="{FF2B5EF4-FFF2-40B4-BE49-F238E27FC236}">
                <a16:creationId xmlns:a16="http://schemas.microsoft.com/office/drawing/2014/main" id="{1CD34E48-431E-47C9-8075-E449B22F1C1A}"/>
              </a:ext>
              <a:ext uri="{C183D7F6-B498-43B3-948B-1728B52AA6E4}">
                <adec:decorative xmlns:adec="http://schemas.microsoft.com/office/drawing/2017/decorative" val="0"/>
              </a:ext>
            </a:extLst>
          </p:cNvPr>
          <p:cNvSpPr>
            <a:spLocks noGrp="1"/>
          </p:cNvSpPr>
          <p:nvPr>
            <p:ph type="pic" sz="quarter" idx="13"/>
          </p:nvPr>
        </p:nvSpPr>
        <p:spPr>
          <a:xfrm>
            <a:off x="6113462" y="-4484"/>
            <a:ext cx="6086311" cy="6866965"/>
          </a:xfrm>
          <a:custGeom>
            <a:avLst/>
            <a:gdLst>
              <a:gd name="connsiteX0" fmla="*/ 0 w 3431705"/>
              <a:gd name="connsiteY0" fmla="*/ 0 h 6858000"/>
              <a:gd name="connsiteX1" fmla="*/ 3431705 w 3431705"/>
              <a:gd name="connsiteY1" fmla="*/ 0 h 6858000"/>
              <a:gd name="connsiteX2" fmla="*/ 3431705 w 3431705"/>
              <a:gd name="connsiteY2" fmla="*/ 6858000 h 6858000"/>
              <a:gd name="connsiteX3" fmla="*/ 0 w 3431705"/>
              <a:gd name="connsiteY3" fmla="*/ 6858000 h 6858000"/>
              <a:gd name="connsiteX4" fmla="*/ 0 w 3431705"/>
              <a:gd name="connsiteY4" fmla="*/ 0 h 6858000"/>
              <a:gd name="connsiteX0" fmla="*/ 3157 w 3434862"/>
              <a:gd name="connsiteY0" fmla="*/ 0 h 6858000"/>
              <a:gd name="connsiteX1" fmla="*/ 3434862 w 3434862"/>
              <a:gd name="connsiteY1" fmla="*/ 0 h 6858000"/>
              <a:gd name="connsiteX2" fmla="*/ 3434862 w 3434862"/>
              <a:gd name="connsiteY2" fmla="*/ 6858000 h 6858000"/>
              <a:gd name="connsiteX3" fmla="*/ 3157 w 3434862"/>
              <a:gd name="connsiteY3" fmla="*/ 6858000 h 6858000"/>
              <a:gd name="connsiteX4" fmla="*/ 0 w 3434862"/>
              <a:gd name="connsiteY4" fmla="*/ 3124200 h 6858000"/>
              <a:gd name="connsiteX5" fmla="*/ 3157 w 3434862"/>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758837 w 4190542"/>
              <a:gd name="connsiteY0" fmla="*/ 0 h 6858000"/>
              <a:gd name="connsiteX1" fmla="*/ 4190542 w 4190542"/>
              <a:gd name="connsiteY1" fmla="*/ 0 h 6858000"/>
              <a:gd name="connsiteX2" fmla="*/ 4190542 w 4190542"/>
              <a:gd name="connsiteY2" fmla="*/ 6858000 h 6858000"/>
              <a:gd name="connsiteX3" fmla="*/ 758837 w 4190542"/>
              <a:gd name="connsiteY3" fmla="*/ 6858000 h 6858000"/>
              <a:gd name="connsiteX4" fmla="*/ 0 w 4190542"/>
              <a:gd name="connsiteY4" fmla="*/ 3548525 h 6858000"/>
              <a:gd name="connsiteX5" fmla="*/ 758837 w 4190542"/>
              <a:gd name="connsiteY5" fmla="*/ 0 h 6858000"/>
              <a:gd name="connsiteX0" fmla="*/ 647519 w 4079224"/>
              <a:gd name="connsiteY0" fmla="*/ 0 h 6858000"/>
              <a:gd name="connsiteX1" fmla="*/ 4079224 w 4079224"/>
              <a:gd name="connsiteY1" fmla="*/ 0 h 6858000"/>
              <a:gd name="connsiteX2" fmla="*/ 4079224 w 4079224"/>
              <a:gd name="connsiteY2" fmla="*/ 6858000 h 6858000"/>
              <a:gd name="connsiteX3" fmla="*/ 647519 w 4079224"/>
              <a:gd name="connsiteY3" fmla="*/ 6858000 h 6858000"/>
              <a:gd name="connsiteX4" fmla="*/ 0 w 4079224"/>
              <a:gd name="connsiteY4" fmla="*/ 3528647 h 6858000"/>
              <a:gd name="connsiteX5" fmla="*/ 647519 w 4079224"/>
              <a:gd name="connsiteY5" fmla="*/ 0 h 6858000"/>
              <a:gd name="connsiteX0" fmla="*/ 648002 w 4079707"/>
              <a:gd name="connsiteY0" fmla="*/ 0 h 6858000"/>
              <a:gd name="connsiteX1" fmla="*/ 4079707 w 4079707"/>
              <a:gd name="connsiteY1" fmla="*/ 0 h 6858000"/>
              <a:gd name="connsiteX2" fmla="*/ 4079707 w 4079707"/>
              <a:gd name="connsiteY2" fmla="*/ 6858000 h 6858000"/>
              <a:gd name="connsiteX3" fmla="*/ 648002 w 4079707"/>
              <a:gd name="connsiteY3" fmla="*/ 6858000 h 6858000"/>
              <a:gd name="connsiteX4" fmla="*/ 483 w 4079707"/>
              <a:gd name="connsiteY4" fmla="*/ 3528647 h 6858000"/>
              <a:gd name="connsiteX5" fmla="*/ 648002 w 4079707"/>
              <a:gd name="connsiteY5" fmla="*/ 0 h 6858000"/>
              <a:gd name="connsiteX0" fmla="*/ 647524 w 4079229"/>
              <a:gd name="connsiteY0" fmla="*/ 0 h 6858000"/>
              <a:gd name="connsiteX1" fmla="*/ 4079229 w 4079229"/>
              <a:gd name="connsiteY1" fmla="*/ 0 h 6858000"/>
              <a:gd name="connsiteX2" fmla="*/ 4079229 w 4079229"/>
              <a:gd name="connsiteY2" fmla="*/ 6858000 h 6858000"/>
              <a:gd name="connsiteX3" fmla="*/ 647524 w 4079229"/>
              <a:gd name="connsiteY3" fmla="*/ 6858000 h 6858000"/>
              <a:gd name="connsiteX4" fmla="*/ 5 w 4079229"/>
              <a:gd name="connsiteY4" fmla="*/ 3528647 h 6858000"/>
              <a:gd name="connsiteX5" fmla="*/ 647524 w 4079229"/>
              <a:gd name="connsiteY5" fmla="*/ 0 h 6858000"/>
              <a:gd name="connsiteX0" fmla="*/ 655474 w 4087179"/>
              <a:gd name="connsiteY0" fmla="*/ 0 h 6858000"/>
              <a:gd name="connsiteX1" fmla="*/ 4087179 w 4087179"/>
              <a:gd name="connsiteY1" fmla="*/ 0 h 6858000"/>
              <a:gd name="connsiteX2" fmla="*/ 4087179 w 4087179"/>
              <a:gd name="connsiteY2" fmla="*/ 6858000 h 6858000"/>
              <a:gd name="connsiteX3" fmla="*/ 655474 w 4087179"/>
              <a:gd name="connsiteY3" fmla="*/ 6858000 h 6858000"/>
              <a:gd name="connsiteX4" fmla="*/ 4 w 4087179"/>
              <a:gd name="connsiteY4" fmla="*/ 3405402 h 6858000"/>
              <a:gd name="connsiteX5" fmla="*/ 655474 w 4087179"/>
              <a:gd name="connsiteY5" fmla="*/ 0 h 6858000"/>
              <a:gd name="connsiteX0" fmla="*/ 655836 w 4087541"/>
              <a:gd name="connsiteY0" fmla="*/ 0 h 6858000"/>
              <a:gd name="connsiteX1" fmla="*/ 4087541 w 4087541"/>
              <a:gd name="connsiteY1" fmla="*/ 0 h 6858000"/>
              <a:gd name="connsiteX2" fmla="*/ 4087541 w 4087541"/>
              <a:gd name="connsiteY2" fmla="*/ 6858000 h 6858000"/>
              <a:gd name="connsiteX3" fmla="*/ 655836 w 4087541"/>
              <a:gd name="connsiteY3" fmla="*/ 6858000 h 6858000"/>
              <a:gd name="connsiteX4" fmla="*/ 366 w 4087541"/>
              <a:gd name="connsiteY4" fmla="*/ 3405402 h 6858000"/>
              <a:gd name="connsiteX5" fmla="*/ 655836 w 4087541"/>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 name="connsiteX0" fmla="*/ 655475 w 6086309"/>
              <a:gd name="connsiteY0" fmla="*/ 4483 h 6862483"/>
              <a:gd name="connsiteX1" fmla="*/ 6086309 w 6086309"/>
              <a:gd name="connsiteY1" fmla="*/ 0 h 6862483"/>
              <a:gd name="connsiteX2" fmla="*/ 4087180 w 6086309"/>
              <a:gd name="connsiteY2" fmla="*/ 6862483 h 6862483"/>
              <a:gd name="connsiteX3" fmla="*/ 655475 w 6086309"/>
              <a:gd name="connsiteY3" fmla="*/ 6862483 h 6862483"/>
              <a:gd name="connsiteX4" fmla="*/ 5 w 6086309"/>
              <a:gd name="connsiteY4" fmla="*/ 3409885 h 6862483"/>
              <a:gd name="connsiteX5" fmla="*/ 655475 w 6086309"/>
              <a:gd name="connsiteY5" fmla="*/ 4483 h 6862483"/>
              <a:gd name="connsiteX0" fmla="*/ 655475 w 6086310"/>
              <a:gd name="connsiteY0" fmla="*/ 4483 h 6866965"/>
              <a:gd name="connsiteX1" fmla="*/ 6086309 w 6086310"/>
              <a:gd name="connsiteY1" fmla="*/ 0 h 6866965"/>
              <a:gd name="connsiteX2" fmla="*/ 6086310 w 6086310"/>
              <a:gd name="connsiteY2" fmla="*/ 6866965 h 6866965"/>
              <a:gd name="connsiteX3" fmla="*/ 655475 w 6086310"/>
              <a:gd name="connsiteY3" fmla="*/ 6862483 h 6866965"/>
              <a:gd name="connsiteX4" fmla="*/ 5 w 6086310"/>
              <a:gd name="connsiteY4" fmla="*/ 3409885 h 6866965"/>
              <a:gd name="connsiteX5" fmla="*/ 655475 w 6086310"/>
              <a:gd name="connsiteY5" fmla="*/ 4483 h 6866965"/>
              <a:gd name="connsiteX0" fmla="*/ 655475 w 6086310"/>
              <a:gd name="connsiteY0" fmla="*/ 4483 h 6866965"/>
              <a:gd name="connsiteX1" fmla="*/ 6086309 w 6086310"/>
              <a:gd name="connsiteY1" fmla="*/ 0 h 6866965"/>
              <a:gd name="connsiteX2" fmla="*/ 6086310 w 6086310"/>
              <a:gd name="connsiteY2" fmla="*/ 6866965 h 6866965"/>
              <a:gd name="connsiteX3" fmla="*/ 655475 w 6086310"/>
              <a:gd name="connsiteY3" fmla="*/ 6862483 h 6866965"/>
              <a:gd name="connsiteX4" fmla="*/ 5 w 6086310"/>
              <a:gd name="connsiteY4" fmla="*/ 3409885 h 6866965"/>
              <a:gd name="connsiteX5" fmla="*/ 655475 w 6086310"/>
              <a:gd name="connsiteY5" fmla="*/ 4483 h 686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6310" h="6866965">
                <a:moveTo>
                  <a:pt x="655475" y="4483"/>
                </a:moveTo>
                <a:lnTo>
                  <a:pt x="6086309" y="0"/>
                </a:lnTo>
                <a:cubicBezTo>
                  <a:pt x="6086309" y="2288988"/>
                  <a:pt x="6086310" y="4577977"/>
                  <a:pt x="6086310" y="6866965"/>
                </a:cubicBezTo>
                <a:lnTo>
                  <a:pt x="655475" y="6862483"/>
                </a:lnTo>
                <a:cubicBezTo>
                  <a:pt x="198241" y="5584022"/>
                  <a:pt x="-1047" y="4542725"/>
                  <a:pt x="5" y="3409885"/>
                </a:cubicBezTo>
                <a:cubicBezTo>
                  <a:pt x="1057" y="2277045"/>
                  <a:pt x="220670" y="999399"/>
                  <a:pt x="655475" y="4483"/>
                </a:cubicBezTo>
                <a:close/>
              </a:path>
            </a:pathLst>
          </a:custGeom>
        </p:spPr>
        <p:txBody>
          <a:bodyPr anchor="ctr" anchorCtr="0"/>
          <a:lstStyle>
            <a:lvl1pPr marL="0" indent="0" algn="ctr">
              <a:buNone/>
              <a:defRPr/>
            </a:lvl1pPr>
          </a:lstStyle>
          <a:p>
            <a:r>
              <a:rPr lang="fi-FI"/>
              <a:t>Lisää kuva napsauttamalla kuvaketta</a:t>
            </a:r>
            <a:endParaRPr lang="fi-FI" dirty="0"/>
          </a:p>
        </p:txBody>
      </p:sp>
      <p:sp>
        <p:nvSpPr>
          <p:cNvPr id="9" name="Alatunnisteen paikkamerkki 8">
            <a:extLst>
              <a:ext uri="{FF2B5EF4-FFF2-40B4-BE49-F238E27FC236}">
                <a16:creationId xmlns:a16="http://schemas.microsoft.com/office/drawing/2014/main" id="{9700E9CE-DAC8-4704-A149-43A60B27A84C}"/>
              </a:ext>
            </a:extLst>
          </p:cNvPr>
          <p:cNvSpPr>
            <a:spLocks noGrp="1"/>
          </p:cNvSpPr>
          <p:nvPr>
            <p:ph type="ftr" sz="quarter" idx="15"/>
          </p:nvPr>
        </p:nvSpPr>
        <p:spPr/>
        <p:txBody>
          <a:body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522E9968-6017-4856-A4C4-E7595C39E8B6}"/>
              </a:ext>
            </a:extLst>
          </p:cNvPr>
          <p:cNvSpPr>
            <a:spLocks noGrp="1"/>
          </p:cNvSpPr>
          <p:nvPr>
            <p:ph type="sldNum" sz="quarter" idx="16"/>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50254347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5415F941-B7C0-48FA-BC12-7B7C226826B8}"/>
              </a:ext>
            </a:extLst>
          </p:cNvPr>
          <p:cNvSpPr>
            <a:spLocks noGrp="1"/>
          </p:cNvSpPr>
          <p:nvPr>
            <p:ph type="title"/>
          </p:nvPr>
        </p:nvSpPr>
        <p:spPr/>
        <p:txBody>
          <a:bodyPr/>
          <a:lstStyle/>
          <a:p>
            <a:r>
              <a:rPr lang="fi-FI"/>
              <a:t>Muokkaa perustyyl. napsautt.</a:t>
            </a:r>
          </a:p>
        </p:txBody>
      </p:sp>
      <p:sp>
        <p:nvSpPr>
          <p:cNvPr id="7" name="Alatunnisteen paikkamerkki 6">
            <a:extLst>
              <a:ext uri="{FF2B5EF4-FFF2-40B4-BE49-F238E27FC236}">
                <a16:creationId xmlns:a16="http://schemas.microsoft.com/office/drawing/2014/main" id="{7CD8110F-CCB3-4F2C-A24C-58395114068A}"/>
              </a:ext>
            </a:extLst>
          </p:cNvPr>
          <p:cNvSpPr>
            <a:spLocks noGrp="1"/>
          </p:cNvSpPr>
          <p:nvPr>
            <p:ph type="ftr" sz="quarter" idx="11"/>
          </p:nvPr>
        </p:nvSpPr>
        <p:spPr/>
        <p:txBody>
          <a:bodyPr/>
          <a:lstStyle/>
          <a:p>
            <a:pPr algn="l"/>
            <a:r>
              <a:rPr lang="fi-FI"/>
              <a:t>Aihe/otsikkoteksti Arial Regular lorem ipsum dolores</a:t>
            </a:r>
            <a:endParaRPr lang="fi-FI" dirty="0"/>
          </a:p>
        </p:txBody>
      </p:sp>
      <p:sp>
        <p:nvSpPr>
          <p:cNvPr id="8" name="Dian numeron paikkamerkki 7">
            <a:extLst>
              <a:ext uri="{FF2B5EF4-FFF2-40B4-BE49-F238E27FC236}">
                <a16:creationId xmlns:a16="http://schemas.microsoft.com/office/drawing/2014/main" id="{DD1E9F2C-6E23-43A9-A7DE-626D34CEDD8A}"/>
              </a:ext>
            </a:extLst>
          </p:cNvPr>
          <p:cNvSpPr>
            <a:spLocks noGrp="1"/>
          </p:cNvSpPr>
          <p:nvPr>
            <p:ph type="sldNum" sz="quarter" idx="12"/>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343989790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CBD59BAD-0669-42AB-9904-BB6AA4465919}"/>
              </a:ext>
            </a:extLst>
          </p:cNvPr>
          <p:cNvSpPr>
            <a:spLocks noGrp="1"/>
          </p:cNvSpPr>
          <p:nvPr>
            <p:ph type="ftr" sz="quarter" idx="11"/>
          </p:nvPr>
        </p:nvSpPr>
        <p:spPr/>
        <p:txBody>
          <a:bodyPr/>
          <a:lstStyle/>
          <a:p>
            <a:pPr algn="l"/>
            <a:r>
              <a:rPr lang="fi-FI"/>
              <a:t>Aihe/otsikkoteksti Arial Regular lorem ipsum dolores</a:t>
            </a:r>
            <a:endParaRPr lang="fi-FI" dirty="0"/>
          </a:p>
        </p:txBody>
      </p:sp>
      <p:sp>
        <p:nvSpPr>
          <p:cNvPr id="7" name="Dian numeron paikkamerkki 6">
            <a:extLst>
              <a:ext uri="{FF2B5EF4-FFF2-40B4-BE49-F238E27FC236}">
                <a16:creationId xmlns:a16="http://schemas.microsoft.com/office/drawing/2014/main" id="{2F973901-92EE-424C-B835-C2D00C6C55AD}"/>
              </a:ext>
            </a:extLst>
          </p:cNvPr>
          <p:cNvSpPr>
            <a:spLocks noGrp="1"/>
          </p:cNvSpPr>
          <p:nvPr>
            <p:ph type="sldNum" sz="quarter" idx="12"/>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267119070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Osan ylätunniste">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4D532A6C-0B99-4216-A2F9-969D711A60D9}"/>
              </a:ext>
              <a:ext uri="{C183D7F6-B498-43B3-948B-1728B52AA6E4}">
                <adec:decorative xmlns:adec="http://schemas.microsoft.com/office/drawing/2017/decorative" val="1"/>
              </a:ext>
            </a:extLst>
          </p:cNvPr>
          <p:cNvGrpSpPr/>
          <p:nvPr userDrawn="1"/>
        </p:nvGrpSpPr>
        <p:grpSpPr bwMode="gray">
          <a:xfrm>
            <a:off x="0" y="-1"/>
            <a:ext cx="12193200" cy="6858000"/>
            <a:chOff x="14288" y="6350"/>
            <a:chExt cx="12163426" cy="6845301"/>
          </a:xfrm>
        </p:grpSpPr>
        <p:sp>
          <p:nvSpPr>
            <p:cNvPr id="10" name="Freeform 5">
              <a:extLst>
                <a:ext uri="{FF2B5EF4-FFF2-40B4-BE49-F238E27FC236}">
                  <a16:creationId xmlns:a16="http://schemas.microsoft.com/office/drawing/2014/main" id="{F21C24B7-8266-4B7D-8989-0F53D893F86E}"/>
                </a:ext>
              </a:extLst>
            </p:cNvPr>
            <p:cNvSpPr>
              <a:spLocks/>
            </p:cNvSpPr>
            <p:nvPr userDrawn="1"/>
          </p:nvSpPr>
          <p:spPr bwMode="gray">
            <a:xfrm>
              <a:off x="14288" y="6350"/>
              <a:ext cx="8693150" cy="6845300"/>
            </a:xfrm>
            <a:custGeom>
              <a:avLst/>
              <a:gdLst>
                <a:gd name="T0" fmla="*/ 44859 w 48412"/>
                <a:gd name="T1" fmla="*/ 38100 h 38100"/>
                <a:gd name="T2" fmla="*/ 45228 w 48412"/>
                <a:gd name="T3" fmla="*/ 7653 h 38100"/>
                <a:gd name="T4" fmla="*/ 48412 w 48412"/>
                <a:gd name="T5" fmla="*/ 0 h 38100"/>
                <a:gd name="T6" fmla="*/ 0 w 48412"/>
                <a:gd name="T7" fmla="*/ 0 h 38100"/>
                <a:gd name="T8" fmla="*/ 0 w 48412"/>
                <a:gd name="T9" fmla="*/ 38100 h 38100"/>
                <a:gd name="T10" fmla="*/ 44859 w 48412"/>
                <a:gd name="T11" fmla="*/ 38100 h 38100"/>
              </a:gdLst>
              <a:ahLst/>
              <a:cxnLst>
                <a:cxn ang="0">
                  <a:pos x="T0" y="T1"/>
                </a:cxn>
                <a:cxn ang="0">
                  <a:pos x="T2" y="T3"/>
                </a:cxn>
                <a:cxn ang="0">
                  <a:pos x="T4" y="T5"/>
                </a:cxn>
                <a:cxn ang="0">
                  <a:pos x="T6" y="T7"/>
                </a:cxn>
                <a:cxn ang="0">
                  <a:pos x="T8" y="T9"/>
                </a:cxn>
                <a:cxn ang="0">
                  <a:pos x="T10" y="T11"/>
                </a:cxn>
              </a:cxnLst>
              <a:rect l="0" t="0" r="r" b="b"/>
              <a:pathLst>
                <a:path w="48412" h="38100">
                  <a:moveTo>
                    <a:pt x="44859" y="38100"/>
                  </a:moveTo>
                  <a:cubicBezTo>
                    <a:pt x="41980" y="28483"/>
                    <a:pt x="41891" y="17923"/>
                    <a:pt x="45228" y="7653"/>
                  </a:cubicBezTo>
                  <a:cubicBezTo>
                    <a:pt x="46078" y="5031"/>
                    <a:pt x="47141" y="2470"/>
                    <a:pt x="48412" y="0"/>
                  </a:cubicBezTo>
                  <a:lnTo>
                    <a:pt x="0" y="0"/>
                  </a:lnTo>
                  <a:lnTo>
                    <a:pt x="0" y="38100"/>
                  </a:lnTo>
                  <a:lnTo>
                    <a:pt x="44859"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1" name="Freeform 6">
              <a:extLst>
                <a:ext uri="{FF2B5EF4-FFF2-40B4-BE49-F238E27FC236}">
                  <a16:creationId xmlns:a16="http://schemas.microsoft.com/office/drawing/2014/main" id="{B999390E-2FB8-427B-B933-E6E732173052}"/>
                </a:ext>
              </a:extLst>
            </p:cNvPr>
            <p:cNvSpPr>
              <a:spLocks/>
            </p:cNvSpPr>
            <p:nvPr userDrawn="1"/>
          </p:nvSpPr>
          <p:spPr bwMode="gray">
            <a:xfrm>
              <a:off x="14288" y="6350"/>
              <a:ext cx="8051800" cy="6845300"/>
            </a:xfrm>
            <a:custGeom>
              <a:avLst/>
              <a:gdLst>
                <a:gd name="T0" fmla="*/ 44836 w 44836"/>
                <a:gd name="T1" fmla="*/ 38100 h 38100"/>
                <a:gd name="T2" fmla="*/ 24804 w 44836"/>
                <a:gd name="T3" fmla="*/ 0 h 38100"/>
                <a:gd name="T4" fmla="*/ 0 w 44836"/>
                <a:gd name="T5" fmla="*/ 0 h 38100"/>
                <a:gd name="T6" fmla="*/ 0 w 44836"/>
                <a:gd name="T7" fmla="*/ 38100 h 38100"/>
                <a:gd name="T8" fmla="*/ 44836 w 44836"/>
                <a:gd name="T9" fmla="*/ 38100 h 38100"/>
              </a:gdLst>
              <a:ahLst/>
              <a:cxnLst>
                <a:cxn ang="0">
                  <a:pos x="T0" y="T1"/>
                </a:cxn>
                <a:cxn ang="0">
                  <a:pos x="T2" y="T3"/>
                </a:cxn>
                <a:cxn ang="0">
                  <a:pos x="T4" y="T5"/>
                </a:cxn>
                <a:cxn ang="0">
                  <a:pos x="T6" y="T7"/>
                </a:cxn>
                <a:cxn ang="0">
                  <a:pos x="T8" y="T9"/>
                </a:cxn>
              </a:cxnLst>
              <a:rect l="0" t="0" r="r" b="b"/>
              <a:pathLst>
                <a:path w="44836" h="38100">
                  <a:moveTo>
                    <a:pt x="44836" y="38100"/>
                  </a:moveTo>
                  <a:cubicBezTo>
                    <a:pt x="40120" y="24025"/>
                    <a:pt x="33286" y="11245"/>
                    <a:pt x="24804" y="0"/>
                  </a:cubicBezTo>
                  <a:lnTo>
                    <a:pt x="0" y="0"/>
                  </a:lnTo>
                  <a:lnTo>
                    <a:pt x="0" y="38100"/>
                  </a:lnTo>
                  <a:lnTo>
                    <a:pt x="44836" y="38100"/>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7">
              <a:extLst>
                <a:ext uri="{FF2B5EF4-FFF2-40B4-BE49-F238E27FC236}">
                  <a16:creationId xmlns:a16="http://schemas.microsoft.com/office/drawing/2014/main" id="{EA7E893D-9A24-4C16-949F-F2219584D473}"/>
                </a:ext>
              </a:extLst>
            </p:cNvPr>
            <p:cNvSpPr>
              <a:spLocks/>
            </p:cNvSpPr>
            <p:nvPr userDrawn="1"/>
          </p:nvSpPr>
          <p:spPr bwMode="gray">
            <a:xfrm>
              <a:off x="8424863" y="3360738"/>
              <a:ext cx="3752850" cy="3490913"/>
            </a:xfrm>
            <a:custGeom>
              <a:avLst/>
              <a:gdLst>
                <a:gd name="T0" fmla="*/ 20900 w 20900"/>
                <a:gd name="T1" fmla="*/ 0 h 19429"/>
                <a:gd name="T2" fmla="*/ 0 w 20900"/>
                <a:gd name="T3" fmla="*/ 19429 h 19429"/>
                <a:gd name="T4" fmla="*/ 98 w 20900"/>
                <a:gd name="T5" fmla="*/ 19429 h 19429"/>
                <a:gd name="T6" fmla="*/ 20900 w 20900"/>
                <a:gd name="T7" fmla="*/ 11398 h 19429"/>
                <a:gd name="T8" fmla="*/ 20900 w 20900"/>
                <a:gd name="T9" fmla="*/ 0 h 19429"/>
              </a:gdLst>
              <a:ahLst/>
              <a:cxnLst>
                <a:cxn ang="0">
                  <a:pos x="T0" y="T1"/>
                </a:cxn>
                <a:cxn ang="0">
                  <a:pos x="T2" y="T3"/>
                </a:cxn>
                <a:cxn ang="0">
                  <a:pos x="T4" y="T5"/>
                </a:cxn>
                <a:cxn ang="0">
                  <a:pos x="T6" y="T7"/>
                </a:cxn>
                <a:cxn ang="0">
                  <a:pos x="T8" y="T9"/>
                </a:cxn>
              </a:cxnLst>
              <a:rect l="0" t="0" r="r" b="b"/>
              <a:pathLst>
                <a:path w="20900" h="19429">
                  <a:moveTo>
                    <a:pt x="20900" y="0"/>
                  </a:moveTo>
                  <a:cubicBezTo>
                    <a:pt x="14762" y="7069"/>
                    <a:pt x="7788" y="13595"/>
                    <a:pt x="0" y="19429"/>
                  </a:cubicBezTo>
                  <a:lnTo>
                    <a:pt x="98" y="19429"/>
                  </a:lnTo>
                  <a:cubicBezTo>
                    <a:pt x="6228" y="15335"/>
                    <a:pt x="13290" y="12528"/>
                    <a:pt x="20900" y="11398"/>
                  </a:cubicBezTo>
                  <a:lnTo>
                    <a:pt x="20900" y="0"/>
                  </a:lnTo>
                  <a:close/>
                </a:path>
              </a:pathLst>
            </a:custGeom>
            <a:solidFill>
              <a:srgbClr val="D7D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8">
              <a:extLst>
                <a:ext uri="{FF2B5EF4-FFF2-40B4-BE49-F238E27FC236}">
                  <a16:creationId xmlns:a16="http://schemas.microsoft.com/office/drawing/2014/main" id="{02C92432-A7C5-495D-9420-AEC24657CB04}"/>
                </a:ext>
              </a:extLst>
            </p:cNvPr>
            <p:cNvSpPr>
              <a:spLocks/>
            </p:cNvSpPr>
            <p:nvPr userDrawn="1"/>
          </p:nvSpPr>
          <p:spPr bwMode="gray">
            <a:xfrm>
              <a:off x="7537451" y="6350"/>
              <a:ext cx="4640263" cy="6845300"/>
            </a:xfrm>
            <a:custGeom>
              <a:avLst/>
              <a:gdLst>
                <a:gd name="T0" fmla="*/ 6521 w 25842"/>
                <a:gd name="T1" fmla="*/ 0 h 38100"/>
                <a:gd name="T2" fmla="*/ 3337 w 25842"/>
                <a:gd name="T3" fmla="*/ 7653 h 38100"/>
                <a:gd name="T4" fmla="*/ 2968 w 25842"/>
                <a:gd name="T5" fmla="*/ 38100 h 38100"/>
                <a:gd name="T6" fmla="*/ 4942 w 25842"/>
                <a:gd name="T7" fmla="*/ 38100 h 38100"/>
                <a:gd name="T8" fmla="*/ 25842 w 25842"/>
                <a:gd name="T9" fmla="*/ 18671 h 38100"/>
                <a:gd name="T10" fmla="*/ 25842 w 25842"/>
                <a:gd name="T11" fmla="*/ 0 h 38100"/>
                <a:gd name="T12" fmla="*/ 6521 w 25842"/>
                <a:gd name="T13" fmla="*/ 0 h 38100"/>
              </a:gdLst>
              <a:ahLst/>
              <a:cxnLst>
                <a:cxn ang="0">
                  <a:pos x="T0" y="T1"/>
                </a:cxn>
                <a:cxn ang="0">
                  <a:pos x="T2" y="T3"/>
                </a:cxn>
                <a:cxn ang="0">
                  <a:pos x="T4" y="T5"/>
                </a:cxn>
                <a:cxn ang="0">
                  <a:pos x="T6" y="T7"/>
                </a:cxn>
                <a:cxn ang="0">
                  <a:pos x="T8" y="T9"/>
                </a:cxn>
                <a:cxn ang="0">
                  <a:pos x="T10" y="T11"/>
                </a:cxn>
                <a:cxn ang="0">
                  <a:pos x="T12" y="T13"/>
                </a:cxn>
              </a:cxnLst>
              <a:rect l="0" t="0" r="r" b="b"/>
              <a:pathLst>
                <a:path w="25842" h="38100">
                  <a:moveTo>
                    <a:pt x="6521" y="0"/>
                  </a:moveTo>
                  <a:cubicBezTo>
                    <a:pt x="5250" y="2470"/>
                    <a:pt x="4187" y="5031"/>
                    <a:pt x="3337" y="7653"/>
                  </a:cubicBezTo>
                  <a:cubicBezTo>
                    <a:pt x="0" y="17923"/>
                    <a:pt x="89" y="28483"/>
                    <a:pt x="2968" y="38100"/>
                  </a:cubicBezTo>
                  <a:lnTo>
                    <a:pt x="4942" y="38100"/>
                  </a:lnTo>
                  <a:cubicBezTo>
                    <a:pt x="12730" y="32266"/>
                    <a:pt x="19704" y="25740"/>
                    <a:pt x="25842" y="18671"/>
                  </a:cubicBezTo>
                  <a:lnTo>
                    <a:pt x="25842" y="0"/>
                  </a:lnTo>
                  <a:lnTo>
                    <a:pt x="6521" y="0"/>
                  </a:lnTo>
                  <a:close/>
                </a:path>
              </a:pathLst>
            </a:custGeom>
            <a:solidFill>
              <a:srgbClr val="EBEE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1404940"/>
            <a:ext cx="6356351" cy="2526981"/>
          </a:xfrm>
        </p:spPr>
        <p:txBody>
          <a:bodyPr anchor="t" anchorCtr="0"/>
          <a:lstStyle>
            <a:lvl1pPr>
              <a:defRPr sz="4100">
                <a:solidFill>
                  <a:schemeClr val="bg1"/>
                </a:solidFill>
              </a:defRPr>
            </a:lvl1pPr>
          </a:lstStyle>
          <a:p>
            <a:r>
              <a:rPr lang="fi-FI" dirty="0"/>
              <a:t>Väliotsikkosivu </a:t>
            </a:r>
            <a:br>
              <a:rPr lang="fi-FI" dirty="0"/>
            </a:br>
            <a:r>
              <a:rPr lang="fi-FI" dirty="0"/>
              <a:t>esityksen </a:t>
            </a:r>
            <a:br>
              <a:rPr lang="fi-FI" dirty="0"/>
            </a:br>
            <a:r>
              <a:rPr lang="fi-FI" dirty="0"/>
              <a:t>jäsentämiseen, </a:t>
            </a:r>
            <a:br>
              <a:rPr lang="fi-FI" dirty="0"/>
            </a:br>
            <a:r>
              <a:rPr lang="fi-FI" dirty="0"/>
              <a:t>4 riviä lyhyellä tekstillä</a:t>
            </a:r>
          </a:p>
        </p:txBody>
      </p:sp>
      <p:sp>
        <p:nvSpPr>
          <p:cNvPr id="7" name="Alatunnisteen paikkamerkki 6">
            <a:extLst>
              <a:ext uri="{FF2B5EF4-FFF2-40B4-BE49-F238E27FC236}">
                <a16:creationId xmlns:a16="http://schemas.microsoft.com/office/drawing/2014/main" id="{29F8BFF4-EC86-4A85-B914-B241AE572CC2}"/>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8" name="Dian numeron paikkamerkki 7">
            <a:extLst>
              <a:ext uri="{FF2B5EF4-FFF2-40B4-BE49-F238E27FC236}">
                <a16:creationId xmlns:a16="http://schemas.microsoft.com/office/drawing/2014/main" id="{4F20DE8F-8CBA-4069-B1E4-BBCC9BE8AF02}"/>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389442283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Osan ylätunniste 2">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4D532A6C-0B99-4216-A2F9-969D711A60D9}"/>
              </a:ext>
              <a:ext uri="{C183D7F6-B498-43B3-948B-1728B52AA6E4}">
                <adec:decorative xmlns:adec="http://schemas.microsoft.com/office/drawing/2017/decorative" val="1"/>
              </a:ext>
            </a:extLst>
          </p:cNvPr>
          <p:cNvGrpSpPr/>
          <p:nvPr userDrawn="1"/>
        </p:nvGrpSpPr>
        <p:grpSpPr bwMode="gray">
          <a:xfrm>
            <a:off x="0" y="-1"/>
            <a:ext cx="12193200" cy="6858000"/>
            <a:chOff x="14288" y="6350"/>
            <a:chExt cx="12163426" cy="6845301"/>
          </a:xfrm>
        </p:grpSpPr>
        <p:sp>
          <p:nvSpPr>
            <p:cNvPr id="10" name="Freeform 5">
              <a:extLst>
                <a:ext uri="{FF2B5EF4-FFF2-40B4-BE49-F238E27FC236}">
                  <a16:creationId xmlns:a16="http://schemas.microsoft.com/office/drawing/2014/main" id="{F21C24B7-8266-4B7D-8989-0F53D893F86E}"/>
                </a:ext>
              </a:extLst>
            </p:cNvPr>
            <p:cNvSpPr>
              <a:spLocks/>
            </p:cNvSpPr>
            <p:nvPr userDrawn="1"/>
          </p:nvSpPr>
          <p:spPr bwMode="gray">
            <a:xfrm>
              <a:off x="14288" y="6350"/>
              <a:ext cx="8693150" cy="6845300"/>
            </a:xfrm>
            <a:custGeom>
              <a:avLst/>
              <a:gdLst>
                <a:gd name="T0" fmla="*/ 44859 w 48412"/>
                <a:gd name="T1" fmla="*/ 38100 h 38100"/>
                <a:gd name="T2" fmla="*/ 45228 w 48412"/>
                <a:gd name="T3" fmla="*/ 7653 h 38100"/>
                <a:gd name="T4" fmla="*/ 48412 w 48412"/>
                <a:gd name="T5" fmla="*/ 0 h 38100"/>
                <a:gd name="T6" fmla="*/ 0 w 48412"/>
                <a:gd name="T7" fmla="*/ 0 h 38100"/>
                <a:gd name="T8" fmla="*/ 0 w 48412"/>
                <a:gd name="T9" fmla="*/ 38100 h 38100"/>
                <a:gd name="T10" fmla="*/ 44859 w 48412"/>
                <a:gd name="T11" fmla="*/ 38100 h 38100"/>
              </a:gdLst>
              <a:ahLst/>
              <a:cxnLst>
                <a:cxn ang="0">
                  <a:pos x="T0" y="T1"/>
                </a:cxn>
                <a:cxn ang="0">
                  <a:pos x="T2" y="T3"/>
                </a:cxn>
                <a:cxn ang="0">
                  <a:pos x="T4" y="T5"/>
                </a:cxn>
                <a:cxn ang="0">
                  <a:pos x="T6" y="T7"/>
                </a:cxn>
                <a:cxn ang="0">
                  <a:pos x="T8" y="T9"/>
                </a:cxn>
                <a:cxn ang="0">
                  <a:pos x="T10" y="T11"/>
                </a:cxn>
              </a:cxnLst>
              <a:rect l="0" t="0" r="r" b="b"/>
              <a:pathLst>
                <a:path w="48412" h="38100">
                  <a:moveTo>
                    <a:pt x="44859" y="38100"/>
                  </a:moveTo>
                  <a:cubicBezTo>
                    <a:pt x="41980" y="28483"/>
                    <a:pt x="41891" y="17923"/>
                    <a:pt x="45228" y="7653"/>
                  </a:cubicBezTo>
                  <a:cubicBezTo>
                    <a:pt x="46078" y="5031"/>
                    <a:pt x="47141" y="2470"/>
                    <a:pt x="48412" y="0"/>
                  </a:cubicBezTo>
                  <a:lnTo>
                    <a:pt x="0" y="0"/>
                  </a:lnTo>
                  <a:lnTo>
                    <a:pt x="0" y="38100"/>
                  </a:lnTo>
                  <a:lnTo>
                    <a:pt x="44859"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1" name="Freeform 6">
              <a:extLst>
                <a:ext uri="{FF2B5EF4-FFF2-40B4-BE49-F238E27FC236}">
                  <a16:creationId xmlns:a16="http://schemas.microsoft.com/office/drawing/2014/main" id="{B999390E-2FB8-427B-B933-E6E732173052}"/>
                </a:ext>
              </a:extLst>
            </p:cNvPr>
            <p:cNvSpPr>
              <a:spLocks/>
            </p:cNvSpPr>
            <p:nvPr userDrawn="1"/>
          </p:nvSpPr>
          <p:spPr bwMode="gray">
            <a:xfrm>
              <a:off x="14288" y="6350"/>
              <a:ext cx="8051800" cy="6845300"/>
            </a:xfrm>
            <a:custGeom>
              <a:avLst/>
              <a:gdLst>
                <a:gd name="T0" fmla="*/ 44836 w 44836"/>
                <a:gd name="T1" fmla="*/ 38100 h 38100"/>
                <a:gd name="T2" fmla="*/ 24804 w 44836"/>
                <a:gd name="T3" fmla="*/ 0 h 38100"/>
                <a:gd name="T4" fmla="*/ 0 w 44836"/>
                <a:gd name="T5" fmla="*/ 0 h 38100"/>
                <a:gd name="T6" fmla="*/ 0 w 44836"/>
                <a:gd name="T7" fmla="*/ 38100 h 38100"/>
                <a:gd name="T8" fmla="*/ 44836 w 44836"/>
                <a:gd name="T9" fmla="*/ 38100 h 38100"/>
              </a:gdLst>
              <a:ahLst/>
              <a:cxnLst>
                <a:cxn ang="0">
                  <a:pos x="T0" y="T1"/>
                </a:cxn>
                <a:cxn ang="0">
                  <a:pos x="T2" y="T3"/>
                </a:cxn>
                <a:cxn ang="0">
                  <a:pos x="T4" y="T5"/>
                </a:cxn>
                <a:cxn ang="0">
                  <a:pos x="T6" y="T7"/>
                </a:cxn>
                <a:cxn ang="0">
                  <a:pos x="T8" y="T9"/>
                </a:cxn>
              </a:cxnLst>
              <a:rect l="0" t="0" r="r" b="b"/>
              <a:pathLst>
                <a:path w="44836" h="38100">
                  <a:moveTo>
                    <a:pt x="44836" y="38100"/>
                  </a:moveTo>
                  <a:cubicBezTo>
                    <a:pt x="40120" y="24025"/>
                    <a:pt x="33286" y="11245"/>
                    <a:pt x="24804" y="0"/>
                  </a:cubicBezTo>
                  <a:lnTo>
                    <a:pt x="0" y="0"/>
                  </a:lnTo>
                  <a:lnTo>
                    <a:pt x="0" y="38100"/>
                  </a:lnTo>
                  <a:lnTo>
                    <a:pt x="44836" y="38100"/>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7">
              <a:extLst>
                <a:ext uri="{FF2B5EF4-FFF2-40B4-BE49-F238E27FC236}">
                  <a16:creationId xmlns:a16="http://schemas.microsoft.com/office/drawing/2014/main" id="{EA7E893D-9A24-4C16-949F-F2219584D473}"/>
                </a:ext>
              </a:extLst>
            </p:cNvPr>
            <p:cNvSpPr>
              <a:spLocks/>
            </p:cNvSpPr>
            <p:nvPr userDrawn="1"/>
          </p:nvSpPr>
          <p:spPr bwMode="gray">
            <a:xfrm>
              <a:off x="8424863" y="3360738"/>
              <a:ext cx="3752850" cy="3490913"/>
            </a:xfrm>
            <a:custGeom>
              <a:avLst/>
              <a:gdLst>
                <a:gd name="T0" fmla="*/ 20900 w 20900"/>
                <a:gd name="T1" fmla="*/ 0 h 19429"/>
                <a:gd name="T2" fmla="*/ 0 w 20900"/>
                <a:gd name="T3" fmla="*/ 19429 h 19429"/>
                <a:gd name="T4" fmla="*/ 98 w 20900"/>
                <a:gd name="T5" fmla="*/ 19429 h 19429"/>
                <a:gd name="T6" fmla="*/ 20900 w 20900"/>
                <a:gd name="T7" fmla="*/ 11398 h 19429"/>
                <a:gd name="T8" fmla="*/ 20900 w 20900"/>
                <a:gd name="T9" fmla="*/ 0 h 19429"/>
              </a:gdLst>
              <a:ahLst/>
              <a:cxnLst>
                <a:cxn ang="0">
                  <a:pos x="T0" y="T1"/>
                </a:cxn>
                <a:cxn ang="0">
                  <a:pos x="T2" y="T3"/>
                </a:cxn>
                <a:cxn ang="0">
                  <a:pos x="T4" y="T5"/>
                </a:cxn>
                <a:cxn ang="0">
                  <a:pos x="T6" y="T7"/>
                </a:cxn>
                <a:cxn ang="0">
                  <a:pos x="T8" y="T9"/>
                </a:cxn>
              </a:cxnLst>
              <a:rect l="0" t="0" r="r" b="b"/>
              <a:pathLst>
                <a:path w="20900" h="19429">
                  <a:moveTo>
                    <a:pt x="20900" y="0"/>
                  </a:moveTo>
                  <a:cubicBezTo>
                    <a:pt x="14762" y="7069"/>
                    <a:pt x="7788" y="13595"/>
                    <a:pt x="0" y="19429"/>
                  </a:cubicBezTo>
                  <a:lnTo>
                    <a:pt x="98" y="19429"/>
                  </a:lnTo>
                  <a:cubicBezTo>
                    <a:pt x="6228" y="15335"/>
                    <a:pt x="13290" y="12528"/>
                    <a:pt x="20900" y="11398"/>
                  </a:cubicBezTo>
                  <a:lnTo>
                    <a:pt x="20900" y="0"/>
                  </a:lnTo>
                  <a:close/>
                </a:path>
              </a:pathLst>
            </a:custGeom>
            <a:solidFill>
              <a:srgbClr val="D7D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8">
              <a:extLst>
                <a:ext uri="{FF2B5EF4-FFF2-40B4-BE49-F238E27FC236}">
                  <a16:creationId xmlns:a16="http://schemas.microsoft.com/office/drawing/2014/main" id="{02C92432-A7C5-495D-9420-AEC24657CB04}"/>
                </a:ext>
              </a:extLst>
            </p:cNvPr>
            <p:cNvSpPr>
              <a:spLocks/>
            </p:cNvSpPr>
            <p:nvPr userDrawn="1"/>
          </p:nvSpPr>
          <p:spPr bwMode="gray">
            <a:xfrm>
              <a:off x="7537451" y="6350"/>
              <a:ext cx="4640263" cy="6845300"/>
            </a:xfrm>
            <a:custGeom>
              <a:avLst/>
              <a:gdLst>
                <a:gd name="T0" fmla="*/ 6521 w 25842"/>
                <a:gd name="T1" fmla="*/ 0 h 38100"/>
                <a:gd name="T2" fmla="*/ 3337 w 25842"/>
                <a:gd name="T3" fmla="*/ 7653 h 38100"/>
                <a:gd name="T4" fmla="*/ 2968 w 25842"/>
                <a:gd name="T5" fmla="*/ 38100 h 38100"/>
                <a:gd name="T6" fmla="*/ 4942 w 25842"/>
                <a:gd name="T7" fmla="*/ 38100 h 38100"/>
                <a:gd name="T8" fmla="*/ 25842 w 25842"/>
                <a:gd name="T9" fmla="*/ 18671 h 38100"/>
                <a:gd name="T10" fmla="*/ 25842 w 25842"/>
                <a:gd name="T11" fmla="*/ 0 h 38100"/>
                <a:gd name="T12" fmla="*/ 6521 w 25842"/>
                <a:gd name="T13" fmla="*/ 0 h 38100"/>
              </a:gdLst>
              <a:ahLst/>
              <a:cxnLst>
                <a:cxn ang="0">
                  <a:pos x="T0" y="T1"/>
                </a:cxn>
                <a:cxn ang="0">
                  <a:pos x="T2" y="T3"/>
                </a:cxn>
                <a:cxn ang="0">
                  <a:pos x="T4" y="T5"/>
                </a:cxn>
                <a:cxn ang="0">
                  <a:pos x="T6" y="T7"/>
                </a:cxn>
                <a:cxn ang="0">
                  <a:pos x="T8" y="T9"/>
                </a:cxn>
                <a:cxn ang="0">
                  <a:pos x="T10" y="T11"/>
                </a:cxn>
                <a:cxn ang="0">
                  <a:pos x="T12" y="T13"/>
                </a:cxn>
              </a:cxnLst>
              <a:rect l="0" t="0" r="r" b="b"/>
              <a:pathLst>
                <a:path w="25842" h="38100">
                  <a:moveTo>
                    <a:pt x="6521" y="0"/>
                  </a:moveTo>
                  <a:cubicBezTo>
                    <a:pt x="5250" y="2470"/>
                    <a:pt x="4187" y="5031"/>
                    <a:pt x="3337" y="7653"/>
                  </a:cubicBezTo>
                  <a:cubicBezTo>
                    <a:pt x="0" y="17923"/>
                    <a:pt x="89" y="28483"/>
                    <a:pt x="2968" y="38100"/>
                  </a:cubicBezTo>
                  <a:lnTo>
                    <a:pt x="4942" y="38100"/>
                  </a:lnTo>
                  <a:cubicBezTo>
                    <a:pt x="12730" y="32266"/>
                    <a:pt x="19704" y="25740"/>
                    <a:pt x="25842" y="18671"/>
                  </a:cubicBezTo>
                  <a:lnTo>
                    <a:pt x="25842" y="0"/>
                  </a:lnTo>
                  <a:lnTo>
                    <a:pt x="6521" y="0"/>
                  </a:lnTo>
                  <a:close/>
                </a:path>
              </a:pathLst>
            </a:custGeom>
            <a:solidFill>
              <a:srgbClr val="EBEE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1404940"/>
            <a:ext cx="6932415" cy="871933"/>
          </a:xfrm>
        </p:spPr>
        <p:txBody>
          <a:bodyPr anchor="t" anchorCtr="0"/>
          <a:lstStyle>
            <a:lvl1pPr>
              <a:defRPr sz="5600">
                <a:solidFill>
                  <a:schemeClr val="bg1"/>
                </a:solidFill>
              </a:defRPr>
            </a:lvl1pPr>
          </a:lstStyle>
          <a:p>
            <a:r>
              <a:rPr lang="fi-FI" dirty="0"/>
              <a:t>Yksi tekstirivi</a:t>
            </a:r>
          </a:p>
        </p:txBody>
      </p:sp>
      <p:sp>
        <p:nvSpPr>
          <p:cNvPr id="9" name="Alatunnisteen paikkamerkki 8">
            <a:extLst>
              <a:ext uri="{FF2B5EF4-FFF2-40B4-BE49-F238E27FC236}">
                <a16:creationId xmlns:a16="http://schemas.microsoft.com/office/drawing/2014/main" id="{D25FCF1C-6312-4783-B492-30778B19C6E3}"/>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5" name="Dian numeron paikkamerkki 14">
            <a:extLst>
              <a:ext uri="{FF2B5EF4-FFF2-40B4-BE49-F238E27FC236}">
                <a16:creationId xmlns:a16="http://schemas.microsoft.com/office/drawing/2014/main" id="{B58E6CF3-2C51-4D95-85AA-2F72E91E1C2D}"/>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1909987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Osan ylätunniste 3">
    <p:spTree>
      <p:nvGrpSpPr>
        <p:cNvPr id="1" name=""/>
        <p:cNvGrpSpPr/>
        <p:nvPr/>
      </p:nvGrpSpPr>
      <p:grpSpPr>
        <a:xfrm>
          <a:off x="0" y="0"/>
          <a:ext cx="0" cy="0"/>
          <a:chOff x="0" y="0"/>
          <a:chExt cx="0" cy="0"/>
        </a:xfrm>
      </p:grpSpPr>
      <p:grpSp>
        <p:nvGrpSpPr>
          <p:cNvPr id="17" name="Ryhmä 16">
            <a:extLst>
              <a:ext uri="{FF2B5EF4-FFF2-40B4-BE49-F238E27FC236}">
                <a16:creationId xmlns:a16="http://schemas.microsoft.com/office/drawing/2014/main" id="{371D5EAE-A81E-4265-8AF7-3903B2858231}"/>
              </a:ext>
              <a:ext uri="{C183D7F6-B498-43B3-948B-1728B52AA6E4}">
                <adec:decorative xmlns:adec="http://schemas.microsoft.com/office/drawing/2017/decorative" val="1"/>
              </a:ext>
            </a:extLst>
          </p:cNvPr>
          <p:cNvGrpSpPr/>
          <p:nvPr userDrawn="1"/>
        </p:nvGrpSpPr>
        <p:grpSpPr bwMode="gray">
          <a:xfrm>
            <a:off x="0" y="-1"/>
            <a:ext cx="12193200" cy="6858000"/>
            <a:chOff x="14288" y="6350"/>
            <a:chExt cx="12163426" cy="6845301"/>
          </a:xfrm>
        </p:grpSpPr>
        <p:sp>
          <p:nvSpPr>
            <p:cNvPr id="8" name="Freeform 5">
              <a:extLst>
                <a:ext uri="{FF2B5EF4-FFF2-40B4-BE49-F238E27FC236}">
                  <a16:creationId xmlns:a16="http://schemas.microsoft.com/office/drawing/2014/main" id="{044C3A0F-7691-49FE-96B6-E859DEADF166}"/>
                </a:ext>
              </a:extLst>
            </p:cNvPr>
            <p:cNvSpPr>
              <a:spLocks/>
            </p:cNvSpPr>
            <p:nvPr userDrawn="1"/>
          </p:nvSpPr>
          <p:spPr bwMode="gray">
            <a:xfrm>
              <a:off x="14288" y="6350"/>
              <a:ext cx="8818016" cy="6845300"/>
            </a:xfrm>
            <a:custGeom>
              <a:avLst/>
              <a:gdLst>
                <a:gd name="T0" fmla="*/ 44859 w 48412"/>
                <a:gd name="T1" fmla="*/ 38100 h 38100"/>
                <a:gd name="T2" fmla="*/ 45228 w 48412"/>
                <a:gd name="T3" fmla="*/ 7653 h 38100"/>
                <a:gd name="T4" fmla="*/ 48412 w 48412"/>
                <a:gd name="T5" fmla="*/ 0 h 38100"/>
                <a:gd name="T6" fmla="*/ 0 w 48412"/>
                <a:gd name="T7" fmla="*/ 0 h 38100"/>
                <a:gd name="T8" fmla="*/ 0 w 48412"/>
                <a:gd name="T9" fmla="*/ 38100 h 38100"/>
                <a:gd name="T10" fmla="*/ 44859 w 48412"/>
                <a:gd name="T11" fmla="*/ 38100 h 38100"/>
              </a:gdLst>
              <a:ahLst/>
              <a:cxnLst>
                <a:cxn ang="0">
                  <a:pos x="T0" y="T1"/>
                </a:cxn>
                <a:cxn ang="0">
                  <a:pos x="T2" y="T3"/>
                </a:cxn>
                <a:cxn ang="0">
                  <a:pos x="T4" y="T5"/>
                </a:cxn>
                <a:cxn ang="0">
                  <a:pos x="T6" y="T7"/>
                </a:cxn>
                <a:cxn ang="0">
                  <a:pos x="T8" y="T9"/>
                </a:cxn>
                <a:cxn ang="0">
                  <a:pos x="T10" y="T11"/>
                </a:cxn>
              </a:cxnLst>
              <a:rect l="0" t="0" r="r" b="b"/>
              <a:pathLst>
                <a:path w="48412" h="38100">
                  <a:moveTo>
                    <a:pt x="44859" y="38100"/>
                  </a:moveTo>
                  <a:cubicBezTo>
                    <a:pt x="41980" y="28483"/>
                    <a:pt x="41891" y="17923"/>
                    <a:pt x="45228" y="7653"/>
                  </a:cubicBezTo>
                  <a:cubicBezTo>
                    <a:pt x="46078" y="5031"/>
                    <a:pt x="47141" y="2470"/>
                    <a:pt x="48412" y="0"/>
                  </a:cubicBezTo>
                  <a:lnTo>
                    <a:pt x="0" y="0"/>
                  </a:lnTo>
                  <a:lnTo>
                    <a:pt x="0" y="38100"/>
                  </a:lnTo>
                  <a:lnTo>
                    <a:pt x="44859"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9" name="Freeform 6">
              <a:extLst>
                <a:ext uri="{FF2B5EF4-FFF2-40B4-BE49-F238E27FC236}">
                  <a16:creationId xmlns:a16="http://schemas.microsoft.com/office/drawing/2014/main" id="{A1030837-DB02-4459-9A4B-059E43444645}"/>
                </a:ext>
              </a:extLst>
            </p:cNvPr>
            <p:cNvSpPr>
              <a:spLocks/>
            </p:cNvSpPr>
            <p:nvPr userDrawn="1"/>
          </p:nvSpPr>
          <p:spPr bwMode="gray">
            <a:xfrm>
              <a:off x="7537451" y="6350"/>
              <a:ext cx="4640263" cy="6845300"/>
            </a:xfrm>
            <a:custGeom>
              <a:avLst/>
              <a:gdLst>
                <a:gd name="T0" fmla="*/ 6521 w 25842"/>
                <a:gd name="T1" fmla="*/ 0 h 38100"/>
                <a:gd name="T2" fmla="*/ 3337 w 25842"/>
                <a:gd name="T3" fmla="*/ 7653 h 38100"/>
                <a:gd name="T4" fmla="*/ 2968 w 25842"/>
                <a:gd name="T5" fmla="*/ 38100 h 38100"/>
                <a:gd name="T6" fmla="*/ 4942 w 25842"/>
                <a:gd name="T7" fmla="*/ 38100 h 38100"/>
                <a:gd name="T8" fmla="*/ 25842 w 25842"/>
                <a:gd name="T9" fmla="*/ 18671 h 38100"/>
                <a:gd name="T10" fmla="*/ 25842 w 25842"/>
                <a:gd name="T11" fmla="*/ 0 h 38100"/>
                <a:gd name="T12" fmla="*/ 6521 w 25842"/>
                <a:gd name="T13" fmla="*/ 0 h 38100"/>
              </a:gdLst>
              <a:ahLst/>
              <a:cxnLst>
                <a:cxn ang="0">
                  <a:pos x="T0" y="T1"/>
                </a:cxn>
                <a:cxn ang="0">
                  <a:pos x="T2" y="T3"/>
                </a:cxn>
                <a:cxn ang="0">
                  <a:pos x="T4" y="T5"/>
                </a:cxn>
                <a:cxn ang="0">
                  <a:pos x="T6" y="T7"/>
                </a:cxn>
                <a:cxn ang="0">
                  <a:pos x="T8" y="T9"/>
                </a:cxn>
                <a:cxn ang="0">
                  <a:pos x="T10" y="T11"/>
                </a:cxn>
                <a:cxn ang="0">
                  <a:pos x="T12" y="T13"/>
                </a:cxn>
              </a:cxnLst>
              <a:rect l="0" t="0" r="r" b="b"/>
              <a:pathLst>
                <a:path w="25842" h="38100">
                  <a:moveTo>
                    <a:pt x="6521" y="0"/>
                  </a:moveTo>
                  <a:cubicBezTo>
                    <a:pt x="5250" y="2470"/>
                    <a:pt x="4187" y="5031"/>
                    <a:pt x="3337" y="7653"/>
                  </a:cubicBezTo>
                  <a:cubicBezTo>
                    <a:pt x="0" y="17923"/>
                    <a:pt x="89" y="28483"/>
                    <a:pt x="2968" y="38100"/>
                  </a:cubicBezTo>
                  <a:lnTo>
                    <a:pt x="4942" y="38100"/>
                  </a:lnTo>
                  <a:cubicBezTo>
                    <a:pt x="12730" y="32266"/>
                    <a:pt x="19704" y="25740"/>
                    <a:pt x="25842" y="18671"/>
                  </a:cubicBezTo>
                  <a:lnTo>
                    <a:pt x="25842" y="0"/>
                  </a:lnTo>
                  <a:lnTo>
                    <a:pt x="6521" y="0"/>
                  </a:lnTo>
                  <a:close/>
                </a:path>
              </a:pathLst>
            </a:custGeom>
            <a:solidFill>
              <a:srgbClr val="4A6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5" name="Freeform 7">
              <a:extLst>
                <a:ext uri="{FF2B5EF4-FFF2-40B4-BE49-F238E27FC236}">
                  <a16:creationId xmlns:a16="http://schemas.microsoft.com/office/drawing/2014/main" id="{C76AF66B-5E40-49AE-9A2F-3ABA9901A079}"/>
                </a:ext>
              </a:extLst>
            </p:cNvPr>
            <p:cNvSpPr>
              <a:spLocks/>
            </p:cNvSpPr>
            <p:nvPr userDrawn="1"/>
          </p:nvSpPr>
          <p:spPr bwMode="gray">
            <a:xfrm>
              <a:off x="8424863" y="3360738"/>
              <a:ext cx="3752850" cy="3490913"/>
            </a:xfrm>
            <a:custGeom>
              <a:avLst/>
              <a:gdLst>
                <a:gd name="T0" fmla="*/ 20900 w 20900"/>
                <a:gd name="T1" fmla="*/ 0 h 19429"/>
                <a:gd name="T2" fmla="*/ 0 w 20900"/>
                <a:gd name="T3" fmla="*/ 19429 h 19429"/>
                <a:gd name="T4" fmla="*/ 98 w 20900"/>
                <a:gd name="T5" fmla="*/ 19429 h 19429"/>
                <a:gd name="T6" fmla="*/ 20900 w 20900"/>
                <a:gd name="T7" fmla="*/ 11398 h 19429"/>
                <a:gd name="T8" fmla="*/ 20900 w 20900"/>
                <a:gd name="T9" fmla="*/ 0 h 19429"/>
              </a:gdLst>
              <a:ahLst/>
              <a:cxnLst>
                <a:cxn ang="0">
                  <a:pos x="T0" y="T1"/>
                </a:cxn>
                <a:cxn ang="0">
                  <a:pos x="T2" y="T3"/>
                </a:cxn>
                <a:cxn ang="0">
                  <a:pos x="T4" y="T5"/>
                </a:cxn>
                <a:cxn ang="0">
                  <a:pos x="T6" y="T7"/>
                </a:cxn>
                <a:cxn ang="0">
                  <a:pos x="T8" y="T9"/>
                </a:cxn>
              </a:cxnLst>
              <a:rect l="0" t="0" r="r" b="b"/>
              <a:pathLst>
                <a:path w="20900" h="19429">
                  <a:moveTo>
                    <a:pt x="20900" y="0"/>
                  </a:moveTo>
                  <a:cubicBezTo>
                    <a:pt x="14762" y="7069"/>
                    <a:pt x="7788" y="13595"/>
                    <a:pt x="0" y="19429"/>
                  </a:cubicBezTo>
                  <a:lnTo>
                    <a:pt x="98" y="19429"/>
                  </a:lnTo>
                  <a:cubicBezTo>
                    <a:pt x="6228" y="15335"/>
                    <a:pt x="13290" y="12528"/>
                    <a:pt x="20900" y="11398"/>
                  </a:cubicBezTo>
                  <a:lnTo>
                    <a:pt x="20900" y="0"/>
                  </a:lnTo>
                  <a:close/>
                </a:path>
              </a:pathLst>
            </a:custGeom>
            <a:solidFill>
              <a:srgbClr val="D7D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8">
              <a:extLst>
                <a:ext uri="{FF2B5EF4-FFF2-40B4-BE49-F238E27FC236}">
                  <a16:creationId xmlns:a16="http://schemas.microsoft.com/office/drawing/2014/main" id="{52C3FDA0-0DB0-41FE-9FFC-0002998FEFD7}"/>
                </a:ext>
              </a:extLst>
            </p:cNvPr>
            <p:cNvSpPr>
              <a:spLocks/>
            </p:cNvSpPr>
            <p:nvPr userDrawn="1"/>
          </p:nvSpPr>
          <p:spPr bwMode="gray">
            <a:xfrm>
              <a:off x="14288" y="6350"/>
              <a:ext cx="8051800" cy="6845300"/>
            </a:xfrm>
            <a:custGeom>
              <a:avLst/>
              <a:gdLst>
                <a:gd name="T0" fmla="*/ 44836 w 44836"/>
                <a:gd name="T1" fmla="*/ 38100 h 38100"/>
                <a:gd name="T2" fmla="*/ 24804 w 44836"/>
                <a:gd name="T3" fmla="*/ 0 h 38100"/>
                <a:gd name="T4" fmla="*/ 0 w 44836"/>
                <a:gd name="T5" fmla="*/ 0 h 38100"/>
                <a:gd name="T6" fmla="*/ 0 w 44836"/>
                <a:gd name="T7" fmla="*/ 38100 h 38100"/>
                <a:gd name="T8" fmla="*/ 44836 w 44836"/>
                <a:gd name="T9" fmla="*/ 38100 h 38100"/>
              </a:gdLst>
              <a:ahLst/>
              <a:cxnLst>
                <a:cxn ang="0">
                  <a:pos x="T0" y="T1"/>
                </a:cxn>
                <a:cxn ang="0">
                  <a:pos x="T2" y="T3"/>
                </a:cxn>
                <a:cxn ang="0">
                  <a:pos x="T4" y="T5"/>
                </a:cxn>
                <a:cxn ang="0">
                  <a:pos x="T6" y="T7"/>
                </a:cxn>
                <a:cxn ang="0">
                  <a:pos x="T8" y="T9"/>
                </a:cxn>
              </a:cxnLst>
              <a:rect l="0" t="0" r="r" b="b"/>
              <a:pathLst>
                <a:path w="44836" h="38100">
                  <a:moveTo>
                    <a:pt x="44836" y="38100"/>
                  </a:moveTo>
                  <a:cubicBezTo>
                    <a:pt x="40120" y="24025"/>
                    <a:pt x="33286" y="11245"/>
                    <a:pt x="24804" y="0"/>
                  </a:cubicBezTo>
                  <a:lnTo>
                    <a:pt x="0" y="0"/>
                  </a:lnTo>
                  <a:lnTo>
                    <a:pt x="0" y="38100"/>
                  </a:lnTo>
                  <a:lnTo>
                    <a:pt x="44836" y="38100"/>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1" y="1404941"/>
            <a:ext cx="9828000" cy="1955671"/>
          </a:xfrm>
        </p:spPr>
        <p:txBody>
          <a:bodyPr anchor="t" anchorCtr="0"/>
          <a:lstStyle>
            <a:lvl1pPr>
              <a:defRPr sz="4100">
                <a:solidFill>
                  <a:schemeClr val="bg1"/>
                </a:solidFill>
              </a:defRPr>
            </a:lvl1pPr>
          </a:lstStyle>
          <a:p>
            <a:r>
              <a:rPr lang="fi-FI" dirty="0"/>
              <a:t>Väliotsikkosivu esityksen </a:t>
            </a:r>
            <a:br>
              <a:rPr lang="fi-FI" dirty="0"/>
            </a:br>
            <a:r>
              <a:rPr lang="fi-FI" dirty="0"/>
              <a:t>jäsentämiseen pitkällä tekstillä</a:t>
            </a:r>
            <a:br>
              <a:rPr lang="fi-FI" dirty="0"/>
            </a:br>
            <a:r>
              <a:rPr lang="fi-FI" dirty="0" err="1"/>
              <a:t>max</a:t>
            </a:r>
            <a:r>
              <a:rPr lang="fi-FI" dirty="0"/>
              <a:t>. 3 riviä</a:t>
            </a:r>
          </a:p>
        </p:txBody>
      </p:sp>
      <p:sp>
        <p:nvSpPr>
          <p:cNvPr id="20" name="Alatunnisteen paikkamerkki 19">
            <a:extLst>
              <a:ext uri="{FF2B5EF4-FFF2-40B4-BE49-F238E27FC236}">
                <a16:creationId xmlns:a16="http://schemas.microsoft.com/office/drawing/2014/main" id="{5A33775A-8692-4630-B0A7-351A15032642}"/>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21" name="Dian numeron paikkamerkki 20">
            <a:extLst>
              <a:ext uri="{FF2B5EF4-FFF2-40B4-BE49-F238E27FC236}">
                <a16:creationId xmlns:a16="http://schemas.microsoft.com/office/drawing/2014/main" id="{DBD8842B-CE46-458C-9327-5C7AC4214DEE}"/>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2806872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AD68CABA-EB03-4EF8-AF74-2AF1845764A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2036515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Osan ylätunniste 4">
    <p:spTree>
      <p:nvGrpSpPr>
        <p:cNvPr id="1" name=""/>
        <p:cNvGrpSpPr/>
        <p:nvPr/>
      </p:nvGrpSpPr>
      <p:grpSpPr>
        <a:xfrm>
          <a:off x="0" y="0"/>
          <a:ext cx="0" cy="0"/>
          <a:chOff x="0" y="0"/>
          <a:chExt cx="0" cy="0"/>
        </a:xfrm>
      </p:grpSpPr>
      <p:grpSp>
        <p:nvGrpSpPr>
          <p:cNvPr id="17" name="Ryhmä 16">
            <a:extLst>
              <a:ext uri="{FF2B5EF4-FFF2-40B4-BE49-F238E27FC236}">
                <a16:creationId xmlns:a16="http://schemas.microsoft.com/office/drawing/2014/main" id="{371D5EAE-A81E-4265-8AF7-3903B2858231}"/>
              </a:ext>
              <a:ext uri="{C183D7F6-B498-43B3-948B-1728B52AA6E4}">
                <adec:decorative xmlns:adec="http://schemas.microsoft.com/office/drawing/2017/decorative" val="1"/>
              </a:ext>
            </a:extLst>
          </p:cNvPr>
          <p:cNvGrpSpPr/>
          <p:nvPr userDrawn="1"/>
        </p:nvGrpSpPr>
        <p:grpSpPr bwMode="gray">
          <a:xfrm>
            <a:off x="0" y="-1"/>
            <a:ext cx="12193200" cy="6858000"/>
            <a:chOff x="14288" y="6350"/>
            <a:chExt cx="12163426" cy="6845301"/>
          </a:xfrm>
        </p:grpSpPr>
        <p:sp>
          <p:nvSpPr>
            <p:cNvPr id="8" name="Freeform 5">
              <a:extLst>
                <a:ext uri="{FF2B5EF4-FFF2-40B4-BE49-F238E27FC236}">
                  <a16:creationId xmlns:a16="http://schemas.microsoft.com/office/drawing/2014/main" id="{044C3A0F-7691-49FE-96B6-E859DEADF166}"/>
                </a:ext>
              </a:extLst>
            </p:cNvPr>
            <p:cNvSpPr>
              <a:spLocks/>
            </p:cNvSpPr>
            <p:nvPr userDrawn="1"/>
          </p:nvSpPr>
          <p:spPr bwMode="gray">
            <a:xfrm>
              <a:off x="14288" y="6350"/>
              <a:ext cx="8818016" cy="6845300"/>
            </a:xfrm>
            <a:custGeom>
              <a:avLst/>
              <a:gdLst>
                <a:gd name="T0" fmla="*/ 44859 w 48412"/>
                <a:gd name="T1" fmla="*/ 38100 h 38100"/>
                <a:gd name="T2" fmla="*/ 45228 w 48412"/>
                <a:gd name="T3" fmla="*/ 7653 h 38100"/>
                <a:gd name="T4" fmla="*/ 48412 w 48412"/>
                <a:gd name="T5" fmla="*/ 0 h 38100"/>
                <a:gd name="T6" fmla="*/ 0 w 48412"/>
                <a:gd name="T7" fmla="*/ 0 h 38100"/>
                <a:gd name="T8" fmla="*/ 0 w 48412"/>
                <a:gd name="T9" fmla="*/ 38100 h 38100"/>
                <a:gd name="T10" fmla="*/ 44859 w 48412"/>
                <a:gd name="T11" fmla="*/ 38100 h 38100"/>
              </a:gdLst>
              <a:ahLst/>
              <a:cxnLst>
                <a:cxn ang="0">
                  <a:pos x="T0" y="T1"/>
                </a:cxn>
                <a:cxn ang="0">
                  <a:pos x="T2" y="T3"/>
                </a:cxn>
                <a:cxn ang="0">
                  <a:pos x="T4" y="T5"/>
                </a:cxn>
                <a:cxn ang="0">
                  <a:pos x="T6" y="T7"/>
                </a:cxn>
                <a:cxn ang="0">
                  <a:pos x="T8" y="T9"/>
                </a:cxn>
                <a:cxn ang="0">
                  <a:pos x="T10" y="T11"/>
                </a:cxn>
              </a:cxnLst>
              <a:rect l="0" t="0" r="r" b="b"/>
              <a:pathLst>
                <a:path w="48412" h="38100">
                  <a:moveTo>
                    <a:pt x="44859" y="38100"/>
                  </a:moveTo>
                  <a:cubicBezTo>
                    <a:pt x="41980" y="28483"/>
                    <a:pt x="41891" y="17923"/>
                    <a:pt x="45228" y="7653"/>
                  </a:cubicBezTo>
                  <a:cubicBezTo>
                    <a:pt x="46078" y="5031"/>
                    <a:pt x="47141" y="2470"/>
                    <a:pt x="48412" y="0"/>
                  </a:cubicBezTo>
                  <a:lnTo>
                    <a:pt x="0" y="0"/>
                  </a:lnTo>
                  <a:lnTo>
                    <a:pt x="0" y="38100"/>
                  </a:lnTo>
                  <a:lnTo>
                    <a:pt x="44859"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9" name="Freeform 6">
              <a:extLst>
                <a:ext uri="{FF2B5EF4-FFF2-40B4-BE49-F238E27FC236}">
                  <a16:creationId xmlns:a16="http://schemas.microsoft.com/office/drawing/2014/main" id="{A1030837-DB02-4459-9A4B-059E43444645}"/>
                </a:ext>
              </a:extLst>
            </p:cNvPr>
            <p:cNvSpPr>
              <a:spLocks/>
            </p:cNvSpPr>
            <p:nvPr userDrawn="1"/>
          </p:nvSpPr>
          <p:spPr bwMode="gray">
            <a:xfrm>
              <a:off x="7537451" y="6350"/>
              <a:ext cx="4640263" cy="6845300"/>
            </a:xfrm>
            <a:custGeom>
              <a:avLst/>
              <a:gdLst>
                <a:gd name="T0" fmla="*/ 6521 w 25842"/>
                <a:gd name="T1" fmla="*/ 0 h 38100"/>
                <a:gd name="T2" fmla="*/ 3337 w 25842"/>
                <a:gd name="T3" fmla="*/ 7653 h 38100"/>
                <a:gd name="T4" fmla="*/ 2968 w 25842"/>
                <a:gd name="T5" fmla="*/ 38100 h 38100"/>
                <a:gd name="T6" fmla="*/ 4942 w 25842"/>
                <a:gd name="T7" fmla="*/ 38100 h 38100"/>
                <a:gd name="T8" fmla="*/ 25842 w 25842"/>
                <a:gd name="T9" fmla="*/ 18671 h 38100"/>
                <a:gd name="T10" fmla="*/ 25842 w 25842"/>
                <a:gd name="T11" fmla="*/ 0 h 38100"/>
                <a:gd name="T12" fmla="*/ 6521 w 25842"/>
                <a:gd name="T13" fmla="*/ 0 h 38100"/>
              </a:gdLst>
              <a:ahLst/>
              <a:cxnLst>
                <a:cxn ang="0">
                  <a:pos x="T0" y="T1"/>
                </a:cxn>
                <a:cxn ang="0">
                  <a:pos x="T2" y="T3"/>
                </a:cxn>
                <a:cxn ang="0">
                  <a:pos x="T4" y="T5"/>
                </a:cxn>
                <a:cxn ang="0">
                  <a:pos x="T6" y="T7"/>
                </a:cxn>
                <a:cxn ang="0">
                  <a:pos x="T8" y="T9"/>
                </a:cxn>
                <a:cxn ang="0">
                  <a:pos x="T10" y="T11"/>
                </a:cxn>
                <a:cxn ang="0">
                  <a:pos x="T12" y="T13"/>
                </a:cxn>
              </a:cxnLst>
              <a:rect l="0" t="0" r="r" b="b"/>
              <a:pathLst>
                <a:path w="25842" h="38100">
                  <a:moveTo>
                    <a:pt x="6521" y="0"/>
                  </a:moveTo>
                  <a:cubicBezTo>
                    <a:pt x="5250" y="2470"/>
                    <a:pt x="4187" y="5031"/>
                    <a:pt x="3337" y="7653"/>
                  </a:cubicBezTo>
                  <a:cubicBezTo>
                    <a:pt x="0" y="17923"/>
                    <a:pt x="89" y="28483"/>
                    <a:pt x="2968" y="38100"/>
                  </a:cubicBezTo>
                  <a:lnTo>
                    <a:pt x="4942" y="38100"/>
                  </a:lnTo>
                  <a:cubicBezTo>
                    <a:pt x="12730" y="32266"/>
                    <a:pt x="19704" y="25740"/>
                    <a:pt x="25842" y="18671"/>
                  </a:cubicBezTo>
                  <a:lnTo>
                    <a:pt x="25842" y="0"/>
                  </a:lnTo>
                  <a:lnTo>
                    <a:pt x="6521" y="0"/>
                  </a:lnTo>
                  <a:close/>
                </a:path>
              </a:pathLst>
            </a:custGeom>
            <a:solidFill>
              <a:srgbClr val="4A6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5" name="Freeform 7">
              <a:extLst>
                <a:ext uri="{FF2B5EF4-FFF2-40B4-BE49-F238E27FC236}">
                  <a16:creationId xmlns:a16="http://schemas.microsoft.com/office/drawing/2014/main" id="{C76AF66B-5E40-49AE-9A2F-3ABA9901A079}"/>
                </a:ext>
              </a:extLst>
            </p:cNvPr>
            <p:cNvSpPr>
              <a:spLocks/>
            </p:cNvSpPr>
            <p:nvPr userDrawn="1"/>
          </p:nvSpPr>
          <p:spPr bwMode="gray">
            <a:xfrm>
              <a:off x="8424863" y="3360738"/>
              <a:ext cx="3752850" cy="3490913"/>
            </a:xfrm>
            <a:custGeom>
              <a:avLst/>
              <a:gdLst>
                <a:gd name="T0" fmla="*/ 20900 w 20900"/>
                <a:gd name="T1" fmla="*/ 0 h 19429"/>
                <a:gd name="T2" fmla="*/ 0 w 20900"/>
                <a:gd name="T3" fmla="*/ 19429 h 19429"/>
                <a:gd name="T4" fmla="*/ 98 w 20900"/>
                <a:gd name="T5" fmla="*/ 19429 h 19429"/>
                <a:gd name="T6" fmla="*/ 20900 w 20900"/>
                <a:gd name="T7" fmla="*/ 11398 h 19429"/>
                <a:gd name="T8" fmla="*/ 20900 w 20900"/>
                <a:gd name="T9" fmla="*/ 0 h 19429"/>
              </a:gdLst>
              <a:ahLst/>
              <a:cxnLst>
                <a:cxn ang="0">
                  <a:pos x="T0" y="T1"/>
                </a:cxn>
                <a:cxn ang="0">
                  <a:pos x="T2" y="T3"/>
                </a:cxn>
                <a:cxn ang="0">
                  <a:pos x="T4" y="T5"/>
                </a:cxn>
                <a:cxn ang="0">
                  <a:pos x="T6" y="T7"/>
                </a:cxn>
                <a:cxn ang="0">
                  <a:pos x="T8" y="T9"/>
                </a:cxn>
              </a:cxnLst>
              <a:rect l="0" t="0" r="r" b="b"/>
              <a:pathLst>
                <a:path w="20900" h="19429">
                  <a:moveTo>
                    <a:pt x="20900" y="0"/>
                  </a:moveTo>
                  <a:cubicBezTo>
                    <a:pt x="14762" y="7069"/>
                    <a:pt x="7788" y="13595"/>
                    <a:pt x="0" y="19429"/>
                  </a:cubicBezTo>
                  <a:lnTo>
                    <a:pt x="98" y="19429"/>
                  </a:lnTo>
                  <a:cubicBezTo>
                    <a:pt x="6228" y="15335"/>
                    <a:pt x="13290" y="12528"/>
                    <a:pt x="20900" y="11398"/>
                  </a:cubicBezTo>
                  <a:lnTo>
                    <a:pt x="20900" y="0"/>
                  </a:lnTo>
                  <a:close/>
                </a:path>
              </a:pathLst>
            </a:custGeom>
            <a:solidFill>
              <a:srgbClr val="D7D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8">
              <a:extLst>
                <a:ext uri="{FF2B5EF4-FFF2-40B4-BE49-F238E27FC236}">
                  <a16:creationId xmlns:a16="http://schemas.microsoft.com/office/drawing/2014/main" id="{52C3FDA0-0DB0-41FE-9FFC-0002998FEFD7}"/>
                </a:ext>
              </a:extLst>
            </p:cNvPr>
            <p:cNvSpPr>
              <a:spLocks/>
            </p:cNvSpPr>
            <p:nvPr userDrawn="1"/>
          </p:nvSpPr>
          <p:spPr bwMode="gray">
            <a:xfrm>
              <a:off x="14288" y="6350"/>
              <a:ext cx="8051800" cy="6845300"/>
            </a:xfrm>
            <a:custGeom>
              <a:avLst/>
              <a:gdLst>
                <a:gd name="T0" fmla="*/ 44836 w 44836"/>
                <a:gd name="T1" fmla="*/ 38100 h 38100"/>
                <a:gd name="T2" fmla="*/ 24804 w 44836"/>
                <a:gd name="T3" fmla="*/ 0 h 38100"/>
                <a:gd name="T4" fmla="*/ 0 w 44836"/>
                <a:gd name="T5" fmla="*/ 0 h 38100"/>
                <a:gd name="T6" fmla="*/ 0 w 44836"/>
                <a:gd name="T7" fmla="*/ 38100 h 38100"/>
                <a:gd name="T8" fmla="*/ 44836 w 44836"/>
                <a:gd name="T9" fmla="*/ 38100 h 38100"/>
              </a:gdLst>
              <a:ahLst/>
              <a:cxnLst>
                <a:cxn ang="0">
                  <a:pos x="T0" y="T1"/>
                </a:cxn>
                <a:cxn ang="0">
                  <a:pos x="T2" y="T3"/>
                </a:cxn>
                <a:cxn ang="0">
                  <a:pos x="T4" y="T5"/>
                </a:cxn>
                <a:cxn ang="0">
                  <a:pos x="T6" y="T7"/>
                </a:cxn>
                <a:cxn ang="0">
                  <a:pos x="T8" y="T9"/>
                </a:cxn>
              </a:cxnLst>
              <a:rect l="0" t="0" r="r" b="b"/>
              <a:pathLst>
                <a:path w="44836" h="38100">
                  <a:moveTo>
                    <a:pt x="44836" y="38100"/>
                  </a:moveTo>
                  <a:cubicBezTo>
                    <a:pt x="40120" y="24025"/>
                    <a:pt x="33286" y="11245"/>
                    <a:pt x="24804" y="0"/>
                  </a:cubicBezTo>
                  <a:lnTo>
                    <a:pt x="0" y="0"/>
                  </a:lnTo>
                  <a:lnTo>
                    <a:pt x="0" y="38100"/>
                  </a:lnTo>
                  <a:lnTo>
                    <a:pt x="44836" y="38100"/>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1" y="1404939"/>
            <a:ext cx="9828000" cy="936000"/>
          </a:xfrm>
        </p:spPr>
        <p:txBody>
          <a:bodyPr anchor="t" anchorCtr="0"/>
          <a:lstStyle>
            <a:lvl1pPr>
              <a:defRPr sz="5600">
                <a:solidFill>
                  <a:schemeClr val="bg1"/>
                </a:solidFill>
              </a:defRPr>
            </a:lvl1pPr>
          </a:lstStyle>
          <a:p>
            <a:r>
              <a:rPr lang="fi-FI" dirty="0"/>
              <a:t>Väliotsikkosivu, yksi sana tai rivi</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03782310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Osan ylätunniste kuvapaikka">
    <p:bg>
      <p:bgPr>
        <a:solidFill>
          <a:srgbClr val="365ABD"/>
        </a:solidFill>
        <a:effectLst/>
      </p:bgPr>
    </p:bg>
    <p:spTree>
      <p:nvGrpSpPr>
        <p:cNvPr id="1" name=""/>
        <p:cNvGrpSpPr/>
        <p:nvPr/>
      </p:nvGrpSpPr>
      <p:grpSpPr>
        <a:xfrm>
          <a:off x="0" y="0"/>
          <a:ext cx="0" cy="0"/>
          <a:chOff x="0" y="0"/>
          <a:chExt cx="0" cy="0"/>
        </a:xfrm>
      </p:grpSpPr>
      <p:sp>
        <p:nvSpPr>
          <p:cNvPr id="25" name="Freeform 11">
            <a:extLst>
              <a:ext uri="{FF2B5EF4-FFF2-40B4-BE49-F238E27FC236}">
                <a16:creationId xmlns:a16="http://schemas.microsoft.com/office/drawing/2014/main" id="{C38B15FE-EB78-49DB-9C78-8EDF68976BF4}"/>
              </a:ext>
              <a:ext uri="{C183D7F6-B498-43B3-948B-1728B52AA6E4}">
                <adec:decorative xmlns:adec="http://schemas.microsoft.com/office/drawing/2017/decorative" val="1"/>
              </a:ext>
            </a:extLst>
          </p:cNvPr>
          <p:cNvSpPr>
            <a:spLocks/>
          </p:cNvSpPr>
          <p:nvPr userDrawn="1"/>
        </p:nvSpPr>
        <p:spPr bwMode="gray">
          <a:xfrm>
            <a:off x="1" y="5084653"/>
            <a:ext cx="5514073" cy="1773347"/>
          </a:xfrm>
          <a:custGeom>
            <a:avLst/>
            <a:gdLst>
              <a:gd name="T0" fmla="*/ 30648 w 30648"/>
              <a:gd name="T1" fmla="*/ 9848 h 9848"/>
              <a:gd name="T2" fmla="*/ 0 w 30648"/>
              <a:gd name="T3" fmla="*/ 0 h 9848"/>
              <a:gd name="T4" fmla="*/ 0 w 30648"/>
              <a:gd name="T5" fmla="*/ 9848 h 9848"/>
              <a:gd name="T6" fmla="*/ 30648 w 30648"/>
              <a:gd name="T7" fmla="*/ 9848 h 9848"/>
            </a:gdLst>
            <a:ahLst/>
            <a:cxnLst>
              <a:cxn ang="0">
                <a:pos x="T0" y="T1"/>
              </a:cxn>
              <a:cxn ang="0">
                <a:pos x="T2" y="T3"/>
              </a:cxn>
              <a:cxn ang="0">
                <a:pos x="T4" y="T5"/>
              </a:cxn>
              <a:cxn ang="0">
                <a:pos x="T6" y="T7"/>
              </a:cxn>
            </a:cxnLst>
            <a:rect l="0" t="0" r="r" b="b"/>
            <a:pathLst>
              <a:path w="30648" h="9848">
                <a:moveTo>
                  <a:pt x="30648" y="9848"/>
                </a:moveTo>
                <a:cubicBezTo>
                  <a:pt x="20769" y="5269"/>
                  <a:pt x="10471" y="1994"/>
                  <a:pt x="0" y="0"/>
                </a:cubicBezTo>
                <a:lnTo>
                  <a:pt x="0" y="9848"/>
                </a:lnTo>
                <a:lnTo>
                  <a:pt x="30648" y="9848"/>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 name="Otsikko 1">
            <a:extLst>
              <a:ext uri="{FF2B5EF4-FFF2-40B4-BE49-F238E27FC236}">
                <a16:creationId xmlns:a16="http://schemas.microsoft.com/office/drawing/2014/main" id="{AA898E02-03EA-44E2-B2D3-D9317405701C}"/>
              </a:ext>
            </a:extLst>
          </p:cNvPr>
          <p:cNvSpPr>
            <a:spLocks noGrp="1"/>
          </p:cNvSpPr>
          <p:nvPr userDrawn="1">
            <p:ph type="title" hasCustomPrompt="1"/>
          </p:nvPr>
        </p:nvSpPr>
        <p:spPr bwMode="white">
          <a:xfrm>
            <a:off x="819770" y="2196247"/>
            <a:ext cx="6428359" cy="1952053"/>
          </a:xfrm>
        </p:spPr>
        <p:txBody>
          <a:bodyPr anchor="t" anchorCtr="0"/>
          <a:lstStyle>
            <a:lvl1pPr>
              <a:defRPr sz="4100">
                <a:solidFill>
                  <a:schemeClr val="bg1"/>
                </a:solidFill>
              </a:defRPr>
            </a:lvl1pPr>
          </a:lstStyle>
          <a:p>
            <a:r>
              <a:rPr lang="fi-FI" dirty="0"/>
              <a:t>Kuvallinen väliotsikkosivu </a:t>
            </a:r>
            <a:br>
              <a:rPr lang="fi-FI" dirty="0"/>
            </a:br>
            <a:r>
              <a:rPr lang="fi-FI" dirty="0"/>
              <a:t>esityksen jäsentämiseen, </a:t>
            </a:r>
            <a:br>
              <a:rPr lang="fi-FI" dirty="0"/>
            </a:br>
            <a:r>
              <a:rPr lang="fi-FI" dirty="0"/>
              <a:t>3 riviä tekstiä</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userDrawn="1">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userDrawn="1">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
        <p:nvSpPr>
          <p:cNvPr id="20" name="Kuvan paikkamerkki 19">
            <a:extLst>
              <a:ext uri="{FF2B5EF4-FFF2-40B4-BE49-F238E27FC236}">
                <a16:creationId xmlns:a16="http://schemas.microsoft.com/office/drawing/2014/main" id="{8DB9BFF2-C31A-4614-8C44-870E61EDC78C}"/>
              </a:ext>
              <a:ext uri="{C183D7F6-B498-43B3-948B-1728B52AA6E4}">
                <adec:decorative xmlns:adec="http://schemas.microsoft.com/office/drawing/2017/decorative" val="1"/>
              </a:ext>
            </a:extLst>
          </p:cNvPr>
          <p:cNvSpPr>
            <a:spLocks noGrp="1"/>
          </p:cNvSpPr>
          <p:nvPr userDrawn="1">
            <p:ph type="pic" sz="quarter" idx="13"/>
          </p:nvPr>
        </p:nvSpPr>
        <p:spPr>
          <a:xfrm>
            <a:off x="8104821" y="0"/>
            <a:ext cx="4087180" cy="6858000"/>
          </a:xfrm>
          <a:custGeom>
            <a:avLst/>
            <a:gdLst>
              <a:gd name="connsiteX0" fmla="*/ 0 w 3431705"/>
              <a:gd name="connsiteY0" fmla="*/ 0 h 6858000"/>
              <a:gd name="connsiteX1" fmla="*/ 3431705 w 3431705"/>
              <a:gd name="connsiteY1" fmla="*/ 0 h 6858000"/>
              <a:gd name="connsiteX2" fmla="*/ 3431705 w 3431705"/>
              <a:gd name="connsiteY2" fmla="*/ 6858000 h 6858000"/>
              <a:gd name="connsiteX3" fmla="*/ 0 w 3431705"/>
              <a:gd name="connsiteY3" fmla="*/ 6858000 h 6858000"/>
              <a:gd name="connsiteX4" fmla="*/ 0 w 3431705"/>
              <a:gd name="connsiteY4" fmla="*/ 0 h 6858000"/>
              <a:gd name="connsiteX0" fmla="*/ 3157 w 3434862"/>
              <a:gd name="connsiteY0" fmla="*/ 0 h 6858000"/>
              <a:gd name="connsiteX1" fmla="*/ 3434862 w 3434862"/>
              <a:gd name="connsiteY1" fmla="*/ 0 h 6858000"/>
              <a:gd name="connsiteX2" fmla="*/ 3434862 w 3434862"/>
              <a:gd name="connsiteY2" fmla="*/ 6858000 h 6858000"/>
              <a:gd name="connsiteX3" fmla="*/ 3157 w 3434862"/>
              <a:gd name="connsiteY3" fmla="*/ 6858000 h 6858000"/>
              <a:gd name="connsiteX4" fmla="*/ 0 w 3434862"/>
              <a:gd name="connsiteY4" fmla="*/ 3124200 h 6858000"/>
              <a:gd name="connsiteX5" fmla="*/ 3157 w 3434862"/>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758837 w 4190542"/>
              <a:gd name="connsiteY0" fmla="*/ 0 h 6858000"/>
              <a:gd name="connsiteX1" fmla="*/ 4190542 w 4190542"/>
              <a:gd name="connsiteY1" fmla="*/ 0 h 6858000"/>
              <a:gd name="connsiteX2" fmla="*/ 4190542 w 4190542"/>
              <a:gd name="connsiteY2" fmla="*/ 6858000 h 6858000"/>
              <a:gd name="connsiteX3" fmla="*/ 758837 w 4190542"/>
              <a:gd name="connsiteY3" fmla="*/ 6858000 h 6858000"/>
              <a:gd name="connsiteX4" fmla="*/ 0 w 4190542"/>
              <a:gd name="connsiteY4" fmla="*/ 3548525 h 6858000"/>
              <a:gd name="connsiteX5" fmla="*/ 758837 w 4190542"/>
              <a:gd name="connsiteY5" fmla="*/ 0 h 6858000"/>
              <a:gd name="connsiteX0" fmla="*/ 647519 w 4079224"/>
              <a:gd name="connsiteY0" fmla="*/ 0 h 6858000"/>
              <a:gd name="connsiteX1" fmla="*/ 4079224 w 4079224"/>
              <a:gd name="connsiteY1" fmla="*/ 0 h 6858000"/>
              <a:gd name="connsiteX2" fmla="*/ 4079224 w 4079224"/>
              <a:gd name="connsiteY2" fmla="*/ 6858000 h 6858000"/>
              <a:gd name="connsiteX3" fmla="*/ 647519 w 4079224"/>
              <a:gd name="connsiteY3" fmla="*/ 6858000 h 6858000"/>
              <a:gd name="connsiteX4" fmla="*/ 0 w 4079224"/>
              <a:gd name="connsiteY4" fmla="*/ 3528647 h 6858000"/>
              <a:gd name="connsiteX5" fmla="*/ 647519 w 4079224"/>
              <a:gd name="connsiteY5" fmla="*/ 0 h 6858000"/>
              <a:gd name="connsiteX0" fmla="*/ 648002 w 4079707"/>
              <a:gd name="connsiteY0" fmla="*/ 0 h 6858000"/>
              <a:gd name="connsiteX1" fmla="*/ 4079707 w 4079707"/>
              <a:gd name="connsiteY1" fmla="*/ 0 h 6858000"/>
              <a:gd name="connsiteX2" fmla="*/ 4079707 w 4079707"/>
              <a:gd name="connsiteY2" fmla="*/ 6858000 h 6858000"/>
              <a:gd name="connsiteX3" fmla="*/ 648002 w 4079707"/>
              <a:gd name="connsiteY3" fmla="*/ 6858000 h 6858000"/>
              <a:gd name="connsiteX4" fmla="*/ 483 w 4079707"/>
              <a:gd name="connsiteY4" fmla="*/ 3528647 h 6858000"/>
              <a:gd name="connsiteX5" fmla="*/ 648002 w 4079707"/>
              <a:gd name="connsiteY5" fmla="*/ 0 h 6858000"/>
              <a:gd name="connsiteX0" fmla="*/ 647524 w 4079229"/>
              <a:gd name="connsiteY0" fmla="*/ 0 h 6858000"/>
              <a:gd name="connsiteX1" fmla="*/ 4079229 w 4079229"/>
              <a:gd name="connsiteY1" fmla="*/ 0 h 6858000"/>
              <a:gd name="connsiteX2" fmla="*/ 4079229 w 4079229"/>
              <a:gd name="connsiteY2" fmla="*/ 6858000 h 6858000"/>
              <a:gd name="connsiteX3" fmla="*/ 647524 w 4079229"/>
              <a:gd name="connsiteY3" fmla="*/ 6858000 h 6858000"/>
              <a:gd name="connsiteX4" fmla="*/ 5 w 4079229"/>
              <a:gd name="connsiteY4" fmla="*/ 3528647 h 6858000"/>
              <a:gd name="connsiteX5" fmla="*/ 647524 w 4079229"/>
              <a:gd name="connsiteY5" fmla="*/ 0 h 6858000"/>
              <a:gd name="connsiteX0" fmla="*/ 655474 w 4087179"/>
              <a:gd name="connsiteY0" fmla="*/ 0 h 6858000"/>
              <a:gd name="connsiteX1" fmla="*/ 4087179 w 4087179"/>
              <a:gd name="connsiteY1" fmla="*/ 0 h 6858000"/>
              <a:gd name="connsiteX2" fmla="*/ 4087179 w 4087179"/>
              <a:gd name="connsiteY2" fmla="*/ 6858000 h 6858000"/>
              <a:gd name="connsiteX3" fmla="*/ 655474 w 4087179"/>
              <a:gd name="connsiteY3" fmla="*/ 6858000 h 6858000"/>
              <a:gd name="connsiteX4" fmla="*/ 4 w 4087179"/>
              <a:gd name="connsiteY4" fmla="*/ 3405402 h 6858000"/>
              <a:gd name="connsiteX5" fmla="*/ 655474 w 4087179"/>
              <a:gd name="connsiteY5" fmla="*/ 0 h 6858000"/>
              <a:gd name="connsiteX0" fmla="*/ 655836 w 4087541"/>
              <a:gd name="connsiteY0" fmla="*/ 0 h 6858000"/>
              <a:gd name="connsiteX1" fmla="*/ 4087541 w 4087541"/>
              <a:gd name="connsiteY1" fmla="*/ 0 h 6858000"/>
              <a:gd name="connsiteX2" fmla="*/ 4087541 w 4087541"/>
              <a:gd name="connsiteY2" fmla="*/ 6858000 h 6858000"/>
              <a:gd name="connsiteX3" fmla="*/ 655836 w 4087541"/>
              <a:gd name="connsiteY3" fmla="*/ 6858000 h 6858000"/>
              <a:gd name="connsiteX4" fmla="*/ 366 w 4087541"/>
              <a:gd name="connsiteY4" fmla="*/ 3405402 h 6858000"/>
              <a:gd name="connsiteX5" fmla="*/ 655836 w 4087541"/>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7180" h="6858000">
                <a:moveTo>
                  <a:pt x="655475" y="0"/>
                </a:moveTo>
                <a:lnTo>
                  <a:pt x="4087180" y="0"/>
                </a:lnTo>
                <a:lnTo>
                  <a:pt x="4087180" y="6858000"/>
                </a:lnTo>
                <a:lnTo>
                  <a:pt x="655475" y="6858000"/>
                </a:lnTo>
                <a:cubicBezTo>
                  <a:pt x="198241" y="5579539"/>
                  <a:pt x="-1047" y="4538242"/>
                  <a:pt x="5" y="3405402"/>
                </a:cubicBezTo>
                <a:cubicBezTo>
                  <a:pt x="1057" y="2272562"/>
                  <a:pt x="220670" y="994916"/>
                  <a:pt x="655475" y="0"/>
                </a:cubicBezTo>
                <a:close/>
              </a:path>
            </a:pathLst>
          </a:custGeom>
          <a:solidFill>
            <a:schemeClr val="bg1"/>
          </a:solidFill>
        </p:spPr>
        <p:txBody>
          <a:bodyPr anchor="ctr" anchorCtr="0"/>
          <a:lstStyle>
            <a:lvl1pPr marL="0" indent="0" algn="ctr">
              <a:buNone/>
              <a:defRPr/>
            </a:lvl1pPr>
          </a:lstStyle>
          <a:p>
            <a:r>
              <a:rPr lang="fi-FI"/>
              <a:t>Lisää kuva napsauttamalla kuvaketta</a:t>
            </a:r>
            <a:endParaRPr lang="fi-FI" dirty="0"/>
          </a:p>
        </p:txBody>
      </p:sp>
    </p:spTree>
    <p:extLst>
      <p:ext uri="{BB962C8B-B14F-4D97-AF65-F5344CB8AC3E}">
        <p14:creationId xmlns:p14="http://schemas.microsoft.com/office/powerpoint/2010/main" val="21501852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Osan ylätunniste kuva 1">
    <p:bg>
      <p:bgPr>
        <a:solidFill>
          <a:srgbClr val="365ABD"/>
        </a:solidFill>
        <a:effectLst/>
      </p:bgPr>
    </p:bg>
    <p:spTree>
      <p:nvGrpSpPr>
        <p:cNvPr id="1" name=""/>
        <p:cNvGrpSpPr/>
        <p:nvPr/>
      </p:nvGrpSpPr>
      <p:grpSpPr>
        <a:xfrm>
          <a:off x="0" y="0"/>
          <a:ext cx="0" cy="0"/>
          <a:chOff x="0" y="0"/>
          <a:chExt cx="0" cy="0"/>
        </a:xfrm>
      </p:grpSpPr>
      <p:pic>
        <p:nvPicPr>
          <p:cNvPr id="28" name="Kuva 27" descr="Kuva, joka sisältää kohteen lumi, rakennus, mies, katettu">
            <a:extLst>
              <a:ext uri="{FF2B5EF4-FFF2-40B4-BE49-F238E27FC236}">
                <a16:creationId xmlns:a16="http://schemas.microsoft.com/office/drawing/2014/main" id="{0C894645-360E-4B0E-B056-721914725C19}"/>
              </a:ext>
              <a:ext uri="{C183D7F6-B498-43B3-948B-1728B52AA6E4}">
                <adec:decorative xmlns:adec="http://schemas.microsoft.com/office/drawing/2017/decorative" val="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8084729" y="0"/>
            <a:ext cx="4108704" cy="6858000"/>
          </a:xfrm>
          <a:prstGeom prst="rect">
            <a:avLst/>
          </a:prstGeom>
        </p:spPr>
      </p:pic>
      <p:grpSp>
        <p:nvGrpSpPr>
          <p:cNvPr id="26" name="Ryhmä 25">
            <a:extLst>
              <a:ext uri="{FF2B5EF4-FFF2-40B4-BE49-F238E27FC236}">
                <a16:creationId xmlns:a16="http://schemas.microsoft.com/office/drawing/2014/main" id="{F799DD09-7730-4542-89B9-54881FBB5779}"/>
              </a:ext>
              <a:ext uri="{C183D7F6-B498-43B3-948B-1728B52AA6E4}">
                <adec:decorative xmlns:adec="http://schemas.microsoft.com/office/drawing/2017/decorative" val="1"/>
              </a:ext>
            </a:extLst>
          </p:cNvPr>
          <p:cNvGrpSpPr>
            <a:grpSpLocks noChangeAspect="1"/>
          </p:cNvGrpSpPr>
          <p:nvPr userDrawn="1"/>
        </p:nvGrpSpPr>
        <p:grpSpPr bwMode="gray">
          <a:xfrm>
            <a:off x="1" y="0"/>
            <a:ext cx="8756991" cy="6858000"/>
            <a:chOff x="1725613" y="6350"/>
            <a:chExt cx="8740775" cy="6845301"/>
          </a:xfrm>
        </p:grpSpPr>
        <p:sp>
          <p:nvSpPr>
            <p:cNvPr id="24" name="Freeform 10">
              <a:extLst>
                <a:ext uri="{FF2B5EF4-FFF2-40B4-BE49-F238E27FC236}">
                  <a16:creationId xmlns:a16="http://schemas.microsoft.com/office/drawing/2014/main" id="{E5B9F0F0-2539-458B-AAF7-535BE5D78F43}"/>
                </a:ext>
              </a:extLst>
            </p:cNvPr>
            <p:cNvSpPr>
              <a:spLocks/>
            </p:cNvSpPr>
            <p:nvPr userDrawn="1"/>
          </p:nvSpPr>
          <p:spPr bwMode="gray">
            <a:xfrm>
              <a:off x="1725613" y="6350"/>
              <a:ext cx="8740775" cy="6845300"/>
            </a:xfrm>
            <a:custGeom>
              <a:avLst/>
              <a:gdLst>
                <a:gd name="T0" fmla="*/ 0 w 48666"/>
                <a:gd name="T1" fmla="*/ 38100 h 38100"/>
                <a:gd name="T2" fmla="*/ 48666 w 48666"/>
                <a:gd name="T3" fmla="*/ 38100 h 38100"/>
                <a:gd name="T4" fmla="*/ 46174 w 48666"/>
                <a:gd name="T5" fmla="*/ 29774 h 38100"/>
                <a:gd name="T6" fmla="*/ 46174 w 48666"/>
                <a:gd name="T7" fmla="*/ 29774 h 38100"/>
                <a:gd name="T8" fmla="*/ 48657 w 48666"/>
                <a:gd name="T9" fmla="*/ 0 h 38100"/>
                <a:gd name="T10" fmla="*/ 0 w 48666"/>
                <a:gd name="T11" fmla="*/ 0 h 38100"/>
                <a:gd name="T12" fmla="*/ 0 w 48666"/>
                <a:gd name="T13" fmla="*/ 38100 h 38100"/>
              </a:gdLst>
              <a:ahLst/>
              <a:cxnLst>
                <a:cxn ang="0">
                  <a:pos x="T0" y="T1"/>
                </a:cxn>
                <a:cxn ang="0">
                  <a:pos x="T2" y="T3"/>
                </a:cxn>
                <a:cxn ang="0">
                  <a:pos x="T4" y="T5"/>
                </a:cxn>
                <a:cxn ang="0">
                  <a:pos x="T6" y="T7"/>
                </a:cxn>
                <a:cxn ang="0">
                  <a:pos x="T8" y="T9"/>
                </a:cxn>
                <a:cxn ang="0">
                  <a:pos x="T10" y="T11"/>
                </a:cxn>
                <a:cxn ang="0">
                  <a:pos x="T12" y="T13"/>
                </a:cxn>
              </a:cxnLst>
              <a:rect l="0" t="0" r="r" b="b"/>
              <a:pathLst>
                <a:path w="48666" h="38100">
                  <a:moveTo>
                    <a:pt x="0" y="38100"/>
                  </a:moveTo>
                  <a:lnTo>
                    <a:pt x="48666" y="38100"/>
                  </a:lnTo>
                  <a:cubicBezTo>
                    <a:pt x="47620" y="35440"/>
                    <a:pt x="46781" y="32661"/>
                    <a:pt x="46174" y="29774"/>
                  </a:cubicBezTo>
                  <a:lnTo>
                    <a:pt x="46174" y="29774"/>
                  </a:lnTo>
                  <a:cubicBezTo>
                    <a:pt x="44128" y="20120"/>
                    <a:pt x="44799" y="9795"/>
                    <a:pt x="48657" y="0"/>
                  </a:cubicBezTo>
                  <a:lnTo>
                    <a:pt x="0" y="0"/>
                  </a:lnTo>
                  <a:lnTo>
                    <a:pt x="0"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5" name="Freeform 11">
              <a:extLst>
                <a:ext uri="{FF2B5EF4-FFF2-40B4-BE49-F238E27FC236}">
                  <a16:creationId xmlns:a16="http://schemas.microsoft.com/office/drawing/2014/main" id="{C38B15FE-EB78-49DB-9C78-8EDF68976BF4}"/>
                </a:ext>
              </a:extLst>
            </p:cNvPr>
            <p:cNvSpPr>
              <a:spLocks/>
            </p:cNvSpPr>
            <p:nvPr userDrawn="1"/>
          </p:nvSpPr>
          <p:spPr bwMode="gray">
            <a:xfrm>
              <a:off x="1725613" y="5081588"/>
              <a:ext cx="5503863" cy="1770063"/>
            </a:xfrm>
            <a:custGeom>
              <a:avLst/>
              <a:gdLst>
                <a:gd name="T0" fmla="*/ 30648 w 30648"/>
                <a:gd name="T1" fmla="*/ 9848 h 9848"/>
                <a:gd name="T2" fmla="*/ 0 w 30648"/>
                <a:gd name="T3" fmla="*/ 0 h 9848"/>
                <a:gd name="T4" fmla="*/ 0 w 30648"/>
                <a:gd name="T5" fmla="*/ 9848 h 9848"/>
                <a:gd name="T6" fmla="*/ 30648 w 30648"/>
                <a:gd name="T7" fmla="*/ 9848 h 9848"/>
              </a:gdLst>
              <a:ahLst/>
              <a:cxnLst>
                <a:cxn ang="0">
                  <a:pos x="T0" y="T1"/>
                </a:cxn>
                <a:cxn ang="0">
                  <a:pos x="T2" y="T3"/>
                </a:cxn>
                <a:cxn ang="0">
                  <a:pos x="T4" y="T5"/>
                </a:cxn>
                <a:cxn ang="0">
                  <a:pos x="T6" y="T7"/>
                </a:cxn>
              </a:cxnLst>
              <a:rect l="0" t="0" r="r" b="b"/>
              <a:pathLst>
                <a:path w="30648" h="9848">
                  <a:moveTo>
                    <a:pt x="30648" y="9848"/>
                  </a:moveTo>
                  <a:cubicBezTo>
                    <a:pt x="20769" y="5269"/>
                    <a:pt x="10471" y="1994"/>
                    <a:pt x="0" y="0"/>
                  </a:cubicBezTo>
                  <a:lnTo>
                    <a:pt x="0" y="9848"/>
                  </a:lnTo>
                  <a:lnTo>
                    <a:pt x="30648" y="9848"/>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2196247"/>
            <a:ext cx="6428359" cy="1952053"/>
          </a:xfrm>
        </p:spPr>
        <p:txBody>
          <a:bodyPr anchor="t" anchorCtr="0"/>
          <a:lstStyle>
            <a:lvl1pPr>
              <a:defRPr sz="4100">
                <a:solidFill>
                  <a:schemeClr val="bg1"/>
                </a:solidFill>
              </a:defRPr>
            </a:lvl1pPr>
          </a:lstStyle>
          <a:p>
            <a:r>
              <a:rPr lang="fi-FI" dirty="0"/>
              <a:t>Kuvallinen väliotsikkosivu </a:t>
            </a:r>
            <a:br>
              <a:rPr lang="fi-FI" dirty="0"/>
            </a:br>
            <a:r>
              <a:rPr lang="fi-FI" dirty="0"/>
              <a:t>esityksen jäsentämiseen, </a:t>
            </a:r>
            <a:br>
              <a:rPr lang="fi-FI" dirty="0"/>
            </a:br>
            <a:r>
              <a:rPr lang="fi-FI" dirty="0"/>
              <a:t>3 riviä tekstiä</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6708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Osan ylätunniste kuva 3">
    <p:bg>
      <p:bgPr>
        <a:solidFill>
          <a:srgbClr val="365ABD"/>
        </a:solidFill>
        <a:effectLst/>
      </p:bgPr>
    </p:bg>
    <p:spTree>
      <p:nvGrpSpPr>
        <p:cNvPr id="1" name=""/>
        <p:cNvGrpSpPr/>
        <p:nvPr/>
      </p:nvGrpSpPr>
      <p:grpSpPr>
        <a:xfrm>
          <a:off x="0" y="0"/>
          <a:ext cx="0" cy="0"/>
          <a:chOff x="0" y="0"/>
          <a:chExt cx="0" cy="0"/>
        </a:xfrm>
      </p:grpSpPr>
      <p:pic>
        <p:nvPicPr>
          <p:cNvPr id="28" name="Kuva 27" descr="Kuva, joka sisältää kohteen tuulimylly, ulko, näkymä, auto">
            <a:extLst>
              <a:ext uri="{FF2B5EF4-FFF2-40B4-BE49-F238E27FC236}">
                <a16:creationId xmlns:a16="http://schemas.microsoft.com/office/drawing/2014/main" id="{0C894645-360E-4B0E-B056-721914725C19}"/>
              </a:ext>
              <a:ext uri="{C183D7F6-B498-43B3-948B-1728B52AA6E4}">
                <adec:decorative xmlns:adec="http://schemas.microsoft.com/office/drawing/2017/decorative" val="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8075765" y="0"/>
            <a:ext cx="4108704" cy="6858000"/>
          </a:xfrm>
          <a:prstGeom prst="rect">
            <a:avLst/>
          </a:prstGeom>
        </p:spPr>
      </p:pic>
      <p:grpSp>
        <p:nvGrpSpPr>
          <p:cNvPr id="26" name="Ryhmä 25">
            <a:extLst>
              <a:ext uri="{FF2B5EF4-FFF2-40B4-BE49-F238E27FC236}">
                <a16:creationId xmlns:a16="http://schemas.microsoft.com/office/drawing/2014/main" id="{F799DD09-7730-4542-89B9-54881FBB5779}"/>
              </a:ext>
              <a:ext uri="{C183D7F6-B498-43B3-948B-1728B52AA6E4}">
                <adec:decorative xmlns:adec="http://schemas.microsoft.com/office/drawing/2017/decorative" val="1"/>
              </a:ext>
            </a:extLst>
          </p:cNvPr>
          <p:cNvGrpSpPr>
            <a:grpSpLocks noChangeAspect="1"/>
          </p:cNvGrpSpPr>
          <p:nvPr userDrawn="1"/>
        </p:nvGrpSpPr>
        <p:grpSpPr bwMode="gray">
          <a:xfrm>
            <a:off x="1" y="0"/>
            <a:ext cx="8756991" cy="6858000"/>
            <a:chOff x="1725613" y="6350"/>
            <a:chExt cx="8740775" cy="6845301"/>
          </a:xfrm>
        </p:grpSpPr>
        <p:sp>
          <p:nvSpPr>
            <p:cNvPr id="24" name="Freeform 10">
              <a:extLst>
                <a:ext uri="{FF2B5EF4-FFF2-40B4-BE49-F238E27FC236}">
                  <a16:creationId xmlns:a16="http://schemas.microsoft.com/office/drawing/2014/main" id="{E5B9F0F0-2539-458B-AAF7-535BE5D78F43}"/>
                </a:ext>
              </a:extLst>
            </p:cNvPr>
            <p:cNvSpPr>
              <a:spLocks/>
            </p:cNvSpPr>
            <p:nvPr userDrawn="1"/>
          </p:nvSpPr>
          <p:spPr bwMode="gray">
            <a:xfrm>
              <a:off x="1725613" y="6350"/>
              <a:ext cx="8740775" cy="6845300"/>
            </a:xfrm>
            <a:custGeom>
              <a:avLst/>
              <a:gdLst>
                <a:gd name="T0" fmla="*/ 0 w 48666"/>
                <a:gd name="T1" fmla="*/ 38100 h 38100"/>
                <a:gd name="T2" fmla="*/ 48666 w 48666"/>
                <a:gd name="T3" fmla="*/ 38100 h 38100"/>
                <a:gd name="T4" fmla="*/ 46174 w 48666"/>
                <a:gd name="T5" fmla="*/ 29774 h 38100"/>
                <a:gd name="T6" fmla="*/ 46174 w 48666"/>
                <a:gd name="T7" fmla="*/ 29774 h 38100"/>
                <a:gd name="T8" fmla="*/ 48657 w 48666"/>
                <a:gd name="T9" fmla="*/ 0 h 38100"/>
                <a:gd name="T10" fmla="*/ 0 w 48666"/>
                <a:gd name="T11" fmla="*/ 0 h 38100"/>
                <a:gd name="T12" fmla="*/ 0 w 48666"/>
                <a:gd name="T13" fmla="*/ 38100 h 38100"/>
              </a:gdLst>
              <a:ahLst/>
              <a:cxnLst>
                <a:cxn ang="0">
                  <a:pos x="T0" y="T1"/>
                </a:cxn>
                <a:cxn ang="0">
                  <a:pos x="T2" y="T3"/>
                </a:cxn>
                <a:cxn ang="0">
                  <a:pos x="T4" y="T5"/>
                </a:cxn>
                <a:cxn ang="0">
                  <a:pos x="T6" y="T7"/>
                </a:cxn>
                <a:cxn ang="0">
                  <a:pos x="T8" y="T9"/>
                </a:cxn>
                <a:cxn ang="0">
                  <a:pos x="T10" y="T11"/>
                </a:cxn>
                <a:cxn ang="0">
                  <a:pos x="T12" y="T13"/>
                </a:cxn>
              </a:cxnLst>
              <a:rect l="0" t="0" r="r" b="b"/>
              <a:pathLst>
                <a:path w="48666" h="38100">
                  <a:moveTo>
                    <a:pt x="0" y="38100"/>
                  </a:moveTo>
                  <a:lnTo>
                    <a:pt x="48666" y="38100"/>
                  </a:lnTo>
                  <a:cubicBezTo>
                    <a:pt x="47620" y="35440"/>
                    <a:pt x="46781" y="32661"/>
                    <a:pt x="46174" y="29774"/>
                  </a:cubicBezTo>
                  <a:lnTo>
                    <a:pt x="46174" y="29774"/>
                  </a:lnTo>
                  <a:cubicBezTo>
                    <a:pt x="44128" y="20120"/>
                    <a:pt x="44799" y="9795"/>
                    <a:pt x="48657" y="0"/>
                  </a:cubicBezTo>
                  <a:lnTo>
                    <a:pt x="0" y="0"/>
                  </a:lnTo>
                  <a:lnTo>
                    <a:pt x="0"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5" name="Freeform 11">
              <a:extLst>
                <a:ext uri="{FF2B5EF4-FFF2-40B4-BE49-F238E27FC236}">
                  <a16:creationId xmlns:a16="http://schemas.microsoft.com/office/drawing/2014/main" id="{C38B15FE-EB78-49DB-9C78-8EDF68976BF4}"/>
                </a:ext>
              </a:extLst>
            </p:cNvPr>
            <p:cNvSpPr>
              <a:spLocks/>
            </p:cNvSpPr>
            <p:nvPr userDrawn="1"/>
          </p:nvSpPr>
          <p:spPr bwMode="gray">
            <a:xfrm>
              <a:off x="1725613" y="5081588"/>
              <a:ext cx="5503863" cy="1770063"/>
            </a:xfrm>
            <a:custGeom>
              <a:avLst/>
              <a:gdLst>
                <a:gd name="T0" fmla="*/ 30648 w 30648"/>
                <a:gd name="T1" fmla="*/ 9848 h 9848"/>
                <a:gd name="T2" fmla="*/ 0 w 30648"/>
                <a:gd name="T3" fmla="*/ 0 h 9848"/>
                <a:gd name="T4" fmla="*/ 0 w 30648"/>
                <a:gd name="T5" fmla="*/ 9848 h 9848"/>
                <a:gd name="T6" fmla="*/ 30648 w 30648"/>
                <a:gd name="T7" fmla="*/ 9848 h 9848"/>
              </a:gdLst>
              <a:ahLst/>
              <a:cxnLst>
                <a:cxn ang="0">
                  <a:pos x="T0" y="T1"/>
                </a:cxn>
                <a:cxn ang="0">
                  <a:pos x="T2" y="T3"/>
                </a:cxn>
                <a:cxn ang="0">
                  <a:pos x="T4" y="T5"/>
                </a:cxn>
                <a:cxn ang="0">
                  <a:pos x="T6" y="T7"/>
                </a:cxn>
              </a:cxnLst>
              <a:rect l="0" t="0" r="r" b="b"/>
              <a:pathLst>
                <a:path w="30648" h="9848">
                  <a:moveTo>
                    <a:pt x="30648" y="9848"/>
                  </a:moveTo>
                  <a:cubicBezTo>
                    <a:pt x="20769" y="5269"/>
                    <a:pt x="10471" y="1994"/>
                    <a:pt x="0" y="0"/>
                  </a:cubicBezTo>
                  <a:lnTo>
                    <a:pt x="0" y="9848"/>
                  </a:lnTo>
                  <a:lnTo>
                    <a:pt x="30648" y="9848"/>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2196247"/>
            <a:ext cx="6428359" cy="1952053"/>
          </a:xfrm>
        </p:spPr>
        <p:txBody>
          <a:bodyPr anchor="t" anchorCtr="0"/>
          <a:lstStyle>
            <a:lvl1pPr>
              <a:defRPr sz="5600">
                <a:solidFill>
                  <a:schemeClr val="bg1"/>
                </a:solidFill>
              </a:defRPr>
            </a:lvl1pPr>
          </a:lstStyle>
          <a:p>
            <a:r>
              <a:rPr lang="fi-FI" dirty="0"/>
              <a:t>Yksi tekstirivi</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
        <p:nvSpPr>
          <p:cNvPr id="11" name="TextBox 10">
            <a:extLst>
              <a:ext uri="{FF2B5EF4-FFF2-40B4-BE49-F238E27FC236}">
                <a16:creationId xmlns:a16="http://schemas.microsoft.com/office/drawing/2014/main" id="{B7C376E3-2ABB-974B-9114-E2184E099A4F}"/>
              </a:ext>
            </a:extLst>
          </p:cNvPr>
          <p:cNvSpPr txBox="1"/>
          <p:nvPr userDrawn="1"/>
        </p:nvSpPr>
        <p:spPr>
          <a:xfrm>
            <a:off x="5405163" y="476672"/>
            <a:ext cx="4536504" cy="276999"/>
          </a:xfrm>
          <a:prstGeom prst="rect">
            <a:avLst/>
          </a:prstGeom>
          <a:noFill/>
        </p:spPr>
        <p:txBody>
          <a:bodyPr wrap="square" lIns="0" tIns="0" rIns="0" bIns="0" rtlCol="0">
            <a:spAutoFit/>
          </a:bodyPr>
          <a:lstStyle/>
          <a:p>
            <a:pPr algn="l"/>
            <a:r>
              <a:rPr lang="en-FI" sz="1800" dirty="0">
                <a:solidFill>
                  <a:schemeClr val="bg1"/>
                </a:solidFill>
              </a:rPr>
              <a:t>Tämä kuva pois, tilalle kuvalaatikko</a:t>
            </a:r>
          </a:p>
        </p:txBody>
      </p:sp>
    </p:spTree>
    <p:extLst>
      <p:ext uri="{BB962C8B-B14F-4D97-AF65-F5344CB8AC3E}">
        <p14:creationId xmlns:p14="http://schemas.microsoft.com/office/powerpoint/2010/main" val="335057505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Osan ylätunniste kuva 4">
    <p:spTree>
      <p:nvGrpSpPr>
        <p:cNvPr id="1" name=""/>
        <p:cNvGrpSpPr/>
        <p:nvPr/>
      </p:nvGrpSpPr>
      <p:grpSpPr>
        <a:xfrm>
          <a:off x="0" y="0"/>
          <a:ext cx="0" cy="0"/>
          <a:chOff x="0" y="0"/>
          <a:chExt cx="0" cy="0"/>
        </a:xfrm>
      </p:grpSpPr>
      <p:pic>
        <p:nvPicPr>
          <p:cNvPr id="28" name="Kuva 27" descr="Kuva, joka sisältää kohteen pöytä, istuminen, kirjoituspöytä, tietokone">
            <a:extLst>
              <a:ext uri="{FF2B5EF4-FFF2-40B4-BE49-F238E27FC236}">
                <a16:creationId xmlns:a16="http://schemas.microsoft.com/office/drawing/2014/main" id="{0C894645-360E-4B0E-B056-721914725C19}"/>
              </a:ext>
              <a:ext uri="{C183D7F6-B498-43B3-948B-1728B52AA6E4}">
                <adec:decorative xmlns:adec="http://schemas.microsoft.com/office/drawing/2017/decorative" val="0"/>
              </a:ext>
            </a:extLst>
          </p:cNvPr>
          <p:cNvPicPr>
            <a:picLocks/>
          </p:cNvPicPr>
          <p:nvPr userDrawn="1"/>
        </p:nvPicPr>
        <p:blipFill>
          <a:blip r:embed="rId2" cstate="email">
            <a:extLst>
              <a:ext uri="{28A0092B-C50C-407E-A947-70E740481C1C}">
                <a14:useLocalDpi xmlns:a14="http://schemas.microsoft.com/office/drawing/2010/main"/>
              </a:ext>
            </a:extLst>
          </a:blip>
          <a:srcRect/>
          <a:stretch/>
        </p:blipFill>
        <p:spPr>
          <a:xfrm>
            <a:off x="8075765" y="0"/>
            <a:ext cx="4122000" cy="6858000"/>
          </a:xfrm>
          <a:prstGeom prst="rect">
            <a:avLst/>
          </a:prstGeom>
        </p:spPr>
      </p:pic>
      <p:sp>
        <p:nvSpPr>
          <p:cNvPr id="25" name="Freeform 11">
            <a:extLst>
              <a:ext uri="{FF2B5EF4-FFF2-40B4-BE49-F238E27FC236}">
                <a16:creationId xmlns:a16="http://schemas.microsoft.com/office/drawing/2014/main" id="{C38B15FE-EB78-49DB-9C78-8EDF68976BF4}"/>
              </a:ext>
              <a:ext uri="{C183D7F6-B498-43B3-948B-1728B52AA6E4}">
                <adec:decorative xmlns:adec="http://schemas.microsoft.com/office/drawing/2017/decorative" val="1"/>
              </a:ext>
            </a:extLst>
          </p:cNvPr>
          <p:cNvSpPr>
            <a:spLocks/>
          </p:cNvSpPr>
          <p:nvPr userDrawn="1"/>
        </p:nvSpPr>
        <p:spPr bwMode="gray">
          <a:xfrm>
            <a:off x="1" y="5084653"/>
            <a:ext cx="5514073" cy="1773347"/>
          </a:xfrm>
          <a:custGeom>
            <a:avLst/>
            <a:gdLst>
              <a:gd name="T0" fmla="*/ 30648 w 30648"/>
              <a:gd name="T1" fmla="*/ 9848 h 9848"/>
              <a:gd name="T2" fmla="*/ 0 w 30648"/>
              <a:gd name="T3" fmla="*/ 0 h 9848"/>
              <a:gd name="T4" fmla="*/ 0 w 30648"/>
              <a:gd name="T5" fmla="*/ 9848 h 9848"/>
              <a:gd name="T6" fmla="*/ 30648 w 30648"/>
              <a:gd name="T7" fmla="*/ 9848 h 9848"/>
            </a:gdLst>
            <a:ahLst/>
            <a:cxnLst>
              <a:cxn ang="0">
                <a:pos x="T0" y="T1"/>
              </a:cxn>
              <a:cxn ang="0">
                <a:pos x="T2" y="T3"/>
              </a:cxn>
              <a:cxn ang="0">
                <a:pos x="T4" y="T5"/>
              </a:cxn>
              <a:cxn ang="0">
                <a:pos x="T6" y="T7"/>
              </a:cxn>
            </a:cxnLst>
            <a:rect l="0" t="0" r="r" b="b"/>
            <a:pathLst>
              <a:path w="30648" h="9848">
                <a:moveTo>
                  <a:pt x="30648" y="9848"/>
                </a:moveTo>
                <a:cubicBezTo>
                  <a:pt x="20769" y="5269"/>
                  <a:pt x="10471" y="1994"/>
                  <a:pt x="0" y="0"/>
                </a:cubicBezTo>
                <a:lnTo>
                  <a:pt x="0" y="9848"/>
                </a:lnTo>
                <a:lnTo>
                  <a:pt x="30648" y="9848"/>
                </a:lnTo>
                <a:close/>
              </a:path>
            </a:pathLst>
          </a:custGeom>
          <a:solidFill>
            <a:srgbClr val="E1E6F5"/>
          </a:solidFill>
          <a:ln>
            <a:noFill/>
          </a:ln>
        </p:spPr>
        <p:txBody>
          <a:bodyPr vert="horz" wrap="square" lIns="91440" tIns="45720" rIns="91440" bIns="45720" numCol="1" anchor="t" anchorCtr="0" compatLnSpc="1">
            <a:prstTxWarp prst="textNoShape">
              <a:avLst/>
            </a:prstTxWarp>
          </a:bodyPr>
          <a:lstStyle/>
          <a:p>
            <a:endParaRPr lang="fi-FI" sz="1800"/>
          </a:p>
        </p:txBody>
      </p:sp>
      <p:sp>
        <p:nvSpPr>
          <p:cNvPr id="2" name="Otsikko 1">
            <a:extLst>
              <a:ext uri="{FF2B5EF4-FFF2-40B4-BE49-F238E27FC236}">
                <a16:creationId xmlns:a16="http://schemas.microsoft.com/office/drawing/2014/main" id="{AA898E02-03EA-44E2-B2D3-D9317405701C}"/>
              </a:ext>
            </a:extLst>
          </p:cNvPr>
          <p:cNvSpPr>
            <a:spLocks noGrp="1"/>
          </p:cNvSpPr>
          <p:nvPr userDrawn="1">
            <p:ph type="title" hasCustomPrompt="1"/>
          </p:nvPr>
        </p:nvSpPr>
        <p:spPr bwMode="white">
          <a:xfrm>
            <a:off x="819770" y="2196247"/>
            <a:ext cx="6428359" cy="1952053"/>
          </a:xfrm>
        </p:spPr>
        <p:txBody>
          <a:bodyPr anchor="t" anchorCtr="0"/>
          <a:lstStyle>
            <a:lvl1pPr>
              <a:defRPr sz="4100">
                <a:solidFill>
                  <a:schemeClr val="tx2"/>
                </a:solidFill>
              </a:defRPr>
            </a:lvl1pPr>
          </a:lstStyle>
          <a:p>
            <a:r>
              <a:rPr lang="fi-FI" dirty="0"/>
              <a:t>Kuvallinen väliotsikkosivu </a:t>
            </a:r>
            <a:br>
              <a:rPr lang="fi-FI" dirty="0"/>
            </a:br>
            <a:r>
              <a:rPr lang="fi-FI" dirty="0"/>
              <a:t>esityksen jäsentämiseen, </a:t>
            </a:r>
            <a:br>
              <a:rPr lang="fi-FI" dirty="0"/>
            </a:br>
            <a:r>
              <a:rPr lang="fi-FI" dirty="0"/>
              <a:t>3 riviä tekstiä</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userDrawn="1">
            <p:ph type="ftr" sz="quarter" idx="11"/>
          </p:nvPr>
        </p:nvSpPr>
        <p:spPr bwMode="white"/>
        <p:txBody>
          <a:bodyPr/>
          <a:lstStyle>
            <a:lvl1pPr>
              <a:defRPr>
                <a:solidFill>
                  <a:schemeClr val="tx2"/>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userDrawn="1">
            <p:ph type="sldNum" sz="quarter" idx="12"/>
          </p:nvPr>
        </p:nvSpPr>
        <p:spPr bwMode="white"/>
        <p:txBody>
          <a:bodyPr/>
          <a:lstStyle>
            <a:lvl1pPr>
              <a:defRPr>
                <a:solidFill>
                  <a:schemeClr val="tx2"/>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238130556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Osan ylätunniste kuva 6">
    <p:spTree>
      <p:nvGrpSpPr>
        <p:cNvPr id="1" name=""/>
        <p:cNvGrpSpPr/>
        <p:nvPr/>
      </p:nvGrpSpPr>
      <p:grpSpPr>
        <a:xfrm>
          <a:off x="0" y="0"/>
          <a:ext cx="0" cy="0"/>
          <a:chOff x="0" y="0"/>
          <a:chExt cx="0" cy="0"/>
        </a:xfrm>
      </p:grpSpPr>
      <p:sp>
        <p:nvSpPr>
          <p:cNvPr id="9" name="Freeform 11">
            <a:extLst>
              <a:ext uri="{FF2B5EF4-FFF2-40B4-BE49-F238E27FC236}">
                <a16:creationId xmlns:a16="http://schemas.microsoft.com/office/drawing/2014/main" id="{A9699318-17A8-4406-8545-15EC6D0D7635}"/>
              </a:ext>
              <a:ext uri="{C183D7F6-B498-43B3-948B-1728B52AA6E4}">
                <adec:decorative xmlns:adec="http://schemas.microsoft.com/office/drawing/2017/decorative" val="1"/>
              </a:ext>
            </a:extLst>
          </p:cNvPr>
          <p:cNvSpPr>
            <a:spLocks/>
          </p:cNvSpPr>
          <p:nvPr userDrawn="1"/>
        </p:nvSpPr>
        <p:spPr bwMode="gray">
          <a:xfrm>
            <a:off x="1" y="5084653"/>
            <a:ext cx="5514073" cy="1773347"/>
          </a:xfrm>
          <a:custGeom>
            <a:avLst/>
            <a:gdLst>
              <a:gd name="T0" fmla="*/ 30648 w 30648"/>
              <a:gd name="T1" fmla="*/ 9848 h 9848"/>
              <a:gd name="T2" fmla="*/ 0 w 30648"/>
              <a:gd name="T3" fmla="*/ 0 h 9848"/>
              <a:gd name="T4" fmla="*/ 0 w 30648"/>
              <a:gd name="T5" fmla="*/ 9848 h 9848"/>
              <a:gd name="T6" fmla="*/ 30648 w 30648"/>
              <a:gd name="T7" fmla="*/ 9848 h 9848"/>
            </a:gdLst>
            <a:ahLst/>
            <a:cxnLst>
              <a:cxn ang="0">
                <a:pos x="T0" y="T1"/>
              </a:cxn>
              <a:cxn ang="0">
                <a:pos x="T2" y="T3"/>
              </a:cxn>
              <a:cxn ang="0">
                <a:pos x="T4" y="T5"/>
              </a:cxn>
              <a:cxn ang="0">
                <a:pos x="T6" y="T7"/>
              </a:cxn>
            </a:cxnLst>
            <a:rect l="0" t="0" r="r" b="b"/>
            <a:pathLst>
              <a:path w="30648" h="9848">
                <a:moveTo>
                  <a:pt x="30648" y="9848"/>
                </a:moveTo>
                <a:cubicBezTo>
                  <a:pt x="20769" y="5269"/>
                  <a:pt x="10471" y="1994"/>
                  <a:pt x="0" y="0"/>
                </a:cubicBezTo>
                <a:lnTo>
                  <a:pt x="0" y="9848"/>
                </a:lnTo>
                <a:lnTo>
                  <a:pt x="30648" y="9848"/>
                </a:lnTo>
                <a:close/>
              </a:path>
            </a:pathLst>
          </a:custGeom>
          <a:solidFill>
            <a:srgbClr val="E1E6F5"/>
          </a:solidFill>
          <a:ln>
            <a:noFill/>
          </a:ln>
        </p:spPr>
        <p:txBody>
          <a:bodyPr vert="horz" wrap="square" lIns="91440" tIns="45720" rIns="91440" bIns="45720" numCol="1" anchor="t" anchorCtr="0" compatLnSpc="1">
            <a:prstTxWarp prst="textNoShape">
              <a:avLst/>
            </a:prstTxWarp>
          </a:bodyPr>
          <a:lstStyle/>
          <a:p>
            <a:endParaRPr lang="fi-FI" sz="1800"/>
          </a:p>
        </p:txBody>
      </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2196247"/>
            <a:ext cx="6428359" cy="1952053"/>
          </a:xfrm>
        </p:spPr>
        <p:txBody>
          <a:bodyPr anchor="t" anchorCtr="0"/>
          <a:lstStyle>
            <a:lvl1pPr>
              <a:defRPr sz="5600">
                <a:solidFill>
                  <a:schemeClr val="tx2"/>
                </a:solidFill>
              </a:defRPr>
            </a:lvl1pPr>
          </a:lstStyle>
          <a:p>
            <a:r>
              <a:rPr lang="fi-FI" dirty="0"/>
              <a:t>Yksi tekstirivi</a:t>
            </a:r>
          </a:p>
        </p:txBody>
      </p:sp>
      <p:sp>
        <p:nvSpPr>
          <p:cNvPr id="7" name="Alatunnisteen paikkamerkki 6">
            <a:extLst>
              <a:ext uri="{FF2B5EF4-FFF2-40B4-BE49-F238E27FC236}">
                <a16:creationId xmlns:a16="http://schemas.microsoft.com/office/drawing/2014/main" id="{239E982F-E5C4-4750-B82A-0622B3AA7839}"/>
              </a:ext>
            </a:extLst>
          </p:cNvPr>
          <p:cNvSpPr>
            <a:spLocks noGrp="1"/>
          </p:cNvSpPr>
          <p:nvPr>
            <p:ph type="ftr" sz="quarter" idx="11"/>
          </p:nvPr>
        </p:nvSpPr>
        <p:spPr bwMode="white"/>
        <p:txBody>
          <a:bodyPr/>
          <a:lstStyle>
            <a:lvl1pPr>
              <a:defRPr>
                <a:solidFill>
                  <a:schemeClr val="tx2"/>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p:ph type="sldNum" sz="quarter" idx="12"/>
          </p:nvPr>
        </p:nvSpPr>
        <p:spPr bwMode="white"/>
        <p:txBody>
          <a:bodyPr/>
          <a:lstStyle>
            <a:lvl1pPr>
              <a:defRPr>
                <a:solidFill>
                  <a:schemeClr val="tx2"/>
                </a:solidFill>
              </a:defRPr>
            </a:lvl1pPr>
          </a:lstStyle>
          <a:p>
            <a:fld id="{4BCCB783-365B-40E8-A1C9-91A9348041A5}" type="slidenum">
              <a:rPr lang="fi-FI" smtClean="0"/>
              <a:pPr/>
              <a:t>‹#›</a:t>
            </a:fld>
            <a:endParaRPr lang="fi-FI" dirty="0"/>
          </a:p>
        </p:txBody>
      </p:sp>
      <p:sp>
        <p:nvSpPr>
          <p:cNvPr id="11" name="Kuvan paikkamerkki 19">
            <a:extLst>
              <a:ext uri="{FF2B5EF4-FFF2-40B4-BE49-F238E27FC236}">
                <a16:creationId xmlns:a16="http://schemas.microsoft.com/office/drawing/2014/main" id="{C20D1C9F-02E1-4C00-846A-9CC67CA2EDE5}"/>
              </a:ext>
              <a:ext uri="{C183D7F6-B498-43B3-948B-1728B52AA6E4}">
                <adec:decorative xmlns:adec="http://schemas.microsoft.com/office/drawing/2017/decorative" val="1"/>
              </a:ext>
            </a:extLst>
          </p:cNvPr>
          <p:cNvSpPr>
            <a:spLocks noGrp="1"/>
          </p:cNvSpPr>
          <p:nvPr>
            <p:ph type="pic" sz="quarter" idx="13"/>
          </p:nvPr>
        </p:nvSpPr>
        <p:spPr>
          <a:xfrm>
            <a:off x="8104821" y="0"/>
            <a:ext cx="4087180" cy="6858000"/>
          </a:xfrm>
          <a:custGeom>
            <a:avLst/>
            <a:gdLst>
              <a:gd name="connsiteX0" fmla="*/ 0 w 3431705"/>
              <a:gd name="connsiteY0" fmla="*/ 0 h 6858000"/>
              <a:gd name="connsiteX1" fmla="*/ 3431705 w 3431705"/>
              <a:gd name="connsiteY1" fmla="*/ 0 h 6858000"/>
              <a:gd name="connsiteX2" fmla="*/ 3431705 w 3431705"/>
              <a:gd name="connsiteY2" fmla="*/ 6858000 h 6858000"/>
              <a:gd name="connsiteX3" fmla="*/ 0 w 3431705"/>
              <a:gd name="connsiteY3" fmla="*/ 6858000 h 6858000"/>
              <a:gd name="connsiteX4" fmla="*/ 0 w 3431705"/>
              <a:gd name="connsiteY4" fmla="*/ 0 h 6858000"/>
              <a:gd name="connsiteX0" fmla="*/ 3157 w 3434862"/>
              <a:gd name="connsiteY0" fmla="*/ 0 h 6858000"/>
              <a:gd name="connsiteX1" fmla="*/ 3434862 w 3434862"/>
              <a:gd name="connsiteY1" fmla="*/ 0 h 6858000"/>
              <a:gd name="connsiteX2" fmla="*/ 3434862 w 3434862"/>
              <a:gd name="connsiteY2" fmla="*/ 6858000 h 6858000"/>
              <a:gd name="connsiteX3" fmla="*/ 3157 w 3434862"/>
              <a:gd name="connsiteY3" fmla="*/ 6858000 h 6858000"/>
              <a:gd name="connsiteX4" fmla="*/ 0 w 3434862"/>
              <a:gd name="connsiteY4" fmla="*/ 3124200 h 6858000"/>
              <a:gd name="connsiteX5" fmla="*/ 3157 w 3434862"/>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758837 w 4190542"/>
              <a:gd name="connsiteY0" fmla="*/ 0 h 6858000"/>
              <a:gd name="connsiteX1" fmla="*/ 4190542 w 4190542"/>
              <a:gd name="connsiteY1" fmla="*/ 0 h 6858000"/>
              <a:gd name="connsiteX2" fmla="*/ 4190542 w 4190542"/>
              <a:gd name="connsiteY2" fmla="*/ 6858000 h 6858000"/>
              <a:gd name="connsiteX3" fmla="*/ 758837 w 4190542"/>
              <a:gd name="connsiteY3" fmla="*/ 6858000 h 6858000"/>
              <a:gd name="connsiteX4" fmla="*/ 0 w 4190542"/>
              <a:gd name="connsiteY4" fmla="*/ 3548525 h 6858000"/>
              <a:gd name="connsiteX5" fmla="*/ 758837 w 4190542"/>
              <a:gd name="connsiteY5" fmla="*/ 0 h 6858000"/>
              <a:gd name="connsiteX0" fmla="*/ 647519 w 4079224"/>
              <a:gd name="connsiteY0" fmla="*/ 0 h 6858000"/>
              <a:gd name="connsiteX1" fmla="*/ 4079224 w 4079224"/>
              <a:gd name="connsiteY1" fmla="*/ 0 h 6858000"/>
              <a:gd name="connsiteX2" fmla="*/ 4079224 w 4079224"/>
              <a:gd name="connsiteY2" fmla="*/ 6858000 h 6858000"/>
              <a:gd name="connsiteX3" fmla="*/ 647519 w 4079224"/>
              <a:gd name="connsiteY3" fmla="*/ 6858000 h 6858000"/>
              <a:gd name="connsiteX4" fmla="*/ 0 w 4079224"/>
              <a:gd name="connsiteY4" fmla="*/ 3528647 h 6858000"/>
              <a:gd name="connsiteX5" fmla="*/ 647519 w 4079224"/>
              <a:gd name="connsiteY5" fmla="*/ 0 h 6858000"/>
              <a:gd name="connsiteX0" fmla="*/ 648002 w 4079707"/>
              <a:gd name="connsiteY0" fmla="*/ 0 h 6858000"/>
              <a:gd name="connsiteX1" fmla="*/ 4079707 w 4079707"/>
              <a:gd name="connsiteY1" fmla="*/ 0 h 6858000"/>
              <a:gd name="connsiteX2" fmla="*/ 4079707 w 4079707"/>
              <a:gd name="connsiteY2" fmla="*/ 6858000 h 6858000"/>
              <a:gd name="connsiteX3" fmla="*/ 648002 w 4079707"/>
              <a:gd name="connsiteY3" fmla="*/ 6858000 h 6858000"/>
              <a:gd name="connsiteX4" fmla="*/ 483 w 4079707"/>
              <a:gd name="connsiteY4" fmla="*/ 3528647 h 6858000"/>
              <a:gd name="connsiteX5" fmla="*/ 648002 w 4079707"/>
              <a:gd name="connsiteY5" fmla="*/ 0 h 6858000"/>
              <a:gd name="connsiteX0" fmla="*/ 647524 w 4079229"/>
              <a:gd name="connsiteY0" fmla="*/ 0 h 6858000"/>
              <a:gd name="connsiteX1" fmla="*/ 4079229 w 4079229"/>
              <a:gd name="connsiteY1" fmla="*/ 0 h 6858000"/>
              <a:gd name="connsiteX2" fmla="*/ 4079229 w 4079229"/>
              <a:gd name="connsiteY2" fmla="*/ 6858000 h 6858000"/>
              <a:gd name="connsiteX3" fmla="*/ 647524 w 4079229"/>
              <a:gd name="connsiteY3" fmla="*/ 6858000 h 6858000"/>
              <a:gd name="connsiteX4" fmla="*/ 5 w 4079229"/>
              <a:gd name="connsiteY4" fmla="*/ 3528647 h 6858000"/>
              <a:gd name="connsiteX5" fmla="*/ 647524 w 4079229"/>
              <a:gd name="connsiteY5" fmla="*/ 0 h 6858000"/>
              <a:gd name="connsiteX0" fmla="*/ 655474 w 4087179"/>
              <a:gd name="connsiteY0" fmla="*/ 0 h 6858000"/>
              <a:gd name="connsiteX1" fmla="*/ 4087179 w 4087179"/>
              <a:gd name="connsiteY1" fmla="*/ 0 h 6858000"/>
              <a:gd name="connsiteX2" fmla="*/ 4087179 w 4087179"/>
              <a:gd name="connsiteY2" fmla="*/ 6858000 h 6858000"/>
              <a:gd name="connsiteX3" fmla="*/ 655474 w 4087179"/>
              <a:gd name="connsiteY3" fmla="*/ 6858000 h 6858000"/>
              <a:gd name="connsiteX4" fmla="*/ 4 w 4087179"/>
              <a:gd name="connsiteY4" fmla="*/ 3405402 h 6858000"/>
              <a:gd name="connsiteX5" fmla="*/ 655474 w 4087179"/>
              <a:gd name="connsiteY5" fmla="*/ 0 h 6858000"/>
              <a:gd name="connsiteX0" fmla="*/ 655836 w 4087541"/>
              <a:gd name="connsiteY0" fmla="*/ 0 h 6858000"/>
              <a:gd name="connsiteX1" fmla="*/ 4087541 w 4087541"/>
              <a:gd name="connsiteY1" fmla="*/ 0 h 6858000"/>
              <a:gd name="connsiteX2" fmla="*/ 4087541 w 4087541"/>
              <a:gd name="connsiteY2" fmla="*/ 6858000 h 6858000"/>
              <a:gd name="connsiteX3" fmla="*/ 655836 w 4087541"/>
              <a:gd name="connsiteY3" fmla="*/ 6858000 h 6858000"/>
              <a:gd name="connsiteX4" fmla="*/ 366 w 4087541"/>
              <a:gd name="connsiteY4" fmla="*/ 3405402 h 6858000"/>
              <a:gd name="connsiteX5" fmla="*/ 655836 w 4087541"/>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7180" h="6858000">
                <a:moveTo>
                  <a:pt x="655475" y="0"/>
                </a:moveTo>
                <a:lnTo>
                  <a:pt x="4087180" y="0"/>
                </a:lnTo>
                <a:lnTo>
                  <a:pt x="4087180" y="6858000"/>
                </a:lnTo>
                <a:lnTo>
                  <a:pt x="655475" y="6858000"/>
                </a:lnTo>
                <a:cubicBezTo>
                  <a:pt x="198241" y="5579539"/>
                  <a:pt x="-1047" y="4538242"/>
                  <a:pt x="5" y="3405402"/>
                </a:cubicBezTo>
                <a:cubicBezTo>
                  <a:pt x="1057" y="2272562"/>
                  <a:pt x="220670" y="994916"/>
                  <a:pt x="655475" y="0"/>
                </a:cubicBezTo>
                <a:close/>
              </a:path>
            </a:pathLst>
          </a:custGeom>
          <a:solidFill>
            <a:schemeClr val="bg1"/>
          </a:solidFill>
        </p:spPr>
        <p:txBody>
          <a:bodyPr anchor="ctr" anchorCtr="0"/>
          <a:lstStyle>
            <a:lvl1pPr marL="0" indent="0" algn="ctr">
              <a:buNone/>
              <a:defRPr/>
            </a:lvl1pPr>
          </a:lstStyle>
          <a:p>
            <a:r>
              <a:rPr lang="fi-FI"/>
              <a:t>Lisää kuva napsauttamalla kuvaketta</a:t>
            </a:r>
            <a:endParaRPr lang="fi-FI" dirty="0"/>
          </a:p>
        </p:txBody>
      </p:sp>
    </p:spTree>
    <p:extLst>
      <p:ext uri="{BB962C8B-B14F-4D97-AF65-F5344CB8AC3E}">
        <p14:creationId xmlns:p14="http://schemas.microsoft.com/office/powerpoint/2010/main" val="85350526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Sitaatti kuvapaikka">
    <p:bg>
      <p:bgPr>
        <a:solidFill>
          <a:srgbClr val="365ABD"/>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A898E02-03EA-44E2-B2D3-D9317405701C}"/>
              </a:ext>
            </a:extLst>
          </p:cNvPr>
          <p:cNvSpPr>
            <a:spLocks noGrp="1"/>
          </p:cNvSpPr>
          <p:nvPr userDrawn="1">
            <p:ph type="title" hasCustomPrompt="1"/>
          </p:nvPr>
        </p:nvSpPr>
        <p:spPr bwMode="white">
          <a:xfrm>
            <a:off x="819770" y="2276874"/>
            <a:ext cx="6860407" cy="1822687"/>
          </a:xfrm>
        </p:spPr>
        <p:txBody>
          <a:bodyPr anchor="t" anchorCtr="0"/>
          <a:lstStyle>
            <a:lvl1pPr>
              <a:defRPr sz="3700">
                <a:solidFill>
                  <a:schemeClr val="bg1"/>
                </a:solidFill>
              </a:defRPr>
            </a:lvl1pPr>
          </a:lstStyle>
          <a:p>
            <a:r>
              <a:rPr lang="fi-FI" dirty="0"/>
              <a:t>Sitaattivälisivu – esitykseen </a:t>
            </a:r>
            <a:br>
              <a:rPr lang="fi-FI" dirty="0"/>
            </a:br>
            <a:r>
              <a:rPr lang="fi-FI" dirty="0"/>
              <a:t>voi nostaa sisältöön sopivia lauseita tai sanontoja, 3 riviä tekstiä</a:t>
            </a:r>
          </a:p>
        </p:txBody>
      </p:sp>
      <p:sp>
        <p:nvSpPr>
          <p:cNvPr id="6" name="Tekstin paikkamerkki 5">
            <a:extLst>
              <a:ext uri="{FF2B5EF4-FFF2-40B4-BE49-F238E27FC236}">
                <a16:creationId xmlns:a16="http://schemas.microsoft.com/office/drawing/2014/main" id="{F719A860-795B-428F-80F9-D6F9FDADB42D}"/>
              </a:ext>
            </a:extLst>
          </p:cNvPr>
          <p:cNvSpPr>
            <a:spLocks noGrp="1"/>
          </p:cNvSpPr>
          <p:nvPr userDrawn="1">
            <p:ph type="body" sz="quarter" idx="13" hasCustomPrompt="1"/>
          </p:nvPr>
        </p:nvSpPr>
        <p:spPr>
          <a:xfrm>
            <a:off x="819771" y="4246881"/>
            <a:ext cx="6860555" cy="622280"/>
          </a:xfrm>
        </p:spPr>
        <p:txBody>
          <a:bodyPr/>
          <a:lstStyle>
            <a:lvl1pPr marL="0" indent="0">
              <a:lnSpc>
                <a:spcPct val="100000"/>
              </a:lnSpc>
              <a:spcBef>
                <a:spcPts val="600"/>
              </a:spcBef>
              <a:buNone/>
              <a:defRPr sz="1300">
                <a:solidFill>
                  <a:schemeClr val="bg1"/>
                </a:solidFill>
              </a:defRPr>
            </a:lvl1pPr>
            <a:lvl2pPr marL="360354" indent="0">
              <a:buNone/>
              <a:defRPr/>
            </a:lvl2pPr>
          </a:lstStyle>
          <a:p>
            <a:pPr lvl="0"/>
            <a:r>
              <a:rPr lang="fi-FI" dirty="0"/>
              <a:t>Sitaatin esittäjän nimi tai lähde </a:t>
            </a:r>
          </a:p>
        </p:txBody>
      </p:sp>
      <p:sp>
        <p:nvSpPr>
          <p:cNvPr id="17" name="Kuvan paikkamerkki 19">
            <a:extLst>
              <a:ext uri="{FF2B5EF4-FFF2-40B4-BE49-F238E27FC236}">
                <a16:creationId xmlns:a16="http://schemas.microsoft.com/office/drawing/2014/main" id="{79A4B3D4-F743-4ABE-BF43-A842D73C48BF}"/>
              </a:ext>
              <a:ext uri="{C183D7F6-B498-43B3-948B-1728B52AA6E4}">
                <adec:decorative xmlns:adec="http://schemas.microsoft.com/office/drawing/2017/decorative" val="1"/>
              </a:ext>
            </a:extLst>
          </p:cNvPr>
          <p:cNvSpPr>
            <a:spLocks noGrp="1"/>
          </p:cNvSpPr>
          <p:nvPr>
            <p:ph type="pic" sz="quarter" idx="14"/>
          </p:nvPr>
        </p:nvSpPr>
        <p:spPr>
          <a:xfrm>
            <a:off x="8104821" y="0"/>
            <a:ext cx="4087180" cy="6858000"/>
          </a:xfrm>
          <a:custGeom>
            <a:avLst/>
            <a:gdLst>
              <a:gd name="connsiteX0" fmla="*/ 0 w 3431705"/>
              <a:gd name="connsiteY0" fmla="*/ 0 h 6858000"/>
              <a:gd name="connsiteX1" fmla="*/ 3431705 w 3431705"/>
              <a:gd name="connsiteY1" fmla="*/ 0 h 6858000"/>
              <a:gd name="connsiteX2" fmla="*/ 3431705 w 3431705"/>
              <a:gd name="connsiteY2" fmla="*/ 6858000 h 6858000"/>
              <a:gd name="connsiteX3" fmla="*/ 0 w 3431705"/>
              <a:gd name="connsiteY3" fmla="*/ 6858000 h 6858000"/>
              <a:gd name="connsiteX4" fmla="*/ 0 w 3431705"/>
              <a:gd name="connsiteY4" fmla="*/ 0 h 6858000"/>
              <a:gd name="connsiteX0" fmla="*/ 3157 w 3434862"/>
              <a:gd name="connsiteY0" fmla="*/ 0 h 6858000"/>
              <a:gd name="connsiteX1" fmla="*/ 3434862 w 3434862"/>
              <a:gd name="connsiteY1" fmla="*/ 0 h 6858000"/>
              <a:gd name="connsiteX2" fmla="*/ 3434862 w 3434862"/>
              <a:gd name="connsiteY2" fmla="*/ 6858000 h 6858000"/>
              <a:gd name="connsiteX3" fmla="*/ 3157 w 3434862"/>
              <a:gd name="connsiteY3" fmla="*/ 6858000 h 6858000"/>
              <a:gd name="connsiteX4" fmla="*/ 0 w 3434862"/>
              <a:gd name="connsiteY4" fmla="*/ 3124200 h 6858000"/>
              <a:gd name="connsiteX5" fmla="*/ 3157 w 3434862"/>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671373 w 4103078"/>
              <a:gd name="connsiteY0" fmla="*/ 0 h 6858000"/>
              <a:gd name="connsiteX1" fmla="*/ 4103078 w 4103078"/>
              <a:gd name="connsiteY1" fmla="*/ 0 h 6858000"/>
              <a:gd name="connsiteX2" fmla="*/ 4103078 w 4103078"/>
              <a:gd name="connsiteY2" fmla="*/ 6858000 h 6858000"/>
              <a:gd name="connsiteX3" fmla="*/ 671373 w 4103078"/>
              <a:gd name="connsiteY3" fmla="*/ 6858000 h 6858000"/>
              <a:gd name="connsiteX4" fmla="*/ 0 w 4103078"/>
              <a:gd name="connsiteY4" fmla="*/ 3528646 h 6858000"/>
              <a:gd name="connsiteX5" fmla="*/ 671373 w 4103078"/>
              <a:gd name="connsiteY5" fmla="*/ 0 h 6858000"/>
              <a:gd name="connsiteX0" fmla="*/ 758837 w 4190542"/>
              <a:gd name="connsiteY0" fmla="*/ 0 h 6858000"/>
              <a:gd name="connsiteX1" fmla="*/ 4190542 w 4190542"/>
              <a:gd name="connsiteY1" fmla="*/ 0 h 6858000"/>
              <a:gd name="connsiteX2" fmla="*/ 4190542 w 4190542"/>
              <a:gd name="connsiteY2" fmla="*/ 6858000 h 6858000"/>
              <a:gd name="connsiteX3" fmla="*/ 758837 w 4190542"/>
              <a:gd name="connsiteY3" fmla="*/ 6858000 h 6858000"/>
              <a:gd name="connsiteX4" fmla="*/ 0 w 4190542"/>
              <a:gd name="connsiteY4" fmla="*/ 3548525 h 6858000"/>
              <a:gd name="connsiteX5" fmla="*/ 758837 w 4190542"/>
              <a:gd name="connsiteY5" fmla="*/ 0 h 6858000"/>
              <a:gd name="connsiteX0" fmla="*/ 647519 w 4079224"/>
              <a:gd name="connsiteY0" fmla="*/ 0 h 6858000"/>
              <a:gd name="connsiteX1" fmla="*/ 4079224 w 4079224"/>
              <a:gd name="connsiteY1" fmla="*/ 0 h 6858000"/>
              <a:gd name="connsiteX2" fmla="*/ 4079224 w 4079224"/>
              <a:gd name="connsiteY2" fmla="*/ 6858000 h 6858000"/>
              <a:gd name="connsiteX3" fmla="*/ 647519 w 4079224"/>
              <a:gd name="connsiteY3" fmla="*/ 6858000 h 6858000"/>
              <a:gd name="connsiteX4" fmla="*/ 0 w 4079224"/>
              <a:gd name="connsiteY4" fmla="*/ 3528647 h 6858000"/>
              <a:gd name="connsiteX5" fmla="*/ 647519 w 4079224"/>
              <a:gd name="connsiteY5" fmla="*/ 0 h 6858000"/>
              <a:gd name="connsiteX0" fmla="*/ 648002 w 4079707"/>
              <a:gd name="connsiteY0" fmla="*/ 0 h 6858000"/>
              <a:gd name="connsiteX1" fmla="*/ 4079707 w 4079707"/>
              <a:gd name="connsiteY1" fmla="*/ 0 h 6858000"/>
              <a:gd name="connsiteX2" fmla="*/ 4079707 w 4079707"/>
              <a:gd name="connsiteY2" fmla="*/ 6858000 h 6858000"/>
              <a:gd name="connsiteX3" fmla="*/ 648002 w 4079707"/>
              <a:gd name="connsiteY3" fmla="*/ 6858000 h 6858000"/>
              <a:gd name="connsiteX4" fmla="*/ 483 w 4079707"/>
              <a:gd name="connsiteY4" fmla="*/ 3528647 h 6858000"/>
              <a:gd name="connsiteX5" fmla="*/ 648002 w 4079707"/>
              <a:gd name="connsiteY5" fmla="*/ 0 h 6858000"/>
              <a:gd name="connsiteX0" fmla="*/ 647524 w 4079229"/>
              <a:gd name="connsiteY0" fmla="*/ 0 h 6858000"/>
              <a:gd name="connsiteX1" fmla="*/ 4079229 w 4079229"/>
              <a:gd name="connsiteY1" fmla="*/ 0 h 6858000"/>
              <a:gd name="connsiteX2" fmla="*/ 4079229 w 4079229"/>
              <a:gd name="connsiteY2" fmla="*/ 6858000 h 6858000"/>
              <a:gd name="connsiteX3" fmla="*/ 647524 w 4079229"/>
              <a:gd name="connsiteY3" fmla="*/ 6858000 h 6858000"/>
              <a:gd name="connsiteX4" fmla="*/ 5 w 4079229"/>
              <a:gd name="connsiteY4" fmla="*/ 3528647 h 6858000"/>
              <a:gd name="connsiteX5" fmla="*/ 647524 w 4079229"/>
              <a:gd name="connsiteY5" fmla="*/ 0 h 6858000"/>
              <a:gd name="connsiteX0" fmla="*/ 655474 w 4087179"/>
              <a:gd name="connsiteY0" fmla="*/ 0 h 6858000"/>
              <a:gd name="connsiteX1" fmla="*/ 4087179 w 4087179"/>
              <a:gd name="connsiteY1" fmla="*/ 0 h 6858000"/>
              <a:gd name="connsiteX2" fmla="*/ 4087179 w 4087179"/>
              <a:gd name="connsiteY2" fmla="*/ 6858000 h 6858000"/>
              <a:gd name="connsiteX3" fmla="*/ 655474 w 4087179"/>
              <a:gd name="connsiteY3" fmla="*/ 6858000 h 6858000"/>
              <a:gd name="connsiteX4" fmla="*/ 4 w 4087179"/>
              <a:gd name="connsiteY4" fmla="*/ 3405402 h 6858000"/>
              <a:gd name="connsiteX5" fmla="*/ 655474 w 4087179"/>
              <a:gd name="connsiteY5" fmla="*/ 0 h 6858000"/>
              <a:gd name="connsiteX0" fmla="*/ 655836 w 4087541"/>
              <a:gd name="connsiteY0" fmla="*/ 0 h 6858000"/>
              <a:gd name="connsiteX1" fmla="*/ 4087541 w 4087541"/>
              <a:gd name="connsiteY1" fmla="*/ 0 h 6858000"/>
              <a:gd name="connsiteX2" fmla="*/ 4087541 w 4087541"/>
              <a:gd name="connsiteY2" fmla="*/ 6858000 h 6858000"/>
              <a:gd name="connsiteX3" fmla="*/ 655836 w 4087541"/>
              <a:gd name="connsiteY3" fmla="*/ 6858000 h 6858000"/>
              <a:gd name="connsiteX4" fmla="*/ 366 w 4087541"/>
              <a:gd name="connsiteY4" fmla="*/ 3405402 h 6858000"/>
              <a:gd name="connsiteX5" fmla="*/ 655836 w 4087541"/>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 name="connsiteX0" fmla="*/ 655475 w 4087180"/>
              <a:gd name="connsiteY0" fmla="*/ 0 h 6858000"/>
              <a:gd name="connsiteX1" fmla="*/ 4087180 w 4087180"/>
              <a:gd name="connsiteY1" fmla="*/ 0 h 6858000"/>
              <a:gd name="connsiteX2" fmla="*/ 4087180 w 4087180"/>
              <a:gd name="connsiteY2" fmla="*/ 6858000 h 6858000"/>
              <a:gd name="connsiteX3" fmla="*/ 655475 w 4087180"/>
              <a:gd name="connsiteY3" fmla="*/ 6858000 h 6858000"/>
              <a:gd name="connsiteX4" fmla="*/ 5 w 4087180"/>
              <a:gd name="connsiteY4" fmla="*/ 3405402 h 6858000"/>
              <a:gd name="connsiteX5" fmla="*/ 655475 w 4087180"/>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7180" h="6858000">
                <a:moveTo>
                  <a:pt x="655475" y="0"/>
                </a:moveTo>
                <a:lnTo>
                  <a:pt x="4087180" y="0"/>
                </a:lnTo>
                <a:lnTo>
                  <a:pt x="4087180" y="6858000"/>
                </a:lnTo>
                <a:lnTo>
                  <a:pt x="655475" y="6858000"/>
                </a:lnTo>
                <a:cubicBezTo>
                  <a:pt x="198241" y="5579539"/>
                  <a:pt x="-1047" y="4538242"/>
                  <a:pt x="5" y="3405402"/>
                </a:cubicBezTo>
                <a:cubicBezTo>
                  <a:pt x="1057" y="2272562"/>
                  <a:pt x="220670" y="994916"/>
                  <a:pt x="655475" y="0"/>
                </a:cubicBezTo>
                <a:close/>
              </a:path>
            </a:pathLst>
          </a:custGeom>
          <a:solidFill>
            <a:schemeClr val="bg1"/>
          </a:solidFill>
        </p:spPr>
        <p:txBody>
          <a:bodyPr anchor="ctr" anchorCtr="0"/>
          <a:lstStyle>
            <a:lvl1pPr marL="0" indent="0" algn="ctr">
              <a:buNone/>
              <a:defRPr/>
            </a:lvl1pPr>
          </a:lstStyle>
          <a:p>
            <a:r>
              <a:rPr lang="fi-FI"/>
              <a:t>Lisää kuva napsauttamalla kuvaketta</a:t>
            </a:r>
            <a:endParaRPr lang="fi-FI" dirty="0"/>
          </a:p>
        </p:txBody>
      </p:sp>
      <p:grpSp>
        <p:nvGrpSpPr>
          <p:cNvPr id="14" name="Ryhmä 13">
            <a:extLst>
              <a:ext uri="{FF2B5EF4-FFF2-40B4-BE49-F238E27FC236}">
                <a16:creationId xmlns:a16="http://schemas.microsoft.com/office/drawing/2014/main" id="{9A6D78D3-4FC0-42A7-9715-18AAAB12760C}"/>
              </a:ext>
              <a:ext uri="{C183D7F6-B498-43B3-948B-1728B52AA6E4}">
                <adec:decorative xmlns:adec="http://schemas.microsoft.com/office/drawing/2017/decorative" val="1"/>
              </a:ext>
            </a:extLst>
          </p:cNvPr>
          <p:cNvGrpSpPr/>
          <p:nvPr userDrawn="1"/>
        </p:nvGrpSpPr>
        <p:grpSpPr bwMode="gray">
          <a:xfrm>
            <a:off x="257177" y="1269"/>
            <a:ext cx="2267584" cy="1890187"/>
            <a:chOff x="206376" y="-19050"/>
            <a:chExt cx="4511675" cy="3760788"/>
          </a:xfrm>
        </p:grpSpPr>
        <p:sp>
          <p:nvSpPr>
            <p:cNvPr id="12" name="Freeform 5">
              <a:extLst>
                <a:ext uri="{FF2B5EF4-FFF2-40B4-BE49-F238E27FC236}">
                  <a16:creationId xmlns:a16="http://schemas.microsoft.com/office/drawing/2014/main" id="{268701B8-B376-43FE-B7F2-878080FDF0E6}"/>
                </a:ext>
              </a:extLst>
            </p:cNvPr>
            <p:cNvSpPr>
              <a:spLocks/>
            </p:cNvSpPr>
            <p:nvPr userDrawn="1"/>
          </p:nvSpPr>
          <p:spPr bwMode="gray">
            <a:xfrm>
              <a:off x="206376" y="-19050"/>
              <a:ext cx="2081213" cy="3760788"/>
            </a:xfrm>
            <a:custGeom>
              <a:avLst/>
              <a:gdLst>
                <a:gd name="T0" fmla="*/ 5775 w 5775"/>
                <a:gd name="T1" fmla="*/ 0 h 10440"/>
                <a:gd name="T2" fmla="*/ 60 w 5775"/>
                <a:gd name="T3" fmla="*/ 0 h 10440"/>
                <a:gd name="T4" fmla="*/ 60 w 5775"/>
                <a:gd name="T5" fmla="*/ 4939 h 10440"/>
                <a:gd name="T6" fmla="*/ 2799 w 5775"/>
                <a:gd name="T7" fmla="*/ 4939 h 10440"/>
                <a:gd name="T8" fmla="*/ 0 w 5775"/>
                <a:gd name="T9" fmla="*/ 7977 h 10440"/>
                <a:gd name="T10" fmla="*/ 1310 w 5775"/>
                <a:gd name="T11" fmla="*/ 10440 h 10440"/>
                <a:gd name="T12" fmla="*/ 5775 w 5775"/>
                <a:gd name="T13" fmla="*/ 4939 h 10440"/>
                <a:gd name="T14" fmla="*/ 5775 w 5775"/>
                <a:gd name="T15" fmla="*/ 0 h 10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5" h="10440">
                  <a:moveTo>
                    <a:pt x="5775" y="0"/>
                  </a:moveTo>
                  <a:lnTo>
                    <a:pt x="60" y="0"/>
                  </a:lnTo>
                  <a:lnTo>
                    <a:pt x="60" y="4939"/>
                  </a:lnTo>
                  <a:lnTo>
                    <a:pt x="2799" y="4939"/>
                  </a:lnTo>
                  <a:cubicBezTo>
                    <a:pt x="2690" y="6434"/>
                    <a:pt x="1640" y="7398"/>
                    <a:pt x="0" y="7977"/>
                  </a:cubicBezTo>
                  <a:lnTo>
                    <a:pt x="1310" y="10440"/>
                  </a:lnTo>
                  <a:cubicBezTo>
                    <a:pt x="3916" y="9363"/>
                    <a:pt x="5684" y="7549"/>
                    <a:pt x="5775" y="4939"/>
                  </a:cubicBezTo>
                  <a:lnTo>
                    <a:pt x="5775" y="0"/>
                  </a:lnTo>
                  <a:close/>
                </a:path>
              </a:pathLst>
            </a:custGeom>
            <a:solidFill>
              <a:srgbClr val="7C9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6">
              <a:extLst>
                <a:ext uri="{FF2B5EF4-FFF2-40B4-BE49-F238E27FC236}">
                  <a16:creationId xmlns:a16="http://schemas.microsoft.com/office/drawing/2014/main" id="{A7BFF58C-823E-4991-AC39-EEE807FFA1E7}"/>
                </a:ext>
              </a:extLst>
            </p:cNvPr>
            <p:cNvSpPr>
              <a:spLocks/>
            </p:cNvSpPr>
            <p:nvPr userDrawn="1"/>
          </p:nvSpPr>
          <p:spPr bwMode="gray">
            <a:xfrm>
              <a:off x="2636838" y="-19050"/>
              <a:ext cx="2081213" cy="3760788"/>
            </a:xfrm>
            <a:custGeom>
              <a:avLst/>
              <a:gdLst>
                <a:gd name="T0" fmla="*/ 5775 w 5775"/>
                <a:gd name="T1" fmla="*/ 0 h 10440"/>
                <a:gd name="T2" fmla="*/ 60 w 5775"/>
                <a:gd name="T3" fmla="*/ 0 h 10440"/>
                <a:gd name="T4" fmla="*/ 60 w 5775"/>
                <a:gd name="T5" fmla="*/ 4939 h 10440"/>
                <a:gd name="T6" fmla="*/ 2799 w 5775"/>
                <a:gd name="T7" fmla="*/ 4939 h 10440"/>
                <a:gd name="T8" fmla="*/ 0 w 5775"/>
                <a:gd name="T9" fmla="*/ 7977 h 10440"/>
                <a:gd name="T10" fmla="*/ 1310 w 5775"/>
                <a:gd name="T11" fmla="*/ 10440 h 10440"/>
                <a:gd name="T12" fmla="*/ 5775 w 5775"/>
                <a:gd name="T13" fmla="*/ 4939 h 10440"/>
                <a:gd name="T14" fmla="*/ 5775 w 5775"/>
                <a:gd name="T15" fmla="*/ 0 h 10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5" h="10440">
                  <a:moveTo>
                    <a:pt x="5775" y="0"/>
                  </a:moveTo>
                  <a:lnTo>
                    <a:pt x="60" y="0"/>
                  </a:lnTo>
                  <a:lnTo>
                    <a:pt x="60" y="4939"/>
                  </a:lnTo>
                  <a:lnTo>
                    <a:pt x="2799" y="4939"/>
                  </a:lnTo>
                  <a:cubicBezTo>
                    <a:pt x="2690" y="6434"/>
                    <a:pt x="1640" y="7398"/>
                    <a:pt x="0" y="7977"/>
                  </a:cubicBezTo>
                  <a:lnTo>
                    <a:pt x="1310" y="10440"/>
                  </a:lnTo>
                  <a:cubicBezTo>
                    <a:pt x="3916" y="9363"/>
                    <a:pt x="5684" y="7549"/>
                    <a:pt x="5775" y="4939"/>
                  </a:cubicBezTo>
                  <a:lnTo>
                    <a:pt x="5775" y="0"/>
                  </a:lnTo>
                  <a:close/>
                </a:path>
              </a:pathLst>
            </a:custGeom>
            <a:solidFill>
              <a:srgbClr val="7C9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7" name="Alatunnisteen paikkamerkki 6">
            <a:extLst>
              <a:ext uri="{FF2B5EF4-FFF2-40B4-BE49-F238E27FC236}">
                <a16:creationId xmlns:a16="http://schemas.microsoft.com/office/drawing/2014/main" id="{239E982F-E5C4-4750-B82A-0622B3AA7839}"/>
              </a:ext>
            </a:extLst>
          </p:cNvPr>
          <p:cNvSpPr>
            <a:spLocks noGrp="1"/>
          </p:cNvSpPr>
          <p:nvPr userDrawn="1">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userDrawn="1">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41236154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Sitaatti kuva 1">
    <p:bg>
      <p:bgPr>
        <a:solidFill>
          <a:srgbClr val="365ABD"/>
        </a:solidFill>
        <a:effectLst/>
      </p:bgPr>
    </p:bg>
    <p:spTree>
      <p:nvGrpSpPr>
        <p:cNvPr id="1" name=""/>
        <p:cNvGrpSpPr/>
        <p:nvPr/>
      </p:nvGrpSpPr>
      <p:grpSpPr>
        <a:xfrm>
          <a:off x="0" y="0"/>
          <a:ext cx="0" cy="0"/>
          <a:chOff x="0" y="0"/>
          <a:chExt cx="0" cy="0"/>
        </a:xfrm>
      </p:grpSpPr>
      <p:pic>
        <p:nvPicPr>
          <p:cNvPr id="28" name="Kuva 27" descr="Kuva, joka sisältää kohteen lumi, piiri, hiihtäminen, kello">
            <a:extLst>
              <a:ext uri="{FF2B5EF4-FFF2-40B4-BE49-F238E27FC236}">
                <a16:creationId xmlns:a16="http://schemas.microsoft.com/office/drawing/2014/main" id="{0C894645-360E-4B0E-B056-721914725C19}"/>
              </a:ext>
              <a:ext uri="{C183D7F6-B498-43B3-948B-1728B52AA6E4}">
                <adec:decorative xmlns:adec="http://schemas.microsoft.com/office/drawing/2017/decorative" val="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8084731" y="0"/>
            <a:ext cx="4108704" cy="6858000"/>
          </a:xfrm>
          <a:prstGeom prst="rect">
            <a:avLst/>
          </a:prstGeom>
        </p:spPr>
      </p:pic>
      <p:sp>
        <p:nvSpPr>
          <p:cNvPr id="24" name="Freeform 10">
            <a:extLst>
              <a:ext uri="{FF2B5EF4-FFF2-40B4-BE49-F238E27FC236}">
                <a16:creationId xmlns:a16="http://schemas.microsoft.com/office/drawing/2014/main" id="{E5B9F0F0-2539-458B-AAF7-535BE5D78F43}"/>
              </a:ext>
            </a:extLst>
          </p:cNvPr>
          <p:cNvSpPr>
            <a:spLocks/>
          </p:cNvSpPr>
          <p:nvPr userDrawn="1"/>
        </p:nvSpPr>
        <p:spPr bwMode="gray">
          <a:xfrm>
            <a:off x="1" y="2"/>
            <a:ext cx="8756991" cy="6857999"/>
          </a:xfrm>
          <a:custGeom>
            <a:avLst/>
            <a:gdLst>
              <a:gd name="T0" fmla="*/ 0 w 48666"/>
              <a:gd name="T1" fmla="*/ 38100 h 38100"/>
              <a:gd name="T2" fmla="*/ 48666 w 48666"/>
              <a:gd name="T3" fmla="*/ 38100 h 38100"/>
              <a:gd name="T4" fmla="*/ 46174 w 48666"/>
              <a:gd name="T5" fmla="*/ 29774 h 38100"/>
              <a:gd name="T6" fmla="*/ 46174 w 48666"/>
              <a:gd name="T7" fmla="*/ 29774 h 38100"/>
              <a:gd name="T8" fmla="*/ 48657 w 48666"/>
              <a:gd name="T9" fmla="*/ 0 h 38100"/>
              <a:gd name="T10" fmla="*/ 0 w 48666"/>
              <a:gd name="T11" fmla="*/ 0 h 38100"/>
              <a:gd name="T12" fmla="*/ 0 w 48666"/>
              <a:gd name="T13" fmla="*/ 38100 h 38100"/>
            </a:gdLst>
            <a:ahLst/>
            <a:cxnLst>
              <a:cxn ang="0">
                <a:pos x="T0" y="T1"/>
              </a:cxn>
              <a:cxn ang="0">
                <a:pos x="T2" y="T3"/>
              </a:cxn>
              <a:cxn ang="0">
                <a:pos x="T4" y="T5"/>
              </a:cxn>
              <a:cxn ang="0">
                <a:pos x="T6" y="T7"/>
              </a:cxn>
              <a:cxn ang="0">
                <a:pos x="T8" y="T9"/>
              </a:cxn>
              <a:cxn ang="0">
                <a:pos x="T10" y="T11"/>
              </a:cxn>
              <a:cxn ang="0">
                <a:pos x="T12" y="T13"/>
              </a:cxn>
            </a:cxnLst>
            <a:rect l="0" t="0" r="r" b="b"/>
            <a:pathLst>
              <a:path w="48666" h="38100">
                <a:moveTo>
                  <a:pt x="0" y="38100"/>
                </a:moveTo>
                <a:lnTo>
                  <a:pt x="48666" y="38100"/>
                </a:lnTo>
                <a:cubicBezTo>
                  <a:pt x="47620" y="35440"/>
                  <a:pt x="46781" y="32661"/>
                  <a:pt x="46174" y="29774"/>
                </a:cubicBezTo>
                <a:lnTo>
                  <a:pt x="46174" y="29774"/>
                </a:lnTo>
                <a:cubicBezTo>
                  <a:pt x="44128" y="20120"/>
                  <a:pt x="44799" y="9795"/>
                  <a:pt x="48657" y="0"/>
                </a:cubicBezTo>
                <a:lnTo>
                  <a:pt x="0" y="0"/>
                </a:lnTo>
                <a:lnTo>
                  <a:pt x="0"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 name="Otsikko 1">
            <a:extLst>
              <a:ext uri="{FF2B5EF4-FFF2-40B4-BE49-F238E27FC236}">
                <a16:creationId xmlns:a16="http://schemas.microsoft.com/office/drawing/2014/main" id="{AA898E02-03EA-44E2-B2D3-D9317405701C}"/>
              </a:ext>
            </a:extLst>
          </p:cNvPr>
          <p:cNvSpPr>
            <a:spLocks noGrp="1"/>
          </p:cNvSpPr>
          <p:nvPr userDrawn="1">
            <p:ph type="title" hasCustomPrompt="1"/>
          </p:nvPr>
        </p:nvSpPr>
        <p:spPr bwMode="white">
          <a:xfrm>
            <a:off x="819770" y="2276874"/>
            <a:ext cx="6860407" cy="1822687"/>
          </a:xfrm>
        </p:spPr>
        <p:txBody>
          <a:bodyPr anchor="t" anchorCtr="0"/>
          <a:lstStyle>
            <a:lvl1pPr>
              <a:defRPr sz="3700">
                <a:solidFill>
                  <a:schemeClr val="bg1"/>
                </a:solidFill>
              </a:defRPr>
            </a:lvl1pPr>
          </a:lstStyle>
          <a:p>
            <a:r>
              <a:rPr lang="fi-FI" dirty="0"/>
              <a:t>Sitaattivälisivu – esitykseen </a:t>
            </a:r>
            <a:br>
              <a:rPr lang="fi-FI" dirty="0"/>
            </a:br>
            <a:r>
              <a:rPr lang="fi-FI" dirty="0"/>
              <a:t>voi nostaa sisältöön sopivia lauseita tai sanontoja, 3 riviä tekstiä</a:t>
            </a:r>
          </a:p>
        </p:txBody>
      </p:sp>
      <p:sp>
        <p:nvSpPr>
          <p:cNvPr id="6" name="Tekstin paikkamerkki 5">
            <a:extLst>
              <a:ext uri="{FF2B5EF4-FFF2-40B4-BE49-F238E27FC236}">
                <a16:creationId xmlns:a16="http://schemas.microsoft.com/office/drawing/2014/main" id="{F719A860-795B-428F-80F9-D6F9FDADB42D}"/>
              </a:ext>
            </a:extLst>
          </p:cNvPr>
          <p:cNvSpPr>
            <a:spLocks noGrp="1"/>
          </p:cNvSpPr>
          <p:nvPr userDrawn="1">
            <p:ph type="body" sz="quarter" idx="13" hasCustomPrompt="1"/>
          </p:nvPr>
        </p:nvSpPr>
        <p:spPr>
          <a:xfrm>
            <a:off x="819771" y="4246881"/>
            <a:ext cx="6860555" cy="622280"/>
          </a:xfrm>
        </p:spPr>
        <p:txBody>
          <a:bodyPr/>
          <a:lstStyle>
            <a:lvl1pPr marL="0" indent="0">
              <a:lnSpc>
                <a:spcPct val="100000"/>
              </a:lnSpc>
              <a:spcBef>
                <a:spcPts val="600"/>
              </a:spcBef>
              <a:buNone/>
              <a:defRPr sz="1300">
                <a:solidFill>
                  <a:schemeClr val="bg1"/>
                </a:solidFill>
              </a:defRPr>
            </a:lvl1pPr>
            <a:lvl2pPr marL="360354" indent="0">
              <a:buNone/>
              <a:defRPr/>
            </a:lvl2pPr>
          </a:lstStyle>
          <a:p>
            <a:pPr lvl="0"/>
            <a:r>
              <a:rPr lang="fi-FI" dirty="0"/>
              <a:t>Sitaatin esittäjän nimi tai lähde </a:t>
            </a:r>
          </a:p>
        </p:txBody>
      </p:sp>
      <p:grpSp>
        <p:nvGrpSpPr>
          <p:cNvPr id="14" name="Ryhmä 13">
            <a:extLst>
              <a:ext uri="{FF2B5EF4-FFF2-40B4-BE49-F238E27FC236}">
                <a16:creationId xmlns:a16="http://schemas.microsoft.com/office/drawing/2014/main" id="{9A6D78D3-4FC0-42A7-9715-18AAAB12760C}"/>
              </a:ext>
              <a:ext uri="{C183D7F6-B498-43B3-948B-1728B52AA6E4}">
                <adec:decorative xmlns:adec="http://schemas.microsoft.com/office/drawing/2017/decorative" val="1"/>
              </a:ext>
            </a:extLst>
          </p:cNvPr>
          <p:cNvGrpSpPr/>
          <p:nvPr userDrawn="1"/>
        </p:nvGrpSpPr>
        <p:grpSpPr bwMode="gray">
          <a:xfrm>
            <a:off x="257177" y="1269"/>
            <a:ext cx="2267584" cy="1890187"/>
            <a:chOff x="206376" y="-19050"/>
            <a:chExt cx="4511675" cy="3760788"/>
          </a:xfrm>
        </p:grpSpPr>
        <p:sp>
          <p:nvSpPr>
            <p:cNvPr id="12" name="Freeform 5">
              <a:extLst>
                <a:ext uri="{FF2B5EF4-FFF2-40B4-BE49-F238E27FC236}">
                  <a16:creationId xmlns:a16="http://schemas.microsoft.com/office/drawing/2014/main" id="{268701B8-B376-43FE-B7F2-878080FDF0E6}"/>
                </a:ext>
              </a:extLst>
            </p:cNvPr>
            <p:cNvSpPr>
              <a:spLocks/>
            </p:cNvSpPr>
            <p:nvPr userDrawn="1"/>
          </p:nvSpPr>
          <p:spPr bwMode="gray">
            <a:xfrm>
              <a:off x="206376" y="-19050"/>
              <a:ext cx="2081213" cy="3760788"/>
            </a:xfrm>
            <a:custGeom>
              <a:avLst/>
              <a:gdLst>
                <a:gd name="T0" fmla="*/ 5775 w 5775"/>
                <a:gd name="T1" fmla="*/ 0 h 10440"/>
                <a:gd name="T2" fmla="*/ 60 w 5775"/>
                <a:gd name="T3" fmla="*/ 0 h 10440"/>
                <a:gd name="T4" fmla="*/ 60 w 5775"/>
                <a:gd name="T5" fmla="*/ 4939 h 10440"/>
                <a:gd name="T6" fmla="*/ 2799 w 5775"/>
                <a:gd name="T7" fmla="*/ 4939 h 10440"/>
                <a:gd name="T8" fmla="*/ 0 w 5775"/>
                <a:gd name="T9" fmla="*/ 7977 h 10440"/>
                <a:gd name="T10" fmla="*/ 1310 w 5775"/>
                <a:gd name="T11" fmla="*/ 10440 h 10440"/>
                <a:gd name="T12" fmla="*/ 5775 w 5775"/>
                <a:gd name="T13" fmla="*/ 4939 h 10440"/>
                <a:gd name="T14" fmla="*/ 5775 w 5775"/>
                <a:gd name="T15" fmla="*/ 0 h 10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5" h="10440">
                  <a:moveTo>
                    <a:pt x="5775" y="0"/>
                  </a:moveTo>
                  <a:lnTo>
                    <a:pt x="60" y="0"/>
                  </a:lnTo>
                  <a:lnTo>
                    <a:pt x="60" y="4939"/>
                  </a:lnTo>
                  <a:lnTo>
                    <a:pt x="2799" y="4939"/>
                  </a:lnTo>
                  <a:cubicBezTo>
                    <a:pt x="2690" y="6434"/>
                    <a:pt x="1640" y="7398"/>
                    <a:pt x="0" y="7977"/>
                  </a:cubicBezTo>
                  <a:lnTo>
                    <a:pt x="1310" y="10440"/>
                  </a:lnTo>
                  <a:cubicBezTo>
                    <a:pt x="3916" y="9363"/>
                    <a:pt x="5684" y="7549"/>
                    <a:pt x="5775" y="4939"/>
                  </a:cubicBezTo>
                  <a:lnTo>
                    <a:pt x="5775" y="0"/>
                  </a:lnTo>
                  <a:close/>
                </a:path>
              </a:pathLst>
            </a:custGeom>
            <a:solidFill>
              <a:srgbClr val="7C9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6">
              <a:extLst>
                <a:ext uri="{FF2B5EF4-FFF2-40B4-BE49-F238E27FC236}">
                  <a16:creationId xmlns:a16="http://schemas.microsoft.com/office/drawing/2014/main" id="{A7BFF58C-823E-4991-AC39-EEE807FFA1E7}"/>
                </a:ext>
              </a:extLst>
            </p:cNvPr>
            <p:cNvSpPr>
              <a:spLocks/>
            </p:cNvSpPr>
            <p:nvPr userDrawn="1"/>
          </p:nvSpPr>
          <p:spPr bwMode="gray">
            <a:xfrm>
              <a:off x="2636838" y="-19050"/>
              <a:ext cx="2081213" cy="3760788"/>
            </a:xfrm>
            <a:custGeom>
              <a:avLst/>
              <a:gdLst>
                <a:gd name="T0" fmla="*/ 5775 w 5775"/>
                <a:gd name="T1" fmla="*/ 0 h 10440"/>
                <a:gd name="T2" fmla="*/ 60 w 5775"/>
                <a:gd name="T3" fmla="*/ 0 h 10440"/>
                <a:gd name="T4" fmla="*/ 60 w 5775"/>
                <a:gd name="T5" fmla="*/ 4939 h 10440"/>
                <a:gd name="T6" fmla="*/ 2799 w 5775"/>
                <a:gd name="T7" fmla="*/ 4939 h 10440"/>
                <a:gd name="T8" fmla="*/ 0 w 5775"/>
                <a:gd name="T9" fmla="*/ 7977 h 10440"/>
                <a:gd name="T10" fmla="*/ 1310 w 5775"/>
                <a:gd name="T11" fmla="*/ 10440 h 10440"/>
                <a:gd name="T12" fmla="*/ 5775 w 5775"/>
                <a:gd name="T13" fmla="*/ 4939 h 10440"/>
                <a:gd name="T14" fmla="*/ 5775 w 5775"/>
                <a:gd name="T15" fmla="*/ 0 h 10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5" h="10440">
                  <a:moveTo>
                    <a:pt x="5775" y="0"/>
                  </a:moveTo>
                  <a:lnTo>
                    <a:pt x="60" y="0"/>
                  </a:lnTo>
                  <a:lnTo>
                    <a:pt x="60" y="4939"/>
                  </a:lnTo>
                  <a:lnTo>
                    <a:pt x="2799" y="4939"/>
                  </a:lnTo>
                  <a:cubicBezTo>
                    <a:pt x="2690" y="6434"/>
                    <a:pt x="1640" y="7398"/>
                    <a:pt x="0" y="7977"/>
                  </a:cubicBezTo>
                  <a:lnTo>
                    <a:pt x="1310" y="10440"/>
                  </a:lnTo>
                  <a:cubicBezTo>
                    <a:pt x="3916" y="9363"/>
                    <a:pt x="5684" y="7549"/>
                    <a:pt x="5775" y="4939"/>
                  </a:cubicBezTo>
                  <a:lnTo>
                    <a:pt x="5775" y="0"/>
                  </a:lnTo>
                  <a:close/>
                </a:path>
              </a:pathLst>
            </a:custGeom>
            <a:solidFill>
              <a:srgbClr val="7C9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7" name="Alatunnisteen paikkamerkki 6">
            <a:extLst>
              <a:ext uri="{FF2B5EF4-FFF2-40B4-BE49-F238E27FC236}">
                <a16:creationId xmlns:a16="http://schemas.microsoft.com/office/drawing/2014/main" id="{239E982F-E5C4-4750-B82A-0622B3AA7839}"/>
              </a:ext>
            </a:extLst>
          </p:cNvPr>
          <p:cNvSpPr>
            <a:spLocks noGrp="1"/>
          </p:cNvSpPr>
          <p:nvPr userDrawn="1">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10" name="Dian numeron paikkamerkki 9">
            <a:extLst>
              <a:ext uri="{FF2B5EF4-FFF2-40B4-BE49-F238E27FC236}">
                <a16:creationId xmlns:a16="http://schemas.microsoft.com/office/drawing/2014/main" id="{9AF1C7D1-8DB2-411A-8933-F5D3A01ADF9D}"/>
              </a:ext>
            </a:extLst>
          </p:cNvPr>
          <p:cNvSpPr>
            <a:spLocks noGrp="1"/>
          </p:cNvSpPr>
          <p:nvPr userDrawn="1">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95696070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Nosto">
    <p:spTree>
      <p:nvGrpSpPr>
        <p:cNvPr id="1" name=""/>
        <p:cNvGrpSpPr/>
        <p:nvPr/>
      </p:nvGrpSpPr>
      <p:grpSpPr>
        <a:xfrm>
          <a:off x="0" y="0"/>
          <a:ext cx="0" cy="0"/>
          <a:chOff x="0" y="0"/>
          <a:chExt cx="0" cy="0"/>
        </a:xfrm>
      </p:grpSpPr>
      <p:grpSp>
        <p:nvGrpSpPr>
          <p:cNvPr id="17" name="Ryhmä 16">
            <a:extLst>
              <a:ext uri="{FF2B5EF4-FFF2-40B4-BE49-F238E27FC236}">
                <a16:creationId xmlns:a16="http://schemas.microsoft.com/office/drawing/2014/main" id="{743A037A-3296-40C2-9074-84427B0EB2B2}"/>
              </a:ext>
              <a:ext uri="{C183D7F6-B498-43B3-948B-1728B52AA6E4}">
                <adec:decorative xmlns:adec="http://schemas.microsoft.com/office/drawing/2017/decorative" val="1"/>
              </a:ext>
            </a:extLst>
          </p:cNvPr>
          <p:cNvGrpSpPr>
            <a:grpSpLocks noChangeAspect="1"/>
          </p:cNvGrpSpPr>
          <p:nvPr userDrawn="1"/>
        </p:nvGrpSpPr>
        <p:grpSpPr bwMode="gray">
          <a:xfrm>
            <a:off x="0" y="0"/>
            <a:ext cx="6756211" cy="6858000"/>
            <a:chOff x="2724150" y="6350"/>
            <a:chExt cx="6743700" cy="6845301"/>
          </a:xfrm>
        </p:grpSpPr>
        <p:sp>
          <p:nvSpPr>
            <p:cNvPr id="15" name="Freeform 5">
              <a:extLst>
                <a:ext uri="{FF2B5EF4-FFF2-40B4-BE49-F238E27FC236}">
                  <a16:creationId xmlns:a16="http://schemas.microsoft.com/office/drawing/2014/main" id="{89334710-4573-413A-9371-58D53E964033}"/>
                </a:ext>
              </a:extLst>
            </p:cNvPr>
            <p:cNvSpPr>
              <a:spLocks/>
            </p:cNvSpPr>
            <p:nvPr userDrawn="1"/>
          </p:nvSpPr>
          <p:spPr bwMode="gray">
            <a:xfrm>
              <a:off x="2724150" y="6350"/>
              <a:ext cx="6743700" cy="6845300"/>
            </a:xfrm>
            <a:custGeom>
              <a:avLst/>
              <a:gdLst>
                <a:gd name="T0" fmla="*/ 37531 w 37531"/>
                <a:gd name="T1" fmla="*/ 38100 h 38100"/>
                <a:gd name="T2" fmla="*/ 35005 w 37531"/>
                <a:gd name="T3" fmla="*/ 29739 h 38100"/>
                <a:gd name="T4" fmla="*/ 37500 w 37531"/>
                <a:gd name="T5" fmla="*/ 0 h 38100"/>
                <a:gd name="T6" fmla="*/ 0 w 37531"/>
                <a:gd name="T7" fmla="*/ 0 h 38100"/>
                <a:gd name="T8" fmla="*/ 0 w 37531"/>
                <a:gd name="T9" fmla="*/ 38100 h 38100"/>
                <a:gd name="T10" fmla="*/ 37531 w 37531"/>
                <a:gd name="T11" fmla="*/ 38100 h 38100"/>
              </a:gdLst>
              <a:ahLst/>
              <a:cxnLst>
                <a:cxn ang="0">
                  <a:pos x="T0" y="T1"/>
                </a:cxn>
                <a:cxn ang="0">
                  <a:pos x="T2" y="T3"/>
                </a:cxn>
                <a:cxn ang="0">
                  <a:pos x="T4" y="T5"/>
                </a:cxn>
                <a:cxn ang="0">
                  <a:pos x="T6" y="T7"/>
                </a:cxn>
                <a:cxn ang="0">
                  <a:pos x="T8" y="T9"/>
                </a:cxn>
                <a:cxn ang="0">
                  <a:pos x="T10" y="T11"/>
                </a:cxn>
              </a:cxnLst>
              <a:rect l="0" t="0" r="r" b="b"/>
              <a:pathLst>
                <a:path w="37531" h="38100">
                  <a:moveTo>
                    <a:pt x="37531" y="38100"/>
                  </a:moveTo>
                  <a:cubicBezTo>
                    <a:pt x="36473" y="35432"/>
                    <a:pt x="35622" y="32640"/>
                    <a:pt x="35005" y="29739"/>
                  </a:cubicBezTo>
                  <a:cubicBezTo>
                    <a:pt x="32947" y="20093"/>
                    <a:pt x="33623" y="9779"/>
                    <a:pt x="37500" y="0"/>
                  </a:cubicBezTo>
                  <a:lnTo>
                    <a:pt x="0" y="0"/>
                  </a:lnTo>
                  <a:lnTo>
                    <a:pt x="0" y="38100"/>
                  </a:lnTo>
                  <a:lnTo>
                    <a:pt x="37531" y="3810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6">
              <a:extLst>
                <a:ext uri="{FF2B5EF4-FFF2-40B4-BE49-F238E27FC236}">
                  <a16:creationId xmlns:a16="http://schemas.microsoft.com/office/drawing/2014/main" id="{F025CC1E-66FA-4412-98F7-D19894F2D9B2}"/>
                </a:ext>
              </a:extLst>
            </p:cNvPr>
            <p:cNvSpPr>
              <a:spLocks/>
            </p:cNvSpPr>
            <p:nvPr userDrawn="1"/>
          </p:nvSpPr>
          <p:spPr bwMode="gray">
            <a:xfrm>
              <a:off x="2724150" y="4011613"/>
              <a:ext cx="6443663" cy="2840038"/>
            </a:xfrm>
            <a:custGeom>
              <a:avLst/>
              <a:gdLst>
                <a:gd name="T0" fmla="*/ 35867 w 35867"/>
                <a:gd name="T1" fmla="*/ 15808 h 15808"/>
                <a:gd name="T2" fmla="*/ 0 w 35867"/>
                <a:gd name="T3" fmla="*/ 0 h 15808"/>
                <a:gd name="T4" fmla="*/ 0 w 35867"/>
                <a:gd name="T5" fmla="*/ 15808 h 15808"/>
                <a:gd name="T6" fmla="*/ 35867 w 35867"/>
                <a:gd name="T7" fmla="*/ 15808 h 15808"/>
              </a:gdLst>
              <a:ahLst/>
              <a:cxnLst>
                <a:cxn ang="0">
                  <a:pos x="T0" y="T1"/>
                </a:cxn>
                <a:cxn ang="0">
                  <a:pos x="T2" y="T3"/>
                </a:cxn>
                <a:cxn ang="0">
                  <a:pos x="T4" y="T5"/>
                </a:cxn>
                <a:cxn ang="0">
                  <a:pos x="T6" y="T7"/>
                </a:cxn>
              </a:cxnLst>
              <a:rect l="0" t="0" r="r" b="b"/>
              <a:pathLst>
                <a:path w="35867" h="15808">
                  <a:moveTo>
                    <a:pt x="35867" y="15808"/>
                  </a:moveTo>
                  <a:cubicBezTo>
                    <a:pt x="24829" y="8026"/>
                    <a:pt x="12618" y="2772"/>
                    <a:pt x="0" y="0"/>
                  </a:cubicBezTo>
                  <a:lnTo>
                    <a:pt x="0" y="15808"/>
                  </a:lnTo>
                  <a:lnTo>
                    <a:pt x="35867" y="15808"/>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819770" y="1404940"/>
            <a:ext cx="4916191" cy="1808037"/>
          </a:xfrm>
        </p:spPr>
        <p:txBody>
          <a:bodyPr anchor="t" anchorCtr="0"/>
          <a:lstStyle>
            <a:lvl1pPr>
              <a:defRPr sz="3700">
                <a:solidFill>
                  <a:schemeClr val="bg1"/>
                </a:solidFill>
              </a:defRPr>
            </a:lvl1pPr>
          </a:lstStyle>
          <a:p>
            <a:r>
              <a:rPr lang="fi-FI" dirty="0"/>
              <a:t>Asianostosivu </a:t>
            </a:r>
            <a:br>
              <a:rPr lang="fi-FI" dirty="0"/>
            </a:br>
            <a:r>
              <a:rPr lang="fi-FI" dirty="0"/>
              <a:t>esityksen jäsentämiseen, 3 rivin otsikko</a:t>
            </a:r>
          </a:p>
        </p:txBody>
      </p:sp>
      <p:sp>
        <p:nvSpPr>
          <p:cNvPr id="23" name="Tekstin paikkamerkki 22">
            <a:extLst>
              <a:ext uri="{FF2B5EF4-FFF2-40B4-BE49-F238E27FC236}">
                <a16:creationId xmlns:a16="http://schemas.microsoft.com/office/drawing/2014/main" id="{C91B202D-FB5A-4250-8735-81C439C51C42}"/>
              </a:ext>
            </a:extLst>
          </p:cNvPr>
          <p:cNvSpPr>
            <a:spLocks noGrp="1"/>
          </p:cNvSpPr>
          <p:nvPr>
            <p:ph type="body" sz="quarter" idx="13"/>
          </p:nvPr>
        </p:nvSpPr>
        <p:spPr>
          <a:xfrm>
            <a:off x="7053880" y="1514325"/>
            <a:ext cx="4658744" cy="4248000"/>
          </a:xfrm>
        </p:spPr>
        <p:txBody>
          <a:bodyPr/>
          <a:lstStyle>
            <a:lvl1pPr marL="269868" indent="-269868">
              <a:lnSpc>
                <a:spcPct val="95000"/>
              </a:lnSpc>
              <a:defRPr sz="2200"/>
            </a:lvl1pPr>
          </a:lstStyle>
          <a:p>
            <a:pPr lvl="0"/>
            <a:r>
              <a:rPr lang="fi-FI"/>
              <a:t>Muokkaa tekstin perustyylejä</a:t>
            </a:r>
          </a:p>
        </p:txBody>
      </p:sp>
      <p:sp>
        <p:nvSpPr>
          <p:cNvPr id="20" name="Alatunnisteen paikkamerkki 19">
            <a:extLst>
              <a:ext uri="{FF2B5EF4-FFF2-40B4-BE49-F238E27FC236}">
                <a16:creationId xmlns:a16="http://schemas.microsoft.com/office/drawing/2014/main" id="{38A531D9-3794-4382-A4CC-D062827D85EE}"/>
              </a:ext>
            </a:extLst>
          </p:cNvPr>
          <p:cNvSpPr>
            <a:spLocks noGrp="1"/>
          </p:cNvSpPr>
          <p:nvPr>
            <p:ph type="ftr" sz="quarter" idx="11"/>
          </p:nvPr>
        </p:nvSpPr>
        <p:spPr bwMode="white"/>
        <p:txBody>
          <a:bodyPr/>
          <a:lstStyle>
            <a:lvl1pPr>
              <a:defRPr>
                <a:solidFill>
                  <a:srgbClr val="FFFFFF"/>
                </a:solidFill>
              </a:defRPr>
            </a:lvl1pPr>
          </a:lstStyle>
          <a:p>
            <a:pPr algn="l"/>
            <a:r>
              <a:rPr lang="fi-FI"/>
              <a:t>Aihe/otsikkoteksti Arial Regular lorem ipsum dolores</a:t>
            </a:r>
            <a:endParaRPr lang="fi-FI" dirty="0"/>
          </a:p>
        </p:txBody>
      </p:sp>
      <p:sp>
        <p:nvSpPr>
          <p:cNvPr id="21" name="Dian numeron paikkamerkki 20">
            <a:extLst>
              <a:ext uri="{FF2B5EF4-FFF2-40B4-BE49-F238E27FC236}">
                <a16:creationId xmlns:a16="http://schemas.microsoft.com/office/drawing/2014/main" id="{E9C40528-505B-4E57-81CB-FA8E7278B780}"/>
              </a:ext>
            </a:extLst>
          </p:cNvPr>
          <p:cNvSpPr>
            <a:spLocks noGrp="1"/>
          </p:cNvSpPr>
          <p:nvPr>
            <p:ph type="sldNum" sz="quarter" idx="12"/>
          </p:nvPr>
        </p:nvSpPr>
        <p:spPr bwMode="white"/>
        <p:txBody>
          <a:bodyPr/>
          <a:lstStyle>
            <a:lvl1pPr>
              <a:defRPr>
                <a:solidFill>
                  <a:srgbClr val="FFFFFF"/>
                </a:solidFill>
              </a:defRPr>
            </a:lvl1p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353854201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Lopetus">
    <p:spTree>
      <p:nvGrpSpPr>
        <p:cNvPr id="1" name=""/>
        <p:cNvGrpSpPr/>
        <p:nvPr/>
      </p:nvGrpSpPr>
      <p:grpSpPr>
        <a:xfrm>
          <a:off x="0" y="0"/>
          <a:ext cx="0" cy="0"/>
          <a:chOff x="0" y="0"/>
          <a:chExt cx="0" cy="0"/>
        </a:xfrm>
      </p:grpSpPr>
      <p:grpSp>
        <p:nvGrpSpPr>
          <p:cNvPr id="18" name="Ryhmä 17">
            <a:extLst>
              <a:ext uri="{FF2B5EF4-FFF2-40B4-BE49-F238E27FC236}">
                <a16:creationId xmlns:a16="http://schemas.microsoft.com/office/drawing/2014/main" id="{BF83FD59-B2EE-42A4-AC03-53869A1132E9}"/>
              </a:ext>
              <a:ext uri="{C183D7F6-B498-43B3-948B-1728B52AA6E4}">
                <adec:decorative xmlns:adec="http://schemas.microsoft.com/office/drawing/2017/decorative" val="1"/>
              </a:ext>
            </a:extLst>
          </p:cNvPr>
          <p:cNvGrpSpPr/>
          <p:nvPr userDrawn="1"/>
        </p:nvGrpSpPr>
        <p:grpSpPr bwMode="gray">
          <a:xfrm>
            <a:off x="0" y="0"/>
            <a:ext cx="12193200" cy="6858000"/>
            <a:chOff x="166688" y="158750"/>
            <a:chExt cx="12163425" cy="6845301"/>
          </a:xfrm>
        </p:grpSpPr>
        <p:sp>
          <p:nvSpPr>
            <p:cNvPr id="8" name="Freeform 5">
              <a:extLst>
                <a:ext uri="{FF2B5EF4-FFF2-40B4-BE49-F238E27FC236}">
                  <a16:creationId xmlns:a16="http://schemas.microsoft.com/office/drawing/2014/main" id="{52F1267F-7172-44B3-9A7E-906E5E4A0F87}"/>
                </a:ext>
              </a:extLst>
            </p:cNvPr>
            <p:cNvSpPr>
              <a:spLocks/>
            </p:cNvSpPr>
            <p:nvPr userDrawn="1"/>
          </p:nvSpPr>
          <p:spPr bwMode="gray">
            <a:xfrm>
              <a:off x="7885113" y="1652588"/>
              <a:ext cx="4445000" cy="5351463"/>
            </a:xfrm>
            <a:custGeom>
              <a:avLst/>
              <a:gdLst>
                <a:gd name="T0" fmla="*/ 24755 w 24755"/>
                <a:gd name="T1" fmla="*/ 0 h 29783"/>
                <a:gd name="T2" fmla="*/ 12889 w 24755"/>
                <a:gd name="T3" fmla="*/ 9835 h 29783"/>
                <a:gd name="T4" fmla="*/ 0 w 24755"/>
                <a:gd name="T5" fmla="*/ 29783 h 29783"/>
                <a:gd name="T6" fmla="*/ 24755 w 24755"/>
                <a:gd name="T7" fmla="*/ 29783 h 29783"/>
                <a:gd name="T8" fmla="*/ 24755 w 24755"/>
                <a:gd name="T9" fmla="*/ 0 h 29783"/>
              </a:gdLst>
              <a:ahLst/>
              <a:cxnLst>
                <a:cxn ang="0">
                  <a:pos x="T0" y="T1"/>
                </a:cxn>
                <a:cxn ang="0">
                  <a:pos x="T2" y="T3"/>
                </a:cxn>
                <a:cxn ang="0">
                  <a:pos x="T4" y="T5"/>
                </a:cxn>
                <a:cxn ang="0">
                  <a:pos x="T6" y="T7"/>
                </a:cxn>
                <a:cxn ang="0">
                  <a:pos x="T8" y="T9"/>
                </a:cxn>
              </a:cxnLst>
              <a:rect l="0" t="0" r="r" b="b"/>
              <a:pathLst>
                <a:path w="24755" h="29783">
                  <a:moveTo>
                    <a:pt x="24755" y="0"/>
                  </a:moveTo>
                  <a:cubicBezTo>
                    <a:pt x="20509" y="2731"/>
                    <a:pt x="16519" y="6009"/>
                    <a:pt x="12889" y="9835"/>
                  </a:cubicBezTo>
                  <a:cubicBezTo>
                    <a:pt x="7462" y="15544"/>
                    <a:pt x="3054" y="22280"/>
                    <a:pt x="0" y="29783"/>
                  </a:cubicBezTo>
                  <a:lnTo>
                    <a:pt x="24755" y="29783"/>
                  </a:lnTo>
                  <a:lnTo>
                    <a:pt x="24755"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9" name="Freeform 6">
              <a:extLst>
                <a:ext uri="{FF2B5EF4-FFF2-40B4-BE49-F238E27FC236}">
                  <a16:creationId xmlns:a16="http://schemas.microsoft.com/office/drawing/2014/main" id="{3FDD5063-1FA4-49AC-88A8-BBD3F6322368}"/>
                </a:ext>
              </a:extLst>
            </p:cNvPr>
            <p:cNvSpPr>
              <a:spLocks/>
            </p:cNvSpPr>
            <p:nvPr userDrawn="1"/>
          </p:nvSpPr>
          <p:spPr bwMode="gray">
            <a:xfrm>
              <a:off x="166688" y="2028825"/>
              <a:ext cx="12163425" cy="4975225"/>
            </a:xfrm>
            <a:custGeom>
              <a:avLst/>
              <a:gdLst>
                <a:gd name="T0" fmla="*/ 67733 w 67733"/>
                <a:gd name="T1" fmla="*/ 15074 h 27696"/>
                <a:gd name="T2" fmla="*/ 55867 w 67733"/>
                <a:gd name="T3" fmla="*/ 7748 h 27696"/>
                <a:gd name="T4" fmla="*/ 16534 w 67733"/>
                <a:gd name="T5" fmla="*/ 2570 h 27696"/>
                <a:gd name="T6" fmla="*/ 0 w 67733"/>
                <a:gd name="T7" fmla="*/ 8021 h 27696"/>
                <a:gd name="T8" fmla="*/ 0 w 67733"/>
                <a:gd name="T9" fmla="*/ 27696 h 27696"/>
                <a:gd name="T10" fmla="*/ 67733 w 67733"/>
                <a:gd name="T11" fmla="*/ 27696 h 27696"/>
                <a:gd name="T12" fmla="*/ 67733 w 67733"/>
                <a:gd name="T13" fmla="*/ 15074 h 27696"/>
              </a:gdLst>
              <a:ahLst/>
              <a:cxnLst>
                <a:cxn ang="0">
                  <a:pos x="T0" y="T1"/>
                </a:cxn>
                <a:cxn ang="0">
                  <a:pos x="T2" y="T3"/>
                </a:cxn>
                <a:cxn ang="0">
                  <a:pos x="T4" y="T5"/>
                </a:cxn>
                <a:cxn ang="0">
                  <a:pos x="T6" y="T7"/>
                </a:cxn>
                <a:cxn ang="0">
                  <a:pos x="T8" y="T9"/>
                </a:cxn>
                <a:cxn ang="0">
                  <a:pos x="T10" y="T11"/>
                </a:cxn>
                <a:cxn ang="0">
                  <a:pos x="T12" y="T13"/>
                </a:cxn>
              </a:cxnLst>
              <a:rect l="0" t="0" r="r" b="b"/>
              <a:pathLst>
                <a:path w="67733" h="27696">
                  <a:moveTo>
                    <a:pt x="67733" y="15074"/>
                  </a:moveTo>
                  <a:cubicBezTo>
                    <a:pt x="64127" y="12264"/>
                    <a:pt x="60164" y="9798"/>
                    <a:pt x="55867" y="7748"/>
                  </a:cubicBezTo>
                  <a:cubicBezTo>
                    <a:pt x="44048" y="2099"/>
                    <a:pt x="30400" y="0"/>
                    <a:pt x="16534" y="2570"/>
                  </a:cubicBezTo>
                  <a:cubicBezTo>
                    <a:pt x="10848" y="3619"/>
                    <a:pt x="5281" y="5438"/>
                    <a:pt x="0" y="8021"/>
                  </a:cubicBezTo>
                  <a:lnTo>
                    <a:pt x="0" y="27696"/>
                  </a:lnTo>
                  <a:lnTo>
                    <a:pt x="67733" y="27696"/>
                  </a:lnTo>
                  <a:lnTo>
                    <a:pt x="67733" y="1507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0" name="Freeform 7">
              <a:extLst>
                <a:ext uri="{FF2B5EF4-FFF2-40B4-BE49-F238E27FC236}">
                  <a16:creationId xmlns:a16="http://schemas.microsoft.com/office/drawing/2014/main" id="{7D958EC3-4B66-4A2A-814C-45DFD9E57F7E}"/>
                </a:ext>
              </a:extLst>
            </p:cNvPr>
            <p:cNvSpPr>
              <a:spLocks/>
            </p:cNvSpPr>
            <p:nvPr userDrawn="1"/>
          </p:nvSpPr>
          <p:spPr bwMode="gray">
            <a:xfrm>
              <a:off x="7748588" y="158750"/>
              <a:ext cx="3668713" cy="3260725"/>
            </a:xfrm>
            <a:custGeom>
              <a:avLst/>
              <a:gdLst>
                <a:gd name="T0" fmla="*/ 0 w 20424"/>
                <a:gd name="T1" fmla="*/ 0 h 18152"/>
                <a:gd name="T2" fmla="*/ 2651 w 20424"/>
                <a:gd name="T3" fmla="*/ 7721 h 18152"/>
                <a:gd name="T4" fmla="*/ 13643 w 20424"/>
                <a:gd name="T5" fmla="*/ 18152 h 18152"/>
                <a:gd name="T6" fmla="*/ 20167 w 20424"/>
                <a:gd name="T7" fmla="*/ 4475 h 18152"/>
                <a:gd name="T8" fmla="*/ 20347 w 20424"/>
                <a:gd name="T9" fmla="*/ 0 h 18152"/>
                <a:gd name="T10" fmla="*/ 0 w 20424"/>
                <a:gd name="T11" fmla="*/ 0 h 18152"/>
              </a:gdLst>
              <a:ahLst/>
              <a:cxnLst>
                <a:cxn ang="0">
                  <a:pos x="T0" y="T1"/>
                </a:cxn>
                <a:cxn ang="0">
                  <a:pos x="T2" y="T3"/>
                </a:cxn>
                <a:cxn ang="0">
                  <a:pos x="T4" y="T5"/>
                </a:cxn>
                <a:cxn ang="0">
                  <a:pos x="T6" y="T7"/>
                </a:cxn>
                <a:cxn ang="0">
                  <a:pos x="T8" y="T9"/>
                </a:cxn>
                <a:cxn ang="0">
                  <a:pos x="T10" y="T11"/>
                </a:cxn>
              </a:cxnLst>
              <a:rect l="0" t="0" r="r" b="b"/>
              <a:pathLst>
                <a:path w="20424" h="18152">
                  <a:moveTo>
                    <a:pt x="0" y="0"/>
                  </a:moveTo>
                  <a:cubicBezTo>
                    <a:pt x="433" y="2635"/>
                    <a:pt x="1305" y="5243"/>
                    <a:pt x="2651" y="7721"/>
                  </a:cubicBezTo>
                  <a:cubicBezTo>
                    <a:pt x="5035" y="12120"/>
                    <a:pt x="8781" y="15833"/>
                    <a:pt x="13643" y="18152"/>
                  </a:cubicBezTo>
                  <a:cubicBezTo>
                    <a:pt x="17090" y="14526"/>
                    <a:pt x="19464" y="9815"/>
                    <a:pt x="20167" y="4475"/>
                  </a:cubicBezTo>
                  <a:cubicBezTo>
                    <a:pt x="20362" y="2999"/>
                    <a:pt x="20424" y="1501"/>
                    <a:pt x="20347" y="0"/>
                  </a:cubicBezTo>
                  <a:lnTo>
                    <a:pt x="0" y="0"/>
                  </a:lnTo>
                  <a:close/>
                </a:path>
              </a:pathLst>
            </a:custGeom>
            <a:solidFill>
              <a:srgbClr val="E1E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8">
              <a:extLst>
                <a:ext uri="{FF2B5EF4-FFF2-40B4-BE49-F238E27FC236}">
                  <a16:creationId xmlns:a16="http://schemas.microsoft.com/office/drawing/2014/main" id="{F647EA55-DBDB-4E2D-AD6D-F126CFACA5FC}"/>
                </a:ext>
              </a:extLst>
            </p:cNvPr>
            <p:cNvSpPr>
              <a:spLocks/>
            </p:cNvSpPr>
            <p:nvPr userDrawn="1"/>
          </p:nvSpPr>
          <p:spPr bwMode="gray">
            <a:xfrm>
              <a:off x="7885113" y="3419475"/>
              <a:ext cx="4445000" cy="3584575"/>
            </a:xfrm>
            <a:custGeom>
              <a:avLst/>
              <a:gdLst>
                <a:gd name="T0" fmla="*/ 24755 w 24755"/>
                <a:gd name="T1" fmla="*/ 7326 h 19948"/>
                <a:gd name="T2" fmla="*/ 12889 w 24755"/>
                <a:gd name="T3" fmla="*/ 0 h 19948"/>
                <a:gd name="T4" fmla="*/ 12889 w 24755"/>
                <a:gd name="T5" fmla="*/ 0 h 19948"/>
                <a:gd name="T6" fmla="*/ 12889 w 24755"/>
                <a:gd name="T7" fmla="*/ 0 h 19948"/>
                <a:gd name="T8" fmla="*/ 0 w 24755"/>
                <a:gd name="T9" fmla="*/ 19948 h 19948"/>
                <a:gd name="T10" fmla="*/ 24755 w 24755"/>
                <a:gd name="T11" fmla="*/ 19948 h 19948"/>
                <a:gd name="T12" fmla="*/ 24755 w 24755"/>
                <a:gd name="T13" fmla="*/ 7326 h 19948"/>
              </a:gdLst>
              <a:ahLst/>
              <a:cxnLst>
                <a:cxn ang="0">
                  <a:pos x="T0" y="T1"/>
                </a:cxn>
                <a:cxn ang="0">
                  <a:pos x="T2" y="T3"/>
                </a:cxn>
                <a:cxn ang="0">
                  <a:pos x="T4" y="T5"/>
                </a:cxn>
                <a:cxn ang="0">
                  <a:pos x="T6" y="T7"/>
                </a:cxn>
                <a:cxn ang="0">
                  <a:pos x="T8" y="T9"/>
                </a:cxn>
                <a:cxn ang="0">
                  <a:pos x="T10" y="T11"/>
                </a:cxn>
                <a:cxn ang="0">
                  <a:pos x="T12" y="T13"/>
                </a:cxn>
              </a:cxnLst>
              <a:rect l="0" t="0" r="r" b="b"/>
              <a:pathLst>
                <a:path w="24755" h="19948">
                  <a:moveTo>
                    <a:pt x="24755" y="7326"/>
                  </a:moveTo>
                  <a:cubicBezTo>
                    <a:pt x="21149" y="4516"/>
                    <a:pt x="17186" y="2050"/>
                    <a:pt x="12889" y="0"/>
                  </a:cubicBezTo>
                  <a:cubicBezTo>
                    <a:pt x="12889" y="0"/>
                    <a:pt x="12889" y="0"/>
                    <a:pt x="12889" y="0"/>
                  </a:cubicBezTo>
                  <a:cubicBezTo>
                    <a:pt x="12889" y="0"/>
                    <a:pt x="12889" y="0"/>
                    <a:pt x="12889" y="0"/>
                  </a:cubicBezTo>
                  <a:cubicBezTo>
                    <a:pt x="7462" y="5709"/>
                    <a:pt x="3054" y="12445"/>
                    <a:pt x="0" y="19948"/>
                  </a:cubicBezTo>
                  <a:lnTo>
                    <a:pt x="24755" y="19948"/>
                  </a:lnTo>
                  <a:lnTo>
                    <a:pt x="24755" y="7326"/>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9">
              <a:extLst>
                <a:ext uri="{FF2B5EF4-FFF2-40B4-BE49-F238E27FC236}">
                  <a16:creationId xmlns:a16="http://schemas.microsoft.com/office/drawing/2014/main" id="{24AB4DAC-943D-40D7-9EED-76F69D6845E8}"/>
                </a:ext>
              </a:extLst>
            </p:cNvPr>
            <p:cNvSpPr>
              <a:spLocks/>
            </p:cNvSpPr>
            <p:nvPr userDrawn="1"/>
          </p:nvSpPr>
          <p:spPr bwMode="gray">
            <a:xfrm>
              <a:off x="10199688" y="1652588"/>
              <a:ext cx="2130425" cy="2232025"/>
            </a:xfrm>
            <a:custGeom>
              <a:avLst/>
              <a:gdLst>
                <a:gd name="T0" fmla="*/ 11866 w 11866"/>
                <a:gd name="T1" fmla="*/ 0 h 12419"/>
                <a:gd name="T2" fmla="*/ 0 w 11866"/>
                <a:gd name="T3" fmla="*/ 9835 h 12419"/>
                <a:gd name="T4" fmla="*/ 0 w 11866"/>
                <a:gd name="T5" fmla="*/ 9835 h 12419"/>
                <a:gd name="T6" fmla="*/ 0 w 11866"/>
                <a:gd name="T7" fmla="*/ 9835 h 12419"/>
                <a:gd name="T8" fmla="*/ 11866 w 11866"/>
                <a:gd name="T9" fmla="*/ 12190 h 12419"/>
                <a:gd name="T10" fmla="*/ 11866 w 11866"/>
                <a:gd name="T11" fmla="*/ 0 h 12419"/>
              </a:gdLst>
              <a:ahLst/>
              <a:cxnLst>
                <a:cxn ang="0">
                  <a:pos x="T0" y="T1"/>
                </a:cxn>
                <a:cxn ang="0">
                  <a:pos x="T2" y="T3"/>
                </a:cxn>
                <a:cxn ang="0">
                  <a:pos x="T4" y="T5"/>
                </a:cxn>
                <a:cxn ang="0">
                  <a:pos x="T6" y="T7"/>
                </a:cxn>
                <a:cxn ang="0">
                  <a:pos x="T8" y="T9"/>
                </a:cxn>
                <a:cxn ang="0">
                  <a:pos x="T10" y="T11"/>
                </a:cxn>
              </a:cxnLst>
              <a:rect l="0" t="0" r="r" b="b"/>
              <a:pathLst>
                <a:path w="11866" h="12419">
                  <a:moveTo>
                    <a:pt x="11866" y="0"/>
                  </a:moveTo>
                  <a:cubicBezTo>
                    <a:pt x="7620" y="2731"/>
                    <a:pt x="3630" y="6009"/>
                    <a:pt x="0" y="9835"/>
                  </a:cubicBezTo>
                  <a:cubicBezTo>
                    <a:pt x="0" y="9835"/>
                    <a:pt x="0" y="9835"/>
                    <a:pt x="0" y="9835"/>
                  </a:cubicBezTo>
                  <a:cubicBezTo>
                    <a:pt x="0" y="9835"/>
                    <a:pt x="0" y="9835"/>
                    <a:pt x="0" y="9835"/>
                  </a:cubicBezTo>
                  <a:cubicBezTo>
                    <a:pt x="3613" y="11562"/>
                    <a:pt x="7674" y="12419"/>
                    <a:pt x="11866" y="12190"/>
                  </a:cubicBezTo>
                  <a:lnTo>
                    <a:pt x="11866" y="0"/>
                  </a:ln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4" name="Freeform 10">
              <a:extLst>
                <a:ext uri="{FF2B5EF4-FFF2-40B4-BE49-F238E27FC236}">
                  <a16:creationId xmlns:a16="http://schemas.microsoft.com/office/drawing/2014/main" id="{091207B8-FCA3-4AF6-8D9D-ED83A74F3C4F}"/>
                </a:ext>
              </a:extLst>
            </p:cNvPr>
            <p:cNvSpPr>
              <a:spLocks/>
            </p:cNvSpPr>
            <p:nvPr userDrawn="1"/>
          </p:nvSpPr>
          <p:spPr bwMode="gray">
            <a:xfrm>
              <a:off x="3136901" y="2028825"/>
              <a:ext cx="7062788" cy="2867025"/>
            </a:xfrm>
            <a:custGeom>
              <a:avLst/>
              <a:gdLst>
                <a:gd name="T0" fmla="*/ 0 w 39333"/>
                <a:gd name="T1" fmla="*/ 2570 h 15960"/>
                <a:gd name="T2" fmla="*/ 0 w 39333"/>
                <a:gd name="T3" fmla="*/ 2570 h 15960"/>
                <a:gd name="T4" fmla="*/ 10992 w 39333"/>
                <a:gd name="T5" fmla="*/ 13001 h 15960"/>
                <a:gd name="T6" fmla="*/ 26016 w 39333"/>
                <a:gd name="T7" fmla="*/ 14979 h 15960"/>
                <a:gd name="T8" fmla="*/ 39333 w 39333"/>
                <a:gd name="T9" fmla="*/ 7748 h 15960"/>
                <a:gd name="T10" fmla="*/ 39333 w 39333"/>
                <a:gd name="T11" fmla="*/ 7748 h 15960"/>
                <a:gd name="T12" fmla="*/ 39333 w 39333"/>
                <a:gd name="T13" fmla="*/ 7748 h 15960"/>
                <a:gd name="T14" fmla="*/ 0 w 39333"/>
                <a:gd name="T15" fmla="*/ 2570 h 159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333" h="15960">
                  <a:moveTo>
                    <a:pt x="0" y="2570"/>
                  </a:moveTo>
                  <a:cubicBezTo>
                    <a:pt x="0" y="2570"/>
                    <a:pt x="0" y="2570"/>
                    <a:pt x="0" y="2570"/>
                  </a:cubicBezTo>
                  <a:cubicBezTo>
                    <a:pt x="2384" y="6969"/>
                    <a:pt x="6130" y="10682"/>
                    <a:pt x="10992" y="13001"/>
                  </a:cubicBezTo>
                  <a:cubicBezTo>
                    <a:pt x="15506" y="15159"/>
                    <a:pt x="20720" y="15960"/>
                    <a:pt x="26016" y="14979"/>
                  </a:cubicBezTo>
                  <a:cubicBezTo>
                    <a:pt x="30936" y="14071"/>
                    <a:pt x="35625" y="11655"/>
                    <a:pt x="39333" y="7748"/>
                  </a:cubicBezTo>
                  <a:cubicBezTo>
                    <a:pt x="39333" y="7748"/>
                    <a:pt x="39333" y="7748"/>
                    <a:pt x="39333" y="7748"/>
                  </a:cubicBezTo>
                  <a:cubicBezTo>
                    <a:pt x="39333" y="7748"/>
                    <a:pt x="39333" y="7748"/>
                    <a:pt x="39333" y="7748"/>
                  </a:cubicBezTo>
                  <a:cubicBezTo>
                    <a:pt x="27514" y="2099"/>
                    <a:pt x="13866" y="0"/>
                    <a:pt x="0" y="2570"/>
                  </a:cubicBez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AA898E02-03EA-44E2-B2D3-D9317405701C}"/>
              </a:ext>
            </a:extLst>
          </p:cNvPr>
          <p:cNvSpPr>
            <a:spLocks noGrp="1"/>
          </p:cNvSpPr>
          <p:nvPr>
            <p:ph type="title" hasCustomPrompt="1"/>
          </p:nvPr>
        </p:nvSpPr>
        <p:spPr bwMode="white">
          <a:xfrm>
            <a:off x="2059290" y="2996952"/>
            <a:ext cx="4455881" cy="1572384"/>
          </a:xfrm>
        </p:spPr>
        <p:txBody>
          <a:bodyPr anchor="b" anchorCtr="0"/>
          <a:lstStyle>
            <a:lvl1pPr>
              <a:defRPr sz="3700">
                <a:solidFill>
                  <a:schemeClr val="bg1"/>
                </a:solidFill>
              </a:defRPr>
            </a:lvl1pPr>
          </a:lstStyle>
          <a:p>
            <a:r>
              <a:rPr lang="fi-FI" dirty="0"/>
              <a:t>Lisää tähän kiitosteksti tai </a:t>
            </a:r>
            <a:r>
              <a:rPr lang="fi-FI" dirty="0" err="1"/>
              <a:t>lopetuskehoitus</a:t>
            </a:r>
            <a:endParaRPr lang="fi-FI" dirty="0"/>
          </a:p>
        </p:txBody>
      </p:sp>
      <p:sp>
        <p:nvSpPr>
          <p:cNvPr id="23" name="Tekstin paikkamerkki 22">
            <a:extLst>
              <a:ext uri="{FF2B5EF4-FFF2-40B4-BE49-F238E27FC236}">
                <a16:creationId xmlns:a16="http://schemas.microsoft.com/office/drawing/2014/main" id="{C91B202D-FB5A-4250-8735-81C439C51C42}"/>
              </a:ext>
            </a:extLst>
          </p:cNvPr>
          <p:cNvSpPr>
            <a:spLocks noGrp="1"/>
          </p:cNvSpPr>
          <p:nvPr>
            <p:ph type="body" sz="quarter" idx="13" hasCustomPrompt="1"/>
          </p:nvPr>
        </p:nvSpPr>
        <p:spPr>
          <a:xfrm>
            <a:off x="2059290" y="4822552"/>
            <a:ext cx="2236511" cy="749149"/>
          </a:xfrm>
        </p:spPr>
        <p:txBody>
          <a:bodyPr/>
          <a:lstStyle>
            <a:lvl1pPr marL="0" indent="0">
              <a:lnSpc>
                <a:spcPct val="110000"/>
              </a:lnSpc>
              <a:spcBef>
                <a:spcPts val="0"/>
              </a:spcBef>
              <a:buNone/>
              <a:defRPr sz="1300">
                <a:solidFill>
                  <a:schemeClr val="bg1"/>
                </a:solidFill>
              </a:defRPr>
            </a:lvl1pPr>
          </a:lstStyle>
          <a:p>
            <a:pPr lvl="0"/>
            <a:r>
              <a:rPr lang="es-ES" dirty="0"/>
              <a:t>etunimi.sukunimi@vm.fi </a:t>
            </a:r>
            <a:r>
              <a:rPr lang="es-ES" dirty="0" err="1"/>
              <a:t>Loremipsum</a:t>
            </a:r>
            <a:r>
              <a:rPr lang="es-ES" dirty="0"/>
              <a:t> dolores </a:t>
            </a:r>
            <a:r>
              <a:rPr lang="es-ES" dirty="0" err="1"/>
              <a:t>sitamet</a:t>
            </a:r>
            <a:r>
              <a:rPr lang="es-ES" dirty="0"/>
              <a:t> vm.fi</a:t>
            </a:r>
            <a:endParaRPr lang="fi-FI" dirty="0"/>
          </a:p>
        </p:txBody>
      </p:sp>
      <p:pic>
        <p:nvPicPr>
          <p:cNvPr id="15" name="Kuva 14">
            <a:extLst>
              <a:ext uri="{FF2B5EF4-FFF2-40B4-BE49-F238E27FC236}">
                <a16:creationId xmlns:a16="http://schemas.microsoft.com/office/drawing/2014/main" id="{6E19D34C-D51B-407C-A1A6-BB6CEEC5DDF8}"/>
              </a:ext>
              <a:ext uri="{C183D7F6-B498-43B3-948B-1728B52AA6E4}">
                <adec:decorative xmlns:adec="http://schemas.microsoft.com/office/drawing/2017/decorative" val="1"/>
              </a:ext>
            </a:extLst>
          </p:cNvPr>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684440" y="188260"/>
            <a:ext cx="5687933" cy="1864659"/>
          </a:xfrm>
          <a:prstGeom prst="rect">
            <a:avLst/>
          </a:prstGeom>
        </p:spPr>
      </p:pic>
    </p:spTree>
    <p:extLst>
      <p:ext uri="{BB962C8B-B14F-4D97-AF65-F5344CB8AC3E}">
        <p14:creationId xmlns:p14="http://schemas.microsoft.com/office/powerpoint/2010/main" val="19400547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DC31758-D6AF-4773-9754-B70452D6788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2789230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7_Otsikko ja sisältö VN-Teema">
    <p:spTree>
      <p:nvGrpSpPr>
        <p:cNvPr id="1" name=""/>
        <p:cNvGrpSpPr/>
        <p:nvPr/>
      </p:nvGrpSpPr>
      <p:grpSpPr>
        <a:xfrm>
          <a:off x="0" y="0"/>
          <a:ext cx="0" cy="0"/>
          <a:chOff x="0" y="0"/>
          <a:chExt cx="0" cy="0"/>
        </a:xfrm>
      </p:grpSpPr>
      <p:grpSp>
        <p:nvGrpSpPr>
          <p:cNvPr id="6" name="Group 5"/>
          <p:cNvGrpSpPr/>
          <p:nvPr userDrawn="1"/>
        </p:nvGrpSpPr>
        <p:grpSpPr>
          <a:xfrm>
            <a:off x="9050867" y="1"/>
            <a:ext cx="3141133" cy="6858001"/>
            <a:chOff x="6788150" y="0"/>
            <a:chExt cx="2355850" cy="5143501"/>
          </a:xfrm>
        </p:grpSpPr>
        <p:sp>
          <p:nvSpPr>
            <p:cNvPr id="20" name="Freeform 22"/>
            <p:cNvSpPr>
              <a:spLocks/>
            </p:cNvSpPr>
            <p:nvPr userDrawn="1"/>
          </p:nvSpPr>
          <p:spPr bwMode="auto">
            <a:xfrm>
              <a:off x="7845425" y="4103688"/>
              <a:ext cx="1298575" cy="1039813"/>
            </a:xfrm>
            <a:custGeom>
              <a:avLst/>
              <a:gdLst>
                <a:gd name="T0" fmla="*/ 482 w 818"/>
                <a:gd name="T1" fmla="*/ 0 h 655"/>
                <a:gd name="T2" fmla="*/ 483 w 818"/>
                <a:gd name="T3" fmla="*/ 0 h 655"/>
                <a:gd name="T4" fmla="*/ 483 w 818"/>
                <a:gd name="T5" fmla="*/ 0 h 655"/>
                <a:gd name="T6" fmla="*/ 482 w 818"/>
                <a:gd name="T7" fmla="*/ 0 h 655"/>
                <a:gd name="T8" fmla="*/ 482 w 818"/>
                <a:gd name="T9" fmla="*/ 0 h 655"/>
                <a:gd name="T10" fmla="*/ 482 w 818"/>
                <a:gd name="T11" fmla="*/ 0 h 655"/>
                <a:gd name="T12" fmla="*/ 442 w 818"/>
                <a:gd name="T13" fmla="*/ 40 h 655"/>
                <a:gd name="T14" fmla="*/ 404 w 818"/>
                <a:gd name="T15" fmla="*/ 79 h 655"/>
                <a:gd name="T16" fmla="*/ 369 w 818"/>
                <a:gd name="T17" fmla="*/ 118 h 655"/>
                <a:gd name="T18" fmla="*/ 334 w 818"/>
                <a:gd name="T19" fmla="*/ 156 h 655"/>
                <a:gd name="T20" fmla="*/ 303 w 818"/>
                <a:gd name="T21" fmla="*/ 194 h 655"/>
                <a:gd name="T22" fmla="*/ 271 w 818"/>
                <a:gd name="T23" fmla="*/ 232 h 655"/>
                <a:gd name="T24" fmla="*/ 242 w 818"/>
                <a:gd name="T25" fmla="*/ 269 h 655"/>
                <a:gd name="T26" fmla="*/ 214 w 818"/>
                <a:gd name="T27" fmla="*/ 309 h 655"/>
                <a:gd name="T28" fmla="*/ 186 w 818"/>
                <a:gd name="T29" fmla="*/ 347 h 655"/>
                <a:gd name="T30" fmla="*/ 159 w 818"/>
                <a:gd name="T31" fmla="*/ 387 h 655"/>
                <a:gd name="T32" fmla="*/ 132 w 818"/>
                <a:gd name="T33" fmla="*/ 428 h 655"/>
                <a:gd name="T34" fmla="*/ 106 w 818"/>
                <a:gd name="T35" fmla="*/ 469 h 655"/>
                <a:gd name="T36" fmla="*/ 80 w 818"/>
                <a:gd name="T37" fmla="*/ 513 h 655"/>
                <a:gd name="T38" fmla="*/ 53 w 818"/>
                <a:gd name="T39" fmla="*/ 558 h 655"/>
                <a:gd name="T40" fmla="*/ 0 w 818"/>
                <a:gd name="T41" fmla="*/ 655 h 655"/>
                <a:gd name="T42" fmla="*/ 818 w 818"/>
                <a:gd name="T43" fmla="*/ 655 h 655"/>
                <a:gd name="T44" fmla="*/ 818 w 818"/>
                <a:gd name="T45" fmla="*/ 163 h 655"/>
                <a:gd name="T46" fmla="*/ 818 w 818"/>
                <a:gd name="T47" fmla="*/ 163 h 655"/>
                <a:gd name="T48" fmla="*/ 795 w 818"/>
                <a:gd name="T49" fmla="*/ 157 h 655"/>
                <a:gd name="T50" fmla="*/ 772 w 818"/>
                <a:gd name="T51" fmla="*/ 148 h 655"/>
                <a:gd name="T52" fmla="*/ 746 w 818"/>
                <a:gd name="T53" fmla="*/ 136 h 655"/>
                <a:gd name="T54" fmla="*/ 719 w 818"/>
                <a:gd name="T55" fmla="*/ 125 h 655"/>
                <a:gd name="T56" fmla="*/ 663 w 818"/>
                <a:gd name="T57" fmla="*/ 98 h 655"/>
                <a:gd name="T58" fmla="*/ 609 w 818"/>
                <a:gd name="T59" fmla="*/ 70 h 655"/>
                <a:gd name="T60" fmla="*/ 559 w 818"/>
                <a:gd name="T61" fmla="*/ 43 h 655"/>
                <a:gd name="T62" fmla="*/ 519 w 818"/>
                <a:gd name="T63" fmla="*/ 22 h 655"/>
                <a:gd name="T64" fmla="*/ 482 w 818"/>
                <a:gd name="T65" fmla="*/ 0 h 655"/>
                <a:gd name="T66" fmla="*/ 482 w 818"/>
                <a:gd name="T6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655">
                  <a:moveTo>
                    <a:pt x="482" y="0"/>
                  </a:moveTo>
                  <a:lnTo>
                    <a:pt x="483" y="0"/>
                  </a:lnTo>
                  <a:lnTo>
                    <a:pt x="483" y="0"/>
                  </a:lnTo>
                  <a:lnTo>
                    <a:pt x="482" y="0"/>
                  </a:lnTo>
                  <a:lnTo>
                    <a:pt x="482" y="0"/>
                  </a:lnTo>
                  <a:lnTo>
                    <a:pt x="482" y="0"/>
                  </a:lnTo>
                  <a:lnTo>
                    <a:pt x="442" y="40"/>
                  </a:lnTo>
                  <a:lnTo>
                    <a:pt x="404" y="79"/>
                  </a:lnTo>
                  <a:lnTo>
                    <a:pt x="369" y="118"/>
                  </a:lnTo>
                  <a:lnTo>
                    <a:pt x="334" y="156"/>
                  </a:lnTo>
                  <a:lnTo>
                    <a:pt x="303" y="194"/>
                  </a:lnTo>
                  <a:lnTo>
                    <a:pt x="271" y="232"/>
                  </a:lnTo>
                  <a:lnTo>
                    <a:pt x="242" y="269"/>
                  </a:lnTo>
                  <a:lnTo>
                    <a:pt x="214" y="309"/>
                  </a:lnTo>
                  <a:lnTo>
                    <a:pt x="186" y="347"/>
                  </a:lnTo>
                  <a:lnTo>
                    <a:pt x="159" y="387"/>
                  </a:lnTo>
                  <a:lnTo>
                    <a:pt x="132" y="428"/>
                  </a:lnTo>
                  <a:lnTo>
                    <a:pt x="106" y="469"/>
                  </a:lnTo>
                  <a:lnTo>
                    <a:pt x="80" y="513"/>
                  </a:lnTo>
                  <a:lnTo>
                    <a:pt x="53" y="558"/>
                  </a:lnTo>
                  <a:lnTo>
                    <a:pt x="0" y="655"/>
                  </a:lnTo>
                  <a:lnTo>
                    <a:pt x="818" y="655"/>
                  </a:lnTo>
                  <a:lnTo>
                    <a:pt x="818" y="163"/>
                  </a:lnTo>
                  <a:lnTo>
                    <a:pt x="818" y="163"/>
                  </a:lnTo>
                  <a:lnTo>
                    <a:pt x="795" y="157"/>
                  </a:lnTo>
                  <a:lnTo>
                    <a:pt x="772" y="148"/>
                  </a:lnTo>
                  <a:lnTo>
                    <a:pt x="746" y="136"/>
                  </a:lnTo>
                  <a:lnTo>
                    <a:pt x="719" y="125"/>
                  </a:lnTo>
                  <a:lnTo>
                    <a:pt x="663" y="98"/>
                  </a:lnTo>
                  <a:lnTo>
                    <a:pt x="609" y="70"/>
                  </a:lnTo>
                  <a:lnTo>
                    <a:pt x="559" y="43"/>
                  </a:lnTo>
                  <a:lnTo>
                    <a:pt x="519" y="22"/>
                  </a:lnTo>
                  <a:lnTo>
                    <a:pt x="482" y="0"/>
                  </a:lnTo>
                  <a:lnTo>
                    <a:pt x="48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23"/>
            <p:cNvSpPr>
              <a:spLocks/>
            </p:cNvSpPr>
            <p:nvPr userDrawn="1"/>
          </p:nvSpPr>
          <p:spPr bwMode="auto">
            <a:xfrm>
              <a:off x="6788150" y="0"/>
              <a:ext cx="1822450" cy="4084638"/>
            </a:xfrm>
            <a:custGeom>
              <a:avLst/>
              <a:gdLst>
                <a:gd name="T0" fmla="*/ 1148 w 1148"/>
                <a:gd name="T1" fmla="*/ 864 h 2573"/>
                <a:gd name="T2" fmla="*/ 1148 w 1148"/>
                <a:gd name="T3" fmla="*/ 864 h 2573"/>
                <a:gd name="T4" fmla="*/ 1148 w 1148"/>
                <a:gd name="T5" fmla="*/ 864 h 2573"/>
                <a:gd name="T6" fmla="*/ 104 w 1148"/>
                <a:gd name="T7" fmla="*/ 0 h 2573"/>
                <a:gd name="T8" fmla="*/ 19 w 1148"/>
                <a:gd name="T9" fmla="*/ 0 h 2573"/>
                <a:gd name="T10" fmla="*/ 11 w 1148"/>
                <a:gd name="T11" fmla="*/ 77 h 2573"/>
                <a:gd name="T12" fmla="*/ 1 w 1148"/>
                <a:gd name="T13" fmla="*/ 230 h 2573"/>
                <a:gd name="T14" fmla="*/ 0 w 1148"/>
                <a:gd name="T15" fmla="*/ 381 h 2573"/>
                <a:gd name="T16" fmla="*/ 7 w 1148"/>
                <a:gd name="T17" fmla="*/ 533 h 2573"/>
                <a:gd name="T18" fmla="*/ 21 w 1148"/>
                <a:gd name="T19" fmla="*/ 683 h 2573"/>
                <a:gd name="T20" fmla="*/ 45 w 1148"/>
                <a:gd name="T21" fmla="*/ 831 h 2573"/>
                <a:gd name="T22" fmla="*/ 75 w 1148"/>
                <a:gd name="T23" fmla="*/ 978 h 2573"/>
                <a:gd name="T24" fmla="*/ 115 w 1148"/>
                <a:gd name="T25" fmla="*/ 1122 h 2573"/>
                <a:gd name="T26" fmla="*/ 136 w 1148"/>
                <a:gd name="T27" fmla="*/ 1193 h 2573"/>
                <a:gd name="T28" fmla="*/ 173 w 1148"/>
                <a:gd name="T29" fmla="*/ 1299 h 2573"/>
                <a:gd name="T30" fmla="*/ 214 w 1148"/>
                <a:gd name="T31" fmla="*/ 1404 h 2573"/>
                <a:gd name="T32" fmla="*/ 259 w 1148"/>
                <a:gd name="T33" fmla="*/ 1505 h 2573"/>
                <a:gd name="T34" fmla="*/ 307 w 1148"/>
                <a:gd name="T35" fmla="*/ 1604 h 2573"/>
                <a:gd name="T36" fmla="*/ 359 w 1148"/>
                <a:gd name="T37" fmla="*/ 1701 h 2573"/>
                <a:gd name="T38" fmla="*/ 414 w 1148"/>
                <a:gd name="T39" fmla="*/ 1794 h 2573"/>
                <a:gd name="T40" fmla="*/ 473 w 1148"/>
                <a:gd name="T41" fmla="*/ 1886 h 2573"/>
                <a:gd name="T42" fmla="*/ 534 w 1148"/>
                <a:gd name="T43" fmla="*/ 1973 h 2573"/>
                <a:gd name="T44" fmla="*/ 600 w 1148"/>
                <a:gd name="T45" fmla="*/ 2059 h 2573"/>
                <a:gd name="T46" fmla="*/ 667 w 1148"/>
                <a:gd name="T47" fmla="*/ 2142 h 2573"/>
                <a:gd name="T48" fmla="*/ 738 w 1148"/>
                <a:gd name="T49" fmla="*/ 2221 h 2573"/>
                <a:gd name="T50" fmla="*/ 811 w 1148"/>
                <a:gd name="T51" fmla="*/ 2297 h 2573"/>
                <a:gd name="T52" fmla="*/ 888 w 1148"/>
                <a:gd name="T53" fmla="*/ 2372 h 2573"/>
                <a:gd name="T54" fmla="*/ 966 w 1148"/>
                <a:gd name="T55" fmla="*/ 2441 h 2573"/>
                <a:gd name="T56" fmla="*/ 1049 w 1148"/>
                <a:gd name="T57" fmla="*/ 2509 h 2573"/>
                <a:gd name="T58" fmla="*/ 1132 w 1148"/>
                <a:gd name="T59" fmla="*/ 2573 h 2573"/>
                <a:gd name="T60" fmla="*/ 1131 w 1148"/>
                <a:gd name="T61" fmla="*/ 2553 h 2573"/>
                <a:gd name="T62" fmla="*/ 1131 w 1148"/>
                <a:gd name="T63" fmla="*/ 2304 h 2573"/>
                <a:gd name="T64" fmla="*/ 1144 w 1148"/>
                <a:gd name="T65" fmla="*/ 1131 h 2573"/>
                <a:gd name="T66" fmla="*/ 1148 w 1148"/>
                <a:gd name="T67" fmla="*/ 864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8" h="2573">
                  <a:moveTo>
                    <a:pt x="1148" y="864"/>
                  </a:moveTo>
                  <a:lnTo>
                    <a:pt x="1148" y="864"/>
                  </a:lnTo>
                  <a:lnTo>
                    <a:pt x="1148" y="864"/>
                  </a:lnTo>
                  <a:lnTo>
                    <a:pt x="1148" y="864"/>
                  </a:lnTo>
                  <a:lnTo>
                    <a:pt x="1148" y="864"/>
                  </a:lnTo>
                  <a:lnTo>
                    <a:pt x="1148" y="864"/>
                  </a:lnTo>
                  <a:lnTo>
                    <a:pt x="663" y="0"/>
                  </a:lnTo>
                  <a:lnTo>
                    <a:pt x="104" y="0"/>
                  </a:lnTo>
                  <a:lnTo>
                    <a:pt x="86" y="0"/>
                  </a:lnTo>
                  <a:lnTo>
                    <a:pt x="19" y="0"/>
                  </a:lnTo>
                  <a:lnTo>
                    <a:pt x="19" y="0"/>
                  </a:lnTo>
                  <a:lnTo>
                    <a:pt x="11" y="77"/>
                  </a:lnTo>
                  <a:lnTo>
                    <a:pt x="6" y="153"/>
                  </a:lnTo>
                  <a:lnTo>
                    <a:pt x="1" y="230"/>
                  </a:lnTo>
                  <a:lnTo>
                    <a:pt x="0" y="306"/>
                  </a:lnTo>
                  <a:lnTo>
                    <a:pt x="0" y="381"/>
                  </a:lnTo>
                  <a:lnTo>
                    <a:pt x="2" y="458"/>
                  </a:lnTo>
                  <a:lnTo>
                    <a:pt x="7" y="533"/>
                  </a:lnTo>
                  <a:lnTo>
                    <a:pt x="14" y="609"/>
                  </a:lnTo>
                  <a:lnTo>
                    <a:pt x="21" y="683"/>
                  </a:lnTo>
                  <a:lnTo>
                    <a:pt x="33" y="757"/>
                  </a:lnTo>
                  <a:lnTo>
                    <a:pt x="45" y="831"/>
                  </a:lnTo>
                  <a:lnTo>
                    <a:pt x="60" y="905"/>
                  </a:lnTo>
                  <a:lnTo>
                    <a:pt x="75" y="978"/>
                  </a:lnTo>
                  <a:lnTo>
                    <a:pt x="95" y="1050"/>
                  </a:lnTo>
                  <a:lnTo>
                    <a:pt x="115" y="1122"/>
                  </a:lnTo>
                  <a:lnTo>
                    <a:pt x="136" y="1193"/>
                  </a:lnTo>
                  <a:lnTo>
                    <a:pt x="136" y="1193"/>
                  </a:lnTo>
                  <a:lnTo>
                    <a:pt x="154" y="1247"/>
                  </a:lnTo>
                  <a:lnTo>
                    <a:pt x="173" y="1299"/>
                  </a:lnTo>
                  <a:lnTo>
                    <a:pt x="194" y="1351"/>
                  </a:lnTo>
                  <a:lnTo>
                    <a:pt x="214" y="1404"/>
                  </a:lnTo>
                  <a:lnTo>
                    <a:pt x="236" y="1455"/>
                  </a:lnTo>
                  <a:lnTo>
                    <a:pt x="259" y="1505"/>
                  </a:lnTo>
                  <a:lnTo>
                    <a:pt x="282" y="1555"/>
                  </a:lnTo>
                  <a:lnTo>
                    <a:pt x="307" y="1604"/>
                  </a:lnTo>
                  <a:lnTo>
                    <a:pt x="333" y="1653"/>
                  </a:lnTo>
                  <a:lnTo>
                    <a:pt x="359" y="1701"/>
                  </a:lnTo>
                  <a:lnTo>
                    <a:pt x="386" y="1748"/>
                  </a:lnTo>
                  <a:lnTo>
                    <a:pt x="414" y="1794"/>
                  </a:lnTo>
                  <a:lnTo>
                    <a:pt x="443" y="1841"/>
                  </a:lnTo>
                  <a:lnTo>
                    <a:pt x="473" y="1886"/>
                  </a:lnTo>
                  <a:lnTo>
                    <a:pt x="503" y="1929"/>
                  </a:lnTo>
                  <a:lnTo>
                    <a:pt x="534" y="1973"/>
                  </a:lnTo>
                  <a:lnTo>
                    <a:pt x="567" y="2017"/>
                  </a:lnTo>
                  <a:lnTo>
                    <a:pt x="600" y="2059"/>
                  </a:lnTo>
                  <a:lnTo>
                    <a:pt x="633" y="2100"/>
                  </a:lnTo>
                  <a:lnTo>
                    <a:pt x="667" y="2142"/>
                  </a:lnTo>
                  <a:lnTo>
                    <a:pt x="702" y="2181"/>
                  </a:lnTo>
                  <a:lnTo>
                    <a:pt x="738" y="2221"/>
                  </a:lnTo>
                  <a:lnTo>
                    <a:pt x="774" y="2260"/>
                  </a:lnTo>
                  <a:lnTo>
                    <a:pt x="811" y="2297"/>
                  </a:lnTo>
                  <a:lnTo>
                    <a:pt x="849" y="2334"/>
                  </a:lnTo>
                  <a:lnTo>
                    <a:pt x="888" y="2372"/>
                  </a:lnTo>
                  <a:lnTo>
                    <a:pt x="927" y="2406"/>
                  </a:lnTo>
                  <a:lnTo>
                    <a:pt x="966" y="2441"/>
                  </a:lnTo>
                  <a:lnTo>
                    <a:pt x="1007" y="2476"/>
                  </a:lnTo>
                  <a:lnTo>
                    <a:pt x="1049" y="2509"/>
                  </a:lnTo>
                  <a:lnTo>
                    <a:pt x="1089" y="2541"/>
                  </a:lnTo>
                  <a:lnTo>
                    <a:pt x="1132" y="2573"/>
                  </a:lnTo>
                  <a:lnTo>
                    <a:pt x="1132" y="2573"/>
                  </a:lnTo>
                  <a:lnTo>
                    <a:pt x="1131" y="2553"/>
                  </a:lnTo>
                  <a:lnTo>
                    <a:pt x="1131" y="2498"/>
                  </a:lnTo>
                  <a:lnTo>
                    <a:pt x="1131" y="2304"/>
                  </a:lnTo>
                  <a:lnTo>
                    <a:pt x="1137" y="1717"/>
                  </a:lnTo>
                  <a:lnTo>
                    <a:pt x="1144" y="1131"/>
                  </a:lnTo>
                  <a:lnTo>
                    <a:pt x="1148" y="864"/>
                  </a:lnTo>
                  <a:lnTo>
                    <a:pt x="1148" y="864"/>
                  </a:lnTo>
                  <a:close/>
                </a:path>
              </a:pathLst>
            </a:custGeom>
            <a:solidFill>
              <a:srgbClr val="DDE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4"/>
            <p:cNvSpPr>
              <a:spLocks noEditPoints="1"/>
            </p:cNvSpPr>
            <p:nvPr userDrawn="1"/>
          </p:nvSpPr>
          <p:spPr bwMode="auto">
            <a:xfrm>
              <a:off x="6953250" y="0"/>
              <a:ext cx="2001838" cy="4103688"/>
            </a:xfrm>
            <a:custGeom>
              <a:avLst/>
              <a:gdLst>
                <a:gd name="T0" fmla="*/ 582 w 1261"/>
                <a:gd name="T1" fmla="*/ 0 h 2585"/>
                <a:gd name="T2" fmla="*/ 0 w 1261"/>
                <a:gd name="T3" fmla="*/ 0 h 2585"/>
                <a:gd name="T4" fmla="*/ 6 w 1261"/>
                <a:gd name="T5" fmla="*/ 33 h 2585"/>
                <a:gd name="T6" fmla="*/ 22 w 1261"/>
                <a:gd name="T7" fmla="*/ 97 h 2585"/>
                <a:gd name="T8" fmla="*/ 32 w 1261"/>
                <a:gd name="T9" fmla="*/ 129 h 2585"/>
                <a:gd name="T10" fmla="*/ 63 w 1261"/>
                <a:gd name="T11" fmla="*/ 210 h 2585"/>
                <a:gd name="T12" fmla="*/ 99 w 1261"/>
                <a:gd name="T13" fmla="*/ 288 h 2585"/>
                <a:gd name="T14" fmla="*/ 140 w 1261"/>
                <a:gd name="T15" fmla="*/ 361 h 2585"/>
                <a:gd name="T16" fmla="*/ 186 w 1261"/>
                <a:gd name="T17" fmla="*/ 431 h 2585"/>
                <a:gd name="T18" fmla="*/ 238 w 1261"/>
                <a:gd name="T19" fmla="*/ 495 h 2585"/>
                <a:gd name="T20" fmla="*/ 294 w 1261"/>
                <a:gd name="T21" fmla="*/ 556 h 2585"/>
                <a:gd name="T22" fmla="*/ 355 w 1261"/>
                <a:gd name="T23" fmla="*/ 611 h 2585"/>
                <a:gd name="T24" fmla="*/ 419 w 1261"/>
                <a:gd name="T25" fmla="*/ 660 h 2585"/>
                <a:gd name="T26" fmla="*/ 454 w 1261"/>
                <a:gd name="T27" fmla="*/ 686 h 2585"/>
                <a:gd name="T28" fmla="*/ 528 w 1261"/>
                <a:gd name="T29" fmla="*/ 730 h 2585"/>
                <a:gd name="T30" fmla="*/ 604 w 1261"/>
                <a:gd name="T31" fmla="*/ 768 h 2585"/>
                <a:gd name="T32" fmla="*/ 681 w 1261"/>
                <a:gd name="T33" fmla="*/ 801 h 2585"/>
                <a:gd name="T34" fmla="*/ 761 w 1261"/>
                <a:gd name="T35" fmla="*/ 826 h 2585"/>
                <a:gd name="T36" fmla="*/ 841 w 1261"/>
                <a:gd name="T37" fmla="*/ 845 h 2585"/>
                <a:gd name="T38" fmla="*/ 922 w 1261"/>
                <a:gd name="T39" fmla="*/ 857 h 2585"/>
                <a:gd name="T40" fmla="*/ 1003 w 1261"/>
                <a:gd name="T41" fmla="*/ 863 h 2585"/>
                <a:gd name="T42" fmla="*/ 1044 w 1261"/>
                <a:gd name="T43" fmla="*/ 864 h 2585"/>
                <a:gd name="T44" fmla="*/ 976 w 1261"/>
                <a:gd name="T45" fmla="*/ 918 h 2585"/>
                <a:gd name="T46" fmla="*/ 913 w 1261"/>
                <a:gd name="T47" fmla="*/ 977 h 2585"/>
                <a:gd name="T48" fmla="*/ 857 w 1261"/>
                <a:gd name="T49" fmla="*/ 1038 h 2585"/>
                <a:gd name="T50" fmla="*/ 805 w 1261"/>
                <a:gd name="T51" fmla="*/ 1104 h 2585"/>
                <a:gd name="T52" fmla="*/ 759 w 1261"/>
                <a:gd name="T53" fmla="*/ 1173 h 2585"/>
                <a:gd name="T54" fmla="*/ 720 w 1261"/>
                <a:gd name="T55" fmla="*/ 1245 h 2585"/>
                <a:gd name="T56" fmla="*/ 686 w 1261"/>
                <a:gd name="T57" fmla="*/ 1320 h 2585"/>
                <a:gd name="T58" fmla="*/ 658 w 1261"/>
                <a:gd name="T59" fmla="*/ 1396 h 2585"/>
                <a:gd name="T60" fmla="*/ 645 w 1261"/>
                <a:gd name="T61" fmla="*/ 1438 h 2585"/>
                <a:gd name="T62" fmla="*/ 625 w 1261"/>
                <a:gd name="T63" fmla="*/ 1521 h 2585"/>
                <a:gd name="T64" fmla="*/ 612 w 1261"/>
                <a:gd name="T65" fmla="*/ 1605 h 2585"/>
                <a:gd name="T66" fmla="*/ 606 w 1261"/>
                <a:gd name="T67" fmla="*/ 1689 h 2585"/>
                <a:gd name="T68" fmla="*/ 606 w 1261"/>
                <a:gd name="T69" fmla="*/ 1772 h 2585"/>
                <a:gd name="T70" fmla="*/ 614 w 1261"/>
                <a:gd name="T71" fmla="*/ 1854 h 2585"/>
                <a:gd name="T72" fmla="*/ 626 w 1261"/>
                <a:gd name="T73" fmla="*/ 1935 h 2585"/>
                <a:gd name="T74" fmla="*/ 645 w 1261"/>
                <a:gd name="T75" fmla="*/ 2015 h 2585"/>
                <a:gd name="T76" fmla="*/ 658 w 1261"/>
                <a:gd name="T77" fmla="*/ 2053 h 2585"/>
                <a:gd name="T78" fmla="*/ 688 w 1261"/>
                <a:gd name="T79" fmla="*/ 2135 h 2585"/>
                <a:gd name="T80" fmla="*/ 724 w 1261"/>
                <a:gd name="T81" fmla="*/ 2212 h 2585"/>
                <a:gd name="T82" fmla="*/ 766 w 1261"/>
                <a:gd name="T83" fmla="*/ 2286 h 2585"/>
                <a:gd name="T84" fmla="*/ 812 w 1261"/>
                <a:gd name="T85" fmla="*/ 2355 h 2585"/>
                <a:gd name="T86" fmla="*/ 864 w 1261"/>
                <a:gd name="T87" fmla="*/ 2420 h 2585"/>
                <a:gd name="T88" fmla="*/ 920 w 1261"/>
                <a:gd name="T89" fmla="*/ 2480 h 2585"/>
                <a:gd name="T90" fmla="*/ 979 w 1261"/>
                <a:gd name="T91" fmla="*/ 2535 h 2585"/>
                <a:gd name="T92" fmla="*/ 1044 w 1261"/>
                <a:gd name="T93" fmla="*/ 2585 h 2585"/>
                <a:gd name="T94" fmla="*/ 1044 w 1261"/>
                <a:gd name="T95" fmla="*/ 2585 h 2585"/>
                <a:gd name="T96" fmla="*/ 1261 w 1261"/>
                <a:gd name="T97" fmla="*/ 2376 h 2585"/>
                <a:gd name="T98" fmla="*/ 1044 w 1261"/>
                <a:gd name="T99" fmla="*/ 864 h 2585"/>
                <a:gd name="T100" fmla="*/ 1044 w 1261"/>
                <a:gd name="T101" fmla="*/ 864 h 2585"/>
                <a:gd name="T102" fmla="*/ 1044 w 1261"/>
                <a:gd name="T103" fmla="*/ 864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1" h="2585">
                  <a:moveTo>
                    <a:pt x="1255" y="0"/>
                  </a:moveTo>
                  <a:lnTo>
                    <a:pt x="582" y="0"/>
                  </a:lnTo>
                  <a:lnTo>
                    <a:pt x="470" y="0"/>
                  </a:lnTo>
                  <a:lnTo>
                    <a:pt x="0" y="0"/>
                  </a:lnTo>
                  <a:lnTo>
                    <a:pt x="0" y="0"/>
                  </a:lnTo>
                  <a:lnTo>
                    <a:pt x="6" y="33"/>
                  </a:lnTo>
                  <a:lnTo>
                    <a:pt x="14" y="65"/>
                  </a:lnTo>
                  <a:lnTo>
                    <a:pt x="22" y="97"/>
                  </a:lnTo>
                  <a:lnTo>
                    <a:pt x="32" y="129"/>
                  </a:lnTo>
                  <a:lnTo>
                    <a:pt x="32" y="129"/>
                  </a:lnTo>
                  <a:lnTo>
                    <a:pt x="47" y="170"/>
                  </a:lnTo>
                  <a:lnTo>
                    <a:pt x="63" y="210"/>
                  </a:lnTo>
                  <a:lnTo>
                    <a:pt x="79" y="250"/>
                  </a:lnTo>
                  <a:lnTo>
                    <a:pt x="99" y="288"/>
                  </a:lnTo>
                  <a:lnTo>
                    <a:pt x="119" y="325"/>
                  </a:lnTo>
                  <a:lnTo>
                    <a:pt x="140" y="361"/>
                  </a:lnTo>
                  <a:lnTo>
                    <a:pt x="163" y="396"/>
                  </a:lnTo>
                  <a:lnTo>
                    <a:pt x="186" y="431"/>
                  </a:lnTo>
                  <a:lnTo>
                    <a:pt x="212" y="464"/>
                  </a:lnTo>
                  <a:lnTo>
                    <a:pt x="238" y="495"/>
                  </a:lnTo>
                  <a:lnTo>
                    <a:pt x="266" y="525"/>
                  </a:lnTo>
                  <a:lnTo>
                    <a:pt x="294" y="556"/>
                  </a:lnTo>
                  <a:lnTo>
                    <a:pt x="324" y="584"/>
                  </a:lnTo>
                  <a:lnTo>
                    <a:pt x="355" y="611"/>
                  </a:lnTo>
                  <a:lnTo>
                    <a:pt x="387" y="637"/>
                  </a:lnTo>
                  <a:lnTo>
                    <a:pt x="419" y="660"/>
                  </a:lnTo>
                  <a:lnTo>
                    <a:pt x="419" y="660"/>
                  </a:lnTo>
                  <a:lnTo>
                    <a:pt x="454" y="686"/>
                  </a:lnTo>
                  <a:lnTo>
                    <a:pt x="491" y="709"/>
                  </a:lnTo>
                  <a:lnTo>
                    <a:pt x="528" y="730"/>
                  </a:lnTo>
                  <a:lnTo>
                    <a:pt x="565" y="750"/>
                  </a:lnTo>
                  <a:lnTo>
                    <a:pt x="604" y="768"/>
                  </a:lnTo>
                  <a:lnTo>
                    <a:pt x="642" y="785"/>
                  </a:lnTo>
                  <a:lnTo>
                    <a:pt x="681" y="801"/>
                  </a:lnTo>
                  <a:lnTo>
                    <a:pt x="721" y="815"/>
                  </a:lnTo>
                  <a:lnTo>
                    <a:pt x="761" y="826"/>
                  </a:lnTo>
                  <a:lnTo>
                    <a:pt x="801" y="836"/>
                  </a:lnTo>
                  <a:lnTo>
                    <a:pt x="841" y="845"/>
                  </a:lnTo>
                  <a:lnTo>
                    <a:pt x="882" y="852"/>
                  </a:lnTo>
                  <a:lnTo>
                    <a:pt x="922" y="857"/>
                  </a:lnTo>
                  <a:lnTo>
                    <a:pt x="963" y="861"/>
                  </a:lnTo>
                  <a:lnTo>
                    <a:pt x="1003" y="863"/>
                  </a:lnTo>
                  <a:lnTo>
                    <a:pt x="1044" y="864"/>
                  </a:lnTo>
                  <a:lnTo>
                    <a:pt x="1044" y="864"/>
                  </a:lnTo>
                  <a:lnTo>
                    <a:pt x="1010" y="890"/>
                  </a:lnTo>
                  <a:lnTo>
                    <a:pt x="976" y="918"/>
                  </a:lnTo>
                  <a:lnTo>
                    <a:pt x="943" y="946"/>
                  </a:lnTo>
                  <a:lnTo>
                    <a:pt x="913" y="977"/>
                  </a:lnTo>
                  <a:lnTo>
                    <a:pt x="884" y="1007"/>
                  </a:lnTo>
                  <a:lnTo>
                    <a:pt x="857" y="1038"/>
                  </a:lnTo>
                  <a:lnTo>
                    <a:pt x="830" y="1071"/>
                  </a:lnTo>
                  <a:lnTo>
                    <a:pt x="805" y="1104"/>
                  </a:lnTo>
                  <a:lnTo>
                    <a:pt x="781" y="1139"/>
                  </a:lnTo>
                  <a:lnTo>
                    <a:pt x="759" y="1173"/>
                  </a:lnTo>
                  <a:lnTo>
                    <a:pt x="739" y="1208"/>
                  </a:lnTo>
                  <a:lnTo>
                    <a:pt x="720" y="1245"/>
                  </a:lnTo>
                  <a:lnTo>
                    <a:pt x="702" y="1281"/>
                  </a:lnTo>
                  <a:lnTo>
                    <a:pt x="686" y="1320"/>
                  </a:lnTo>
                  <a:lnTo>
                    <a:pt x="671" y="1358"/>
                  </a:lnTo>
                  <a:lnTo>
                    <a:pt x="658" y="1396"/>
                  </a:lnTo>
                  <a:lnTo>
                    <a:pt x="658" y="1396"/>
                  </a:lnTo>
                  <a:lnTo>
                    <a:pt x="645" y="1438"/>
                  </a:lnTo>
                  <a:lnTo>
                    <a:pt x="634" y="1479"/>
                  </a:lnTo>
                  <a:lnTo>
                    <a:pt x="625" y="1521"/>
                  </a:lnTo>
                  <a:lnTo>
                    <a:pt x="617" y="1564"/>
                  </a:lnTo>
                  <a:lnTo>
                    <a:pt x="612" y="1605"/>
                  </a:lnTo>
                  <a:lnTo>
                    <a:pt x="608" y="1647"/>
                  </a:lnTo>
                  <a:lnTo>
                    <a:pt x="606" y="1689"/>
                  </a:lnTo>
                  <a:lnTo>
                    <a:pt x="605" y="1730"/>
                  </a:lnTo>
                  <a:lnTo>
                    <a:pt x="606" y="1772"/>
                  </a:lnTo>
                  <a:lnTo>
                    <a:pt x="609" y="1814"/>
                  </a:lnTo>
                  <a:lnTo>
                    <a:pt x="614" y="1854"/>
                  </a:lnTo>
                  <a:lnTo>
                    <a:pt x="619" y="1895"/>
                  </a:lnTo>
                  <a:lnTo>
                    <a:pt x="626" y="1935"/>
                  </a:lnTo>
                  <a:lnTo>
                    <a:pt x="635" y="1974"/>
                  </a:lnTo>
                  <a:lnTo>
                    <a:pt x="645" y="2015"/>
                  </a:lnTo>
                  <a:lnTo>
                    <a:pt x="658" y="2053"/>
                  </a:lnTo>
                  <a:lnTo>
                    <a:pt x="658" y="2053"/>
                  </a:lnTo>
                  <a:lnTo>
                    <a:pt x="672" y="2095"/>
                  </a:lnTo>
                  <a:lnTo>
                    <a:pt x="688" y="2135"/>
                  </a:lnTo>
                  <a:lnTo>
                    <a:pt x="705" y="2174"/>
                  </a:lnTo>
                  <a:lnTo>
                    <a:pt x="724" y="2212"/>
                  </a:lnTo>
                  <a:lnTo>
                    <a:pt x="744" y="2249"/>
                  </a:lnTo>
                  <a:lnTo>
                    <a:pt x="766" y="2286"/>
                  </a:lnTo>
                  <a:lnTo>
                    <a:pt x="788" y="2321"/>
                  </a:lnTo>
                  <a:lnTo>
                    <a:pt x="812" y="2355"/>
                  </a:lnTo>
                  <a:lnTo>
                    <a:pt x="838" y="2387"/>
                  </a:lnTo>
                  <a:lnTo>
                    <a:pt x="864" y="2420"/>
                  </a:lnTo>
                  <a:lnTo>
                    <a:pt x="891" y="2450"/>
                  </a:lnTo>
                  <a:lnTo>
                    <a:pt x="920" y="2480"/>
                  </a:lnTo>
                  <a:lnTo>
                    <a:pt x="949" y="2508"/>
                  </a:lnTo>
                  <a:lnTo>
                    <a:pt x="979" y="2535"/>
                  </a:lnTo>
                  <a:lnTo>
                    <a:pt x="1012" y="2561"/>
                  </a:lnTo>
                  <a:lnTo>
                    <a:pt x="1044" y="2585"/>
                  </a:lnTo>
                  <a:lnTo>
                    <a:pt x="1044" y="2585"/>
                  </a:lnTo>
                  <a:lnTo>
                    <a:pt x="1044" y="2585"/>
                  </a:lnTo>
                  <a:lnTo>
                    <a:pt x="1044" y="2585"/>
                  </a:lnTo>
                  <a:lnTo>
                    <a:pt x="1261" y="2376"/>
                  </a:lnTo>
                  <a:lnTo>
                    <a:pt x="1255" y="0"/>
                  </a:lnTo>
                  <a:close/>
                  <a:moveTo>
                    <a:pt x="1044" y="864"/>
                  </a:moveTo>
                  <a:lnTo>
                    <a:pt x="1044" y="864"/>
                  </a:lnTo>
                  <a:lnTo>
                    <a:pt x="1044" y="864"/>
                  </a:lnTo>
                  <a:lnTo>
                    <a:pt x="1045" y="864"/>
                  </a:lnTo>
                  <a:lnTo>
                    <a:pt x="1044" y="864"/>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5"/>
            <p:cNvSpPr>
              <a:spLocks/>
            </p:cNvSpPr>
            <p:nvPr userDrawn="1"/>
          </p:nvSpPr>
          <p:spPr bwMode="auto">
            <a:xfrm>
              <a:off x="7877175" y="0"/>
              <a:ext cx="1266825" cy="4103688"/>
            </a:xfrm>
            <a:custGeom>
              <a:avLst/>
              <a:gdLst>
                <a:gd name="T0" fmla="*/ 0 w 798"/>
                <a:gd name="T1" fmla="*/ 0 h 2585"/>
                <a:gd name="T2" fmla="*/ 73 w 798"/>
                <a:gd name="T3" fmla="*/ 96 h 2585"/>
                <a:gd name="T4" fmla="*/ 142 w 798"/>
                <a:gd name="T5" fmla="*/ 196 h 2585"/>
                <a:gd name="T6" fmla="*/ 206 w 798"/>
                <a:gd name="T7" fmla="*/ 299 h 2585"/>
                <a:gd name="T8" fmla="*/ 267 w 798"/>
                <a:gd name="T9" fmla="*/ 405 h 2585"/>
                <a:gd name="T10" fmla="*/ 322 w 798"/>
                <a:gd name="T11" fmla="*/ 515 h 2585"/>
                <a:gd name="T12" fmla="*/ 374 w 798"/>
                <a:gd name="T13" fmla="*/ 629 h 2585"/>
                <a:gd name="T14" fmla="*/ 420 w 798"/>
                <a:gd name="T15" fmla="*/ 745 h 2585"/>
                <a:gd name="T16" fmla="*/ 462 w 798"/>
                <a:gd name="T17" fmla="*/ 864 h 2585"/>
                <a:gd name="T18" fmla="*/ 463 w 798"/>
                <a:gd name="T19" fmla="*/ 864 h 2585"/>
                <a:gd name="T20" fmla="*/ 462 w 798"/>
                <a:gd name="T21" fmla="*/ 864 h 2585"/>
                <a:gd name="T22" fmla="*/ 462 w 798"/>
                <a:gd name="T23" fmla="*/ 864 h 2585"/>
                <a:gd name="T24" fmla="*/ 478 w 798"/>
                <a:gd name="T25" fmla="*/ 915 h 2585"/>
                <a:gd name="T26" fmla="*/ 508 w 798"/>
                <a:gd name="T27" fmla="*/ 1017 h 2585"/>
                <a:gd name="T28" fmla="*/ 532 w 798"/>
                <a:gd name="T29" fmla="*/ 1122 h 2585"/>
                <a:gd name="T30" fmla="*/ 554 w 798"/>
                <a:gd name="T31" fmla="*/ 1226 h 2585"/>
                <a:gd name="T32" fmla="*/ 571 w 798"/>
                <a:gd name="T33" fmla="*/ 1332 h 2585"/>
                <a:gd name="T34" fmla="*/ 584 w 798"/>
                <a:gd name="T35" fmla="*/ 1439 h 2585"/>
                <a:gd name="T36" fmla="*/ 593 w 798"/>
                <a:gd name="T37" fmla="*/ 1547 h 2585"/>
                <a:gd name="T38" fmla="*/ 598 w 798"/>
                <a:gd name="T39" fmla="*/ 1655 h 2585"/>
                <a:gd name="T40" fmla="*/ 599 w 798"/>
                <a:gd name="T41" fmla="*/ 1763 h 2585"/>
                <a:gd name="T42" fmla="*/ 595 w 798"/>
                <a:gd name="T43" fmla="*/ 1873 h 2585"/>
                <a:gd name="T44" fmla="*/ 586 w 798"/>
                <a:gd name="T45" fmla="*/ 1982 h 2585"/>
                <a:gd name="T46" fmla="*/ 574 w 798"/>
                <a:gd name="T47" fmla="*/ 2091 h 2585"/>
                <a:gd name="T48" fmla="*/ 557 w 798"/>
                <a:gd name="T49" fmla="*/ 2202 h 2585"/>
                <a:gd name="T50" fmla="*/ 536 w 798"/>
                <a:gd name="T51" fmla="*/ 2312 h 2585"/>
                <a:gd name="T52" fmla="*/ 510 w 798"/>
                <a:gd name="T53" fmla="*/ 2421 h 2585"/>
                <a:gd name="T54" fmla="*/ 480 w 798"/>
                <a:gd name="T55" fmla="*/ 2530 h 2585"/>
                <a:gd name="T56" fmla="*/ 462 w 798"/>
                <a:gd name="T57" fmla="*/ 2585 h 2585"/>
                <a:gd name="T58" fmla="*/ 597 w 798"/>
                <a:gd name="T59" fmla="*/ 2529 h 2585"/>
                <a:gd name="T60" fmla="*/ 675 w 798"/>
                <a:gd name="T61" fmla="*/ 2492 h 2585"/>
                <a:gd name="T62" fmla="*/ 798 w 798"/>
                <a:gd name="T63" fmla="*/ 2430 h 2585"/>
                <a:gd name="T64" fmla="*/ 798 w 798"/>
                <a:gd name="T65" fmla="*/ 0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8" h="2585">
                  <a:moveTo>
                    <a:pt x="0" y="0"/>
                  </a:moveTo>
                  <a:lnTo>
                    <a:pt x="0" y="0"/>
                  </a:lnTo>
                  <a:lnTo>
                    <a:pt x="37" y="47"/>
                  </a:lnTo>
                  <a:lnTo>
                    <a:pt x="73" y="96"/>
                  </a:lnTo>
                  <a:lnTo>
                    <a:pt x="108" y="145"/>
                  </a:lnTo>
                  <a:lnTo>
                    <a:pt x="142" y="196"/>
                  </a:lnTo>
                  <a:lnTo>
                    <a:pt x="175" y="246"/>
                  </a:lnTo>
                  <a:lnTo>
                    <a:pt x="206" y="299"/>
                  </a:lnTo>
                  <a:lnTo>
                    <a:pt x="237" y="352"/>
                  </a:lnTo>
                  <a:lnTo>
                    <a:pt x="267" y="405"/>
                  </a:lnTo>
                  <a:lnTo>
                    <a:pt x="295" y="460"/>
                  </a:lnTo>
                  <a:lnTo>
                    <a:pt x="322" y="515"/>
                  </a:lnTo>
                  <a:lnTo>
                    <a:pt x="349" y="572"/>
                  </a:lnTo>
                  <a:lnTo>
                    <a:pt x="374" y="629"/>
                  </a:lnTo>
                  <a:lnTo>
                    <a:pt x="397" y="686"/>
                  </a:lnTo>
                  <a:lnTo>
                    <a:pt x="420" y="745"/>
                  </a:lnTo>
                  <a:lnTo>
                    <a:pt x="441" y="804"/>
                  </a:lnTo>
                  <a:lnTo>
                    <a:pt x="462" y="864"/>
                  </a:lnTo>
                  <a:lnTo>
                    <a:pt x="462" y="864"/>
                  </a:lnTo>
                  <a:lnTo>
                    <a:pt x="463" y="864"/>
                  </a:lnTo>
                  <a:lnTo>
                    <a:pt x="463" y="864"/>
                  </a:lnTo>
                  <a:lnTo>
                    <a:pt x="462" y="864"/>
                  </a:lnTo>
                  <a:lnTo>
                    <a:pt x="462" y="864"/>
                  </a:lnTo>
                  <a:lnTo>
                    <a:pt x="462" y="864"/>
                  </a:lnTo>
                  <a:lnTo>
                    <a:pt x="462" y="864"/>
                  </a:lnTo>
                  <a:lnTo>
                    <a:pt x="478" y="915"/>
                  </a:lnTo>
                  <a:lnTo>
                    <a:pt x="493" y="966"/>
                  </a:lnTo>
                  <a:lnTo>
                    <a:pt x="508" y="1017"/>
                  </a:lnTo>
                  <a:lnTo>
                    <a:pt x="520" y="1069"/>
                  </a:lnTo>
                  <a:lnTo>
                    <a:pt x="532" y="1122"/>
                  </a:lnTo>
                  <a:lnTo>
                    <a:pt x="544" y="1173"/>
                  </a:lnTo>
                  <a:lnTo>
                    <a:pt x="554" y="1226"/>
                  </a:lnTo>
                  <a:lnTo>
                    <a:pt x="563" y="1279"/>
                  </a:lnTo>
                  <a:lnTo>
                    <a:pt x="571" y="1332"/>
                  </a:lnTo>
                  <a:lnTo>
                    <a:pt x="579" y="1386"/>
                  </a:lnTo>
                  <a:lnTo>
                    <a:pt x="584" y="1439"/>
                  </a:lnTo>
                  <a:lnTo>
                    <a:pt x="590" y="1493"/>
                  </a:lnTo>
                  <a:lnTo>
                    <a:pt x="593" y="1547"/>
                  </a:lnTo>
                  <a:lnTo>
                    <a:pt x="597" y="1601"/>
                  </a:lnTo>
                  <a:lnTo>
                    <a:pt x="598" y="1655"/>
                  </a:lnTo>
                  <a:lnTo>
                    <a:pt x="599" y="1709"/>
                  </a:lnTo>
                  <a:lnTo>
                    <a:pt x="599" y="1763"/>
                  </a:lnTo>
                  <a:lnTo>
                    <a:pt x="598" y="1818"/>
                  </a:lnTo>
                  <a:lnTo>
                    <a:pt x="595" y="1873"/>
                  </a:lnTo>
                  <a:lnTo>
                    <a:pt x="592" y="1927"/>
                  </a:lnTo>
                  <a:lnTo>
                    <a:pt x="586" y="1982"/>
                  </a:lnTo>
                  <a:lnTo>
                    <a:pt x="581" y="2037"/>
                  </a:lnTo>
                  <a:lnTo>
                    <a:pt x="574" y="2091"/>
                  </a:lnTo>
                  <a:lnTo>
                    <a:pt x="566" y="2147"/>
                  </a:lnTo>
                  <a:lnTo>
                    <a:pt x="557" y="2202"/>
                  </a:lnTo>
                  <a:lnTo>
                    <a:pt x="547" y="2257"/>
                  </a:lnTo>
                  <a:lnTo>
                    <a:pt x="536" y="2312"/>
                  </a:lnTo>
                  <a:lnTo>
                    <a:pt x="523" y="2366"/>
                  </a:lnTo>
                  <a:lnTo>
                    <a:pt x="510" y="2421"/>
                  </a:lnTo>
                  <a:lnTo>
                    <a:pt x="495" y="2476"/>
                  </a:lnTo>
                  <a:lnTo>
                    <a:pt x="480" y="2530"/>
                  </a:lnTo>
                  <a:lnTo>
                    <a:pt x="462" y="2585"/>
                  </a:lnTo>
                  <a:lnTo>
                    <a:pt x="462" y="2585"/>
                  </a:lnTo>
                  <a:lnTo>
                    <a:pt x="555" y="2547"/>
                  </a:lnTo>
                  <a:lnTo>
                    <a:pt x="597" y="2529"/>
                  </a:lnTo>
                  <a:lnTo>
                    <a:pt x="637" y="2511"/>
                  </a:lnTo>
                  <a:lnTo>
                    <a:pt x="675" y="2492"/>
                  </a:lnTo>
                  <a:lnTo>
                    <a:pt x="715" y="2473"/>
                  </a:lnTo>
                  <a:lnTo>
                    <a:pt x="798" y="2430"/>
                  </a:lnTo>
                  <a:lnTo>
                    <a:pt x="798" y="701"/>
                  </a:lnTo>
                  <a:lnTo>
                    <a:pt x="798" y="0"/>
                  </a:lnTo>
                  <a:lnTo>
                    <a:pt x="0"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6"/>
            <p:cNvSpPr>
              <a:spLocks/>
            </p:cNvSpPr>
            <p:nvPr userDrawn="1"/>
          </p:nvSpPr>
          <p:spPr bwMode="auto">
            <a:xfrm>
              <a:off x="8610600" y="1112838"/>
              <a:ext cx="533400" cy="258763"/>
            </a:xfrm>
            <a:custGeom>
              <a:avLst/>
              <a:gdLst>
                <a:gd name="T0" fmla="*/ 336 w 336"/>
                <a:gd name="T1" fmla="*/ 0 h 163"/>
                <a:gd name="T2" fmla="*/ 336 w 336"/>
                <a:gd name="T3" fmla="*/ 0 h 163"/>
                <a:gd name="T4" fmla="*/ 291 w 336"/>
                <a:gd name="T5" fmla="*/ 13 h 163"/>
                <a:gd name="T6" fmla="*/ 246 w 336"/>
                <a:gd name="T7" fmla="*/ 29 h 163"/>
                <a:gd name="T8" fmla="*/ 202 w 336"/>
                <a:gd name="T9" fmla="*/ 47 h 163"/>
                <a:gd name="T10" fmla="*/ 159 w 336"/>
                <a:gd name="T11" fmla="*/ 67 h 163"/>
                <a:gd name="T12" fmla="*/ 118 w 336"/>
                <a:gd name="T13" fmla="*/ 89 h 163"/>
                <a:gd name="T14" fmla="*/ 77 w 336"/>
                <a:gd name="T15" fmla="*/ 111 h 163"/>
                <a:gd name="T16" fmla="*/ 38 w 336"/>
                <a:gd name="T17" fmla="*/ 136 h 163"/>
                <a:gd name="T18" fmla="*/ 0 w 336"/>
                <a:gd name="T19" fmla="*/ 163 h 163"/>
                <a:gd name="T20" fmla="*/ 0 w 336"/>
                <a:gd name="T21" fmla="*/ 163 h 163"/>
                <a:gd name="T22" fmla="*/ 43 w 336"/>
                <a:gd name="T23" fmla="*/ 162 h 163"/>
                <a:gd name="T24" fmla="*/ 87 w 336"/>
                <a:gd name="T25" fmla="*/ 160 h 163"/>
                <a:gd name="T26" fmla="*/ 130 w 336"/>
                <a:gd name="T27" fmla="*/ 155 h 163"/>
                <a:gd name="T28" fmla="*/ 173 w 336"/>
                <a:gd name="T29" fmla="*/ 150 h 163"/>
                <a:gd name="T30" fmla="*/ 214 w 336"/>
                <a:gd name="T31" fmla="*/ 142 h 163"/>
                <a:gd name="T32" fmla="*/ 255 w 336"/>
                <a:gd name="T33" fmla="*/ 133 h 163"/>
                <a:gd name="T34" fmla="*/ 297 w 336"/>
                <a:gd name="T35" fmla="*/ 121 h 163"/>
                <a:gd name="T36" fmla="*/ 336 w 336"/>
                <a:gd name="T37" fmla="*/ 109 h 163"/>
                <a:gd name="T38" fmla="*/ 336 w 336"/>
                <a:gd name="T3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 h="163">
                  <a:moveTo>
                    <a:pt x="336" y="0"/>
                  </a:moveTo>
                  <a:lnTo>
                    <a:pt x="336" y="0"/>
                  </a:lnTo>
                  <a:lnTo>
                    <a:pt x="291" y="13"/>
                  </a:lnTo>
                  <a:lnTo>
                    <a:pt x="246" y="29"/>
                  </a:lnTo>
                  <a:lnTo>
                    <a:pt x="202" y="47"/>
                  </a:lnTo>
                  <a:lnTo>
                    <a:pt x="159" y="67"/>
                  </a:lnTo>
                  <a:lnTo>
                    <a:pt x="118" y="89"/>
                  </a:lnTo>
                  <a:lnTo>
                    <a:pt x="77" y="111"/>
                  </a:lnTo>
                  <a:lnTo>
                    <a:pt x="38" y="136"/>
                  </a:lnTo>
                  <a:lnTo>
                    <a:pt x="0" y="163"/>
                  </a:lnTo>
                  <a:lnTo>
                    <a:pt x="0" y="163"/>
                  </a:lnTo>
                  <a:lnTo>
                    <a:pt x="43" y="162"/>
                  </a:lnTo>
                  <a:lnTo>
                    <a:pt x="87" y="160"/>
                  </a:lnTo>
                  <a:lnTo>
                    <a:pt x="130" y="155"/>
                  </a:lnTo>
                  <a:lnTo>
                    <a:pt x="173" y="150"/>
                  </a:lnTo>
                  <a:lnTo>
                    <a:pt x="214" y="142"/>
                  </a:lnTo>
                  <a:lnTo>
                    <a:pt x="255" y="133"/>
                  </a:lnTo>
                  <a:lnTo>
                    <a:pt x="297" y="121"/>
                  </a:lnTo>
                  <a:lnTo>
                    <a:pt x="336" y="109"/>
                  </a:lnTo>
                  <a:lnTo>
                    <a:pt x="336"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7"/>
            <p:cNvSpPr>
              <a:spLocks/>
            </p:cNvSpPr>
            <p:nvPr userDrawn="1"/>
          </p:nvSpPr>
          <p:spPr bwMode="auto">
            <a:xfrm>
              <a:off x="8610600" y="4103688"/>
              <a:ext cx="28575" cy="20638"/>
            </a:xfrm>
            <a:custGeom>
              <a:avLst/>
              <a:gdLst>
                <a:gd name="T0" fmla="*/ 18 w 18"/>
                <a:gd name="T1" fmla="*/ 13 h 13"/>
                <a:gd name="T2" fmla="*/ 18 w 18"/>
                <a:gd name="T3" fmla="*/ 13 h 13"/>
                <a:gd name="T4" fmla="*/ 0 w 18"/>
                <a:gd name="T5" fmla="*/ 0 h 13"/>
                <a:gd name="T6" fmla="*/ 0 w 18"/>
                <a:gd name="T7" fmla="*/ 0 h 13"/>
                <a:gd name="T8" fmla="*/ 18 w 18"/>
                <a:gd name="T9" fmla="*/ 13 h 13"/>
                <a:gd name="T10" fmla="*/ 18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8" y="13"/>
                  </a:moveTo>
                  <a:lnTo>
                    <a:pt x="18" y="13"/>
                  </a:lnTo>
                  <a:lnTo>
                    <a:pt x="0" y="0"/>
                  </a:lnTo>
                  <a:lnTo>
                    <a:pt x="0" y="0"/>
                  </a:lnTo>
                  <a:lnTo>
                    <a:pt x="18" y="13"/>
                  </a:lnTo>
                  <a:lnTo>
                    <a:pt x="18" y="13"/>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8"/>
            <p:cNvSpPr>
              <a:spLocks/>
            </p:cNvSpPr>
            <p:nvPr userDrawn="1"/>
          </p:nvSpPr>
          <p:spPr bwMode="auto">
            <a:xfrm>
              <a:off x="8639175" y="4124325"/>
              <a:ext cx="504825" cy="312738"/>
            </a:xfrm>
            <a:custGeom>
              <a:avLst/>
              <a:gdLst>
                <a:gd name="T0" fmla="*/ 318 w 318"/>
                <a:gd name="T1" fmla="*/ 150 h 197"/>
                <a:gd name="T2" fmla="*/ 318 w 318"/>
                <a:gd name="T3" fmla="*/ 150 h 197"/>
                <a:gd name="T4" fmla="*/ 276 w 318"/>
                <a:gd name="T5" fmla="*/ 138 h 197"/>
                <a:gd name="T6" fmla="*/ 236 w 318"/>
                <a:gd name="T7" fmla="*/ 123 h 197"/>
                <a:gd name="T8" fmla="*/ 195 w 318"/>
                <a:gd name="T9" fmla="*/ 108 h 197"/>
                <a:gd name="T10" fmla="*/ 155 w 318"/>
                <a:gd name="T11" fmla="*/ 90 h 197"/>
                <a:gd name="T12" fmla="*/ 115 w 318"/>
                <a:gd name="T13" fmla="*/ 69 h 197"/>
                <a:gd name="T14" fmla="*/ 76 w 318"/>
                <a:gd name="T15" fmla="*/ 48 h 197"/>
                <a:gd name="T16" fmla="*/ 38 w 318"/>
                <a:gd name="T17" fmla="*/ 24 h 197"/>
                <a:gd name="T18" fmla="*/ 0 w 318"/>
                <a:gd name="T19" fmla="*/ 0 h 197"/>
                <a:gd name="T20" fmla="*/ 0 w 318"/>
                <a:gd name="T21" fmla="*/ 0 h 197"/>
                <a:gd name="T22" fmla="*/ 39 w 318"/>
                <a:gd name="T23" fmla="*/ 27 h 197"/>
                <a:gd name="T24" fmla="*/ 77 w 318"/>
                <a:gd name="T25" fmla="*/ 54 h 197"/>
                <a:gd name="T26" fmla="*/ 117 w 318"/>
                <a:gd name="T27" fmla="*/ 80 h 197"/>
                <a:gd name="T28" fmla="*/ 157 w 318"/>
                <a:gd name="T29" fmla="*/ 104 h 197"/>
                <a:gd name="T30" fmla="*/ 196 w 318"/>
                <a:gd name="T31" fmla="*/ 128 h 197"/>
                <a:gd name="T32" fmla="*/ 237 w 318"/>
                <a:gd name="T33" fmla="*/ 152 h 197"/>
                <a:gd name="T34" fmla="*/ 277 w 318"/>
                <a:gd name="T35" fmla="*/ 174 h 197"/>
                <a:gd name="T36" fmla="*/ 318 w 318"/>
                <a:gd name="T37" fmla="*/ 197 h 197"/>
                <a:gd name="T38" fmla="*/ 318 w 318"/>
                <a:gd name="T39" fmla="*/ 1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197">
                  <a:moveTo>
                    <a:pt x="318" y="150"/>
                  </a:moveTo>
                  <a:lnTo>
                    <a:pt x="318" y="150"/>
                  </a:lnTo>
                  <a:lnTo>
                    <a:pt x="276" y="138"/>
                  </a:lnTo>
                  <a:lnTo>
                    <a:pt x="236" y="123"/>
                  </a:lnTo>
                  <a:lnTo>
                    <a:pt x="195" y="108"/>
                  </a:lnTo>
                  <a:lnTo>
                    <a:pt x="155" y="90"/>
                  </a:lnTo>
                  <a:lnTo>
                    <a:pt x="115" y="69"/>
                  </a:lnTo>
                  <a:lnTo>
                    <a:pt x="76" y="48"/>
                  </a:lnTo>
                  <a:lnTo>
                    <a:pt x="38" y="24"/>
                  </a:lnTo>
                  <a:lnTo>
                    <a:pt x="0" y="0"/>
                  </a:lnTo>
                  <a:lnTo>
                    <a:pt x="0" y="0"/>
                  </a:lnTo>
                  <a:lnTo>
                    <a:pt x="39" y="27"/>
                  </a:lnTo>
                  <a:lnTo>
                    <a:pt x="77" y="54"/>
                  </a:lnTo>
                  <a:lnTo>
                    <a:pt x="117" y="80"/>
                  </a:lnTo>
                  <a:lnTo>
                    <a:pt x="157" y="104"/>
                  </a:lnTo>
                  <a:lnTo>
                    <a:pt x="196" y="128"/>
                  </a:lnTo>
                  <a:lnTo>
                    <a:pt x="237" y="152"/>
                  </a:lnTo>
                  <a:lnTo>
                    <a:pt x="277" y="174"/>
                  </a:lnTo>
                  <a:lnTo>
                    <a:pt x="318" y="197"/>
                  </a:lnTo>
                  <a:lnTo>
                    <a:pt x="318" y="150"/>
                  </a:lnTo>
                  <a:close/>
                </a:path>
              </a:pathLst>
            </a:custGeom>
            <a:solidFill>
              <a:srgbClr val="C86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9"/>
            <p:cNvSpPr>
              <a:spLocks/>
            </p:cNvSpPr>
            <p:nvPr userDrawn="1"/>
          </p:nvSpPr>
          <p:spPr bwMode="auto">
            <a:xfrm>
              <a:off x="8585200" y="4084638"/>
              <a:ext cx="25400" cy="19050"/>
            </a:xfrm>
            <a:custGeom>
              <a:avLst/>
              <a:gdLst>
                <a:gd name="T0" fmla="*/ 0 w 16"/>
                <a:gd name="T1" fmla="*/ 0 h 12"/>
                <a:gd name="T2" fmla="*/ 0 w 16"/>
                <a:gd name="T3" fmla="*/ 0 h 12"/>
                <a:gd name="T4" fmla="*/ 16 w 16"/>
                <a:gd name="T5" fmla="*/ 12 h 12"/>
                <a:gd name="T6" fmla="*/ 16 w 16"/>
                <a:gd name="T7" fmla="*/ 12 h 12"/>
                <a:gd name="T8" fmla="*/ 0 w 16"/>
                <a:gd name="T9" fmla="*/ 0 h 12"/>
                <a:gd name="T10" fmla="*/ 0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0" y="0"/>
                  </a:moveTo>
                  <a:lnTo>
                    <a:pt x="0" y="0"/>
                  </a:lnTo>
                  <a:lnTo>
                    <a:pt x="16" y="12"/>
                  </a:lnTo>
                  <a:lnTo>
                    <a:pt x="16" y="12"/>
                  </a:lnTo>
                  <a:lnTo>
                    <a:pt x="0" y="0"/>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30"/>
            <p:cNvSpPr>
              <a:spLocks/>
            </p:cNvSpPr>
            <p:nvPr userDrawn="1"/>
          </p:nvSpPr>
          <p:spPr bwMode="auto">
            <a:xfrm>
              <a:off x="7588250" y="4103688"/>
              <a:ext cx="1022350" cy="1039813"/>
            </a:xfrm>
            <a:custGeom>
              <a:avLst/>
              <a:gdLst>
                <a:gd name="T0" fmla="*/ 0 w 644"/>
                <a:gd name="T1" fmla="*/ 655 h 655"/>
                <a:gd name="T2" fmla="*/ 332 w 644"/>
                <a:gd name="T3" fmla="*/ 655 h 655"/>
                <a:gd name="T4" fmla="*/ 332 w 644"/>
                <a:gd name="T5" fmla="*/ 655 h 655"/>
                <a:gd name="T6" fmla="*/ 357 w 644"/>
                <a:gd name="T7" fmla="*/ 617 h 655"/>
                <a:gd name="T8" fmla="*/ 381 w 644"/>
                <a:gd name="T9" fmla="*/ 577 h 655"/>
                <a:gd name="T10" fmla="*/ 404 w 644"/>
                <a:gd name="T11" fmla="*/ 538 h 655"/>
                <a:gd name="T12" fmla="*/ 426 w 644"/>
                <a:gd name="T13" fmla="*/ 499 h 655"/>
                <a:gd name="T14" fmla="*/ 449 w 644"/>
                <a:gd name="T15" fmla="*/ 458 h 655"/>
                <a:gd name="T16" fmla="*/ 470 w 644"/>
                <a:gd name="T17" fmla="*/ 418 h 655"/>
                <a:gd name="T18" fmla="*/ 491 w 644"/>
                <a:gd name="T19" fmla="*/ 377 h 655"/>
                <a:gd name="T20" fmla="*/ 511 w 644"/>
                <a:gd name="T21" fmla="*/ 337 h 655"/>
                <a:gd name="T22" fmla="*/ 530 w 644"/>
                <a:gd name="T23" fmla="*/ 295 h 655"/>
                <a:gd name="T24" fmla="*/ 548 w 644"/>
                <a:gd name="T25" fmla="*/ 253 h 655"/>
                <a:gd name="T26" fmla="*/ 566 w 644"/>
                <a:gd name="T27" fmla="*/ 212 h 655"/>
                <a:gd name="T28" fmla="*/ 583 w 644"/>
                <a:gd name="T29" fmla="*/ 170 h 655"/>
                <a:gd name="T30" fmla="*/ 600 w 644"/>
                <a:gd name="T31" fmla="*/ 129 h 655"/>
                <a:gd name="T32" fmla="*/ 614 w 644"/>
                <a:gd name="T33" fmla="*/ 86 h 655"/>
                <a:gd name="T34" fmla="*/ 630 w 644"/>
                <a:gd name="T35" fmla="*/ 43 h 655"/>
                <a:gd name="T36" fmla="*/ 644 w 644"/>
                <a:gd name="T37" fmla="*/ 0 h 655"/>
                <a:gd name="T38" fmla="*/ 644 w 644"/>
                <a:gd name="T39" fmla="*/ 0 h 655"/>
                <a:gd name="T40" fmla="*/ 644 w 644"/>
                <a:gd name="T41" fmla="*/ 0 h 655"/>
                <a:gd name="T42" fmla="*/ 596 w 644"/>
                <a:gd name="T43" fmla="*/ 35 h 655"/>
                <a:gd name="T44" fmla="*/ 550 w 644"/>
                <a:gd name="T45" fmla="*/ 72 h 655"/>
                <a:gd name="T46" fmla="*/ 504 w 644"/>
                <a:gd name="T47" fmla="*/ 108 h 655"/>
                <a:gd name="T48" fmla="*/ 459 w 644"/>
                <a:gd name="T49" fmla="*/ 147 h 655"/>
                <a:gd name="T50" fmla="*/ 415 w 644"/>
                <a:gd name="T51" fmla="*/ 185 h 655"/>
                <a:gd name="T52" fmla="*/ 372 w 644"/>
                <a:gd name="T53" fmla="*/ 224 h 655"/>
                <a:gd name="T54" fmla="*/ 331 w 644"/>
                <a:gd name="T55" fmla="*/ 265 h 655"/>
                <a:gd name="T56" fmla="*/ 290 w 644"/>
                <a:gd name="T57" fmla="*/ 305 h 655"/>
                <a:gd name="T58" fmla="*/ 250 w 644"/>
                <a:gd name="T59" fmla="*/ 347 h 655"/>
                <a:gd name="T60" fmla="*/ 212 w 644"/>
                <a:gd name="T61" fmla="*/ 388 h 655"/>
                <a:gd name="T62" fmla="*/ 173 w 644"/>
                <a:gd name="T63" fmla="*/ 431 h 655"/>
                <a:gd name="T64" fmla="*/ 137 w 644"/>
                <a:gd name="T65" fmla="*/ 475 h 655"/>
                <a:gd name="T66" fmla="*/ 101 w 644"/>
                <a:gd name="T67" fmla="*/ 519 h 655"/>
                <a:gd name="T68" fmla="*/ 66 w 644"/>
                <a:gd name="T69" fmla="*/ 564 h 655"/>
                <a:gd name="T70" fmla="*/ 33 w 644"/>
                <a:gd name="T71" fmla="*/ 609 h 655"/>
                <a:gd name="T72" fmla="*/ 0 w 644"/>
                <a:gd name="T73" fmla="*/ 655 h 655"/>
                <a:gd name="T74" fmla="*/ 0 w 644"/>
                <a:gd name="T75"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4" h="655">
                  <a:moveTo>
                    <a:pt x="0" y="655"/>
                  </a:moveTo>
                  <a:lnTo>
                    <a:pt x="332" y="655"/>
                  </a:lnTo>
                  <a:lnTo>
                    <a:pt x="332" y="655"/>
                  </a:lnTo>
                  <a:lnTo>
                    <a:pt x="357" y="617"/>
                  </a:lnTo>
                  <a:lnTo>
                    <a:pt x="381" y="577"/>
                  </a:lnTo>
                  <a:lnTo>
                    <a:pt x="404" y="538"/>
                  </a:lnTo>
                  <a:lnTo>
                    <a:pt x="426" y="499"/>
                  </a:lnTo>
                  <a:lnTo>
                    <a:pt x="449" y="458"/>
                  </a:lnTo>
                  <a:lnTo>
                    <a:pt x="470" y="418"/>
                  </a:lnTo>
                  <a:lnTo>
                    <a:pt x="491" y="377"/>
                  </a:lnTo>
                  <a:lnTo>
                    <a:pt x="511" y="337"/>
                  </a:lnTo>
                  <a:lnTo>
                    <a:pt x="530" y="295"/>
                  </a:lnTo>
                  <a:lnTo>
                    <a:pt x="548" y="253"/>
                  </a:lnTo>
                  <a:lnTo>
                    <a:pt x="566" y="212"/>
                  </a:lnTo>
                  <a:lnTo>
                    <a:pt x="583" y="170"/>
                  </a:lnTo>
                  <a:lnTo>
                    <a:pt x="600" y="129"/>
                  </a:lnTo>
                  <a:lnTo>
                    <a:pt x="614" y="86"/>
                  </a:lnTo>
                  <a:lnTo>
                    <a:pt x="630" y="43"/>
                  </a:lnTo>
                  <a:lnTo>
                    <a:pt x="644" y="0"/>
                  </a:lnTo>
                  <a:lnTo>
                    <a:pt x="644" y="0"/>
                  </a:lnTo>
                  <a:lnTo>
                    <a:pt x="644" y="0"/>
                  </a:lnTo>
                  <a:lnTo>
                    <a:pt x="596" y="35"/>
                  </a:lnTo>
                  <a:lnTo>
                    <a:pt x="550" y="72"/>
                  </a:lnTo>
                  <a:lnTo>
                    <a:pt x="504" y="108"/>
                  </a:lnTo>
                  <a:lnTo>
                    <a:pt x="459" y="147"/>
                  </a:lnTo>
                  <a:lnTo>
                    <a:pt x="415" y="185"/>
                  </a:lnTo>
                  <a:lnTo>
                    <a:pt x="372" y="224"/>
                  </a:lnTo>
                  <a:lnTo>
                    <a:pt x="331" y="265"/>
                  </a:lnTo>
                  <a:lnTo>
                    <a:pt x="290" y="305"/>
                  </a:lnTo>
                  <a:lnTo>
                    <a:pt x="250" y="347"/>
                  </a:lnTo>
                  <a:lnTo>
                    <a:pt x="212" y="388"/>
                  </a:lnTo>
                  <a:lnTo>
                    <a:pt x="173" y="431"/>
                  </a:lnTo>
                  <a:lnTo>
                    <a:pt x="137" y="475"/>
                  </a:lnTo>
                  <a:lnTo>
                    <a:pt x="101" y="519"/>
                  </a:lnTo>
                  <a:lnTo>
                    <a:pt x="66" y="564"/>
                  </a:lnTo>
                  <a:lnTo>
                    <a:pt x="33" y="609"/>
                  </a:lnTo>
                  <a:lnTo>
                    <a:pt x="0" y="655"/>
                  </a:lnTo>
                  <a:lnTo>
                    <a:pt x="0" y="655"/>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31"/>
            <p:cNvSpPr>
              <a:spLocks/>
            </p:cNvSpPr>
            <p:nvPr userDrawn="1"/>
          </p:nvSpPr>
          <p:spPr bwMode="auto">
            <a:xfrm>
              <a:off x="8610600" y="3771900"/>
              <a:ext cx="533400" cy="619125"/>
            </a:xfrm>
            <a:custGeom>
              <a:avLst/>
              <a:gdLst>
                <a:gd name="T0" fmla="*/ 336 w 336"/>
                <a:gd name="T1" fmla="*/ 0 h 390"/>
                <a:gd name="T2" fmla="*/ 336 w 336"/>
                <a:gd name="T3" fmla="*/ 0 h 390"/>
                <a:gd name="T4" fmla="*/ 292 w 336"/>
                <a:gd name="T5" fmla="*/ 24 h 390"/>
                <a:gd name="T6" fmla="*/ 249 w 336"/>
                <a:gd name="T7" fmla="*/ 47 h 390"/>
                <a:gd name="T8" fmla="*/ 207 w 336"/>
                <a:gd name="T9" fmla="*/ 73 h 390"/>
                <a:gd name="T10" fmla="*/ 164 w 336"/>
                <a:gd name="T11" fmla="*/ 99 h 390"/>
                <a:gd name="T12" fmla="*/ 122 w 336"/>
                <a:gd name="T13" fmla="*/ 125 h 390"/>
                <a:gd name="T14" fmla="*/ 81 w 336"/>
                <a:gd name="T15" fmla="*/ 152 h 390"/>
                <a:gd name="T16" fmla="*/ 40 w 336"/>
                <a:gd name="T17" fmla="*/ 180 h 390"/>
                <a:gd name="T18" fmla="*/ 0 w 336"/>
                <a:gd name="T19" fmla="*/ 209 h 390"/>
                <a:gd name="T20" fmla="*/ 1 w 336"/>
                <a:gd name="T21" fmla="*/ 209 h 390"/>
                <a:gd name="T22" fmla="*/ 1 w 336"/>
                <a:gd name="T23" fmla="*/ 209 h 390"/>
                <a:gd name="T24" fmla="*/ 41 w 336"/>
                <a:gd name="T25" fmla="*/ 239 h 390"/>
                <a:gd name="T26" fmla="*/ 83 w 336"/>
                <a:gd name="T27" fmla="*/ 267 h 390"/>
                <a:gd name="T28" fmla="*/ 124 w 336"/>
                <a:gd name="T29" fmla="*/ 293 h 390"/>
                <a:gd name="T30" fmla="*/ 167 w 336"/>
                <a:gd name="T31" fmla="*/ 317 h 390"/>
                <a:gd name="T32" fmla="*/ 210 w 336"/>
                <a:gd name="T33" fmla="*/ 340 h 390"/>
                <a:gd name="T34" fmla="*/ 252 w 336"/>
                <a:gd name="T35" fmla="*/ 360 h 390"/>
                <a:gd name="T36" fmla="*/ 273 w 336"/>
                <a:gd name="T37" fmla="*/ 369 h 390"/>
                <a:gd name="T38" fmla="*/ 294 w 336"/>
                <a:gd name="T39" fmla="*/ 377 h 390"/>
                <a:gd name="T40" fmla="*/ 315 w 336"/>
                <a:gd name="T41" fmla="*/ 384 h 390"/>
                <a:gd name="T42" fmla="*/ 336 w 336"/>
                <a:gd name="T43" fmla="*/ 390 h 390"/>
                <a:gd name="T44" fmla="*/ 336 w 336"/>
                <a:gd name="T4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390">
                  <a:moveTo>
                    <a:pt x="336" y="0"/>
                  </a:moveTo>
                  <a:lnTo>
                    <a:pt x="336" y="0"/>
                  </a:lnTo>
                  <a:lnTo>
                    <a:pt x="292" y="24"/>
                  </a:lnTo>
                  <a:lnTo>
                    <a:pt x="249" y="47"/>
                  </a:lnTo>
                  <a:lnTo>
                    <a:pt x="207" y="73"/>
                  </a:lnTo>
                  <a:lnTo>
                    <a:pt x="164" y="99"/>
                  </a:lnTo>
                  <a:lnTo>
                    <a:pt x="122" y="125"/>
                  </a:lnTo>
                  <a:lnTo>
                    <a:pt x="81" y="152"/>
                  </a:lnTo>
                  <a:lnTo>
                    <a:pt x="40" y="180"/>
                  </a:lnTo>
                  <a:lnTo>
                    <a:pt x="0" y="209"/>
                  </a:lnTo>
                  <a:lnTo>
                    <a:pt x="1" y="209"/>
                  </a:lnTo>
                  <a:lnTo>
                    <a:pt x="1" y="209"/>
                  </a:lnTo>
                  <a:lnTo>
                    <a:pt x="41" y="239"/>
                  </a:lnTo>
                  <a:lnTo>
                    <a:pt x="83" y="267"/>
                  </a:lnTo>
                  <a:lnTo>
                    <a:pt x="124" y="293"/>
                  </a:lnTo>
                  <a:lnTo>
                    <a:pt x="167" y="317"/>
                  </a:lnTo>
                  <a:lnTo>
                    <a:pt x="210" y="340"/>
                  </a:lnTo>
                  <a:lnTo>
                    <a:pt x="252" y="360"/>
                  </a:lnTo>
                  <a:lnTo>
                    <a:pt x="273" y="369"/>
                  </a:lnTo>
                  <a:lnTo>
                    <a:pt x="294" y="377"/>
                  </a:lnTo>
                  <a:lnTo>
                    <a:pt x="315" y="384"/>
                  </a:lnTo>
                  <a:lnTo>
                    <a:pt x="336" y="390"/>
                  </a:lnTo>
                  <a:lnTo>
                    <a:pt x="33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2"/>
          <p:cNvSpPr>
            <a:spLocks noGrp="1"/>
          </p:cNvSpPr>
          <p:nvPr userDrawn="1">
            <p:ph idx="1"/>
          </p:nvPr>
        </p:nvSpPr>
        <p:spPr>
          <a:xfrm>
            <a:off x="577047" y="1881330"/>
            <a:ext cx="8783316"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7"/>
          <p:cNvSpPr>
            <a:spLocks noGrp="1"/>
          </p:cNvSpPr>
          <p:nvPr userDrawn="1">
            <p:ph type="title"/>
          </p:nvPr>
        </p:nvSpPr>
        <p:spPr>
          <a:xfrm>
            <a:off x="577047" y="313787"/>
            <a:ext cx="8783316" cy="1299027"/>
          </a:xfrm>
        </p:spPr>
        <p:txBody>
          <a:bodyPr/>
          <a:lstStyle>
            <a:lvl1pPr>
              <a:defRPr>
                <a:solidFill>
                  <a:schemeClr val="tx1">
                    <a:lumMod val="85000"/>
                    <a:lumOff val="15000"/>
                  </a:schemeClr>
                </a:solidFill>
              </a:defRPr>
            </a:lvl1pPr>
          </a:lstStyle>
          <a:p>
            <a:r>
              <a:rPr lang="fi-FI"/>
              <a:t>Muokkaa perustyyl. napsautt.</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1"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370834555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Otsikko ja sisältö Teema">
    <p:spTree>
      <p:nvGrpSpPr>
        <p:cNvPr id="1" name=""/>
        <p:cNvGrpSpPr/>
        <p:nvPr/>
      </p:nvGrpSpPr>
      <p:grpSpPr>
        <a:xfrm>
          <a:off x="0" y="0"/>
          <a:ext cx="0" cy="0"/>
          <a:chOff x="0" y="0"/>
          <a:chExt cx="0" cy="0"/>
        </a:xfrm>
      </p:grpSpPr>
      <p:sp>
        <p:nvSpPr>
          <p:cNvPr id="7" name="Freeform 5"/>
          <p:cNvSpPr>
            <a:spLocks/>
          </p:cNvSpPr>
          <p:nvPr userDrawn="1"/>
        </p:nvSpPr>
        <p:spPr bwMode="auto">
          <a:xfrm>
            <a:off x="10140952" y="1"/>
            <a:ext cx="2051049" cy="6117167"/>
          </a:xfrm>
          <a:custGeom>
            <a:avLst/>
            <a:gdLst>
              <a:gd name="T0" fmla="*/ 6 w 969"/>
              <a:gd name="T1" fmla="*/ 0 h 2890"/>
              <a:gd name="T2" fmla="*/ 6 w 969"/>
              <a:gd name="T3" fmla="*/ 0 h 2890"/>
              <a:gd name="T4" fmla="*/ 1 w 969"/>
              <a:gd name="T5" fmla="*/ 97 h 2890"/>
              <a:gd name="T6" fmla="*/ 0 w 969"/>
              <a:gd name="T7" fmla="*/ 193 h 2890"/>
              <a:gd name="T8" fmla="*/ 0 w 969"/>
              <a:gd name="T9" fmla="*/ 290 h 2890"/>
              <a:gd name="T10" fmla="*/ 2 w 969"/>
              <a:gd name="T11" fmla="*/ 386 h 2890"/>
              <a:gd name="T12" fmla="*/ 8 w 969"/>
              <a:gd name="T13" fmla="*/ 483 h 2890"/>
              <a:gd name="T14" fmla="*/ 15 w 969"/>
              <a:gd name="T15" fmla="*/ 577 h 2890"/>
              <a:gd name="T16" fmla="*/ 24 w 969"/>
              <a:gd name="T17" fmla="*/ 673 h 2890"/>
              <a:gd name="T18" fmla="*/ 36 w 969"/>
              <a:gd name="T19" fmla="*/ 767 h 2890"/>
              <a:gd name="T20" fmla="*/ 50 w 969"/>
              <a:gd name="T21" fmla="*/ 862 h 2890"/>
              <a:gd name="T22" fmla="*/ 65 w 969"/>
              <a:gd name="T23" fmla="*/ 956 h 2890"/>
              <a:gd name="T24" fmla="*/ 83 w 969"/>
              <a:gd name="T25" fmla="*/ 1048 h 2890"/>
              <a:gd name="T26" fmla="*/ 104 w 969"/>
              <a:gd name="T27" fmla="*/ 1142 h 2890"/>
              <a:gd name="T28" fmla="*/ 125 w 969"/>
              <a:gd name="T29" fmla="*/ 1234 h 2890"/>
              <a:gd name="T30" fmla="*/ 150 w 969"/>
              <a:gd name="T31" fmla="*/ 1325 h 2890"/>
              <a:gd name="T32" fmla="*/ 176 w 969"/>
              <a:gd name="T33" fmla="*/ 1416 h 2890"/>
              <a:gd name="T34" fmla="*/ 204 w 969"/>
              <a:gd name="T35" fmla="*/ 1506 h 2890"/>
              <a:gd name="T36" fmla="*/ 204 w 969"/>
              <a:gd name="T37" fmla="*/ 1506 h 2890"/>
              <a:gd name="T38" fmla="*/ 236 w 969"/>
              <a:gd name="T39" fmla="*/ 1604 h 2890"/>
              <a:gd name="T40" fmla="*/ 272 w 969"/>
              <a:gd name="T41" fmla="*/ 1700 h 2890"/>
              <a:gd name="T42" fmla="*/ 309 w 969"/>
              <a:gd name="T43" fmla="*/ 1794 h 2890"/>
              <a:gd name="T44" fmla="*/ 349 w 969"/>
              <a:gd name="T45" fmla="*/ 1888 h 2890"/>
              <a:gd name="T46" fmla="*/ 389 w 969"/>
              <a:gd name="T47" fmla="*/ 1979 h 2890"/>
              <a:gd name="T48" fmla="*/ 433 w 969"/>
              <a:gd name="T49" fmla="*/ 2069 h 2890"/>
              <a:gd name="T50" fmla="*/ 478 w 969"/>
              <a:gd name="T51" fmla="*/ 2158 h 2890"/>
              <a:gd name="T52" fmla="*/ 526 w 969"/>
              <a:gd name="T53" fmla="*/ 2245 h 2890"/>
              <a:gd name="T54" fmla="*/ 575 w 969"/>
              <a:gd name="T55" fmla="*/ 2331 h 2890"/>
              <a:gd name="T56" fmla="*/ 626 w 969"/>
              <a:gd name="T57" fmla="*/ 2415 h 2890"/>
              <a:gd name="T58" fmla="*/ 679 w 969"/>
              <a:gd name="T59" fmla="*/ 2499 h 2890"/>
              <a:gd name="T60" fmla="*/ 733 w 969"/>
              <a:gd name="T61" fmla="*/ 2580 h 2890"/>
              <a:gd name="T62" fmla="*/ 790 w 969"/>
              <a:gd name="T63" fmla="*/ 2659 h 2890"/>
              <a:gd name="T64" fmla="*/ 847 w 969"/>
              <a:gd name="T65" fmla="*/ 2738 h 2890"/>
              <a:gd name="T66" fmla="*/ 907 w 969"/>
              <a:gd name="T67" fmla="*/ 2815 h 2890"/>
              <a:gd name="T68" fmla="*/ 969 w 969"/>
              <a:gd name="T69" fmla="*/ 2890 h 2890"/>
              <a:gd name="T70" fmla="*/ 969 w 969"/>
              <a:gd name="T71" fmla="*/ 0 h 2890"/>
              <a:gd name="T72" fmla="*/ 6 w 969"/>
              <a:gd name="T73"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9" h="2890">
                <a:moveTo>
                  <a:pt x="6" y="0"/>
                </a:moveTo>
                <a:lnTo>
                  <a:pt x="6" y="0"/>
                </a:lnTo>
                <a:lnTo>
                  <a:pt x="1" y="97"/>
                </a:lnTo>
                <a:lnTo>
                  <a:pt x="0" y="193"/>
                </a:lnTo>
                <a:lnTo>
                  <a:pt x="0" y="290"/>
                </a:lnTo>
                <a:lnTo>
                  <a:pt x="2" y="386"/>
                </a:lnTo>
                <a:lnTo>
                  <a:pt x="8" y="483"/>
                </a:lnTo>
                <a:lnTo>
                  <a:pt x="15" y="577"/>
                </a:lnTo>
                <a:lnTo>
                  <a:pt x="24" y="673"/>
                </a:lnTo>
                <a:lnTo>
                  <a:pt x="36" y="767"/>
                </a:lnTo>
                <a:lnTo>
                  <a:pt x="50" y="862"/>
                </a:lnTo>
                <a:lnTo>
                  <a:pt x="65" y="956"/>
                </a:lnTo>
                <a:lnTo>
                  <a:pt x="83" y="1048"/>
                </a:lnTo>
                <a:lnTo>
                  <a:pt x="104" y="1142"/>
                </a:lnTo>
                <a:lnTo>
                  <a:pt x="125" y="1234"/>
                </a:lnTo>
                <a:lnTo>
                  <a:pt x="150" y="1325"/>
                </a:lnTo>
                <a:lnTo>
                  <a:pt x="176" y="1416"/>
                </a:lnTo>
                <a:lnTo>
                  <a:pt x="204" y="1506"/>
                </a:lnTo>
                <a:lnTo>
                  <a:pt x="204" y="1506"/>
                </a:lnTo>
                <a:lnTo>
                  <a:pt x="236" y="1604"/>
                </a:lnTo>
                <a:lnTo>
                  <a:pt x="272" y="1700"/>
                </a:lnTo>
                <a:lnTo>
                  <a:pt x="309" y="1794"/>
                </a:lnTo>
                <a:lnTo>
                  <a:pt x="349" y="1888"/>
                </a:lnTo>
                <a:lnTo>
                  <a:pt x="389" y="1979"/>
                </a:lnTo>
                <a:lnTo>
                  <a:pt x="433" y="2069"/>
                </a:lnTo>
                <a:lnTo>
                  <a:pt x="478" y="2158"/>
                </a:lnTo>
                <a:lnTo>
                  <a:pt x="526" y="2245"/>
                </a:lnTo>
                <a:lnTo>
                  <a:pt x="575" y="2331"/>
                </a:lnTo>
                <a:lnTo>
                  <a:pt x="626" y="2415"/>
                </a:lnTo>
                <a:lnTo>
                  <a:pt x="679" y="2499"/>
                </a:lnTo>
                <a:lnTo>
                  <a:pt x="733" y="2580"/>
                </a:lnTo>
                <a:lnTo>
                  <a:pt x="790" y="2659"/>
                </a:lnTo>
                <a:lnTo>
                  <a:pt x="847" y="2738"/>
                </a:lnTo>
                <a:lnTo>
                  <a:pt x="907" y="2815"/>
                </a:lnTo>
                <a:lnTo>
                  <a:pt x="969" y="2890"/>
                </a:lnTo>
                <a:lnTo>
                  <a:pt x="969" y="0"/>
                </a:lnTo>
                <a:lnTo>
                  <a:pt x="6" y="0"/>
                </a:lnTo>
                <a:close/>
              </a:path>
            </a:pathLst>
          </a:custGeom>
          <a:solidFill>
            <a:schemeClr val="accent1">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fi-FI"/>
              <a:t>Muokkaa perustyyl. napsautt.</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5"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402748062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3F73254E-B6CD-4592-9C35-AAF54117EE2A}" type="datetime1">
              <a:rPr lang="fi-FI" noProof="0" smtClean="0"/>
              <a:t>13.12.2021</a:t>
            </a:fld>
            <a:endParaRPr lang="fi-FI" noProof="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Tree>
    <p:extLst>
      <p:ext uri="{BB962C8B-B14F-4D97-AF65-F5344CB8AC3E}">
        <p14:creationId xmlns:p14="http://schemas.microsoft.com/office/powerpoint/2010/main" val="26940292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4EB299D4-57F5-4C10-81C1-8BF8F799F7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4308729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solidFill>
                  <a:schemeClr val="bg1"/>
                </a:solidFill>
              </a:defRPr>
            </a:lvl1pPr>
          </a:lstStyle>
          <a:p>
            <a:r>
              <a:rPr lang="fi-FI"/>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7A227564-0586-4505-BF1F-E84027D5EBA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7212371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7BE94E73-A393-4ECF-BC02-065EDEC21D28}"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Tree>
    <p:extLst>
      <p:ext uri="{BB962C8B-B14F-4D97-AF65-F5344CB8AC3E}">
        <p14:creationId xmlns:p14="http://schemas.microsoft.com/office/powerpoint/2010/main" val="12976519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4"/>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62FAB94D-EAA4-4ABB-AA8C-06714C2040F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4"/>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Tree>
    <p:extLst>
      <p:ext uri="{BB962C8B-B14F-4D97-AF65-F5344CB8AC3E}">
        <p14:creationId xmlns:p14="http://schemas.microsoft.com/office/powerpoint/2010/main" val="12650080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3"/>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EC95CC45-6607-47DC-A7A9-BF90EC2628B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Tree>
    <p:extLst>
      <p:ext uri="{BB962C8B-B14F-4D97-AF65-F5344CB8AC3E}">
        <p14:creationId xmlns:p14="http://schemas.microsoft.com/office/powerpoint/2010/main" val="241393721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Lainaus / somenos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56050" y="1628750"/>
            <a:ext cx="4969188" cy="2592360"/>
          </a:xfrm>
        </p:spPr>
        <p:txBody>
          <a:bodyPr anchor="t" anchorCtr="0">
            <a:noAutofit/>
          </a:bodyPr>
          <a:lstStyle>
            <a:lvl1pPr algn="l">
              <a:defRPr sz="4000">
                <a:solidFill>
                  <a:schemeClr val="accent3"/>
                </a:solidFill>
              </a:defRPr>
            </a:lvl1pPr>
          </a:lstStyle>
          <a:p>
            <a:r>
              <a:rPr lang="fi-FI" noProof="0"/>
              <a:t>Muokkaa ots. perustyyl. napsautt.</a:t>
            </a:r>
          </a:p>
        </p:txBody>
      </p:sp>
      <p:sp>
        <p:nvSpPr>
          <p:cNvPr id="4" name="Date Placeholder 3"/>
          <p:cNvSpPr>
            <a:spLocks noGrp="1"/>
          </p:cNvSpPr>
          <p:nvPr>
            <p:ph type="dt" sz="half" idx="10"/>
          </p:nvPr>
        </p:nvSpPr>
        <p:spPr/>
        <p:txBody>
          <a:bodyPr/>
          <a:lstStyle>
            <a:lvl1pPr>
              <a:defRPr>
                <a:noFill/>
              </a:defRPr>
            </a:lvl1pPr>
          </a:lstStyle>
          <a:p>
            <a:fld id="{B33FB06A-2199-45FA-83DB-6FECE6E0A95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6456050" y="4365130"/>
            <a:ext cx="4969188" cy="1440359"/>
          </a:xfrm>
        </p:spPr>
        <p:txBody>
          <a:bodyPr>
            <a:noAutofit/>
          </a:bodyPr>
          <a:lstStyle>
            <a:lvl1pPr marL="0" indent="0">
              <a:buFontTx/>
              <a:buNone/>
              <a:defRPr sz="20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Tree>
    <p:extLst>
      <p:ext uri="{BB962C8B-B14F-4D97-AF65-F5344CB8AC3E}">
        <p14:creationId xmlns:p14="http://schemas.microsoft.com/office/powerpoint/2010/main" val="151066880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68316CC7-DE12-41D9-9D9A-4FA28A6C21A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9"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3780570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95918B7E-B6F8-4789-A44C-228A8CD5AB6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36634294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67A1DCB-3851-4A5B-BCB6-D4786F0F6F94}"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9365301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ots. perustyyl. napsautt.</a:t>
            </a:r>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p:cNvSpPr>
            <a:spLocks noGrp="1"/>
          </p:cNvSpPr>
          <p:nvPr>
            <p:ph type="dt" sz="half" idx="10"/>
          </p:nvPr>
        </p:nvSpPr>
        <p:spPr/>
        <p:txBody>
          <a:bodyPr/>
          <a:lstStyle/>
          <a:p>
            <a:fld id="{54ECBA33-160D-4EC6-909B-9CB559B0B403}" type="datetime1">
              <a:rPr lang="fi-FI" noProof="0" smtClean="0"/>
              <a:t>13.12.2021</a:t>
            </a:fld>
            <a:endParaRPr lang="fi-FI" noProof="0"/>
          </a:p>
        </p:txBody>
      </p:sp>
      <p:sp>
        <p:nvSpPr>
          <p:cNvPr id="5" name="Footer Placeholder 4"/>
          <p:cNvSpPr>
            <a:spLocks noGrp="1"/>
          </p:cNvSpPr>
          <p:nvPr>
            <p:ph type="ftr" sz="quarter" idx="11"/>
          </p:nvPr>
        </p:nvSpPr>
        <p:spPr/>
        <p:txBody>
          <a:bodyPr/>
          <a:lstStyle/>
          <a:p>
            <a:r>
              <a:rPr lang="fi-FI" noProof="0"/>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a:p>
        </p:txBody>
      </p:sp>
    </p:spTree>
    <p:extLst>
      <p:ext uri="{BB962C8B-B14F-4D97-AF65-F5344CB8AC3E}">
        <p14:creationId xmlns:p14="http://schemas.microsoft.com/office/powerpoint/2010/main" val="24770924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p:cNvSpPr>
            <a:spLocks noGrp="1"/>
          </p:cNvSpPr>
          <p:nvPr>
            <p:ph type="dt" sz="half" idx="10"/>
          </p:nvPr>
        </p:nvSpPr>
        <p:spPr/>
        <p:txBody>
          <a:bodyPr/>
          <a:lstStyle/>
          <a:p>
            <a:fld id="{98AD4220-0D06-4B95-9657-C9EB0E3F48C9}" type="datetime1">
              <a:rPr lang="fi-FI" smtClean="0"/>
              <a:t>13.12.2021</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92522947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841CBBC2-2705-4909-A44B-E8E547993242}"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2146264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7C401418-3AB9-4A57-9BE9-76E818D353E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1146735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90606902-C255-44A1-8286-8619BDE5DB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9049120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8A95EB08-A361-4348-9F3E-02C2712B35A8}"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p>
        </p:txBody>
      </p:sp>
    </p:spTree>
    <p:extLst>
      <p:ext uri="{BB962C8B-B14F-4D97-AF65-F5344CB8AC3E}">
        <p14:creationId xmlns:p14="http://schemas.microsoft.com/office/powerpoint/2010/main" val="4413721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5F0FA206-5037-4386-A71E-BA74030E6AF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p>
        </p:txBody>
      </p:sp>
    </p:spTree>
    <p:extLst>
      <p:ext uri="{BB962C8B-B14F-4D97-AF65-F5344CB8AC3E}">
        <p14:creationId xmlns:p14="http://schemas.microsoft.com/office/powerpoint/2010/main" val="26137046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84340ED4-C6FE-4FAE-AFC3-75E56FFF71C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86764411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9C76FDF6-01CE-4895-B906-A8CDF2AFEEBB}"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8373738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96D354A3-49B3-478C-AC83-629507BE13C2}"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33290405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3C7E74B2-E516-4435-B461-CA65DCAC78D1}"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0683635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768E5A34-EE4F-4300-BC0F-34FBC4D65423}"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15702551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49A53939-6D20-48CE-8A65-6883A101DFF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25890089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1DA28073-A458-4B12-9446-D38333399C6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1462142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90963F2F-44B9-41C8-8927-50FD9A36BCAE}"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nosto%</a:t>
            </a:r>
          </a:p>
          <a:p>
            <a:pPr lvl="1"/>
            <a:r>
              <a:rPr lang="fi-FI" noProof="0"/>
              <a:t>Second level</a:t>
            </a:r>
          </a:p>
          <a:p>
            <a:pPr lvl="2"/>
            <a:r>
              <a:rPr lang="fi-FI" noProof="0"/>
              <a:t>Third level</a:t>
            </a:r>
          </a:p>
        </p:txBody>
      </p:sp>
    </p:spTree>
    <p:extLst>
      <p:ext uri="{BB962C8B-B14F-4D97-AF65-F5344CB8AC3E}">
        <p14:creationId xmlns:p14="http://schemas.microsoft.com/office/powerpoint/2010/main" val="174476475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C6BF9130-7A42-4FBD-AEC6-4BFCDA2A07E7}"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nosto%</a:t>
            </a:r>
          </a:p>
          <a:p>
            <a:pPr lvl="1"/>
            <a:r>
              <a:rPr lang="fi-FI" noProof="0"/>
              <a:t>Second level</a:t>
            </a:r>
          </a:p>
          <a:p>
            <a:pPr lvl="2"/>
            <a:r>
              <a:rPr lang="fi-FI" noProof="0"/>
              <a:t>Third level</a:t>
            </a:r>
          </a:p>
        </p:txBody>
      </p:sp>
    </p:spTree>
    <p:extLst>
      <p:ext uri="{BB962C8B-B14F-4D97-AF65-F5344CB8AC3E}">
        <p14:creationId xmlns:p14="http://schemas.microsoft.com/office/powerpoint/2010/main" val="13849559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CAFC92E4-B935-4FE6-B163-FE6F8B9B50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16226221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5D09515-BBF2-40CB-8DFB-BA183B8AAB9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341402966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2B40BE1D-27B4-45A7-AD76-1198A7D57D9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30921592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3DBA2578-D1ED-4406-9F94-0AB22A2B6A3C}"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10658475" cy="3816350"/>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10306076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597A03D-C024-448F-B337-EF507B974421}"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30847153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9F5BD0C2-3805-48AA-8034-4776FDEFC4F5}"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20531562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secHead" preserve="1">
  <p:cSld name="Väliotsikkodia roosa">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0614DF77-57E5-43AE-89EB-A3037004F2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15461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55070E62-652A-4FCA-A48A-A3C9B5D21054}"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7283140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64807B02-D0B4-4A08-B62E-A00F5B78E98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8243600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96A53D7B-6B97-4993-8B7C-225FD1A23FD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8285453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Date Placeholder 2"/>
          <p:cNvSpPr>
            <a:spLocks noGrp="1"/>
          </p:cNvSpPr>
          <p:nvPr>
            <p:ph type="dt" sz="half" idx="10"/>
          </p:nvPr>
        </p:nvSpPr>
        <p:spPr/>
        <p:txBody>
          <a:bodyPr/>
          <a:lstStyle/>
          <a:p>
            <a:fld id="{49B95E72-162F-498F-B705-BE5BB9DFFA3F}" type="datetime1">
              <a:rPr lang="fi-FI" smtClean="0"/>
              <a:t>13.12.2021</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9755696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F2DA8B51-994D-4A31-B782-77968A11E96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40122245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44088E3-6F12-4947-AD33-6B633F33A9C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90906500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256D4DAF-E4C3-4958-B746-FD7B1AD5EF1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78601659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7FF261-7541-42FA-B569-1D24A502372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41174952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5F0D0DC-FFCE-4535-B859-D79D48AC3E58}"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6941719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48F61E-A88D-43AD-B098-855ED78C625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0123976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Lainaus / Somenosto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bg1"/>
                </a:solidFill>
              </a:defRPr>
            </a:lvl1pPr>
          </a:lstStyle>
          <a:p>
            <a:r>
              <a:rPr lang="fi-FI" noProof="0"/>
              <a:t>Muokkaa ots. perustyyl. napsautt.</a:t>
            </a:r>
          </a:p>
        </p:txBody>
      </p:sp>
      <p:sp>
        <p:nvSpPr>
          <p:cNvPr id="4" name="Date Placeholder 3"/>
          <p:cNvSpPr>
            <a:spLocks noGrp="1"/>
          </p:cNvSpPr>
          <p:nvPr>
            <p:ph type="dt" sz="half" idx="10"/>
          </p:nvPr>
        </p:nvSpPr>
        <p:spPr/>
        <p:txBody>
          <a:bodyPr/>
          <a:lstStyle>
            <a:lvl1pPr>
              <a:defRPr>
                <a:solidFill>
                  <a:schemeClr val="accent3"/>
                </a:solidFill>
              </a:defRPr>
            </a:lvl1pPr>
          </a:lstStyle>
          <a:p>
            <a:fld id="{7355545E-CA5D-4F16-9BEC-18C7CE8404EA}"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
        <p:nvSpPr>
          <p:cNvPr id="8" name="Picture Placeholder 7"/>
          <p:cNvSpPr>
            <a:spLocks noGrp="1"/>
          </p:cNvSpPr>
          <p:nvPr>
            <p:ph type="pic" sz="quarter" idx="14"/>
          </p:nvPr>
        </p:nvSpPr>
        <p:spPr>
          <a:xfrm>
            <a:off x="7032625" y="1052670"/>
            <a:ext cx="5159375" cy="4752818"/>
          </a:xfrm>
          <a:solidFill>
            <a:schemeClr val="accent3">
              <a:lumMod val="75000"/>
            </a:schemeClr>
          </a:solidFill>
        </p:spPr>
        <p:txBody>
          <a:bodyPr/>
          <a:lstStyle>
            <a:lvl1pPr marL="0" indent="0">
              <a:buFontTx/>
              <a:buNone/>
              <a:defRPr sz="1000">
                <a:solidFill>
                  <a:schemeClr val="bg1"/>
                </a:solidFill>
              </a:defRPr>
            </a:lvl1pPr>
          </a:lstStyle>
          <a:p>
            <a:r>
              <a:rPr lang="fi-FI" noProof="0"/>
              <a:t>Lisää kuva napsauttamalla kuvaketta</a:t>
            </a:r>
          </a:p>
        </p:txBody>
      </p:sp>
      <p:sp>
        <p:nvSpPr>
          <p:cNvPr id="9"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8577314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Lainaus / somenosto 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accent3"/>
                </a:solidFill>
              </a:defRPr>
            </a:lvl1pPr>
          </a:lstStyle>
          <a:p>
            <a:r>
              <a:rPr lang="fi-FI" noProof="0"/>
              <a:t>Muokkaa ots. perustyyl. napsautt.</a:t>
            </a:r>
          </a:p>
        </p:txBody>
      </p:sp>
      <p:sp>
        <p:nvSpPr>
          <p:cNvPr id="4" name="Date Placeholder 3"/>
          <p:cNvSpPr>
            <a:spLocks noGrp="1"/>
          </p:cNvSpPr>
          <p:nvPr>
            <p:ph type="dt" sz="half" idx="10"/>
          </p:nvPr>
        </p:nvSpPr>
        <p:spPr/>
        <p:txBody>
          <a:bodyPr/>
          <a:lstStyle>
            <a:lvl1pPr>
              <a:defRPr>
                <a:solidFill>
                  <a:schemeClr val="accent3"/>
                </a:solidFill>
              </a:defRPr>
            </a:lvl1pPr>
          </a:lstStyle>
          <a:p>
            <a:fld id="{251DFD47-2053-4F82-99FB-D06916968DBF}"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
        <p:nvSpPr>
          <p:cNvPr id="8" name="Picture Placeholder 7"/>
          <p:cNvSpPr>
            <a:spLocks noGrp="1"/>
          </p:cNvSpPr>
          <p:nvPr>
            <p:ph type="pic" sz="quarter" idx="14"/>
          </p:nvPr>
        </p:nvSpPr>
        <p:spPr>
          <a:xfrm>
            <a:off x="7032625" y="1052670"/>
            <a:ext cx="5159375" cy="4752818"/>
          </a:xfrm>
          <a:solidFill>
            <a:schemeClr val="bg1">
              <a:lumMod val="95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37830427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302BE5-232C-48AE-9285-4176BBC77C70}" type="datetime1">
              <a:rPr lang="fi-FI" smtClean="0"/>
              <a:t>13.12.2021</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6305888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Kiitos grafiik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2172D856-1DF6-4939-B870-A33B0202D2C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a:solidFill>
                  <a:schemeClr val="accent3"/>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7998682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Kiitos kuv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EA793451-BA5D-4D6B-9E5D-A6E6C84C1BE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a:solidFill>
                  <a:schemeClr val="bg1"/>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77572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Kiitos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FBEF2E9C-1A86-472E-BA1B-A4B19BFF61F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0655336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Kiitos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BC8533C0-49A6-4D70-B89C-A1AE5085774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6460082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37274573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AA0596C6-AC54-47F9-83DE-3EB79233E5A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44331656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F2D588A9-004E-48C7-9249-D404E5931C6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1837214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4FBD393-E650-4223-886C-4D78C7ACD09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5946767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blank" preserve="1">
  <p:cSld name="Log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6006203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1_Pääotsikko VN-teema">
    <p:spTree>
      <p:nvGrpSpPr>
        <p:cNvPr id="1" name=""/>
        <p:cNvGrpSpPr/>
        <p:nvPr/>
      </p:nvGrpSpPr>
      <p:grpSpPr>
        <a:xfrm>
          <a:off x="0" y="0"/>
          <a:ext cx="0" cy="0"/>
          <a:chOff x="0" y="0"/>
          <a:chExt cx="0" cy="0"/>
        </a:xfrm>
      </p:grpSpPr>
      <p:grpSp>
        <p:nvGrpSpPr>
          <p:cNvPr id="58" name="Group 60"/>
          <p:cNvGrpSpPr>
            <a:grpSpLocks noChangeAspect="1"/>
          </p:cNvGrpSpPr>
          <p:nvPr userDrawn="1"/>
        </p:nvGrpSpPr>
        <p:grpSpPr bwMode="auto">
          <a:xfrm>
            <a:off x="2118" y="0"/>
            <a:ext cx="12187767" cy="6858000"/>
            <a:chOff x="1" y="0"/>
            <a:chExt cx="5758" cy="3240"/>
          </a:xfrm>
        </p:grpSpPr>
        <p:sp>
          <p:nvSpPr>
            <p:cNvPr id="59" name="AutoShape 59"/>
            <p:cNvSpPr>
              <a:spLocks noChangeAspect="1" noChangeArrowheads="1" noTextEdit="1"/>
            </p:cNvSpPr>
            <p:nvPr userDrawn="1"/>
          </p:nvSpPr>
          <p:spPr bwMode="auto">
            <a:xfrm>
              <a:off x="1" y="0"/>
              <a:ext cx="575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61"/>
            <p:cNvSpPr>
              <a:spLocks/>
            </p:cNvSpPr>
            <p:nvPr userDrawn="1"/>
          </p:nvSpPr>
          <p:spPr bwMode="auto">
            <a:xfrm>
              <a:off x="1" y="0"/>
              <a:ext cx="4850" cy="3240"/>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62"/>
            <p:cNvSpPr>
              <a:spLocks/>
            </p:cNvSpPr>
            <p:nvPr userDrawn="1"/>
          </p:nvSpPr>
          <p:spPr bwMode="auto">
            <a:xfrm>
              <a:off x="3947" y="0"/>
              <a:ext cx="1450" cy="1361"/>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63"/>
            <p:cNvSpPr>
              <a:spLocks/>
            </p:cNvSpPr>
            <p:nvPr userDrawn="1"/>
          </p:nvSpPr>
          <p:spPr bwMode="auto">
            <a:xfrm>
              <a:off x="4851" y="738"/>
              <a:ext cx="908" cy="1044"/>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64"/>
            <p:cNvSpPr>
              <a:spLocks/>
            </p:cNvSpPr>
            <p:nvPr userDrawn="1"/>
          </p:nvSpPr>
          <p:spPr bwMode="auto">
            <a:xfrm>
              <a:off x="3637" y="1361"/>
              <a:ext cx="2122" cy="1879"/>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65"/>
            <p:cNvSpPr>
              <a:spLocks/>
            </p:cNvSpPr>
            <p:nvPr userDrawn="1"/>
          </p:nvSpPr>
          <p:spPr bwMode="auto">
            <a:xfrm>
              <a:off x="4851" y="0"/>
              <a:ext cx="908" cy="1361"/>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66"/>
            <p:cNvSpPr>
              <a:spLocks/>
            </p:cNvSpPr>
            <p:nvPr userDrawn="1"/>
          </p:nvSpPr>
          <p:spPr bwMode="auto">
            <a:xfrm>
              <a:off x="3528" y="0"/>
              <a:ext cx="1323" cy="1361"/>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7"/>
            <p:cNvSpPr>
              <a:spLocks/>
            </p:cNvSpPr>
            <p:nvPr userDrawn="1"/>
          </p:nvSpPr>
          <p:spPr bwMode="auto">
            <a:xfrm>
              <a:off x="4851" y="1361"/>
              <a:ext cx="908" cy="537"/>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68"/>
            <p:cNvSpPr>
              <a:spLocks/>
            </p:cNvSpPr>
            <p:nvPr userDrawn="1"/>
          </p:nvSpPr>
          <p:spPr bwMode="auto">
            <a:xfrm>
              <a:off x="3215" y="1361"/>
              <a:ext cx="1636" cy="1879"/>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en-US"/>
              <a:t>Click to edit Master title style</a:t>
            </a:r>
            <a:endParaRPr lang="fi-FI" dirty="0"/>
          </a:p>
        </p:txBody>
      </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96" name="Group 4"/>
          <p:cNvGrpSpPr>
            <a:grpSpLocks noChangeAspect="1"/>
          </p:cNvGrpSpPr>
          <p:nvPr userDrawn="1"/>
        </p:nvGrpSpPr>
        <p:grpSpPr bwMode="auto">
          <a:xfrm>
            <a:off x="9120000" y="5976000"/>
            <a:ext cx="2756963" cy="480000"/>
            <a:chOff x="3423" y="2051"/>
            <a:chExt cx="1815" cy="316"/>
          </a:xfrm>
        </p:grpSpPr>
        <p:sp>
          <p:nvSpPr>
            <p:cNvPr id="97"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0"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5"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6"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7"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8" name="Rectangle 16"/>
            <p:cNvSpPr>
              <a:spLocks noChangeArrowheads="1"/>
            </p:cNvSpPr>
            <p:nvPr/>
          </p:nvSpPr>
          <p:spPr bwMode="auto">
            <a:xfrm>
              <a:off x="4907" y="2133"/>
              <a:ext cx="38" cy="14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9"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0"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1"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1048871920"/>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2_Pääotsikko VN-teema">
    <p:spTree>
      <p:nvGrpSpPr>
        <p:cNvPr id="1" name=""/>
        <p:cNvGrpSpPr/>
        <p:nvPr/>
      </p:nvGrpSpPr>
      <p:grpSpPr>
        <a:xfrm>
          <a:off x="0" y="0"/>
          <a:ext cx="0" cy="0"/>
          <a:chOff x="0" y="0"/>
          <a:chExt cx="0" cy="0"/>
        </a:xfrm>
      </p:grpSpPr>
      <p:grpSp>
        <p:nvGrpSpPr>
          <p:cNvPr id="58" name="Group 60"/>
          <p:cNvGrpSpPr>
            <a:grpSpLocks noChangeAspect="1"/>
          </p:cNvGrpSpPr>
          <p:nvPr userDrawn="1"/>
        </p:nvGrpSpPr>
        <p:grpSpPr bwMode="auto">
          <a:xfrm>
            <a:off x="2118" y="0"/>
            <a:ext cx="12187767" cy="6858000"/>
            <a:chOff x="1" y="0"/>
            <a:chExt cx="5758" cy="3240"/>
          </a:xfrm>
        </p:grpSpPr>
        <p:sp>
          <p:nvSpPr>
            <p:cNvPr id="59" name="AutoShape 59"/>
            <p:cNvSpPr>
              <a:spLocks noChangeAspect="1" noChangeArrowheads="1" noTextEdit="1"/>
            </p:cNvSpPr>
            <p:nvPr userDrawn="1"/>
          </p:nvSpPr>
          <p:spPr bwMode="auto">
            <a:xfrm>
              <a:off x="1" y="0"/>
              <a:ext cx="575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61"/>
            <p:cNvSpPr>
              <a:spLocks/>
            </p:cNvSpPr>
            <p:nvPr userDrawn="1"/>
          </p:nvSpPr>
          <p:spPr bwMode="auto">
            <a:xfrm>
              <a:off x="1" y="0"/>
              <a:ext cx="4850" cy="3240"/>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62"/>
            <p:cNvSpPr>
              <a:spLocks/>
            </p:cNvSpPr>
            <p:nvPr userDrawn="1"/>
          </p:nvSpPr>
          <p:spPr bwMode="auto">
            <a:xfrm>
              <a:off x="3947" y="0"/>
              <a:ext cx="1450" cy="1361"/>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63"/>
            <p:cNvSpPr>
              <a:spLocks/>
            </p:cNvSpPr>
            <p:nvPr userDrawn="1"/>
          </p:nvSpPr>
          <p:spPr bwMode="auto">
            <a:xfrm>
              <a:off x="4851" y="738"/>
              <a:ext cx="908" cy="1044"/>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64"/>
            <p:cNvSpPr>
              <a:spLocks/>
            </p:cNvSpPr>
            <p:nvPr userDrawn="1"/>
          </p:nvSpPr>
          <p:spPr bwMode="auto">
            <a:xfrm>
              <a:off x="3637" y="1361"/>
              <a:ext cx="2122" cy="1879"/>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65"/>
            <p:cNvSpPr>
              <a:spLocks/>
            </p:cNvSpPr>
            <p:nvPr userDrawn="1"/>
          </p:nvSpPr>
          <p:spPr bwMode="auto">
            <a:xfrm>
              <a:off x="4851" y="0"/>
              <a:ext cx="908" cy="1361"/>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66"/>
            <p:cNvSpPr>
              <a:spLocks/>
            </p:cNvSpPr>
            <p:nvPr userDrawn="1"/>
          </p:nvSpPr>
          <p:spPr bwMode="auto">
            <a:xfrm>
              <a:off x="3528" y="0"/>
              <a:ext cx="1323" cy="1361"/>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7"/>
            <p:cNvSpPr>
              <a:spLocks/>
            </p:cNvSpPr>
            <p:nvPr userDrawn="1"/>
          </p:nvSpPr>
          <p:spPr bwMode="auto">
            <a:xfrm>
              <a:off x="4851" y="1361"/>
              <a:ext cx="908" cy="537"/>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68"/>
            <p:cNvSpPr>
              <a:spLocks/>
            </p:cNvSpPr>
            <p:nvPr userDrawn="1"/>
          </p:nvSpPr>
          <p:spPr bwMode="auto">
            <a:xfrm>
              <a:off x="3215" y="1361"/>
              <a:ext cx="1636" cy="1879"/>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pic>
        <p:nvPicPr>
          <p:cNvPr id="67" name="Kuva 66"/>
          <p:cNvPicPr>
            <a:picLocks noChangeAspect="1"/>
          </p:cNvPicPr>
          <p:nvPr userDrawn="1"/>
        </p:nvPicPr>
        <p:blipFill>
          <a:blip r:embed="rId2"/>
          <a:stretch>
            <a:fillRect/>
          </a:stretch>
        </p:blipFill>
        <p:spPr>
          <a:xfrm>
            <a:off x="527382" y="3717032"/>
            <a:ext cx="6679460" cy="1166400"/>
          </a:xfrm>
          <a:prstGeom prst="rect">
            <a:avLst/>
          </a:prstGeom>
        </p:spPr>
      </p:pic>
    </p:spTree>
    <p:extLst>
      <p:ext uri="{BB962C8B-B14F-4D97-AF65-F5344CB8AC3E}">
        <p14:creationId xmlns:p14="http://schemas.microsoft.com/office/powerpoint/2010/main" val="2736701657"/>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2_Pääotsikko Teema">
    <p:spTree>
      <p:nvGrpSpPr>
        <p:cNvPr id="1" name=""/>
        <p:cNvGrpSpPr/>
        <p:nvPr/>
      </p:nvGrpSpPr>
      <p:grpSpPr>
        <a:xfrm>
          <a:off x="0" y="0"/>
          <a:ext cx="0" cy="0"/>
          <a:chOff x="0" y="0"/>
          <a:chExt cx="0" cy="0"/>
        </a:xfrm>
      </p:grpSpPr>
      <p:grpSp>
        <p:nvGrpSpPr>
          <p:cNvPr id="2" name="Group 1"/>
          <p:cNvGrpSpPr/>
          <p:nvPr userDrawn="1"/>
        </p:nvGrpSpPr>
        <p:grpSpPr>
          <a:xfrm>
            <a:off x="6805084" y="1"/>
            <a:ext cx="5384800" cy="6858001"/>
            <a:chOff x="5103813" y="0"/>
            <a:chExt cx="4038600" cy="5143501"/>
          </a:xfrm>
        </p:grpSpPr>
        <p:sp>
          <p:nvSpPr>
            <p:cNvPr id="67" name="Freeform 62"/>
            <p:cNvSpPr>
              <a:spLocks/>
            </p:cNvSpPr>
            <p:nvPr userDrawn="1"/>
          </p:nvSpPr>
          <p:spPr bwMode="auto">
            <a:xfrm>
              <a:off x="6265863" y="0"/>
              <a:ext cx="2301875" cy="2160588"/>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fi-FI" sz="2400"/>
            </a:p>
          </p:txBody>
        </p:sp>
        <p:sp>
          <p:nvSpPr>
            <p:cNvPr id="68" name="Freeform 63"/>
            <p:cNvSpPr>
              <a:spLocks/>
            </p:cNvSpPr>
            <p:nvPr userDrawn="1"/>
          </p:nvSpPr>
          <p:spPr bwMode="auto">
            <a:xfrm>
              <a:off x="7700963" y="1171575"/>
              <a:ext cx="1441450" cy="1657350"/>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64"/>
            <p:cNvSpPr>
              <a:spLocks/>
            </p:cNvSpPr>
            <p:nvPr userDrawn="1"/>
          </p:nvSpPr>
          <p:spPr bwMode="auto">
            <a:xfrm>
              <a:off x="5773738" y="2160588"/>
              <a:ext cx="3368675" cy="2982913"/>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65"/>
            <p:cNvSpPr>
              <a:spLocks/>
            </p:cNvSpPr>
            <p:nvPr userDrawn="1"/>
          </p:nvSpPr>
          <p:spPr bwMode="auto">
            <a:xfrm>
              <a:off x="7700963" y="0"/>
              <a:ext cx="1441450" cy="2160588"/>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66"/>
            <p:cNvSpPr>
              <a:spLocks/>
            </p:cNvSpPr>
            <p:nvPr userDrawn="1"/>
          </p:nvSpPr>
          <p:spPr bwMode="auto">
            <a:xfrm>
              <a:off x="5600701" y="0"/>
              <a:ext cx="2100263" cy="2160588"/>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FFB85E"/>
            </a:solidFill>
            <a:ln>
              <a:noFill/>
            </a:ln>
          </p:spPr>
          <p:txBody>
            <a:bodyPr vert="horz" wrap="square" lIns="91440" tIns="45720" rIns="91440" bIns="45720" numCol="1" anchor="t" anchorCtr="0" compatLnSpc="1">
              <a:prstTxWarp prst="textNoShape">
                <a:avLst/>
              </a:prstTxWarp>
            </a:bodyPr>
            <a:lstStyle/>
            <a:p>
              <a:endParaRPr lang="fi-FI" sz="2400"/>
            </a:p>
          </p:txBody>
        </p:sp>
        <p:sp>
          <p:nvSpPr>
            <p:cNvPr id="72" name="Freeform 67"/>
            <p:cNvSpPr>
              <a:spLocks/>
            </p:cNvSpPr>
            <p:nvPr userDrawn="1"/>
          </p:nvSpPr>
          <p:spPr bwMode="auto">
            <a:xfrm>
              <a:off x="7700963" y="2160588"/>
              <a:ext cx="1441450" cy="852488"/>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68"/>
            <p:cNvSpPr>
              <a:spLocks/>
            </p:cNvSpPr>
            <p:nvPr userDrawn="1"/>
          </p:nvSpPr>
          <p:spPr bwMode="auto">
            <a:xfrm>
              <a:off x="5103813" y="2160588"/>
              <a:ext cx="2597150" cy="2982913"/>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p:nvPr>
        </p:nvSpPr>
        <p:spPr>
          <a:xfrm>
            <a:off x="911424" y="2468894"/>
            <a:ext cx="7776864" cy="2794037"/>
          </a:xfrm>
        </p:spPr>
        <p:txBody>
          <a:bodyPr anchor="b" anchorCtr="0">
            <a:noAutofit/>
          </a:bodyPr>
          <a:lstStyle>
            <a:lvl1pPr algn="l">
              <a:defRPr sz="5333">
                <a:solidFill>
                  <a:schemeClr val="tx1">
                    <a:lumMod val="85000"/>
                    <a:lumOff val="15000"/>
                  </a:schemeClr>
                </a:solidFill>
              </a:defRPr>
            </a:lvl1pPr>
          </a:lstStyle>
          <a:p>
            <a:r>
              <a:rPr lang="en-US"/>
              <a:t>Click to edit Master title style</a:t>
            </a:r>
            <a:endParaRPr lang="fi-FI" dirty="0"/>
          </a:p>
        </p:txBody>
      </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chemeClr val="tx1">
                    <a:lumMod val="85000"/>
                    <a:lumOff val="1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4" name="Group 3"/>
          <p:cNvGrpSpPr/>
          <p:nvPr userDrawn="1"/>
        </p:nvGrpSpPr>
        <p:grpSpPr>
          <a:xfrm>
            <a:off x="927101" y="833967"/>
            <a:ext cx="4121151" cy="1200151"/>
            <a:chOff x="695325" y="625475"/>
            <a:chExt cx="3090863" cy="900113"/>
          </a:xfrm>
        </p:grpSpPr>
        <p:sp>
          <p:nvSpPr>
            <p:cNvPr id="9" name="AutoShape 3"/>
            <p:cNvSpPr>
              <a:spLocks noChangeAspect="1" noChangeArrowheads="1" noTextEdit="1"/>
            </p:cNvSpPr>
            <p:nvPr userDrawn="1"/>
          </p:nvSpPr>
          <p:spPr bwMode="auto">
            <a:xfrm>
              <a:off x="695325" y="625475"/>
              <a:ext cx="3090863"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5"/>
            <p:cNvSpPr>
              <a:spLocks/>
            </p:cNvSpPr>
            <p:nvPr userDrawn="1"/>
          </p:nvSpPr>
          <p:spPr bwMode="auto">
            <a:xfrm>
              <a:off x="1524000" y="892175"/>
              <a:ext cx="161925" cy="142875"/>
            </a:xfrm>
            <a:custGeom>
              <a:avLst/>
              <a:gdLst>
                <a:gd name="T0" fmla="*/ 84 w 102"/>
                <a:gd name="T1" fmla="*/ 17 h 90"/>
                <a:gd name="T2" fmla="*/ 53 w 102"/>
                <a:gd name="T3" fmla="*/ 90 h 90"/>
                <a:gd name="T4" fmla="*/ 50 w 102"/>
                <a:gd name="T5" fmla="*/ 90 h 90"/>
                <a:gd name="T6" fmla="*/ 18 w 102"/>
                <a:gd name="T7" fmla="*/ 17 h 90"/>
                <a:gd name="T8" fmla="*/ 18 w 102"/>
                <a:gd name="T9" fmla="*/ 17 h 90"/>
                <a:gd name="T10" fmla="*/ 15 w 102"/>
                <a:gd name="T11" fmla="*/ 11 h 90"/>
                <a:gd name="T12" fmla="*/ 13 w 102"/>
                <a:gd name="T13" fmla="*/ 8 h 90"/>
                <a:gd name="T14" fmla="*/ 8 w 102"/>
                <a:gd name="T15" fmla="*/ 5 h 90"/>
                <a:gd name="T16" fmla="*/ 0 w 102"/>
                <a:gd name="T17" fmla="*/ 5 h 90"/>
                <a:gd name="T18" fmla="*/ 0 w 102"/>
                <a:gd name="T19" fmla="*/ 0 h 90"/>
                <a:gd name="T20" fmla="*/ 48 w 102"/>
                <a:gd name="T21" fmla="*/ 0 h 90"/>
                <a:gd name="T22" fmla="*/ 48 w 102"/>
                <a:gd name="T23" fmla="*/ 5 h 90"/>
                <a:gd name="T24" fmla="*/ 48 w 102"/>
                <a:gd name="T25" fmla="*/ 5 h 90"/>
                <a:gd name="T26" fmla="*/ 41 w 102"/>
                <a:gd name="T27" fmla="*/ 5 h 90"/>
                <a:gd name="T28" fmla="*/ 36 w 102"/>
                <a:gd name="T29" fmla="*/ 8 h 90"/>
                <a:gd name="T30" fmla="*/ 36 w 102"/>
                <a:gd name="T31" fmla="*/ 9 h 90"/>
                <a:gd name="T32" fmla="*/ 36 w 102"/>
                <a:gd name="T33" fmla="*/ 11 h 90"/>
                <a:gd name="T34" fmla="*/ 37 w 102"/>
                <a:gd name="T35" fmla="*/ 16 h 90"/>
                <a:gd name="T36" fmla="*/ 57 w 102"/>
                <a:gd name="T37" fmla="*/ 63 h 90"/>
                <a:gd name="T38" fmla="*/ 78 w 102"/>
                <a:gd name="T39" fmla="*/ 16 h 90"/>
                <a:gd name="T40" fmla="*/ 78 w 102"/>
                <a:gd name="T41" fmla="*/ 16 h 90"/>
                <a:gd name="T42" fmla="*/ 79 w 102"/>
                <a:gd name="T43" fmla="*/ 11 h 90"/>
                <a:gd name="T44" fmla="*/ 79 w 102"/>
                <a:gd name="T45" fmla="*/ 9 h 90"/>
                <a:gd name="T46" fmla="*/ 78 w 102"/>
                <a:gd name="T47" fmla="*/ 8 h 90"/>
                <a:gd name="T48" fmla="*/ 74 w 102"/>
                <a:gd name="T49" fmla="*/ 5 h 90"/>
                <a:gd name="T50" fmla="*/ 67 w 102"/>
                <a:gd name="T51" fmla="*/ 5 h 90"/>
                <a:gd name="T52" fmla="*/ 67 w 102"/>
                <a:gd name="T53" fmla="*/ 0 h 90"/>
                <a:gd name="T54" fmla="*/ 102 w 102"/>
                <a:gd name="T55" fmla="*/ 0 h 90"/>
                <a:gd name="T56" fmla="*/ 102 w 102"/>
                <a:gd name="T57" fmla="*/ 5 h 90"/>
                <a:gd name="T58" fmla="*/ 102 w 102"/>
                <a:gd name="T59" fmla="*/ 5 h 90"/>
                <a:gd name="T60" fmla="*/ 95 w 102"/>
                <a:gd name="T61" fmla="*/ 5 h 90"/>
                <a:gd name="T62" fmla="*/ 91 w 102"/>
                <a:gd name="T63" fmla="*/ 8 h 90"/>
                <a:gd name="T64" fmla="*/ 88 w 102"/>
                <a:gd name="T65" fmla="*/ 11 h 90"/>
                <a:gd name="T66" fmla="*/ 84 w 102"/>
                <a:gd name="T67" fmla="*/ 17 h 90"/>
                <a:gd name="T68" fmla="*/ 84 w 102"/>
                <a:gd name="T6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90">
                  <a:moveTo>
                    <a:pt x="84" y="17"/>
                  </a:moveTo>
                  <a:lnTo>
                    <a:pt x="53" y="90"/>
                  </a:lnTo>
                  <a:lnTo>
                    <a:pt x="50" y="90"/>
                  </a:lnTo>
                  <a:lnTo>
                    <a:pt x="18" y="17"/>
                  </a:lnTo>
                  <a:lnTo>
                    <a:pt x="18" y="17"/>
                  </a:lnTo>
                  <a:lnTo>
                    <a:pt x="15" y="11"/>
                  </a:lnTo>
                  <a:lnTo>
                    <a:pt x="13" y="8"/>
                  </a:lnTo>
                  <a:lnTo>
                    <a:pt x="8" y="5"/>
                  </a:lnTo>
                  <a:lnTo>
                    <a:pt x="0" y="5"/>
                  </a:lnTo>
                  <a:lnTo>
                    <a:pt x="0" y="0"/>
                  </a:lnTo>
                  <a:lnTo>
                    <a:pt x="48" y="0"/>
                  </a:lnTo>
                  <a:lnTo>
                    <a:pt x="48" y="5"/>
                  </a:lnTo>
                  <a:lnTo>
                    <a:pt x="48" y="5"/>
                  </a:lnTo>
                  <a:lnTo>
                    <a:pt x="41" y="5"/>
                  </a:lnTo>
                  <a:lnTo>
                    <a:pt x="36" y="8"/>
                  </a:lnTo>
                  <a:lnTo>
                    <a:pt x="36" y="9"/>
                  </a:lnTo>
                  <a:lnTo>
                    <a:pt x="36" y="11"/>
                  </a:lnTo>
                  <a:lnTo>
                    <a:pt x="37" y="16"/>
                  </a:lnTo>
                  <a:lnTo>
                    <a:pt x="57" y="63"/>
                  </a:lnTo>
                  <a:lnTo>
                    <a:pt x="78" y="16"/>
                  </a:lnTo>
                  <a:lnTo>
                    <a:pt x="78" y="16"/>
                  </a:lnTo>
                  <a:lnTo>
                    <a:pt x="79" y="11"/>
                  </a:lnTo>
                  <a:lnTo>
                    <a:pt x="79" y="9"/>
                  </a:lnTo>
                  <a:lnTo>
                    <a:pt x="78" y="8"/>
                  </a:lnTo>
                  <a:lnTo>
                    <a:pt x="74" y="5"/>
                  </a:lnTo>
                  <a:lnTo>
                    <a:pt x="67" y="5"/>
                  </a:lnTo>
                  <a:lnTo>
                    <a:pt x="67" y="0"/>
                  </a:lnTo>
                  <a:lnTo>
                    <a:pt x="102" y="0"/>
                  </a:lnTo>
                  <a:lnTo>
                    <a:pt x="102" y="5"/>
                  </a:lnTo>
                  <a:lnTo>
                    <a:pt x="102" y="5"/>
                  </a:lnTo>
                  <a:lnTo>
                    <a:pt x="95" y="5"/>
                  </a:lnTo>
                  <a:lnTo>
                    <a:pt x="91" y="8"/>
                  </a:lnTo>
                  <a:lnTo>
                    <a:pt x="88" y="11"/>
                  </a:lnTo>
                  <a:lnTo>
                    <a:pt x="84" y="17"/>
                  </a:lnTo>
                  <a:lnTo>
                    <a:pt x="84"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
            <p:cNvSpPr>
              <a:spLocks noEditPoints="1"/>
            </p:cNvSpPr>
            <p:nvPr userDrawn="1"/>
          </p:nvSpPr>
          <p:spPr bwMode="auto">
            <a:xfrm>
              <a:off x="1668463" y="889000"/>
              <a:ext cx="160338" cy="141288"/>
            </a:xfrm>
            <a:custGeom>
              <a:avLst/>
              <a:gdLst>
                <a:gd name="T0" fmla="*/ 24 w 101"/>
                <a:gd name="T1" fmla="*/ 73 h 89"/>
                <a:gd name="T2" fmla="*/ 24 w 101"/>
                <a:gd name="T3" fmla="*/ 73 h 89"/>
                <a:gd name="T4" fmla="*/ 22 w 101"/>
                <a:gd name="T5" fmla="*/ 79 h 89"/>
                <a:gd name="T6" fmla="*/ 22 w 101"/>
                <a:gd name="T7" fmla="*/ 81 h 89"/>
                <a:gd name="T8" fmla="*/ 24 w 101"/>
                <a:gd name="T9" fmla="*/ 82 h 89"/>
                <a:gd name="T10" fmla="*/ 27 w 101"/>
                <a:gd name="T11" fmla="*/ 84 h 89"/>
                <a:gd name="T12" fmla="*/ 35 w 101"/>
                <a:gd name="T13" fmla="*/ 84 h 89"/>
                <a:gd name="T14" fmla="*/ 35 w 101"/>
                <a:gd name="T15" fmla="*/ 89 h 89"/>
                <a:gd name="T16" fmla="*/ 0 w 101"/>
                <a:gd name="T17" fmla="*/ 89 h 89"/>
                <a:gd name="T18" fmla="*/ 0 w 101"/>
                <a:gd name="T19" fmla="*/ 84 h 89"/>
                <a:gd name="T20" fmla="*/ 0 w 101"/>
                <a:gd name="T21" fmla="*/ 84 h 89"/>
                <a:gd name="T22" fmla="*/ 7 w 101"/>
                <a:gd name="T23" fmla="*/ 84 h 89"/>
                <a:gd name="T24" fmla="*/ 11 w 101"/>
                <a:gd name="T25" fmla="*/ 82 h 89"/>
                <a:gd name="T26" fmla="*/ 15 w 101"/>
                <a:gd name="T27" fmla="*/ 78 h 89"/>
                <a:gd name="T28" fmla="*/ 18 w 101"/>
                <a:gd name="T29" fmla="*/ 72 h 89"/>
                <a:gd name="T30" fmla="*/ 50 w 101"/>
                <a:gd name="T31" fmla="*/ 0 h 89"/>
                <a:gd name="T32" fmla="*/ 52 w 101"/>
                <a:gd name="T33" fmla="*/ 0 h 89"/>
                <a:gd name="T34" fmla="*/ 84 w 101"/>
                <a:gd name="T35" fmla="*/ 72 h 89"/>
                <a:gd name="T36" fmla="*/ 84 w 101"/>
                <a:gd name="T37" fmla="*/ 72 h 89"/>
                <a:gd name="T38" fmla="*/ 86 w 101"/>
                <a:gd name="T39" fmla="*/ 78 h 89"/>
                <a:gd name="T40" fmla="*/ 90 w 101"/>
                <a:gd name="T41" fmla="*/ 82 h 89"/>
                <a:gd name="T42" fmla="*/ 94 w 101"/>
                <a:gd name="T43" fmla="*/ 84 h 89"/>
                <a:gd name="T44" fmla="*/ 101 w 101"/>
                <a:gd name="T45" fmla="*/ 84 h 89"/>
                <a:gd name="T46" fmla="*/ 101 w 101"/>
                <a:gd name="T47" fmla="*/ 89 h 89"/>
                <a:gd name="T48" fmla="*/ 54 w 101"/>
                <a:gd name="T49" fmla="*/ 89 h 89"/>
                <a:gd name="T50" fmla="*/ 54 w 101"/>
                <a:gd name="T51" fmla="*/ 84 h 89"/>
                <a:gd name="T52" fmla="*/ 54 w 101"/>
                <a:gd name="T53" fmla="*/ 84 h 89"/>
                <a:gd name="T54" fmla="*/ 62 w 101"/>
                <a:gd name="T55" fmla="*/ 84 h 89"/>
                <a:gd name="T56" fmla="*/ 66 w 101"/>
                <a:gd name="T57" fmla="*/ 82 h 89"/>
                <a:gd name="T58" fmla="*/ 67 w 101"/>
                <a:gd name="T59" fmla="*/ 81 h 89"/>
                <a:gd name="T60" fmla="*/ 67 w 101"/>
                <a:gd name="T61" fmla="*/ 78 h 89"/>
                <a:gd name="T62" fmla="*/ 66 w 101"/>
                <a:gd name="T63" fmla="*/ 73 h 89"/>
                <a:gd name="T64" fmla="*/ 59 w 101"/>
                <a:gd name="T65" fmla="*/ 60 h 89"/>
                <a:gd name="T66" fmla="*/ 30 w 101"/>
                <a:gd name="T67" fmla="*/ 60 h 89"/>
                <a:gd name="T68" fmla="*/ 24 w 101"/>
                <a:gd name="T69" fmla="*/ 73 h 89"/>
                <a:gd name="T70" fmla="*/ 45 w 101"/>
                <a:gd name="T71" fmla="*/ 27 h 89"/>
                <a:gd name="T72" fmla="*/ 34 w 101"/>
                <a:gd name="T73" fmla="*/ 54 h 89"/>
                <a:gd name="T74" fmla="*/ 57 w 101"/>
                <a:gd name="T75" fmla="*/ 54 h 89"/>
                <a:gd name="T76" fmla="*/ 45 w 101"/>
                <a:gd name="T77" fmla="*/ 2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89">
                  <a:moveTo>
                    <a:pt x="24" y="73"/>
                  </a:moveTo>
                  <a:lnTo>
                    <a:pt x="24" y="73"/>
                  </a:lnTo>
                  <a:lnTo>
                    <a:pt x="22" y="79"/>
                  </a:lnTo>
                  <a:lnTo>
                    <a:pt x="22" y="81"/>
                  </a:lnTo>
                  <a:lnTo>
                    <a:pt x="24" y="82"/>
                  </a:lnTo>
                  <a:lnTo>
                    <a:pt x="27" y="84"/>
                  </a:lnTo>
                  <a:lnTo>
                    <a:pt x="35" y="84"/>
                  </a:lnTo>
                  <a:lnTo>
                    <a:pt x="35" y="89"/>
                  </a:lnTo>
                  <a:lnTo>
                    <a:pt x="0" y="89"/>
                  </a:lnTo>
                  <a:lnTo>
                    <a:pt x="0" y="84"/>
                  </a:lnTo>
                  <a:lnTo>
                    <a:pt x="0" y="84"/>
                  </a:lnTo>
                  <a:lnTo>
                    <a:pt x="7" y="84"/>
                  </a:lnTo>
                  <a:lnTo>
                    <a:pt x="11" y="82"/>
                  </a:lnTo>
                  <a:lnTo>
                    <a:pt x="15" y="78"/>
                  </a:lnTo>
                  <a:lnTo>
                    <a:pt x="18" y="72"/>
                  </a:lnTo>
                  <a:lnTo>
                    <a:pt x="50" y="0"/>
                  </a:lnTo>
                  <a:lnTo>
                    <a:pt x="52" y="0"/>
                  </a:lnTo>
                  <a:lnTo>
                    <a:pt x="84" y="72"/>
                  </a:lnTo>
                  <a:lnTo>
                    <a:pt x="84" y="72"/>
                  </a:lnTo>
                  <a:lnTo>
                    <a:pt x="86" y="78"/>
                  </a:lnTo>
                  <a:lnTo>
                    <a:pt x="90" y="82"/>
                  </a:lnTo>
                  <a:lnTo>
                    <a:pt x="94" y="84"/>
                  </a:lnTo>
                  <a:lnTo>
                    <a:pt x="101" y="84"/>
                  </a:lnTo>
                  <a:lnTo>
                    <a:pt x="101" y="89"/>
                  </a:lnTo>
                  <a:lnTo>
                    <a:pt x="54" y="89"/>
                  </a:lnTo>
                  <a:lnTo>
                    <a:pt x="54" y="84"/>
                  </a:lnTo>
                  <a:lnTo>
                    <a:pt x="54" y="84"/>
                  </a:lnTo>
                  <a:lnTo>
                    <a:pt x="62" y="84"/>
                  </a:lnTo>
                  <a:lnTo>
                    <a:pt x="66" y="82"/>
                  </a:lnTo>
                  <a:lnTo>
                    <a:pt x="67" y="81"/>
                  </a:lnTo>
                  <a:lnTo>
                    <a:pt x="67" y="78"/>
                  </a:lnTo>
                  <a:lnTo>
                    <a:pt x="66" y="73"/>
                  </a:lnTo>
                  <a:lnTo>
                    <a:pt x="59" y="60"/>
                  </a:lnTo>
                  <a:lnTo>
                    <a:pt x="30" y="60"/>
                  </a:lnTo>
                  <a:lnTo>
                    <a:pt x="24" y="73"/>
                  </a:lnTo>
                  <a:close/>
                  <a:moveTo>
                    <a:pt x="45" y="27"/>
                  </a:moveTo>
                  <a:lnTo>
                    <a:pt x="34" y="54"/>
                  </a:lnTo>
                  <a:lnTo>
                    <a:pt x="57" y="54"/>
                  </a:lnTo>
                  <a:lnTo>
                    <a:pt x="45" y="2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7"/>
            <p:cNvSpPr>
              <a:spLocks/>
            </p:cNvSpPr>
            <p:nvPr userDrawn="1"/>
          </p:nvSpPr>
          <p:spPr bwMode="auto">
            <a:xfrm>
              <a:off x="1846263" y="892175"/>
              <a:ext cx="133350" cy="138113"/>
            </a:xfrm>
            <a:custGeom>
              <a:avLst/>
              <a:gdLst>
                <a:gd name="T0" fmla="*/ 0 w 84"/>
                <a:gd name="T1" fmla="*/ 5 h 87"/>
                <a:gd name="T2" fmla="*/ 0 w 84"/>
                <a:gd name="T3" fmla="*/ 0 h 87"/>
                <a:gd name="T4" fmla="*/ 46 w 84"/>
                <a:gd name="T5" fmla="*/ 0 h 87"/>
                <a:gd name="T6" fmla="*/ 46 w 84"/>
                <a:gd name="T7" fmla="*/ 5 h 87"/>
                <a:gd name="T8" fmla="*/ 46 w 84"/>
                <a:gd name="T9" fmla="*/ 5 h 87"/>
                <a:gd name="T10" fmla="*/ 38 w 84"/>
                <a:gd name="T11" fmla="*/ 5 h 87"/>
                <a:gd name="T12" fmla="*/ 36 w 84"/>
                <a:gd name="T13" fmla="*/ 6 h 87"/>
                <a:gd name="T14" fmla="*/ 35 w 84"/>
                <a:gd name="T15" fmla="*/ 8 h 87"/>
                <a:gd name="T16" fmla="*/ 32 w 84"/>
                <a:gd name="T17" fmla="*/ 12 h 87"/>
                <a:gd name="T18" fmla="*/ 32 w 84"/>
                <a:gd name="T19" fmla="*/ 21 h 87"/>
                <a:gd name="T20" fmla="*/ 32 w 84"/>
                <a:gd name="T21" fmla="*/ 64 h 87"/>
                <a:gd name="T22" fmla="*/ 32 w 84"/>
                <a:gd name="T23" fmla="*/ 64 h 87"/>
                <a:gd name="T24" fmla="*/ 32 w 84"/>
                <a:gd name="T25" fmla="*/ 73 h 87"/>
                <a:gd name="T26" fmla="*/ 35 w 84"/>
                <a:gd name="T27" fmla="*/ 77 h 87"/>
                <a:gd name="T28" fmla="*/ 36 w 84"/>
                <a:gd name="T29" fmla="*/ 79 h 87"/>
                <a:gd name="T30" fmla="*/ 38 w 84"/>
                <a:gd name="T31" fmla="*/ 80 h 87"/>
                <a:gd name="T32" fmla="*/ 46 w 84"/>
                <a:gd name="T33" fmla="*/ 81 h 87"/>
                <a:gd name="T34" fmla="*/ 63 w 84"/>
                <a:gd name="T35" fmla="*/ 81 h 87"/>
                <a:gd name="T36" fmla="*/ 63 w 84"/>
                <a:gd name="T37" fmla="*/ 81 h 87"/>
                <a:gd name="T38" fmla="*/ 70 w 84"/>
                <a:gd name="T39" fmla="*/ 80 h 87"/>
                <a:gd name="T40" fmla="*/ 75 w 84"/>
                <a:gd name="T41" fmla="*/ 77 h 87"/>
                <a:gd name="T42" fmla="*/ 78 w 84"/>
                <a:gd name="T43" fmla="*/ 75 h 87"/>
                <a:gd name="T44" fmla="*/ 79 w 84"/>
                <a:gd name="T45" fmla="*/ 70 h 87"/>
                <a:gd name="T46" fmla="*/ 80 w 84"/>
                <a:gd name="T47" fmla="*/ 66 h 87"/>
                <a:gd name="T48" fmla="*/ 84 w 84"/>
                <a:gd name="T49" fmla="*/ 66 h 87"/>
                <a:gd name="T50" fmla="*/ 83 w 84"/>
                <a:gd name="T51" fmla="*/ 87 h 87"/>
                <a:gd name="T52" fmla="*/ 0 w 84"/>
                <a:gd name="T53" fmla="*/ 87 h 87"/>
                <a:gd name="T54" fmla="*/ 0 w 84"/>
                <a:gd name="T55" fmla="*/ 82 h 87"/>
                <a:gd name="T56" fmla="*/ 0 w 84"/>
                <a:gd name="T57" fmla="*/ 82 h 87"/>
                <a:gd name="T58" fmla="*/ 8 w 84"/>
                <a:gd name="T59" fmla="*/ 82 h 87"/>
                <a:gd name="T60" fmla="*/ 10 w 84"/>
                <a:gd name="T61" fmla="*/ 81 h 87"/>
                <a:gd name="T62" fmla="*/ 11 w 84"/>
                <a:gd name="T63" fmla="*/ 80 h 87"/>
                <a:gd name="T64" fmla="*/ 14 w 84"/>
                <a:gd name="T65" fmla="*/ 75 h 87"/>
                <a:gd name="T66" fmla="*/ 14 w 84"/>
                <a:gd name="T67" fmla="*/ 66 h 87"/>
                <a:gd name="T68" fmla="*/ 14 w 84"/>
                <a:gd name="T69" fmla="*/ 21 h 87"/>
                <a:gd name="T70" fmla="*/ 14 w 84"/>
                <a:gd name="T71" fmla="*/ 21 h 87"/>
                <a:gd name="T72" fmla="*/ 14 w 84"/>
                <a:gd name="T73" fmla="*/ 12 h 87"/>
                <a:gd name="T74" fmla="*/ 11 w 84"/>
                <a:gd name="T75" fmla="*/ 8 h 87"/>
                <a:gd name="T76" fmla="*/ 10 w 84"/>
                <a:gd name="T77" fmla="*/ 6 h 87"/>
                <a:gd name="T78" fmla="*/ 8 w 84"/>
                <a:gd name="T79" fmla="*/ 5 h 87"/>
                <a:gd name="T80" fmla="*/ 0 w 84"/>
                <a:gd name="T81" fmla="*/ 5 h 87"/>
                <a:gd name="T82" fmla="*/ 0 w 84"/>
                <a:gd name="T83"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87">
                  <a:moveTo>
                    <a:pt x="0" y="5"/>
                  </a:moveTo>
                  <a:lnTo>
                    <a:pt x="0" y="0"/>
                  </a:lnTo>
                  <a:lnTo>
                    <a:pt x="46" y="0"/>
                  </a:lnTo>
                  <a:lnTo>
                    <a:pt x="46" y="5"/>
                  </a:lnTo>
                  <a:lnTo>
                    <a:pt x="46" y="5"/>
                  </a:lnTo>
                  <a:lnTo>
                    <a:pt x="38" y="5"/>
                  </a:lnTo>
                  <a:lnTo>
                    <a:pt x="36" y="6"/>
                  </a:lnTo>
                  <a:lnTo>
                    <a:pt x="35" y="8"/>
                  </a:lnTo>
                  <a:lnTo>
                    <a:pt x="32" y="12"/>
                  </a:lnTo>
                  <a:lnTo>
                    <a:pt x="32" y="21"/>
                  </a:lnTo>
                  <a:lnTo>
                    <a:pt x="32" y="64"/>
                  </a:lnTo>
                  <a:lnTo>
                    <a:pt x="32" y="64"/>
                  </a:lnTo>
                  <a:lnTo>
                    <a:pt x="32" y="73"/>
                  </a:lnTo>
                  <a:lnTo>
                    <a:pt x="35" y="77"/>
                  </a:lnTo>
                  <a:lnTo>
                    <a:pt x="36" y="79"/>
                  </a:lnTo>
                  <a:lnTo>
                    <a:pt x="38" y="80"/>
                  </a:lnTo>
                  <a:lnTo>
                    <a:pt x="46" y="81"/>
                  </a:lnTo>
                  <a:lnTo>
                    <a:pt x="63" y="81"/>
                  </a:lnTo>
                  <a:lnTo>
                    <a:pt x="63" y="81"/>
                  </a:lnTo>
                  <a:lnTo>
                    <a:pt x="70" y="80"/>
                  </a:lnTo>
                  <a:lnTo>
                    <a:pt x="75" y="77"/>
                  </a:lnTo>
                  <a:lnTo>
                    <a:pt x="78" y="75"/>
                  </a:lnTo>
                  <a:lnTo>
                    <a:pt x="79" y="70"/>
                  </a:lnTo>
                  <a:lnTo>
                    <a:pt x="80" y="66"/>
                  </a:lnTo>
                  <a:lnTo>
                    <a:pt x="84" y="66"/>
                  </a:lnTo>
                  <a:lnTo>
                    <a:pt x="83" y="87"/>
                  </a:lnTo>
                  <a:lnTo>
                    <a:pt x="0" y="87"/>
                  </a:lnTo>
                  <a:lnTo>
                    <a:pt x="0" y="82"/>
                  </a:lnTo>
                  <a:lnTo>
                    <a:pt x="0" y="82"/>
                  </a:lnTo>
                  <a:lnTo>
                    <a:pt x="8" y="82"/>
                  </a:lnTo>
                  <a:lnTo>
                    <a:pt x="10" y="81"/>
                  </a:lnTo>
                  <a:lnTo>
                    <a:pt x="11" y="80"/>
                  </a:lnTo>
                  <a:lnTo>
                    <a:pt x="14" y="75"/>
                  </a:lnTo>
                  <a:lnTo>
                    <a:pt x="14" y="66"/>
                  </a:lnTo>
                  <a:lnTo>
                    <a:pt x="14" y="21"/>
                  </a:lnTo>
                  <a:lnTo>
                    <a:pt x="14" y="21"/>
                  </a:lnTo>
                  <a:lnTo>
                    <a:pt x="14" y="12"/>
                  </a:lnTo>
                  <a:lnTo>
                    <a:pt x="11" y="8"/>
                  </a:lnTo>
                  <a:lnTo>
                    <a:pt x="10" y="6"/>
                  </a:lnTo>
                  <a:lnTo>
                    <a:pt x="8" y="5"/>
                  </a:lnTo>
                  <a:lnTo>
                    <a:pt x="0" y="5"/>
                  </a:lnTo>
                  <a:lnTo>
                    <a:pt x="0"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5" name="Freeform 8"/>
            <p:cNvSpPr>
              <a:spLocks/>
            </p:cNvSpPr>
            <p:nvPr userDrawn="1"/>
          </p:nvSpPr>
          <p:spPr bwMode="auto">
            <a:xfrm>
              <a:off x="1981200" y="892175"/>
              <a:ext cx="142875" cy="138113"/>
            </a:xfrm>
            <a:custGeom>
              <a:avLst/>
              <a:gdLst>
                <a:gd name="T0" fmla="*/ 90 w 90"/>
                <a:gd name="T1" fmla="*/ 21 h 87"/>
                <a:gd name="T2" fmla="*/ 86 w 90"/>
                <a:gd name="T3" fmla="*/ 21 h 87"/>
                <a:gd name="T4" fmla="*/ 85 w 90"/>
                <a:gd name="T5" fmla="*/ 19 h 87"/>
                <a:gd name="T6" fmla="*/ 85 w 90"/>
                <a:gd name="T7" fmla="*/ 19 h 87"/>
                <a:gd name="T8" fmla="*/ 84 w 90"/>
                <a:gd name="T9" fmla="*/ 12 h 87"/>
                <a:gd name="T10" fmla="*/ 81 w 90"/>
                <a:gd name="T11" fmla="*/ 10 h 87"/>
                <a:gd name="T12" fmla="*/ 76 w 90"/>
                <a:gd name="T13" fmla="*/ 8 h 87"/>
                <a:gd name="T14" fmla="*/ 69 w 90"/>
                <a:gd name="T15" fmla="*/ 8 h 87"/>
                <a:gd name="T16" fmla="*/ 54 w 90"/>
                <a:gd name="T17" fmla="*/ 8 h 87"/>
                <a:gd name="T18" fmla="*/ 54 w 90"/>
                <a:gd name="T19" fmla="*/ 66 h 87"/>
                <a:gd name="T20" fmla="*/ 54 w 90"/>
                <a:gd name="T21" fmla="*/ 66 h 87"/>
                <a:gd name="T22" fmla="*/ 54 w 90"/>
                <a:gd name="T23" fmla="*/ 75 h 87"/>
                <a:gd name="T24" fmla="*/ 57 w 90"/>
                <a:gd name="T25" fmla="*/ 80 h 87"/>
                <a:gd name="T26" fmla="*/ 58 w 90"/>
                <a:gd name="T27" fmla="*/ 81 h 87"/>
                <a:gd name="T28" fmla="*/ 60 w 90"/>
                <a:gd name="T29" fmla="*/ 82 h 87"/>
                <a:gd name="T30" fmla="*/ 68 w 90"/>
                <a:gd name="T31" fmla="*/ 82 h 87"/>
                <a:gd name="T32" fmla="*/ 68 w 90"/>
                <a:gd name="T33" fmla="*/ 87 h 87"/>
                <a:gd name="T34" fmla="*/ 22 w 90"/>
                <a:gd name="T35" fmla="*/ 87 h 87"/>
                <a:gd name="T36" fmla="*/ 22 w 90"/>
                <a:gd name="T37" fmla="*/ 82 h 87"/>
                <a:gd name="T38" fmla="*/ 22 w 90"/>
                <a:gd name="T39" fmla="*/ 82 h 87"/>
                <a:gd name="T40" fmla="*/ 30 w 90"/>
                <a:gd name="T41" fmla="*/ 82 h 87"/>
                <a:gd name="T42" fmla="*/ 32 w 90"/>
                <a:gd name="T43" fmla="*/ 81 h 87"/>
                <a:gd name="T44" fmla="*/ 33 w 90"/>
                <a:gd name="T45" fmla="*/ 80 h 87"/>
                <a:gd name="T46" fmla="*/ 36 w 90"/>
                <a:gd name="T47" fmla="*/ 75 h 87"/>
                <a:gd name="T48" fmla="*/ 36 w 90"/>
                <a:gd name="T49" fmla="*/ 66 h 87"/>
                <a:gd name="T50" fmla="*/ 36 w 90"/>
                <a:gd name="T51" fmla="*/ 8 h 87"/>
                <a:gd name="T52" fmla="*/ 21 w 90"/>
                <a:gd name="T53" fmla="*/ 8 h 87"/>
                <a:gd name="T54" fmla="*/ 21 w 90"/>
                <a:gd name="T55" fmla="*/ 8 h 87"/>
                <a:gd name="T56" fmla="*/ 14 w 90"/>
                <a:gd name="T57" fmla="*/ 8 h 87"/>
                <a:gd name="T58" fmla="*/ 9 w 90"/>
                <a:gd name="T59" fmla="*/ 10 h 87"/>
                <a:gd name="T60" fmla="*/ 6 w 90"/>
                <a:gd name="T61" fmla="*/ 12 h 87"/>
                <a:gd name="T62" fmla="*/ 5 w 90"/>
                <a:gd name="T63" fmla="*/ 19 h 87"/>
                <a:gd name="T64" fmla="*/ 4 w 90"/>
                <a:gd name="T65" fmla="*/ 21 h 87"/>
                <a:gd name="T66" fmla="*/ 0 w 90"/>
                <a:gd name="T67" fmla="*/ 21 h 87"/>
                <a:gd name="T68" fmla="*/ 1 w 90"/>
                <a:gd name="T69" fmla="*/ 0 h 87"/>
                <a:gd name="T70" fmla="*/ 89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6" y="21"/>
                  </a:lnTo>
                  <a:lnTo>
                    <a:pt x="85" y="19"/>
                  </a:lnTo>
                  <a:lnTo>
                    <a:pt x="85" y="19"/>
                  </a:lnTo>
                  <a:lnTo>
                    <a:pt x="84" y="12"/>
                  </a:lnTo>
                  <a:lnTo>
                    <a:pt x="81" y="10"/>
                  </a:lnTo>
                  <a:lnTo>
                    <a:pt x="76" y="8"/>
                  </a:lnTo>
                  <a:lnTo>
                    <a:pt x="69" y="8"/>
                  </a:lnTo>
                  <a:lnTo>
                    <a:pt x="54" y="8"/>
                  </a:lnTo>
                  <a:lnTo>
                    <a:pt x="54" y="66"/>
                  </a:lnTo>
                  <a:lnTo>
                    <a:pt x="54" y="66"/>
                  </a:lnTo>
                  <a:lnTo>
                    <a:pt x="54" y="75"/>
                  </a:lnTo>
                  <a:lnTo>
                    <a:pt x="57" y="80"/>
                  </a:lnTo>
                  <a:lnTo>
                    <a:pt x="58" y="81"/>
                  </a:lnTo>
                  <a:lnTo>
                    <a:pt x="60" y="82"/>
                  </a:lnTo>
                  <a:lnTo>
                    <a:pt x="68" y="82"/>
                  </a:lnTo>
                  <a:lnTo>
                    <a:pt x="68" y="87"/>
                  </a:lnTo>
                  <a:lnTo>
                    <a:pt x="22" y="87"/>
                  </a:lnTo>
                  <a:lnTo>
                    <a:pt x="22" y="82"/>
                  </a:lnTo>
                  <a:lnTo>
                    <a:pt x="22" y="82"/>
                  </a:lnTo>
                  <a:lnTo>
                    <a:pt x="30" y="82"/>
                  </a:lnTo>
                  <a:lnTo>
                    <a:pt x="32" y="81"/>
                  </a:lnTo>
                  <a:lnTo>
                    <a:pt x="33" y="80"/>
                  </a:lnTo>
                  <a:lnTo>
                    <a:pt x="36" y="75"/>
                  </a:lnTo>
                  <a:lnTo>
                    <a:pt x="36" y="66"/>
                  </a:lnTo>
                  <a:lnTo>
                    <a:pt x="36" y="8"/>
                  </a:lnTo>
                  <a:lnTo>
                    <a:pt x="21" y="8"/>
                  </a:lnTo>
                  <a:lnTo>
                    <a:pt x="21" y="8"/>
                  </a:lnTo>
                  <a:lnTo>
                    <a:pt x="14" y="8"/>
                  </a:lnTo>
                  <a:lnTo>
                    <a:pt x="9" y="10"/>
                  </a:lnTo>
                  <a:lnTo>
                    <a:pt x="6" y="12"/>
                  </a:lnTo>
                  <a:lnTo>
                    <a:pt x="5" y="19"/>
                  </a:lnTo>
                  <a:lnTo>
                    <a:pt x="4" y="21"/>
                  </a:lnTo>
                  <a:lnTo>
                    <a:pt x="0" y="21"/>
                  </a:lnTo>
                  <a:lnTo>
                    <a:pt x="1" y="0"/>
                  </a:lnTo>
                  <a:lnTo>
                    <a:pt x="89"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6" name="Freeform 9"/>
            <p:cNvSpPr>
              <a:spLocks/>
            </p:cNvSpPr>
            <p:nvPr userDrawn="1"/>
          </p:nvSpPr>
          <p:spPr bwMode="auto">
            <a:xfrm>
              <a:off x="2152650" y="892175"/>
              <a:ext cx="73025" cy="138113"/>
            </a:xfrm>
            <a:custGeom>
              <a:avLst/>
              <a:gdLst>
                <a:gd name="T0" fmla="*/ 0 w 46"/>
                <a:gd name="T1" fmla="*/ 87 h 87"/>
                <a:gd name="T2" fmla="*/ 0 w 46"/>
                <a:gd name="T3" fmla="*/ 82 h 87"/>
                <a:gd name="T4" fmla="*/ 0 w 46"/>
                <a:gd name="T5" fmla="*/ 82 h 87"/>
                <a:gd name="T6" fmla="*/ 6 w 46"/>
                <a:gd name="T7" fmla="*/ 82 h 87"/>
                <a:gd name="T8" fmla="*/ 9 w 46"/>
                <a:gd name="T9" fmla="*/ 81 h 87"/>
                <a:gd name="T10" fmla="*/ 11 w 46"/>
                <a:gd name="T11" fmla="*/ 80 h 87"/>
                <a:gd name="T12" fmla="*/ 12 w 46"/>
                <a:gd name="T13" fmla="*/ 75 h 87"/>
                <a:gd name="T14" fmla="*/ 14 w 46"/>
                <a:gd name="T15" fmla="*/ 66 h 87"/>
                <a:gd name="T16" fmla="*/ 14 w 46"/>
                <a:gd name="T17" fmla="*/ 21 h 87"/>
                <a:gd name="T18" fmla="*/ 14 w 46"/>
                <a:gd name="T19" fmla="*/ 21 h 87"/>
                <a:gd name="T20" fmla="*/ 12 w 46"/>
                <a:gd name="T21" fmla="*/ 12 h 87"/>
                <a:gd name="T22" fmla="*/ 11 w 46"/>
                <a:gd name="T23" fmla="*/ 8 h 87"/>
                <a:gd name="T24" fmla="*/ 9 w 46"/>
                <a:gd name="T25" fmla="*/ 6 h 87"/>
                <a:gd name="T26" fmla="*/ 6 w 46"/>
                <a:gd name="T27" fmla="*/ 5 h 87"/>
                <a:gd name="T28" fmla="*/ 0 w 46"/>
                <a:gd name="T29" fmla="*/ 5 h 87"/>
                <a:gd name="T30" fmla="*/ 0 w 46"/>
                <a:gd name="T31" fmla="*/ 0 h 87"/>
                <a:gd name="T32" fmla="*/ 46 w 46"/>
                <a:gd name="T33" fmla="*/ 0 h 87"/>
                <a:gd name="T34" fmla="*/ 46 w 46"/>
                <a:gd name="T35" fmla="*/ 5 h 87"/>
                <a:gd name="T36" fmla="*/ 46 w 46"/>
                <a:gd name="T37" fmla="*/ 5 h 87"/>
                <a:gd name="T38" fmla="*/ 38 w 46"/>
                <a:gd name="T39" fmla="*/ 5 h 87"/>
                <a:gd name="T40" fmla="*/ 36 w 46"/>
                <a:gd name="T41" fmla="*/ 6 h 87"/>
                <a:gd name="T42" fmla="*/ 33 w 46"/>
                <a:gd name="T43" fmla="*/ 8 h 87"/>
                <a:gd name="T44" fmla="*/ 32 w 46"/>
                <a:gd name="T45" fmla="*/ 12 h 87"/>
                <a:gd name="T46" fmla="*/ 31 w 46"/>
                <a:gd name="T47" fmla="*/ 21 h 87"/>
                <a:gd name="T48" fmla="*/ 31 w 46"/>
                <a:gd name="T49" fmla="*/ 66 h 87"/>
                <a:gd name="T50" fmla="*/ 31 w 46"/>
                <a:gd name="T51" fmla="*/ 66 h 87"/>
                <a:gd name="T52" fmla="*/ 32 w 46"/>
                <a:gd name="T53" fmla="*/ 75 h 87"/>
                <a:gd name="T54" fmla="*/ 33 w 46"/>
                <a:gd name="T55" fmla="*/ 80 h 87"/>
                <a:gd name="T56" fmla="*/ 36 w 46"/>
                <a:gd name="T57" fmla="*/ 81 h 87"/>
                <a:gd name="T58" fmla="*/ 38 w 46"/>
                <a:gd name="T59" fmla="*/ 82 h 87"/>
                <a:gd name="T60" fmla="*/ 46 w 46"/>
                <a:gd name="T61" fmla="*/ 82 h 87"/>
                <a:gd name="T62" fmla="*/ 46 w 46"/>
                <a:gd name="T63" fmla="*/ 87 h 87"/>
                <a:gd name="T64" fmla="*/ 0 w 46"/>
                <a:gd name="T6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87">
                  <a:moveTo>
                    <a:pt x="0" y="87"/>
                  </a:moveTo>
                  <a:lnTo>
                    <a:pt x="0" y="82"/>
                  </a:lnTo>
                  <a:lnTo>
                    <a:pt x="0" y="82"/>
                  </a:lnTo>
                  <a:lnTo>
                    <a:pt x="6" y="82"/>
                  </a:lnTo>
                  <a:lnTo>
                    <a:pt x="9" y="81"/>
                  </a:lnTo>
                  <a:lnTo>
                    <a:pt x="11" y="80"/>
                  </a:lnTo>
                  <a:lnTo>
                    <a:pt x="12" y="75"/>
                  </a:lnTo>
                  <a:lnTo>
                    <a:pt x="14" y="66"/>
                  </a:lnTo>
                  <a:lnTo>
                    <a:pt x="14" y="21"/>
                  </a:lnTo>
                  <a:lnTo>
                    <a:pt x="14" y="21"/>
                  </a:lnTo>
                  <a:lnTo>
                    <a:pt x="12" y="12"/>
                  </a:lnTo>
                  <a:lnTo>
                    <a:pt x="11" y="8"/>
                  </a:lnTo>
                  <a:lnTo>
                    <a:pt x="9" y="6"/>
                  </a:lnTo>
                  <a:lnTo>
                    <a:pt x="6" y="5"/>
                  </a:lnTo>
                  <a:lnTo>
                    <a:pt x="0" y="5"/>
                  </a:lnTo>
                  <a:lnTo>
                    <a:pt x="0" y="0"/>
                  </a:lnTo>
                  <a:lnTo>
                    <a:pt x="46" y="0"/>
                  </a:lnTo>
                  <a:lnTo>
                    <a:pt x="46" y="5"/>
                  </a:lnTo>
                  <a:lnTo>
                    <a:pt x="46" y="5"/>
                  </a:lnTo>
                  <a:lnTo>
                    <a:pt x="38" y="5"/>
                  </a:lnTo>
                  <a:lnTo>
                    <a:pt x="36" y="6"/>
                  </a:lnTo>
                  <a:lnTo>
                    <a:pt x="33" y="8"/>
                  </a:lnTo>
                  <a:lnTo>
                    <a:pt x="32" y="12"/>
                  </a:lnTo>
                  <a:lnTo>
                    <a:pt x="31" y="21"/>
                  </a:lnTo>
                  <a:lnTo>
                    <a:pt x="31" y="66"/>
                  </a:lnTo>
                  <a:lnTo>
                    <a:pt x="31" y="66"/>
                  </a:lnTo>
                  <a:lnTo>
                    <a:pt x="32" y="75"/>
                  </a:lnTo>
                  <a:lnTo>
                    <a:pt x="33" y="80"/>
                  </a:lnTo>
                  <a:lnTo>
                    <a:pt x="36" y="81"/>
                  </a:lnTo>
                  <a:lnTo>
                    <a:pt x="38" y="82"/>
                  </a:lnTo>
                  <a:lnTo>
                    <a:pt x="46" y="82"/>
                  </a:lnTo>
                  <a:lnTo>
                    <a:pt x="46" y="87"/>
                  </a:lnTo>
                  <a:lnTo>
                    <a:pt x="0" y="8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Freeform 10"/>
            <p:cNvSpPr>
              <a:spLocks noEditPoints="1"/>
            </p:cNvSpPr>
            <p:nvPr userDrawn="1"/>
          </p:nvSpPr>
          <p:spPr bwMode="auto">
            <a:xfrm>
              <a:off x="2260600" y="889000"/>
              <a:ext cx="152400" cy="146050"/>
            </a:xfrm>
            <a:custGeom>
              <a:avLst/>
              <a:gdLst>
                <a:gd name="T0" fmla="*/ 48 w 96"/>
                <a:gd name="T1" fmla="*/ 92 h 92"/>
                <a:gd name="T2" fmla="*/ 29 w 96"/>
                <a:gd name="T3" fmla="*/ 88 h 92"/>
                <a:gd name="T4" fmla="*/ 15 w 96"/>
                <a:gd name="T5" fmla="*/ 78 h 92"/>
                <a:gd name="T6" fmla="*/ 3 w 96"/>
                <a:gd name="T7" fmla="*/ 64 h 92"/>
                <a:gd name="T8" fmla="*/ 0 w 96"/>
                <a:gd name="T9" fmla="*/ 46 h 92"/>
                <a:gd name="T10" fmla="*/ 1 w 96"/>
                <a:gd name="T11" fmla="*/ 37 h 92"/>
                <a:gd name="T12" fmla="*/ 8 w 96"/>
                <a:gd name="T13" fmla="*/ 21 h 92"/>
                <a:gd name="T14" fmla="*/ 21 w 96"/>
                <a:gd name="T15" fmla="*/ 8 h 92"/>
                <a:gd name="T16" fmla="*/ 38 w 96"/>
                <a:gd name="T17" fmla="*/ 1 h 92"/>
                <a:gd name="T18" fmla="*/ 48 w 96"/>
                <a:gd name="T19" fmla="*/ 0 h 92"/>
                <a:gd name="T20" fmla="*/ 66 w 96"/>
                <a:gd name="T21" fmla="*/ 3 h 92"/>
                <a:gd name="T22" fmla="*/ 82 w 96"/>
                <a:gd name="T23" fmla="*/ 13 h 92"/>
                <a:gd name="T24" fmla="*/ 92 w 96"/>
                <a:gd name="T25" fmla="*/ 28 h 92"/>
                <a:gd name="T26" fmla="*/ 96 w 96"/>
                <a:gd name="T27" fmla="*/ 46 h 92"/>
                <a:gd name="T28" fmla="*/ 96 w 96"/>
                <a:gd name="T29" fmla="*/ 55 h 92"/>
                <a:gd name="T30" fmla="*/ 88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19 w 96"/>
                <a:gd name="T47" fmla="*/ 46 h 92"/>
                <a:gd name="T48" fmla="*/ 19 w 96"/>
                <a:gd name="T49" fmla="*/ 52 h 92"/>
                <a:gd name="T50" fmla="*/ 23 w 96"/>
                <a:gd name="T51" fmla="*/ 66 h 92"/>
                <a:gd name="T52" fmla="*/ 31 w 96"/>
                <a:gd name="T53" fmla="*/ 77 h 92"/>
                <a:gd name="T54" fmla="*/ 40 w 96"/>
                <a:gd name="T55" fmla="*/ 83 h 92"/>
                <a:gd name="T56" fmla="*/ 48 w 96"/>
                <a:gd name="T57" fmla="*/ 84 h 92"/>
                <a:gd name="T58" fmla="*/ 61 w 96"/>
                <a:gd name="T59" fmla="*/ 81 h 92"/>
                <a:gd name="T60" fmla="*/ 70 w 96"/>
                <a:gd name="T61" fmla="*/ 72 h 92"/>
                <a:gd name="T62" fmla="*/ 75 w 96"/>
                <a:gd name="T63" fmla="*/ 59 h 92"/>
                <a:gd name="T64" fmla="*/ 77 w 96"/>
                <a:gd name="T65" fmla="*/ 46 h 92"/>
                <a:gd name="T66" fmla="*/ 76 w 96"/>
                <a:gd name="T67" fmla="*/ 39 h 92"/>
                <a:gd name="T68" fmla="*/ 74 w 96"/>
                <a:gd name="T69" fmla="*/ 25 h 92"/>
                <a:gd name="T70" fmla="*/ 66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29" y="88"/>
                  </a:lnTo>
                  <a:lnTo>
                    <a:pt x="21" y="83"/>
                  </a:lnTo>
                  <a:lnTo>
                    <a:pt x="15" y="78"/>
                  </a:lnTo>
                  <a:lnTo>
                    <a:pt x="8" y="71"/>
                  </a:lnTo>
                  <a:lnTo>
                    <a:pt x="3" y="64"/>
                  </a:lnTo>
                  <a:lnTo>
                    <a:pt x="1" y="55"/>
                  </a:lnTo>
                  <a:lnTo>
                    <a:pt x="0" y="46"/>
                  </a:lnTo>
                  <a:lnTo>
                    <a:pt x="0" y="46"/>
                  </a:lnTo>
                  <a:lnTo>
                    <a:pt x="1" y="37"/>
                  </a:lnTo>
                  <a:lnTo>
                    <a:pt x="3" y="28"/>
                  </a:lnTo>
                  <a:lnTo>
                    <a:pt x="8" y="21"/>
                  </a:lnTo>
                  <a:lnTo>
                    <a:pt x="15" y="13"/>
                  </a:lnTo>
                  <a:lnTo>
                    <a:pt x="21" y="8"/>
                  </a:lnTo>
                  <a:lnTo>
                    <a:pt x="29" y="3"/>
                  </a:lnTo>
                  <a:lnTo>
                    <a:pt x="38" y="1"/>
                  </a:lnTo>
                  <a:lnTo>
                    <a:pt x="48" y="0"/>
                  </a:lnTo>
                  <a:lnTo>
                    <a:pt x="48" y="0"/>
                  </a:lnTo>
                  <a:lnTo>
                    <a:pt x="58" y="1"/>
                  </a:lnTo>
                  <a:lnTo>
                    <a:pt x="66" y="3"/>
                  </a:lnTo>
                  <a:lnTo>
                    <a:pt x="75" y="8"/>
                  </a:lnTo>
                  <a:lnTo>
                    <a:pt x="82" y="13"/>
                  </a:lnTo>
                  <a:lnTo>
                    <a:pt x="88" y="21"/>
                  </a:lnTo>
                  <a:lnTo>
                    <a:pt x="92" y="28"/>
                  </a:lnTo>
                  <a:lnTo>
                    <a:pt x="96" y="37"/>
                  </a:lnTo>
                  <a:lnTo>
                    <a:pt x="96" y="46"/>
                  </a:lnTo>
                  <a:lnTo>
                    <a:pt x="96" y="46"/>
                  </a:lnTo>
                  <a:lnTo>
                    <a:pt x="96" y="55"/>
                  </a:lnTo>
                  <a:lnTo>
                    <a:pt x="92" y="64"/>
                  </a:lnTo>
                  <a:lnTo>
                    <a:pt x="88" y="71"/>
                  </a:lnTo>
                  <a:lnTo>
                    <a:pt x="82" y="78"/>
                  </a:lnTo>
                  <a:lnTo>
                    <a:pt x="75" y="83"/>
                  </a:lnTo>
                  <a:lnTo>
                    <a:pt x="66" y="88"/>
                  </a:lnTo>
                  <a:lnTo>
                    <a:pt x="58" y="91"/>
                  </a:lnTo>
                  <a:lnTo>
                    <a:pt x="48" y="92"/>
                  </a:lnTo>
                  <a:lnTo>
                    <a:pt x="48" y="92"/>
                  </a:lnTo>
                  <a:close/>
                  <a:moveTo>
                    <a:pt x="48" y="7"/>
                  </a:moveTo>
                  <a:lnTo>
                    <a:pt x="48" y="7"/>
                  </a:lnTo>
                  <a:lnTo>
                    <a:pt x="40" y="8"/>
                  </a:lnTo>
                  <a:lnTo>
                    <a:pt x="35" y="11"/>
                  </a:lnTo>
                  <a:lnTo>
                    <a:pt x="31" y="14"/>
                  </a:lnTo>
                  <a:lnTo>
                    <a:pt x="26" y="19"/>
                  </a:lnTo>
                  <a:lnTo>
                    <a:pt x="23" y="25"/>
                  </a:lnTo>
                  <a:lnTo>
                    <a:pt x="21" y="33"/>
                  </a:lnTo>
                  <a:lnTo>
                    <a:pt x="19" y="39"/>
                  </a:lnTo>
                  <a:lnTo>
                    <a:pt x="19" y="46"/>
                  </a:lnTo>
                  <a:lnTo>
                    <a:pt x="19" y="46"/>
                  </a:lnTo>
                  <a:lnTo>
                    <a:pt x="19" y="52"/>
                  </a:lnTo>
                  <a:lnTo>
                    <a:pt x="21" y="59"/>
                  </a:lnTo>
                  <a:lnTo>
                    <a:pt x="23" y="66"/>
                  </a:lnTo>
                  <a:lnTo>
                    <a:pt x="26" y="72"/>
                  </a:lnTo>
                  <a:lnTo>
                    <a:pt x="31" y="77"/>
                  </a:lnTo>
                  <a:lnTo>
                    <a:pt x="35" y="81"/>
                  </a:lnTo>
                  <a:lnTo>
                    <a:pt x="40" y="83"/>
                  </a:lnTo>
                  <a:lnTo>
                    <a:pt x="48" y="84"/>
                  </a:lnTo>
                  <a:lnTo>
                    <a:pt x="48" y="84"/>
                  </a:lnTo>
                  <a:lnTo>
                    <a:pt x="55" y="83"/>
                  </a:lnTo>
                  <a:lnTo>
                    <a:pt x="61" y="81"/>
                  </a:lnTo>
                  <a:lnTo>
                    <a:pt x="66" y="77"/>
                  </a:lnTo>
                  <a:lnTo>
                    <a:pt x="70" y="72"/>
                  </a:lnTo>
                  <a:lnTo>
                    <a:pt x="74" y="66"/>
                  </a:lnTo>
                  <a:lnTo>
                    <a:pt x="75" y="59"/>
                  </a:lnTo>
                  <a:lnTo>
                    <a:pt x="76" y="52"/>
                  </a:lnTo>
                  <a:lnTo>
                    <a:pt x="77" y="46"/>
                  </a:lnTo>
                  <a:lnTo>
                    <a:pt x="77" y="46"/>
                  </a:lnTo>
                  <a:lnTo>
                    <a:pt x="76" y="39"/>
                  </a:lnTo>
                  <a:lnTo>
                    <a:pt x="75" y="33"/>
                  </a:lnTo>
                  <a:lnTo>
                    <a:pt x="74"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11"/>
            <p:cNvSpPr>
              <a:spLocks/>
            </p:cNvSpPr>
            <p:nvPr userDrawn="1"/>
          </p:nvSpPr>
          <p:spPr bwMode="auto">
            <a:xfrm>
              <a:off x="2449513" y="892175"/>
              <a:ext cx="153988" cy="142875"/>
            </a:xfrm>
            <a:custGeom>
              <a:avLst/>
              <a:gdLst>
                <a:gd name="T0" fmla="*/ 76 w 97"/>
                <a:gd name="T1" fmla="*/ 21 h 90"/>
                <a:gd name="T2" fmla="*/ 76 w 97"/>
                <a:gd name="T3" fmla="*/ 21 h 90"/>
                <a:gd name="T4" fmla="*/ 76 w 97"/>
                <a:gd name="T5" fmla="*/ 12 h 90"/>
                <a:gd name="T6" fmla="*/ 75 w 97"/>
                <a:gd name="T7" fmla="*/ 8 h 90"/>
                <a:gd name="T8" fmla="*/ 73 w 97"/>
                <a:gd name="T9" fmla="*/ 6 h 90"/>
                <a:gd name="T10" fmla="*/ 70 w 97"/>
                <a:gd name="T11" fmla="*/ 5 h 90"/>
                <a:gd name="T12" fmla="*/ 63 w 97"/>
                <a:gd name="T13" fmla="*/ 5 h 90"/>
                <a:gd name="T14" fmla="*/ 63 w 97"/>
                <a:gd name="T15" fmla="*/ 0 h 90"/>
                <a:gd name="T16" fmla="*/ 97 w 97"/>
                <a:gd name="T17" fmla="*/ 0 h 90"/>
                <a:gd name="T18" fmla="*/ 97 w 97"/>
                <a:gd name="T19" fmla="*/ 5 h 90"/>
                <a:gd name="T20" fmla="*/ 97 w 97"/>
                <a:gd name="T21" fmla="*/ 5 h 90"/>
                <a:gd name="T22" fmla="*/ 90 w 97"/>
                <a:gd name="T23" fmla="*/ 5 h 90"/>
                <a:gd name="T24" fmla="*/ 87 w 97"/>
                <a:gd name="T25" fmla="*/ 6 h 90"/>
                <a:gd name="T26" fmla="*/ 86 w 97"/>
                <a:gd name="T27" fmla="*/ 8 h 90"/>
                <a:gd name="T28" fmla="*/ 84 w 97"/>
                <a:gd name="T29" fmla="*/ 12 h 90"/>
                <a:gd name="T30" fmla="*/ 84 w 97"/>
                <a:gd name="T31" fmla="*/ 21 h 90"/>
                <a:gd name="T32" fmla="*/ 84 w 97"/>
                <a:gd name="T33" fmla="*/ 90 h 90"/>
                <a:gd name="T34" fmla="*/ 80 w 97"/>
                <a:gd name="T35" fmla="*/ 90 h 90"/>
                <a:gd name="T36" fmla="*/ 20 w 97"/>
                <a:gd name="T37" fmla="*/ 19 h 90"/>
                <a:gd name="T38" fmla="*/ 20 w 97"/>
                <a:gd name="T39" fmla="*/ 66 h 90"/>
                <a:gd name="T40" fmla="*/ 20 w 97"/>
                <a:gd name="T41" fmla="*/ 66 h 90"/>
                <a:gd name="T42" fmla="*/ 21 w 97"/>
                <a:gd name="T43" fmla="*/ 75 h 90"/>
                <a:gd name="T44" fmla="*/ 22 w 97"/>
                <a:gd name="T45" fmla="*/ 80 h 90"/>
                <a:gd name="T46" fmla="*/ 25 w 97"/>
                <a:gd name="T47" fmla="*/ 81 h 90"/>
                <a:gd name="T48" fmla="*/ 27 w 97"/>
                <a:gd name="T49" fmla="*/ 82 h 90"/>
                <a:gd name="T50" fmla="*/ 33 w 97"/>
                <a:gd name="T51" fmla="*/ 82 h 90"/>
                <a:gd name="T52" fmla="*/ 33 w 97"/>
                <a:gd name="T53" fmla="*/ 87 h 90"/>
                <a:gd name="T54" fmla="*/ 0 w 97"/>
                <a:gd name="T55" fmla="*/ 87 h 90"/>
                <a:gd name="T56" fmla="*/ 0 w 97"/>
                <a:gd name="T57" fmla="*/ 82 h 90"/>
                <a:gd name="T58" fmla="*/ 0 w 97"/>
                <a:gd name="T59" fmla="*/ 82 h 90"/>
                <a:gd name="T60" fmla="*/ 7 w 97"/>
                <a:gd name="T61" fmla="*/ 82 h 90"/>
                <a:gd name="T62" fmla="*/ 10 w 97"/>
                <a:gd name="T63" fmla="*/ 81 h 90"/>
                <a:gd name="T64" fmla="*/ 11 w 97"/>
                <a:gd name="T65" fmla="*/ 80 h 90"/>
                <a:gd name="T66" fmla="*/ 14 w 97"/>
                <a:gd name="T67" fmla="*/ 75 h 90"/>
                <a:gd name="T68" fmla="*/ 14 w 97"/>
                <a:gd name="T69" fmla="*/ 66 h 90"/>
                <a:gd name="T70" fmla="*/ 14 w 97"/>
                <a:gd name="T71" fmla="*/ 21 h 90"/>
                <a:gd name="T72" fmla="*/ 14 w 97"/>
                <a:gd name="T73" fmla="*/ 21 h 90"/>
                <a:gd name="T74" fmla="*/ 14 w 97"/>
                <a:gd name="T75" fmla="*/ 12 h 90"/>
                <a:gd name="T76" fmla="*/ 11 w 97"/>
                <a:gd name="T77" fmla="*/ 8 h 90"/>
                <a:gd name="T78" fmla="*/ 10 w 97"/>
                <a:gd name="T79" fmla="*/ 6 h 90"/>
                <a:gd name="T80" fmla="*/ 7 w 97"/>
                <a:gd name="T81" fmla="*/ 5 h 90"/>
                <a:gd name="T82" fmla="*/ 0 w 97"/>
                <a:gd name="T83" fmla="*/ 5 h 90"/>
                <a:gd name="T84" fmla="*/ 0 w 97"/>
                <a:gd name="T85" fmla="*/ 0 h 90"/>
                <a:gd name="T86" fmla="*/ 28 w 97"/>
                <a:gd name="T87" fmla="*/ 0 h 90"/>
                <a:gd name="T88" fmla="*/ 76 w 97"/>
                <a:gd name="T89" fmla="*/ 58 h 90"/>
                <a:gd name="T90" fmla="*/ 76 w 97"/>
                <a:gd name="T9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0">
                  <a:moveTo>
                    <a:pt x="76" y="21"/>
                  </a:moveTo>
                  <a:lnTo>
                    <a:pt x="76" y="21"/>
                  </a:lnTo>
                  <a:lnTo>
                    <a:pt x="76" y="12"/>
                  </a:lnTo>
                  <a:lnTo>
                    <a:pt x="75" y="8"/>
                  </a:lnTo>
                  <a:lnTo>
                    <a:pt x="73" y="6"/>
                  </a:lnTo>
                  <a:lnTo>
                    <a:pt x="70" y="5"/>
                  </a:lnTo>
                  <a:lnTo>
                    <a:pt x="63" y="5"/>
                  </a:lnTo>
                  <a:lnTo>
                    <a:pt x="63" y="0"/>
                  </a:lnTo>
                  <a:lnTo>
                    <a:pt x="97" y="0"/>
                  </a:lnTo>
                  <a:lnTo>
                    <a:pt x="97" y="5"/>
                  </a:lnTo>
                  <a:lnTo>
                    <a:pt x="97" y="5"/>
                  </a:lnTo>
                  <a:lnTo>
                    <a:pt x="90" y="5"/>
                  </a:lnTo>
                  <a:lnTo>
                    <a:pt x="87" y="6"/>
                  </a:lnTo>
                  <a:lnTo>
                    <a:pt x="86" y="8"/>
                  </a:lnTo>
                  <a:lnTo>
                    <a:pt x="84" y="12"/>
                  </a:lnTo>
                  <a:lnTo>
                    <a:pt x="84" y="21"/>
                  </a:lnTo>
                  <a:lnTo>
                    <a:pt x="84" y="90"/>
                  </a:lnTo>
                  <a:lnTo>
                    <a:pt x="80" y="90"/>
                  </a:lnTo>
                  <a:lnTo>
                    <a:pt x="20" y="19"/>
                  </a:lnTo>
                  <a:lnTo>
                    <a:pt x="20" y="66"/>
                  </a:lnTo>
                  <a:lnTo>
                    <a:pt x="20" y="66"/>
                  </a:lnTo>
                  <a:lnTo>
                    <a:pt x="21" y="75"/>
                  </a:lnTo>
                  <a:lnTo>
                    <a:pt x="22" y="80"/>
                  </a:lnTo>
                  <a:lnTo>
                    <a:pt x="25" y="81"/>
                  </a:lnTo>
                  <a:lnTo>
                    <a:pt x="27" y="82"/>
                  </a:lnTo>
                  <a:lnTo>
                    <a:pt x="33" y="82"/>
                  </a:lnTo>
                  <a:lnTo>
                    <a:pt x="33" y="87"/>
                  </a:lnTo>
                  <a:lnTo>
                    <a:pt x="0" y="87"/>
                  </a:lnTo>
                  <a:lnTo>
                    <a:pt x="0" y="82"/>
                  </a:lnTo>
                  <a:lnTo>
                    <a:pt x="0" y="82"/>
                  </a:lnTo>
                  <a:lnTo>
                    <a:pt x="7" y="82"/>
                  </a:lnTo>
                  <a:lnTo>
                    <a:pt x="10" y="81"/>
                  </a:lnTo>
                  <a:lnTo>
                    <a:pt x="11" y="80"/>
                  </a:lnTo>
                  <a:lnTo>
                    <a:pt x="14" y="75"/>
                  </a:lnTo>
                  <a:lnTo>
                    <a:pt x="14" y="66"/>
                  </a:lnTo>
                  <a:lnTo>
                    <a:pt x="14" y="21"/>
                  </a:lnTo>
                  <a:lnTo>
                    <a:pt x="14" y="21"/>
                  </a:lnTo>
                  <a:lnTo>
                    <a:pt x="14" y="12"/>
                  </a:lnTo>
                  <a:lnTo>
                    <a:pt x="11" y="8"/>
                  </a:lnTo>
                  <a:lnTo>
                    <a:pt x="10" y="6"/>
                  </a:lnTo>
                  <a:lnTo>
                    <a:pt x="7" y="5"/>
                  </a:lnTo>
                  <a:lnTo>
                    <a:pt x="0" y="5"/>
                  </a:lnTo>
                  <a:lnTo>
                    <a:pt x="0" y="0"/>
                  </a:lnTo>
                  <a:lnTo>
                    <a:pt x="28" y="0"/>
                  </a:lnTo>
                  <a:lnTo>
                    <a:pt x="76" y="58"/>
                  </a:lnTo>
                  <a:lnTo>
                    <a:pt x="76"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12"/>
            <p:cNvSpPr>
              <a:spLocks/>
            </p:cNvSpPr>
            <p:nvPr userDrawn="1"/>
          </p:nvSpPr>
          <p:spPr bwMode="auto">
            <a:xfrm>
              <a:off x="2638425" y="892175"/>
              <a:ext cx="127000" cy="138113"/>
            </a:xfrm>
            <a:custGeom>
              <a:avLst/>
              <a:gdLst>
                <a:gd name="T0" fmla="*/ 0 w 80"/>
                <a:gd name="T1" fmla="*/ 82 h 87"/>
                <a:gd name="T2" fmla="*/ 0 w 80"/>
                <a:gd name="T3" fmla="*/ 82 h 87"/>
                <a:gd name="T4" fmla="*/ 6 w 80"/>
                <a:gd name="T5" fmla="*/ 82 h 87"/>
                <a:gd name="T6" fmla="*/ 9 w 80"/>
                <a:gd name="T7" fmla="*/ 81 h 87"/>
                <a:gd name="T8" fmla="*/ 11 w 80"/>
                <a:gd name="T9" fmla="*/ 80 h 87"/>
                <a:gd name="T10" fmla="*/ 13 w 80"/>
                <a:gd name="T11" fmla="*/ 75 h 87"/>
                <a:gd name="T12" fmla="*/ 14 w 80"/>
                <a:gd name="T13" fmla="*/ 66 h 87"/>
                <a:gd name="T14" fmla="*/ 14 w 80"/>
                <a:gd name="T15" fmla="*/ 21 h 87"/>
                <a:gd name="T16" fmla="*/ 14 w 80"/>
                <a:gd name="T17" fmla="*/ 21 h 87"/>
                <a:gd name="T18" fmla="*/ 13 w 80"/>
                <a:gd name="T19" fmla="*/ 12 h 87"/>
                <a:gd name="T20" fmla="*/ 11 w 80"/>
                <a:gd name="T21" fmla="*/ 8 h 87"/>
                <a:gd name="T22" fmla="*/ 9 w 80"/>
                <a:gd name="T23" fmla="*/ 6 h 87"/>
                <a:gd name="T24" fmla="*/ 6 w 80"/>
                <a:gd name="T25" fmla="*/ 5 h 87"/>
                <a:gd name="T26" fmla="*/ 0 w 80"/>
                <a:gd name="T27" fmla="*/ 5 h 87"/>
                <a:gd name="T28" fmla="*/ 0 w 80"/>
                <a:gd name="T29" fmla="*/ 0 h 87"/>
                <a:gd name="T30" fmla="*/ 74 w 80"/>
                <a:gd name="T31" fmla="*/ 0 h 87"/>
                <a:gd name="T32" fmla="*/ 75 w 80"/>
                <a:gd name="T33" fmla="*/ 21 h 87"/>
                <a:gd name="T34" fmla="*/ 72 w 80"/>
                <a:gd name="T35" fmla="*/ 21 h 87"/>
                <a:gd name="T36" fmla="*/ 70 w 80"/>
                <a:gd name="T37" fmla="*/ 19 h 87"/>
                <a:gd name="T38" fmla="*/ 70 w 80"/>
                <a:gd name="T39" fmla="*/ 19 h 87"/>
                <a:gd name="T40" fmla="*/ 69 w 80"/>
                <a:gd name="T41" fmla="*/ 12 h 87"/>
                <a:gd name="T42" fmla="*/ 67 w 80"/>
                <a:gd name="T43" fmla="*/ 10 h 87"/>
                <a:gd name="T44" fmla="*/ 62 w 80"/>
                <a:gd name="T45" fmla="*/ 8 h 87"/>
                <a:gd name="T46" fmla="*/ 53 w 80"/>
                <a:gd name="T47" fmla="*/ 8 h 87"/>
                <a:gd name="T48" fmla="*/ 31 w 80"/>
                <a:gd name="T49" fmla="*/ 8 h 87"/>
                <a:gd name="T50" fmla="*/ 31 w 80"/>
                <a:gd name="T51" fmla="*/ 38 h 87"/>
                <a:gd name="T52" fmla="*/ 40 w 80"/>
                <a:gd name="T53" fmla="*/ 38 h 87"/>
                <a:gd name="T54" fmla="*/ 40 w 80"/>
                <a:gd name="T55" fmla="*/ 38 h 87"/>
                <a:gd name="T56" fmla="*/ 48 w 80"/>
                <a:gd name="T57" fmla="*/ 37 h 87"/>
                <a:gd name="T58" fmla="*/ 53 w 80"/>
                <a:gd name="T59" fmla="*/ 36 h 87"/>
                <a:gd name="T60" fmla="*/ 54 w 80"/>
                <a:gd name="T61" fmla="*/ 33 h 87"/>
                <a:gd name="T62" fmla="*/ 56 w 80"/>
                <a:gd name="T63" fmla="*/ 31 h 87"/>
                <a:gd name="T64" fmla="*/ 56 w 80"/>
                <a:gd name="T65" fmla="*/ 25 h 87"/>
                <a:gd name="T66" fmla="*/ 60 w 80"/>
                <a:gd name="T67" fmla="*/ 25 h 87"/>
                <a:gd name="T68" fmla="*/ 60 w 80"/>
                <a:gd name="T69" fmla="*/ 58 h 87"/>
                <a:gd name="T70" fmla="*/ 56 w 80"/>
                <a:gd name="T71" fmla="*/ 58 h 87"/>
                <a:gd name="T72" fmla="*/ 56 w 80"/>
                <a:gd name="T73" fmla="*/ 58 h 87"/>
                <a:gd name="T74" fmla="*/ 56 w 80"/>
                <a:gd name="T75" fmla="*/ 50 h 87"/>
                <a:gd name="T76" fmla="*/ 54 w 80"/>
                <a:gd name="T77" fmla="*/ 49 h 87"/>
                <a:gd name="T78" fmla="*/ 53 w 80"/>
                <a:gd name="T79" fmla="*/ 47 h 87"/>
                <a:gd name="T80" fmla="*/ 48 w 80"/>
                <a:gd name="T81" fmla="*/ 46 h 87"/>
                <a:gd name="T82" fmla="*/ 40 w 80"/>
                <a:gd name="T83" fmla="*/ 44 h 87"/>
                <a:gd name="T84" fmla="*/ 31 w 80"/>
                <a:gd name="T85" fmla="*/ 44 h 87"/>
                <a:gd name="T86" fmla="*/ 31 w 80"/>
                <a:gd name="T87" fmla="*/ 64 h 87"/>
                <a:gd name="T88" fmla="*/ 31 w 80"/>
                <a:gd name="T89" fmla="*/ 64 h 87"/>
                <a:gd name="T90" fmla="*/ 32 w 80"/>
                <a:gd name="T91" fmla="*/ 73 h 87"/>
                <a:gd name="T92" fmla="*/ 33 w 80"/>
                <a:gd name="T93" fmla="*/ 77 h 87"/>
                <a:gd name="T94" fmla="*/ 36 w 80"/>
                <a:gd name="T95" fmla="*/ 79 h 87"/>
                <a:gd name="T96" fmla="*/ 38 w 80"/>
                <a:gd name="T97" fmla="*/ 80 h 87"/>
                <a:gd name="T98" fmla="*/ 46 w 80"/>
                <a:gd name="T99" fmla="*/ 81 h 87"/>
                <a:gd name="T100" fmla="*/ 58 w 80"/>
                <a:gd name="T101" fmla="*/ 81 h 87"/>
                <a:gd name="T102" fmla="*/ 58 w 80"/>
                <a:gd name="T103" fmla="*/ 81 h 87"/>
                <a:gd name="T104" fmla="*/ 67 w 80"/>
                <a:gd name="T105" fmla="*/ 80 h 87"/>
                <a:gd name="T106" fmla="*/ 72 w 80"/>
                <a:gd name="T107" fmla="*/ 77 h 87"/>
                <a:gd name="T108" fmla="*/ 74 w 80"/>
                <a:gd name="T109" fmla="*/ 75 h 87"/>
                <a:gd name="T110" fmla="*/ 75 w 80"/>
                <a:gd name="T111" fmla="*/ 70 h 87"/>
                <a:gd name="T112" fmla="*/ 75 w 80"/>
                <a:gd name="T113" fmla="*/ 66 h 87"/>
                <a:gd name="T114" fmla="*/ 80 w 80"/>
                <a:gd name="T115" fmla="*/ 66 h 87"/>
                <a:gd name="T116" fmla="*/ 79 w 80"/>
                <a:gd name="T117" fmla="*/ 87 h 87"/>
                <a:gd name="T118" fmla="*/ 0 w 80"/>
                <a:gd name="T119" fmla="*/ 87 h 87"/>
                <a:gd name="T120" fmla="*/ 0 w 80"/>
                <a:gd name="T1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87">
                  <a:moveTo>
                    <a:pt x="0" y="82"/>
                  </a:moveTo>
                  <a:lnTo>
                    <a:pt x="0" y="82"/>
                  </a:lnTo>
                  <a:lnTo>
                    <a:pt x="6" y="82"/>
                  </a:lnTo>
                  <a:lnTo>
                    <a:pt x="9" y="81"/>
                  </a:lnTo>
                  <a:lnTo>
                    <a:pt x="11" y="80"/>
                  </a:lnTo>
                  <a:lnTo>
                    <a:pt x="13" y="75"/>
                  </a:lnTo>
                  <a:lnTo>
                    <a:pt x="14" y="66"/>
                  </a:lnTo>
                  <a:lnTo>
                    <a:pt x="14" y="21"/>
                  </a:lnTo>
                  <a:lnTo>
                    <a:pt x="14" y="21"/>
                  </a:lnTo>
                  <a:lnTo>
                    <a:pt x="13" y="12"/>
                  </a:lnTo>
                  <a:lnTo>
                    <a:pt x="11" y="8"/>
                  </a:lnTo>
                  <a:lnTo>
                    <a:pt x="9" y="6"/>
                  </a:lnTo>
                  <a:lnTo>
                    <a:pt x="6" y="5"/>
                  </a:lnTo>
                  <a:lnTo>
                    <a:pt x="0" y="5"/>
                  </a:lnTo>
                  <a:lnTo>
                    <a:pt x="0" y="0"/>
                  </a:lnTo>
                  <a:lnTo>
                    <a:pt x="74" y="0"/>
                  </a:lnTo>
                  <a:lnTo>
                    <a:pt x="75" y="21"/>
                  </a:lnTo>
                  <a:lnTo>
                    <a:pt x="72" y="21"/>
                  </a:lnTo>
                  <a:lnTo>
                    <a:pt x="70" y="19"/>
                  </a:lnTo>
                  <a:lnTo>
                    <a:pt x="70" y="19"/>
                  </a:lnTo>
                  <a:lnTo>
                    <a:pt x="69" y="12"/>
                  </a:lnTo>
                  <a:lnTo>
                    <a:pt x="67" y="10"/>
                  </a:lnTo>
                  <a:lnTo>
                    <a:pt x="62" y="8"/>
                  </a:lnTo>
                  <a:lnTo>
                    <a:pt x="53" y="8"/>
                  </a:lnTo>
                  <a:lnTo>
                    <a:pt x="31" y="8"/>
                  </a:lnTo>
                  <a:lnTo>
                    <a:pt x="31" y="38"/>
                  </a:lnTo>
                  <a:lnTo>
                    <a:pt x="40" y="38"/>
                  </a:lnTo>
                  <a:lnTo>
                    <a:pt x="40" y="38"/>
                  </a:lnTo>
                  <a:lnTo>
                    <a:pt x="48" y="37"/>
                  </a:lnTo>
                  <a:lnTo>
                    <a:pt x="53" y="36"/>
                  </a:lnTo>
                  <a:lnTo>
                    <a:pt x="54" y="33"/>
                  </a:lnTo>
                  <a:lnTo>
                    <a:pt x="56" y="31"/>
                  </a:lnTo>
                  <a:lnTo>
                    <a:pt x="56" y="25"/>
                  </a:lnTo>
                  <a:lnTo>
                    <a:pt x="60" y="25"/>
                  </a:lnTo>
                  <a:lnTo>
                    <a:pt x="60" y="58"/>
                  </a:lnTo>
                  <a:lnTo>
                    <a:pt x="56" y="58"/>
                  </a:lnTo>
                  <a:lnTo>
                    <a:pt x="56" y="58"/>
                  </a:lnTo>
                  <a:lnTo>
                    <a:pt x="56" y="50"/>
                  </a:lnTo>
                  <a:lnTo>
                    <a:pt x="54" y="49"/>
                  </a:lnTo>
                  <a:lnTo>
                    <a:pt x="53" y="47"/>
                  </a:lnTo>
                  <a:lnTo>
                    <a:pt x="48" y="46"/>
                  </a:lnTo>
                  <a:lnTo>
                    <a:pt x="40" y="44"/>
                  </a:lnTo>
                  <a:lnTo>
                    <a:pt x="31" y="44"/>
                  </a:lnTo>
                  <a:lnTo>
                    <a:pt x="31" y="64"/>
                  </a:lnTo>
                  <a:lnTo>
                    <a:pt x="31" y="64"/>
                  </a:lnTo>
                  <a:lnTo>
                    <a:pt x="32" y="73"/>
                  </a:lnTo>
                  <a:lnTo>
                    <a:pt x="33" y="77"/>
                  </a:lnTo>
                  <a:lnTo>
                    <a:pt x="36" y="79"/>
                  </a:lnTo>
                  <a:lnTo>
                    <a:pt x="38" y="80"/>
                  </a:lnTo>
                  <a:lnTo>
                    <a:pt x="46" y="81"/>
                  </a:lnTo>
                  <a:lnTo>
                    <a:pt x="58" y="81"/>
                  </a:lnTo>
                  <a:lnTo>
                    <a:pt x="58" y="81"/>
                  </a:lnTo>
                  <a:lnTo>
                    <a:pt x="67" y="80"/>
                  </a:lnTo>
                  <a:lnTo>
                    <a:pt x="72" y="77"/>
                  </a:lnTo>
                  <a:lnTo>
                    <a:pt x="74" y="75"/>
                  </a:lnTo>
                  <a:lnTo>
                    <a:pt x="75" y="70"/>
                  </a:lnTo>
                  <a:lnTo>
                    <a:pt x="75" y="66"/>
                  </a:lnTo>
                  <a:lnTo>
                    <a:pt x="80" y="66"/>
                  </a:lnTo>
                  <a:lnTo>
                    <a:pt x="79" y="87"/>
                  </a:lnTo>
                  <a:lnTo>
                    <a:pt x="0" y="87"/>
                  </a:lnTo>
                  <a:lnTo>
                    <a:pt x="0"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0" name="Freeform 13"/>
            <p:cNvSpPr>
              <a:spLocks/>
            </p:cNvSpPr>
            <p:nvPr userDrawn="1"/>
          </p:nvSpPr>
          <p:spPr bwMode="auto">
            <a:xfrm>
              <a:off x="2800350" y="892175"/>
              <a:ext cx="153988" cy="142875"/>
            </a:xfrm>
            <a:custGeom>
              <a:avLst/>
              <a:gdLst>
                <a:gd name="T0" fmla="*/ 62 w 97"/>
                <a:gd name="T1" fmla="*/ 0 h 90"/>
                <a:gd name="T2" fmla="*/ 97 w 97"/>
                <a:gd name="T3" fmla="*/ 5 h 90"/>
                <a:gd name="T4" fmla="*/ 90 w 97"/>
                <a:gd name="T5" fmla="*/ 5 h 90"/>
                <a:gd name="T6" fmla="*/ 86 w 97"/>
                <a:gd name="T7" fmla="*/ 8 h 90"/>
                <a:gd name="T8" fmla="*/ 84 w 97"/>
                <a:gd name="T9" fmla="*/ 21 h 90"/>
                <a:gd name="T10" fmla="*/ 84 w 97"/>
                <a:gd name="T11" fmla="*/ 55 h 90"/>
                <a:gd name="T12" fmla="*/ 80 w 97"/>
                <a:gd name="T13" fmla="*/ 70 h 90"/>
                <a:gd name="T14" fmla="*/ 73 w 97"/>
                <a:gd name="T15" fmla="*/ 81 h 90"/>
                <a:gd name="T16" fmla="*/ 62 w 97"/>
                <a:gd name="T17" fmla="*/ 87 h 90"/>
                <a:gd name="T18" fmla="*/ 48 w 97"/>
                <a:gd name="T19" fmla="*/ 90 h 90"/>
                <a:gd name="T20" fmla="*/ 42 w 97"/>
                <a:gd name="T21" fmla="*/ 89 h 90"/>
                <a:gd name="T22" fmla="*/ 30 w 97"/>
                <a:gd name="T23" fmla="*/ 85 h 90"/>
                <a:gd name="T24" fmla="*/ 20 w 97"/>
                <a:gd name="T25" fmla="*/ 76 h 90"/>
                <a:gd name="T26" fmla="*/ 15 w 97"/>
                <a:gd name="T27" fmla="*/ 63 h 90"/>
                <a:gd name="T28" fmla="*/ 14 w 97"/>
                <a:gd name="T29" fmla="*/ 21 h 90"/>
                <a:gd name="T30" fmla="*/ 14 w 97"/>
                <a:gd name="T31" fmla="*/ 12 h 90"/>
                <a:gd name="T32" fmla="*/ 10 w 97"/>
                <a:gd name="T33" fmla="*/ 6 h 90"/>
                <a:gd name="T34" fmla="*/ 0 w 97"/>
                <a:gd name="T35" fmla="*/ 5 h 90"/>
                <a:gd name="T36" fmla="*/ 46 w 97"/>
                <a:gd name="T37" fmla="*/ 0 h 90"/>
                <a:gd name="T38" fmla="*/ 46 w 97"/>
                <a:gd name="T39" fmla="*/ 5 h 90"/>
                <a:gd name="T40" fmla="*/ 36 w 97"/>
                <a:gd name="T41" fmla="*/ 6 h 90"/>
                <a:gd name="T42" fmla="*/ 32 w 97"/>
                <a:gd name="T43" fmla="*/ 12 h 90"/>
                <a:gd name="T44" fmla="*/ 32 w 97"/>
                <a:gd name="T45" fmla="*/ 53 h 90"/>
                <a:gd name="T46" fmla="*/ 32 w 97"/>
                <a:gd name="T47" fmla="*/ 60 h 90"/>
                <a:gd name="T48" fmla="*/ 36 w 97"/>
                <a:gd name="T49" fmla="*/ 70 h 90"/>
                <a:gd name="T50" fmla="*/ 42 w 97"/>
                <a:gd name="T51" fmla="*/ 76 h 90"/>
                <a:gd name="T52" fmla="*/ 49 w 97"/>
                <a:gd name="T53" fmla="*/ 80 h 90"/>
                <a:gd name="T54" fmla="*/ 54 w 97"/>
                <a:gd name="T55" fmla="*/ 81 h 90"/>
                <a:gd name="T56" fmla="*/ 63 w 97"/>
                <a:gd name="T57" fmla="*/ 79 h 90"/>
                <a:gd name="T58" fmla="*/ 69 w 97"/>
                <a:gd name="T59" fmla="*/ 74 h 90"/>
                <a:gd name="T60" fmla="*/ 74 w 97"/>
                <a:gd name="T61" fmla="*/ 65 h 90"/>
                <a:gd name="T62" fmla="*/ 75 w 97"/>
                <a:gd name="T63" fmla="*/ 53 h 90"/>
                <a:gd name="T64" fmla="*/ 75 w 97"/>
                <a:gd name="T65" fmla="*/ 21 h 90"/>
                <a:gd name="T66" fmla="*/ 73 w 97"/>
                <a:gd name="T67" fmla="*/ 8 h 90"/>
                <a:gd name="T68" fmla="*/ 69 w 97"/>
                <a:gd name="T69" fmla="*/ 5 h 90"/>
                <a:gd name="T70" fmla="*/ 62 w 97"/>
                <a:gd name="T7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90">
                  <a:moveTo>
                    <a:pt x="62" y="5"/>
                  </a:moveTo>
                  <a:lnTo>
                    <a:pt x="62" y="0"/>
                  </a:lnTo>
                  <a:lnTo>
                    <a:pt x="97" y="0"/>
                  </a:lnTo>
                  <a:lnTo>
                    <a:pt x="97" y="5"/>
                  </a:lnTo>
                  <a:lnTo>
                    <a:pt x="97" y="5"/>
                  </a:lnTo>
                  <a:lnTo>
                    <a:pt x="90" y="5"/>
                  </a:lnTo>
                  <a:lnTo>
                    <a:pt x="88" y="6"/>
                  </a:lnTo>
                  <a:lnTo>
                    <a:pt x="86" y="8"/>
                  </a:lnTo>
                  <a:lnTo>
                    <a:pt x="84" y="12"/>
                  </a:lnTo>
                  <a:lnTo>
                    <a:pt x="84" y="21"/>
                  </a:lnTo>
                  <a:lnTo>
                    <a:pt x="84" y="55"/>
                  </a:lnTo>
                  <a:lnTo>
                    <a:pt x="84" y="55"/>
                  </a:lnTo>
                  <a:lnTo>
                    <a:pt x="83" y="63"/>
                  </a:lnTo>
                  <a:lnTo>
                    <a:pt x="80" y="70"/>
                  </a:lnTo>
                  <a:lnTo>
                    <a:pt x="78" y="76"/>
                  </a:lnTo>
                  <a:lnTo>
                    <a:pt x="73" y="81"/>
                  </a:lnTo>
                  <a:lnTo>
                    <a:pt x="68" y="85"/>
                  </a:lnTo>
                  <a:lnTo>
                    <a:pt x="62" y="87"/>
                  </a:lnTo>
                  <a:lnTo>
                    <a:pt x="56" y="89"/>
                  </a:lnTo>
                  <a:lnTo>
                    <a:pt x="48" y="90"/>
                  </a:lnTo>
                  <a:lnTo>
                    <a:pt x="48" y="90"/>
                  </a:lnTo>
                  <a:lnTo>
                    <a:pt x="42" y="89"/>
                  </a:lnTo>
                  <a:lnTo>
                    <a:pt x="35" y="87"/>
                  </a:lnTo>
                  <a:lnTo>
                    <a:pt x="30" y="85"/>
                  </a:lnTo>
                  <a:lnTo>
                    <a:pt x="24" y="81"/>
                  </a:lnTo>
                  <a:lnTo>
                    <a:pt x="20" y="76"/>
                  </a:lnTo>
                  <a:lnTo>
                    <a:pt x="16" y="70"/>
                  </a:lnTo>
                  <a:lnTo>
                    <a:pt x="15" y="63"/>
                  </a:lnTo>
                  <a:lnTo>
                    <a:pt x="14" y="55"/>
                  </a:lnTo>
                  <a:lnTo>
                    <a:pt x="14" y="21"/>
                  </a:lnTo>
                  <a:lnTo>
                    <a:pt x="14" y="21"/>
                  </a:lnTo>
                  <a:lnTo>
                    <a:pt x="14" y="12"/>
                  </a:lnTo>
                  <a:lnTo>
                    <a:pt x="11" y="8"/>
                  </a:lnTo>
                  <a:lnTo>
                    <a:pt x="10" y="6"/>
                  </a:lnTo>
                  <a:lnTo>
                    <a:pt x="8" y="5"/>
                  </a:lnTo>
                  <a:lnTo>
                    <a:pt x="0" y="5"/>
                  </a:lnTo>
                  <a:lnTo>
                    <a:pt x="0" y="0"/>
                  </a:lnTo>
                  <a:lnTo>
                    <a:pt x="46" y="0"/>
                  </a:lnTo>
                  <a:lnTo>
                    <a:pt x="46" y="5"/>
                  </a:lnTo>
                  <a:lnTo>
                    <a:pt x="46" y="5"/>
                  </a:lnTo>
                  <a:lnTo>
                    <a:pt x="38" y="5"/>
                  </a:lnTo>
                  <a:lnTo>
                    <a:pt x="36" y="6"/>
                  </a:lnTo>
                  <a:lnTo>
                    <a:pt x="35" y="8"/>
                  </a:lnTo>
                  <a:lnTo>
                    <a:pt x="32" y="12"/>
                  </a:lnTo>
                  <a:lnTo>
                    <a:pt x="32" y="21"/>
                  </a:lnTo>
                  <a:lnTo>
                    <a:pt x="32" y="53"/>
                  </a:lnTo>
                  <a:lnTo>
                    <a:pt x="32" y="53"/>
                  </a:lnTo>
                  <a:lnTo>
                    <a:pt x="32" y="60"/>
                  </a:lnTo>
                  <a:lnTo>
                    <a:pt x="33" y="65"/>
                  </a:lnTo>
                  <a:lnTo>
                    <a:pt x="36" y="70"/>
                  </a:lnTo>
                  <a:lnTo>
                    <a:pt x="38" y="74"/>
                  </a:lnTo>
                  <a:lnTo>
                    <a:pt x="42" y="76"/>
                  </a:lnTo>
                  <a:lnTo>
                    <a:pt x="46" y="79"/>
                  </a:lnTo>
                  <a:lnTo>
                    <a:pt x="49" y="80"/>
                  </a:lnTo>
                  <a:lnTo>
                    <a:pt x="54" y="81"/>
                  </a:lnTo>
                  <a:lnTo>
                    <a:pt x="54" y="81"/>
                  </a:lnTo>
                  <a:lnTo>
                    <a:pt x="59" y="80"/>
                  </a:lnTo>
                  <a:lnTo>
                    <a:pt x="63" y="79"/>
                  </a:lnTo>
                  <a:lnTo>
                    <a:pt x="67" y="76"/>
                  </a:lnTo>
                  <a:lnTo>
                    <a:pt x="69" y="74"/>
                  </a:lnTo>
                  <a:lnTo>
                    <a:pt x="73" y="70"/>
                  </a:lnTo>
                  <a:lnTo>
                    <a:pt x="74" y="65"/>
                  </a:lnTo>
                  <a:lnTo>
                    <a:pt x="75" y="60"/>
                  </a:lnTo>
                  <a:lnTo>
                    <a:pt x="75" y="53"/>
                  </a:lnTo>
                  <a:lnTo>
                    <a:pt x="75" y="21"/>
                  </a:lnTo>
                  <a:lnTo>
                    <a:pt x="75" y="21"/>
                  </a:lnTo>
                  <a:lnTo>
                    <a:pt x="75" y="12"/>
                  </a:lnTo>
                  <a:lnTo>
                    <a:pt x="73" y="8"/>
                  </a:lnTo>
                  <a:lnTo>
                    <a:pt x="72" y="6"/>
                  </a:lnTo>
                  <a:lnTo>
                    <a:pt x="69" y="5"/>
                  </a:lnTo>
                  <a:lnTo>
                    <a:pt x="62" y="5"/>
                  </a:lnTo>
                  <a:lnTo>
                    <a:pt x="62"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14"/>
            <p:cNvSpPr>
              <a:spLocks/>
            </p:cNvSpPr>
            <p:nvPr userDrawn="1"/>
          </p:nvSpPr>
          <p:spPr bwMode="auto">
            <a:xfrm>
              <a:off x="2965450" y="892175"/>
              <a:ext cx="158750" cy="142875"/>
            </a:xfrm>
            <a:custGeom>
              <a:avLst/>
              <a:gdLst>
                <a:gd name="T0" fmla="*/ 83 w 100"/>
                <a:gd name="T1" fmla="*/ 17 h 90"/>
                <a:gd name="T2" fmla="*/ 51 w 100"/>
                <a:gd name="T3" fmla="*/ 90 h 90"/>
                <a:gd name="T4" fmla="*/ 49 w 100"/>
                <a:gd name="T5" fmla="*/ 90 h 90"/>
                <a:gd name="T6" fmla="*/ 17 w 100"/>
                <a:gd name="T7" fmla="*/ 17 h 90"/>
                <a:gd name="T8" fmla="*/ 17 w 100"/>
                <a:gd name="T9" fmla="*/ 17 h 90"/>
                <a:gd name="T10" fmla="*/ 14 w 100"/>
                <a:gd name="T11" fmla="*/ 11 h 90"/>
                <a:gd name="T12" fmla="*/ 11 w 100"/>
                <a:gd name="T13" fmla="*/ 8 h 90"/>
                <a:gd name="T14" fmla="*/ 7 w 100"/>
                <a:gd name="T15" fmla="*/ 5 h 90"/>
                <a:gd name="T16" fmla="*/ 0 w 100"/>
                <a:gd name="T17" fmla="*/ 5 h 90"/>
                <a:gd name="T18" fmla="*/ 0 w 100"/>
                <a:gd name="T19" fmla="*/ 0 h 90"/>
                <a:gd name="T20" fmla="*/ 47 w 100"/>
                <a:gd name="T21" fmla="*/ 0 h 90"/>
                <a:gd name="T22" fmla="*/ 47 w 100"/>
                <a:gd name="T23" fmla="*/ 5 h 90"/>
                <a:gd name="T24" fmla="*/ 47 w 100"/>
                <a:gd name="T25" fmla="*/ 5 h 90"/>
                <a:gd name="T26" fmla="*/ 39 w 100"/>
                <a:gd name="T27" fmla="*/ 5 h 90"/>
                <a:gd name="T28" fmla="*/ 35 w 100"/>
                <a:gd name="T29" fmla="*/ 8 h 90"/>
                <a:gd name="T30" fmla="*/ 35 w 100"/>
                <a:gd name="T31" fmla="*/ 9 h 90"/>
                <a:gd name="T32" fmla="*/ 34 w 100"/>
                <a:gd name="T33" fmla="*/ 11 h 90"/>
                <a:gd name="T34" fmla="*/ 36 w 100"/>
                <a:gd name="T35" fmla="*/ 16 h 90"/>
                <a:gd name="T36" fmla="*/ 56 w 100"/>
                <a:gd name="T37" fmla="*/ 63 h 90"/>
                <a:gd name="T38" fmla="*/ 77 w 100"/>
                <a:gd name="T39" fmla="*/ 16 h 90"/>
                <a:gd name="T40" fmla="*/ 77 w 100"/>
                <a:gd name="T41" fmla="*/ 16 h 90"/>
                <a:gd name="T42" fmla="*/ 78 w 100"/>
                <a:gd name="T43" fmla="*/ 11 h 90"/>
                <a:gd name="T44" fmla="*/ 78 w 100"/>
                <a:gd name="T45" fmla="*/ 9 h 90"/>
                <a:gd name="T46" fmla="*/ 77 w 100"/>
                <a:gd name="T47" fmla="*/ 8 h 90"/>
                <a:gd name="T48" fmla="*/ 73 w 100"/>
                <a:gd name="T49" fmla="*/ 5 h 90"/>
                <a:gd name="T50" fmla="*/ 66 w 100"/>
                <a:gd name="T51" fmla="*/ 5 h 90"/>
                <a:gd name="T52" fmla="*/ 66 w 100"/>
                <a:gd name="T53" fmla="*/ 0 h 90"/>
                <a:gd name="T54" fmla="*/ 100 w 100"/>
                <a:gd name="T55" fmla="*/ 0 h 90"/>
                <a:gd name="T56" fmla="*/ 100 w 100"/>
                <a:gd name="T57" fmla="*/ 5 h 90"/>
                <a:gd name="T58" fmla="*/ 100 w 100"/>
                <a:gd name="T59" fmla="*/ 5 h 90"/>
                <a:gd name="T60" fmla="*/ 94 w 100"/>
                <a:gd name="T61" fmla="*/ 5 h 90"/>
                <a:gd name="T62" fmla="*/ 89 w 100"/>
                <a:gd name="T63" fmla="*/ 8 h 90"/>
                <a:gd name="T64" fmla="*/ 87 w 100"/>
                <a:gd name="T65" fmla="*/ 11 h 90"/>
                <a:gd name="T66" fmla="*/ 83 w 100"/>
                <a:gd name="T67" fmla="*/ 17 h 90"/>
                <a:gd name="T68" fmla="*/ 83 w 100"/>
                <a:gd name="T6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90">
                  <a:moveTo>
                    <a:pt x="83" y="17"/>
                  </a:moveTo>
                  <a:lnTo>
                    <a:pt x="51" y="90"/>
                  </a:lnTo>
                  <a:lnTo>
                    <a:pt x="49" y="90"/>
                  </a:lnTo>
                  <a:lnTo>
                    <a:pt x="17" y="17"/>
                  </a:lnTo>
                  <a:lnTo>
                    <a:pt x="17" y="17"/>
                  </a:lnTo>
                  <a:lnTo>
                    <a:pt x="14" y="11"/>
                  </a:lnTo>
                  <a:lnTo>
                    <a:pt x="11" y="8"/>
                  </a:lnTo>
                  <a:lnTo>
                    <a:pt x="7" y="5"/>
                  </a:lnTo>
                  <a:lnTo>
                    <a:pt x="0" y="5"/>
                  </a:lnTo>
                  <a:lnTo>
                    <a:pt x="0" y="0"/>
                  </a:lnTo>
                  <a:lnTo>
                    <a:pt x="47" y="0"/>
                  </a:lnTo>
                  <a:lnTo>
                    <a:pt x="47" y="5"/>
                  </a:lnTo>
                  <a:lnTo>
                    <a:pt x="47" y="5"/>
                  </a:lnTo>
                  <a:lnTo>
                    <a:pt x="39" y="5"/>
                  </a:lnTo>
                  <a:lnTo>
                    <a:pt x="35" y="8"/>
                  </a:lnTo>
                  <a:lnTo>
                    <a:pt x="35" y="9"/>
                  </a:lnTo>
                  <a:lnTo>
                    <a:pt x="34" y="11"/>
                  </a:lnTo>
                  <a:lnTo>
                    <a:pt x="36" y="16"/>
                  </a:lnTo>
                  <a:lnTo>
                    <a:pt x="56" y="63"/>
                  </a:lnTo>
                  <a:lnTo>
                    <a:pt x="77" y="16"/>
                  </a:lnTo>
                  <a:lnTo>
                    <a:pt x="77" y="16"/>
                  </a:lnTo>
                  <a:lnTo>
                    <a:pt x="78" y="11"/>
                  </a:lnTo>
                  <a:lnTo>
                    <a:pt x="78" y="9"/>
                  </a:lnTo>
                  <a:lnTo>
                    <a:pt x="77" y="8"/>
                  </a:lnTo>
                  <a:lnTo>
                    <a:pt x="73" y="5"/>
                  </a:lnTo>
                  <a:lnTo>
                    <a:pt x="66" y="5"/>
                  </a:lnTo>
                  <a:lnTo>
                    <a:pt x="66" y="0"/>
                  </a:lnTo>
                  <a:lnTo>
                    <a:pt x="100" y="0"/>
                  </a:lnTo>
                  <a:lnTo>
                    <a:pt x="100" y="5"/>
                  </a:lnTo>
                  <a:lnTo>
                    <a:pt x="100" y="5"/>
                  </a:lnTo>
                  <a:lnTo>
                    <a:pt x="94" y="5"/>
                  </a:lnTo>
                  <a:lnTo>
                    <a:pt x="89"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5"/>
            <p:cNvSpPr>
              <a:spLocks noEditPoints="1"/>
            </p:cNvSpPr>
            <p:nvPr userDrawn="1"/>
          </p:nvSpPr>
          <p:spPr bwMode="auto">
            <a:xfrm>
              <a:off x="3140075" y="889000"/>
              <a:ext cx="152400" cy="146050"/>
            </a:xfrm>
            <a:custGeom>
              <a:avLst/>
              <a:gdLst>
                <a:gd name="T0" fmla="*/ 48 w 96"/>
                <a:gd name="T1" fmla="*/ 92 h 92"/>
                <a:gd name="T2" fmla="*/ 30 w 96"/>
                <a:gd name="T3" fmla="*/ 88 h 92"/>
                <a:gd name="T4" fmla="*/ 14 w 96"/>
                <a:gd name="T5" fmla="*/ 78 h 92"/>
                <a:gd name="T6" fmla="*/ 4 w 96"/>
                <a:gd name="T7" fmla="*/ 64 h 92"/>
                <a:gd name="T8" fmla="*/ 0 w 96"/>
                <a:gd name="T9" fmla="*/ 46 h 92"/>
                <a:gd name="T10" fmla="*/ 0 w 96"/>
                <a:gd name="T11" fmla="*/ 37 h 92"/>
                <a:gd name="T12" fmla="*/ 8 w 96"/>
                <a:gd name="T13" fmla="*/ 21 h 92"/>
                <a:gd name="T14" fmla="*/ 21 w 96"/>
                <a:gd name="T15" fmla="*/ 8 h 92"/>
                <a:gd name="T16" fmla="*/ 38 w 96"/>
                <a:gd name="T17" fmla="*/ 1 h 92"/>
                <a:gd name="T18" fmla="*/ 48 w 96"/>
                <a:gd name="T19" fmla="*/ 0 h 92"/>
                <a:gd name="T20" fmla="*/ 67 w 96"/>
                <a:gd name="T21" fmla="*/ 3 h 92"/>
                <a:gd name="T22" fmla="*/ 81 w 96"/>
                <a:gd name="T23" fmla="*/ 13 h 92"/>
                <a:gd name="T24" fmla="*/ 92 w 96"/>
                <a:gd name="T25" fmla="*/ 28 h 92"/>
                <a:gd name="T26" fmla="*/ 96 w 96"/>
                <a:gd name="T27" fmla="*/ 46 h 92"/>
                <a:gd name="T28" fmla="*/ 95 w 96"/>
                <a:gd name="T29" fmla="*/ 55 h 92"/>
                <a:gd name="T30" fmla="*/ 87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19 w 96"/>
                <a:gd name="T47" fmla="*/ 46 h 92"/>
                <a:gd name="T48" fmla="*/ 20 w 96"/>
                <a:gd name="T49" fmla="*/ 52 h 92"/>
                <a:gd name="T50" fmla="*/ 22 w 96"/>
                <a:gd name="T51" fmla="*/ 66 h 92"/>
                <a:gd name="T52" fmla="*/ 30 w 96"/>
                <a:gd name="T53" fmla="*/ 77 h 92"/>
                <a:gd name="T54" fmla="*/ 41 w 96"/>
                <a:gd name="T55" fmla="*/ 83 h 92"/>
                <a:gd name="T56" fmla="*/ 48 w 96"/>
                <a:gd name="T57" fmla="*/ 84 h 92"/>
                <a:gd name="T58" fmla="*/ 62 w 96"/>
                <a:gd name="T59" fmla="*/ 81 h 92"/>
                <a:gd name="T60" fmla="*/ 70 w 96"/>
                <a:gd name="T61" fmla="*/ 72 h 92"/>
                <a:gd name="T62" fmla="*/ 75 w 96"/>
                <a:gd name="T63" fmla="*/ 59 h 92"/>
                <a:gd name="T64" fmla="*/ 76 w 96"/>
                <a:gd name="T65" fmla="*/ 46 h 92"/>
                <a:gd name="T66" fmla="*/ 76 w 96"/>
                <a:gd name="T67" fmla="*/ 39 h 92"/>
                <a:gd name="T68" fmla="*/ 73 w 96"/>
                <a:gd name="T69" fmla="*/ 25 h 92"/>
                <a:gd name="T70" fmla="*/ 67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30" y="88"/>
                  </a:lnTo>
                  <a:lnTo>
                    <a:pt x="21" y="83"/>
                  </a:lnTo>
                  <a:lnTo>
                    <a:pt x="14" y="78"/>
                  </a:lnTo>
                  <a:lnTo>
                    <a:pt x="8" y="71"/>
                  </a:lnTo>
                  <a:lnTo>
                    <a:pt x="4" y="64"/>
                  </a:lnTo>
                  <a:lnTo>
                    <a:pt x="0" y="55"/>
                  </a:lnTo>
                  <a:lnTo>
                    <a:pt x="0" y="46"/>
                  </a:lnTo>
                  <a:lnTo>
                    <a:pt x="0" y="46"/>
                  </a:lnTo>
                  <a:lnTo>
                    <a:pt x="0" y="37"/>
                  </a:lnTo>
                  <a:lnTo>
                    <a:pt x="4" y="28"/>
                  </a:lnTo>
                  <a:lnTo>
                    <a:pt x="8" y="21"/>
                  </a:lnTo>
                  <a:lnTo>
                    <a:pt x="14" y="13"/>
                  </a:lnTo>
                  <a:lnTo>
                    <a:pt x="21" y="8"/>
                  </a:lnTo>
                  <a:lnTo>
                    <a:pt x="30" y="3"/>
                  </a:lnTo>
                  <a:lnTo>
                    <a:pt x="38" y="1"/>
                  </a:lnTo>
                  <a:lnTo>
                    <a:pt x="48" y="0"/>
                  </a:lnTo>
                  <a:lnTo>
                    <a:pt x="48" y="0"/>
                  </a:lnTo>
                  <a:lnTo>
                    <a:pt x="58" y="1"/>
                  </a:lnTo>
                  <a:lnTo>
                    <a:pt x="67" y="3"/>
                  </a:lnTo>
                  <a:lnTo>
                    <a:pt x="75" y="8"/>
                  </a:lnTo>
                  <a:lnTo>
                    <a:pt x="81" y="13"/>
                  </a:lnTo>
                  <a:lnTo>
                    <a:pt x="87" y="21"/>
                  </a:lnTo>
                  <a:lnTo>
                    <a:pt x="92" y="28"/>
                  </a:lnTo>
                  <a:lnTo>
                    <a:pt x="95" y="37"/>
                  </a:lnTo>
                  <a:lnTo>
                    <a:pt x="96" y="46"/>
                  </a:lnTo>
                  <a:lnTo>
                    <a:pt x="96" y="46"/>
                  </a:lnTo>
                  <a:lnTo>
                    <a:pt x="95" y="55"/>
                  </a:lnTo>
                  <a:lnTo>
                    <a:pt x="92" y="64"/>
                  </a:lnTo>
                  <a:lnTo>
                    <a:pt x="87" y="71"/>
                  </a:lnTo>
                  <a:lnTo>
                    <a:pt x="81" y="78"/>
                  </a:lnTo>
                  <a:lnTo>
                    <a:pt x="75" y="83"/>
                  </a:lnTo>
                  <a:lnTo>
                    <a:pt x="67" y="88"/>
                  </a:lnTo>
                  <a:lnTo>
                    <a:pt x="58" y="91"/>
                  </a:lnTo>
                  <a:lnTo>
                    <a:pt x="48" y="92"/>
                  </a:lnTo>
                  <a:lnTo>
                    <a:pt x="48" y="92"/>
                  </a:lnTo>
                  <a:close/>
                  <a:moveTo>
                    <a:pt x="48" y="7"/>
                  </a:moveTo>
                  <a:lnTo>
                    <a:pt x="48" y="7"/>
                  </a:lnTo>
                  <a:lnTo>
                    <a:pt x="41" y="8"/>
                  </a:lnTo>
                  <a:lnTo>
                    <a:pt x="35" y="11"/>
                  </a:lnTo>
                  <a:lnTo>
                    <a:pt x="30" y="14"/>
                  </a:lnTo>
                  <a:lnTo>
                    <a:pt x="26" y="19"/>
                  </a:lnTo>
                  <a:lnTo>
                    <a:pt x="22" y="25"/>
                  </a:lnTo>
                  <a:lnTo>
                    <a:pt x="21" y="33"/>
                  </a:lnTo>
                  <a:lnTo>
                    <a:pt x="20" y="39"/>
                  </a:lnTo>
                  <a:lnTo>
                    <a:pt x="19" y="46"/>
                  </a:lnTo>
                  <a:lnTo>
                    <a:pt x="19" y="46"/>
                  </a:lnTo>
                  <a:lnTo>
                    <a:pt x="20" y="52"/>
                  </a:lnTo>
                  <a:lnTo>
                    <a:pt x="21" y="59"/>
                  </a:lnTo>
                  <a:lnTo>
                    <a:pt x="22" y="66"/>
                  </a:lnTo>
                  <a:lnTo>
                    <a:pt x="26" y="72"/>
                  </a:lnTo>
                  <a:lnTo>
                    <a:pt x="30" y="77"/>
                  </a:lnTo>
                  <a:lnTo>
                    <a:pt x="35" y="81"/>
                  </a:lnTo>
                  <a:lnTo>
                    <a:pt x="41" y="83"/>
                  </a:lnTo>
                  <a:lnTo>
                    <a:pt x="48" y="84"/>
                  </a:lnTo>
                  <a:lnTo>
                    <a:pt x="48" y="84"/>
                  </a:lnTo>
                  <a:lnTo>
                    <a:pt x="55" y="83"/>
                  </a:lnTo>
                  <a:lnTo>
                    <a:pt x="62" y="81"/>
                  </a:lnTo>
                  <a:lnTo>
                    <a:pt x="67" y="77"/>
                  </a:lnTo>
                  <a:lnTo>
                    <a:pt x="70" y="72"/>
                  </a:lnTo>
                  <a:lnTo>
                    <a:pt x="73" y="66"/>
                  </a:lnTo>
                  <a:lnTo>
                    <a:pt x="75" y="59"/>
                  </a:lnTo>
                  <a:lnTo>
                    <a:pt x="76" y="52"/>
                  </a:lnTo>
                  <a:lnTo>
                    <a:pt x="76" y="46"/>
                  </a:lnTo>
                  <a:lnTo>
                    <a:pt x="76" y="46"/>
                  </a:lnTo>
                  <a:lnTo>
                    <a:pt x="76" y="39"/>
                  </a:lnTo>
                  <a:lnTo>
                    <a:pt x="75" y="33"/>
                  </a:lnTo>
                  <a:lnTo>
                    <a:pt x="73" y="25"/>
                  </a:lnTo>
                  <a:lnTo>
                    <a:pt x="70" y="19"/>
                  </a:lnTo>
                  <a:lnTo>
                    <a:pt x="67" y="14"/>
                  </a:lnTo>
                  <a:lnTo>
                    <a:pt x="62"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6"/>
            <p:cNvSpPr>
              <a:spLocks/>
            </p:cNvSpPr>
            <p:nvPr userDrawn="1"/>
          </p:nvSpPr>
          <p:spPr bwMode="auto">
            <a:xfrm>
              <a:off x="3336925" y="889000"/>
              <a:ext cx="93663" cy="146050"/>
            </a:xfrm>
            <a:custGeom>
              <a:avLst/>
              <a:gdLst>
                <a:gd name="T0" fmla="*/ 0 w 59"/>
                <a:gd name="T1" fmla="*/ 92 h 92"/>
                <a:gd name="T2" fmla="*/ 4 w 59"/>
                <a:gd name="T3" fmla="*/ 60 h 92"/>
                <a:gd name="T4" fmla="*/ 5 w 59"/>
                <a:gd name="T5" fmla="*/ 65 h 92"/>
                <a:gd name="T6" fmla="*/ 10 w 59"/>
                <a:gd name="T7" fmla="*/ 75 h 92"/>
                <a:gd name="T8" fmla="*/ 18 w 59"/>
                <a:gd name="T9" fmla="*/ 81 h 92"/>
                <a:gd name="T10" fmla="*/ 26 w 59"/>
                <a:gd name="T11" fmla="*/ 84 h 92"/>
                <a:gd name="T12" fmla="*/ 31 w 59"/>
                <a:gd name="T13" fmla="*/ 86 h 92"/>
                <a:gd name="T14" fmla="*/ 41 w 59"/>
                <a:gd name="T15" fmla="*/ 82 h 92"/>
                <a:gd name="T16" fmla="*/ 45 w 59"/>
                <a:gd name="T17" fmla="*/ 71 h 92"/>
                <a:gd name="T18" fmla="*/ 45 w 59"/>
                <a:gd name="T19" fmla="*/ 67 h 92"/>
                <a:gd name="T20" fmla="*/ 38 w 59"/>
                <a:gd name="T21" fmla="*/ 59 h 92"/>
                <a:gd name="T22" fmla="*/ 21 w 59"/>
                <a:gd name="T23" fmla="*/ 49 h 92"/>
                <a:gd name="T24" fmla="*/ 13 w 59"/>
                <a:gd name="T25" fmla="*/ 44 h 92"/>
                <a:gd name="T26" fmla="*/ 4 w 59"/>
                <a:gd name="T27" fmla="*/ 35 h 92"/>
                <a:gd name="T28" fmla="*/ 2 w 59"/>
                <a:gd name="T29" fmla="*/ 27 h 92"/>
                <a:gd name="T30" fmla="*/ 2 w 59"/>
                <a:gd name="T31" fmla="*/ 22 h 92"/>
                <a:gd name="T32" fmla="*/ 3 w 59"/>
                <a:gd name="T33" fmla="*/ 13 h 92"/>
                <a:gd name="T34" fmla="*/ 9 w 59"/>
                <a:gd name="T35" fmla="*/ 7 h 92"/>
                <a:gd name="T36" fmla="*/ 16 w 59"/>
                <a:gd name="T37" fmla="*/ 2 h 92"/>
                <a:gd name="T38" fmla="*/ 26 w 59"/>
                <a:gd name="T39" fmla="*/ 0 h 92"/>
                <a:gd name="T40" fmla="*/ 32 w 59"/>
                <a:gd name="T41" fmla="*/ 1 h 92"/>
                <a:gd name="T42" fmla="*/ 43 w 59"/>
                <a:gd name="T43" fmla="*/ 6 h 92"/>
                <a:gd name="T44" fmla="*/ 46 w 59"/>
                <a:gd name="T45" fmla="*/ 3 h 92"/>
                <a:gd name="T46" fmla="*/ 52 w 59"/>
                <a:gd name="T47" fmla="*/ 0 h 92"/>
                <a:gd name="T48" fmla="*/ 48 w 59"/>
                <a:gd name="T49" fmla="*/ 32 h 92"/>
                <a:gd name="T50" fmla="*/ 46 w 59"/>
                <a:gd name="T51" fmla="*/ 22 h 92"/>
                <a:gd name="T52" fmla="*/ 40 w 59"/>
                <a:gd name="T53" fmla="*/ 11 h 92"/>
                <a:gd name="T54" fmla="*/ 32 w 59"/>
                <a:gd name="T55" fmla="*/ 7 h 92"/>
                <a:gd name="T56" fmla="*/ 27 w 59"/>
                <a:gd name="T57" fmla="*/ 6 h 92"/>
                <a:gd name="T58" fmla="*/ 19 w 59"/>
                <a:gd name="T59" fmla="*/ 10 h 92"/>
                <a:gd name="T60" fmla="*/ 15 w 59"/>
                <a:gd name="T61" fmla="*/ 18 h 92"/>
                <a:gd name="T62" fmla="*/ 16 w 59"/>
                <a:gd name="T63" fmla="*/ 22 h 92"/>
                <a:gd name="T64" fmla="*/ 22 w 59"/>
                <a:gd name="T65" fmla="*/ 29 h 92"/>
                <a:gd name="T66" fmla="*/ 41 w 59"/>
                <a:gd name="T67" fmla="*/ 40 h 92"/>
                <a:gd name="T68" fmla="*/ 48 w 59"/>
                <a:gd name="T69" fmla="*/ 44 h 92"/>
                <a:gd name="T70" fmla="*/ 58 w 59"/>
                <a:gd name="T71" fmla="*/ 57 h 92"/>
                <a:gd name="T72" fmla="*/ 59 w 59"/>
                <a:gd name="T73" fmla="*/ 65 h 92"/>
                <a:gd name="T74" fmla="*/ 59 w 59"/>
                <a:gd name="T75" fmla="*/ 71 h 92"/>
                <a:gd name="T76" fmla="*/ 54 w 59"/>
                <a:gd name="T77" fmla="*/ 81 h 92"/>
                <a:gd name="T78" fmla="*/ 46 w 59"/>
                <a:gd name="T79" fmla="*/ 87 h 92"/>
                <a:gd name="T80" fmla="*/ 36 w 59"/>
                <a:gd name="T81" fmla="*/ 91 h 92"/>
                <a:gd name="T82" fmla="*/ 31 w 59"/>
                <a:gd name="T83" fmla="*/ 92 h 92"/>
                <a:gd name="T84" fmla="*/ 18 w 59"/>
                <a:gd name="T85" fmla="*/ 88 h 92"/>
                <a:gd name="T86" fmla="*/ 8 w 59"/>
                <a:gd name="T87" fmla="*/ 84 h 92"/>
                <a:gd name="T88" fmla="*/ 4 w 59"/>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92">
                  <a:moveTo>
                    <a:pt x="4" y="92"/>
                  </a:moveTo>
                  <a:lnTo>
                    <a:pt x="0" y="92"/>
                  </a:lnTo>
                  <a:lnTo>
                    <a:pt x="0" y="60"/>
                  </a:lnTo>
                  <a:lnTo>
                    <a:pt x="4" y="60"/>
                  </a:lnTo>
                  <a:lnTo>
                    <a:pt x="4" y="60"/>
                  </a:lnTo>
                  <a:lnTo>
                    <a:pt x="5" y="65"/>
                  </a:lnTo>
                  <a:lnTo>
                    <a:pt x="8" y="70"/>
                  </a:lnTo>
                  <a:lnTo>
                    <a:pt x="10" y="75"/>
                  </a:lnTo>
                  <a:lnTo>
                    <a:pt x="14" y="78"/>
                  </a:lnTo>
                  <a:lnTo>
                    <a:pt x="18" y="81"/>
                  </a:lnTo>
                  <a:lnTo>
                    <a:pt x="22" y="83"/>
                  </a:lnTo>
                  <a:lnTo>
                    <a:pt x="26" y="84"/>
                  </a:lnTo>
                  <a:lnTo>
                    <a:pt x="31" y="86"/>
                  </a:lnTo>
                  <a:lnTo>
                    <a:pt x="31" y="86"/>
                  </a:lnTo>
                  <a:lnTo>
                    <a:pt x="36" y="84"/>
                  </a:lnTo>
                  <a:lnTo>
                    <a:pt x="41" y="82"/>
                  </a:lnTo>
                  <a:lnTo>
                    <a:pt x="45" y="77"/>
                  </a:lnTo>
                  <a:lnTo>
                    <a:pt x="45" y="71"/>
                  </a:lnTo>
                  <a:lnTo>
                    <a:pt x="45" y="71"/>
                  </a:lnTo>
                  <a:lnTo>
                    <a:pt x="45" y="67"/>
                  </a:lnTo>
                  <a:lnTo>
                    <a:pt x="42" y="62"/>
                  </a:lnTo>
                  <a:lnTo>
                    <a:pt x="38" y="59"/>
                  </a:lnTo>
                  <a:lnTo>
                    <a:pt x="35" y="56"/>
                  </a:lnTo>
                  <a:lnTo>
                    <a:pt x="21" y="49"/>
                  </a:lnTo>
                  <a:lnTo>
                    <a:pt x="21" y="49"/>
                  </a:lnTo>
                  <a:lnTo>
                    <a:pt x="13" y="44"/>
                  </a:lnTo>
                  <a:lnTo>
                    <a:pt x="6" y="38"/>
                  </a:lnTo>
                  <a:lnTo>
                    <a:pt x="4" y="35"/>
                  </a:lnTo>
                  <a:lnTo>
                    <a:pt x="3" y="32"/>
                  </a:lnTo>
                  <a:lnTo>
                    <a:pt x="2" y="27"/>
                  </a:lnTo>
                  <a:lnTo>
                    <a:pt x="2" y="22"/>
                  </a:lnTo>
                  <a:lnTo>
                    <a:pt x="2" y="22"/>
                  </a:lnTo>
                  <a:lnTo>
                    <a:pt x="2" y="17"/>
                  </a:lnTo>
                  <a:lnTo>
                    <a:pt x="3" y="13"/>
                  </a:lnTo>
                  <a:lnTo>
                    <a:pt x="5" y="10"/>
                  </a:lnTo>
                  <a:lnTo>
                    <a:pt x="9" y="7"/>
                  </a:lnTo>
                  <a:lnTo>
                    <a:pt x="13" y="3"/>
                  </a:lnTo>
                  <a:lnTo>
                    <a:pt x="16" y="2"/>
                  </a:lnTo>
                  <a:lnTo>
                    <a:pt x="21" y="1"/>
                  </a:lnTo>
                  <a:lnTo>
                    <a:pt x="26" y="0"/>
                  </a:lnTo>
                  <a:lnTo>
                    <a:pt x="26" y="0"/>
                  </a:lnTo>
                  <a:lnTo>
                    <a:pt x="32" y="1"/>
                  </a:lnTo>
                  <a:lnTo>
                    <a:pt x="36" y="2"/>
                  </a:lnTo>
                  <a:lnTo>
                    <a:pt x="43" y="6"/>
                  </a:lnTo>
                  <a:lnTo>
                    <a:pt x="43" y="6"/>
                  </a:lnTo>
                  <a:lnTo>
                    <a:pt x="46" y="3"/>
                  </a:lnTo>
                  <a:lnTo>
                    <a:pt x="48" y="0"/>
                  </a:lnTo>
                  <a:lnTo>
                    <a:pt x="52" y="0"/>
                  </a:lnTo>
                  <a:lnTo>
                    <a:pt x="52" y="32"/>
                  </a:lnTo>
                  <a:lnTo>
                    <a:pt x="48" y="32"/>
                  </a:lnTo>
                  <a:lnTo>
                    <a:pt x="48" y="32"/>
                  </a:lnTo>
                  <a:lnTo>
                    <a:pt x="46" y="22"/>
                  </a:lnTo>
                  <a:lnTo>
                    <a:pt x="43" y="14"/>
                  </a:lnTo>
                  <a:lnTo>
                    <a:pt x="40" y="11"/>
                  </a:lnTo>
                  <a:lnTo>
                    <a:pt x="36" y="8"/>
                  </a:lnTo>
                  <a:lnTo>
                    <a:pt x="32" y="7"/>
                  </a:lnTo>
                  <a:lnTo>
                    <a:pt x="27" y="6"/>
                  </a:lnTo>
                  <a:lnTo>
                    <a:pt x="27" y="6"/>
                  </a:lnTo>
                  <a:lnTo>
                    <a:pt x="22" y="7"/>
                  </a:lnTo>
                  <a:lnTo>
                    <a:pt x="19" y="10"/>
                  </a:lnTo>
                  <a:lnTo>
                    <a:pt x="16" y="13"/>
                  </a:lnTo>
                  <a:lnTo>
                    <a:pt x="15" y="18"/>
                  </a:lnTo>
                  <a:lnTo>
                    <a:pt x="15" y="18"/>
                  </a:lnTo>
                  <a:lnTo>
                    <a:pt x="16" y="22"/>
                  </a:lnTo>
                  <a:lnTo>
                    <a:pt x="19" y="25"/>
                  </a:lnTo>
                  <a:lnTo>
                    <a:pt x="22" y="29"/>
                  </a:lnTo>
                  <a:lnTo>
                    <a:pt x="27" y="33"/>
                  </a:lnTo>
                  <a:lnTo>
                    <a:pt x="41" y="40"/>
                  </a:lnTo>
                  <a:lnTo>
                    <a:pt x="41" y="40"/>
                  </a:lnTo>
                  <a:lnTo>
                    <a:pt x="48" y="44"/>
                  </a:lnTo>
                  <a:lnTo>
                    <a:pt x="54" y="50"/>
                  </a:lnTo>
                  <a:lnTo>
                    <a:pt x="58" y="57"/>
                  </a:lnTo>
                  <a:lnTo>
                    <a:pt x="59" y="61"/>
                  </a:lnTo>
                  <a:lnTo>
                    <a:pt x="59" y="65"/>
                  </a:lnTo>
                  <a:lnTo>
                    <a:pt x="59" y="65"/>
                  </a:lnTo>
                  <a:lnTo>
                    <a:pt x="59" y="71"/>
                  </a:lnTo>
                  <a:lnTo>
                    <a:pt x="57" y="76"/>
                  </a:lnTo>
                  <a:lnTo>
                    <a:pt x="54" y="81"/>
                  </a:lnTo>
                  <a:lnTo>
                    <a:pt x="51" y="84"/>
                  </a:lnTo>
                  <a:lnTo>
                    <a:pt x="46" y="87"/>
                  </a:lnTo>
                  <a:lnTo>
                    <a:pt x="41" y="89"/>
                  </a:lnTo>
                  <a:lnTo>
                    <a:pt x="36" y="91"/>
                  </a:lnTo>
                  <a:lnTo>
                    <a:pt x="31" y="92"/>
                  </a:lnTo>
                  <a:lnTo>
                    <a:pt x="31" y="92"/>
                  </a:lnTo>
                  <a:lnTo>
                    <a:pt x="24" y="91"/>
                  </a:lnTo>
                  <a:lnTo>
                    <a:pt x="18" y="88"/>
                  </a:lnTo>
                  <a:lnTo>
                    <a:pt x="8" y="84"/>
                  </a:lnTo>
                  <a:lnTo>
                    <a:pt x="8" y="84"/>
                  </a:lnTo>
                  <a:lnTo>
                    <a:pt x="5" y="88"/>
                  </a:lnTo>
                  <a:lnTo>
                    <a:pt x="4" y="92"/>
                  </a:lnTo>
                  <a:lnTo>
                    <a:pt x="4" y="9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7"/>
            <p:cNvSpPr>
              <a:spLocks/>
            </p:cNvSpPr>
            <p:nvPr userDrawn="1"/>
          </p:nvSpPr>
          <p:spPr bwMode="auto">
            <a:xfrm>
              <a:off x="3460750" y="892175"/>
              <a:ext cx="144463" cy="138113"/>
            </a:xfrm>
            <a:custGeom>
              <a:avLst/>
              <a:gdLst>
                <a:gd name="T0" fmla="*/ 91 w 91"/>
                <a:gd name="T1" fmla="*/ 21 h 87"/>
                <a:gd name="T2" fmla="*/ 86 w 91"/>
                <a:gd name="T3" fmla="*/ 21 h 87"/>
                <a:gd name="T4" fmla="*/ 86 w 91"/>
                <a:gd name="T5" fmla="*/ 19 h 87"/>
                <a:gd name="T6" fmla="*/ 86 w 91"/>
                <a:gd name="T7" fmla="*/ 19 h 87"/>
                <a:gd name="T8" fmla="*/ 85 w 91"/>
                <a:gd name="T9" fmla="*/ 12 h 87"/>
                <a:gd name="T10" fmla="*/ 81 w 91"/>
                <a:gd name="T11" fmla="*/ 10 h 87"/>
                <a:gd name="T12" fmla="*/ 77 w 91"/>
                <a:gd name="T13" fmla="*/ 8 h 87"/>
                <a:gd name="T14" fmla="*/ 69 w 91"/>
                <a:gd name="T15" fmla="*/ 8 h 87"/>
                <a:gd name="T16" fmla="*/ 54 w 91"/>
                <a:gd name="T17" fmla="*/ 8 h 87"/>
                <a:gd name="T18" fmla="*/ 54 w 91"/>
                <a:gd name="T19" fmla="*/ 66 h 87"/>
                <a:gd name="T20" fmla="*/ 54 w 91"/>
                <a:gd name="T21" fmla="*/ 66 h 87"/>
                <a:gd name="T22" fmla="*/ 55 w 91"/>
                <a:gd name="T23" fmla="*/ 75 h 87"/>
                <a:gd name="T24" fmla="*/ 56 w 91"/>
                <a:gd name="T25" fmla="*/ 80 h 87"/>
                <a:gd name="T26" fmla="*/ 59 w 91"/>
                <a:gd name="T27" fmla="*/ 81 h 87"/>
                <a:gd name="T28" fmla="*/ 61 w 91"/>
                <a:gd name="T29" fmla="*/ 82 h 87"/>
                <a:gd name="T30" fmla="*/ 69 w 91"/>
                <a:gd name="T31" fmla="*/ 82 h 87"/>
                <a:gd name="T32" fmla="*/ 69 w 91"/>
                <a:gd name="T33" fmla="*/ 87 h 87"/>
                <a:gd name="T34" fmla="*/ 23 w 91"/>
                <a:gd name="T35" fmla="*/ 87 h 87"/>
                <a:gd name="T36" fmla="*/ 23 w 91"/>
                <a:gd name="T37" fmla="*/ 82 h 87"/>
                <a:gd name="T38" fmla="*/ 23 w 91"/>
                <a:gd name="T39" fmla="*/ 82 h 87"/>
                <a:gd name="T40" fmla="*/ 29 w 91"/>
                <a:gd name="T41" fmla="*/ 82 h 87"/>
                <a:gd name="T42" fmla="*/ 32 w 91"/>
                <a:gd name="T43" fmla="*/ 81 h 87"/>
                <a:gd name="T44" fmla="*/ 34 w 91"/>
                <a:gd name="T45" fmla="*/ 80 h 87"/>
                <a:gd name="T46" fmla="*/ 35 w 91"/>
                <a:gd name="T47" fmla="*/ 75 h 87"/>
                <a:gd name="T48" fmla="*/ 37 w 91"/>
                <a:gd name="T49" fmla="*/ 66 h 87"/>
                <a:gd name="T50" fmla="*/ 37 w 91"/>
                <a:gd name="T51" fmla="*/ 8 h 87"/>
                <a:gd name="T52" fmla="*/ 22 w 91"/>
                <a:gd name="T53" fmla="*/ 8 h 87"/>
                <a:gd name="T54" fmla="*/ 22 w 91"/>
                <a:gd name="T55" fmla="*/ 8 h 87"/>
                <a:gd name="T56" fmla="*/ 14 w 91"/>
                <a:gd name="T57" fmla="*/ 8 h 87"/>
                <a:gd name="T58" fmla="*/ 10 w 91"/>
                <a:gd name="T59" fmla="*/ 10 h 87"/>
                <a:gd name="T60" fmla="*/ 7 w 91"/>
                <a:gd name="T61" fmla="*/ 12 h 87"/>
                <a:gd name="T62" fmla="*/ 5 w 91"/>
                <a:gd name="T63" fmla="*/ 19 h 87"/>
                <a:gd name="T64" fmla="*/ 5 w 91"/>
                <a:gd name="T65" fmla="*/ 21 h 87"/>
                <a:gd name="T66" fmla="*/ 0 w 91"/>
                <a:gd name="T67" fmla="*/ 21 h 87"/>
                <a:gd name="T68" fmla="*/ 1 w 91"/>
                <a:gd name="T69" fmla="*/ 0 h 87"/>
                <a:gd name="T70" fmla="*/ 89 w 91"/>
                <a:gd name="T71" fmla="*/ 0 h 87"/>
                <a:gd name="T72" fmla="*/ 91 w 91"/>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91" y="21"/>
                  </a:moveTo>
                  <a:lnTo>
                    <a:pt x="86" y="21"/>
                  </a:lnTo>
                  <a:lnTo>
                    <a:pt x="86" y="19"/>
                  </a:lnTo>
                  <a:lnTo>
                    <a:pt x="86" y="19"/>
                  </a:lnTo>
                  <a:lnTo>
                    <a:pt x="85" y="12"/>
                  </a:lnTo>
                  <a:lnTo>
                    <a:pt x="81" y="10"/>
                  </a:lnTo>
                  <a:lnTo>
                    <a:pt x="77" y="8"/>
                  </a:lnTo>
                  <a:lnTo>
                    <a:pt x="69" y="8"/>
                  </a:lnTo>
                  <a:lnTo>
                    <a:pt x="54" y="8"/>
                  </a:lnTo>
                  <a:lnTo>
                    <a:pt x="54" y="66"/>
                  </a:lnTo>
                  <a:lnTo>
                    <a:pt x="54" y="66"/>
                  </a:lnTo>
                  <a:lnTo>
                    <a:pt x="55" y="75"/>
                  </a:lnTo>
                  <a:lnTo>
                    <a:pt x="56" y="80"/>
                  </a:lnTo>
                  <a:lnTo>
                    <a:pt x="59" y="81"/>
                  </a:lnTo>
                  <a:lnTo>
                    <a:pt x="61" y="82"/>
                  </a:lnTo>
                  <a:lnTo>
                    <a:pt x="69" y="82"/>
                  </a:lnTo>
                  <a:lnTo>
                    <a:pt x="69" y="87"/>
                  </a:lnTo>
                  <a:lnTo>
                    <a:pt x="23" y="87"/>
                  </a:lnTo>
                  <a:lnTo>
                    <a:pt x="23" y="82"/>
                  </a:lnTo>
                  <a:lnTo>
                    <a:pt x="23" y="82"/>
                  </a:lnTo>
                  <a:lnTo>
                    <a:pt x="29" y="82"/>
                  </a:lnTo>
                  <a:lnTo>
                    <a:pt x="32" y="81"/>
                  </a:lnTo>
                  <a:lnTo>
                    <a:pt x="34" y="80"/>
                  </a:lnTo>
                  <a:lnTo>
                    <a:pt x="35" y="75"/>
                  </a:lnTo>
                  <a:lnTo>
                    <a:pt x="37" y="66"/>
                  </a:lnTo>
                  <a:lnTo>
                    <a:pt x="37" y="8"/>
                  </a:lnTo>
                  <a:lnTo>
                    <a:pt x="22" y="8"/>
                  </a:lnTo>
                  <a:lnTo>
                    <a:pt x="22" y="8"/>
                  </a:lnTo>
                  <a:lnTo>
                    <a:pt x="14" y="8"/>
                  </a:lnTo>
                  <a:lnTo>
                    <a:pt x="10" y="10"/>
                  </a:lnTo>
                  <a:lnTo>
                    <a:pt x="7" y="12"/>
                  </a:lnTo>
                  <a:lnTo>
                    <a:pt x="5" y="19"/>
                  </a:lnTo>
                  <a:lnTo>
                    <a:pt x="5" y="21"/>
                  </a:lnTo>
                  <a:lnTo>
                    <a:pt x="0" y="21"/>
                  </a:lnTo>
                  <a:lnTo>
                    <a:pt x="1" y="0"/>
                  </a:lnTo>
                  <a:lnTo>
                    <a:pt x="89" y="0"/>
                  </a:lnTo>
                  <a:lnTo>
                    <a:pt x="91"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5" name="Freeform 18"/>
            <p:cNvSpPr>
              <a:spLocks noEditPoints="1"/>
            </p:cNvSpPr>
            <p:nvPr userDrawn="1"/>
          </p:nvSpPr>
          <p:spPr bwMode="auto">
            <a:xfrm>
              <a:off x="3633788" y="889000"/>
              <a:ext cx="152400" cy="146050"/>
            </a:xfrm>
            <a:custGeom>
              <a:avLst/>
              <a:gdLst>
                <a:gd name="T0" fmla="*/ 48 w 96"/>
                <a:gd name="T1" fmla="*/ 92 h 92"/>
                <a:gd name="T2" fmla="*/ 30 w 96"/>
                <a:gd name="T3" fmla="*/ 88 h 92"/>
                <a:gd name="T4" fmla="*/ 14 w 96"/>
                <a:gd name="T5" fmla="*/ 78 h 92"/>
                <a:gd name="T6" fmla="*/ 4 w 96"/>
                <a:gd name="T7" fmla="*/ 64 h 92"/>
                <a:gd name="T8" fmla="*/ 0 w 96"/>
                <a:gd name="T9" fmla="*/ 46 h 92"/>
                <a:gd name="T10" fmla="*/ 1 w 96"/>
                <a:gd name="T11" fmla="*/ 37 h 92"/>
                <a:gd name="T12" fmla="*/ 8 w 96"/>
                <a:gd name="T13" fmla="*/ 21 h 92"/>
                <a:gd name="T14" fmla="*/ 21 w 96"/>
                <a:gd name="T15" fmla="*/ 8 h 92"/>
                <a:gd name="T16" fmla="*/ 38 w 96"/>
                <a:gd name="T17" fmla="*/ 1 h 92"/>
                <a:gd name="T18" fmla="*/ 48 w 96"/>
                <a:gd name="T19" fmla="*/ 0 h 92"/>
                <a:gd name="T20" fmla="*/ 67 w 96"/>
                <a:gd name="T21" fmla="*/ 3 h 92"/>
                <a:gd name="T22" fmla="*/ 82 w 96"/>
                <a:gd name="T23" fmla="*/ 13 h 92"/>
                <a:gd name="T24" fmla="*/ 92 w 96"/>
                <a:gd name="T25" fmla="*/ 28 h 92"/>
                <a:gd name="T26" fmla="*/ 96 w 96"/>
                <a:gd name="T27" fmla="*/ 46 h 92"/>
                <a:gd name="T28" fmla="*/ 95 w 96"/>
                <a:gd name="T29" fmla="*/ 55 h 92"/>
                <a:gd name="T30" fmla="*/ 87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20 w 96"/>
                <a:gd name="T47" fmla="*/ 46 h 92"/>
                <a:gd name="T48" fmla="*/ 20 w 96"/>
                <a:gd name="T49" fmla="*/ 52 h 92"/>
                <a:gd name="T50" fmla="*/ 23 w 96"/>
                <a:gd name="T51" fmla="*/ 66 h 92"/>
                <a:gd name="T52" fmla="*/ 30 w 96"/>
                <a:gd name="T53" fmla="*/ 77 h 92"/>
                <a:gd name="T54" fmla="*/ 41 w 96"/>
                <a:gd name="T55" fmla="*/ 83 h 92"/>
                <a:gd name="T56" fmla="*/ 48 w 96"/>
                <a:gd name="T57" fmla="*/ 84 h 92"/>
                <a:gd name="T58" fmla="*/ 62 w 96"/>
                <a:gd name="T59" fmla="*/ 81 h 92"/>
                <a:gd name="T60" fmla="*/ 70 w 96"/>
                <a:gd name="T61" fmla="*/ 72 h 92"/>
                <a:gd name="T62" fmla="*/ 75 w 96"/>
                <a:gd name="T63" fmla="*/ 59 h 92"/>
                <a:gd name="T64" fmla="*/ 76 w 96"/>
                <a:gd name="T65" fmla="*/ 46 h 92"/>
                <a:gd name="T66" fmla="*/ 76 w 96"/>
                <a:gd name="T67" fmla="*/ 39 h 92"/>
                <a:gd name="T68" fmla="*/ 73 w 96"/>
                <a:gd name="T69" fmla="*/ 25 h 92"/>
                <a:gd name="T70" fmla="*/ 67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30" y="88"/>
                  </a:lnTo>
                  <a:lnTo>
                    <a:pt x="21" y="83"/>
                  </a:lnTo>
                  <a:lnTo>
                    <a:pt x="14" y="78"/>
                  </a:lnTo>
                  <a:lnTo>
                    <a:pt x="8" y="71"/>
                  </a:lnTo>
                  <a:lnTo>
                    <a:pt x="4" y="64"/>
                  </a:lnTo>
                  <a:lnTo>
                    <a:pt x="1" y="55"/>
                  </a:lnTo>
                  <a:lnTo>
                    <a:pt x="0" y="46"/>
                  </a:lnTo>
                  <a:lnTo>
                    <a:pt x="0" y="46"/>
                  </a:lnTo>
                  <a:lnTo>
                    <a:pt x="1" y="37"/>
                  </a:lnTo>
                  <a:lnTo>
                    <a:pt x="4" y="28"/>
                  </a:lnTo>
                  <a:lnTo>
                    <a:pt x="8" y="21"/>
                  </a:lnTo>
                  <a:lnTo>
                    <a:pt x="14" y="13"/>
                  </a:lnTo>
                  <a:lnTo>
                    <a:pt x="21" y="8"/>
                  </a:lnTo>
                  <a:lnTo>
                    <a:pt x="30" y="3"/>
                  </a:lnTo>
                  <a:lnTo>
                    <a:pt x="38" y="1"/>
                  </a:lnTo>
                  <a:lnTo>
                    <a:pt x="48" y="0"/>
                  </a:lnTo>
                  <a:lnTo>
                    <a:pt x="48" y="0"/>
                  </a:lnTo>
                  <a:lnTo>
                    <a:pt x="58" y="1"/>
                  </a:lnTo>
                  <a:lnTo>
                    <a:pt x="67" y="3"/>
                  </a:lnTo>
                  <a:lnTo>
                    <a:pt x="75" y="8"/>
                  </a:lnTo>
                  <a:lnTo>
                    <a:pt x="82" y="13"/>
                  </a:lnTo>
                  <a:lnTo>
                    <a:pt x="87" y="21"/>
                  </a:lnTo>
                  <a:lnTo>
                    <a:pt x="92" y="28"/>
                  </a:lnTo>
                  <a:lnTo>
                    <a:pt x="95" y="37"/>
                  </a:lnTo>
                  <a:lnTo>
                    <a:pt x="96" y="46"/>
                  </a:lnTo>
                  <a:lnTo>
                    <a:pt x="96" y="46"/>
                  </a:lnTo>
                  <a:lnTo>
                    <a:pt x="95" y="55"/>
                  </a:lnTo>
                  <a:lnTo>
                    <a:pt x="92" y="64"/>
                  </a:lnTo>
                  <a:lnTo>
                    <a:pt x="87" y="71"/>
                  </a:lnTo>
                  <a:lnTo>
                    <a:pt x="82" y="78"/>
                  </a:lnTo>
                  <a:lnTo>
                    <a:pt x="75" y="83"/>
                  </a:lnTo>
                  <a:lnTo>
                    <a:pt x="67" y="88"/>
                  </a:lnTo>
                  <a:lnTo>
                    <a:pt x="58" y="91"/>
                  </a:lnTo>
                  <a:lnTo>
                    <a:pt x="48" y="92"/>
                  </a:lnTo>
                  <a:lnTo>
                    <a:pt x="48" y="92"/>
                  </a:lnTo>
                  <a:close/>
                  <a:moveTo>
                    <a:pt x="48" y="7"/>
                  </a:moveTo>
                  <a:lnTo>
                    <a:pt x="48" y="7"/>
                  </a:lnTo>
                  <a:lnTo>
                    <a:pt x="41" y="8"/>
                  </a:lnTo>
                  <a:lnTo>
                    <a:pt x="35" y="11"/>
                  </a:lnTo>
                  <a:lnTo>
                    <a:pt x="30" y="14"/>
                  </a:lnTo>
                  <a:lnTo>
                    <a:pt x="26" y="19"/>
                  </a:lnTo>
                  <a:lnTo>
                    <a:pt x="23" y="25"/>
                  </a:lnTo>
                  <a:lnTo>
                    <a:pt x="21" y="33"/>
                  </a:lnTo>
                  <a:lnTo>
                    <a:pt x="20" y="39"/>
                  </a:lnTo>
                  <a:lnTo>
                    <a:pt x="20" y="46"/>
                  </a:lnTo>
                  <a:lnTo>
                    <a:pt x="20" y="46"/>
                  </a:lnTo>
                  <a:lnTo>
                    <a:pt x="20" y="52"/>
                  </a:lnTo>
                  <a:lnTo>
                    <a:pt x="21" y="59"/>
                  </a:lnTo>
                  <a:lnTo>
                    <a:pt x="23" y="66"/>
                  </a:lnTo>
                  <a:lnTo>
                    <a:pt x="26" y="72"/>
                  </a:lnTo>
                  <a:lnTo>
                    <a:pt x="30" y="77"/>
                  </a:lnTo>
                  <a:lnTo>
                    <a:pt x="35" y="81"/>
                  </a:lnTo>
                  <a:lnTo>
                    <a:pt x="41" y="83"/>
                  </a:lnTo>
                  <a:lnTo>
                    <a:pt x="48" y="84"/>
                  </a:lnTo>
                  <a:lnTo>
                    <a:pt x="48" y="84"/>
                  </a:lnTo>
                  <a:lnTo>
                    <a:pt x="55" y="83"/>
                  </a:lnTo>
                  <a:lnTo>
                    <a:pt x="62" y="81"/>
                  </a:lnTo>
                  <a:lnTo>
                    <a:pt x="67" y="77"/>
                  </a:lnTo>
                  <a:lnTo>
                    <a:pt x="70" y="72"/>
                  </a:lnTo>
                  <a:lnTo>
                    <a:pt x="73" y="66"/>
                  </a:lnTo>
                  <a:lnTo>
                    <a:pt x="75" y="59"/>
                  </a:lnTo>
                  <a:lnTo>
                    <a:pt x="76" y="52"/>
                  </a:lnTo>
                  <a:lnTo>
                    <a:pt x="76" y="46"/>
                  </a:lnTo>
                  <a:lnTo>
                    <a:pt x="76" y="46"/>
                  </a:lnTo>
                  <a:lnTo>
                    <a:pt x="76" y="39"/>
                  </a:lnTo>
                  <a:lnTo>
                    <a:pt x="75" y="33"/>
                  </a:lnTo>
                  <a:lnTo>
                    <a:pt x="73" y="25"/>
                  </a:lnTo>
                  <a:lnTo>
                    <a:pt x="70" y="19"/>
                  </a:lnTo>
                  <a:lnTo>
                    <a:pt x="67" y="14"/>
                  </a:lnTo>
                  <a:lnTo>
                    <a:pt x="62"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6" name="Freeform 19"/>
            <p:cNvSpPr>
              <a:spLocks/>
            </p:cNvSpPr>
            <p:nvPr userDrawn="1"/>
          </p:nvSpPr>
          <p:spPr bwMode="auto">
            <a:xfrm>
              <a:off x="1549400" y="1154113"/>
              <a:ext cx="90488" cy="146050"/>
            </a:xfrm>
            <a:custGeom>
              <a:avLst/>
              <a:gdLst>
                <a:gd name="T0" fmla="*/ 3 w 57"/>
                <a:gd name="T1" fmla="*/ 60 h 92"/>
                <a:gd name="T2" fmla="*/ 3 w 57"/>
                <a:gd name="T3" fmla="*/ 63 h 92"/>
                <a:gd name="T4" fmla="*/ 7 w 57"/>
                <a:gd name="T5" fmla="*/ 73 h 92"/>
                <a:gd name="T6" fmla="*/ 14 w 57"/>
                <a:gd name="T7" fmla="*/ 82 h 92"/>
                <a:gd name="T8" fmla="*/ 30 w 57"/>
                <a:gd name="T9" fmla="*/ 86 h 92"/>
                <a:gd name="T10" fmla="*/ 36 w 57"/>
                <a:gd name="T11" fmla="*/ 84 h 92"/>
                <a:gd name="T12" fmla="*/ 46 w 57"/>
                <a:gd name="T13" fmla="*/ 76 h 92"/>
                <a:gd name="T14" fmla="*/ 47 w 57"/>
                <a:gd name="T15" fmla="*/ 70 h 92"/>
                <a:gd name="T16" fmla="*/ 43 w 57"/>
                <a:gd name="T17" fmla="*/ 61 h 92"/>
                <a:gd name="T18" fmla="*/ 31 w 57"/>
                <a:gd name="T19" fmla="*/ 52 h 92"/>
                <a:gd name="T20" fmla="*/ 18 w 57"/>
                <a:gd name="T21" fmla="*/ 45 h 92"/>
                <a:gd name="T22" fmla="*/ 7 w 57"/>
                <a:gd name="T23" fmla="*/ 36 h 92"/>
                <a:gd name="T24" fmla="*/ 2 w 57"/>
                <a:gd name="T25" fmla="*/ 22 h 92"/>
                <a:gd name="T26" fmla="*/ 2 w 57"/>
                <a:gd name="T27" fmla="*/ 17 h 92"/>
                <a:gd name="T28" fmla="*/ 5 w 57"/>
                <a:gd name="T29" fmla="*/ 9 h 92"/>
                <a:gd name="T30" fmla="*/ 11 w 57"/>
                <a:gd name="T31" fmla="*/ 3 h 92"/>
                <a:gd name="T32" fmla="*/ 20 w 57"/>
                <a:gd name="T33" fmla="*/ 1 h 92"/>
                <a:gd name="T34" fmla="*/ 25 w 57"/>
                <a:gd name="T35" fmla="*/ 0 h 92"/>
                <a:gd name="T36" fmla="*/ 35 w 57"/>
                <a:gd name="T37" fmla="*/ 2 h 92"/>
                <a:gd name="T38" fmla="*/ 42 w 57"/>
                <a:gd name="T39" fmla="*/ 6 h 92"/>
                <a:gd name="T40" fmla="*/ 47 w 57"/>
                <a:gd name="T41" fmla="*/ 0 h 92"/>
                <a:gd name="T42" fmla="*/ 50 w 57"/>
                <a:gd name="T43" fmla="*/ 32 h 92"/>
                <a:gd name="T44" fmla="*/ 47 w 57"/>
                <a:gd name="T45" fmla="*/ 32 h 92"/>
                <a:gd name="T46" fmla="*/ 43 w 57"/>
                <a:gd name="T47" fmla="*/ 18 h 92"/>
                <a:gd name="T48" fmla="*/ 38 w 57"/>
                <a:gd name="T49" fmla="*/ 11 h 92"/>
                <a:gd name="T50" fmla="*/ 30 w 57"/>
                <a:gd name="T51" fmla="*/ 7 h 92"/>
                <a:gd name="T52" fmla="*/ 25 w 57"/>
                <a:gd name="T53" fmla="*/ 6 h 92"/>
                <a:gd name="T54" fmla="*/ 15 w 57"/>
                <a:gd name="T55" fmla="*/ 9 h 92"/>
                <a:gd name="T56" fmla="*/ 10 w 57"/>
                <a:gd name="T57" fmla="*/ 19 h 92"/>
                <a:gd name="T58" fmla="*/ 11 w 57"/>
                <a:gd name="T59" fmla="*/ 24 h 92"/>
                <a:gd name="T60" fmla="*/ 20 w 57"/>
                <a:gd name="T61" fmla="*/ 32 h 92"/>
                <a:gd name="T62" fmla="*/ 42 w 57"/>
                <a:gd name="T63" fmla="*/ 44 h 92"/>
                <a:gd name="T64" fmla="*/ 50 w 57"/>
                <a:gd name="T65" fmla="*/ 49 h 92"/>
                <a:gd name="T66" fmla="*/ 56 w 57"/>
                <a:gd name="T67" fmla="*/ 60 h 92"/>
                <a:gd name="T68" fmla="*/ 57 w 57"/>
                <a:gd name="T69" fmla="*/ 66 h 92"/>
                <a:gd name="T70" fmla="*/ 54 w 57"/>
                <a:gd name="T71" fmla="*/ 76 h 92"/>
                <a:gd name="T72" fmla="*/ 48 w 57"/>
                <a:gd name="T73" fmla="*/ 84 h 92"/>
                <a:gd name="T74" fmla="*/ 40 w 57"/>
                <a:gd name="T75" fmla="*/ 89 h 92"/>
                <a:gd name="T76" fmla="*/ 30 w 57"/>
                <a:gd name="T77" fmla="*/ 92 h 92"/>
                <a:gd name="T78" fmla="*/ 23 w 57"/>
                <a:gd name="T79" fmla="*/ 90 h 92"/>
                <a:gd name="T80" fmla="*/ 7 w 57"/>
                <a:gd name="T81" fmla="*/ 84 h 92"/>
                <a:gd name="T82" fmla="*/ 4 w 57"/>
                <a:gd name="T83" fmla="*/ 88 h 92"/>
                <a:gd name="T84" fmla="*/ 0 w 57"/>
                <a:gd name="T8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92">
                  <a:moveTo>
                    <a:pt x="0" y="60"/>
                  </a:moveTo>
                  <a:lnTo>
                    <a:pt x="3" y="60"/>
                  </a:lnTo>
                  <a:lnTo>
                    <a:pt x="3" y="60"/>
                  </a:lnTo>
                  <a:lnTo>
                    <a:pt x="3" y="63"/>
                  </a:lnTo>
                  <a:lnTo>
                    <a:pt x="4" y="68"/>
                  </a:lnTo>
                  <a:lnTo>
                    <a:pt x="7" y="73"/>
                  </a:lnTo>
                  <a:lnTo>
                    <a:pt x="9" y="77"/>
                  </a:lnTo>
                  <a:lnTo>
                    <a:pt x="14" y="82"/>
                  </a:lnTo>
                  <a:lnTo>
                    <a:pt x="21" y="84"/>
                  </a:lnTo>
                  <a:lnTo>
                    <a:pt x="30" y="86"/>
                  </a:lnTo>
                  <a:lnTo>
                    <a:pt x="30" y="86"/>
                  </a:lnTo>
                  <a:lnTo>
                    <a:pt x="36" y="84"/>
                  </a:lnTo>
                  <a:lnTo>
                    <a:pt x="42" y="82"/>
                  </a:lnTo>
                  <a:lnTo>
                    <a:pt x="46" y="76"/>
                  </a:lnTo>
                  <a:lnTo>
                    <a:pt x="47" y="70"/>
                  </a:lnTo>
                  <a:lnTo>
                    <a:pt x="47" y="70"/>
                  </a:lnTo>
                  <a:lnTo>
                    <a:pt x="46" y="65"/>
                  </a:lnTo>
                  <a:lnTo>
                    <a:pt x="43" y="61"/>
                  </a:lnTo>
                  <a:lnTo>
                    <a:pt x="37" y="56"/>
                  </a:lnTo>
                  <a:lnTo>
                    <a:pt x="31" y="52"/>
                  </a:lnTo>
                  <a:lnTo>
                    <a:pt x="18" y="45"/>
                  </a:lnTo>
                  <a:lnTo>
                    <a:pt x="18" y="45"/>
                  </a:lnTo>
                  <a:lnTo>
                    <a:pt x="11" y="41"/>
                  </a:lnTo>
                  <a:lnTo>
                    <a:pt x="7" y="36"/>
                  </a:lnTo>
                  <a:lnTo>
                    <a:pt x="3" y="29"/>
                  </a:lnTo>
                  <a:lnTo>
                    <a:pt x="2" y="22"/>
                  </a:lnTo>
                  <a:lnTo>
                    <a:pt x="2" y="22"/>
                  </a:lnTo>
                  <a:lnTo>
                    <a:pt x="2" y="17"/>
                  </a:lnTo>
                  <a:lnTo>
                    <a:pt x="3" y="13"/>
                  </a:lnTo>
                  <a:lnTo>
                    <a:pt x="5" y="9"/>
                  </a:lnTo>
                  <a:lnTo>
                    <a:pt x="8" y="6"/>
                  </a:lnTo>
                  <a:lnTo>
                    <a:pt x="11" y="3"/>
                  </a:lnTo>
                  <a:lnTo>
                    <a:pt x="15" y="2"/>
                  </a:lnTo>
                  <a:lnTo>
                    <a:pt x="20" y="1"/>
                  </a:lnTo>
                  <a:lnTo>
                    <a:pt x="25" y="0"/>
                  </a:lnTo>
                  <a:lnTo>
                    <a:pt x="25" y="0"/>
                  </a:lnTo>
                  <a:lnTo>
                    <a:pt x="31" y="1"/>
                  </a:lnTo>
                  <a:lnTo>
                    <a:pt x="35" y="2"/>
                  </a:lnTo>
                  <a:lnTo>
                    <a:pt x="42" y="6"/>
                  </a:lnTo>
                  <a:lnTo>
                    <a:pt x="42" y="6"/>
                  </a:lnTo>
                  <a:lnTo>
                    <a:pt x="45" y="3"/>
                  </a:lnTo>
                  <a:lnTo>
                    <a:pt x="47" y="0"/>
                  </a:lnTo>
                  <a:lnTo>
                    <a:pt x="50" y="0"/>
                  </a:lnTo>
                  <a:lnTo>
                    <a:pt x="50" y="32"/>
                  </a:lnTo>
                  <a:lnTo>
                    <a:pt x="47" y="32"/>
                  </a:lnTo>
                  <a:lnTo>
                    <a:pt x="47" y="32"/>
                  </a:lnTo>
                  <a:lnTo>
                    <a:pt x="45" y="22"/>
                  </a:lnTo>
                  <a:lnTo>
                    <a:pt x="43" y="18"/>
                  </a:lnTo>
                  <a:lnTo>
                    <a:pt x="41" y="14"/>
                  </a:lnTo>
                  <a:lnTo>
                    <a:pt x="38" y="11"/>
                  </a:lnTo>
                  <a:lnTo>
                    <a:pt x="35" y="8"/>
                  </a:lnTo>
                  <a:lnTo>
                    <a:pt x="30" y="7"/>
                  </a:lnTo>
                  <a:lnTo>
                    <a:pt x="25" y="6"/>
                  </a:lnTo>
                  <a:lnTo>
                    <a:pt x="25" y="6"/>
                  </a:lnTo>
                  <a:lnTo>
                    <a:pt x="19" y="7"/>
                  </a:lnTo>
                  <a:lnTo>
                    <a:pt x="15" y="9"/>
                  </a:lnTo>
                  <a:lnTo>
                    <a:pt x="11" y="13"/>
                  </a:lnTo>
                  <a:lnTo>
                    <a:pt x="10" y="19"/>
                  </a:lnTo>
                  <a:lnTo>
                    <a:pt x="10" y="19"/>
                  </a:lnTo>
                  <a:lnTo>
                    <a:pt x="11" y="24"/>
                  </a:lnTo>
                  <a:lnTo>
                    <a:pt x="15" y="28"/>
                  </a:lnTo>
                  <a:lnTo>
                    <a:pt x="20" y="32"/>
                  </a:lnTo>
                  <a:lnTo>
                    <a:pt x="29" y="36"/>
                  </a:lnTo>
                  <a:lnTo>
                    <a:pt x="42" y="44"/>
                  </a:lnTo>
                  <a:lnTo>
                    <a:pt x="42" y="44"/>
                  </a:lnTo>
                  <a:lnTo>
                    <a:pt x="50" y="49"/>
                  </a:lnTo>
                  <a:lnTo>
                    <a:pt x="53" y="54"/>
                  </a:lnTo>
                  <a:lnTo>
                    <a:pt x="56" y="60"/>
                  </a:lnTo>
                  <a:lnTo>
                    <a:pt x="57" y="66"/>
                  </a:lnTo>
                  <a:lnTo>
                    <a:pt x="57" y="66"/>
                  </a:lnTo>
                  <a:lnTo>
                    <a:pt x="57" y="71"/>
                  </a:lnTo>
                  <a:lnTo>
                    <a:pt x="54" y="76"/>
                  </a:lnTo>
                  <a:lnTo>
                    <a:pt x="52" y="81"/>
                  </a:lnTo>
                  <a:lnTo>
                    <a:pt x="48" y="84"/>
                  </a:lnTo>
                  <a:lnTo>
                    <a:pt x="45" y="88"/>
                  </a:lnTo>
                  <a:lnTo>
                    <a:pt x="40" y="89"/>
                  </a:lnTo>
                  <a:lnTo>
                    <a:pt x="35" y="90"/>
                  </a:lnTo>
                  <a:lnTo>
                    <a:pt x="30" y="92"/>
                  </a:lnTo>
                  <a:lnTo>
                    <a:pt x="30" y="92"/>
                  </a:lnTo>
                  <a:lnTo>
                    <a:pt x="23" y="90"/>
                  </a:lnTo>
                  <a:lnTo>
                    <a:pt x="16" y="88"/>
                  </a:lnTo>
                  <a:lnTo>
                    <a:pt x="7" y="84"/>
                  </a:lnTo>
                  <a:lnTo>
                    <a:pt x="7" y="84"/>
                  </a:lnTo>
                  <a:lnTo>
                    <a:pt x="4" y="88"/>
                  </a:lnTo>
                  <a:lnTo>
                    <a:pt x="3" y="92"/>
                  </a:lnTo>
                  <a:lnTo>
                    <a:pt x="0" y="92"/>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7" name="Freeform 20"/>
            <p:cNvSpPr>
              <a:spLocks/>
            </p:cNvSpPr>
            <p:nvPr userDrawn="1"/>
          </p:nvSpPr>
          <p:spPr bwMode="auto">
            <a:xfrm>
              <a:off x="1666875" y="1157288"/>
              <a:ext cx="144463" cy="138113"/>
            </a:xfrm>
            <a:custGeom>
              <a:avLst/>
              <a:gdLst>
                <a:gd name="T0" fmla="*/ 26 w 91"/>
                <a:gd name="T1" fmla="*/ 84 h 87"/>
                <a:gd name="T2" fmla="*/ 26 w 91"/>
                <a:gd name="T3" fmla="*/ 84 h 87"/>
                <a:gd name="T4" fmla="*/ 33 w 91"/>
                <a:gd name="T5" fmla="*/ 84 h 87"/>
                <a:gd name="T6" fmla="*/ 36 w 91"/>
                <a:gd name="T7" fmla="*/ 82 h 87"/>
                <a:gd name="T8" fmla="*/ 37 w 91"/>
                <a:gd name="T9" fmla="*/ 81 h 87"/>
                <a:gd name="T10" fmla="*/ 39 w 91"/>
                <a:gd name="T11" fmla="*/ 76 h 87"/>
                <a:gd name="T12" fmla="*/ 39 w 91"/>
                <a:gd name="T13" fmla="*/ 68 h 87"/>
                <a:gd name="T14" fmla="*/ 39 w 91"/>
                <a:gd name="T15" fmla="*/ 6 h 87"/>
                <a:gd name="T16" fmla="*/ 21 w 91"/>
                <a:gd name="T17" fmla="*/ 6 h 87"/>
                <a:gd name="T18" fmla="*/ 21 w 91"/>
                <a:gd name="T19" fmla="*/ 6 h 87"/>
                <a:gd name="T20" fmla="*/ 14 w 91"/>
                <a:gd name="T21" fmla="*/ 6 h 87"/>
                <a:gd name="T22" fmla="*/ 9 w 91"/>
                <a:gd name="T23" fmla="*/ 9 h 87"/>
                <a:gd name="T24" fmla="*/ 6 w 91"/>
                <a:gd name="T25" fmla="*/ 12 h 87"/>
                <a:gd name="T26" fmla="*/ 4 w 91"/>
                <a:gd name="T27" fmla="*/ 17 h 87"/>
                <a:gd name="T28" fmla="*/ 4 w 91"/>
                <a:gd name="T29" fmla="*/ 20 h 87"/>
                <a:gd name="T30" fmla="*/ 0 w 91"/>
                <a:gd name="T31" fmla="*/ 20 h 87"/>
                <a:gd name="T32" fmla="*/ 1 w 91"/>
                <a:gd name="T33" fmla="*/ 0 h 87"/>
                <a:gd name="T34" fmla="*/ 90 w 91"/>
                <a:gd name="T35" fmla="*/ 0 h 87"/>
                <a:gd name="T36" fmla="*/ 91 w 91"/>
                <a:gd name="T37" fmla="*/ 20 h 87"/>
                <a:gd name="T38" fmla="*/ 87 w 91"/>
                <a:gd name="T39" fmla="*/ 20 h 87"/>
                <a:gd name="T40" fmla="*/ 87 w 91"/>
                <a:gd name="T41" fmla="*/ 17 h 87"/>
                <a:gd name="T42" fmla="*/ 87 w 91"/>
                <a:gd name="T43" fmla="*/ 17 h 87"/>
                <a:gd name="T44" fmla="*/ 85 w 91"/>
                <a:gd name="T45" fmla="*/ 12 h 87"/>
                <a:gd name="T46" fmla="*/ 82 w 91"/>
                <a:gd name="T47" fmla="*/ 9 h 87"/>
                <a:gd name="T48" fmla="*/ 78 w 91"/>
                <a:gd name="T49" fmla="*/ 6 h 87"/>
                <a:gd name="T50" fmla="*/ 70 w 91"/>
                <a:gd name="T51" fmla="*/ 6 h 87"/>
                <a:gd name="T52" fmla="*/ 52 w 91"/>
                <a:gd name="T53" fmla="*/ 6 h 87"/>
                <a:gd name="T54" fmla="*/ 52 w 91"/>
                <a:gd name="T55" fmla="*/ 68 h 87"/>
                <a:gd name="T56" fmla="*/ 52 w 91"/>
                <a:gd name="T57" fmla="*/ 68 h 87"/>
                <a:gd name="T58" fmla="*/ 52 w 91"/>
                <a:gd name="T59" fmla="*/ 76 h 87"/>
                <a:gd name="T60" fmla="*/ 54 w 91"/>
                <a:gd name="T61" fmla="*/ 81 h 87"/>
                <a:gd name="T62" fmla="*/ 55 w 91"/>
                <a:gd name="T63" fmla="*/ 82 h 87"/>
                <a:gd name="T64" fmla="*/ 58 w 91"/>
                <a:gd name="T65" fmla="*/ 84 h 87"/>
                <a:gd name="T66" fmla="*/ 65 w 91"/>
                <a:gd name="T67" fmla="*/ 84 h 87"/>
                <a:gd name="T68" fmla="*/ 65 w 91"/>
                <a:gd name="T69" fmla="*/ 87 h 87"/>
                <a:gd name="T70" fmla="*/ 26 w 91"/>
                <a:gd name="T71" fmla="*/ 87 h 87"/>
                <a:gd name="T72" fmla="*/ 26 w 91"/>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26" y="84"/>
                  </a:moveTo>
                  <a:lnTo>
                    <a:pt x="26" y="84"/>
                  </a:lnTo>
                  <a:lnTo>
                    <a:pt x="33" y="84"/>
                  </a:lnTo>
                  <a:lnTo>
                    <a:pt x="36" y="82"/>
                  </a:lnTo>
                  <a:lnTo>
                    <a:pt x="37" y="81"/>
                  </a:lnTo>
                  <a:lnTo>
                    <a:pt x="39" y="76"/>
                  </a:lnTo>
                  <a:lnTo>
                    <a:pt x="39" y="68"/>
                  </a:lnTo>
                  <a:lnTo>
                    <a:pt x="39" y="6"/>
                  </a:lnTo>
                  <a:lnTo>
                    <a:pt x="21" y="6"/>
                  </a:lnTo>
                  <a:lnTo>
                    <a:pt x="21" y="6"/>
                  </a:lnTo>
                  <a:lnTo>
                    <a:pt x="14" y="6"/>
                  </a:lnTo>
                  <a:lnTo>
                    <a:pt x="9" y="9"/>
                  </a:lnTo>
                  <a:lnTo>
                    <a:pt x="6" y="12"/>
                  </a:lnTo>
                  <a:lnTo>
                    <a:pt x="4" y="17"/>
                  </a:lnTo>
                  <a:lnTo>
                    <a:pt x="4" y="20"/>
                  </a:lnTo>
                  <a:lnTo>
                    <a:pt x="0" y="20"/>
                  </a:lnTo>
                  <a:lnTo>
                    <a:pt x="1" y="0"/>
                  </a:lnTo>
                  <a:lnTo>
                    <a:pt x="90" y="0"/>
                  </a:lnTo>
                  <a:lnTo>
                    <a:pt x="91" y="20"/>
                  </a:lnTo>
                  <a:lnTo>
                    <a:pt x="87" y="20"/>
                  </a:lnTo>
                  <a:lnTo>
                    <a:pt x="87" y="17"/>
                  </a:lnTo>
                  <a:lnTo>
                    <a:pt x="87" y="17"/>
                  </a:lnTo>
                  <a:lnTo>
                    <a:pt x="85" y="12"/>
                  </a:lnTo>
                  <a:lnTo>
                    <a:pt x="82" y="9"/>
                  </a:lnTo>
                  <a:lnTo>
                    <a:pt x="78" y="6"/>
                  </a:lnTo>
                  <a:lnTo>
                    <a:pt x="70" y="6"/>
                  </a:lnTo>
                  <a:lnTo>
                    <a:pt x="52" y="6"/>
                  </a:lnTo>
                  <a:lnTo>
                    <a:pt x="52" y="68"/>
                  </a:lnTo>
                  <a:lnTo>
                    <a:pt x="52" y="68"/>
                  </a:lnTo>
                  <a:lnTo>
                    <a:pt x="52" y="76"/>
                  </a:lnTo>
                  <a:lnTo>
                    <a:pt x="54" y="81"/>
                  </a:lnTo>
                  <a:lnTo>
                    <a:pt x="55" y="82"/>
                  </a:lnTo>
                  <a:lnTo>
                    <a:pt x="58" y="84"/>
                  </a:lnTo>
                  <a:lnTo>
                    <a:pt x="65" y="84"/>
                  </a:lnTo>
                  <a:lnTo>
                    <a:pt x="65" y="87"/>
                  </a:lnTo>
                  <a:lnTo>
                    <a:pt x="26" y="87"/>
                  </a:lnTo>
                  <a:lnTo>
                    <a:pt x="26"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8" name="Freeform 21"/>
            <p:cNvSpPr>
              <a:spLocks noEditPoints="1"/>
            </p:cNvSpPr>
            <p:nvPr userDrawn="1"/>
          </p:nvSpPr>
          <p:spPr bwMode="auto">
            <a:xfrm>
              <a:off x="1808163" y="1154113"/>
              <a:ext cx="158750" cy="141288"/>
            </a:xfrm>
            <a:custGeom>
              <a:avLst/>
              <a:gdLst>
                <a:gd name="T0" fmla="*/ 0 w 100"/>
                <a:gd name="T1" fmla="*/ 86 h 89"/>
                <a:gd name="T2" fmla="*/ 0 w 100"/>
                <a:gd name="T3" fmla="*/ 86 h 89"/>
                <a:gd name="T4" fmla="*/ 7 w 100"/>
                <a:gd name="T5" fmla="*/ 86 h 89"/>
                <a:gd name="T6" fmla="*/ 12 w 100"/>
                <a:gd name="T7" fmla="*/ 83 h 89"/>
                <a:gd name="T8" fmla="*/ 14 w 100"/>
                <a:gd name="T9" fmla="*/ 79 h 89"/>
                <a:gd name="T10" fmla="*/ 17 w 100"/>
                <a:gd name="T11" fmla="*/ 73 h 89"/>
                <a:gd name="T12" fmla="*/ 49 w 100"/>
                <a:gd name="T13" fmla="*/ 0 h 89"/>
                <a:gd name="T14" fmla="*/ 51 w 100"/>
                <a:gd name="T15" fmla="*/ 0 h 89"/>
                <a:gd name="T16" fmla="*/ 83 w 100"/>
                <a:gd name="T17" fmla="*/ 73 h 89"/>
                <a:gd name="T18" fmla="*/ 83 w 100"/>
                <a:gd name="T19" fmla="*/ 73 h 89"/>
                <a:gd name="T20" fmla="*/ 86 w 100"/>
                <a:gd name="T21" fmla="*/ 79 h 89"/>
                <a:gd name="T22" fmla="*/ 88 w 100"/>
                <a:gd name="T23" fmla="*/ 83 h 89"/>
                <a:gd name="T24" fmla="*/ 93 w 100"/>
                <a:gd name="T25" fmla="*/ 86 h 89"/>
                <a:gd name="T26" fmla="*/ 100 w 100"/>
                <a:gd name="T27" fmla="*/ 86 h 89"/>
                <a:gd name="T28" fmla="*/ 100 w 100"/>
                <a:gd name="T29" fmla="*/ 89 h 89"/>
                <a:gd name="T30" fmla="*/ 60 w 100"/>
                <a:gd name="T31" fmla="*/ 89 h 89"/>
                <a:gd name="T32" fmla="*/ 60 w 100"/>
                <a:gd name="T33" fmla="*/ 86 h 89"/>
                <a:gd name="T34" fmla="*/ 60 w 100"/>
                <a:gd name="T35" fmla="*/ 86 h 89"/>
                <a:gd name="T36" fmla="*/ 67 w 100"/>
                <a:gd name="T37" fmla="*/ 86 h 89"/>
                <a:gd name="T38" fmla="*/ 71 w 100"/>
                <a:gd name="T39" fmla="*/ 83 h 89"/>
                <a:gd name="T40" fmla="*/ 72 w 100"/>
                <a:gd name="T41" fmla="*/ 82 h 89"/>
                <a:gd name="T42" fmla="*/ 72 w 100"/>
                <a:gd name="T43" fmla="*/ 81 h 89"/>
                <a:gd name="T44" fmla="*/ 71 w 100"/>
                <a:gd name="T45" fmla="*/ 74 h 89"/>
                <a:gd name="T46" fmla="*/ 65 w 100"/>
                <a:gd name="T47" fmla="*/ 59 h 89"/>
                <a:gd name="T48" fmla="*/ 29 w 100"/>
                <a:gd name="T49" fmla="*/ 59 h 89"/>
                <a:gd name="T50" fmla="*/ 23 w 100"/>
                <a:gd name="T51" fmla="*/ 74 h 89"/>
                <a:gd name="T52" fmla="*/ 23 w 100"/>
                <a:gd name="T53" fmla="*/ 74 h 89"/>
                <a:gd name="T54" fmla="*/ 21 w 100"/>
                <a:gd name="T55" fmla="*/ 81 h 89"/>
                <a:gd name="T56" fmla="*/ 22 w 100"/>
                <a:gd name="T57" fmla="*/ 82 h 89"/>
                <a:gd name="T58" fmla="*/ 22 w 100"/>
                <a:gd name="T59" fmla="*/ 83 h 89"/>
                <a:gd name="T60" fmla="*/ 27 w 100"/>
                <a:gd name="T61" fmla="*/ 86 h 89"/>
                <a:gd name="T62" fmla="*/ 34 w 100"/>
                <a:gd name="T63" fmla="*/ 86 h 89"/>
                <a:gd name="T64" fmla="*/ 34 w 100"/>
                <a:gd name="T65" fmla="*/ 89 h 89"/>
                <a:gd name="T66" fmla="*/ 0 w 100"/>
                <a:gd name="T67" fmla="*/ 89 h 89"/>
                <a:gd name="T68" fmla="*/ 0 w 100"/>
                <a:gd name="T69" fmla="*/ 86 h 89"/>
                <a:gd name="T70" fmla="*/ 62 w 100"/>
                <a:gd name="T71" fmla="*/ 54 h 89"/>
                <a:gd name="T72" fmla="*/ 46 w 100"/>
                <a:gd name="T73" fmla="*/ 19 h 89"/>
                <a:gd name="T74" fmla="*/ 32 w 100"/>
                <a:gd name="T75" fmla="*/ 54 h 89"/>
                <a:gd name="T76" fmla="*/ 62 w 100"/>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9">
                  <a:moveTo>
                    <a:pt x="0" y="86"/>
                  </a:moveTo>
                  <a:lnTo>
                    <a:pt x="0" y="86"/>
                  </a:lnTo>
                  <a:lnTo>
                    <a:pt x="7" y="86"/>
                  </a:lnTo>
                  <a:lnTo>
                    <a:pt x="12" y="83"/>
                  </a:lnTo>
                  <a:lnTo>
                    <a:pt x="14" y="79"/>
                  </a:lnTo>
                  <a:lnTo>
                    <a:pt x="17" y="73"/>
                  </a:lnTo>
                  <a:lnTo>
                    <a:pt x="49" y="0"/>
                  </a:lnTo>
                  <a:lnTo>
                    <a:pt x="51" y="0"/>
                  </a:lnTo>
                  <a:lnTo>
                    <a:pt x="83" y="73"/>
                  </a:lnTo>
                  <a:lnTo>
                    <a:pt x="83" y="73"/>
                  </a:lnTo>
                  <a:lnTo>
                    <a:pt x="86" y="79"/>
                  </a:lnTo>
                  <a:lnTo>
                    <a:pt x="88" y="83"/>
                  </a:lnTo>
                  <a:lnTo>
                    <a:pt x="93" y="86"/>
                  </a:lnTo>
                  <a:lnTo>
                    <a:pt x="100" y="86"/>
                  </a:lnTo>
                  <a:lnTo>
                    <a:pt x="100" y="89"/>
                  </a:lnTo>
                  <a:lnTo>
                    <a:pt x="60" y="89"/>
                  </a:lnTo>
                  <a:lnTo>
                    <a:pt x="60" y="86"/>
                  </a:lnTo>
                  <a:lnTo>
                    <a:pt x="60" y="86"/>
                  </a:lnTo>
                  <a:lnTo>
                    <a:pt x="67" y="86"/>
                  </a:lnTo>
                  <a:lnTo>
                    <a:pt x="71" y="83"/>
                  </a:lnTo>
                  <a:lnTo>
                    <a:pt x="72" y="82"/>
                  </a:lnTo>
                  <a:lnTo>
                    <a:pt x="72" y="81"/>
                  </a:lnTo>
                  <a:lnTo>
                    <a:pt x="71" y="74"/>
                  </a:lnTo>
                  <a:lnTo>
                    <a:pt x="65" y="59"/>
                  </a:lnTo>
                  <a:lnTo>
                    <a:pt x="29" y="59"/>
                  </a:lnTo>
                  <a:lnTo>
                    <a:pt x="23" y="74"/>
                  </a:lnTo>
                  <a:lnTo>
                    <a:pt x="23" y="74"/>
                  </a:lnTo>
                  <a:lnTo>
                    <a:pt x="21" y="81"/>
                  </a:lnTo>
                  <a:lnTo>
                    <a:pt x="22" y="82"/>
                  </a:lnTo>
                  <a:lnTo>
                    <a:pt x="22" y="83"/>
                  </a:lnTo>
                  <a:lnTo>
                    <a:pt x="27" y="86"/>
                  </a:lnTo>
                  <a:lnTo>
                    <a:pt x="34" y="86"/>
                  </a:lnTo>
                  <a:lnTo>
                    <a:pt x="34" y="89"/>
                  </a:lnTo>
                  <a:lnTo>
                    <a:pt x="0" y="89"/>
                  </a:lnTo>
                  <a:lnTo>
                    <a:pt x="0" y="86"/>
                  </a:lnTo>
                  <a:close/>
                  <a:moveTo>
                    <a:pt x="62" y="54"/>
                  </a:moveTo>
                  <a:lnTo>
                    <a:pt x="46" y="19"/>
                  </a:lnTo>
                  <a:lnTo>
                    <a:pt x="32" y="54"/>
                  </a:lnTo>
                  <a:lnTo>
                    <a:pt x="62" y="5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9" name="Freeform 22"/>
            <p:cNvSpPr>
              <a:spLocks/>
            </p:cNvSpPr>
            <p:nvPr userDrawn="1"/>
          </p:nvSpPr>
          <p:spPr bwMode="auto">
            <a:xfrm>
              <a:off x="1965325" y="1157288"/>
              <a:ext cx="142875" cy="138113"/>
            </a:xfrm>
            <a:custGeom>
              <a:avLst/>
              <a:gdLst>
                <a:gd name="T0" fmla="*/ 26 w 90"/>
                <a:gd name="T1" fmla="*/ 84 h 87"/>
                <a:gd name="T2" fmla="*/ 26 w 90"/>
                <a:gd name="T3" fmla="*/ 84 h 87"/>
                <a:gd name="T4" fmla="*/ 33 w 90"/>
                <a:gd name="T5" fmla="*/ 84 h 87"/>
                <a:gd name="T6" fmla="*/ 36 w 90"/>
                <a:gd name="T7" fmla="*/ 82 h 87"/>
                <a:gd name="T8" fmla="*/ 37 w 90"/>
                <a:gd name="T9" fmla="*/ 81 h 87"/>
                <a:gd name="T10" fmla="*/ 40 w 90"/>
                <a:gd name="T11" fmla="*/ 76 h 87"/>
                <a:gd name="T12" fmla="*/ 40 w 90"/>
                <a:gd name="T13" fmla="*/ 68 h 87"/>
                <a:gd name="T14" fmla="*/ 40 w 90"/>
                <a:gd name="T15" fmla="*/ 6 h 87"/>
                <a:gd name="T16" fmla="*/ 21 w 90"/>
                <a:gd name="T17" fmla="*/ 6 h 87"/>
                <a:gd name="T18" fmla="*/ 21 w 90"/>
                <a:gd name="T19" fmla="*/ 6 h 87"/>
                <a:gd name="T20" fmla="*/ 12 w 90"/>
                <a:gd name="T21" fmla="*/ 6 h 87"/>
                <a:gd name="T22" fmla="*/ 9 w 90"/>
                <a:gd name="T23" fmla="*/ 9 h 87"/>
                <a:gd name="T24" fmla="*/ 5 w 90"/>
                <a:gd name="T25" fmla="*/ 12 h 87"/>
                <a:gd name="T26" fmla="*/ 4 w 90"/>
                <a:gd name="T27" fmla="*/ 17 h 87"/>
                <a:gd name="T28" fmla="*/ 4 w 90"/>
                <a:gd name="T29" fmla="*/ 20 h 87"/>
                <a:gd name="T30" fmla="*/ 0 w 90"/>
                <a:gd name="T31" fmla="*/ 20 h 87"/>
                <a:gd name="T32" fmla="*/ 1 w 90"/>
                <a:gd name="T33" fmla="*/ 0 h 87"/>
                <a:gd name="T34" fmla="*/ 89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3 w 90"/>
                <a:gd name="T47" fmla="*/ 9 h 87"/>
                <a:gd name="T48" fmla="*/ 78 w 90"/>
                <a:gd name="T49" fmla="*/ 6 h 87"/>
                <a:gd name="T50" fmla="*/ 70 w 90"/>
                <a:gd name="T51" fmla="*/ 6 h 87"/>
                <a:gd name="T52" fmla="*/ 51 w 90"/>
                <a:gd name="T53" fmla="*/ 6 h 87"/>
                <a:gd name="T54" fmla="*/ 51 w 90"/>
                <a:gd name="T55" fmla="*/ 68 h 87"/>
                <a:gd name="T56" fmla="*/ 51 w 90"/>
                <a:gd name="T57" fmla="*/ 68 h 87"/>
                <a:gd name="T58" fmla="*/ 52 w 90"/>
                <a:gd name="T59" fmla="*/ 76 h 87"/>
                <a:gd name="T60" fmla="*/ 53 w 90"/>
                <a:gd name="T61" fmla="*/ 81 h 87"/>
                <a:gd name="T62" fmla="*/ 56 w 90"/>
                <a:gd name="T63" fmla="*/ 82 h 87"/>
                <a:gd name="T64" fmla="*/ 58 w 90"/>
                <a:gd name="T65" fmla="*/ 84 h 87"/>
                <a:gd name="T66" fmla="*/ 65 w 90"/>
                <a:gd name="T67" fmla="*/ 84 h 87"/>
                <a:gd name="T68" fmla="*/ 65 w 90"/>
                <a:gd name="T69" fmla="*/ 87 h 87"/>
                <a:gd name="T70" fmla="*/ 26 w 90"/>
                <a:gd name="T71" fmla="*/ 87 h 87"/>
                <a:gd name="T72" fmla="*/ 26 w 90"/>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4"/>
                  </a:moveTo>
                  <a:lnTo>
                    <a:pt x="26" y="84"/>
                  </a:lnTo>
                  <a:lnTo>
                    <a:pt x="33" y="84"/>
                  </a:lnTo>
                  <a:lnTo>
                    <a:pt x="36" y="82"/>
                  </a:lnTo>
                  <a:lnTo>
                    <a:pt x="37" y="81"/>
                  </a:lnTo>
                  <a:lnTo>
                    <a:pt x="40" y="76"/>
                  </a:lnTo>
                  <a:lnTo>
                    <a:pt x="40" y="68"/>
                  </a:lnTo>
                  <a:lnTo>
                    <a:pt x="40" y="6"/>
                  </a:lnTo>
                  <a:lnTo>
                    <a:pt x="21" y="6"/>
                  </a:lnTo>
                  <a:lnTo>
                    <a:pt x="21" y="6"/>
                  </a:lnTo>
                  <a:lnTo>
                    <a:pt x="12" y="6"/>
                  </a:lnTo>
                  <a:lnTo>
                    <a:pt x="9" y="9"/>
                  </a:lnTo>
                  <a:lnTo>
                    <a:pt x="5" y="12"/>
                  </a:lnTo>
                  <a:lnTo>
                    <a:pt x="4" y="17"/>
                  </a:lnTo>
                  <a:lnTo>
                    <a:pt x="4" y="20"/>
                  </a:lnTo>
                  <a:lnTo>
                    <a:pt x="0" y="20"/>
                  </a:lnTo>
                  <a:lnTo>
                    <a:pt x="1" y="0"/>
                  </a:lnTo>
                  <a:lnTo>
                    <a:pt x="89" y="0"/>
                  </a:lnTo>
                  <a:lnTo>
                    <a:pt x="90" y="20"/>
                  </a:lnTo>
                  <a:lnTo>
                    <a:pt x="87" y="20"/>
                  </a:lnTo>
                  <a:lnTo>
                    <a:pt x="86" y="17"/>
                  </a:lnTo>
                  <a:lnTo>
                    <a:pt x="86" y="17"/>
                  </a:lnTo>
                  <a:lnTo>
                    <a:pt x="85" y="12"/>
                  </a:lnTo>
                  <a:lnTo>
                    <a:pt x="83" y="9"/>
                  </a:lnTo>
                  <a:lnTo>
                    <a:pt x="78" y="6"/>
                  </a:lnTo>
                  <a:lnTo>
                    <a:pt x="70" y="6"/>
                  </a:lnTo>
                  <a:lnTo>
                    <a:pt x="51" y="6"/>
                  </a:lnTo>
                  <a:lnTo>
                    <a:pt x="51" y="68"/>
                  </a:lnTo>
                  <a:lnTo>
                    <a:pt x="51" y="68"/>
                  </a:lnTo>
                  <a:lnTo>
                    <a:pt x="52" y="76"/>
                  </a:lnTo>
                  <a:lnTo>
                    <a:pt x="53" y="81"/>
                  </a:lnTo>
                  <a:lnTo>
                    <a:pt x="56" y="82"/>
                  </a:lnTo>
                  <a:lnTo>
                    <a:pt x="58" y="84"/>
                  </a:lnTo>
                  <a:lnTo>
                    <a:pt x="65" y="84"/>
                  </a:lnTo>
                  <a:lnTo>
                    <a:pt x="65" y="87"/>
                  </a:lnTo>
                  <a:lnTo>
                    <a:pt x="26" y="87"/>
                  </a:lnTo>
                  <a:lnTo>
                    <a:pt x="26"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0" name="Freeform 23"/>
            <p:cNvSpPr>
              <a:spLocks/>
            </p:cNvSpPr>
            <p:nvPr userDrawn="1"/>
          </p:nvSpPr>
          <p:spPr bwMode="auto">
            <a:xfrm>
              <a:off x="2139950" y="1154113"/>
              <a:ext cx="90488" cy="146050"/>
            </a:xfrm>
            <a:custGeom>
              <a:avLst/>
              <a:gdLst>
                <a:gd name="T0" fmla="*/ 3 w 57"/>
                <a:gd name="T1" fmla="*/ 60 h 92"/>
                <a:gd name="T2" fmla="*/ 3 w 57"/>
                <a:gd name="T3" fmla="*/ 63 h 92"/>
                <a:gd name="T4" fmla="*/ 6 w 57"/>
                <a:gd name="T5" fmla="*/ 73 h 92"/>
                <a:gd name="T6" fmla="*/ 14 w 57"/>
                <a:gd name="T7" fmla="*/ 82 h 92"/>
                <a:gd name="T8" fmla="*/ 29 w 57"/>
                <a:gd name="T9" fmla="*/ 86 h 92"/>
                <a:gd name="T10" fmla="*/ 36 w 57"/>
                <a:gd name="T11" fmla="*/ 84 h 92"/>
                <a:gd name="T12" fmla="*/ 46 w 57"/>
                <a:gd name="T13" fmla="*/ 76 h 92"/>
                <a:gd name="T14" fmla="*/ 48 w 57"/>
                <a:gd name="T15" fmla="*/ 70 h 92"/>
                <a:gd name="T16" fmla="*/ 43 w 57"/>
                <a:gd name="T17" fmla="*/ 61 h 92"/>
                <a:gd name="T18" fmla="*/ 32 w 57"/>
                <a:gd name="T19" fmla="*/ 52 h 92"/>
                <a:gd name="T20" fmla="*/ 17 w 57"/>
                <a:gd name="T21" fmla="*/ 45 h 92"/>
                <a:gd name="T22" fmla="*/ 6 w 57"/>
                <a:gd name="T23" fmla="*/ 36 h 92"/>
                <a:gd name="T24" fmla="*/ 1 w 57"/>
                <a:gd name="T25" fmla="*/ 22 h 92"/>
                <a:gd name="T26" fmla="*/ 2 w 57"/>
                <a:gd name="T27" fmla="*/ 17 h 92"/>
                <a:gd name="T28" fmla="*/ 5 w 57"/>
                <a:gd name="T29" fmla="*/ 9 h 92"/>
                <a:gd name="T30" fmla="*/ 12 w 57"/>
                <a:gd name="T31" fmla="*/ 3 h 92"/>
                <a:gd name="T32" fmla="*/ 20 w 57"/>
                <a:gd name="T33" fmla="*/ 1 h 92"/>
                <a:gd name="T34" fmla="*/ 25 w 57"/>
                <a:gd name="T35" fmla="*/ 0 h 92"/>
                <a:gd name="T36" fmla="*/ 35 w 57"/>
                <a:gd name="T37" fmla="*/ 2 h 92"/>
                <a:gd name="T38" fmla="*/ 43 w 57"/>
                <a:gd name="T39" fmla="*/ 6 h 92"/>
                <a:gd name="T40" fmla="*/ 46 w 57"/>
                <a:gd name="T41" fmla="*/ 0 h 92"/>
                <a:gd name="T42" fmla="*/ 50 w 57"/>
                <a:gd name="T43" fmla="*/ 32 h 92"/>
                <a:gd name="T44" fmla="*/ 46 w 57"/>
                <a:gd name="T45" fmla="*/ 32 h 92"/>
                <a:gd name="T46" fmla="*/ 44 w 57"/>
                <a:gd name="T47" fmla="*/ 18 h 92"/>
                <a:gd name="T48" fmla="*/ 39 w 57"/>
                <a:gd name="T49" fmla="*/ 11 h 92"/>
                <a:gd name="T50" fmla="*/ 30 w 57"/>
                <a:gd name="T51" fmla="*/ 7 h 92"/>
                <a:gd name="T52" fmla="*/ 24 w 57"/>
                <a:gd name="T53" fmla="*/ 6 h 92"/>
                <a:gd name="T54" fmla="*/ 14 w 57"/>
                <a:gd name="T55" fmla="*/ 9 h 92"/>
                <a:gd name="T56" fmla="*/ 11 w 57"/>
                <a:gd name="T57" fmla="*/ 19 h 92"/>
                <a:gd name="T58" fmla="*/ 12 w 57"/>
                <a:gd name="T59" fmla="*/ 24 h 92"/>
                <a:gd name="T60" fmla="*/ 20 w 57"/>
                <a:gd name="T61" fmla="*/ 32 h 92"/>
                <a:gd name="T62" fmla="*/ 41 w 57"/>
                <a:gd name="T63" fmla="*/ 44 h 92"/>
                <a:gd name="T64" fmla="*/ 49 w 57"/>
                <a:gd name="T65" fmla="*/ 49 h 92"/>
                <a:gd name="T66" fmla="*/ 56 w 57"/>
                <a:gd name="T67" fmla="*/ 60 h 92"/>
                <a:gd name="T68" fmla="*/ 57 w 57"/>
                <a:gd name="T69" fmla="*/ 66 h 92"/>
                <a:gd name="T70" fmla="*/ 55 w 57"/>
                <a:gd name="T71" fmla="*/ 76 h 92"/>
                <a:gd name="T72" fmla="*/ 49 w 57"/>
                <a:gd name="T73" fmla="*/ 84 h 92"/>
                <a:gd name="T74" fmla="*/ 40 w 57"/>
                <a:gd name="T75" fmla="*/ 89 h 92"/>
                <a:gd name="T76" fmla="*/ 29 w 57"/>
                <a:gd name="T77" fmla="*/ 92 h 92"/>
                <a:gd name="T78" fmla="*/ 22 w 57"/>
                <a:gd name="T79" fmla="*/ 90 h 92"/>
                <a:gd name="T80" fmla="*/ 7 w 57"/>
                <a:gd name="T81" fmla="*/ 84 h 92"/>
                <a:gd name="T82" fmla="*/ 5 w 57"/>
                <a:gd name="T83" fmla="*/ 88 h 92"/>
                <a:gd name="T84" fmla="*/ 0 w 57"/>
                <a:gd name="T8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92">
                  <a:moveTo>
                    <a:pt x="0" y="60"/>
                  </a:moveTo>
                  <a:lnTo>
                    <a:pt x="3" y="60"/>
                  </a:lnTo>
                  <a:lnTo>
                    <a:pt x="3" y="60"/>
                  </a:lnTo>
                  <a:lnTo>
                    <a:pt x="3" y="63"/>
                  </a:lnTo>
                  <a:lnTo>
                    <a:pt x="5" y="68"/>
                  </a:lnTo>
                  <a:lnTo>
                    <a:pt x="6" y="73"/>
                  </a:lnTo>
                  <a:lnTo>
                    <a:pt x="9" y="77"/>
                  </a:lnTo>
                  <a:lnTo>
                    <a:pt x="14" y="82"/>
                  </a:lnTo>
                  <a:lnTo>
                    <a:pt x="20" y="84"/>
                  </a:lnTo>
                  <a:lnTo>
                    <a:pt x="29" y="86"/>
                  </a:lnTo>
                  <a:lnTo>
                    <a:pt x="29" y="86"/>
                  </a:lnTo>
                  <a:lnTo>
                    <a:pt x="36" y="84"/>
                  </a:lnTo>
                  <a:lnTo>
                    <a:pt x="43" y="82"/>
                  </a:lnTo>
                  <a:lnTo>
                    <a:pt x="46" y="76"/>
                  </a:lnTo>
                  <a:lnTo>
                    <a:pt x="48" y="70"/>
                  </a:lnTo>
                  <a:lnTo>
                    <a:pt x="48" y="70"/>
                  </a:lnTo>
                  <a:lnTo>
                    <a:pt x="46" y="65"/>
                  </a:lnTo>
                  <a:lnTo>
                    <a:pt x="43" y="61"/>
                  </a:lnTo>
                  <a:lnTo>
                    <a:pt x="38" y="56"/>
                  </a:lnTo>
                  <a:lnTo>
                    <a:pt x="32" y="52"/>
                  </a:lnTo>
                  <a:lnTo>
                    <a:pt x="17" y="45"/>
                  </a:lnTo>
                  <a:lnTo>
                    <a:pt x="17" y="45"/>
                  </a:lnTo>
                  <a:lnTo>
                    <a:pt x="11" y="41"/>
                  </a:lnTo>
                  <a:lnTo>
                    <a:pt x="6" y="36"/>
                  </a:lnTo>
                  <a:lnTo>
                    <a:pt x="2" y="29"/>
                  </a:lnTo>
                  <a:lnTo>
                    <a:pt x="1" y="22"/>
                  </a:lnTo>
                  <a:lnTo>
                    <a:pt x="1" y="22"/>
                  </a:lnTo>
                  <a:lnTo>
                    <a:pt x="2" y="17"/>
                  </a:lnTo>
                  <a:lnTo>
                    <a:pt x="3" y="13"/>
                  </a:lnTo>
                  <a:lnTo>
                    <a:pt x="5" y="9"/>
                  </a:lnTo>
                  <a:lnTo>
                    <a:pt x="8" y="6"/>
                  </a:lnTo>
                  <a:lnTo>
                    <a:pt x="12" y="3"/>
                  </a:lnTo>
                  <a:lnTo>
                    <a:pt x="16" y="2"/>
                  </a:lnTo>
                  <a:lnTo>
                    <a:pt x="20" y="1"/>
                  </a:lnTo>
                  <a:lnTo>
                    <a:pt x="25" y="0"/>
                  </a:lnTo>
                  <a:lnTo>
                    <a:pt x="25" y="0"/>
                  </a:lnTo>
                  <a:lnTo>
                    <a:pt x="30" y="1"/>
                  </a:lnTo>
                  <a:lnTo>
                    <a:pt x="35" y="2"/>
                  </a:lnTo>
                  <a:lnTo>
                    <a:pt x="43" y="6"/>
                  </a:lnTo>
                  <a:lnTo>
                    <a:pt x="43" y="6"/>
                  </a:lnTo>
                  <a:lnTo>
                    <a:pt x="45" y="3"/>
                  </a:lnTo>
                  <a:lnTo>
                    <a:pt x="46" y="0"/>
                  </a:lnTo>
                  <a:lnTo>
                    <a:pt x="50" y="0"/>
                  </a:lnTo>
                  <a:lnTo>
                    <a:pt x="50" y="32"/>
                  </a:lnTo>
                  <a:lnTo>
                    <a:pt x="46" y="32"/>
                  </a:lnTo>
                  <a:lnTo>
                    <a:pt x="46" y="32"/>
                  </a:lnTo>
                  <a:lnTo>
                    <a:pt x="45" y="22"/>
                  </a:lnTo>
                  <a:lnTo>
                    <a:pt x="44" y="18"/>
                  </a:lnTo>
                  <a:lnTo>
                    <a:pt x="41" y="14"/>
                  </a:lnTo>
                  <a:lnTo>
                    <a:pt x="39" y="11"/>
                  </a:lnTo>
                  <a:lnTo>
                    <a:pt x="35" y="8"/>
                  </a:lnTo>
                  <a:lnTo>
                    <a:pt x="30" y="7"/>
                  </a:lnTo>
                  <a:lnTo>
                    <a:pt x="24" y="6"/>
                  </a:lnTo>
                  <a:lnTo>
                    <a:pt x="24" y="6"/>
                  </a:lnTo>
                  <a:lnTo>
                    <a:pt x="19" y="7"/>
                  </a:lnTo>
                  <a:lnTo>
                    <a:pt x="14" y="9"/>
                  </a:lnTo>
                  <a:lnTo>
                    <a:pt x="12" y="13"/>
                  </a:lnTo>
                  <a:lnTo>
                    <a:pt x="11" y="19"/>
                  </a:lnTo>
                  <a:lnTo>
                    <a:pt x="11" y="19"/>
                  </a:lnTo>
                  <a:lnTo>
                    <a:pt x="12" y="24"/>
                  </a:lnTo>
                  <a:lnTo>
                    <a:pt x="14" y="28"/>
                  </a:lnTo>
                  <a:lnTo>
                    <a:pt x="20" y="32"/>
                  </a:lnTo>
                  <a:lnTo>
                    <a:pt x="28" y="36"/>
                  </a:lnTo>
                  <a:lnTo>
                    <a:pt x="41" y="44"/>
                  </a:lnTo>
                  <a:lnTo>
                    <a:pt x="41" y="44"/>
                  </a:lnTo>
                  <a:lnTo>
                    <a:pt x="49" y="49"/>
                  </a:lnTo>
                  <a:lnTo>
                    <a:pt x="54" y="54"/>
                  </a:lnTo>
                  <a:lnTo>
                    <a:pt x="56" y="60"/>
                  </a:lnTo>
                  <a:lnTo>
                    <a:pt x="57" y="66"/>
                  </a:lnTo>
                  <a:lnTo>
                    <a:pt x="57" y="66"/>
                  </a:lnTo>
                  <a:lnTo>
                    <a:pt x="56" y="71"/>
                  </a:lnTo>
                  <a:lnTo>
                    <a:pt x="55" y="76"/>
                  </a:lnTo>
                  <a:lnTo>
                    <a:pt x="52" y="81"/>
                  </a:lnTo>
                  <a:lnTo>
                    <a:pt x="49" y="84"/>
                  </a:lnTo>
                  <a:lnTo>
                    <a:pt x="45" y="88"/>
                  </a:lnTo>
                  <a:lnTo>
                    <a:pt x="40" y="89"/>
                  </a:lnTo>
                  <a:lnTo>
                    <a:pt x="35" y="90"/>
                  </a:lnTo>
                  <a:lnTo>
                    <a:pt x="29" y="92"/>
                  </a:lnTo>
                  <a:lnTo>
                    <a:pt x="29" y="92"/>
                  </a:lnTo>
                  <a:lnTo>
                    <a:pt x="22" y="90"/>
                  </a:lnTo>
                  <a:lnTo>
                    <a:pt x="16" y="88"/>
                  </a:lnTo>
                  <a:lnTo>
                    <a:pt x="7" y="84"/>
                  </a:lnTo>
                  <a:lnTo>
                    <a:pt x="7" y="84"/>
                  </a:lnTo>
                  <a:lnTo>
                    <a:pt x="5" y="88"/>
                  </a:lnTo>
                  <a:lnTo>
                    <a:pt x="3" y="92"/>
                  </a:lnTo>
                  <a:lnTo>
                    <a:pt x="0" y="92"/>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1" name="Freeform 24"/>
            <p:cNvSpPr>
              <a:spLocks noEditPoints="1"/>
            </p:cNvSpPr>
            <p:nvPr userDrawn="1"/>
          </p:nvSpPr>
          <p:spPr bwMode="auto">
            <a:xfrm>
              <a:off x="2270125" y="1157288"/>
              <a:ext cx="133350" cy="138113"/>
            </a:xfrm>
            <a:custGeom>
              <a:avLst/>
              <a:gdLst>
                <a:gd name="T0" fmla="*/ 0 w 84"/>
                <a:gd name="T1" fmla="*/ 84 h 87"/>
                <a:gd name="T2" fmla="*/ 9 w 84"/>
                <a:gd name="T3" fmla="*/ 82 h 87"/>
                <a:gd name="T4" fmla="*/ 12 w 84"/>
                <a:gd name="T5" fmla="*/ 76 h 87"/>
                <a:gd name="T6" fmla="*/ 13 w 84"/>
                <a:gd name="T7" fmla="*/ 20 h 87"/>
                <a:gd name="T8" fmla="*/ 12 w 84"/>
                <a:gd name="T9" fmla="*/ 11 h 87"/>
                <a:gd name="T10" fmla="*/ 9 w 84"/>
                <a:gd name="T11" fmla="*/ 5 h 87"/>
                <a:gd name="T12" fmla="*/ 0 w 84"/>
                <a:gd name="T13" fmla="*/ 4 h 87"/>
                <a:gd name="T14" fmla="*/ 38 w 84"/>
                <a:gd name="T15" fmla="*/ 0 h 87"/>
                <a:gd name="T16" fmla="*/ 44 w 84"/>
                <a:gd name="T17" fmla="*/ 1 h 87"/>
                <a:gd name="T18" fmla="*/ 56 w 84"/>
                <a:gd name="T19" fmla="*/ 5 h 87"/>
                <a:gd name="T20" fmla="*/ 64 w 84"/>
                <a:gd name="T21" fmla="*/ 11 h 87"/>
                <a:gd name="T22" fmla="*/ 68 w 84"/>
                <a:gd name="T23" fmla="*/ 20 h 87"/>
                <a:gd name="T24" fmla="*/ 69 w 84"/>
                <a:gd name="T25" fmla="*/ 25 h 87"/>
                <a:gd name="T26" fmla="*/ 66 w 84"/>
                <a:gd name="T27" fmla="*/ 33 h 87"/>
                <a:gd name="T28" fmla="*/ 61 w 84"/>
                <a:gd name="T29" fmla="*/ 41 h 87"/>
                <a:gd name="T30" fmla="*/ 54 w 84"/>
                <a:gd name="T31" fmla="*/ 47 h 87"/>
                <a:gd name="T32" fmla="*/ 43 w 84"/>
                <a:gd name="T33" fmla="*/ 49 h 87"/>
                <a:gd name="T34" fmla="*/ 56 w 84"/>
                <a:gd name="T35" fmla="*/ 65 h 87"/>
                <a:gd name="T36" fmla="*/ 70 w 84"/>
                <a:gd name="T37" fmla="*/ 79 h 87"/>
                <a:gd name="T38" fmla="*/ 84 w 84"/>
                <a:gd name="T39" fmla="*/ 84 h 87"/>
                <a:gd name="T40" fmla="*/ 60 w 84"/>
                <a:gd name="T41" fmla="*/ 87 h 87"/>
                <a:gd name="T42" fmla="*/ 25 w 84"/>
                <a:gd name="T43" fmla="*/ 49 h 87"/>
                <a:gd name="T44" fmla="*/ 25 w 84"/>
                <a:gd name="T45" fmla="*/ 68 h 87"/>
                <a:gd name="T46" fmla="*/ 27 w 84"/>
                <a:gd name="T47" fmla="*/ 81 h 87"/>
                <a:gd name="T48" fmla="*/ 31 w 84"/>
                <a:gd name="T49" fmla="*/ 84 h 87"/>
                <a:gd name="T50" fmla="*/ 38 w 84"/>
                <a:gd name="T51" fmla="*/ 87 h 87"/>
                <a:gd name="T52" fmla="*/ 0 w 84"/>
                <a:gd name="T53" fmla="*/ 84 h 87"/>
                <a:gd name="T54" fmla="*/ 37 w 84"/>
                <a:gd name="T55" fmla="*/ 44 h 87"/>
                <a:gd name="T56" fmla="*/ 45 w 84"/>
                <a:gd name="T57" fmla="*/ 43 h 87"/>
                <a:gd name="T58" fmla="*/ 52 w 84"/>
                <a:gd name="T59" fmla="*/ 38 h 87"/>
                <a:gd name="T60" fmla="*/ 55 w 84"/>
                <a:gd name="T61" fmla="*/ 25 h 87"/>
                <a:gd name="T62" fmla="*/ 54 w 84"/>
                <a:gd name="T63" fmla="*/ 17 h 87"/>
                <a:gd name="T64" fmla="*/ 49 w 84"/>
                <a:gd name="T65" fmla="*/ 9 h 87"/>
                <a:gd name="T66" fmla="*/ 42 w 84"/>
                <a:gd name="T67" fmla="*/ 6 h 87"/>
                <a:gd name="T68" fmla="*/ 25 w 84"/>
                <a:gd name="T69" fmla="*/ 6 h 87"/>
                <a:gd name="T70" fmla="*/ 37 w 84"/>
                <a:gd name="T71"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7">
                  <a:moveTo>
                    <a:pt x="0" y="84"/>
                  </a:moveTo>
                  <a:lnTo>
                    <a:pt x="0" y="84"/>
                  </a:lnTo>
                  <a:lnTo>
                    <a:pt x="6" y="84"/>
                  </a:lnTo>
                  <a:lnTo>
                    <a:pt x="9" y="82"/>
                  </a:lnTo>
                  <a:lnTo>
                    <a:pt x="11" y="81"/>
                  </a:lnTo>
                  <a:lnTo>
                    <a:pt x="12" y="76"/>
                  </a:lnTo>
                  <a:lnTo>
                    <a:pt x="13" y="68"/>
                  </a:lnTo>
                  <a:lnTo>
                    <a:pt x="13" y="20"/>
                  </a:lnTo>
                  <a:lnTo>
                    <a:pt x="13" y="20"/>
                  </a:lnTo>
                  <a:lnTo>
                    <a:pt x="12" y="11"/>
                  </a:lnTo>
                  <a:lnTo>
                    <a:pt x="11" y="6"/>
                  </a:lnTo>
                  <a:lnTo>
                    <a:pt x="9" y="5"/>
                  </a:lnTo>
                  <a:lnTo>
                    <a:pt x="6" y="4"/>
                  </a:lnTo>
                  <a:lnTo>
                    <a:pt x="0" y="4"/>
                  </a:lnTo>
                  <a:lnTo>
                    <a:pt x="0" y="0"/>
                  </a:lnTo>
                  <a:lnTo>
                    <a:pt x="38" y="0"/>
                  </a:lnTo>
                  <a:lnTo>
                    <a:pt x="38" y="0"/>
                  </a:lnTo>
                  <a:lnTo>
                    <a:pt x="44" y="1"/>
                  </a:lnTo>
                  <a:lnTo>
                    <a:pt x="50" y="3"/>
                  </a:lnTo>
                  <a:lnTo>
                    <a:pt x="56" y="5"/>
                  </a:lnTo>
                  <a:lnTo>
                    <a:pt x="60" y="7"/>
                  </a:lnTo>
                  <a:lnTo>
                    <a:pt x="64" y="11"/>
                  </a:lnTo>
                  <a:lnTo>
                    <a:pt x="66" y="16"/>
                  </a:lnTo>
                  <a:lnTo>
                    <a:pt x="68" y="20"/>
                  </a:lnTo>
                  <a:lnTo>
                    <a:pt x="69" y="25"/>
                  </a:lnTo>
                  <a:lnTo>
                    <a:pt x="69" y="25"/>
                  </a:lnTo>
                  <a:lnTo>
                    <a:pt x="68" y="30"/>
                  </a:lnTo>
                  <a:lnTo>
                    <a:pt x="66" y="33"/>
                  </a:lnTo>
                  <a:lnTo>
                    <a:pt x="65" y="38"/>
                  </a:lnTo>
                  <a:lnTo>
                    <a:pt x="61" y="41"/>
                  </a:lnTo>
                  <a:lnTo>
                    <a:pt x="58" y="44"/>
                  </a:lnTo>
                  <a:lnTo>
                    <a:pt x="54" y="47"/>
                  </a:lnTo>
                  <a:lnTo>
                    <a:pt x="49" y="48"/>
                  </a:lnTo>
                  <a:lnTo>
                    <a:pt x="43" y="49"/>
                  </a:lnTo>
                  <a:lnTo>
                    <a:pt x="56" y="65"/>
                  </a:lnTo>
                  <a:lnTo>
                    <a:pt x="56" y="65"/>
                  </a:lnTo>
                  <a:lnTo>
                    <a:pt x="64" y="72"/>
                  </a:lnTo>
                  <a:lnTo>
                    <a:pt x="70" y="79"/>
                  </a:lnTo>
                  <a:lnTo>
                    <a:pt x="77" y="82"/>
                  </a:lnTo>
                  <a:lnTo>
                    <a:pt x="84" y="84"/>
                  </a:lnTo>
                  <a:lnTo>
                    <a:pt x="84" y="87"/>
                  </a:lnTo>
                  <a:lnTo>
                    <a:pt x="60" y="87"/>
                  </a:lnTo>
                  <a:lnTo>
                    <a:pt x="32" y="49"/>
                  </a:lnTo>
                  <a:lnTo>
                    <a:pt x="25" y="49"/>
                  </a:lnTo>
                  <a:lnTo>
                    <a:pt x="25" y="68"/>
                  </a:lnTo>
                  <a:lnTo>
                    <a:pt x="25" y="68"/>
                  </a:lnTo>
                  <a:lnTo>
                    <a:pt x="25" y="76"/>
                  </a:lnTo>
                  <a:lnTo>
                    <a:pt x="27" y="81"/>
                  </a:lnTo>
                  <a:lnTo>
                    <a:pt x="28" y="82"/>
                  </a:lnTo>
                  <a:lnTo>
                    <a:pt x="31" y="84"/>
                  </a:lnTo>
                  <a:lnTo>
                    <a:pt x="38" y="84"/>
                  </a:lnTo>
                  <a:lnTo>
                    <a:pt x="38" y="87"/>
                  </a:lnTo>
                  <a:lnTo>
                    <a:pt x="0" y="87"/>
                  </a:lnTo>
                  <a:lnTo>
                    <a:pt x="0" y="84"/>
                  </a:lnTo>
                  <a:close/>
                  <a:moveTo>
                    <a:pt x="37" y="44"/>
                  </a:moveTo>
                  <a:lnTo>
                    <a:pt x="37" y="44"/>
                  </a:lnTo>
                  <a:lnTo>
                    <a:pt x="42" y="43"/>
                  </a:lnTo>
                  <a:lnTo>
                    <a:pt x="45" y="43"/>
                  </a:lnTo>
                  <a:lnTo>
                    <a:pt x="49" y="41"/>
                  </a:lnTo>
                  <a:lnTo>
                    <a:pt x="52" y="38"/>
                  </a:lnTo>
                  <a:lnTo>
                    <a:pt x="54" y="32"/>
                  </a:lnTo>
                  <a:lnTo>
                    <a:pt x="55" y="25"/>
                  </a:lnTo>
                  <a:lnTo>
                    <a:pt x="55" y="25"/>
                  </a:lnTo>
                  <a:lnTo>
                    <a:pt x="54" y="17"/>
                  </a:lnTo>
                  <a:lnTo>
                    <a:pt x="52" y="11"/>
                  </a:lnTo>
                  <a:lnTo>
                    <a:pt x="49" y="9"/>
                  </a:lnTo>
                  <a:lnTo>
                    <a:pt x="45" y="7"/>
                  </a:lnTo>
                  <a:lnTo>
                    <a:pt x="42" y="6"/>
                  </a:lnTo>
                  <a:lnTo>
                    <a:pt x="37" y="6"/>
                  </a:lnTo>
                  <a:lnTo>
                    <a:pt x="25" y="6"/>
                  </a:lnTo>
                  <a:lnTo>
                    <a:pt x="25" y="44"/>
                  </a:lnTo>
                  <a:lnTo>
                    <a:pt x="37" y="4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2" name="Freeform 25"/>
            <p:cNvSpPr>
              <a:spLocks noEditPoints="1"/>
            </p:cNvSpPr>
            <p:nvPr userDrawn="1"/>
          </p:nvSpPr>
          <p:spPr bwMode="auto">
            <a:xfrm>
              <a:off x="2409825" y="1103313"/>
              <a:ext cx="160338" cy="192088"/>
            </a:xfrm>
            <a:custGeom>
              <a:avLst/>
              <a:gdLst>
                <a:gd name="T0" fmla="*/ 0 w 101"/>
                <a:gd name="T1" fmla="*/ 118 h 121"/>
                <a:gd name="T2" fmla="*/ 13 w 101"/>
                <a:gd name="T3" fmla="*/ 115 h 121"/>
                <a:gd name="T4" fmla="*/ 18 w 101"/>
                <a:gd name="T5" fmla="*/ 105 h 121"/>
                <a:gd name="T6" fmla="*/ 52 w 101"/>
                <a:gd name="T7" fmla="*/ 32 h 121"/>
                <a:gd name="T8" fmla="*/ 84 w 101"/>
                <a:gd name="T9" fmla="*/ 105 h 121"/>
                <a:gd name="T10" fmla="*/ 89 w 101"/>
                <a:gd name="T11" fmla="*/ 115 h 121"/>
                <a:gd name="T12" fmla="*/ 101 w 101"/>
                <a:gd name="T13" fmla="*/ 118 h 121"/>
                <a:gd name="T14" fmla="*/ 61 w 101"/>
                <a:gd name="T15" fmla="*/ 121 h 121"/>
                <a:gd name="T16" fmla="*/ 61 w 101"/>
                <a:gd name="T17" fmla="*/ 118 h 121"/>
                <a:gd name="T18" fmla="*/ 72 w 101"/>
                <a:gd name="T19" fmla="*/ 115 h 121"/>
                <a:gd name="T20" fmla="*/ 73 w 101"/>
                <a:gd name="T21" fmla="*/ 113 h 121"/>
                <a:gd name="T22" fmla="*/ 66 w 101"/>
                <a:gd name="T23" fmla="*/ 91 h 121"/>
                <a:gd name="T24" fmla="*/ 24 w 101"/>
                <a:gd name="T25" fmla="*/ 106 h 121"/>
                <a:gd name="T26" fmla="*/ 21 w 101"/>
                <a:gd name="T27" fmla="*/ 113 h 121"/>
                <a:gd name="T28" fmla="*/ 23 w 101"/>
                <a:gd name="T29" fmla="*/ 115 h 121"/>
                <a:gd name="T30" fmla="*/ 35 w 101"/>
                <a:gd name="T31" fmla="*/ 118 h 121"/>
                <a:gd name="T32" fmla="*/ 0 w 101"/>
                <a:gd name="T33" fmla="*/ 121 h 121"/>
                <a:gd name="T34" fmla="*/ 63 w 101"/>
                <a:gd name="T35" fmla="*/ 86 h 121"/>
                <a:gd name="T36" fmla="*/ 32 w 101"/>
                <a:gd name="T37" fmla="*/ 86 h 121"/>
                <a:gd name="T38" fmla="*/ 39 w 101"/>
                <a:gd name="T39" fmla="*/ 12 h 121"/>
                <a:gd name="T40" fmla="*/ 40 w 101"/>
                <a:gd name="T41" fmla="*/ 7 h 121"/>
                <a:gd name="T42" fmla="*/ 46 w 101"/>
                <a:gd name="T43" fmla="*/ 1 h 121"/>
                <a:gd name="T44" fmla="*/ 51 w 101"/>
                <a:gd name="T45" fmla="*/ 0 h 121"/>
                <a:gd name="T46" fmla="*/ 58 w 101"/>
                <a:gd name="T47" fmla="*/ 3 h 121"/>
                <a:gd name="T48" fmla="*/ 62 w 101"/>
                <a:gd name="T49" fmla="*/ 12 h 121"/>
                <a:gd name="T50" fmla="*/ 62 w 101"/>
                <a:gd name="T51" fmla="*/ 17 h 121"/>
                <a:gd name="T52" fmla="*/ 55 w 101"/>
                <a:gd name="T53" fmla="*/ 23 h 121"/>
                <a:gd name="T54" fmla="*/ 51 w 101"/>
                <a:gd name="T55" fmla="*/ 24 h 121"/>
                <a:gd name="T56" fmla="*/ 42 w 101"/>
                <a:gd name="T57" fmla="*/ 21 h 121"/>
                <a:gd name="T58" fmla="*/ 39 w 101"/>
                <a:gd name="T59" fmla="*/ 12 h 121"/>
                <a:gd name="T60" fmla="*/ 57 w 101"/>
                <a:gd name="T61" fmla="*/ 12 h 121"/>
                <a:gd name="T62" fmla="*/ 57 w 101"/>
                <a:gd name="T63" fmla="*/ 10 h 121"/>
                <a:gd name="T64" fmla="*/ 53 w 101"/>
                <a:gd name="T65" fmla="*/ 6 h 121"/>
                <a:gd name="T66" fmla="*/ 51 w 101"/>
                <a:gd name="T67" fmla="*/ 6 h 121"/>
                <a:gd name="T68" fmla="*/ 46 w 101"/>
                <a:gd name="T69" fmla="*/ 7 h 121"/>
                <a:gd name="T70" fmla="*/ 43 w 101"/>
                <a:gd name="T71" fmla="*/ 12 h 121"/>
                <a:gd name="T72" fmla="*/ 45 w 101"/>
                <a:gd name="T73" fmla="*/ 14 h 121"/>
                <a:gd name="T74" fmla="*/ 47 w 101"/>
                <a:gd name="T75" fmla="*/ 18 h 121"/>
                <a:gd name="T76" fmla="*/ 51 w 101"/>
                <a:gd name="T77" fmla="*/ 18 h 121"/>
                <a:gd name="T78" fmla="*/ 55 w 101"/>
                <a:gd name="T79" fmla="*/ 17 h 121"/>
                <a:gd name="T80" fmla="*/ 57 w 101"/>
                <a:gd name="T81"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21">
                  <a:moveTo>
                    <a:pt x="0" y="118"/>
                  </a:moveTo>
                  <a:lnTo>
                    <a:pt x="0" y="118"/>
                  </a:lnTo>
                  <a:lnTo>
                    <a:pt x="8" y="118"/>
                  </a:lnTo>
                  <a:lnTo>
                    <a:pt x="13" y="115"/>
                  </a:lnTo>
                  <a:lnTo>
                    <a:pt x="15" y="111"/>
                  </a:lnTo>
                  <a:lnTo>
                    <a:pt x="18" y="105"/>
                  </a:lnTo>
                  <a:lnTo>
                    <a:pt x="50" y="32"/>
                  </a:lnTo>
                  <a:lnTo>
                    <a:pt x="52" y="32"/>
                  </a:lnTo>
                  <a:lnTo>
                    <a:pt x="84" y="105"/>
                  </a:lnTo>
                  <a:lnTo>
                    <a:pt x="84" y="105"/>
                  </a:lnTo>
                  <a:lnTo>
                    <a:pt x="86" y="111"/>
                  </a:lnTo>
                  <a:lnTo>
                    <a:pt x="89" y="115"/>
                  </a:lnTo>
                  <a:lnTo>
                    <a:pt x="94" y="118"/>
                  </a:lnTo>
                  <a:lnTo>
                    <a:pt x="101" y="118"/>
                  </a:lnTo>
                  <a:lnTo>
                    <a:pt x="101" y="121"/>
                  </a:lnTo>
                  <a:lnTo>
                    <a:pt x="61" y="121"/>
                  </a:lnTo>
                  <a:lnTo>
                    <a:pt x="61" y="118"/>
                  </a:lnTo>
                  <a:lnTo>
                    <a:pt x="61" y="118"/>
                  </a:lnTo>
                  <a:lnTo>
                    <a:pt x="68" y="118"/>
                  </a:lnTo>
                  <a:lnTo>
                    <a:pt x="72" y="115"/>
                  </a:lnTo>
                  <a:lnTo>
                    <a:pt x="73" y="114"/>
                  </a:lnTo>
                  <a:lnTo>
                    <a:pt x="73" y="113"/>
                  </a:lnTo>
                  <a:lnTo>
                    <a:pt x="72" y="106"/>
                  </a:lnTo>
                  <a:lnTo>
                    <a:pt x="66" y="91"/>
                  </a:lnTo>
                  <a:lnTo>
                    <a:pt x="30" y="91"/>
                  </a:lnTo>
                  <a:lnTo>
                    <a:pt x="24" y="106"/>
                  </a:lnTo>
                  <a:lnTo>
                    <a:pt x="24" y="106"/>
                  </a:lnTo>
                  <a:lnTo>
                    <a:pt x="21" y="113"/>
                  </a:lnTo>
                  <a:lnTo>
                    <a:pt x="23" y="114"/>
                  </a:lnTo>
                  <a:lnTo>
                    <a:pt x="23" y="115"/>
                  </a:lnTo>
                  <a:lnTo>
                    <a:pt x="27" y="118"/>
                  </a:lnTo>
                  <a:lnTo>
                    <a:pt x="35" y="118"/>
                  </a:lnTo>
                  <a:lnTo>
                    <a:pt x="35" y="121"/>
                  </a:lnTo>
                  <a:lnTo>
                    <a:pt x="0" y="121"/>
                  </a:lnTo>
                  <a:lnTo>
                    <a:pt x="0" y="118"/>
                  </a:lnTo>
                  <a:close/>
                  <a:moveTo>
                    <a:pt x="63" y="86"/>
                  </a:moveTo>
                  <a:lnTo>
                    <a:pt x="47" y="51"/>
                  </a:lnTo>
                  <a:lnTo>
                    <a:pt x="32" y="86"/>
                  </a:lnTo>
                  <a:lnTo>
                    <a:pt x="63" y="86"/>
                  </a:lnTo>
                  <a:close/>
                  <a:moveTo>
                    <a:pt x="39" y="12"/>
                  </a:moveTo>
                  <a:lnTo>
                    <a:pt x="39" y="12"/>
                  </a:lnTo>
                  <a:lnTo>
                    <a:pt x="40" y="7"/>
                  </a:lnTo>
                  <a:lnTo>
                    <a:pt x="42" y="3"/>
                  </a:lnTo>
                  <a:lnTo>
                    <a:pt x="46" y="1"/>
                  </a:lnTo>
                  <a:lnTo>
                    <a:pt x="51" y="0"/>
                  </a:lnTo>
                  <a:lnTo>
                    <a:pt x="51" y="0"/>
                  </a:lnTo>
                  <a:lnTo>
                    <a:pt x="55" y="1"/>
                  </a:lnTo>
                  <a:lnTo>
                    <a:pt x="58" y="3"/>
                  </a:lnTo>
                  <a:lnTo>
                    <a:pt x="62" y="7"/>
                  </a:lnTo>
                  <a:lnTo>
                    <a:pt x="62" y="12"/>
                  </a:lnTo>
                  <a:lnTo>
                    <a:pt x="62" y="12"/>
                  </a:lnTo>
                  <a:lnTo>
                    <a:pt x="62" y="17"/>
                  </a:lnTo>
                  <a:lnTo>
                    <a:pt x="58" y="21"/>
                  </a:lnTo>
                  <a:lnTo>
                    <a:pt x="55" y="23"/>
                  </a:lnTo>
                  <a:lnTo>
                    <a:pt x="51" y="24"/>
                  </a:lnTo>
                  <a:lnTo>
                    <a:pt x="51" y="24"/>
                  </a:lnTo>
                  <a:lnTo>
                    <a:pt x="46" y="23"/>
                  </a:lnTo>
                  <a:lnTo>
                    <a:pt x="42" y="21"/>
                  </a:lnTo>
                  <a:lnTo>
                    <a:pt x="40" y="17"/>
                  </a:lnTo>
                  <a:lnTo>
                    <a:pt x="39" y="12"/>
                  </a:lnTo>
                  <a:lnTo>
                    <a:pt x="39" y="12"/>
                  </a:lnTo>
                  <a:close/>
                  <a:moveTo>
                    <a:pt x="57" y="12"/>
                  </a:moveTo>
                  <a:lnTo>
                    <a:pt x="57" y="12"/>
                  </a:lnTo>
                  <a:lnTo>
                    <a:pt x="57" y="10"/>
                  </a:lnTo>
                  <a:lnTo>
                    <a:pt x="55" y="7"/>
                  </a:lnTo>
                  <a:lnTo>
                    <a:pt x="53" y="6"/>
                  </a:lnTo>
                  <a:lnTo>
                    <a:pt x="51" y="6"/>
                  </a:lnTo>
                  <a:lnTo>
                    <a:pt x="51" y="6"/>
                  </a:lnTo>
                  <a:lnTo>
                    <a:pt x="47" y="6"/>
                  </a:lnTo>
                  <a:lnTo>
                    <a:pt x="46" y="7"/>
                  </a:lnTo>
                  <a:lnTo>
                    <a:pt x="45" y="10"/>
                  </a:lnTo>
                  <a:lnTo>
                    <a:pt x="43" y="12"/>
                  </a:lnTo>
                  <a:lnTo>
                    <a:pt x="43" y="12"/>
                  </a:lnTo>
                  <a:lnTo>
                    <a:pt x="45" y="14"/>
                  </a:lnTo>
                  <a:lnTo>
                    <a:pt x="46" y="17"/>
                  </a:lnTo>
                  <a:lnTo>
                    <a:pt x="47" y="18"/>
                  </a:lnTo>
                  <a:lnTo>
                    <a:pt x="51" y="18"/>
                  </a:lnTo>
                  <a:lnTo>
                    <a:pt x="51" y="18"/>
                  </a:lnTo>
                  <a:lnTo>
                    <a:pt x="53" y="18"/>
                  </a:lnTo>
                  <a:lnTo>
                    <a:pt x="55" y="17"/>
                  </a:lnTo>
                  <a:lnTo>
                    <a:pt x="57" y="14"/>
                  </a:lnTo>
                  <a:lnTo>
                    <a:pt x="57" y="12"/>
                  </a:lnTo>
                  <a:lnTo>
                    <a:pt x="57" y="1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3" name="Freeform 26"/>
            <p:cNvSpPr>
              <a:spLocks noEditPoints="1"/>
            </p:cNvSpPr>
            <p:nvPr userDrawn="1"/>
          </p:nvSpPr>
          <p:spPr bwMode="auto">
            <a:xfrm>
              <a:off x="2586038" y="1157288"/>
              <a:ext cx="141288" cy="138113"/>
            </a:xfrm>
            <a:custGeom>
              <a:avLst/>
              <a:gdLst>
                <a:gd name="T0" fmla="*/ 0 w 89"/>
                <a:gd name="T1" fmla="*/ 84 h 87"/>
                <a:gd name="T2" fmla="*/ 10 w 89"/>
                <a:gd name="T3" fmla="*/ 82 h 87"/>
                <a:gd name="T4" fmla="*/ 14 w 89"/>
                <a:gd name="T5" fmla="*/ 76 h 87"/>
                <a:gd name="T6" fmla="*/ 15 w 89"/>
                <a:gd name="T7" fmla="*/ 20 h 87"/>
                <a:gd name="T8" fmla="*/ 14 w 89"/>
                <a:gd name="T9" fmla="*/ 11 h 87"/>
                <a:gd name="T10" fmla="*/ 10 w 89"/>
                <a:gd name="T11" fmla="*/ 5 h 87"/>
                <a:gd name="T12" fmla="*/ 0 w 89"/>
                <a:gd name="T13" fmla="*/ 4 h 87"/>
                <a:gd name="T14" fmla="*/ 39 w 89"/>
                <a:gd name="T15" fmla="*/ 0 h 87"/>
                <a:gd name="T16" fmla="*/ 52 w 89"/>
                <a:gd name="T17" fmla="*/ 1 h 87"/>
                <a:gd name="T18" fmla="*/ 70 w 89"/>
                <a:gd name="T19" fmla="*/ 7 h 87"/>
                <a:gd name="T20" fmla="*/ 81 w 89"/>
                <a:gd name="T21" fmla="*/ 20 h 87"/>
                <a:gd name="T22" fmla="*/ 87 w 89"/>
                <a:gd name="T23" fmla="*/ 36 h 87"/>
                <a:gd name="T24" fmla="*/ 89 w 89"/>
                <a:gd name="T25" fmla="*/ 44 h 87"/>
                <a:gd name="T26" fmla="*/ 85 w 89"/>
                <a:gd name="T27" fmla="*/ 60 h 87"/>
                <a:gd name="T28" fmla="*/ 76 w 89"/>
                <a:gd name="T29" fmla="*/ 75 h 87"/>
                <a:gd name="T30" fmla="*/ 62 w 89"/>
                <a:gd name="T31" fmla="*/ 84 h 87"/>
                <a:gd name="T32" fmla="*/ 39 w 89"/>
                <a:gd name="T33" fmla="*/ 87 h 87"/>
                <a:gd name="T34" fmla="*/ 0 w 89"/>
                <a:gd name="T35" fmla="*/ 84 h 87"/>
                <a:gd name="T36" fmla="*/ 39 w 89"/>
                <a:gd name="T37" fmla="*/ 82 h 87"/>
                <a:gd name="T38" fmla="*/ 57 w 89"/>
                <a:gd name="T39" fmla="*/ 79 h 87"/>
                <a:gd name="T40" fmla="*/ 68 w 89"/>
                <a:gd name="T41" fmla="*/ 69 h 87"/>
                <a:gd name="T42" fmla="*/ 73 w 89"/>
                <a:gd name="T43" fmla="*/ 57 h 87"/>
                <a:gd name="T44" fmla="*/ 74 w 89"/>
                <a:gd name="T45" fmla="*/ 44 h 87"/>
                <a:gd name="T46" fmla="*/ 74 w 89"/>
                <a:gd name="T47" fmla="*/ 37 h 87"/>
                <a:gd name="T48" fmla="*/ 71 w 89"/>
                <a:gd name="T49" fmla="*/ 25 h 87"/>
                <a:gd name="T50" fmla="*/ 63 w 89"/>
                <a:gd name="T51" fmla="*/ 14 h 87"/>
                <a:gd name="T52" fmla="*/ 49 w 89"/>
                <a:gd name="T53" fmla="*/ 6 h 87"/>
                <a:gd name="T54" fmla="*/ 26 w 89"/>
                <a:gd name="T55" fmla="*/ 6 h 87"/>
                <a:gd name="T56" fmla="*/ 26 w 89"/>
                <a:gd name="T57" fmla="*/ 65 h 87"/>
                <a:gd name="T58" fmla="*/ 28 w 89"/>
                <a:gd name="T59" fmla="*/ 79 h 87"/>
                <a:gd name="T60" fmla="*/ 32 w 89"/>
                <a:gd name="T61" fmla="*/ 81 h 87"/>
                <a:gd name="T62" fmla="*/ 39 w 89"/>
                <a:gd name="T63"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87">
                  <a:moveTo>
                    <a:pt x="0" y="84"/>
                  </a:moveTo>
                  <a:lnTo>
                    <a:pt x="0" y="84"/>
                  </a:lnTo>
                  <a:lnTo>
                    <a:pt x="7" y="84"/>
                  </a:lnTo>
                  <a:lnTo>
                    <a:pt x="10" y="82"/>
                  </a:lnTo>
                  <a:lnTo>
                    <a:pt x="12" y="81"/>
                  </a:lnTo>
                  <a:lnTo>
                    <a:pt x="14" y="76"/>
                  </a:lnTo>
                  <a:lnTo>
                    <a:pt x="15" y="68"/>
                  </a:lnTo>
                  <a:lnTo>
                    <a:pt x="15" y="20"/>
                  </a:lnTo>
                  <a:lnTo>
                    <a:pt x="15" y="20"/>
                  </a:lnTo>
                  <a:lnTo>
                    <a:pt x="14" y="11"/>
                  </a:lnTo>
                  <a:lnTo>
                    <a:pt x="12" y="6"/>
                  </a:lnTo>
                  <a:lnTo>
                    <a:pt x="10" y="5"/>
                  </a:lnTo>
                  <a:lnTo>
                    <a:pt x="7" y="4"/>
                  </a:lnTo>
                  <a:lnTo>
                    <a:pt x="0" y="4"/>
                  </a:lnTo>
                  <a:lnTo>
                    <a:pt x="0" y="0"/>
                  </a:lnTo>
                  <a:lnTo>
                    <a:pt x="39" y="0"/>
                  </a:lnTo>
                  <a:lnTo>
                    <a:pt x="39" y="0"/>
                  </a:lnTo>
                  <a:lnTo>
                    <a:pt x="52" y="1"/>
                  </a:lnTo>
                  <a:lnTo>
                    <a:pt x="62" y="4"/>
                  </a:lnTo>
                  <a:lnTo>
                    <a:pt x="70" y="7"/>
                  </a:lnTo>
                  <a:lnTo>
                    <a:pt x="76" y="14"/>
                  </a:lnTo>
                  <a:lnTo>
                    <a:pt x="81" y="20"/>
                  </a:lnTo>
                  <a:lnTo>
                    <a:pt x="85" y="27"/>
                  </a:lnTo>
                  <a:lnTo>
                    <a:pt x="87" y="36"/>
                  </a:lnTo>
                  <a:lnTo>
                    <a:pt x="89" y="44"/>
                  </a:lnTo>
                  <a:lnTo>
                    <a:pt x="89" y="44"/>
                  </a:lnTo>
                  <a:lnTo>
                    <a:pt x="87" y="53"/>
                  </a:lnTo>
                  <a:lnTo>
                    <a:pt x="85" y="60"/>
                  </a:lnTo>
                  <a:lnTo>
                    <a:pt x="81" y="68"/>
                  </a:lnTo>
                  <a:lnTo>
                    <a:pt x="76" y="75"/>
                  </a:lnTo>
                  <a:lnTo>
                    <a:pt x="70" y="80"/>
                  </a:lnTo>
                  <a:lnTo>
                    <a:pt x="62" y="84"/>
                  </a:lnTo>
                  <a:lnTo>
                    <a:pt x="52" y="86"/>
                  </a:lnTo>
                  <a:lnTo>
                    <a:pt x="39" y="87"/>
                  </a:lnTo>
                  <a:lnTo>
                    <a:pt x="0" y="87"/>
                  </a:lnTo>
                  <a:lnTo>
                    <a:pt x="0" y="84"/>
                  </a:lnTo>
                  <a:close/>
                  <a:moveTo>
                    <a:pt x="39" y="82"/>
                  </a:moveTo>
                  <a:lnTo>
                    <a:pt x="39" y="82"/>
                  </a:lnTo>
                  <a:lnTo>
                    <a:pt x="49" y="81"/>
                  </a:lnTo>
                  <a:lnTo>
                    <a:pt x="57" y="79"/>
                  </a:lnTo>
                  <a:lnTo>
                    <a:pt x="63" y="74"/>
                  </a:lnTo>
                  <a:lnTo>
                    <a:pt x="68" y="69"/>
                  </a:lnTo>
                  <a:lnTo>
                    <a:pt x="71" y="63"/>
                  </a:lnTo>
                  <a:lnTo>
                    <a:pt x="73" y="57"/>
                  </a:lnTo>
                  <a:lnTo>
                    <a:pt x="74" y="50"/>
                  </a:lnTo>
                  <a:lnTo>
                    <a:pt x="74" y="44"/>
                  </a:lnTo>
                  <a:lnTo>
                    <a:pt x="74" y="44"/>
                  </a:lnTo>
                  <a:lnTo>
                    <a:pt x="74" y="37"/>
                  </a:lnTo>
                  <a:lnTo>
                    <a:pt x="73" y="31"/>
                  </a:lnTo>
                  <a:lnTo>
                    <a:pt x="71" y="25"/>
                  </a:lnTo>
                  <a:lnTo>
                    <a:pt x="68" y="18"/>
                  </a:lnTo>
                  <a:lnTo>
                    <a:pt x="63" y="14"/>
                  </a:lnTo>
                  <a:lnTo>
                    <a:pt x="57" y="10"/>
                  </a:lnTo>
                  <a:lnTo>
                    <a:pt x="49" y="6"/>
                  </a:lnTo>
                  <a:lnTo>
                    <a:pt x="39" y="6"/>
                  </a:lnTo>
                  <a:lnTo>
                    <a:pt x="26" y="6"/>
                  </a:lnTo>
                  <a:lnTo>
                    <a:pt x="26" y="65"/>
                  </a:lnTo>
                  <a:lnTo>
                    <a:pt x="26" y="65"/>
                  </a:lnTo>
                  <a:lnTo>
                    <a:pt x="26" y="74"/>
                  </a:lnTo>
                  <a:lnTo>
                    <a:pt x="28" y="79"/>
                  </a:lnTo>
                  <a:lnTo>
                    <a:pt x="30" y="80"/>
                  </a:lnTo>
                  <a:lnTo>
                    <a:pt x="32" y="81"/>
                  </a:lnTo>
                  <a:lnTo>
                    <a:pt x="39" y="82"/>
                  </a:lnTo>
                  <a:lnTo>
                    <a:pt x="39"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4" name="Freeform 27"/>
            <p:cNvSpPr>
              <a:spLocks/>
            </p:cNvSpPr>
            <p:nvPr userDrawn="1"/>
          </p:nvSpPr>
          <p:spPr bwMode="auto">
            <a:xfrm>
              <a:off x="2762250" y="1157288"/>
              <a:ext cx="114300" cy="138113"/>
            </a:xfrm>
            <a:custGeom>
              <a:avLst/>
              <a:gdLst>
                <a:gd name="T0" fmla="*/ 0 w 72"/>
                <a:gd name="T1" fmla="*/ 84 h 87"/>
                <a:gd name="T2" fmla="*/ 0 w 72"/>
                <a:gd name="T3" fmla="*/ 84 h 87"/>
                <a:gd name="T4" fmla="*/ 7 w 72"/>
                <a:gd name="T5" fmla="*/ 84 h 87"/>
                <a:gd name="T6" fmla="*/ 10 w 72"/>
                <a:gd name="T7" fmla="*/ 82 h 87"/>
                <a:gd name="T8" fmla="*/ 11 w 72"/>
                <a:gd name="T9" fmla="*/ 81 h 87"/>
                <a:gd name="T10" fmla="*/ 13 w 72"/>
                <a:gd name="T11" fmla="*/ 76 h 87"/>
                <a:gd name="T12" fmla="*/ 13 w 72"/>
                <a:gd name="T13" fmla="*/ 68 h 87"/>
                <a:gd name="T14" fmla="*/ 13 w 72"/>
                <a:gd name="T15" fmla="*/ 20 h 87"/>
                <a:gd name="T16" fmla="*/ 13 w 72"/>
                <a:gd name="T17" fmla="*/ 20 h 87"/>
                <a:gd name="T18" fmla="*/ 13 w 72"/>
                <a:gd name="T19" fmla="*/ 11 h 87"/>
                <a:gd name="T20" fmla="*/ 11 w 72"/>
                <a:gd name="T21" fmla="*/ 6 h 87"/>
                <a:gd name="T22" fmla="*/ 10 w 72"/>
                <a:gd name="T23" fmla="*/ 5 h 87"/>
                <a:gd name="T24" fmla="*/ 7 w 72"/>
                <a:gd name="T25" fmla="*/ 4 h 87"/>
                <a:gd name="T26" fmla="*/ 0 w 72"/>
                <a:gd name="T27" fmla="*/ 4 h 87"/>
                <a:gd name="T28" fmla="*/ 0 w 72"/>
                <a:gd name="T29" fmla="*/ 0 h 87"/>
                <a:gd name="T30" fmla="*/ 66 w 72"/>
                <a:gd name="T31" fmla="*/ 0 h 87"/>
                <a:gd name="T32" fmla="*/ 67 w 72"/>
                <a:gd name="T33" fmla="*/ 20 h 87"/>
                <a:gd name="T34" fmla="*/ 64 w 72"/>
                <a:gd name="T35" fmla="*/ 20 h 87"/>
                <a:gd name="T36" fmla="*/ 64 w 72"/>
                <a:gd name="T37" fmla="*/ 17 h 87"/>
                <a:gd name="T38" fmla="*/ 64 w 72"/>
                <a:gd name="T39" fmla="*/ 17 h 87"/>
                <a:gd name="T40" fmla="*/ 61 w 72"/>
                <a:gd name="T41" fmla="*/ 12 h 87"/>
                <a:gd name="T42" fmla="*/ 59 w 72"/>
                <a:gd name="T43" fmla="*/ 9 h 87"/>
                <a:gd name="T44" fmla="*/ 55 w 72"/>
                <a:gd name="T45" fmla="*/ 6 h 87"/>
                <a:gd name="T46" fmla="*/ 46 w 72"/>
                <a:gd name="T47" fmla="*/ 6 h 87"/>
                <a:gd name="T48" fmla="*/ 26 w 72"/>
                <a:gd name="T49" fmla="*/ 6 h 87"/>
                <a:gd name="T50" fmla="*/ 26 w 72"/>
                <a:gd name="T51" fmla="*/ 38 h 87"/>
                <a:gd name="T52" fmla="*/ 33 w 72"/>
                <a:gd name="T53" fmla="*/ 38 h 87"/>
                <a:gd name="T54" fmla="*/ 33 w 72"/>
                <a:gd name="T55" fmla="*/ 38 h 87"/>
                <a:gd name="T56" fmla="*/ 41 w 72"/>
                <a:gd name="T57" fmla="*/ 38 h 87"/>
                <a:gd name="T58" fmla="*/ 46 w 72"/>
                <a:gd name="T59" fmla="*/ 36 h 87"/>
                <a:gd name="T60" fmla="*/ 48 w 72"/>
                <a:gd name="T61" fmla="*/ 34 h 87"/>
                <a:gd name="T62" fmla="*/ 49 w 72"/>
                <a:gd name="T63" fmla="*/ 32 h 87"/>
                <a:gd name="T64" fmla="*/ 49 w 72"/>
                <a:gd name="T65" fmla="*/ 25 h 87"/>
                <a:gd name="T66" fmla="*/ 53 w 72"/>
                <a:gd name="T67" fmla="*/ 25 h 87"/>
                <a:gd name="T68" fmla="*/ 53 w 72"/>
                <a:gd name="T69" fmla="*/ 58 h 87"/>
                <a:gd name="T70" fmla="*/ 49 w 72"/>
                <a:gd name="T71" fmla="*/ 58 h 87"/>
                <a:gd name="T72" fmla="*/ 49 w 72"/>
                <a:gd name="T73" fmla="*/ 58 h 87"/>
                <a:gd name="T74" fmla="*/ 49 w 72"/>
                <a:gd name="T75" fmla="*/ 50 h 87"/>
                <a:gd name="T76" fmla="*/ 48 w 72"/>
                <a:gd name="T77" fmla="*/ 48 h 87"/>
                <a:gd name="T78" fmla="*/ 46 w 72"/>
                <a:gd name="T79" fmla="*/ 47 h 87"/>
                <a:gd name="T80" fmla="*/ 41 w 72"/>
                <a:gd name="T81" fmla="*/ 44 h 87"/>
                <a:gd name="T82" fmla="*/ 33 w 72"/>
                <a:gd name="T83" fmla="*/ 44 h 87"/>
                <a:gd name="T84" fmla="*/ 26 w 72"/>
                <a:gd name="T85" fmla="*/ 44 h 87"/>
                <a:gd name="T86" fmla="*/ 26 w 72"/>
                <a:gd name="T87" fmla="*/ 65 h 87"/>
                <a:gd name="T88" fmla="*/ 26 w 72"/>
                <a:gd name="T89" fmla="*/ 65 h 87"/>
                <a:gd name="T90" fmla="*/ 26 w 72"/>
                <a:gd name="T91" fmla="*/ 74 h 87"/>
                <a:gd name="T92" fmla="*/ 28 w 72"/>
                <a:gd name="T93" fmla="*/ 79 h 87"/>
                <a:gd name="T94" fmla="*/ 29 w 72"/>
                <a:gd name="T95" fmla="*/ 80 h 87"/>
                <a:gd name="T96" fmla="*/ 32 w 72"/>
                <a:gd name="T97" fmla="*/ 81 h 87"/>
                <a:gd name="T98" fmla="*/ 39 w 72"/>
                <a:gd name="T99" fmla="*/ 82 h 87"/>
                <a:gd name="T100" fmla="*/ 51 w 72"/>
                <a:gd name="T101" fmla="*/ 82 h 87"/>
                <a:gd name="T102" fmla="*/ 51 w 72"/>
                <a:gd name="T103" fmla="*/ 82 h 87"/>
                <a:gd name="T104" fmla="*/ 59 w 72"/>
                <a:gd name="T105" fmla="*/ 81 h 87"/>
                <a:gd name="T106" fmla="*/ 64 w 72"/>
                <a:gd name="T107" fmla="*/ 79 h 87"/>
                <a:gd name="T108" fmla="*/ 66 w 72"/>
                <a:gd name="T109" fmla="*/ 76 h 87"/>
                <a:gd name="T110" fmla="*/ 69 w 72"/>
                <a:gd name="T111" fmla="*/ 71 h 87"/>
                <a:gd name="T112" fmla="*/ 69 w 72"/>
                <a:gd name="T113" fmla="*/ 68 h 87"/>
                <a:gd name="T114" fmla="*/ 72 w 72"/>
                <a:gd name="T115" fmla="*/ 68 h 87"/>
                <a:gd name="T116" fmla="*/ 71 w 72"/>
                <a:gd name="T117" fmla="*/ 87 h 87"/>
                <a:gd name="T118" fmla="*/ 0 w 72"/>
                <a:gd name="T119" fmla="*/ 87 h 87"/>
                <a:gd name="T120" fmla="*/ 0 w 72"/>
                <a:gd name="T12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7">
                  <a:moveTo>
                    <a:pt x="0" y="84"/>
                  </a:moveTo>
                  <a:lnTo>
                    <a:pt x="0" y="84"/>
                  </a:lnTo>
                  <a:lnTo>
                    <a:pt x="7" y="84"/>
                  </a:lnTo>
                  <a:lnTo>
                    <a:pt x="10" y="82"/>
                  </a:lnTo>
                  <a:lnTo>
                    <a:pt x="11" y="81"/>
                  </a:lnTo>
                  <a:lnTo>
                    <a:pt x="13" y="76"/>
                  </a:lnTo>
                  <a:lnTo>
                    <a:pt x="13" y="68"/>
                  </a:lnTo>
                  <a:lnTo>
                    <a:pt x="13" y="20"/>
                  </a:lnTo>
                  <a:lnTo>
                    <a:pt x="13" y="20"/>
                  </a:lnTo>
                  <a:lnTo>
                    <a:pt x="13" y="11"/>
                  </a:lnTo>
                  <a:lnTo>
                    <a:pt x="11" y="6"/>
                  </a:lnTo>
                  <a:lnTo>
                    <a:pt x="10" y="5"/>
                  </a:lnTo>
                  <a:lnTo>
                    <a:pt x="7" y="4"/>
                  </a:lnTo>
                  <a:lnTo>
                    <a:pt x="0" y="4"/>
                  </a:lnTo>
                  <a:lnTo>
                    <a:pt x="0" y="0"/>
                  </a:lnTo>
                  <a:lnTo>
                    <a:pt x="66" y="0"/>
                  </a:lnTo>
                  <a:lnTo>
                    <a:pt x="67" y="20"/>
                  </a:lnTo>
                  <a:lnTo>
                    <a:pt x="64" y="20"/>
                  </a:lnTo>
                  <a:lnTo>
                    <a:pt x="64" y="17"/>
                  </a:lnTo>
                  <a:lnTo>
                    <a:pt x="64" y="17"/>
                  </a:lnTo>
                  <a:lnTo>
                    <a:pt x="61" y="12"/>
                  </a:lnTo>
                  <a:lnTo>
                    <a:pt x="59" y="9"/>
                  </a:lnTo>
                  <a:lnTo>
                    <a:pt x="55" y="6"/>
                  </a:lnTo>
                  <a:lnTo>
                    <a:pt x="46" y="6"/>
                  </a:lnTo>
                  <a:lnTo>
                    <a:pt x="26" y="6"/>
                  </a:lnTo>
                  <a:lnTo>
                    <a:pt x="26" y="38"/>
                  </a:lnTo>
                  <a:lnTo>
                    <a:pt x="33" y="38"/>
                  </a:lnTo>
                  <a:lnTo>
                    <a:pt x="33" y="38"/>
                  </a:lnTo>
                  <a:lnTo>
                    <a:pt x="41" y="38"/>
                  </a:lnTo>
                  <a:lnTo>
                    <a:pt x="46" y="36"/>
                  </a:lnTo>
                  <a:lnTo>
                    <a:pt x="48" y="34"/>
                  </a:lnTo>
                  <a:lnTo>
                    <a:pt x="49" y="32"/>
                  </a:lnTo>
                  <a:lnTo>
                    <a:pt x="49" y="25"/>
                  </a:lnTo>
                  <a:lnTo>
                    <a:pt x="53" y="25"/>
                  </a:lnTo>
                  <a:lnTo>
                    <a:pt x="53" y="58"/>
                  </a:lnTo>
                  <a:lnTo>
                    <a:pt x="49" y="58"/>
                  </a:lnTo>
                  <a:lnTo>
                    <a:pt x="49" y="58"/>
                  </a:lnTo>
                  <a:lnTo>
                    <a:pt x="49" y="50"/>
                  </a:lnTo>
                  <a:lnTo>
                    <a:pt x="48" y="48"/>
                  </a:lnTo>
                  <a:lnTo>
                    <a:pt x="46" y="47"/>
                  </a:lnTo>
                  <a:lnTo>
                    <a:pt x="41" y="44"/>
                  </a:lnTo>
                  <a:lnTo>
                    <a:pt x="33" y="44"/>
                  </a:lnTo>
                  <a:lnTo>
                    <a:pt x="26" y="44"/>
                  </a:lnTo>
                  <a:lnTo>
                    <a:pt x="26" y="65"/>
                  </a:lnTo>
                  <a:lnTo>
                    <a:pt x="26" y="65"/>
                  </a:lnTo>
                  <a:lnTo>
                    <a:pt x="26" y="74"/>
                  </a:lnTo>
                  <a:lnTo>
                    <a:pt x="28" y="79"/>
                  </a:lnTo>
                  <a:lnTo>
                    <a:pt x="29" y="80"/>
                  </a:lnTo>
                  <a:lnTo>
                    <a:pt x="32" y="81"/>
                  </a:lnTo>
                  <a:lnTo>
                    <a:pt x="39" y="82"/>
                  </a:lnTo>
                  <a:lnTo>
                    <a:pt x="51" y="82"/>
                  </a:lnTo>
                  <a:lnTo>
                    <a:pt x="51" y="82"/>
                  </a:lnTo>
                  <a:lnTo>
                    <a:pt x="59" y="81"/>
                  </a:lnTo>
                  <a:lnTo>
                    <a:pt x="64" y="79"/>
                  </a:lnTo>
                  <a:lnTo>
                    <a:pt x="66" y="76"/>
                  </a:lnTo>
                  <a:lnTo>
                    <a:pt x="69" y="71"/>
                  </a:lnTo>
                  <a:lnTo>
                    <a:pt x="69" y="68"/>
                  </a:lnTo>
                  <a:lnTo>
                    <a:pt x="72" y="68"/>
                  </a:lnTo>
                  <a:lnTo>
                    <a:pt x="71" y="87"/>
                  </a:lnTo>
                  <a:lnTo>
                    <a:pt x="0" y="87"/>
                  </a:lnTo>
                  <a:lnTo>
                    <a:pt x="0"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5" name="Freeform 28"/>
            <p:cNvSpPr>
              <a:spLocks/>
            </p:cNvSpPr>
            <p:nvPr userDrawn="1"/>
          </p:nvSpPr>
          <p:spPr bwMode="auto">
            <a:xfrm>
              <a:off x="2906713" y="1157288"/>
              <a:ext cx="141288" cy="138113"/>
            </a:xfrm>
            <a:custGeom>
              <a:avLst/>
              <a:gdLst>
                <a:gd name="T0" fmla="*/ 25 w 89"/>
                <a:gd name="T1" fmla="*/ 84 h 87"/>
                <a:gd name="T2" fmla="*/ 25 w 89"/>
                <a:gd name="T3" fmla="*/ 84 h 87"/>
                <a:gd name="T4" fmla="*/ 32 w 89"/>
                <a:gd name="T5" fmla="*/ 84 h 87"/>
                <a:gd name="T6" fmla="*/ 34 w 89"/>
                <a:gd name="T7" fmla="*/ 82 h 87"/>
                <a:gd name="T8" fmla="*/ 37 w 89"/>
                <a:gd name="T9" fmla="*/ 81 h 87"/>
                <a:gd name="T10" fmla="*/ 38 w 89"/>
                <a:gd name="T11" fmla="*/ 76 h 87"/>
                <a:gd name="T12" fmla="*/ 39 w 89"/>
                <a:gd name="T13" fmla="*/ 68 h 87"/>
                <a:gd name="T14" fmla="*/ 39 w 89"/>
                <a:gd name="T15" fmla="*/ 6 h 87"/>
                <a:gd name="T16" fmla="*/ 21 w 89"/>
                <a:gd name="T17" fmla="*/ 6 h 87"/>
                <a:gd name="T18" fmla="*/ 21 w 89"/>
                <a:gd name="T19" fmla="*/ 6 h 87"/>
                <a:gd name="T20" fmla="*/ 12 w 89"/>
                <a:gd name="T21" fmla="*/ 6 h 87"/>
                <a:gd name="T22" fmla="*/ 7 w 89"/>
                <a:gd name="T23" fmla="*/ 9 h 87"/>
                <a:gd name="T24" fmla="*/ 5 w 89"/>
                <a:gd name="T25" fmla="*/ 12 h 87"/>
                <a:gd name="T26" fmla="*/ 3 w 89"/>
                <a:gd name="T27" fmla="*/ 17 h 87"/>
                <a:gd name="T28" fmla="*/ 2 w 89"/>
                <a:gd name="T29" fmla="*/ 20 h 87"/>
                <a:gd name="T30" fmla="*/ 0 w 89"/>
                <a:gd name="T31" fmla="*/ 20 h 87"/>
                <a:gd name="T32" fmla="*/ 1 w 89"/>
                <a:gd name="T33" fmla="*/ 0 h 87"/>
                <a:gd name="T34" fmla="*/ 88 w 89"/>
                <a:gd name="T35" fmla="*/ 0 h 87"/>
                <a:gd name="T36" fmla="*/ 89 w 89"/>
                <a:gd name="T37" fmla="*/ 20 h 87"/>
                <a:gd name="T38" fmla="*/ 87 w 89"/>
                <a:gd name="T39" fmla="*/ 20 h 87"/>
                <a:gd name="T40" fmla="*/ 86 w 89"/>
                <a:gd name="T41" fmla="*/ 17 h 87"/>
                <a:gd name="T42" fmla="*/ 86 w 89"/>
                <a:gd name="T43" fmla="*/ 17 h 87"/>
                <a:gd name="T44" fmla="*/ 84 w 89"/>
                <a:gd name="T45" fmla="*/ 12 h 87"/>
                <a:gd name="T46" fmla="*/ 82 w 89"/>
                <a:gd name="T47" fmla="*/ 9 h 87"/>
                <a:gd name="T48" fmla="*/ 77 w 89"/>
                <a:gd name="T49" fmla="*/ 6 h 87"/>
                <a:gd name="T50" fmla="*/ 70 w 89"/>
                <a:gd name="T51" fmla="*/ 6 h 87"/>
                <a:gd name="T52" fmla="*/ 50 w 89"/>
                <a:gd name="T53" fmla="*/ 6 h 87"/>
                <a:gd name="T54" fmla="*/ 50 w 89"/>
                <a:gd name="T55" fmla="*/ 68 h 87"/>
                <a:gd name="T56" fmla="*/ 50 w 89"/>
                <a:gd name="T57" fmla="*/ 68 h 87"/>
                <a:gd name="T58" fmla="*/ 51 w 89"/>
                <a:gd name="T59" fmla="*/ 76 h 87"/>
                <a:gd name="T60" fmla="*/ 53 w 89"/>
                <a:gd name="T61" fmla="*/ 81 h 87"/>
                <a:gd name="T62" fmla="*/ 55 w 89"/>
                <a:gd name="T63" fmla="*/ 82 h 87"/>
                <a:gd name="T64" fmla="*/ 57 w 89"/>
                <a:gd name="T65" fmla="*/ 84 h 87"/>
                <a:gd name="T66" fmla="*/ 65 w 89"/>
                <a:gd name="T67" fmla="*/ 84 h 87"/>
                <a:gd name="T68" fmla="*/ 65 w 89"/>
                <a:gd name="T69" fmla="*/ 87 h 87"/>
                <a:gd name="T70" fmla="*/ 25 w 89"/>
                <a:gd name="T71" fmla="*/ 87 h 87"/>
                <a:gd name="T72" fmla="*/ 25 w 89"/>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87">
                  <a:moveTo>
                    <a:pt x="25" y="84"/>
                  </a:moveTo>
                  <a:lnTo>
                    <a:pt x="25" y="84"/>
                  </a:lnTo>
                  <a:lnTo>
                    <a:pt x="32" y="84"/>
                  </a:lnTo>
                  <a:lnTo>
                    <a:pt x="34" y="82"/>
                  </a:lnTo>
                  <a:lnTo>
                    <a:pt x="37" y="81"/>
                  </a:lnTo>
                  <a:lnTo>
                    <a:pt x="38" y="76"/>
                  </a:lnTo>
                  <a:lnTo>
                    <a:pt x="39" y="68"/>
                  </a:lnTo>
                  <a:lnTo>
                    <a:pt x="39" y="6"/>
                  </a:lnTo>
                  <a:lnTo>
                    <a:pt x="21" y="6"/>
                  </a:lnTo>
                  <a:lnTo>
                    <a:pt x="21" y="6"/>
                  </a:lnTo>
                  <a:lnTo>
                    <a:pt x="12" y="6"/>
                  </a:lnTo>
                  <a:lnTo>
                    <a:pt x="7" y="9"/>
                  </a:lnTo>
                  <a:lnTo>
                    <a:pt x="5" y="12"/>
                  </a:lnTo>
                  <a:lnTo>
                    <a:pt x="3" y="17"/>
                  </a:lnTo>
                  <a:lnTo>
                    <a:pt x="2" y="20"/>
                  </a:lnTo>
                  <a:lnTo>
                    <a:pt x="0" y="20"/>
                  </a:lnTo>
                  <a:lnTo>
                    <a:pt x="1" y="0"/>
                  </a:lnTo>
                  <a:lnTo>
                    <a:pt x="88" y="0"/>
                  </a:lnTo>
                  <a:lnTo>
                    <a:pt x="89" y="20"/>
                  </a:lnTo>
                  <a:lnTo>
                    <a:pt x="87" y="20"/>
                  </a:lnTo>
                  <a:lnTo>
                    <a:pt x="86" y="17"/>
                  </a:lnTo>
                  <a:lnTo>
                    <a:pt x="86" y="17"/>
                  </a:lnTo>
                  <a:lnTo>
                    <a:pt x="84" y="12"/>
                  </a:lnTo>
                  <a:lnTo>
                    <a:pt x="82" y="9"/>
                  </a:lnTo>
                  <a:lnTo>
                    <a:pt x="77" y="6"/>
                  </a:lnTo>
                  <a:lnTo>
                    <a:pt x="70" y="6"/>
                  </a:lnTo>
                  <a:lnTo>
                    <a:pt x="50" y="6"/>
                  </a:lnTo>
                  <a:lnTo>
                    <a:pt x="50" y="68"/>
                  </a:lnTo>
                  <a:lnTo>
                    <a:pt x="50" y="68"/>
                  </a:lnTo>
                  <a:lnTo>
                    <a:pt x="51" y="76"/>
                  </a:lnTo>
                  <a:lnTo>
                    <a:pt x="53" y="81"/>
                  </a:lnTo>
                  <a:lnTo>
                    <a:pt x="55" y="82"/>
                  </a:lnTo>
                  <a:lnTo>
                    <a:pt x="57" y="84"/>
                  </a:lnTo>
                  <a:lnTo>
                    <a:pt x="65" y="84"/>
                  </a:lnTo>
                  <a:lnTo>
                    <a:pt x="65" y="87"/>
                  </a:lnTo>
                  <a:lnTo>
                    <a:pt x="25" y="87"/>
                  </a:lnTo>
                  <a:lnTo>
                    <a:pt x="25"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6" name="Freeform 29"/>
            <p:cNvSpPr>
              <a:spLocks noEditPoints="1"/>
            </p:cNvSpPr>
            <p:nvPr userDrawn="1"/>
          </p:nvSpPr>
          <p:spPr bwMode="auto">
            <a:xfrm>
              <a:off x="695325" y="625475"/>
              <a:ext cx="661988" cy="900113"/>
            </a:xfrm>
            <a:custGeom>
              <a:avLst/>
              <a:gdLst>
                <a:gd name="T0" fmla="*/ 325 w 417"/>
                <a:gd name="T1" fmla="*/ 531 h 567"/>
                <a:gd name="T2" fmla="*/ 124 w 417"/>
                <a:gd name="T3" fmla="*/ 506 h 567"/>
                <a:gd name="T4" fmla="*/ 214 w 417"/>
                <a:gd name="T5" fmla="*/ 335 h 567"/>
                <a:gd name="T6" fmla="*/ 194 w 417"/>
                <a:gd name="T7" fmla="*/ 374 h 567"/>
                <a:gd name="T8" fmla="*/ 80 w 417"/>
                <a:gd name="T9" fmla="*/ 400 h 567"/>
                <a:gd name="T10" fmla="*/ 74 w 417"/>
                <a:gd name="T11" fmla="*/ 419 h 567"/>
                <a:gd name="T12" fmla="*/ 112 w 417"/>
                <a:gd name="T13" fmla="*/ 441 h 567"/>
                <a:gd name="T14" fmla="*/ 93 w 417"/>
                <a:gd name="T15" fmla="*/ 468 h 567"/>
                <a:gd name="T16" fmla="*/ 138 w 417"/>
                <a:gd name="T17" fmla="*/ 471 h 567"/>
                <a:gd name="T18" fmla="*/ 182 w 417"/>
                <a:gd name="T19" fmla="*/ 427 h 567"/>
                <a:gd name="T20" fmla="*/ 247 w 417"/>
                <a:gd name="T21" fmla="*/ 412 h 567"/>
                <a:gd name="T22" fmla="*/ 28 w 417"/>
                <a:gd name="T23" fmla="*/ 496 h 567"/>
                <a:gd name="T24" fmla="*/ 91 w 417"/>
                <a:gd name="T25" fmla="*/ 547 h 567"/>
                <a:gd name="T26" fmla="*/ 122 w 417"/>
                <a:gd name="T27" fmla="*/ 518 h 567"/>
                <a:gd name="T28" fmla="*/ 119 w 417"/>
                <a:gd name="T29" fmla="*/ 481 h 567"/>
                <a:gd name="T30" fmla="*/ 33 w 417"/>
                <a:gd name="T31" fmla="*/ 476 h 567"/>
                <a:gd name="T32" fmla="*/ 92 w 417"/>
                <a:gd name="T33" fmla="*/ 71 h 567"/>
                <a:gd name="T34" fmla="*/ 58 w 417"/>
                <a:gd name="T35" fmla="*/ 45 h 567"/>
                <a:gd name="T36" fmla="*/ 77 w 417"/>
                <a:gd name="T37" fmla="*/ 80 h 567"/>
                <a:gd name="T38" fmla="*/ 103 w 417"/>
                <a:gd name="T39" fmla="*/ 48 h 567"/>
                <a:gd name="T40" fmla="*/ 63 w 417"/>
                <a:gd name="T41" fmla="*/ 110 h 567"/>
                <a:gd name="T42" fmla="*/ 118 w 417"/>
                <a:gd name="T43" fmla="*/ 223 h 567"/>
                <a:gd name="T44" fmla="*/ 109 w 417"/>
                <a:gd name="T45" fmla="*/ 74 h 567"/>
                <a:gd name="T46" fmla="*/ 140 w 417"/>
                <a:gd name="T47" fmla="*/ 54 h 567"/>
                <a:gd name="T48" fmla="*/ 284 w 417"/>
                <a:gd name="T49" fmla="*/ 42 h 567"/>
                <a:gd name="T50" fmla="*/ 251 w 417"/>
                <a:gd name="T51" fmla="*/ 47 h 567"/>
                <a:gd name="T52" fmla="*/ 235 w 417"/>
                <a:gd name="T53" fmla="*/ 26 h 567"/>
                <a:gd name="T54" fmla="*/ 202 w 417"/>
                <a:gd name="T55" fmla="*/ 28 h 567"/>
                <a:gd name="T56" fmla="*/ 238 w 417"/>
                <a:gd name="T57" fmla="*/ 55 h 567"/>
                <a:gd name="T58" fmla="*/ 312 w 417"/>
                <a:gd name="T59" fmla="*/ 144 h 567"/>
                <a:gd name="T60" fmla="*/ 365 w 417"/>
                <a:gd name="T61" fmla="*/ 110 h 567"/>
                <a:gd name="T62" fmla="*/ 177 w 417"/>
                <a:gd name="T63" fmla="*/ 90 h 567"/>
                <a:gd name="T64" fmla="*/ 371 w 417"/>
                <a:gd name="T65" fmla="*/ 191 h 567"/>
                <a:gd name="T66" fmla="*/ 311 w 417"/>
                <a:gd name="T67" fmla="*/ 107 h 567"/>
                <a:gd name="T68" fmla="*/ 313 w 417"/>
                <a:gd name="T69" fmla="*/ 257 h 567"/>
                <a:gd name="T70" fmla="*/ 343 w 417"/>
                <a:gd name="T71" fmla="*/ 196 h 567"/>
                <a:gd name="T72" fmla="*/ 348 w 417"/>
                <a:gd name="T73" fmla="*/ 287 h 567"/>
                <a:gd name="T74" fmla="*/ 256 w 417"/>
                <a:gd name="T75" fmla="*/ 179 h 567"/>
                <a:gd name="T76" fmla="*/ 278 w 417"/>
                <a:gd name="T77" fmla="*/ 139 h 567"/>
                <a:gd name="T78" fmla="*/ 235 w 417"/>
                <a:gd name="T79" fmla="*/ 61 h 567"/>
                <a:gd name="T80" fmla="*/ 151 w 417"/>
                <a:gd name="T81" fmla="*/ 117 h 567"/>
                <a:gd name="T82" fmla="*/ 195 w 417"/>
                <a:gd name="T83" fmla="*/ 125 h 567"/>
                <a:gd name="T84" fmla="*/ 135 w 417"/>
                <a:gd name="T85" fmla="*/ 144 h 567"/>
                <a:gd name="T86" fmla="*/ 168 w 417"/>
                <a:gd name="T87" fmla="*/ 141 h 567"/>
                <a:gd name="T88" fmla="*/ 176 w 417"/>
                <a:gd name="T89" fmla="*/ 191 h 567"/>
                <a:gd name="T90" fmla="*/ 16 w 417"/>
                <a:gd name="T91" fmla="*/ 231 h 567"/>
                <a:gd name="T92" fmla="*/ 15 w 417"/>
                <a:gd name="T93" fmla="*/ 245 h 567"/>
                <a:gd name="T94" fmla="*/ 47 w 417"/>
                <a:gd name="T95" fmla="*/ 266 h 567"/>
                <a:gd name="T96" fmla="*/ 53 w 417"/>
                <a:gd name="T97" fmla="*/ 284 h 567"/>
                <a:gd name="T98" fmla="*/ 87 w 417"/>
                <a:gd name="T99" fmla="*/ 286 h 567"/>
                <a:gd name="T100" fmla="*/ 172 w 417"/>
                <a:gd name="T101" fmla="*/ 263 h 567"/>
                <a:gd name="T102" fmla="*/ 301 w 417"/>
                <a:gd name="T103" fmla="*/ 330 h 567"/>
                <a:gd name="T104" fmla="*/ 318 w 417"/>
                <a:gd name="T105" fmla="*/ 421 h 567"/>
                <a:gd name="T106" fmla="*/ 332 w 417"/>
                <a:gd name="T107" fmla="*/ 468 h 567"/>
                <a:gd name="T108" fmla="*/ 348 w 417"/>
                <a:gd name="T109" fmla="*/ 492 h 567"/>
                <a:gd name="T110" fmla="*/ 325 w 417"/>
                <a:gd name="T111" fmla="*/ 519 h 567"/>
                <a:gd name="T112" fmla="*/ 352 w 417"/>
                <a:gd name="T113" fmla="*/ 535 h 567"/>
                <a:gd name="T114" fmla="*/ 386 w 417"/>
                <a:gd name="T115" fmla="*/ 504 h 567"/>
                <a:gd name="T116" fmla="*/ 392 w 417"/>
                <a:gd name="T117" fmla="*/ 461 h 567"/>
                <a:gd name="T118" fmla="*/ 404 w 417"/>
                <a:gd name="T119" fmla="*/ 400 h 567"/>
                <a:gd name="T120" fmla="*/ 370 w 417"/>
                <a:gd name="T121" fmla="*/ 365 h 567"/>
                <a:gd name="T122" fmla="*/ 390 w 417"/>
                <a:gd name="T123" fmla="*/ 29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7" h="567">
                  <a:moveTo>
                    <a:pt x="114" y="529"/>
                  </a:moveTo>
                  <a:lnTo>
                    <a:pt x="114" y="529"/>
                  </a:lnTo>
                  <a:lnTo>
                    <a:pt x="128" y="539"/>
                  </a:lnTo>
                  <a:lnTo>
                    <a:pt x="140" y="546"/>
                  </a:lnTo>
                  <a:lnTo>
                    <a:pt x="140" y="546"/>
                  </a:lnTo>
                  <a:lnTo>
                    <a:pt x="161" y="554"/>
                  </a:lnTo>
                  <a:lnTo>
                    <a:pt x="175" y="558"/>
                  </a:lnTo>
                  <a:lnTo>
                    <a:pt x="189" y="562"/>
                  </a:lnTo>
                  <a:lnTo>
                    <a:pt x="207" y="565"/>
                  </a:lnTo>
                  <a:lnTo>
                    <a:pt x="225" y="567"/>
                  </a:lnTo>
                  <a:lnTo>
                    <a:pt x="245" y="567"/>
                  </a:lnTo>
                  <a:lnTo>
                    <a:pt x="267" y="566"/>
                  </a:lnTo>
                  <a:lnTo>
                    <a:pt x="267" y="566"/>
                  </a:lnTo>
                  <a:lnTo>
                    <a:pt x="286" y="563"/>
                  </a:lnTo>
                  <a:lnTo>
                    <a:pt x="302" y="560"/>
                  </a:lnTo>
                  <a:lnTo>
                    <a:pt x="317" y="556"/>
                  </a:lnTo>
                  <a:lnTo>
                    <a:pt x="328" y="552"/>
                  </a:lnTo>
                  <a:lnTo>
                    <a:pt x="344" y="544"/>
                  </a:lnTo>
                  <a:lnTo>
                    <a:pt x="349" y="541"/>
                  </a:lnTo>
                  <a:lnTo>
                    <a:pt x="349" y="541"/>
                  </a:lnTo>
                  <a:lnTo>
                    <a:pt x="342" y="539"/>
                  </a:lnTo>
                  <a:lnTo>
                    <a:pt x="336" y="535"/>
                  </a:lnTo>
                  <a:lnTo>
                    <a:pt x="326" y="527"/>
                  </a:lnTo>
                  <a:lnTo>
                    <a:pt x="326" y="527"/>
                  </a:lnTo>
                  <a:lnTo>
                    <a:pt x="325" y="531"/>
                  </a:lnTo>
                  <a:lnTo>
                    <a:pt x="325" y="531"/>
                  </a:lnTo>
                  <a:lnTo>
                    <a:pt x="323" y="540"/>
                  </a:lnTo>
                  <a:lnTo>
                    <a:pt x="323" y="540"/>
                  </a:lnTo>
                  <a:lnTo>
                    <a:pt x="318" y="539"/>
                  </a:lnTo>
                  <a:lnTo>
                    <a:pt x="318" y="539"/>
                  </a:lnTo>
                  <a:lnTo>
                    <a:pt x="315" y="536"/>
                  </a:lnTo>
                  <a:lnTo>
                    <a:pt x="311" y="533"/>
                  </a:lnTo>
                  <a:lnTo>
                    <a:pt x="309" y="528"/>
                  </a:lnTo>
                  <a:lnTo>
                    <a:pt x="307" y="522"/>
                  </a:lnTo>
                  <a:lnTo>
                    <a:pt x="307" y="522"/>
                  </a:lnTo>
                  <a:lnTo>
                    <a:pt x="307" y="520"/>
                  </a:lnTo>
                  <a:lnTo>
                    <a:pt x="307" y="520"/>
                  </a:lnTo>
                  <a:lnTo>
                    <a:pt x="297" y="524"/>
                  </a:lnTo>
                  <a:lnTo>
                    <a:pt x="284" y="528"/>
                  </a:lnTo>
                  <a:lnTo>
                    <a:pt x="268" y="531"/>
                  </a:lnTo>
                  <a:lnTo>
                    <a:pt x="252" y="533"/>
                  </a:lnTo>
                  <a:lnTo>
                    <a:pt x="252" y="533"/>
                  </a:lnTo>
                  <a:lnTo>
                    <a:pt x="222" y="531"/>
                  </a:lnTo>
                  <a:lnTo>
                    <a:pt x="208" y="530"/>
                  </a:lnTo>
                  <a:lnTo>
                    <a:pt x="193" y="528"/>
                  </a:lnTo>
                  <a:lnTo>
                    <a:pt x="178" y="525"/>
                  </a:lnTo>
                  <a:lnTo>
                    <a:pt x="163" y="520"/>
                  </a:lnTo>
                  <a:lnTo>
                    <a:pt x="149" y="515"/>
                  </a:lnTo>
                  <a:lnTo>
                    <a:pt x="135" y="511"/>
                  </a:lnTo>
                  <a:lnTo>
                    <a:pt x="135" y="511"/>
                  </a:lnTo>
                  <a:lnTo>
                    <a:pt x="124" y="506"/>
                  </a:lnTo>
                  <a:lnTo>
                    <a:pt x="124" y="506"/>
                  </a:lnTo>
                  <a:lnTo>
                    <a:pt x="124" y="507"/>
                  </a:lnTo>
                  <a:lnTo>
                    <a:pt x="124" y="509"/>
                  </a:lnTo>
                  <a:lnTo>
                    <a:pt x="127" y="515"/>
                  </a:lnTo>
                  <a:lnTo>
                    <a:pt x="132" y="523"/>
                  </a:lnTo>
                  <a:lnTo>
                    <a:pt x="132" y="523"/>
                  </a:lnTo>
                  <a:lnTo>
                    <a:pt x="125" y="522"/>
                  </a:lnTo>
                  <a:lnTo>
                    <a:pt x="119" y="524"/>
                  </a:lnTo>
                  <a:lnTo>
                    <a:pt x="119" y="524"/>
                  </a:lnTo>
                  <a:lnTo>
                    <a:pt x="116" y="527"/>
                  </a:lnTo>
                  <a:lnTo>
                    <a:pt x="114" y="529"/>
                  </a:lnTo>
                  <a:close/>
                  <a:moveTo>
                    <a:pt x="293" y="329"/>
                  </a:moveTo>
                  <a:lnTo>
                    <a:pt x="293" y="329"/>
                  </a:lnTo>
                  <a:lnTo>
                    <a:pt x="286" y="324"/>
                  </a:lnTo>
                  <a:lnTo>
                    <a:pt x="280" y="322"/>
                  </a:lnTo>
                  <a:lnTo>
                    <a:pt x="269" y="317"/>
                  </a:lnTo>
                  <a:lnTo>
                    <a:pt x="269" y="317"/>
                  </a:lnTo>
                  <a:lnTo>
                    <a:pt x="274" y="313"/>
                  </a:lnTo>
                  <a:lnTo>
                    <a:pt x="277" y="311"/>
                  </a:lnTo>
                  <a:lnTo>
                    <a:pt x="277" y="309"/>
                  </a:lnTo>
                  <a:lnTo>
                    <a:pt x="277" y="309"/>
                  </a:lnTo>
                  <a:lnTo>
                    <a:pt x="273" y="308"/>
                  </a:lnTo>
                  <a:lnTo>
                    <a:pt x="270" y="308"/>
                  </a:lnTo>
                  <a:lnTo>
                    <a:pt x="270" y="308"/>
                  </a:lnTo>
                  <a:lnTo>
                    <a:pt x="250" y="317"/>
                  </a:lnTo>
                  <a:lnTo>
                    <a:pt x="231" y="325"/>
                  </a:lnTo>
                  <a:lnTo>
                    <a:pt x="214" y="335"/>
                  </a:lnTo>
                  <a:lnTo>
                    <a:pt x="202" y="344"/>
                  </a:lnTo>
                  <a:lnTo>
                    <a:pt x="202" y="344"/>
                  </a:lnTo>
                  <a:lnTo>
                    <a:pt x="200" y="344"/>
                  </a:lnTo>
                  <a:lnTo>
                    <a:pt x="200" y="344"/>
                  </a:lnTo>
                  <a:lnTo>
                    <a:pt x="197" y="346"/>
                  </a:lnTo>
                  <a:lnTo>
                    <a:pt x="193" y="346"/>
                  </a:lnTo>
                  <a:lnTo>
                    <a:pt x="186" y="345"/>
                  </a:lnTo>
                  <a:lnTo>
                    <a:pt x="179" y="344"/>
                  </a:lnTo>
                  <a:lnTo>
                    <a:pt x="178" y="342"/>
                  </a:lnTo>
                  <a:lnTo>
                    <a:pt x="176" y="353"/>
                  </a:lnTo>
                  <a:lnTo>
                    <a:pt x="176" y="353"/>
                  </a:lnTo>
                  <a:lnTo>
                    <a:pt x="183" y="356"/>
                  </a:lnTo>
                  <a:lnTo>
                    <a:pt x="188" y="358"/>
                  </a:lnTo>
                  <a:lnTo>
                    <a:pt x="188" y="358"/>
                  </a:lnTo>
                  <a:lnTo>
                    <a:pt x="181" y="360"/>
                  </a:lnTo>
                  <a:lnTo>
                    <a:pt x="177" y="361"/>
                  </a:lnTo>
                  <a:lnTo>
                    <a:pt x="175" y="363"/>
                  </a:lnTo>
                  <a:lnTo>
                    <a:pt x="178" y="373"/>
                  </a:lnTo>
                  <a:lnTo>
                    <a:pt x="178" y="373"/>
                  </a:lnTo>
                  <a:lnTo>
                    <a:pt x="183" y="371"/>
                  </a:lnTo>
                  <a:lnTo>
                    <a:pt x="188" y="369"/>
                  </a:lnTo>
                  <a:lnTo>
                    <a:pt x="194" y="368"/>
                  </a:lnTo>
                  <a:lnTo>
                    <a:pt x="194" y="368"/>
                  </a:lnTo>
                  <a:lnTo>
                    <a:pt x="194" y="369"/>
                  </a:lnTo>
                  <a:lnTo>
                    <a:pt x="194" y="369"/>
                  </a:lnTo>
                  <a:lnTo>
                    <a:pt x="194" y="374"/>
                  </a:lnTo>
                  <a:lnTo>
                    <a:pt x="192" y="379"/>
                  </a:lnTo>
                  <a:lnTo>
                    <a:pt x="188" y="385"/>
                  </a:lnTo>
                  <a:lnTo>
                    <a:pt x="183" y="390"/>
                  </a:lnTo>
                  <a:lnTo>
                    <a:pt x="172" y="400"/>
                  </a:lnTo>
                  <a:lnTo>
                    <a:pt x="166" y="404"/>
                  </a:lnTo>
                  <a:lnTo>
                    <a:pt x="160" y="406"/>
                  </a:lnTo>
                  <a:lnTo>
                    <a:pt x="160" y="406"/>
                  </a:lnTo>
                  <a:lnTo>
                    <a:pt x="148" y="410"/>
                  </a:lnTo>
                  <a:lnTo>
                    <a:pt x="136" y="412"/>
                  </a:lnTo>
                  <a:lnTo>
                    <a:pt x="129" y="412"/>
                  </a:lnTo>
                  <a:lnTo>
                    <a:pt x="125" y="411"/>
                  </a:lnTo>
                  <a:lnTo>
                    <a:pt x="125" y="411"/>
                  </a:lnTo>
                  <a:lnTo>
                    <a:pt x="118" y="405"/>
                  </a:lnTo>
                  <a:lnTo>
                    <a:pt x="114" y="400"/>
                  </a:lnTo>
                  <a:lnTo>
                    <a:pt x="111" y="395"/>
                  </a:lnTo>
                  <a:lnTo>
                    <a:pt x="109" y="393"/>
                  </a:lnTo>
                  <a:lnTo>
                    <a:pt x="107" y="393"/>
                  </a:lnTo>
                  <a:lnTo>
                    <a:pt x="107" y="393"/>
                  </a:lnTo>
                  <a:lnTo>
                    <a:pt x="104" y="393"/>
                  </a:lnTo>
                  <a:lnTo>
                    <a:pt x="102" y="394"/>
                  </a:lnTo>
                  <a:lnTo>
                    <a:pt x="102" y="394"/>
                  </a:lnTo>
                  <a:lnTo>
                    <a:pt x="95" y="393"/>
                  </a:lnTo>
                  <a:lnTo>
                    <a:pt x="89" y="394"/>
                  </a:lnTo>
                  <a:lnTo>
                    <a:pt x="84" y="396"/>
                  </a:lnTo>
                  <a:lnTo>
                    <a:pt x="81" y="398"/>
                  </a:lnTo>
                  <a:lnTo>
                    <a:pt x="80" y="400"/>
                  </a:lnTo>
                  <a:lnTo>
                    <a:pt x="80" y="400"/>
                  </a:lnTo>
                  <a:lnTo>
                    <a:pt x="89" y="400"/>
                  </a:lnTo>
                  <a:lnTo>
                    <a:pt x="93" y="401"/>
                  </a:lnTo>
                  <a:lnTo>
                    <a:pt x="93" y="403"/>
                  </a:lnTo>
                  <a:lnTo>
                    <a:pt x="92" y="404"/>
                  </a:lnTo>
                  <a:lnTo>
                    <a:pt x="92" y="404"/>
                  </a:lnTo>
                  <a:lnTo>
                    <a:pt x="90" y="406"/>
                  </a:lnTo>
                  <a:lnTo>
                    <a:pt x="91" y="409"/>
                  </a:lnTo>
                  <a:lnTo>
                    <a:pt x="92" y="411"/>
                  </a:lnTo>
                  <a:lnTo>
                    <a:pt x="96" y="414"/>
                  </a:lnTo>
                  <a:lnTo>
                    <a:pt x="112" y="422"/>
                  </a:lnTo>
                  <a:lnTo>
                    <a:pt x="112" y="422"/>
                  </a:lnTo>
                  <a:lnTo>
                    <a:pt x="112" y="422"/>
                  </a:lnTo>
                  <a:lnTo>
                    <a:pt x="112" y="423"/>
                  </a:lnTo>
                  <a:lnTo>
                    <a:pt x="112" y="423"/>
                  </a:lnTo>
                  <a:lnTo>
                    <a:pt x="112" y="423"/>
                  </a:lnTo>
                  <a:lnTo>
                    <a:pt x="107" y="423"/>
                  </a:lnTo>
                  <a:lnTo>
                    <a:pt x="101" y="421"/>
                  </a:lnTo>
                  <a:lnTo>
                    <a:pt x="87" y="416"/>
                  </a:lnTo>
                  <a:lnTo>
                    <a:pt x="87" y="416"/>
                  </a:lnTo>
                  <a:lnTo>
                    <a:pt x="85" y="416"/>
                  </a:lnTo>
                  <a:lnTo>
                    <a:pt x="82" y="416"/>
                  </a:lnTo>
                  <a:lnTo>
                    <a:pt x="80" y="419"/>
                  </a:lnTo>
                  <a:lnTo>
                    <a:pt x="80" y="419"/>
                  </a:lnTo>
                  <a:lnTo>
                    <a:pt x="77" y="419"/>
                  </a:lnTo>
                  <a:lnTo>
                    <a:pt x="74" y="419"/>
                  </a:lnTo>
                  <a:lnTo>
                    <a:pt x="69" y="421"/>
                  </a:lnTo>
                  <a:lnTo>
                    <a:pt x="66" y="423"/>
                  </a:lnTo>
                  <a:lnTo>
                    <a:pt x="63" y="426"/>
                  </a:lnTo>
                  <a:lnTo>
                    <a:pt x="61" y="430"/>
                  </a:lnTo>
                  <a:lnTo>
                    <a:pt x="61" y="433"/>
                  </a:lnTo>
                  <a:lnTo>
                    <a:pt x="63" y="438"/>
                  </a:lnTo>
                  <a:lnTo>
                    <a:pt x="63" y="438"/>
                  </a:lnTo>
                  <a:lnTo>
                    <a:pt x="66" y="433"/>
                  </a:lnTo>
                  <a:lnTo>
                    <a:pt x="70" y="430"/>
                  </a:lnTo>
                  <a:lnTo>
                    <a:pt x="73" y="430"/>
                  </a:lnTo>
                  <a:lnTo>
                    <a:pt x="75" y="430"/>
                  </a:lnTo>
                  <a:lnTo>
                    <a:pt x="75" y="430"/>
                  </a:lnTo>
                  <a:lnTo>
                    <a:pt x="76" y="431"/>
                  </a:lnTo>
                  <a:lnTo>
                    <a:pt x="76" y="434"/>
                  </a:lnTo>
                  <a:lnTo>
                    <a:pt x="76" y="437"/>
                  </a:lnTo>
                  <a:lnTo>
                    <a:pt x="77" y="439"/>
                  </a:lnTo>
                  <a:lnTo>
                    <a:pt x="79" y="441"/>
                  </a:lnTo>
                  <a:lnTo>
                    <a:pt x="79" y="441"/>
                  </a:lnTo>
                  <a:lnTo>
                    <a:pt x="81" y="442"/>
                  </a:lnTo>
                  <a:lnTo>
                    <a:pt x="86" y="442"/>
                  </a:lnTo>
                  <a:lnTo>
                    <a:pt x="96" y="441"/>
                  </a:lnTo>
                  <a:lnTo>
                    <a:pt x="106" y="439"/>
                  </a:lnTo>
                  <a:lnTo>
                    <a:pt x="111" y="439"/>
                  </a:lnTo>
                  <a:lnTo>
                    <a:pt x="112" y="439"/>
                  </a:lnTo>
                  <a:lnTo>
                    <a:pt x="112" y="439"/>
                  </a:lnTo>
                  <a:lnTo>
                    <a:pt x="112" y="441"/>
                  </a:lnTo>
                  <a:lnTo>
                    <a:pt x="109" y="442"/>
                  </a:lnTo>
                  <a:lnTo>
                    <a:pt x="101" y="443"/>
                  </a:lnTo>
                  <a:lnTo>
                    <a:pt x="91" y="444"/>
                  </a:lnTo>
                  <a:lnTo>
                    <a:pt x="87" y="447"/>
                  </a:lnTo>
                  <a:lnTo>
                    <a:pt x="86" y="448"/>
                  </a:lnTo>
                  <a:lnTo>
                    <a:pt x="86" y="448"/>
                  </a:lnTo>
                  <a:lnTo>
                    <a:pt x="86" y="452"/>
                  </a:lnTo>
                  <a:lnTo>
                    <a:pt x="86" y="452"/>
                  </a:lnTo>
                  <a:lnTo>
                    <a:pt x="86" y="453"/>
                  </a:lnTo>
                  <a:lnTo>
                    <a:pt x="84" y="455"/>
                  </a:lnTo>
                  <a:lnTo>
                    <a:pt x="81" y="460"/>
                  </a:lnTo>
                  <a:lnTo>
                    <a:pt x="80" y="465"/>
                  </a:lnTo>
                  <a:lnTo>
                    <a:pt x="80" y="465"/>
                  </a:lnTo>
                  <a:lnTo>
                    <a:pt x="80" y="468"/>
                  </a:lnTo>
                  <a:lnTo>
                    <a:pt x="81" y="471"/>
                  </a:lnTo>
                  <a:lnTo>
                    <a:pt x="85" y="475"/>
                  </a:lnTo>
                  <a:lnTo>
                    <a:pt x="89" y="479"/>
                  </a:lnTo>
                  <a:lnTo>
                    <a:pt x="89" y="479"/>
                  </a:lnTo>
                  <a:lnTo>
                    <a:pt x="90" y="477"/>
                  </a:lnTo>
                  <a:lnTo>
                    <a:pt x="89" y="473"/>
                  </a:lnTo>
                  <a:lnTo>
                    <a:pt x="89" y="469"/>
                  </a:lnTo>
                  <a:lnTo>
                    <a:pt x="90" y="468"/>
                  </a:lnTo>
                  <a:lnTo>
                    <a:pt x="90" y="466"/>
                  </a:lnTo>
                  <a:lnTo>
                    <a:pt x="90" y="466"/>
                  </a:lnTo>
                  <a:lnTo>
                    <a:pt x="92" y="466"/>
                  </a:lnTo>
                  <a:lnTo>
                    <a:pt x="93" y="468"/>
                  </a:lnTo>
                  <a:lnTo>
                    <a:pt x="96" y="470"/>
                  </a:lnTo>
                  <a:lnTo>
                    <a:pt x="98" y="471"/>
                  </a:lnTo>
                  <a:lnTo>
                    <a:pt x="98" y="471"/>
                  </a:lnTo>
                  <a:lnTo>
                    <a:pt x="101" y="470"/>
                  </a:lnTo>
                  <a:lnTo>
                    <a:pt x="103" y="469"/>
                  </a:lnTo>
                  <a:lnTo>
                    <a:pt x="109" y="464"/>
                  </a:lnTo>
                  <a:lnTo>
                    <a:pt x="116" y="458"/>
                  </a:lnTo>
                  <a:lnTo>
                    <a:pt x="119" y="454"/>
                  </a:lnTo>
                  <a:lnTo>
                    <a:pt x="124" y="452"/>
                  </a:lnTo>
                  <a:lnTo>
                    <a:pt x="124" y="452"/>
                  </a:lnTo>
                  <a:lnTo>
                    <a:pt x="130" y="449"/>
                  </a:lnTo>
                  <a:lnTo>
                    <a:pt x="133" y="448"/>
                  </a:lnTo>
                  <a:lnTo>
                    <a:pt x="134" y="449"/>
                  </a:lnTo>
                  <a:lnTo>
                    <a:pt x="134" y="450"/>
                  </a:lnTo>
                  <a:lnTo>
                    <a:pt x="134" y="454"/>
                  </a:lnTo>
                  <a:lnTo>
                    <a:pt x="134" y="457"/>
                  </a:lnTo>
                  <a:lnTo>
                    <a:pt x="135" y="458"/>
                  </a:lnTo>
                  <a:lnTo>
                    <a:pt x="135" y="458"/>
                  </a:lnTo>
                  <a:lnTo>
                    <a:pt x="139" y="459"/>
                  </a:lnTo>
                  <a:lnTo>
                    <a:pt x="140" y="460"/>
                  </a:lnTo>
                  <a:lnTo>
                    <a:pt x="140" y="463"/>
                  </a:lnTo>
                  <a:lnTo>
                    <a:pt x="139" y="465"/>
                  </a:lnTo>
                  <a:lnTo>
                    <a:pt x="136" y="469"/>
                  </a:lnTo>
                  <a:lnTo>
                    <a:pt x="134" y="471"/>
                  </a:lnTo>
                  <a:lnTo>
                    <a:pt x="134" y="471"/>
                  </a:lnTo>
                  <a:lnTo>
                    <a:pt x="138" y="471"/>
                  </a:lnTo>
                  <a:lnTo>
                    <a:pt x="143" y="470"/>
                  </a:lnTo>
                  <a:lnTo>
                    <a:pt x="148" y="465"/>
                  </a:lnTo>
                  <a:lnTo>
                    <a:pt x="150" y="463"/>
                  </a:lnTo>
                  <a:lnTo>
                    <a:pt x="152" y="459"/>
                  </a:lnTo>
                  <a:lnTo>
                    <a:pt x="152" y="459"/>
                  </a:lnTo>
                  <a:lnTo>
                    <a:pt x="152" y="457"/>
                  </a:lnTo>
                  <a:lnTo>
                    <a:pt x="154" y="457"/>
                  </a:lnTo>
                  <a:lnTo>
                    <a:pt x="156" y="455"/>
                  </a:lnTo>
                  <a:lnTo>
                    <a:pt x="157" y="454"/>
                  </a:lnTo>
                  <a:lnTo>
                    <a:pt x="157" y="454"/>
                  </a:lnTo>
                  <a:lnTo>
                    <a:pt x="159" y="453"/>
                  </a:lnTo>
                  <a:lnTo>
                    <a:pt x="159" y="450"/>
                  </a:lnTo>
                  <a:lnTo>
                    <a:pt x="159" y="448"/>
                  </a:lnTo>
                  <a:lnTo>
                    <a:pt x="159" y="446"/>
                  </a:lnTo>
                  <a:lnTo>
                    <a:pt x="159" y="446"/>
                  </a:lnTo>
                  <a:lnTo>
                    <a:pt x="160" y="443"/>
                  </a:lnTo>
                  <a:lnTo>
                    <a:pt x="162" y="442"/>
                  </a:lnTo>
                  <a:lnTo>
                    <a:pt x="167" y="441"/>
                  </a:lnTo>
                  <a:lnTo>
                    <a:pt x="172" y="439"/>
                  </a:lnTo>
                  <a:lnTo>
                    <a:pt x="173" y="438"/>
                  </a:lnTo>
                  <a:lnTo>
                    <a:pt x="173" y="437"/>
                  </a:lnTo>
                  <a:lnTo>
                    <a:pt x="173" y="437"/>
                  </a:lnTo>
                  <a:lnTo>
                    <a:pt x="173" y="433"/>
                  </a:lnTo>
                  <a:lnTo>
                    <a:pt x="176" y="430"/>
                  </a:lnTo>
                  <a:lnTo>
                    <a:pt x="179" y="428"/>
                  </a:lnTo>
                  <a:lnTo>
                    <a:pt x="182" y="427"/>
                  </a:lnTo>
                  <a:lnTo>
                    <a:pt x="182" y="427"/>
                  </a:lnTo>
                  <a:lnTo>
                    <a:pt x="183" y="428"/>
                  </a:lnTo>
                  <a:lnTo>
                    <a:pt x="184" y="432"/>
                  </a:lnTo>
                  <a:lnTo>
                    <a:pt x="188" y="436"/>
                  </a:lnTo>
                  <a:lnTo>
                    <a:pt x="192" y="438"/>
                  </a:lnTo>
                  <a:lnTo>
                    <a:pt x="195" y="441"/>
                  </a:lnTo>
                  <a:lnTo>
                    <a:pt x="195" y="441"/>
                  </a:lnTo>
                  <a:lnTo>
                    <a:pt x="210" y="433"/>
                  </a:lnTo>
                  <a:lnTo>
                    <a:pt x="210" y="433"/>
                  </a:lnTo>
                  <a:lnTo>
                    <a:pt x="216" y="431"/>
                  </a:lnTo>
                  <a:lnTo>
                    <a:pt x="219" y="428"/>
                  </a:lnTo>
                  <a:lnTo>
                    <a:pt x="219" y="428"/>
                  </a:lnTo>
                  <a:lnTo>
                    <a:pt x="216" y="425"/>
                  </a:lnTo>
                  <a:lnTo>
                    <a:pt x="214" y="422"/>
                  </a:lnTo>
                  <a:lnTo>
                    <a:pt x="213" y="419"/>
                  </a:lnTo>
                  <a:lnTo>
                    <a:pt x="213" y="419"/>
                  </a:lnTo>
                  <a:lnTo>
                    <a:pt x="211" y="415"/>
                  </a:lnTo>
                  <a:lnTo>
                    <a:pt x="211" y="412"/>
                  </a:lnTo>
                  <a:lnTo>
                    <a:pt x="211" y="412"/>
                  </a:lnTo>
                  <a:lnTo>
                    <a:pt x="215" y="417"/>
                  </a:lnTo>
                  <a:lnTo>
                    <a:pt x="220" y="421"/>
                  </a:lnTo>
                  <a:lnTo>
                    <a:pt x="226" y="425"/>
                  </a:lnTo>
                  <a:lnTo>
                    <a:pt x="226" y="425"/>
                  </a:lnTo>
                  <a:lnTo>
                    <a:pt x="243" y="414"/>
                  </a:lnTo>
                  <a:lnTo>
                    <a:pt x="243" y="414"/>
                  </a:lnTo>
                  <a:lnTo>
                    <a:pt x="247" y="412"/>
                  </a:lnTo>
                  <a:lnTo>
                    <a:pt x="247" y="412"/>
                  </a:lnTo>
                  <a:lnTo>
                    <a:pt x="247" y="412"/>
                  </a:lnTo>
                  <a:lnTo>
                    <a:pt x="247" y="412"/>
                  </a:lnTo>
                  <a:lnTo>
                    <a:pt x="245" y="409"/>
                  </a:lnTo>
                  <a:lnTo>
                    <a:pt x="241" y="405"/>
                  </a:lnTo>
                  <a:lnTo>
                    <a:pt x="237" y="400"/>
                  </a:lnTo>
                  <a:lnTo>
                    <a:pt x="237" y="398"/>
                  </a:lnTo>
                  <a:lnTo>
                    <a:pt x="238" y="396"/>
                  </a:lnTo>
                  <a:lnTo>
                    <a:pt x="238" y="396"/>
                  </a:lnTo>
                  <a:lnTo>
                    <a:pt x="240" y="395"/>
                  </a:lnTo>
                  <a:lnTo>
                    <a:pt x="240" y="393"/>
                  </a:lnTo>
                  <a:lnTo>
                    <a:pt x="237" y="385"/>
                  </a:lnTo>
                  <a:lnTo>
                    <a:pt x="235" y="379"/>
                  </a:lnTo>
                  <a:lnTo>
                    <a:pt x="235" y="376"/>
                  </a:lnTo>
                  <a:lnTo>
                    <a:pt x="237" y="374"/>
                  </a:lnTo>
                  <a:lnTo>
                    <a:pt x="237" y="374"/>
                  </a:lnTo>
                  <a:lnTo>
                    <a:pt x="272" y="357"/>
                  </a:lnTo>
                  <a:lnTo>
                    <a:pt x="301" y="342"/>
                  </a:lnTo>
                  <a:lnTo>
                    <a:pt x="301" y="342"/>
                  </a:lnTo>
                  <a:lnTo>
                    <a:pt x="299" y="339"/>
                  </a:lnTo>
                  <a:lnTo>
                    <a:pt x="296" y="334"/>
                  </a:lnTo>
                  <a:lnTo>
                    <a:pt x="293" y="329"/>
                  </a:lnTo>
                  <a:close/>
                  <a:moveTo>
                    <a:pt x="27" y="490"/>
                  </a:moveTo>
                  <a:lnTo>
                    <a:pt x="27" y="490"/>
                  </a:lnTo>
                  <a:lnTo>
                    <a:pt x="27" y="493"/>
                  </a:lnTo>
                  <a:lnTo>
                    <a:pt x="28" y="496"/>
                  </a:lnTo>
                  <a:lnTo>
                    <a:pt x="30" y="500"/>
                  </a:lnTo>
                  <a:lnTo>
                    <a:pt x="30" y="500"/>
                  </a:lnTo>
                  <a:lnTo>
                    <a:pt x="34" y="501"/>
                  </a:lnTo>
                  <a:lnTo>
                    <a:pt x="37" y="502"/>
                  </a:lnTo>
                  <a:lnTo>
                    <a:pt x="39" y="501"/>
                  </a:lnTo>
                  <a:lnTo>
                    <a:pt x="39" y="501"/>
                  </a:lnTo>
                  <a:lnTo>
                    <a:pt x="41" y="498"/>
                  </a:lnTo>
                  <a:lnTo>
                    <a:pt x="41" y="496"/>
                  </a:lnTo>
                  <a:lnTo>
                    <a:pt x="41" y="493"/>
                  </a:lnTo>
                  <a:lnTo>
                    <a:pt x="42" y="491"/>
                  </a:lnTo>
                  <a:lnTo>
                    <a:pt x="42" y="491"/>
                  </a:lnTo>
                  <a:lnTo>
                    <a:pt x="43" y="490"/>
                  </a:lnTo>
                  <a:lnTo>
                    <a:pt x="44" y="490"/>
                  </a:lnTo>
                  <a:lnTo>
                    <a:pt x="44" y="490"/>
                  </a:lnTo>
                  <a:lnTo>
                    <a:pt x="45" y="488"/>
                  </a:lnTo>
                  <a:lnTo>
                    <a:pt x="45" y="488"/>
                  </a:lnTo>
                  <a:lnTo>
                    <a:pt x="59" y="495"/>
                  </a:lnTo>
                  <a:lnTo>
                    <a:pt x="73" y="502"/>
                  </a:lnTo>
                  <a:lnTo>
                    <a:pt x="98" y="519"/>
                  </a:lnTo>
                  <a:lnTo>
                    <a:pt x="98" y="519"/>
                  </a:lnTo>
                  <a:lnTo>
                    <a:pt x="102" y="522"/>
                  </a:lnTo>
                  <a:lnTo>
                    <a:pt x="102" y="522"/>
                  </a:lnTo>
                  <a:lnTo>
                    <a:pt x="98" y="529"/>
                  </a:lnTo>
                  <a:lnTo>
                    <a:pt x="98" y="529"/>
                  </a:lnTo>
                  <a:lnTo>
                    <a:pt x="92" y="541"/>
                  </a:lnTo>
                  <a:lnTo>
                    <a:pt x="91" y="547"/>
                  </a:lnTo>
                  <a:lnTo>
                    <a:pt x="90" y="552"/>
                  </a:lnTo>
                  <a:lnTo>
                    <a:pt x="90" y="552"/>
                  </a:lnTo>
                  <a:lnTo>
                    <a:pt x="91" y="555"/>
                  </a:lnTo>
                  <a:lnTo>
                    <a:pt x="92" y="557"/>
                  </a:lnTo>
                  <a:lnTo>
                    <a:pt x="95" y="558"/>
                  </a:lnTo>
                  <a:lnTo>
                    <a:pt x="97" y="558"/>
                  </a:lnTo>
                  <a:lnTo>
                    <a:pt x="97" y="558"/>
                  </a:lnTo>
                  <a:lnTo>
                    <a:pt x="101" y="558"/>
                  </a:lnTo>
                  <a:lnTo>
                    <a:pt x="103" y="557"/>
                  </a:lnTo>
                  <a:lnTo>
                    <a:pt x="106" y="555"/>
                  </a:lnTo>
                  <a:lnTo>
                    <a:pt x="107" y="552"/>
                  </a:lnTo>
                  <a:lnTo>
                    <a:pt x="107" y="552"/>
                  </a:lnTo>
                  <a:lnTo>
                    <a:pt x="107" y="550"/>
                  </a:lnTo>
                  <a:lnTo>
                    <a:pt x="107" y="549"/>
                  </a:lnTo>
                  <a:lnTo>
                    <a:pt x="104" y="545"/>
                  </a:lnTo>
                  <a:lnTo>
                    <a:pt x="102" y="544"/>
                  </a:lnTo>
                  <a:lnTo>
                    <a:pt x="101" y="544"/>
                  </a:lnTo>
                  <a:lnTo>
                    <a:pt x="101" y="544"/>
                  </a:lnTo>
                  <a:lnTo>
                    <a:pt x="104" y="535"/>
                  </a:lnTo>
                  <a:lnTo>
                    <a:pt x="104" y="535"/>
                  </a:lnTo>
                  <a:lnTo>
                    <a:pt x="107" y="529"/>
                  </a:lnTo>
                  <a:lnTo>
                    <a:pt x="109" y="524"/>
                  </a:lnTo>
                  <a:lnTo>
                    <a:pt x="113" y="522"/>
                  </a:lnTo>
                  <a:lnTo>
                    <a:pt x="116" y="519"/>
                  </a:lnTo>
                  <a:lnTo>
                    <a:pt x="119" y="518"/>
                  </a:lnTo>
                  <a:lnTo>
                    <a:pt x="122" y="518"/>
                  </a:lnTo>
                  <a:lnTo>
                    <a:pt x="122" y="518"/>
                  </a:lnTo>
                  <a:lnTo>
                    <a:pt x="120" y="515"/>
                  </a:lnTo>
                  <a:lnTo>
                    <a:pt x="118" y="512"/>
                  </a:lnTo>
                  <a:lnTo>
                    <a:pt x="118" y="508"/>
                  </a:lnTo>
                  <a:lnTo>
                    <a:pt x="118" y="504"/>
                  </a:lnTo>
                  <a:lnTo>
                    <a:pt x="119" y="500"/>
                  </a:lnTo>
                  <a:lnTo>
                    <a:pt x="122" y="495"/>
                  </a:lnTo>
                  <a:lnTo>
                    <a:pt x="122" y="495"/>
                  </a:lnTo>
                  <a:lnTo>
                    <a:pt x="127" y="482"/>
                  </a:lnTo>
                  <a:lnTo>
                    <a:pt x="129" y="474"/>
                  </a:lnTo>
                  <a:lnTo>
                    <a:pt x="129" y="474"/>
                  </a:lnTo>
                  <a:lnTo>
                    <a:pt x="129" y="470"/>
                  </a:lnTo>
                  <a:lnTo>
                    <a:pt x="128" y="468"/>
                  </a:lnTo>
                  <a:lnTo>
                    <a:pt x="125" y="465"/>
                  </a:lnTo>
                  <a:lnTo>
                    <a:pt x="122" y="464"/>
                  </a:lnTo>
                  <a:lnTo>
                    <a:pt x="122" y="464"/>
                  </a:lnTo>
                  <a:lnTo>
                    <a:pt x="119" y="465"/>
                  </a:lnTo>
                  <a:lnTo>
                    <a:pt x="116" y="466"/>
                  </a:lnTo>
                  <a:lnTo>
                    <a:pt x="114" y="469"/>
                  </a:lnTo>
                  <a:lnTo>
                    <a:pt x="113" y="471"/>
                  </a:lnTo>
                  <a:lnTo>
                    <a:pt x="113" y="471"/>
                  </a:lnTo>
                  <a:lnTo>
                    <a:pt x="113" y="475"/>
                  </a:lnTo>
                  <a:lnTo>
                    <a:pt x="114" y="477"/>
                  </a:lnTo>
                  <a:lnTo>
                    <a:pt x="117" y="480"/>
                  </a:lnTo>
                  <a:lnTo>
                    <a:pt x="119" y="481"/>
                  </a:lnTo>
                  <a:lnTo>
                    <a:pt x="119" y="481"/>
                  </a:lnTo>
                  <a:lnTo>
                    <a:pt x="119" y="481"/>
                  </a:lnTo>
                  <a:lnTo>
                    <a:pt x="116" y="492"/>
                  </a:lnTo>
                  <a:lnTo>
                    <a:pt x="111" y="498"/>
                  </a:lnTo>
                  <a:lnTo>
                    <a:pt x="111" y="498"/>
                  </a:lnTo>
                  <a:lnTo>
                    <a:pt x="106" y="496"/>
                  </a:lnTo>
                  <a:lnTo>
                    <a:pt x="106" y="496"/>
                  </a:lnTo>
                  <a:lnTo>
                    <a:pt x="81" y="482"/>
                  </a:lnTo>
                  <a:lnTo>
                    <a:pt x="68" y="477"/>
                  </a:lnTo>
                  <a:lnTo>
                    <a:pt x="54" y="474"/>
                  </a:lnTo>
                  <a:lnTo>
                    <a:pt x="54" y="474"/>
                  </a:lnTo>
                  <a:lnTo>
                    <a:pt x="55" y="470"/>
                  </a:lnTo>
                  <a:lnTo>
                    <a:pt x="55" y="470"/>
                  </a:lnTo>
                  <a:lnTo>
                    <a:pt x="59" y="464"/>
                  </a:lnTo>
                  <a:lnTo>
                    <a:pt x="60" y="461"/>
                  </a:lnTo>
                  <a:lnTo>
                    <a:pt x="60" y="461"/>
                  </a:lnTo>
                  <a:lnTo>
                    <a:pt x="58" y="463"/>
                  </a:lnTo>
                  <a:lnTo>
                    <a:pt x="53" y="465"/>
                  </a:lnTo>
                  <a:lnTo>
                    <a:pt x="53" y="465"/>
                  </a:lnTo>
                  <a:lnTo>
                    <a:pt x="47" y="468"/>
                  </a:lnTo>
                  <a:lnTo>
                    <a:pt x="43" y="469"/>
                  </a:lnTo>
                  <a:lnTo>
                    <a:pt x="43" y="469"/>
                  </a:lnTo>
                  <a:lnTo>
                    <a:pt x="39" y="469"/>
                  </a:lnTo>
                  <a:lnTo>
                    <a:pt x="37" y="469"/>
                  </a:lnTo>
                  <a:lnTo>
                    <a:pt x="37" y="469"/>
                  </a:lnTo>
                  <a:lnTo>
                    <a:pt x="36" y="470"/>
                  </a:lnTo>
                  <a:lnTo>
                    <a:pt x="33" y="476"/>
                  </a:lnTo>
                  <a:lnTo>
                    <a:pt x="33" y="476"/>
                  </a:lnTo>
                  <a:lnTo>
                    <a:pt x="31" y="484"/>
                  </a:lnTo>
                  <a:lnTo>
                    <a:pt x="31" y="484"/>
                  </a:lnTo>
                  <a:lnTo>
                    <a:pt x="28" y="487"/>
                  </a:lnTo>
                  <a:lnTo>
                    <a:pt x="27" y="490"/>
                  </a:lnTo>
                  <a:close/>
                  <a:moveTo>
                    <a:pt x="33" y="81"/>
                  </a:moveTo>
                  <a:lnTo>
                    <a:pt x="33" y="81"/>
                  </a:lnTo>
                  <a:lnTo>
                    <a:pt x="43" y="80"/>
                  </a:lnTo>
                  <a:lnTo>
                    <a:pt x="49" y="79"/>
                  </a:lnTo>
                  <a:lnTo>
                    <a:pt x="49" y="54"/>
                  </a:lnTo>
                  <a:lnTo>
                    <a:pt x="49" y="54"/>
                  </a:lnTo>
                  <a:lnTo>
                    <a:pt x="36" y="52"/>
                  </a:lnTo>
                  <a:lnTo>
                    <a:pt x="36" y="52"/>
                  </a:lnTo>
                  <a:lnTo>
                    <a:pt x="32" y="52"/>
                  </a:lnTo>
                  <a:lnTo>
                    <a:pt x="30" y="53"/>
                  </a:lnTo>
                  <a:lnTo>
                    <a:pt x="27" y="54"/>
                  </a:lnTo>
                  <a:lnTo>
                    <a:pt x="26" y="56"/>
                  </a:lnTo>
                  <a:lnTo>
                    <a:pt x="25" y="60"/>
                  </a:lnTo>
                  <a:lnTo>
                    <a:pt x="25" y="63"/>
                  </a:lnTo>
                  <a:lnTo>
                    <a:pt x="25" y="70"/>
                  </a:lnTo>
                  <a:lnTo>
                    <a:pt x="25" y="70"/>
                  </a:lnTo>
                  <a:lnTo>
                    <a:pt x="26" y="75"/>
                  </a:lnTo>
                  <a:lnTo>
                    <a:pt x="28" y="79"/>
                  </a:lnTo>
                  <a:lnTo>
                    <a:pt x="31" y="80"/>
                  </a:lnTo>
                  <a:lnTo>
                    <a:pt x="33" y="81"/>
                  </a:lnTo>
                  <a:close/>
                  <a:moveTo>
                    <a:pt x="92" y="71"/>
                  </a:moveTo>
                  <a:lnTo>
                    <a:pt x="92" y="71"/>
                  </a:lnTo>
                  <a:lnTo>
                    <a:pt x="92" y="64"/>
                  </a:lnTo>
                  <a:lnTo>
                    <a:pt x="92" y="64"/>
                  </a:lnTo>
                  <a:lnTo>
                    <a:pt x="92" y="50"/>
                  </a:lnTo>
                  <a:lnTo>
                    <a:pt x="92" y="50"/>
                  </a:lnTo>
                  <a:lnTo>
                    <a:pt x="92" y="48"/>
                  </a:lnTo>
                  <a:lnTo>
                    <a:pt x="92" y="47"/>
                  </a:lnTo>
                  <a:lnTo>
                    <a:pt x="91" y="45"/>
                  </a:lnTo>
                  <a:lnTo>
                    <a:pt x="91" y="45"/>
                  </a:lnTo>
                  <a:lnTo>
                    <a:pt x="86" y="45"/>
                  </a:lnTo>
                  <a:lnTo>
                    <a:pt x="86" y="45"/>
                  </a:lnTo>
                  <a:lnTo>
                    <a:pt x="84" y="50"/>
                  </a:lnTo>
                  <a:lnTo>
                    <a:pt x="82" y="45"/>
                  </a:lnTo>
                  <a:lnTo>
                    <a:pt x="82" y="45"/>
                  </a:lnTo>
                  <a:lnTo>
                    <a:pt x="75" y="45"/>
                  </a:lnTo>
                  <a:lnTo>
                    <a:pt x="75" y="45"/>
                  </a:lnTo>
                  <a:lnTo>
                    <a:pt x="74" y="50"/>
                  </a:lnTo>
                  <a:lnTo>
                    <a:pt x="73" y="45"/>
                  </a:lnTo>
                  <a:lnTo>
                    <a:pt x="73" y="45"/>
                  </a:lnTo>
                  <a:lnTo>
                    <a:pt x="66" y="45"/>
                  </a:lnTo>
                  <a:lnTo>
                    <a:pt x="66" y="45"/>
                  </a:lnTo>
                  <a:lnTo>
                    <a:pt x="64" y="50"/>
                  </a:lnTo>
                  <a:lnTo>
                    <a:pt x="63" y="45"/>
                  </a:lnTo>
                  <a:lnTo>
                    <a:pt x="63" y="45"/>
                  </a:lnTo>
                  <a:lnTo>
                    <a:pt x="58" y="45"/>
                  </a:lnTo>
                  <a:lnTo>
                    <a:pt x="58" y="45"/>
                  </a:lnTo>
                  <a:lnTo>
                    <a:pt x="57" y="47"/>
                  </a:lnTo>
                  <a:lnTo>
                    <a:pt x="55" y="48"/>
                  </a:lnTo>
                  <a:lnTo>
                    <a:pt x="55" y="50"/>
                  </a:lnTo>
                  <a:lnTo>
                    <a:pt x="55" y="50"/>
                  </a:lnTo>
                  <a:lnTo>
                    <a:pt x="55" y="64"/>
                  </a:lnTo>
                  <a:lnTo>
                    <a:pt x="55" y="64"/>
                  </a:lnTo>
                  <a:lnTo>
                    <a:pt x="55" y="79"/>
                  </a:lnTo>
                  <a:lnTo>
                    <a:pt x="55" y="79"/>
                  </a:lnTo>
                  <a:lnTo>
                    <a:pt x="59" y="79"/>
                  </a:lnTo>
                  <a:lnTo>
                    <a:pt x="61" y="77"/>
                  </a:lnTo>
                  <a:lnTo>
                    <a:pt x="61" y="77"/>
                  </a:lnTo>
                  <a:lnTo>
                    <a:pt x="63" y="74"/>
                  </a:lnTo>
                  <a:lnTo>
                    <a:pt x="64" y="72"/>
                  </a:lnTo>
                  <a:lnTo>
                    <a:pt x="64" y="72"/>
                  </a:lnTo>
                  <a:lnTo>
                    <a:pt x="64" y="81"/>
                  </a:lnTo>
                  <a:lnTo>
                    <a:pt x="64" y="81"/>
                  </a:lnTo>
                  <a:lnTo>
                    <a:pt x="66" y="81"/>
                  </a:lnTo>
                  <a:lnTo>
                    <a:pt x="69" y="80"/>
                  </a:lnTo>
                  <a:lnTo>
                    <a:pt x="71" y="79"/>
                  </a:lnTo>
                  <a:lnTo>
                    <a:pt x="71" y="79"/>
                  </a:lnTo>
                  <a:lnTo>
                    <a:pt x="73" y="75"/>
                  </a:lnTo>
                  <a:lnTo>
                    <a:pt x="74" y="72"/>
                  </a:lnTo>
                  <a:lnTo>
                    <a:pt x="74" y="72"/>
                  </a:lnTo>
                  <a:lnTo>
                    <a:pt x="74" y="81"/>
                  </a:lnTo>
                  <a:lnTo>
                    <a:pt x="74" y="81"/>
                  </a:lnTo>
                  <a:lnTo>
                    <a:pt x="77" y="80"/>
                  </a:lnTo>
                  <a:lnTo>
                    <a:pt x="81" y="79"/>
                  </a:lnTo>
                  <a:lnTo>
                    <a:pt x="81" y="79"/>
                  </a:lnTo>
                  <a:lnTo>
                    <a:pt x="84" y="75"/>
                  </a:lnTo>
                  <a:lnTo>
                    <a:pt x="84" y="72"/>
                  </a:lnTo>
                  <a:lnTo>
                    <a:pt x="84" y="72"/>
                  </a:lnTo>
                  <a:lnTo>
                    <a:pt x="84" y="79"/>
                  </a:lnTo>
                  <a:lnTo>
                    <a:pt x="84" y="79"/>
                  </a:lnTo>
                  <a:lnTo>
                    <a:pt x="86" y="77"/>
                  </a:lnTo>
                  <a:lnTo>
                    <a:pt x="86" y="77"/>
                  </a:lnTo>
                  <a:lnTo>
                    <a:pt x="90" y="76"/>
                  </a:lnTo>
                  <a:lnTo>
                    <a:pt x="90" y="76"/>
                  </a:lnTo>
                  <a:lnTo>
                    <a:pt x="91" y="75"/>
                  </a:lnTo>
                  <a:lnTo>
                    <a:pt x="92" y="71"/>
                  </a:lnTo>
                  <a:close/>
                  <a:moveTo>
                    <a:pt x="106" y="85"/>
                  </a:moveTo>
                  <a:lnTo>
                    <a:pt x="106" y="76"/>
                  </a:lnTo>
                  <a:lnTo>
                    <a:pt x="106" y="76"/>
                  </a:lnTo>
                  <a:lnTo>
                    <a:pt x="104" y="75"/>
                  </a:lnTo>
                  <a:lnTo>
                    <a:pt x="103" y="71"/>
                  </a:lnTo>
                  <a:lnTo>
                    <a:pt x="103" y="66"/>
                  </a:lnTo>
                  <a:lnTo>
                    <a:pt x="103" y="66"/>
                  </a:lnTo>
                  <a:lnTo>
                    <a:pt x="103" y="64"/>
                  </a:lnTo>
                  <a:lnTo>
                    <a:pt x="104" y="60"/>
                  </a:lnTo>
                  <a:lnTo>
                    <a:pt x="106" y="58"/>
                  </a:lnTo>
                  <a:lnTo>
                    <a:pt x="106" y="50"/>
                  </a:lnTo>
                  <a:lnTo>
                    <a:pt x="106" y="50"/>
                  </a:lnTo>
                  <a:lnTo>
                    <a:pt x="103" y="48"/>
                  </a:lnTo>
                  <a:lnTo>
                    <a:pt x="101" y="47"/>
                  </a:lnTo>
                  <a:lnTo>
                    <a:pt x="98" y="47"/>
                  </a:lnTo>
                  <a:lnTo>
                    <a:pt x="98" y="74"/>
                  </a:lnTo>
                  <a:lnTo>
                    <a:pt x="98" y="74"/>
                  </a:lnTo>
                  <a:lnTo>
                    <a:pt x="97" y="77"/>
                  </a:lnTo>
                  <a:lnTo>
                    <a:pt x="95" y="81"/>
                  </a:lnTo>
                  <a:lnTo>
                    <a:pt x="91" y="83"/>
                  </a:lnTo>
                  <a:lnTo>
                    <a:pt x="86" y="85"/>
                  </a:lnTo>
                  <a:lnTo>
                    <a:pt x="86" y="85"/>
                  </a:lnTo>
                  <a:lnTo>
                    <a:pt x="76" y="86"/>
                  </a:lnTo>
                  <a:lnTo>
                    <a:pt x="68" y="87"/>
                  </a:lnTo>
                  <a:lnTo>
                    <a:pt x="60" y="87"/>
                  </a:lnTo>
                  <a:lnTo>
                    <a:pt x="60" y="87"/>
                  </a:lnTo>
                  <a:lnTo>
                    <a:pt x="61" y="93"/>
                  </a:lnTo>
                  <a:lnTo>
                    <a:pt x="61" y="93"/>
                  </a:lnTo>
                  <a:lnTo>
                    <a:pt x="64" y="97"/>
                  </a:lnTo>
                  <a:lnTo>
                    <a:pt x="65" y="98"/>
                  </a:lnTo>
                  <a:lnTo>
                    <a:pt x="97" y="98"/>
                  </a:lnTo>
                  <a:lnTo>
                    <a:pt x="106" y="85"/>
                  </a:lnTo>
                  <a:close/>
                  <a:moveTo>
                    <a:pt x="65" y="117"/>
                  </a:moveTo>
                  <a:lnTo>
                    <a:pt x="97" y="117"/>
                  </a:lnTo>
                  <a:lnTo>
                    <a:pt x="97" y="117"/>
                  </a:lnTo>
                  <a:lnTo>
                    <a:pt x="100" y="110"/>
                  </a:lnTo>
                  <a:lnTo>
                    <a:pt x="98" y="104"/>
                  </a:lnTo>
                  <a:lnTo>
                    <a:pt x="65" y="104"/>
                  </a:lnTo>
                  <a:lnTo>
                    <a:pt x="63" y="110"/>
                  </a:lnTo>
                  <a:lnTo>
                    <a:pt x="65" y="117"/>
                  </a:lnTo>
                  <a:close/>
                  <a:moveTo>
                    <a:pt x="97" y="123"/>
                  </a:moveTo>
                  <a:lnTo>
                    <a:pt x="65" y="123"/>
                  </a:lnTo>
                  <a:lnTo>
                    <a:pt x="65" y="164"/>
                  </a:lnTo>
                  <a:lnTo>
                    <a:pt x="93" y="166"/>
                  </a:lnTo>
                  <a:lnTo>
                    <a:pt x="102" y="158"/>
                  </a:lnTo>
                  <a:lnTo>
                    <a:pt x="97" y="123"/>
                  </a:lnTo>
                  <a:close/>
                  <a:moveTo>
                    <a:pt x="113" y="176"/>
                  </a:moveTo>
                  <a:lnTo>
                    <a:pt x="113" y="176"/>
                  </a:lnTo>
                  <a:lnTo>
                    <a:pt x="107" y="171"/>
                  </a:lnTo>
                  <a:lnTo>
                    <a:pt x="107" y="171"/>
                  </a:lnTo>
                  <a:lnTo>
                    <a:pt x="106" y="164"/>
                  </a:lnTo>
                  <a:lnTo>
                    <a:pt x="96" y="172"/>
                  </a:lnTo>
                  <a:lnTo>
                    <a:pt x="64" y="172"/>
                  </a:lnTo>
                  <a:lnTo>
                    <a:pt x="64" y="172"/>
                  </a:lnTo>
                  <a:lnTo>
                    <a:pt x="64" y="183"/>
                  </a:lnTo>
                  <a:lnTo>
                    <a:pt x="64" y="195"/>
                  </a:lnTo>
                  <a:lnTo>
                    <a:pt x="64" y="195"/>
                  </a:lnTo>
                  <a:lnTo>
                    <a:pt x="71" y="201"/>
                  </a:lnTo>
                  <a:lnTo>
                    <a:pt x="80" y="207"/>
                  </a:lnTo>
                  <a:lnTo>
                    <a:pt x="101" y="182"/>
                  </a:lnTo>
                  <a:lnTo>
                    <a:pt x="113" y="176"/>
                  </a:lnTo>
                  <a:close/>
                  <a:moveTo>
                    <a:pt x="106" y="185"/>
                  </a:moveTo>
                  <a:lnTo>
                    <a:pt x="87" y="210"/>
                  </a:lnTo>
                  <a:lnTo>
                    <a:pt x="118" y="223"/>
                  </a:lnTo>
                  <a:lnTo>
                    <a:pt x="118" y="223"/>
                  </a:lnTo>
                  <a:lnTo>
                    <a:pt x="132" y="215"/>
                  </a:lnTo>
                  <a:lnTo>
                    <a:pt x="145" y="206"/>
                  </a:lnTo>
                  <a:lnTo>
                    <a:pt x="160" y="196"/>
                  </a:lnTo>
                  <a:lnTo>
                    <a:pt x="117" y="180"/>
                  </a:lnTo>
                  <a:lnTo>
                    <a:pt x="106" y="185"/>
                  </a:lnTo>
                  <a:close/>
                  <a:moveTo>
                    <a:pt x="123" y="59"/>
                  </a:moveTo>
                  <a:lnTo>
                    <a:pt x="123" y="59"/>
                  </a:lnTo>
                  <a:lnTo>
                    <a:pt x="123" y="33"/>
                  </a:lnTo>
                  <a:lnTo>
                    <a:pt x="123" y="33"/>
                  </a:lnTo>
                  <a:lnTo>
                    <a:pt x="124" y="31"/>
                  </a:lnTo>
                  <a:lnTo>
                    <a:pt x="124" y="31"/>
                  </a:lnTo>
                  <a:lnTo>
                    <a:pt x="124" y="28"/>
                  </a:lnTo>
                  <a:lnTo>
                    <a:pt x="124" y="26"/>
                  </a:lnTo>
                  <a:lnTo>
                    <a:pt x="109" y="26"/>
                  </a:lnTo>
                  <a:lnTo>
                    <a:pt x="109" y="26"/>
                  </a:lnTo>
                  <a:lnTo>
                    <a:pt x="109" y="29"/>
                  </a:lnTo>
                  <a:lnTo>
                    <a:pt x="109" y="29"/>
                  </a:lnTo>
                  <a:lnTo>
                    <a:pt x="109" y="32"/>
                  </a:lnTo>
                  <a:lnTo>
                    <a:pt x="111" y="33"/>
                  </a:lnTo>
                  <a:lnTo>
                    <a:pt x="111" y="59"/>
                  </a:lnTo>
                  <a:lnTo>
                    <a:pt x="111" y="59"/>
                  </a:lnTo>
                  <a:lnTo>
                    <a:pt x="109" y="60"/>
                  </a:lnTo>
                  <a:lnTo>
                    <a:pt x="108" y="66"/>
                  </a:lnTo>
                  <a:lnTo>
                    <a:pt x="108" y="66"/>
                  </a:lnTo>
                  <a:lnTo>
                    <a:pt x="108" y="70"/>
                  </a:lnTo>
                  <a:lnTo>
                    <a:pt x="109" y="74"/>
                  </a:lnTo>
                  <a:lnTo>
                    <a:pt x="112" y="76"/>
                  </a:lnTo>
                  <a:lnTo>
                    <a:pt x="111" y="97"/>
                  </a:lnTo>
                  <a:lnTo>
                    <a:pt x="111" y="97"/>
                  </a:lnTo>
                  <a:lnTo>
                    <a:pt x="111" y="98"/>
                  </a:lnTo>
                  <a:lnTo>
                    <a:pt x="109" y="101"/>
                  </a:lnTo>
                  <a:lnTo>
                    <a:pt x="109" y="101"/>
                  </a:lnTo>
                  <a:lnTo>
                    <a:pt x="109" y="104"/>
                  </a:lnTo>
                  <a:lnTo>
                    <a:pt x="124" y="104"/>
                  </a:lnTo>
                  <a:lnTo>
                    <a:pt x="124" y="104"/>
                  </a:lnTo>
                  <a:lnTo>
                    <a:pt x="124" y="99"/>
                  </a:lnTo>
                  <a:lnTo>
                    <a:pt x="124" y="99"/>
                  </a:lnTo>
                  <a:lnTo>
                    <a:pt x="123" y="97"/>
                  </a:lnTo>
                  <a:lnTo>
                    <a:pt x="123" y="76"/>
                  </a:lnTo>
                  <a:lnTo>
                    <a:pt x="123" y="76"/>
                  </a:lnTo>
                  <a:lnTo>
                    <a:pt x="125" y="72"/>
                  </a:lnTo>
                  <a:lnTo>
                    <a:pt x="125" y="70"/>
                  </a:lnTo>
                  <a:lnTo>
                    <a:pt x="127" y="68"/>
                  </a:lnTo>
                  <a:lnTo>
                    <a:pt x="127" y="68"/>
                  </a:lnTo>
                  <a:lnTo>
                    <a:pt x="124" y="61"/>
                  </a:lnTo>
                  <a:lnTo>
                    <a:pt x="123" y="59"/>
                  </a:lnTo>
                  <a:close/>
                  <a:moveTo>
                    <a:pt x="155" y="80"/>
                  </a:moveTo>
                  <a:lnTo>
                    <a:pt x="178" y="55"/>
                  </a:lnTo>
                  <a:lnTo>
                    <a:pt x="178" y="55"/>
                  </a:lnTo>
                  <a:lnTo>
                    <a:pt x="144" y="55"/>
                  </a:lnTo>
                  <a:lnTo>
                    <a:pt x="144" y="55"/>
                  </a:lnTo>
                  <a:lnTo>
                    <a:pt x="140" y="54"/>
                  </a:lnTo>
                  <a:lnTo>
                    <a:pt x="136" y="52"/>
                  </a:lnTo>
                  <a:lnTo>
                    <a:pt x="132" y="49"/>
                  </a:lnTo>
                  <a:lnTo>
                    <a:pt x="130" y="49"/>
                  </a:lnTo>
                  <a:lnTo>
                    <a:pt x="130" y="49"/>
                  </a:lnTo>
                  <a:lnTo>
                    <a:pt x="127" y="56"/>
                  </a:lnTo>
                  <a:lnTo>
                    <a:pt x="127" y="56"/>
                  </a:lnTo>
                  <a:lnTo>
                    <a:pt x="129" y="60"/>
                  </a:lnTo>
                  <a:lnTo>
                    <a:pt x="130" y="63"/>
                  </a:lnTo>
                  <a:lnTo>
                    <a:pt x="132" y="68"/>
                  </a:lnTo>
                  <a:lnTo>
                    <a:pt x="132" y="68"/>
                  </a:lnTo>
                  <a:lnTo>
                    <a:pt x="132" y="71"/>
                  </a:lnTo>
                  <a:lnTo>
                    <a:pt x="129" y="75"/>
                  </a:lnTo>
                  <a:lnTo>
                    <a:pt x="127" y="77"/>
                  </a:lnTo>
                  <a:lnTo>
                    <a:pt x="127" y="77"/>
                  </a:lnTo>
                  <a:lnTo>
                    <a:pt x="132" y="86"/>
                  </a:lnTo>
                  <a:lnTo>
                    <a:pt x="132" y="86"/>
                  </a:lnTo>
                  <a:lnTo>
                    <a:pt x="135" y="83"/>
                  </a:lnTo>
                  <a:lnTo>
                    <a:pt x="145" y="80"/>
                  </a:lnTo>
                  <a:lnTo>
                    <a:pt x="145" y="80"/>
                  </a:lnTo>
                  <a:lnTo>
                    <a:pt x="155" y="80"/>
                  </a:lnTo>
                  <a:close/>
                  <a:moveTo>
                    <a:pt x="262" y="80"/>
                  </a:moveTo>
                  <a:lnTo>
                    <a:pt x="293" y="41"/>
                  </a:lnTo>
                  <a:lnTo>
                    <a:pt x="293" y="41"/>
                  </a:lnTo>
                  <a:lnTo>
                    <a:pt x="290" y="39"/>
                  </a:lnTo>
                  <a:lnTo>
                    <a:pt x="288" y="41"/>
                  </a:lnTo>
                  <a:lnTo>
                    <a:pt x="284" y="42"/>
                  </a:lnTo>
                  <a:lnTo>
                    <a:pt x="284" y="42"/>
                  </a:lnTo>
                  <a:lnTo>
                    <a:pt x="281" y="43"/>
                  </a:lnTo>
                  <a:lnTo>
                    <a:pt x="280" y="47"/>
                  </a:lnTo>
                  <a:lnTo>
                    <a:pt x="280" y="50"/>
                  </a:lnTo>
                  <a:lnTo>
                    <a:pt x="280" y="50"/>
                  </a:lnTo>
                  <a:lnTo>
                    <a:pt x="278" y="48"/>
                  </a:lnTo>
                  <a:lnTo>
                    <a:pt x="277" y="47"/>
                  </a:lnTo>
                  <a:lnTo>
                    <a:pt x="272" y="47"/>
                  </a:lnTo>
                  <a:lnTo>
                    <a:pt x="268" y="47"/>
                  </a:lnTo>
                  <a:lnTo>
                    <a:pt x="267" y="48"/>
                  </a:lnTo>
                  <a:lnTo>
                    <a:pt x="267" y="48"/>
                  </a:lnTo>
                  <a:lnTo>
                    <a:pt x="269" y="54"/>
                  </a:lnTo>
                  <a:lnTo>
                    <a:pt x="269" y="58"/>
                  </a:lnTo>
                  <a:lnTo>
                    <a:pt x="267" y="60"/>
                  </a:lnTo>
                  <a:lnTo>
                    <a:pt x="264" y="60"/>
                  </a:lnTo>
                  <a:lnTo>
                    <a:pt x="264" y="60"/>
                  </a:lnTo>
                  <a:lnTo>
                    <a:pt x="261" y="59"/>
                  </a:lnTo>
                  <a:lnTo>
                    <a:pt x="259" y="56"/>
                  </a:lnTo>
                  <a:lnTo>
                    <a:pt x="259" y="53"/>
                  </a:lnTo>
                  <a:lnTo>
                    <a:pt x="259" y="53"/>
                  </a:lnTo>
                  <a:lnTo>
                    <a:pt x="256" y="55"/>
                  </a:lnTo>
                  <a:lnTo>
                    <a:pt x="253" y="55"/>
                  </a:lnTo>
                  <a:lnTo>
                    <a:pt x="250" y="53"/>
                  </a:lnTo>
                  <a:lnTo>
                    <a:pt x="250" y="53"/>
                  </a:lnTo>
                  <a:lnTo>
                    <a:pt x="248" y="50"/>
                  </a:lnTo>
                  <a:lnTo>
                    <a:pt x="251" y="47"/>
                  </a:lnTo>
                  <a:lnTo>
                    <a:pt x="254" y="45"/>
                  </a:lnTo>
                  <a:lnTo>
                    <a:pt x="261" y="44"/>
                  </a:lnTo>
                  <a:lnTo>
                    <a:pt x="261" y="44"/>
                  </a:lnTo>
                  <a:lnTo>
                    <a:pt x="259" y="41"/>
                  </a:lnTo>
                  <a:lnTo>
                    <a:pt x="258" y="38"/>
                  </a:lnTo>
                  <a:lnTo>
                    <a:pt x="256" y="36"/>
                  </a:lnTo>
                  <a:lnTo>
                    <a:pt x="256" y="36"/>
                  </a:lnTo>
                  <a:lnTo>
                    <a:pt x="252" y="34"/>
                  </a:lnTo>
                  <a:lnTo>
                    <a:pt x="250" y="34"/>
                  </a:lnTo>
                  <a:lnTo>
                    <a:pt x="246" y="36"/>
                  </a:lnTo>
                  <a:lnTo>
                    <a:pt x="246" y="36"/>
                  </a:lnTo>
                  <a:lnTo>
                    <a:pt x="248" y="34"/>
                  </a:lnTo>
                  <a:lnTo>
                    <a:pt x="250" y="32"/>
                  </a:lnTo>
                  <a:lnTo>
                    <a:pt x="251" y="29"/>
                  </a:lnTo>
                  <a:lnTo>
                    <a:pt x="251" y="29"/>
                  </a:lnTo>
                  <a:lnTo>
                    <a:pt x="251" y="23"/>
                  </a:lnTo>
                  <a:lnTo>
                    <a:pt x="250" y="21"/>
                  </a:lnTo>
                  <a:lnTo>
                    <a:pt x="247" y="17"/>
                  </a:lnTo>
                  <a:lnTo>
                    <a:pt x="247" y="17"/>
                  </a:lnTo>
                  <a:lnTo>
                    <a:pt x="247" y="17"/>
                  </a:lnTo>
                  <a:lnTo>
                    <a:pt x="247" y="17"/>
                  </a:lnTo>
                  <a:lnTo>
                    <a:pt x="243" y="18"/>
                  </a:lnTo>
                  <a:lnTo>
                    <a:pt x="240" y="20"/>
                  </a:lnTo>
                  <a:lnTo>
                    <a:pt x="236" y="22"/>
                  </a:lnTo>
                  <a:lnTo>
                    <a:pt x="236" y="22"/>
                  </a:lnTo>
                  <a:lnTo>
                    <a:pt x="235" y="26"/>
                  </a:lnTo>
                  <a:lnTo>
                    <a:pt x="235" y="28"/>
                  </a:lnTo>
                  <a:lnTo>
                    <a:pt x="235" y="31"/>
                  </a:lnTo>
                  <a:lnTo>
                    <a:pt x="235" y="31"/>
                  </a:lnTo>
                  <a:lnTo>
                    <a:pt x="232" y="27"/>
                  </a:lnTo>
                  <a:lnTo>
                    <a:pt x="231" y="25"/>
                  </a:lnTo>
                  <a:lnTo>
                    <a:pt x="227" y="23"/>
                  </a:lnTo>
                  <a:lnTo>
                    <a:pt x="227" y="23"/>
                  </a:lnTo>
                  <a:lnTo>
                    <a:pt x="224" y="23"/>
                  </a:lnTo>
                  <a:lnTo>
                    <a:pt x="221" y="25"/>
                  </a:lnTo>
                  <a:lnTo>
                    <a:pt x="219" y="26"/>
                  </a:lnTo>
                  <a:lnTo>
                    <a:pt x="219" y="26"/>
                  </a:lnTo>
                  <a:lnTo>
                    <a:pt x="222" y="31"/>
                  </a:lnTo>
                  <a:lnTo>
                    <a:pt x="222" y="36"/>
                  </a:lnTo>
                  <a:lnTo>
                    <a:pt x="222" y="38"/>
                  </a:lnTo>
                  <a:lnTo>
                    <a:pt x="219" y="39"/>
                  </a:lnTo>
                  <a:lnTo>
                    <a:pt x="219" y="39"/>
                  </a:lnTo>
                  <a:lnTo>
                    <a:pt x="215" y="38"/>
                  </a:lnTo>
                  <a:lnTo>
                    <a:pt x="214" y="36"/>
                  </a:lnTo>
                  <a:lnTo>
                    <a:pt x="213" y="32"/>
                  </a:lnTo>
                  <a:lnTo>
                    <a:pt x="213" y="32"/>
                  </a:lnTo>
                  <a:lnTo>
                    <a:pt x="210" y="34"/>
                  </a:lnTo>
                  <a:lnTo>
                    <a:pt x="208" y="36"/>
                  </a:lnTo>
                  <a:lnTo>
                    <a:pt x="204" y="34"/>
                  </a:lnTo>
                  <a:lnTo>
                    <a:pt x="204" y="34"/>
                  </a:lnTo>
                  <a:lnTo>
                    <a:pt x="202" y="32"/>
                  </a:lnTo>
                  <a:lnTo>
                    <a:pt x="202" y="28"/>
                  </a:lnTo>
                  <a:lnTo>
                    <a:pt x="205" y="26"/>
                  </a:lnTo>
                  <a:lnTo>
                    <a:pt x="211" y="23"/>
                  </a:lnTo>
                  <a:lnTo>
                    <a:pt x="211" y="23"/>
                  </a:lnTo>
                  <a:lnTo>
                    <a:pt x="210" y="22"/>
                  </a:lnTo>
                  <a:lnTo>
                    <a:pt x="209" y="18"/>
                  </a:lnTo>
                  <a:lnTo>
                    <a:pt x="205" y="16"/>
                  </a:lnTo>
                  <a:lnTo>
                    <a:pt x="203" y="15"/>
                  </a:lnTo>
                  <a:lnTo>
                    <a:pt x="200" y="16"/>
                  </a:lnTo>
                  <a:lnTo>
                    <a:pt x="200" y="16"/>
                  </a:lnTo>
                  <a:lnTo>
                    <a:pt x="203" y="12"/>
                  </a:lnTo>
                  <a:lnTo>
                    <a:pt x="204" y="10"/>
                  </a:lnTo>
                  <a:lnTo>
                    <a:pt x="204" y="6"/>
                  </a:lnTo>
                  <a:lnTo>
                    <a:pt x="204" y="6"/>
                  </a:lnTo>
                  <a:lnTo>
                    <a:pt x="203" y="4"/>
                  </a:lnTo>
                  <a:lnTo>
                    <a:pt x="202" y="1"/>
                  </a:lnTo>
                  <a:lnTo>
                    <a:pt x="199" y="0"/>
                  </a:lnTo>
                  <a:lnTo>
                    <a:pt x="191" y="49"/>
                  </a:lnTo>
                  <a:lnTo>
                    <a:pt x="214" y="59"/>
                  </a:lnTo>
                  <a:lnTo>
                    <a:pt x="214" y="59"/>
                  </a:lnTo>
                  <a:lnTo>
                    <a:pt x="221" y="55"/>
                  </a:lnTo>
                  <a:lnTo>
                    <a:pt x="221" y="55"/>
                  </a:lnTo>
                  <a:lnTo>
                    <a:pt x="225" y="53"/>
                  </a:lnTo>
                  <a:lnTo>
                    <a:pt x="230" y="53"/>
                  </a:lnTo>
                  <a:lnTo>
                    <a:pt x="235" y="54"/>
                  </a:lnTo>
                  <a:lnTo>
                    <a:pt x="238" y="55"/>
                  </a:lnTo>
                  <a:lnTo>
                    <a:pt x="238" y="55"/>
                  </a:lnTo>
                  <a:lnTo>
                    <a:pt x="243" y="58"/>
                  </a:lnTo>
                  <a:lnTo>
                    <a:pt x="246" y="60"/>
                  </a:lnTo>
                  <a:lnTo>
                    <a:pt x="247" y="64"/>
                  </a:lnTo>
                  <a:lnTo>
                    <a:pt x="247" y="66"/>
                  </a:lnTo>
                  <a:lnTo>
                    <a:pt x="247" y="66"/>
                  </a:lnTo>
                  <a:lnTo>
                    <a:pt x="247" y="70"/>
                  </a:lnTo>
                  <a:lnTo>
                    <a:pt x="245" y="74"/>
                  </a:lnTo>
                  <a:lnTo>
                    <a:pt x="262" y="80"/>
                  </a:lnTo>
                  <a:close/>
                  <a:moveTo>
                    <a:pt x="375" y="74"/>
                  </a:moveTo>
                  <a:lnTo>
                    <a:pt x="395" y="65"/>
                  </a:lnTo>
                  <a:lnTo>
                    <a:pt x="375" y="56"/>
                  </a:lnTo>
                  <a:lnTo>
                    <a:pt x="375" y="56"/>
                  </a:lnTo>
                  <a:lnTo>
                    <a:pt x="342" y="56"/>
                  </a:lnTo>
                  <a:lnTo>
                    <a:pt x="289" y="55"/>
                  </a:lnTo>
                  <a:lnTo>
                    <a:pt x="273" y="76"/>
                  </a:lnTo>
                  <a:lnTo>
                    <a:pt x="273" y="76"/>
                  </a:lnTo>
                  <a:lnTo>
                    <a:pt x="375" y="74"/>
                  </a:lnTo>
                  <a:close/>
                  <a:moveTo>
                    <a:pt x="349" y="179"/>
                  </a:moveTo>
                  <a:lnTo>
                    <a:pt x="349" y="179"/>
                  </a:lnTo>
                  <a:lnTo>
                    <a:pt x="338" y="173"/>
                  </a:lnTo>
                  <a:lnTo>
                    <a:pt x="329" y="168"/>
                  </a:lnTo>
                  <a:lnTo>
                    <a:pt x="321" y="162"/>
                  </a:lnTo>
                  <a:lnTo>
                    <a:pt x="315" y="155"/>
                  </a:lnTo>
                  <a:lnTo>
                    <a:pt x="315" y="155"/>
                  </a:lnTo>
                  <a:lnTo>
                    <a:pt x="312" y="150"/>
                  </a:lnTo>
                  <a:lnTo>
                    <a:pt x="312" y="144"/>
                  </a:lnTo>
                  <a:lnTo>
                    <a:pt x="312" y="139"/>
                  </a:lnTo>
                  <a:lnTo>
                    <a:pt x="312" y="133"/>
                  </a:lnTo>
                  <a:lnTo>
                    <a:pt x="315" y="126"/>
                  </a:lnTo>
                  <a:lnTo>
                    <a:pt x="317" y="122"/>
                  </a:lnTo>
                  <a:lnTo>
                    <a:pt x="322" y="117"/>
                  </a:lnTo>
                  <a:lnTo>
                    <a:pt x="327" y="113"/>
                  </a:lnTo>
                  <a:lnTo>
                    <a:pt x="327" y="113"/>
                  </a:lnTo>
                  <a:lnTo>
                    <a:pt x="329" y="115"/>
                  </a:lnTo>
                  <a:lnTo>
                    <a:pt x="331" y="118"/>
                  </a:lnTo>
                  <a:lnTo>
                    <a:pt x="331" y="120"/>
                  </a:lnTo>
                  <a:lnTo>
                    <a:pt x="331" y="120"/>
                  </a:lnTo>
                  <a:lnTo>
                    <a:pt x="347" y="119"/>
                  </a:lnTo>
                  <a:lnTo>
                    <a:pt x="347" y="119"/>
                  </a:lnTo>
                  <a:lnTo>
                    <a:pt x="347" y="114"/>
                  </a:lnTo>
                  <a:lnTo>
                    <a:pt x="347" y="110"/>
                  </a:lnTo>
                  <a:lnTo>
                    <a:pt x="345" y="108"/>
                  </a:lnTo>
                  <a:lnTo>
                    <a:pt x="345" y="108"/>
                  </a:lnTo>
                  <a:lnTo>
                    <a:pt x="350" y="112"/>
                  </a:lnTo>
                  <a:lnTo>
                    <a:pt x="352" y="115"/>
                  </a:lnTo>
                  <a:lnTo>
                    <a:pt x="353" y="119"/>
                  </a:lnTo>
                  <a:lnTo>
                    <a:pt x="353" y="119"/>
                  </a:lnTo>
                  <a:lnTo>
                    <a:pt x="368" y="120"/>
                  </a:lnTo>
                  <a:lnTo>
                    <a:pt x="368" y="120"/>
                  </a:lnTo>
                  <a:lnTo>
                    <a:pt x="368" y="115"/>
                  </a:lnTo>
                  <a:lnTo>
                    <a:pt x="365" y="110"/>
                  </a:lnTo>
                  <a:lnTo>
                    <a:pt x="365" y="110"/>
                  </a:lnTo>
                  <a:lnTo>
                    <a:pt x="370" y="114"/>
                  </a:lnTo>
                  <a:lnTo>
                    <a:pt x="375" y="117"/>
                  </a:lnTo>
                  <a:lnTo>
                    <a:pt x="379" y="122"/>
                  </a:lnTo>
                  <a:lnTo>
                    <a:pt x="381" y="125"/>
                  </a:lnTo>
                  <a:lnTo>
                    <a:pt x="384" y="134"/>
                  </a:lnTo>
                  <a:lnTo>
                    <a:pt x="385" y="141"/>
                  </a:lnTo>
                  <a:lnTo>
                    <a:pt x="385" y="141"/>
                  </a:lnTo>
                  <a:lnTo>
                    <a:pt x="384" y="150"/>
                  </a:lnTo>
                  <a:lnTo>
                    <a:pt x="381" y="157"/>
                  </a:lnTo>
                  <a:lnTo>
                    <a:pt x="376" y="163"/>
                  </a:lnTo>
                  <a:lnTo>
                    <a:pt x="370" y="168"/>
                  </a:lnTo>
                  <a:lnTo>
                    <a:pt x="370" y="168"/>
                  </a:lnTo>
                  <a:lnTo>
                    <a:pt x="359" y="174"/>
                  </a:lnTo>
                  <a:lnTo>
                    <a:pt x="349" y="179"/>
                  </a:lnTo>
                  <a:close/>
                  <a:moveTo>
                    <a:pt x="334" y="284"/>
                  </a:moveTo>
                  <a:lnTo>
                    <a:pt x="334" y="284"/>
                  </a:lnTo>
                  <a:lnTo>
                    <a:pt x="333" y="282"/>
                  </a:lnTo>
                  <a:lnTo>
                    <a:pt x="333" y="282"/>
                  </a:lnTo>
                  <a:lnTo>
                    <a:pt x="332" y="282"/>
                  </a:lnTo>
                  <a:lnTo>
                    <a:pt x="332" y="282"/>
                  </a:lnTo>
                  <a:lnTo>
                    <a:pt x="334" y="284"/>
                  </a:lnTo>
                  <a:close/>
                  <a:moveTo>
                    <a:pt x="189" y="88"/>
                  </a:moveTo>
                  <a:lnTo>
                    <a:pt x="189" y="88"/>
                  </a:lnTo>
                  <a:lnTo>
                    <a:pt x="188" y="88"/>
                  </a:lnTo>
                  <a:lnTo>
                    <a:pt x="183" y="90"/>
                  </a:lnTo>
                  <a:lnTo>
                    <a:pt x="177" y="90"/>
                  </a:lnTo>
                  <a:lnTo>
                    <a:pt x="177" y="90"/>
                  </a:lnTo>
                  <a:lnTo>
                    <a:pt x="176" y="87"/>
                  </a:lnTo>
                  <a:lnTo>
                    <a:pt x="176" y="82"/>
                  </a:lnTo>
                  <a:lnTo>
                    <a:pt x="176" y="82"/>
                  </a:lnTo>
                  <a:lnTo>
                    <a:pt x="178" y="82"/>
                  </a:lnTo>
                  <a:lnTo>
                    <a:pt x="183" y="83"/>
                  </a:lnTo>
                  <a:lnTo>
                    <a:pt x="187" y="85"/>
                  </a:lnTo>
                  <a:lnTo>
                    <a:pt x="189" y="88"/>
                  </a:lnTo>
                  <a:close/>
                  <a:moveTo>
                    <a:pt x="406" y="243"/>
                  </a:moveTo>
                  <a:lnTo>
                    <a:pt x="406" y="243"/>
                  </a:lnTo>
                  <a:lnTo>
                    <a:pt x="412" y="244"/>
                  </a:lnTo>
                  <a:lnTo>
                    <a:pt x="417" y="243"/>
                  </a:lnTo>
                  <a:lnTo>
                    <a:pt x="417" y="243"/>
                  </a:lnTo>
                  <a:lnTo>
                    <a:pt x="415" y="236"/>
                  </a:lnTo>
                  <a:lnTo>
                    <a:pt x="414" y="225"/>
                  </a:lnTo>
                  <a:lnTo>
                    <a:pt x="414" y="225"/>
                  </a:lnTo>
                  <a:lnTo>
                    <a:pt x="411" y="225"/>
                  </a:lnTo>
                  <a:lnTo>
                    <a:pt x="407" y="225"/>
                  </a:lnTo>
                  <a:lnTo>
                    <a:pt x="403" y="223"/>
                  </a:lnTo>
                  <a:lnTo>
                    <a:pt x="398" y="220"/>
                  </a:lnTo>
                  <a:lnTo>
                    <a:pt x="398" y="220"/>
                  </a:lnTo>
                  <a:lnTo>
                    <a:pt x="396" y="215"/>
                  </a:lnTo>
                  <a:lnTo>
                    <a:pt x="396" y="215"/>
                  </a:lnTo>
                  <a:lnTo>
                    <a:pt x="388" y="205"/>
                  </a:lnTo>
                  <a:lnTo>
                    <a:pt x="380" y="198"/>
                  </a:lnTo>
                  <a:lnTo>
                    <a:pt x="371" y="191"/>
                  </a:lnTo>
                  <a:lnTo>
                    <a:pt x="364" y="187"/>
                  </a:lnTo>
                  <a:lnTo>
                    <a:pt x="364" y="187"/>
                  </a:lnTo>
                  <a:lnTo>
                    <a:pt x="376" y="179"/>
                  </a:lnTo>
                  <a:lnTo>
                    <a:pt x="385" y="172"/>
                  </a:lnTo>
                  <a:lnTo>
                    <a:pt x="391" y="166"/>
                  </a:lnTo>
                  <a:lnTo>
                    <a:pt x="393" y="161"/>
                  </a:lnTo>
                  <a:lnTo>
                    <a:pt x="393" y="161"/>
                  </a:lnTo>
                  <a:lnTo>
                    <a:pt x="396" y="156"/>
                  </a:lnTo>
                  <a:lnTo>
                    <a:pt x="398" y="149"/>
                  </a:lnTo>
                  <a:lnTo>
                    <a:pt x="398" y="141"/>
                  </a:lnTo>
                  <a:lnTo>
                    <a:pt x="398" y="133"/>
                  </a:lnTo>
                  <a:lnTo>
                    <a:pt x="396" y="124"/>
                  </a:lnTo>
                  <a:lnTo>
                    <a:pt x="392" y="115"/>
                  </a:lnTo>
                  <a:lnTo>
                    <a:pt x="386" y="108"/>
                  </a:lnTo>
                  <a:lnTo>
                    <a:pt x="381" y="104"/>
                  </a:lnTo>
                  <a:lnTo>
                    <a:pt x="376" y="101"/>
                  </a:lnTo>
                  <a:lnTo>
                    <a:pt x="376" y="101"/>
                  </a:lnTo>
                  <a:lnTo>
                    <a:pt x="369" y="97"/>
                  </a:lnTo>
                  <a:lnTo>
                    <a:pt x="360" y="95"/>
                  </a:lnTo>
                  <a:lnTo>
                    <a:pt x="353" y="93"/>
                  </a:lnTo>
                  <a:lnTo>
                    <a:pt x="345" y="93"/>
                  </a:lnTo>
                  <a:lnTo>
                    <a:pt x="333" y="96"/>
                  </a:lnTo>
                  <a:lnTo>
                    <a:pt x="323" y="98"/>
                  </a:lnTo>
                  <a:lnTo>
                    <a:pt x="323" y="98"/>
                  </a:lnTo>
                  <a:lnTo>
                    <a:pt x="317" y="102"/>
                  </a:lnTo>
                  <a:lnTo>
                    <a:pt x="311" y="107"/>
                  </a:lnTo>
                  <a:lnTo>
                    <a:pt x="306" y="112"/>
                  </a:lnTo>
                  <a:lnTo>
                    <a:pt x="302" y="118"/>
                  </a:lnTo>
                  <a:lnTo>
                    <a:pt x="300" y="125"/>
                  </a:lnTo>
                  <a:lnTo>
                    <a:pt x="297" y="133"/>
                  </a:lnTo>
                  <a:lnTo>
                    <a:pt x="297" y="140"/>
                  </a:lnTo>
                  <a:lnTo>
                    <a:pt x="297" y="150"/>
                  </a:lnTo>
                  <a:lnTo>
                    <a:pt x="297" y="150"/>
                  </a:lnTo>
                  <a:lnTo>
                    <a:pt x="300" y="156"/>
                  </a:lnTo>
                  <a:lnTo>
                    <a:pt x="302" y="162"/>
                  </a:lnTo>
                  <a:lnTo>
                    <a:pt x="306" y="168"/>
                  </a:lnTo>
                  <a:lnTo>
                    <a:pt x="310" y="172"/>
                  </a:lnTo>
                  <a:lnTo>
                    <a:pt x="321" y="179"/>
                  </a:lnTo>
                  <a:lnTo>
                    <a:pt x="333" y="187"/>
                  </a:lnTo>
                  <a:lnTo>
                    <a:pt x="333" y="187"/>
                  </a:lnTo>
                  <a:lnTo>
                    <a:pt x="323" y="191"/>
                  </a:lnTo>
                  <a:lnTo>
                    <a:pt x="316" y="199"/>
                  </a:lnTo>
                  <a:lnTo>
                    <a:pt x="313" y="203"/>
                  </a:lnTo>
                  <a:lnTo>
                    <a:pt x="312" y="207"/>
                  </a:lnTo>
                  <a:lnTo>
                    <a:pt x="311" y="212"/>
                  </a:lnTo>
                  <a:lnTo>
                    <a:pt x="310" y="218"/>
                  </a:lnTo>
                  <a:lnTo>
                    <a:pt x="310" y="218"/>
                  </a:lnTo>
                  <a:lnTo>
                    <a:pt x="311" y="226"/>
                  </a:lnTo>
                  <a:lnTo>
                    <a:pt x="313" y="234"/>
                  </a:lnTo>
                  <a:lnTo>
                    <a:pt x="315" y="244"/>
                  </a:lnTo>
                  <a:lnTo>
                    <a:pt x="315" y="250"/>
                  </a:lnTo>
                  <a:lnTo>
                    <a:pt x="313" y="257"/>
                  </a:lnTo>
                  <a:lnTo>
                    <a:pt x="313" y="257"/>
                  </a:lnTo>
                  <a:lnTo>
                    <a:pt x="315" y="257"/>
                  </a:lnTo>
                  <a:lnTo>
                    <a:pt x="320" y="255"/>
                  </a:lnTo>
                  <a:lnTo>
                    <a:pt x="326" y="250"/>
                  </a:lnTo>
                  <a:lnTo>
                    <a:pt x="326" y="250"/>
                  </a:lnTo>
                  <a:lnTo>
                    <a:pt x="328" y="243"/>
                  </a:lnTo>
                  <a:lnTo>
                    <a:pt x="329" y="236"/>
                  </a:lnTo>
                  <a:lnTo>
                    <a:pt x="329" y="227"/>
                  </a:lnTo>
                  <a:lnTo>
                    <a:pt x="329" y="227"/>
                  </a:lnTo>
                  <a:lnTo>
                    <a:pt x="332" y="231"/>
                  </a:lnTo>
                  <a:lnTo>
                    <a:pt x="333" y="237"/>
                  </a:lnTo>
                  <a:lnTo>
                    <a:pt x="333" y="242"/>
                  </a:lnTo>
                  <a:lnTo>
                    <a:pt x="332" y="247"/>
                  </a:lnTo>
                  <a:lnTo>
                    <a:pt x="332" y="247"/>
                  </a:lnTo>
                  <a:lnTo>
                    <a:pt x="337" y="244"/>
                  </a:lnTo>
                  <a:lnTo>
                    <a:pt x="339" y="242"/>
                  </a:lnTo>
                  <a:lnTo>
                    <a:pt x="342" y="239"/>
                  </a:lnTo>
                  <a:lnTo>
                    <a:pt x="342" y="239"/>
                  </a:lnTo>
                  <a:lnTo>
                    <a:pt x="343" y="231"/>
                  </a:lnTo>
                  <a:lnTo>
                    <a:pt x="343" y="222"/>
                  </a:lnTo>
                  <a:lnTo>
                    <a:pt x="340" y="216"/>
                  </a:lnTo>
                  <a:lnTo>
                    <a:pt x="339" y="211"/>
                  </a:lnTo>
                  <a:lnTo>
                    <a:pt x="339" y="211"/>
                  </a:lnTo>
                  <a:lnTo>
                    <a:pt x="338" y="206"/>
                  </a:lnTo>
                  <a:lnTo>
                    <a:pt x="339" y="201"/>
                  </a:lnTo>
                  <a:lnTo>
                    <a:pt x="343" y="196"/>
                  </a:lnTo>
                  <a:lnTo>
                    <a:pt x="347" y="194"/>
                  </a:lnTo>
                  <a:lnTo>
                    <a:pt x="347" y="194"/>
                  </a:lnTo>
                  <a:lnTo>
                    <a:pt x="359" y="200"/>
                  </a:lnTo>
                  <a:lnTo>
                    <a:pt x="359" y="200"/>
                  </a:lnTo>
                  <a:lnTo>
                    <a:pt x="364" y="204"/>
                  </a:lnTo>
                  <a:lnTo>
                    <a:pt x="371" y="210"/>
                  </a:lnTo>
                  <a:lnTo>
                    <a:pt x="379" y="218"/>
                  </a:lnTo>
                  <a:lnTo>
                    <a:pt x="382" y="223"/>
                  </a:lnTo>
                  <a:lnTo>
                    <a:pt x="385" y="230"/>
                  </a:lnTo>
                  <a:lnTo>
                    <a:pt x="385" y="230"/>
                  </a:lnTo>
                  <a:lnTo>
                    <a:pt x="388" y="237"/>
                  </a:lnTo>
                  <a:lnTo>
                    <a:pt x="390" y="244"/>
                  </a:lnTo>
                  <a:lnTo>
                    <a:pt x="390" y="250"/>
                  </a:lnTo>
                  <a:lnTo>
                    <a:pt x="390" y="257"/>
                  </a:lnTo>
                  <a:lnTo>
                    <a:pt x="387" y="265"/>
                  </a:lnTo>
                  <a:lnTo>
                    <a:pt x="385" y="270"/>
                  </a:lnTo>
                  <a:lnTo>
                    <a:pt x="385" y="270"/>
                  </a:lnTo>
                  <a:lnTo>
                    <a:pt x="380" y="276"/>
                  </a:lnTo>
                  <a:lnTo>
                    <a:pt x="375" y="282"/>
                  </a:lnTo>
                  <a:lnTo>
                    <a:pt x="368" y="286"/>
                  </a:lnTo>
                  <a:lnTo>
                    <a:pt x="359" y="287"/>
                  </a:lnTo>
                  <a:lnTo>
                    <a:pt x="359" y="287"/>
                  </a:lnTo>
                  <a:lnTo>
                    <a:pt x="358" y="287"/>
                  </a:lnTo>
                  <a:lnTo>
                    <a:pt x="358" y="287"/>
                  </a:lnTo>
                  <a:lnTo>
                    <a:pt x="348" y="287"/>
                  </a:lnTo>
                  <a:lnTo>
                    <a:pt x="348" y="287"/>
                  </a:lnTo>
                  <a:lnTo>
                    <a:pt x="339" y="285"/>
                  </a:lnTo>
                  <a:lnTo>
                    <a:pt x="339" y="285"/>
                  </a:lnTo>
                  <a:lnTo>
                    <a:pt x="332" y="282"/>
                  </a:lnTo>
                  <a:lnTo>
                    <a:pt x="332" y="282"/>
                  </a:lnTo>
                  <a:lnTo>
                    <a:pt x="325" y="279"/>
                  </a:lnTo>
                  <a:lnTo>
                    <a:pt x="313" y="271"/>
                  </a:lnTo>
                  <a:lnTo>
                    <a:pt x="301" y="263"/>
                  </a:lnTo>
                  <a:lnTo>
                    <a:pt x="289" y="250"/>
                  </a:lnTo>
                  <a:lnTo>
                    <a:pt x="289" y="250"/>
                  </a:lnTo>
                  <a:lnTo>
                    <a:pt x="273" y="231"/>
                  </a:lnTo>
                  <a:lnTo>
                    <a:pt x="262" y="217"/>
                  </a:lnTo>
                  <a:lnTo>
                    <a:pt x="262" y="217"/>
                  </a:lnTo>
                  <a:lnTo>
                    <a:pt x="268" y="220"/>
                  </a:lnTo>
                  <a:lnTo>
                    <a:pt x="273" y="220"/>
                  </a:lnTo>
                  <a:lnTo>
                    <a:pt x="279" y="220"/>
                  </a:lnTo>
                  <a:lnTo>
                    <a:pt x="279" y="220"/>
                  </a:lnTo>
                  <a:lnTo>
                    <a:pt x="280" y="209"/>
                  </a:lnTo>
                  <a:lnTo>
                    <a:pt x="280" y="198"/>
                  </a:lnTo>
                  <a:lnTo>
                    <a:pt x="280" y="198"/>
                  </a:lnTo>
                  <a:lnTo>
                    <a:pt x="280" y="188"/>
                  </a:lnTo>
                  <a:lnTo>
                    <a:pt x="280" y="188"/>
                  </a:lnTo>
                  <a:lnTo>
                    <a:pt x="277" y="188"/>
                  </a:lnTo>
                  <a:lnTo>
                    <a:pt x="268" y="185"/>
                  </a:lnTo>
                  <a:lnTo>
                    <a:pt x="264" y="184"/>
                  </a:lnTo>
                  <a:lnTo>
                    <a:pt x="259" y="182"/>
                  </a:lnTo>
                  <a:lnTo>
                    <a:pt x="256" y="179"/>
                  </a:lnTo>
                  <a:lnTo>
                    <a:pt x="253" y="176"/>
                  </a:lnTo>
                  <a:lnTo>
                    <a:pt x="253" y="176"/>
                  </a:lnTo>
                  <a:lnTo>
                    <a:pt x="257" y="177"/>
                  </a:lnTo>
                  <a:lnTo>
                    <a:pt x="261" y="178"/>
                  </a:lnTo>
                  <a:lnTo>
                    <a:pt x="266" y="179"/>
                  </a:lnTo>
                  <a:lnTo>
                    <a:pt x="266" y="179"/>
                  </a:lnTo>
                  <a:lnTo>
                    <a:pt x="277" y="178"/>
                  </a:lnTo>
                  <a:lnTo>
                    <a:pt x="281" y="178"/>
                  </a:lnTo>
                  <a:lnTo>
                    <a:pt x="281" y="178"/>
                  </a:lnTo>
                  <a:lnTo>
                    <a:pt x="283" y="167"/>
                  </a:lnTo>
                  <a:lnTo>
                    <a:pt x="283" y="157"/>
                  </a:lnTo>
                  <a:lnTo>
                    <a:pt x="283" y="157"/>
                  </a:lnTo>
                  <a:lnTo>
                    <a:pt x="283" y="147"/>
                  </a:lnTo>
                  <a:lnTo>
                    <a:pt x="283" y="147"/>
                  </a:lnTo>
                  <a:lnTo>
                    <a:pt x="275" y="147"/>
                  </a:lnTo>
                  <a:lnTo>
                    <a:pt x="267" y="146"/>
                  </a:lnTo>
                  <a:lnTo>
                    <a:pt x="267" y="146"/>
                  </a:lnTo>
                  <a:lnTo>
                    <a:pt x="258" y="142"/>
                  </a:lnTo>
                  <a:lnTo>
                    <a:pt x="254" y="140"/>
                  </a:lnTo>
                  <a:lnTo>
                    <a:pt x="252" y="136"/>
                  </a:lnTo>
                  <a:lnTo>
                    <a:pt x="252" y="136"/>
                  </a:lnTo>
                  <a:lnTo>
                    <a:pt x="256" y="137"/>
                  </a:lnTo>
                  <a:lnTo>
                    <a:pt x="266" y="140"/>
                  </a:lnTo>
                  <a:lnTo>
                    <a:pt x="266" y="140"/>
                  </a:lnTo>
                  <a:lnTo>
                    <a:pt x="272" y="140"/>
                  </a:lnTo>
                  <a:lnTo>
                    <a:pt x="278" y="139"/>
                  </a:lnTo>
                  <a:lnTo>
                    <a:pt x="283" y="139"/>
                  </a:lnTo>
                  <a:lnTo>
                    <a:pt x="284" y="137"/>
                  </a:lnTo>
                  <a:lnTo>
                    <a:pt x="284" y="137"/>
                  </a:lnTo>
                  <a:lnTo>
                    <a:pt x="284" y="118"/>
                  </a:lnTo>
                  <a:lnTo>
                    <a:pt x="284" y="118"/>
                  </a:lnTo>
                  <a:lnTo>
                    <a:pt x="285" y="113"/>
                  </a:lnTo>
                  <a:lnTo>
                    <a:pt x="285" y="107"/>
                  </a:lnTo>
                  <a:lnTo>
                    <a:pt x="285" y="107"/>
                  </a:lnTo>
                  <a:lnTo>
                    <a:pt x="281" y="107"/>
                  </a:lnTo>
                  <a:lnTo>
                    <a:pt x="274" y="106"/>
                  </a:lnTo>
                  <a:lnTo>
                    <a:pt x="266" y="102"/>
                  </a:lnTo>
                  <a:lnTo>
                    <a:pt x="262" y="99"/>
                  </a:lnTo>
                  <a:lnTo>
                    <a:pt x="257" y="96"/>
                  </a:lnTo>
                  <a:lnTo>
                    <a:pt x="257" y="96"/>
                  </a:lnTo>
                  <a:lnTo>
                    <a:pt x="256" y="93"/>
                  </a:lnTo>
                  <a:lnTo>
                    <a:pt x="256" y="91"/>
                  </a:lnTo>
                  <a:lnTo>
                    <a:pt x="257" y="86"/>
                  </a:lnTo>
                  <a:lnTo>
                    <a:pt x="257" y="86"/>
                  </a:lnTo>
                  <a:lnTo>
                    <a:pt x="235" y="76"/>
                  </a:lnTo>
                  <a:lnTo>
                    <a:pt x="235" y="76"/>
                  </a:lnTo>
                  <a:lnTo>
                    <a:pt x="237" y="74"/>
                  </a:lnTo>
                  <a:lnTo>
                    <a:pt x="240" y="70"/>
                  </a:lnTo>
                  <a:lnTo>
                    <a:pt x="240" y="68"/>
                  </a:lnTo>
                  <a:lnTo>
                    <a:pt x="240" y="68"/>
                  </a:lnTo>
                  <a:lnTo>
                    <a:pt x="238" y="64"/>
                  </a:lnTo>
                  <a:lnTo>
                    <a:pt x="235" y="61"/>
                  </a:lnTo>
                  <a:lnTo>
                    <a:pt x="231" y="60"/>
                  </a:lnTo>
                  <a:lnTo>
                    <a:pt x="226" y="60"/>
                  </a:lnTo>
                  <a:lnTo>
                    <a:pt x="226" y="60"/>
                  </a:lnTo>
                  <a:lnTo>
                    <a:pt x="221" y="61"/>
                  </a:lnTo>
                  <a:lnTo>
                    <a:pt x="219" y="64"/>
                  </a:lnTo>
                  <a:lnTo>
                    <a:pt x="215" y="68"/>
                  </a:lnTo>
                  <a:lnTo>
                    <a:pt x="188" y="55"/>
                  </a:lnTo>
                  <a:lnTo>
                    <a:pt x="166" y="77"/>
                  </a:lnTo>
                  <a:lnTo>
                    <a:pt x="166" y="77"/>
                  </a:lnTo>
                  <a:lnTo>
                    <a:pt x="165" y="79"/>
                  </a:lnTo>
                  <a:lnTo>
                    <a:pt x="165" y="81"/>
                  </a:lnTo>
                  <a:lnTo>
                    <a:pt x="165" y="83"/>
                  </a:lnTo>
                  <a:lnTo>
                    <a:pt x="165" y="83"/>
                  </a:lnTo>
                  <a:lnTo>
                    <a:pt x="165" y="85"/>
                  </a:lnTo>
                  <a:lnTo>
                    <a:pt x="163" y="86"/>
                  </a:lnTo>
                  <a:lnTo>
                    <a:pt x="163" y="86"/>
                  </a:lnTo>
                  <a:lnTo>
                    <a:pt x="157" y="93"/>
                  </a:lnTo>
                  <a:lnTo>
                    <a:pt x="157" y="93"/>
                  </a:lnTo>
                  <a:lnTo>
                    <a:pt x="154" y="99"/>
                  </a:lnTo>
                  <a:lnTo>
                    <a:pt x="154" y="99"/>
                  </a:lnTo>
                  <a:lnTo>
                    <a:pt x="151" y="104"/>
                  </a:lnTo>
                  <a:lnTo>
                    <a:pt x="150" y="108"/>
                  </a:lnTo>
                  <a:lnTo>
                    <a:pt x="150" y="108"/>
                  </a:lnTo>
                  <a:lnTo>
                    <a:pt x="149" y="109"/>
                  </a:lnTo>
                  <a:lnTo>
                    <a:pt x="149" y="112"/>
                  </a:lnTo>
                  <a:lnTo>
                    <a:pt x="151" y="117"/>
                  </a:lnTo>
                  <a:lnTo>
                    <a:pt x="157" y="122"/>
                  </a:lnTo>
                  <a:lnTo>
                    <a:pt x="157" y="123"/>
                  </a:lnTo>
                  <a:lnTo>
                    <a:pt x="157" y="123"/>
                  </a:lnTo>
                  <a:lnTo>
                    <a:pt x="159" y="122"/>
                  </a:lnTo>
                  <a:lnTo>
                    <a:pt x="160" y="122"/>
                  </a:lnTo>
                  <a:lnTo>
                    <a:pt x="160" y="122"/>
                  </a:lnTo>
                  <a:lnTo>
                    <a:pt x="163" y="125"/>
                  </a:lnTo>
                  <a:lnTo>
                    <a:pt x="163" y="125"/>
                  </a:lnTo>
                  <a:lnTo>
                    <a:pt x="165" y="123"/>
                  </a:lnTo>
                  <a:lnTo>
                    <a:pt x="167" y="119"/>
                  </a:lnTo>
                  <a:lnTo>
                    <a:pt x="167" y="119"/>
                  </a:lnTo>
                  <a:lnTo>
                    <a:pt x="171" y="114"/>
                  </a:lnTo>
                  <a:lnTo>
                    <a:pt x="176" y="110"/>
                  </a:lnTo>
                  <a:lnTo>
                    <a:pt x="176" y="110"/>
                  </a:lnTo>
                  <a:lnTo>
                    <a:pt x="181" y="108"/>
                  </a:lnTo>
                  <a:lnTo>
                    <a:pt x="186" y="108"/>
                  </a:lnTo>
                  <a:lnTo>
                    <a:pt x="186" y="108"/>
                  </a:lnTo>
                  <a:lnTo>
                    <a:pt x="191" y="108"/>
                  </a:lnTo>
                  <a:lnTo>
                    <a:pt x="194" y="110"/>
                  </a:lnTo>
                  <a:lnTo>
                    <a:pt x="194" y="110"/>
                  </a:lnTo>
                  <a:lnTo>
                    <a:pt x="197" y="114"/>
                  </a:lnTo>
                  <a:lnTo>
                    <a:pt x="198" y="119"/>
                  </a:lnTo>
                  <a:lnTo>
                    <a:pt x="198" y="124"/>
                  </a:lnTo>
                  <a:lnTo>
                    <a:pt x="198" y="128"/>
                  </a:lnTo>
                  <a:lnTo>
                    <a:pt x="198" y="128"/>
                  </a:lnTo>
                  <a:lnTo>
                    <a:pt x="195" y="125"/>
                  </a:lnTo>
                  <a:lnTo>
                    <a:pt x="195" y="125"/>
                  </a:lnTo>
                  <a:lnTo>
                    <a:pt x="192" y="124"/>
                  </a:lnTo>
                  <a:lnTo>
                    <a:pt x="186" y="123"/>
                  </a:lnTo>
                  <a:lnTo>
                    <a:pt x="178" y="123"/>
                  </a:lnTo>
                  <a:lnTo>
                    <a:pt x="171" y="124"/>
                  </a:lnTo>
                  <a:lnTo>
                    <a:pt x="171" y="124"/>
                  </a:lnTo>
                  <a:lnTo>
                    <a:pt x="162" y="128"/>
                  </a:lnTo>
                  <a:lnTo>
                    <a:pt x="148" y="133"/>
                  </a:lnTo>
                  <a:lnTo>
                    <a:pt x="148" y="133"/>
                  </a:lnTo>
                  <a:lnTo>
                    <a:pt x="144" y="134"/>
                  </a:lnTo>
                  <a:lnTo>
                    <a:pt x="140" y="134"/>
                  </a:lnTo>
                  <a:lnTo>
                    <a:pt x="138" y="131"/>
                  </a:lnTo>
                  <a:lnTo>
                    <a:pt x="136" y="129"/>
                  </a:lnTo>
                  <a:lnTo>
                    <a:pt x="136" y="129"/>
                  </a:lnTo>
                  <a:lnTo>
                    <a:pt x="136" y="125"/>
                  </a:lnTo>
                  <a:lnTo>
                    <a:pt x="136" y="123"/>
                  </a:lnTo>
                  <a:lnTo>
                    <a:pt x="138" y="120"/>
                  </a:lnTo>
                  <a:lnTo>
                    <a:pt x="138" y="120"/>
                  </a:lnTo>
                  <a:lnTo>
                    <a:pt x="134" y="123"/>
                  </a:lnTo>
                  <a:lnTo>
                    <a:pt x="130" y="125"/>
                  </a:lnTo>
                  <a:lnTo>
                    <a:pt x="128" y="129"/>
                  </a:lnTo>
                  <a:lnTo>
                    <a:pt x="128" y="129"/>
                  </a:lnTo>
                  <a:lnTo>
                    <a:pt x="128" y="134"/>
                  </a:lnTo>
                  <a:lnTo>
                    <a:pt x="129" y="139"/>
                  </a:lnTo>
                  <a:lnTo>
                    <a:pt x="132" y="141"/>
                  </a:lnTo>
                  <a:lnTo>
                    <a:pt x="135" y="144"/>
                  </a:lnTo>
                  <a:lnTo>
                    <a:pt x="135" y="144"/>
                  </a:lnTo>
                  <a:lnTo>
                    <a:pt x="140" y="144"/>
                  </a:lnTo>
                  <a:lnTo>
                    <a:pt x="146" y="142"/>
                  </a:lnTo>
                  <a:lnTo>
                    <a:pt x="157" y="137"/>
                  </a:lnTo>
                  <a:lnTo>
                    <a:pt x="157" y="137"/>
                  </a:lnTo>
                  <a:lnTo>
                    <a:pt x="168" y="131"/>
                  </a:lnTo>
                  <a:lnTo>
                    <a:pt x="168" y="131"/>
                  </a:lnTo>
                  <a:lnTo>
                    <a:pt x="173" y="130"/>
                  </a:lnTo>
                  <a:lnTo>
                    <a:pt x="177" y="129"/>
                  </a:lnTo>
                  <a:lnTo>
                    <a:pt x="182" y="130"/>
                  </a:lnTo>
                  <a:lnTo>
                    <a:pt x="187" y="131"/>
                  </a:lnTo>
                  <a:lnTo>
                    <a:pt x="187" y="131"/>
                  </a:lnTo>
                  <a:lnTo>
                    <a:pt x="192" y="135"/>
                  </a:lnTo>
                  <a:lnTo>
                    <a:pt x="194" y="136"/>
                  </a:lnTo>
                  <a:lnTo>
                    <a:pt x="194" y="136"/>
                  </a:lnTo>
                  <a:lnTo>
                    <a:pt x="192" y="140"/>
                  </a:lnTo>
                  <a:lnTo>
                    <a:pt x="189" y="142"/>
                  </a:lnTo>
                  <a:lnTo>
                    <a:pt x="184" y="142"/>
                  </a:lnTo>
                  <a:lnTo>
                    <a:pt x="184" y="142"/>
                  </a:lnTo>
                  <a:lnTo>
                    <a:pt x="179" y="142"/>
                  </a:lnTo>
                  <a:lnTo>
                    <a:pt x="176" y="141"/>
                  </a:lnTo>
                  <a:lnTo>
                    <a:pt x="172" y="139"/>
                  </a:lnTo>
                  <a:lnTo>
                    <a:pt x="171" y="136"/>
                  </a:lnTo>
                  <a:lnTo>
                    <a:pt x="171" y="136"/>
                  </a:lnTo>
                  <a:lnTo>
                    <a:pt x="168" y="141"/>
                  </a:lnTo>
                  <a:lnTo>
                    <a:pt x="168" y="141"/>
                  </a:lnTo>
                  <a:lnTo>
                    <a:pt x="167" y="144"/>
                  </a:lnTo>
                  <a:lnTo>
                    <a:pt x="167" y="146"/>
                  </a:lnTo>
                  <a:lnTo>
                    <a:pt x="168" y="147"/>
                  </a:lnTo>
                  <a:lnTo>
                    <a:pt x="167" y="150"/>
                  </a:lnTo>
                  <a:lnTo>
                    <a:pt x="167" y="150"/>
                  </a:lnTo>
                  <a:lnTo>
                    <a:pt x="166" y="151"/>
                  </a:lnTo>
                  <a:lnTo>
                    <a:pt x="165" y="153"/>
                  </a:lnTo>
                  <a:lnTo>
                    <a:pt x="160" y="157"/>
                  </a:lnTo>
                  <a:lnTo>
                    <a:pt x="160" y="157"/>
                  </a:lnTo>
                  <a:lnTo>
                    <a:pt x="152" y="161"/>
                  </a:lnTo>
                  <a:lnTo>
                    <a:pt x="148" y="162"/>
                  </a:lnTo>
                  <a:lnTo>
                    <a:pt x="148" y="162"/>
                  </a:lnTo>
                  <a:lnTo>
                    <a:pt x="152" y="173"/>
                  </a:lnTo>
                  <a:lnTo>
                    <a:pt x="152" y="173"/>
                  </a:lnTo>
                  <a:lnTo>
                    <a:pt x="156" y="180"/>
                  </a:lnTo>
                  <a:lnTo>
                    <a:pt x="159" y="185"/>
                  </a:lnTo>
                  <a:lnTo>
                    <a:pt x="161" y="189"/>
                  </a:lnTo>
                  <a:lnTo>
                    <a:pt x="161" y="189"/>
                  </a:lnTo>
                  <a:lnTo>
                    <a:pt x="166" y="188"/>
                  </a:lnTo>
                  <a:lnTo>
                    <a:pt x="175" y="184"/>
                  </a:lnTo>
                  <a:lnTo>
                    <a:pt x="175" y="184"/>
                  </a:lnTo>
                  <a:lnTo>
                    <a:pt x="181" y="179"/>
                  </a:lnTo>
                  <a:lnTo>
                    <a:pt x="184" y="174"/>
                  </a:lnTo>
                  <a:lnTo>
                    <a:pt x="184" y="174"/>
                  </a:lnTo>
                  <a:lnTo>
                    <a:pt x="179" y="185"/>
                  </a:lnTo>
                  <a:lnTo>
                    <a:pt x="176" y="191"/>
                  </a:lnTo>
                  <a:lnTo>
                    <a:pt x="171" y="196"/>
                  </a:lnTo>
                  <a:lnTo>
                    <a:pt x="167" y="200"/>
                  </a:lnTo>
                  <a:lnTo>
                    <a:pt x="167" y="200"/>
                  </a:lnTo>
                  <a:lnTo>
                    <a:pt x="151" y="211"/>
                  </a:lnTo>
                  <a:lnTo>
                    <a:pt x="129" y="223"/>
                  </a:lnTo>
                  <a:lnTo>
                    <a:pt x="116" y="231"/>
                  </a:lnTo>
                  <a:lnTo>
                    <a:pt x="103" y="236"/>
                  </a:lnTo>
                  <a:lnTo>
                    <a:pt x="90" y="241"/>
                  </a:lnTo>
                  <a:lnTo>
                    <a:pt x="76" y="243"/>
                  </a:lnTo>
                  <a:lnTo>
                    <a:pt x="76" y="243"/>
                  </a:lnTo>
                  <a:lnTo>
                    <a:pt x="73" y="242"/>
                  </a:lnTo>
                  <a:lnTo>
                    <a:pt x="68" y="241"/>
                  </a:lnTo>
                  <a:lnTo>
                    <a:pt x="59" y="234"/>
                  </a:lnTo>
                  <a:lnTo>
                    <a:pt x="50" y="228"/>
                  </a:lnTo>
                  <a:lnTo>
                    <a:pt x="45" y="222"/>
                  </a:lnTo>
                  <a:lnTo>
                    <a:pt x="45" y="222"/>
                  </a:lnTo>
                  <a:lnTo>
                    <a:pt x="44" y="222"/>
                  </a:lnTo>
                  <a:lnTo>
                    <a:pt x="42" y="221"/>
                  </a:lnTo>
                  <a:lnTo>
                    <a:pt x="39" y="222"/>
                  </a:lnTo>
                  <a:lnTo>
                    <a:pt x="36" y="225"/>
                  </a:lnTo>
                  <a:lnTo>
                    <a:pt x="36" y="225"/>
                  </a:lnTo>
                  <a:lnTo>
                    <a:pt x="33" y="225"/>
                  </a:lnTo>
                  <a:lnTo>
                    <a:pt x="28" y="225"/>
                  </a:lnTo>
                  <a:lnTo>
                    <a:pt x="21" y="226"/>
                  </a:lnTo>
                  <a:lnTo>
                    <a:pt x="18" y="228"/>
                  </a:lnTo>
                  <a:lnTo>
                    <a:pt x="16" y="231"/>
                  </a:lnTo>
                  <a:lnTo>
                    <a:pt x="16" y="231"/>
                  </a:lnTo>
                  <a:lnTo>
                    <a:pt x="16" y="232"/>
                  </a:lnTo>
                  <a:lnTo>
                    <a:pt x="20" y="232"/>
                  </a:lnTo>
                  <a:lnTo>
                    <a:pt x="23" y="231"/>
                  </a:lnTo>
                  <a:lnTo>
                    <a:pt x="28" y="232"/>
                  </a:lnTo>
                  <a:lnTo>
                    <a:pt x="28" y="232"/>
                  </a:lnTo>
                  <a:lnTo>
                    <a:pt x="30" y="233"/>
                  </a:lnTo>
                  <a:lnTo>
                    <a:pt x="28" y="234"/>
                  </a:lnTo>
                  <a:lnTo>
                    <a:pt x="27" y="236"/>
                  </a:lnTo>
                  <a:lnTo>
                    <a:pt x="27" y="238"/>
                  </a:lnTo>
                  <a:lnTo>
                    <a:pt x="27" y="238"/>
                  </a:lnTo>
                  <a:lnTo>
                    <a:pt x="27" y="239"/>
                  </a:lnTo>
                  <a:lnTo>
                    <a:pt x="30" y="242"/>
                  </a:lnTo>
                  <a:lnTo>
                    <a:pt x="36" y="244"/>
                  </a:lnTo>
                  <a:lnTo>
                    <a:pt x="48" y="249"/>
                  </a:lnTo>
                  <a:lnTo>
                    <a:pt x="48" y="249"/>
                  </a:lnTo>
                  <a:lnTo>
                    <a:pt x="49" y="250"/>
                  </a:lnTo>
                  <a:lnTo>
                    <a:pt x="49" y="252"/>
                  </a:lnTo>
                  <a:lnTo>
                    <a:pt x="49" y="252"/>
                  </a:lnTo>
                  <a:lnTo>
                    <a:pt x="41" y="250"/>
                  </a:lnTo>
                  <a:lnTo>
                    <a:pt x="34" y="248"/>
                  </a:lnTo>
                  <a:lnTo>
                    <a:pt x="26" y="244"/>
                  </a:lnTo>
                  <a:lnTo>
                    <a:pt x="26" y="244"/>
                  </a:lnTo>
                  <a:lnTo>
                    <a:pt x="20" y="243"/>
                  </a:lnTo>
                  <a:lnTo>
                    <a:pt x="16" y="243"/>
                  </a:lnTo>
                  <a:lnTo>
                    <a:pt x="15" y="245"/>
                  </a:lnTo>
                  <a:lnTo>
                    <a:pt x="14" y="248"/>
                  </a:lnTo>
                  <a:lnTo>
                    <a:pt x="14" y="248"/>
                  </a:lnTo>
                  <a:lnTo>
                    <a:pt x="12" y="249"/>
                  </a:lnTo>
                  <a:lnTo>
                    <a:pt x="11" y="249"/>
                  </a:lnTo>
                  <a:lnTo>
                    <a:pt x="7" y="252"/>
                  </a:lnTo>
                  <a:lnTo>
                    <a:pt x="5" y="253"/>
                  </a:lnTo>
                  <a:lnTo>
                    <a:pt x="2" y="257"/>
                  </a:lnTo>
                  <a:lnTo>
                    <a:pt x="1" y="260"/>
                  </a:lnTo>
                  <a:lnTo>
                    <a:pt x="0" y="266"/>
                  </a:lnTo>
                  <a:lnTo>
                    <a:pt x="0" y="266"/>
                  </a:lnTo>
                  <a:lnTo>
                    <a:pt x="2" y="265"/>
                  </a:lnTo>
                  <a:lnTo>
                    <a:pt x="6" y="261"/>
                  </a:lnTo>
                  <a:lnTo>
                    <a:pt x="10" y="259"/>
                  </a:lnTo>
                  <a:lnTo>
                    <a:pt x="12" y="258"/>
                  </a:lnTo>
                  <a:lnTo>
                    <a:pt x="12" y="259"/>
                  </a:lnTo>
                  <a:lnTo>
                    <a:pt x="12" y="259"/>
                  </a:lnTo>
                  <a:lnTo>
                    <a:pt x="15" y="264"/>
                  </a:lnTo>
                  <a:lnTo>
                    <a:pt x="18" y="266"/>
                  </a:lnTo>
                  <a:lnTo>
                    <a:pt x="23" y="266"/>
                  </a:lnTo>
                  <a:lnTo>
                    <a:pt x="28" y="266"/>
                  </a:lnTo>
                  <a:lnTo>
                    <a:pt x="39" y="265"/>
                  </a:lnTo>
                  <a:lnTo>
                    <a:pt x="44" y="265"/>
                  </a:lnTo>
                  <a:lnTo>
                    <a:pt x="47" y="265"/>
                  </a:lnTo>
                  <a:lnTo>
                    <a:pt x="47" y="265"/>
                  </a:lnTo>
                  <a:lnTo>
                    <a:pt x="47" y="266"/>
                  </a:lnTo>
                  <a:lnTo>
                    <a:pt x="47" y="266"/>
                  </a:lnTo>
                  <a:lnTo>
                    <a:pt x="44" y="268"/>
                  </a:lnTo>
                  <a:lnTo>
                    <a:pt x="36" y="269"/>
                  </a:lnTo>
                  <a:lnTo>
                    <a:pt x="31" y="270"/>
                  </a:lnTo>
                  <a:lnTo>
                    <a:pt x="26" y="272"/>
                  </a:lnTo>
                  <a:lnTo>
                    <a:pt x="25" y="274"/>
                  </a:lnTo>
                  <a:lnTo>
                    <a:pt x="23" y="276"/>
                  </a:lnTo>
                  <a:lnTo>
                    <a:pt x="25" y="277"/>
                  </a:lnTo>
                  <a:lnTo>
                    <a:pt x="25" y="277"/>
                  </a:lnTo>
                  <a:lnTo>
                    <a:pt x="22" y="280"/>
                  </a:lnTo>
                  <a:lnTo>
                    <a:pt x="20" y="285"/>
                  </a:lnTo>
                  <a:lnTo>
                    <a:pt x="18" y="287"/>
                  </a:lnTo>
                  <a:lnTo>
                    <a:pt x="18" y="291"/>
                  </a:lnTo>
                  <a:lnTo>
                    <a:pt x="20" y="295"/>
                  </a:lnTo>
                  <a:lnTo>
                    <a:pt x="23" y="299"/>
                  </a:lnTo>
                  <a:lnTo>
                    <a:pt x="23" y="299"/>
                  </a:lnTo>
                  <a:lnTo>
                    <a:pt x="25" y="292"/>
                  </a:lnTo>
                  <a:lnTo>
                    <a:pt x="27" y="288"/>
                  </a:lnTo>
                  <a:lnTo>
                    <a:pt x="28" y="287"/>
                  </a:lnTo>
                  <a:lnTo>
                    <a:pt x="31" y="287"/>
                  </a:lnTo>
                  <a:lnTo>
                    <a:pt x="31" y="287"/>
                  </a:lnTo>
                  <a:lnTo>
                    <a:pt x="36" y="287"/>
                  </a:lnTo>
                  <a:lnTo>
                    <a:pt x="39" y="290"/>
                  </a:lnTo>
                  <a:lnTo>
                    <a:pt x="43" y="290"/>
                  </a:lnTo>
                  <a:lnTo>
                    <a:pt x="48" y="287"/>
                  </a:lnTo>
                  <a:lnTo>
                    <a:pt x="48" y="287"/>
                  </a:lnTo>
                  <a:lnTo>
                    <a:pt x="53" y="284"/>
                  </a:lnTo>
                  <a:lnTo>
                    <a:pt x="57" y="281"/>
                  </a:lnTo>
                  <a:lnTo>
                    <a:pt x="64" y="279"/>
                  </a:lnTo>
                  <a:lnTo>
                    <a:pt x="64" y="279"/>
                  </a:lnTo>
                  <a:lnTo>
                    <a:pt x="64" y="281"/>
                  </a:lnTo>
                  <a:lnTo>
                    <a:pt x="66" y="285"/>
                  </a:lnTo>
                  <a:lnTo>
                    <a:pt x="66" y="285"/>
                  </a:lnTo>
                  <a:lnTo>
                    <a:pt x="69" y="286"/>
                  </a:lnTo>
                  <a:lnTo>
                    <a:pt x="70" y="287"/>
                  </a:lnTo>
                  <a:lnTo>
                    <a:pt x="70" y="287"/>
                  </a:lnTo>
                  <a:lnTo>
                    <a:pt x="70" y="287"/>
                  </a:lnTo>
                  <a:lnTo>
                    <a:pt x="69" y="291"/>
                  </a:lnTo>
                  <a:lnTo>
                    <a:pt x="66" y="295"/>
                  </a:lnTo>
                  <a:lnTo>
                    <a:pt x="64" y="297"/>
                  </a:lnTo>
                  <a:lnTo>
                    <a:pt x="64" y="297"/>
                  </a:lnTo>
                  <a:lnTo>
                    <a:pt x="65" y="297"/>
                  </a:lnTo>
                  <a:lnTo>
                    <a:pt x="69" y="297"/>
                  </a:lnTo>
                  <a:lnTo>
                    <a:pt x="73" y="296"/>
                  </a:lnTo>
                  <a:lnTo>
                    <a:pt x="75" y="293"/>
                  </a:lnTo>
                  <a:lnTo>
                    <a:pt x="77" y="290"/>
                  </a:lnTo>
                  <a:lnTo>
                    <a:pt x="77" y="290"/>
                  </a:lnTo>
                  <a:lnTo>
                    <a:pt x="79" y="288"/>
                  </a:lnTo>
                  <a:lnTo>
                    <a:pt x="80" y="288"/>
                  </a:lnTo>
                  <a:lnTo>
                    <a:pt x="84" y="288"/>
                  </a:lnTo>
                  <a:lnTo>
                    <a:pt x="84" y="288"/>
                  </a:lnTo>
                  <a:lnTo>
                    <a:pt x="86" y="287"/>
                  </a:lnTo>
                  <a:lnTo>
                    <a:pt x="87" y="286"/>
                  </a:lnTo>
                  <a:lnTo>
                    <a:pt x="87" y="282"/>
                  </a:lnTo>
                  <a:lnTo>
                    <a:pt x="87" y="279"/>
                  </a:lnTo>
                  <a:lnTo>
                    <a:pt x="87" y="276"/>
                  </a:lnTo>
                  <a:lnTo>
                    <a:pt x="89" y="275"/>
                  </a:lnTo>
                  <a:lnTo>
                    <a:pt x="89" y="275"/>
                  </a:lnTo>
                  <a:lnTo>
                    <a:pt x="93" y="271"/>
                  </a:lnTo>
                  <a:lnTo>
                    <a:pt x="98" y="268"/>
                  </a:lnTo>
                  <a:lnTo>
                    <a:pt x="109" y="263"/>
                  </a:lnTo>
                  <a:lnTo>
                    <a:pt x="109" y="263"/>
                  </a:lnTo>
                  <a:lnTo>
                    <a:pt x="108" y="268"/>
                  </a:lnTo>
                  <a:lnTo>
                    <a:pt x="108" y="272"/>
                  </a:lnTo>
                  <a:lnTo>
                    <a:pt x="111" y="279"/>
                  </a:lnTo>
                  <a:lnTo>
                    <a:pt x="138" y="271"/>
                  </a:lnTo>
                  <a:lnTo>
                    <a:pt x="138" y="271"/>
                  </a:lnTo>
                  <a:lnTo>
                    <a:pt x="136" y="265"/>
                  </a:lnTo>
                  <a:lnTo>
                    <a:pt x="138" y="260"/>
                  </a:lnTo>
                  <a:lnTo>
                    <a:pt x="141" y="254"/>
                  </a:lnTo>
                  <a:lnTo>
                    <a:pt x="145" y="248"/>
                  </a:lnTo>
                  <a:lnTo>
                    <a:pt x="145" y="248"/>
                  </a:lnTo>
                  <a:lnTo>
                    <a:pt x="145" y="250"/>
                  </a:lnTo>
                  <a:lnTo>
                    <a:pt x="144" y="257"/>
                  </a:lnTo>
                  <a:lnTo>
                    <a:pt x="144" y="264"/>
                  </a:lnTo>
                  <a:lnTo>
                    <a:pt x="144" y="268"/>
                  </a:lnTo>
                  <a:lnTo>
                    <a:pt x="145" y="269"/>
                  </a:lnTo>
                  <a:lnTo>
                    <a:pt x="172" y="263"/>
                  </a:lnTo>
                  <a:lnTo>
                    <a:pt x="172" y="263"/>
                  </a:lnTo>
                  <a:lnTo>
                    <a:pt x="171" y="259"/>
                  </a:lnTo>
                  <a:lnTo>
                    <a:pt x="171" y="254"/>
                  </a:lnTo>
                  <a:lnTo>
                    <a:pt x="173" y="245"/>
                  </a:lnTo>
                  <a:lnTo>
                    <a:pt x="173" y="245"/>
                  </a:lnTo>
                  <a:lnTo>
                    <a:pt x="176" y="255"/>
                  </a:lnTo>
                  <a:lnTo>
                    <a:pt x="181" y="264"/>
                  </a:lnTo>
                  <a:lnTo>
                    <a:pt x="187" y="271"/>
                  </a:lnTo>
                  <a:lnTo>
                    <a:pt x="191" y="274"/>
                  </a:lnTo>
                  <a:lnTo>
                    <a:pt x="194" y="276"/>
                  </a:lnTo>
                  <a:lnTo>
                    <a:pt x="194" y="276"/>
                  </a:lnTo>
                  <a:lnTo>
                    <a:pt x="209" y="282"/>
                  </a:lnTo>
                  <a:lnTo>
                    <a:pt x="225" y="287"/>
                  </a:lnTo>
                  <a:lnTo>
                    <a:pt x="263" y="298"/>
                  </a:lnTo>
                  <a:lnTo>
                    <a:pt x="263" y="298"/>
                  </a:lnTo>
                  <a:lnTo>
                    <a:pt x="274" y="302"/>
                  </a:lnTo>
                  <a:lnTo>
                    <a:pt x="283" y="306"/>
                  </a:lnTo>
                  <a:lnTo>
                    <a:pt x="283" y="306"/>
                  </a:lnTo>
                  <a:lnTo>
                    <a:pt x="285" y="307"/>
                  </a:lnTo>
                  <a:lnTo>
                    <a:pt x="285" y="308"/>
                  </a:lnTo>
                  <a:lnTo>
                    <a:pt x="284" y="312"/>
                  </a:lnTo>
                  <a:lnTo>
                    <a:pt x="280" y="314"/>
                  </a:lnTo>
                  <a:lnTo>
                    <a:pt x="280" y="314"/>
                  </a:lnTo>
                  <a:lnTo>
                    <a:pt x="285" y="318"/>
                  </a:lnTo>
                  <a:lnTo>
                    <a:pt x="295" y="324"/>
                  </a:lnTo>
                  <a:lnTo>
                    <a:pt x="295" y="324"/>
                  </a:lnTo>
                  <a:lnTo>
                    <a:pt x="301" y="330"/>
                  </a:lnTo>
                  <a:lnTo>
                    <a:pt x="305" y="338"/>
                  </a:lnTo>
                  <a:lnTo>
                    <a:pt x="309" y="347"/>
                  </a:lnTo>
                  <a:lnTo>
                    <a:pt x="311" y="357"/>
                  </a:lnTo>
                  <a:lnTo>
                    <a:pt x="311" y="357"/>
                  </a:lnTo>
                  <a:lnTo>
                    <a:pt x="313" y="366"/>
                  </a:lnTo>
                  <a:lnTo>
                    <a:pt x="313" y="374"/>
                  </a:lnTo>
                  <a:lnTo>
                    <a:pt x="313" y="382"/>
                  </a:lnTo>
                  <a:lnTo>
                    <a:pt x="313" y="385"/>
                  </a:lnTo>
                  <a:lnTo>
                    <a:pt x="312" y="387"/>
                  </a:lnTo>
                  <a:lnTo>
                    <a:pt x="312" y="387"/>
                  </a:lnTo>
                  <a:lnTo>
                    <a:pt x="310" y="389"/>
                  </a:lnTo>
                  <a:lnTo>
                    <a:pt x="307" y="390"/>
                  </a:lnTo>
                  <a:lnTo>
                    <a:pt x="304" y="392"/>
                  </a:lnTo>
                  <a:lnTo>
                    <a:pt x="296" y="394"/>
                  </a:lnTo>
                  <a:lnTo>
                    <a:pt x="299" y="404"/>
                  </a:lnTo>
                  <a:lnTo>
                    <a:pt x="299" y="404"/>
                  </a:lnTo>
                  <a:lnTo>
                    <a:pt x="304" y="404"/>
                  </a:lnTo>
                  <a:lnTo>
                    <a:pt x="309" y="403"/>
                  </a:lnTo>
                  <a:lnTo>
                    <a:pt x="313" y="401"/>
                  </a:lnTo>
                  <a:lnTo>
                    <a:pt x="313" y="401"/>
                  </a:lnTo>
                  <a:lnTo>
                    <a:pt x="312" y="403"/>
                  </a:lnTo>
                  <a:lnTo>
                    <a:pt x="312" y="403"/>
                  </a:lnTo>
                  <a:lnTo>
                    <a:pt x="309" y="409"/>
                  </a:lnTo>
                  <a:lnTo>
                    <a:pt x="307" y="414"/>
                  </a:lnTo>
                  <a:lnTo>
                    <a:pt x="318" y="421"/>
                  </a:lnTo>
                  <a:lnTo>
                    <a:pt x="318" y="421"/>
                  </a:lnTo>
                  <a:lnTo>
                    <a:pt x="323" y="409"/>
                  </a:lnTo>
                  <a:lnTo>
                    <a:pt x="326" y="405"/>
                  </a:lnTo>
                  <a:lnTo>
                    <a:pt x="328" y="403"/>
                  </a:lnTo>
                  <a:lnTo>
                    <a:pt x="328" y="403"/>
                  </a:lnTo>
                  <a:lnTo>
                    <a:pt x="331" y="403"/>
                  </a:lnTo>
                  <a:lnTo>
                    <a:pt x="334" y="404"/>
                  </a:lnTo>
                  <a:lnTo>
                    <a:pt x="339" y="406"/>
                  </a:lnTo>
                  <a:lnTo>
                    <a:pt x="344" y="409"/>
                  </a:lnTo>
                  <a:lnTo>
                    <a:pt x="350" y="414"/>
                  </a:lnTo>
                  <a:lnTo>
                    <a:pt x="355" y="420"/>
                  </a:lnTo>
                  <a:lnTo>
                    <a:pt x="360" y="426"/>
                  </a:lnTo>
                  <a:lnTo>
                    <a:pt x="364" y="433"/>
                  </a:lnTo>
                  <a:lnTo>
                    <a:pt x="364" y="433"/>
                  </a:lnTo>
                  <a:lnTo>
                    <a:pt x="365" y="439"/>
                  </a:lnTo>
                  <a:lnTo>
                    <a:pt x="366" y="446"/>
                  </a:lnTo>
                  <a:lnTo>
                    <a:pt x="366" y="452"/>
                  </a:lnTo>
                  <a:lnTo>
                    <a:pt x="365" y="459"/>
                  </a:lnTo>
                  <a:lnTo>
                    <a:pt x="364" y="465"/>
                  </a:lnTo>
                  <a:lnTo>
                    <a:pt x="361" y="470"/>
                  </a:lnTo>
                  <a:lnTo>
                    <a:pt x="358" y="474"/>
                  </a:lnTo>
                  <a:lnTo>
                    <a:pt x="354" y="476"/>
                  </a:lnTo>
                  <a:lnTo>
                    <a:pt x="354" y="476"/>
                  </a:lnTo>
                  <a:lnTo>
                    <a:pt x="350" y="476"/>
                  </a:lnTo>
                  <a:lnTo>
                    <a:pt x="348" y="475"/>
                  </a:lnTo>
                  <a:lnTo>
                    <a:pt x="339" y="471"/>
                  </a:lnTo>
                  <a:lnTo>
                    <a:pt x="332" y="468"/>
                  </a:lnTo>
                  <a:lnTo>
                    <a:pt x="329" y="468"/>
                  </a:lnTo>
                  <a:lnTo>
                    <a:pt x="327" y="470"/>
                  </a:lnTo>
                  <a:lnTo>
                    <a:pt x="327" y="470"/>
                  </a:lnTo>
                  <a:lnTo>
                    <a:pt x="326" y="471"/>
                  </a:lnTo>
                  <a:lnTo>
                    <a:pt x="322" y="474"/>
                  </a:lnTo>
                  <a:lnTo>
                    <a:pt x="316" y="477"/>
                  </a:lnTo>
                  <a:lnTo>
                    <a:pt x="313" y="480"/>
                  </a:lnTo>
                  <a:lnTo>
                    <a:pt x="311" y="484"/>
                  </a:lnTo>
                  <a:lnTo>
                    <a:pt x="311" y="488"/>
                  </a:lnTo>
                  <a:lnTo>
                    <a:pt x="312" y="495"/>
                  </a:lnTo>
                  <a:lnTo>
                    <a:pt x="312" y="495"/>
                  </a:lnTo>
                  <a:lnTo>
                    <a:pt x="318" y="488"/>
                  </a:lnTo>
                  <a:lnTo>
                    <a:pt x="321" y="486"/>
                  </a:lnTo>
                  <a:lnTo>
                    <a:pt x="323" y="486"/>
                  </a:lnTo>
                  <a:lnTo>
                    <a:pt x="323" y="486"/>
                  </a:lnTo>
                  <a:lnTo>
                    <a:pt x="325" y="487"/>
                  </a:lnTo>
                  <a:lnTo>
                    <a:pt x="325" y="488"/>
                  </a:lnTo>
                  <a:lnTo>
                    <a:pt x="327" y="491"/>
                  </a:lnTo>
                  <a:lnTo>
                    <a:pt x="327" y="491"/>
                  </a:lnTo>
                  <a:lnTo>
                    <a:pt x="328" y="492"/>
                  </a:lnTo>
                  <a:lnTo>
                    <a:pt x="331" y="492"/>
                  </a:lnTo>
                  <a:lnTo>
                    <a:pt x="338" y="492"/>
                  </a:lnTo>
                  <a:lnTo>
                    <a:pt x="344" y="491"/>
                  </a:lnTo>
                  <a:lnTo>
                    <a:pt x="347" y="491"/>
                  </a:lnTo>
                  <a:lnTo>
                    <a:pt x="348" y="492"/>
                  </a:lnTo>
                  <a:lnTo>
                    <a:pt x="348" y="492"/>
                  </a:lnTo>
                  <a:lnTo>
                    <a:pt x="348" y="493"/>
                  </a:lnTo>
                  <a:lnTo>
                    <a:pt x="347" y="493"/>
                  </a:lnTo>
                  <a:lnTo>
                    <a:pt x="343" y="493"/>
                  </a:lnTo>
                  <a:lnTo>
                    <a:pt x="343" y="493"/>
                  </a:lnTo>
                  <a:lnTo>
                    <a:pt x="331" y="496"/>
                  </a:lnTo>
                  <a:lnTo>
                    <a:pt x="326" y="498"/>
                  </a:lnTo>
                  <a:lnTo>
                    <a:pt x="322" y="501"/>
                  </a:lnTo>
                  <a:lnTo>
                    <a:pt x="322" y="501"/>
                  </a:lnTo>
                  <a:lnTo>
                    <a:pt x="322" y="502"/>
                  </a:lnTo>
                  <a:lnTo>
                    <a:pt x="322" y="504"/>
                  </a:lnTo>
                  <a:lnTo>
                    <a:pt x="322" y="504"/>
                  </a:lnTo>
                  <a:lnTo>
                    <a:pt x="320" y="508"/>
                  </a:lnTo>
                  <a:lnTo>
                    <a:pt x="316" y="511"/>
                  </a:lnTo>
                  <a:lnTo>
                    <a:pt x="313" y="514"/>
                  </a:lnTo>
                  <a:lnTo>
                    <a:pt x="312" y="518"/>
                  </a:lnTo>
                  <a:lnTo>
                    <a:pt x="312" y="522"/>
                  </a:lnTo>
                  <a:lnTo>
                    <a:pt x="312" y="522"/>
                  </a:lnTo>
                  <a:lnTo>
                    <a:pt x="313" y="527"/>
                  </a:lnTo>
                  <a:lnTo>
                    <a:pt x="316" y="529"/>
                  </a:lnTo>
                  <a:lnTo>
                    <a:pt x="320" y="533"/>
                  </a:lnTo>
                  <a:lnTo>
                    <a:pt x="320" y="533"/>
                  </a:lnTo>
                  <a:lnTo>
                    <a:pt x="320" y="530"/>
                  </a:lnTo>
                  <a:lnTo>
                    <a:pt x="321" y="527"/>
                  </a:lnTo>
                  <a:lnTo>
                    <a:pt x="322" y="522"/>
                  </a:lnTo>
                  <a:lnTo>
                    <a:pt x="322" y="519"/>
                  </a:lnTo>
                  <a:lnTo>
                    <a:pt x="325" y="519"/>
                  </a:lnTo>
                  <a:lnTo>
                    <a:pt x="325" y="519"/>
                  </a:lnTo>
                  <a:lnTo>
                    <a:pt x="326" y="519"/>
                  </a:lnTo>
                  <a:lnTo>
                    <a:pt x="328" y="520"/>
                  </a:lnTo>
                  <a:lnTo>
                    <a:pt x="329" y="523"/>
                  </a:lnTo>
                  <a:lnTo>
                    <a:pt x="332" y="523"/>
                  </a:lnTo>
                  <a:lnTo>
                    <a:pt x="332" y="523"/>
                  </a:lnTo>
                  <a:lnTo>
                    <a:pt x="334" y="523"/>
                  </a:lnTo>
                  <a:lnTo>
                    <a:pt x="338" y="520"/>
                  </a:lnTo>
                  <a:lnTo>
                    <a:pt x="345" y="513"/>
                  </a:lnTo>
                  <a:lnTo>
                    <a:pt x="353" y="507"/>
                  </a:lnTo>
                  <a:lnTo>
                    <a:pt x="355" y="504"/>
                  </a:lnTo>
                  <a:lnTo>
                    <a:pt x="358" y="504"/>
                  </a:lnTo>
                  <a:lnTo>
                    <a:pt x="358" y="504"/>
                  </a:lnTo>
                  <a:lnTo>
                    <a:pt x="359" y="506"/>
                  </a:lnTo>
                  <a:lnTo>
                    <a:pt x="358" y="507"/>
                  </a:lnTo>
                  <a:lnTo>
                    <a:pt x="353" y="511"/>
                  </a:lnTo>
                  <a:lnTo>
                    <a:pt x="348" y="515"/>
                  </a:lnTo>
                  <a:lnTo>
                    <a:pt x="345" y="518"/>
                  </a:lnTo>
                  <a:lnTo>
                    <a:pt x="344" y="522"/>
                  </a:lnTo>
                  <a:lnTo>
                    <a:pt x="344" y="522"/>
                  </a:lnTo>
                  <a:lnTo>
                    <a:pt x="345" y="525"/>
                  </a:lnTo>
                  <a:lnTo>
                    <a:pt x="347" y="528"/>
                  </a:lnTo>
                  <a:lnTo>
                    <a:pt x="349" y="530"/>
                  </a:lnTo>
                  <a:lnTo>
                    <a:pt x="350" y="533"/>
                  </a:lnTo>
                  <a:lnTo>
                    <a:pt x="350" y="533"/>
                  </a:lnTo>
                  <a:lnTo>
                    <a:pt x="352" y="535"/>
                  </a:lnTo>
                  <a:lnTo>
                    <a:pt x="354" y="539"/>
                  </a:lnTo>
                  <a:lnTo>
                    <a:pt x="356" y="541"/>
                  </a:lnTo>
                  <a:lnTo>
                    <a:pt x="360" y="542"/>
                  </a:lnTo>
                  <a:lnTo>
                    <a:pt x="368" y="545"/>
                  </a:lnTo>
                  <a:lnTo>
                    <a:pt x="371" y="545"/>
                  </a:lnTo>
                  <a:lnTo>
                    <a:pt x="371" y="545"/>
                  </a:lnTo>
                  <a:lnTo>
                    <a:pt x="370" y="542"/>
                  </a:lnTo>
                  <a:lnTo>
                    <a:pt x="366" y="539"/>
                  </a:lnTo>
                  <a:lnTo>
                    <a:pt x="363" y="534"/>
                  </a:lnTo>
                  <a:lnTo>
                    <a:pt x="363" y="533"/>
                  </a:lnTo>
                  <a:lnTo>
                    <a:pt x="363" y="530"/>
                  </a:lnTo>
                  <a:lnTo>
                    <a:pt x="363" y="530"/>
                  </a:lnTo>
                  <a:lnTo>
                    <a:pt x="364" y="529"/>
                  </a:lnTo>
                  <a:lnTo>
                    <a:pt x="366" y="530"/>
                  </a:lnTo>
                  <a:lnTo>
                    <a:pt x="369" y="530"/>
                  </a:lnTo>
                  <a:lnTo>
                    <a:pt x="371" y="529"/>
                  </a:lnTo>
                  <a:lnTo>
                    <a:pt x="371" y="529"/>
                  </a:lnTo>
                  <a:lnTo>
                    <a:pt x="371" y="527"/>
                  </a:lnTo>
                  <a:lnTo>
                    <a:pt x="371" y="519"/>
                  </a:lnTo>
                  <a:lnTo>
                    <a:pt x="371" y="515"/>
                  </a:lnTo>
                  <a:lnTo>
                    <a:pt x="372" y="511"/>
                  </a:lnTo>
                  <a:lnTo>
                    <a:pt x="376" y="506"/>
                  </a:lnTo>
                  <a:lnTo>
                    <a:pt x="381" y="500"/>
                  </a:lnTo>
                  <a:lnTo>
                    <a:pt x="381" y="500"/>
                  </a:lnTo>
                  <a:lnTo>
                    <a:pt x="384" y="503"/>
                  </a:lnTo>
                  <a:lnTo>
                    <a:pt x="386" y="504"/>
                  </a:lnTo>
                  <a:lnTo>
                    <a:pt x="391" y="506"/>
                  </a:lnTo>
                  <a:lnTo>
                    <a:pt x="391" y="506"/>
                  </a:lnTo>
                  <a:lnTo>
                    <a:pt x="392" y="507"/>
                  </a:lnTo>
                  <a:lnTo>
                    <a:pt x="393" y="508"/>
                  </a:lnTo>
                  <a:lnTo>
                    <a:pt x="393" y="513"/>
                  </a:lnTo>
                  <a:lnTo>
                    <a:pt x="393" y="519"/>
                  </a:lnTo>
                  <a:lnTo>
                    <a:pt x="393" y="519"/>
                  </a:lnTo>
                  <a:lnTo>
                    <a:pt x="395" y="518"/>
                  </a:lnTo>
                  <a:lnTo>
                    <a:pt x="397" y="514"/>
                  </a:lnTo>
                  <a:lnTo>
                    <a:pt x="399" y="508"/>
                  </a:lnTo>
                  <a:lnTo>
                    <a:pt x="399" y="501"/>
                  </a:lnTo>
                  <a:lnTo>
                    <a:pt x="399" y="501"/>
                  </a:lnTo>
                  <a:lnTo>
                    <a:pt x="402" y="500"/>
                  </a:lnTo>
                  <a:lnTo>
                    <a:pt x="404" y="495"/>
                  </a:lnTo>
                  <a:lnTo>
                    <a:pt x="404" y="495"/>
                  </a:lnTo>
                  <a:lnTo>
                    <a:pt x="406" y="492"/>
                  </a:lnTo>
                  <a:lnTo>
                    <a:pt x="404" y="491"/>
                  </a:lnTo>
                  <a:lnTo>
                    <a:pt x="401" y="487"/>
                  </a:lnTo>
                  <a:lnTo>
                    <a:pt x="399" y="485"/>
                  </a:lnTo>
                  <a:lnTo>
                    <a:pt x="398" y="481"/>
                  </a:lnTo>
                  <a:lnTo>
                    <a:pt x="397" y="475"/>
                  </a:lnTo>
                  <a:lnTo>
                    <a:pt x="397" y="468"/>
                  </a:lnTo>
                  <a:lnTo>
                    <a:pt x="397" y="468"/>
                  </a:lnTo>
                  <a:lnTo>
                    <a:pt x="397" y="465"/>
                  </a:lnTo>
                  <a:lnTo>
                    <a:pt x="396" y="464"/>
                  </a:lnTo>
                  <a:lnTo>
                    <a:pt x="392" y="461"/>
                  </a:lnTo>
                  <a:lnTo>
                    <a:pt x="392" y="461"/>
                  </a:lnTo>
                  <a:lnTo>
                    <a:pt x="390" y="458"/>
                  </a:lnTo>
                  <a:lnTo>
                    <a:pt x="390" y="457"/>
                  </a:lnTo>
                  <a:lnTo>
                    <a:pt x="391" y="457"/>
                  </a:lnTo>
                  <a:lnTo>
                    <a:pt x="391" y="457"/>
                  </a:lnTo>
                  <a:lnTo>
                    <a:pt x="396" y="458"/>
                  </a:lnTo>
                  <a:lnTo>
                    <a:pt x="401" y="458"/>
                  </a:lnTo>
                  <a:lnTo>
                    <a:pt x="406" y="457"/>
                  </a:lnTo>
                  <a:lnTo>
                    <a:pt x="406" y="457"/>
                  </a:lnTo>
                  <a:lnTo>
                    <a:pt x="406" y="442"/>
                  </a:lnTo>
                  <a:lnTo>
                    <a:pt x="407" y="434"/>
                  </a:lnTo>
                  <a:lnTo>
                    <a:pt x="406" y="431"/>
                  </a:lnTo>
                  <a:lnTo>
                    <a:pt x="406" y="431"/>
                  </a:lnTo>
                  <a:lnTo>
                    <a:pt x="401" y="431"/>
                  </a:lnTo>
                  <a:lnTo>
                    <a:pt x="396" y="430"/>
                  </a:lnTo>
                  <a:lnTo>
                    <a:pt x="393" y="428"/>
                  </a:lnTo>
                  <a:lnTo>
                    <a:pt x="391" y="426"/>
                  </a:lnTo>
                  <a:lnTo>
                    <a:pt x="391" y="426"/>
                  </a:lnTo>
                  <a:lnTo>
                    <a:pt x="395" y="426"/>
                  </a:lnTo>
                  <a:lnTo>
                    <a:pt x="399" y="426"/>
                  </a:lnTo>
                  <a:lnTo>
                    <a:pt x="403" y="426"/>
                  </a:lnTo>
                  <a:lnTo>
                    <a:pt x="406" y="423"/>
                  </a:lnTo>
                  <a:lnTo>
                    <a:pt x="406" y="423"/>
                  </a:lnTo>
                  <a:lnTo>
                    <a:pt x="406" y="411"/>
                  </a:lnTo>
                  <a:lnTo>
                    <a:pt x="404" y="403"/>
                  </a:lnTo>
                  <a:lnTo>
                    <a:pt x="404" y="400"/>
                  </a:lnTo>
                  <a:lnTo>
                    <a:pt x="403" y="399"/>
                  </a:lnTo>
                  <a:lnTo>
                    <a:pt x="403" y="399"/>
                  </a:lnTo>
                  <a:lnTo>
                    <a:pt x="398" y="400"/>
                  </a:lnTo>
                  <a:lnTo>
                    <a:pt x="395" y="400"/>
                  </a:lnTo>
                  <a:lnTo>
                    <a:pt x="391" y="399"/>
                  </a:lnTo>
                  <a:lnTo>
                    <a:pt x="387" y="398"/>
                  </a:lnTo>
                  <a:lnTo>
                    <a:pt x="387" y="398"/>
                  </a:lnTo>
                  <a:lnTo>
                    <a:pt x="386" y="396"/>
                  </a:lnTo>
                  <a:lnTo>
                    <a:pt x="385" y="394"/>
                  </a:lnTo>
                  <a:lnTo>
                    <a:pt x="385" y="390"/>
                  </a:lnTo>
                  <a:lnTo>
                    <a:pt x="384" y="388"/>
                  </a:lnTo>
                  <a:lnTo>
                    <a:pt x="384" y="387"/>
                  </a:lnTo>
                  <a:lnTo>
                    <a:pt x="382" y="385"/>
                  </a:lnTo>
                  <a:lnTo>
                    <a:pt x="382" y="385"/>
                  </a:lnTo>
                  <a:lnTo>
                    <a:pt x="375" y="383"/>
                  </a:lnTo>
                  <a:lnTo>
                    <a:pt x="368" y="379"/>
                  </a:lnTo>
                  <a:lnTo>
                    <a:pt x="364" y="376"/>
                  </a:lnTo>
                  <a:lnTo>
                    <a:pt x="360" y="373"/>
                  </a:lnTo>
                  <a:lnTo>
                    <a:pt x="360" y="373"/>
                  </a:lnTo>
                  <a:lnTo>
                    <a:pt x="358" y="369"/>
                  </a:lnTo>
                  <a:lnTo>
                    <a:pt x="358" y="366"/>
                  </a:lnTo>
                  <a:lnTo>
                    <a:pt x="358" y="363"/>
                  </a:lnTo>
                  <a:lnTo>
                    <a:pt x="358" y="363"/>
                  </a:lnTo>
                  <a:lnTo>
                    <a:pt x="364" y="366"/>
                  </a:lnTo>
                  <a:lnTo>
                    <a:pt x="366" y="366"/>
                  </a:lnTo>
                  <a:lnTo>
                    <a:pt x="370" y="365"/>
                  </a:lnTo>
                  <a:lnTo>
                    <a:pt x="371" y="345"/>
                  </a:lnTo>
                  <a:lnTo>
                    <a:pt x="371" y="345"/>
                  </a:lnTo>
                  <a:lnTo>
                    <a:pt x="369" y="345"/>
                  </a:lnTo>
                  <a:lnTo>
                    <a:pt x="364" y="344"/>
                  </a:lnTo>
                  <a:lnTo>
                    <a:pt x="364" y="344"/>
                  </a:lnTo>
                  <a:lnTo>
                    <a:pt x="361" y="341"/>
                  </a:lnTo>
                  <a:lnTo>
                    <a:pt x="359" y="339"/>
                  </a:lnTo>
                  <a:lnTo>
                    <a:pt x="358" y="336"/>
                  </a:lnTo>
                  <a:lnTo>
                    <a:pt x="358" y="336"/>
                  </a:lnTo>
                  <a:lnTo>
                    <a:pt x="360" y="338"/>
                  </a:lnTo>
                  <a:lnTo>
                    <a:pt x="365" y="339"/>
                  </a:lnTo>
                  <a:lnTo>
                    <a:pt x="365" y="339"/>
                  </a:lnTo>
                  <a:lnTo>
                    <a:pt x="370" y="339"/>
                  </a:lnTo>
                  <a:lnTo>
                    <a:pt x="372" y="338"/>
                  </a:lnTo>
                  <a:lnTo>
                    <a:pt x="375" y="315"/>
                  </a:lnTo>
                  <a:lnTo>
                    <a:pt x="375" y="315"/>
                  </a:lnTo>
                  <a:lnTo>
                    <a:pt x="371" y="315"/>
                  </a:lnTo>
                  <a:lnTo>
                    <a:pt x="368" y="314"/>
                  </a:lnTo>
                  <a:lnTo>
                    <a:pt x="364" y="313"/>
                  </a:lnTo>
                  <a:lnTo>
                    <a:pt x="363" y="309"/>
                  </a:lnTo>
                  <a:lnTo>
                    <a:pt x="363" y="308"/>
                  </a:lnTo>
                  <a:lnTo>
                    <a:pt x="363" y="308"/>
                  </a:lnTo>
                  <a:lnTo>
                    <a:pt x="371" y="306"/>
                  </a:lnTo>
                  <a:lnTo>
                    <a:pt x="379" y="302"/>
                  </a:lnTo>
                  <a:lnTo>
                    <a:pt x="385" y="297"/>
                  </a:lnTo>
                  <a:lnTo>
                    <a:pt x="390" y="292"/>
                  </a:lnTo>
                  <a:lnTo>
                    <a:pt x="395" y="286"/>
                  </a:lnTo>
                  <a:lnTo>
                    <a:pt x="398" y="279"/>
                  </a:lnTo>
                  <a:lnTo>
                    <a:pt x="402" y="272"/>
                  </a:lnTo>
                  <a:lnTo>
                    <a:pt x="403" y="265"/>
                  </a:lnTo>
                  <a:lnTo>
                    <a:pt x="403" y="265"/>
                  </a:lnTo>
                  <a:lnTo>
                    <a:pt x="409" y="268"/>
                  </a:lnTo>
                  <a:lnTo>
                    <a:pt x="413" y="268"/>
                  </a:lnTo>
                  <a:lnTo>
                    <a:pt x="415" y="268"/>
                  </a:lnTo>
                  <a:lnTo>
                    <a:pt x="415" y="268"/>
                  </a:lnTo>
                  <a:lnTo>
                    <a:pt x="417" y="259"/>
                  </a:lnTo>
                  <a:lnTo>
                    <a:pt x="417" y="249"/>
                  </a:lnTo>
                  <a:lnTo>
                    <a:pt x="417" y="249"/>
                  </a:lnTo>
                  <a:lnTo>
                    <a:pt x="411" y="248"/>
                  </a:lnTo>
                  <a:lnTo>
                    <a:pt x="408" y="247"/>
                  </a:lnTo>
                  <a:lnTo>
                    <a:pt x="406" y="24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7" name="Freeform 30"/>
            <p:cNvSpPr>
              <a:spLocks/>
            </p:cNvSpPr>
            <p:nvPr userDrawn="1"/>
          </p:nvSpPr>
          <p:spPr bwMode="auto">
            <a:xfrm>
              <a:off x="876300" y="1428750"/>
              <a:ext cx="373063" cy="96838"/>
            </a:xfrm>
            <a:custGeom>
              <a:avLst/>
              <a:gdLst>
                <a:gd name="T0" fmla="*/ 0 w 235"/>
                <a:gd name="T1" fmla="*/ 23 h 61"/>
                <a:gd name="T2" fmla="*/ 0 w 235"/>
                <a:gd name="T3" fmla="*/ 23 h 61"/>
                <a:gd name="T4" fmla="*/ 14 w 235"/>
                <a:gd name="T5" fmla="*/ 33 h 61"/>
                <a:gd name="T6" fmla="*/ 26 w 235"/>
                <a:gd name="T7" fmla="*/ 40 h 61"/>
                <a:gd name="T8" fmla="*/ 26 w 235"/>
                <a:gd name="T9" fmla="*/ 40 h 61"/>
                <a:gd name="T10" fmla="*/ 47 w 235"/>
                <a:gd name="T11" fmla="*/ 48 h 61"/>
                <a:gd name="T12" fmla="*/ 61 w 235"/>
                <a:gd name="T13" fmla="*/ 52 h 61"/>
                <a:gd name="T14" fmla="*/ 75 w 235"/>
                <a:gd name="T15" fmla="*/ 56 h 61"/>
                <a:gd name="T16" fmla="*/ 93 w 235"/>
                <a:gd name="T17" fmla="*/ 59 h 61"/>
                <a:gd name="T18" fmla="*/ 111 w 235"/>
                <a:gd name="T19" fmla="*/ 61 h 61"/>
                <a:gd name="T20" fmla="*/ 131 w 235"/>
                <a:gd name="T21" fmla="*/ 61 h 61"/>
                <a:gd name="T22" fmla="*/ 153 w 235"/>
                <a:gd name="T23" fmla="*/ 60 h 61"/>
                <a:gd name="T24" fmla="*/ 153 w 235"/>
                <a:gd name="T25" fmla="*/ 60 h 61"/>
                <a:gd name="T26" fmla="*/ 172 w 235"/>
                <a:gd name="T27" fmla="*/ 57 h 61"/>
                <a:gd name="T28" fmla="*/ 188 w 235"/>
                <a:gd name="T29" fmla="*/ 54 h 61"/>
                <a:gd name="T30" fmla="*/ 203 w 235"/>
                <a:gd name="T31" fmla="*/ 50 h 61"/>
                <a:gd name="T32" fmla="*/ 214 w 235"/>
                <a:gd name="T33" fmla="*/ 46 h 61"/>
                <a:gd name="T34" fmla="*/ 230 w 235"/>
                <a:gd name="T35" fmla="*/ 38 h 61"/>
                <a:gd name="T36" fmla="*/ 235 w 235"/>
                <a:gd name="T37" fmla="*/ 35 h 61"/>
                <a:gd name="T38" fmla="*/ 235 w 235"/>
                <a:gd name="T39" fmla="*/ 35 h 61"/>
                <a:gd name="T40" fmla="*/ 228 w 235"/>
                <a:gd name="T41" fmla="*/ 33 h 61"/>
                <a:gd name="T42" fmla="*/ 222 w 235"/>
                <a:gd name="T43" fmla="*/ 29 h 61"/>
                <a:gd name="T44" fmla="*/ 212 w 235"/>
                <a:gd name="T45" fmla="*/ 21 h 61"/>
                <a:gd name="T46" fmla="*/ 212 w 235"/>
                <a:gd name="T47" fmla="*/ 21 h 61"/>
                <a:gd name="T48" fmla="*/ 211 w 235"/>
                <a:gd name="T49" fmla="*/ 25 h 61"/>
                <a:gd name="T50" fmla="*/ 211 w 235"/>
                <a:gd name="T51" fmla="*/ 25 h 61"/>
                <a:gd name="T52" fmla="*/ 209 w 235"/>
                <a:gd name="T53" fmla="*/ 34 h 61"/>
                <a:gd name="T54" fmla="*/ 209 w 235"/>
                <a:gd name="T55" fmla="*/ 34 h 61"/>
                <a:gd name="T56" fmla="*/ 204 w 235"/>
                <a:gd name="T57" fmla="*/ 33 h 61"/>
                <a:gd name="T58" fmla="*/ 204 w 235"/>
                <a:gd name="T59" fmla="*/ 33 h 61"/>
                <a:gd name="T60" fmla="*/ 201 w 235"/>
                <a:gd name="T61" fmla="*/ 30 h 61"/>
                <a:gd name="T62" fmla="*/ 197 w 235"/>
                <a:gd name="T63" fmla="*/ 27 h 61"/>
                <a:gd name="T64" fmla="*/ 195 w 235"/>
                <a:gd name="T65" fmla="*/ 22 h 61"/>
                <a:gd name="T66" fmla="*/ 193 w 235"/>
                <a:gd name="T67" fmla="*/ 16 h 61"/>
                <a:gd name="T68" fmla="*/ 193 w 235"/>
                <a:gd name="T69" fmla="*/ 16 h 61"/>
                <a:gd name="T70" fmla="*/ 193 w 235"/>
                <a:gd name="T71" fmla="*/ 14 h 61"/>
                <a:gd name="T72" fmla="*/ 193 w 235"/>
                <a:gd name="T73" fmla="*/ 14 h 61"/>
                <a:gd name="T74" fmla="*/ 183 w 235"/>
                <a:gd name="T75" fmla="*/ 18 h 61"/>
                <a:gd name="T76" fmla="*/ 170 w 235"/>
                <a:gd name="T77" fmla="*/ 22 h 61"/>
                <a:gd name="T78" fmla="*/ 154 w 235"/>
                <a:gd name="T79" fmla="*/ 25 h 61"/>
                <a:gd name="T80" fmla="*/ 138 w 235"/>
                <a:gd name="T81" fmla="*/ 27 h 61"/>
                <a:gd name="T82" fmla="*/ 138 w 235"/>
                <a:gd name="T83" fmla="*/ 27 h 61"/>
                <a:gd name="T84" fmla="*/ 108 w 235"/>
                <a:gd name="T85" fmla="*/ 25 h 61"/>
                <a:gd name="T86" fmla="*/ 94 w 235"/>
                <a:gd name="T87" fmla="*/ 24 h 61"/>
                <a:gd name="T88" fmla="*/ 79 w 235"/>
                <a:gd name="T89" fmla="*/ 22 h 61"/>
                <a:gd name="T90" fmla="*/ 64 w 235"/>
                <a:gd name="T91" fmla="*/ 19 h 61"/>
                <a:gd name="T92" fmla="*/ 49 w 235"/>
                <a:gd name="T93" fmla="*/ 14 h 61"/>
                <a:gd name="T94" fmla="*/ 35 w 235"/>
                <a:gd name="T95" fmla="*/ 9 h 61"/>
                <a:gd name="T96" fmla="*/ 21 w 235"/>
                <a:gd name="T97" fmla="*/ 5 h 61"/>
                <a:gd name="T98" fmla="*/ 21 w 235"/>
                <a:gd name="T99" fmla="*/ 5 h 61"/>
                <a:gd name="T100" fmla="*/ 10 w 235"/>
                <a:gd name="T101" fmla="*/ 0 h 61"/>
                <a:gd name="T102" fmla="*/ 10 w 235"/>
                <a:gd name="T103" fmla="*/ 0 h 61"/>
                <a:gd name="T104" fmla="*/ 10 w 235"/>
                <a:gd name="T105" fmla="*/ 1 h 61"/>
                <a:gd name="T106" fmla="*/ 10 w 235"/>
                <a:gd name="T107" fmla="*/ 3 h 61"/>
                <a:gd name="T108" fmla="*/ 13 w 235"/>
                <a:gd name="T109" fmla="*/ 9 h 61"/>
                <a:gd name="T110" fmla="*/ 18 w 235"/>
                <a:gd name="T111" fmla="*/ 17 h 61"/>
                <a:gd name="T112" fmla="*/ 18 w 235"/>
                <a:gd name="T113" fmla="*/ 17 h 61"/>
                <a:gd name="T114" fmla="*/ 11 w 235"/>
                <a:gd name="T115" fmla="*/ 16 h 61"/>
                <a:gd name="T116" fmla="*/ 5 w 235"/>
                <a:gd name="T117" fmla="*/ 18 h 61"/>
                <a:gd name="T118" fmla="*/ 5 w 235"/>
                <a:gd name="T119" fmla="*/ 18 h 61"/>
                <a:gd name="T120" fmla="*/ 2 w 235"/>
                <a:gd name="T121" fmla="*/ 21 h 61"/>
                <a:gd name="T122" fmla="*/ 0 w 235"/>
                <a:gd name="T123"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61">
                  <a:moveTo>
                    <a:pt x="0" y="23"/>
                  </a:moveTo>
                  <a:lnTo>
                    <a:pt x="0" y="23"/>
                  </a:lnTo>
                  <a:lnTo>
                    <a:pt x="14" y="33"/>
                  </a:lnTo>
                  <a:lnTo>
                    <a:pt x="26" y="40"/>
                  </a:lnTo>
                  <a:lnTo>
                    <a:pt x="26" y="40"/>
                  </a:lnTo>
                  <a:lnTo>
                    <a:pt x="47" y="48"/>
                  </a:lnTo>
                  <a:lnTo>
                    <a:pt x="61" y="52"/>
                  </a:lnTo>
                  <a:lnTo>
                    <a:pt x="75" y="56"/>
                  </a:lnTo>
                  <a:lnTo>
                    <a:pt x="93" y="59"/>
                  </a:lnTo>
                  <a:lnTo>
                    <a:pt x="111" y="61"/>
                  </a:lnTo>
                  <a:lnTo>
                    <a:pt x="131" y="61"/>
                  </a:lnTo>
                  <a:lnTo>
                    <a:pt x="153" y="60"/>
                  </a:lnTo>
                  <a:lnTo>
                    <a:pt x="153" y="60"/>
                  </a:lnTo>
                  <a:lnTo>
                    <a:pt x="172" y="57"/>
                  </a:lnTo>
                  <a:lnTo>
                    <a:pt x="188" y="54"/>
                  </a:lnTo>
                  <a:lnTo>
                    <a:pt x="203" y="50"/>
                  </a:lnTo>
                  <a:lnTo>
                    <a:pt x="214" y="46"/>
                  </a:lnTo>
                  <a:lnTo>
                    <a:pt x="230" y="38"/>
                  </a:lnTo>
                  <a:lnTo>
                    <a:pt x="235" y="35"/>
                  </a:lnTo>
                  <a:lnTo>
                    <a:pt x="235" y="35"/>
                  </a:lnTo>
                  <a:lnTo>
                    <a:pt x="228" y="33"/>
                  </a:lnTo>
                  <a:lnTo>
                    <a:pt x="222" y="29"/>
                  </a:lnTo>
                  <a:lnTo>
                    <a:pt x="212" y="21"/>
                  </a:lnTo>
                  <a:lnTo>
                    <a:pt x="212" y="21"/>
                  </a:lnTo>
                  <a:lnTo>
                    <a:pt x="211" y="25"/>
                  </a:lnTo>
                  <a:lnTo>
                    <a:pt x="211" y="25"/>
                  </a:lnTo>
                  <a:lnTo>
                    <a:pt x="209" y="34"/>
                  </a:lnTo>
                  <a:lnTo>
                    <a:pt x="209" y="34"/>
                  </a:lnTo>
                  <a:lnTo>
                    <a:pt x="204" y="33"/>
                  </a:lnTo>
                  <a:lnTo>
                    <a:pt x="204" y="33"/>
                  </a:lnTo>
                  <a:lnTo>
                    <a:pt x="201" y="30"/>
                  </a:lnTo>
                  <a:lnTo>
                    <a:pt x="197" y="27"/>
                  </a:lnTo>
                  <a:lnTo>
                    <a:pt x="195" y="22"/>
                  </a:lnTo>
                  <a:lnTo>
                    <a:pt x="193" y="16"/>
                  </a:lnTo>
                  <a:lnTo>
                    <a:pt x="193" y="16"/>
                  </a:lnTo>
                  <a:lnTo>
                    <a:pt x="193" y="14"/>
                  </a:lnTo>
                  <a:lnTo>
                    <a:pt x="193" y="14"/>
                  </a:lnTo>
                  <a:lnTo>
                    <a:pt x="183" y="18"/>
                  </a:lnTo>
                  <a:lnTo>
                    <a:pt x="170" y="22"/>
                  </a:lnTo>
                  <a:lnTo>
                    <a:pt x="154" y="25"/>
                  </a:lnTo>
                  <a:lnTo>
                    <a:pt x="138" y="27"/>
                  </a:lnTo>
                  <a:lnTo>
                    <a:pt x="138" y="27"/>
                  </a:lnTo>
                  <a:lnTo>
                    <a:pt x="108" y="25"/>
                  </a:lnTo>
                  <a:lnTo>
                    <a:pt x="94" y="24"/>
                  </a:lnTo>
                  <a:lnTo>
                    <a:pt x="79" y="22"/>
                  </a:lnTo>
                  <a:lnTo>
                    <a:pt x="64" y="19"/>
                  </a:lnTo>
                  <a:lnTo>
                    <a:pt x="49" y="14"/>
                  </a:lnTo>
                  <a:lnTo>
                    <a:pt x="35" y="9"/>
                  </a:lnTo>
                  <a:lnTo>
                    <a:pt x="21" y="5"/>
                  </a:lnTo>
                  <a:lnTo>
                    <a:pt x="21" y="5"/>
                  </a:lnTo>
                  <a:lnTo>
                    <a:pt x="10" y="0"/>
                  </a:lnTo>
                  <a:lnTo>
                    <a:pt x="10" y="0"/>
                  </a:lnTo>
                  <a:lnTo>
                    <a:pt x="10" y="1"/>
                  </a:lnTo>
                  <a:lnTo>
                    <a:pt x="10" y="3"/>
                  </a:lnTo>
                  <a:lnTo>
                    <a:pt x="13" y="9"/>
                  </a:lnTo>
                  <a:lnTo>
                    <a:pt x="18" y="17"/>
                  </a:lnTo>
                  <a:lnTo>
                    <a:pt x="18" y="17"/>
                  </a:lnTo>
                  <a:lnTo>
                    <a:pt x="11" y="16"/>
                  </a:lnTo>
                  <a:lnTo>
                    <a:pt x="5" y="18"/>
                  </a:lnTo>
                  <a:lnTo>
                    <a:pt x="5" y="18"/>
                  </a:lnTo>
                  <a:lnTo>
                    <a:pt x="2" y="21"/>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8" name="Freeform 31"/>
            <p:cNvSpPr>
              <a:spLocks/>
            </p:cNvSpPr>
            <p:nvPr userDrawn="1"/>
          </p:nvSpPr>
          <p:spPr bwMode="auto">
            <a:xfrm>
              <a:off x="792163" y="1114425"/>
              <a:ext cx="381000" cy="271463"/>
            </a:xfrm>
            <a:custGeom>
              <a:avLst/>
              <a:gdLst>
                <a:gd name="T0" fmla="*/ 219 w 240"/>
                <a:gd name="T1" fmla="*/ 14 h 171"/>
                <a:gd name="T2" fmla="*/ 216 w 240"/>
                <a:gd name="T3" fmla="*/ 3 h 171"/>
                <a:gd name="T4" fmla="*/ 209 w 240"/>
                <a:gd name="T5" fmla="*/ 0 h 171"/>
                <a:gd name="T6" fmla="*/ 153 w 240"/>
                <a:gd name="T7" fmla="*/ 27 h 171"/>
                <a:gd name="T8" fmla="*/ 139 w 240"/>
                <a:gd name="T9" fmla="*/ 36 h 171"/>
                <a:gd name="T10" fmla="*/ 118 w 240"/>
                <a:gd name="T11" fmla="*/ 36 h 171"/>
                <a:gd name="T12" fmla="*/ 122 w 240"/>
                <a:gd name="T13" fmla="*/ 48 h 171"/>
                <a:gd name="T14" fmla="*/ 116 w 240"/>
                <a:gd name="T15" fmla="*/ 53 h 171"/>
                <a:gd name="T16" fmla="*/ 122 w 240"/>
                <a:gd name="T17" fmla="*/ 63 h 171"/>
                <a:gd name="T18" fmla="*/ 133 w 240"/>
                <a:gd name="T19" fmla="*/ 61 h 171"/>
                <a:gd name="T20" fmla="*/ 127 w 240"/>
                <a:gd name="T21" fmla="*/ 77 h 171"/>
                <a:gd name="T22" fmla="*/ 99 w 240"/>
                <a:gd name="T23" fmla="*/ 98 h 171"/>
                <a:gd name="T24" fmla="*/ 68 w 240"/>
                <a:gd name="T25" fmla="*/ 104 h 171"/>
                <a:gd name="T26" fmla="*/ 53 w 240"/>
                <a:gd name="T27" fmla="*/ 92 h 171"/>
                <a:gd name="T28" fmla="*/ 46 w 240"/>
                <a:gd name="T29" fmla="*/ 85 h 171"/>
                <a:gd name="T30" fmla="*/ 34 w 240"/>
                <a:gd name="T31" fmla="*/ 85 h 171"/>
                <a:gd name="T32" fmla="*/ 19 w 240"/>
                <a:gd name="T33" fmla="*/ 92 h 171"/>
                <a:gd name="T34" fmla="*/ 32 w 240"/>
                <a:gd name="T35" fmla="*/ 95 h 171"/>
                <a:gd name="T36" fmla="*/ 30 w 240"/>
                <a:gd name="T37" fmla="*/ 101 h 171"/>
                <a:gd name="T38" fmla="*/ 51 w 240"/>
                <a:gd name="T39" fmla="*/ 114 h 171"/>
                <a:gd name="T40" fmla="*/ 51 w 240"/>
                <a:gd name="T41" fmla="*/ 115 h 171"/>
                <a:gd name="T42" fmla="*/ 26 w 240"/>
                <a:gd name="T43" fmla="*/ 108 h 171"/>
                <a:gd name="T44" fmla="*/ 19 w 240"/>
                <a:gd name="T45" fmla="*/ 111 h 171"/>
                <a:gd name="T46" fmla="*/ 5 w 240"/>
                <a:gd name="T47" fmla="*/ 115 h 171"/>
                <a:gd name="T48" fmla="*/ 2 w 240"/>
                <a:gd name="T49" fmla="*/ 130 h 171"/>
                <a:gd name="T50" fmla="*/ 12 w 240"/>
                <a:gd name="T51" fmla="*/ 122 h 171"/>
                <a:gd name="T52" fmla="*/ 15 w 240"/>
                <a:gd name="T53" fmla="*/ 126 h 171"/>
                <a:gd name="T54" fmla="*/ 18 w 240"/>
                <a:gd name="T55" fmla="*/ 133 h 171"/>
                <a:gd name="T56" fmla="*/ 45 w 240"/>
                <a:gd name="T57" fmla="*/ 131 h 171"/>
                <a:gd name="T58" fmla="*/ 51 w 240"/>
                <a:gd name="T59" fmla="*/ 133 h 171"/>
                <a:gd name="T60" fmla="*/ 26 w 240"/>
                <a:gd name="T61" fmla="*/ 139 h 171"/>
                <a:gd name="T62" fmla="*/ 25 w 240"/>
                <a:gd name="T63" fmla="*/ 144 h 171"/>
                <a:gd name="T64" fmla="*/ 19 w 240"/>
                <a:gd name="T65" fmla="*/ 157 h 171"/>
                <a:gd name="T66" fmla="*/ 24 w 240"/>
                <a:gd name="T67" fmla="*/ 167 h 171"/>
                <a:gd name="T68" fmla="*/ 28 w 240"/>
                <a:gd name="T69" fmla="*/ 165 h 171"/>
                <a:gd name="T70" fmla="*/ 29 w 240"/>
                <a:gd name="T71" fmla="*/ 158 h 171"/>
                <a:gd name="T72" fmla="*/ 37 w 240"/>
                <a:gd name="T73" fmla="*/ 163 h 171"/>
                <a:gd name="T74" fmla="*/ 48 w 240"/>
                <a:gd name="T75" fmla="*/ 156 h 171"/>
                <a:gd name="T76" fmla="*/ 63 w 240"/>
                <a:gd name="T77" fmla="*/ 144 h 171"/>
                <a:gd name="T78" fmla="*/ 73 w 240"/>
                <a:gd name="T79" fmla="*/ 142 h 171"/>
                <a:gd name="T80" fmla="*/ 74 w 240"/>
                <a:gd name="T81" fmla="*/ 150 h 171"/>
                <a:gd name="T82" fmla="*/ 78 w 240"/>
                <a:gd name="T83" fmla="*/ 157 h 171"/>
                <a:gd name="T84" fmla="*/ 77 w 240"/>
                <a:gd name="T85" fmla="*/ 163 h 171"/>
                <a:gd name="T86" fmla="*/ 91 w 240"/>
                <a:gd name="T87" fmla="*/ 151 h 171"/>
                <a:gd name="T88" fmla="*/ 95 w 240"/>
                <a:gd name="T89" fmla="*/ 147 h 171"/>
                <a:gd name="T90" fmla="*/ 98 w 240"/>
                <a:gd name="T91" fmla="*/ 142 h 171"/>
                <a:gd name="T92" fmla="*/ 99 w 240"/>
                <a:gd name="T93" fmla="*/ 135 h 171"/>
                <a:gd name="T94" fmla="*/ 112 w 240"/>
                <a:gd name="T95" fmla="*/ 130 h 171"/>
                <a:gd name="T96" fmla="*/ 115 w 240"/>
                <a:gd name="T97" fmla="*/ 122 h 171"/>
                <a:gd name="T98" fmla="*/ 122 w 240"/>
                <a:gd name="T99" fmla="*/ 120 h 171"/>
                <a:gd name="T100" fmla="*/ 134 w 240"/>
                <a:gd name="T101" fmla="*/ 133 h 171"/>
                <a:gd name="T102" fmla="*/ 155 w 240"/>
                <a:gd name="T103" fmla="*/ 123 h 171"/>
                <a:gd name="T104" fmla="*/ 153 w 240"/>
                <a:gd name="T105" fmla="*/ 114 h 171"/>
                <a:gd name="T106" fmla="*/ 150 w 240"/>
                <a:gd name="T107" fmla="*/ 104 h 171"/>
                <a:gd name="T108" fmla="*/ 165 w 240"/>
                <a:gd name="T109" fmla="*/ 117 h 171"/>
                <a:gd name="T110" fmla="*/ 186 w 240"/>
                <a:gd name="T111" fmla="*/ 104 h 171"/>
                <a:gd name="T112" fmla="*/ 184 w 240"/>
                <a:gd name="T113" fmla="*/ 101 h 171"/>
                <a:gd name="T114" fmla="*/ 177 w 240"/>
                <a:gd name="T115" fmla="*/ 88 h 171"/>
                <a:gd name="T116" fmla="*/ 176 w 240"/>
                <a:gd name="T117" fmla="*/ 77 h 171"/>
                <a:gd name="T118" fmla="*/ 176 w 240"/>
                <a:gd name="T119" fmla="*/ 66 h 171"/>
                <a:gd name="T120" fmla="*/ 238 w 240"/>
                <a:gd name="T121" fmla="*/ 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71">
                  <a:moveTo>
                    <a:pt x="232" y="21"/>
                  </a:moveTo>
                  <a:lnTo>
                    <a:pt x="232" y="21"/>
                  </a:lnTo>
                  <a:lnTo>
                    <a:pt x="225" y="16"/>
                  </a:lnTo>
                  <a:lnTo>
                    <a:pt x="219" y="14"/>
                  </a:lnTo>
                  <a:lnTo>
                    <a:pt x="208" y="9"/>
                  </a:lnTo>
                  <a:lnTo>
                    <a:pt x="208" y="9"/>
                  </a:lnTo>
                  <a:lnTo>
                    <a:pt x="213" y="5"/>
                  </a:lnTo>
                  <a:lnTo>
                    <a:pt x="216" y="3"/>
                  </a:lnTo>
                  <a:lnTo>
                    <a:pt x="216" y="1"/>
                  </a:lnTo>
                  <a:lnTo>
                    <a:pt x="216" y="1"/>
                  </a:lnTo>
                  <a:lnTo>
                    <a:pt x="212" y="0"/>
                  </a:lnTo>
                  <a:lnTo>
                    <a:pt x="209" y="0"/>
                  </a:lnTo>
                  <a:lnTo>
                    <a:pt x="209" y="0"/>
                  </a:lnTo>
                  <a:lnTo>
                    <a:pt x="189" y="9"/>
                  </a:lnTo>
                  <a:lnTo>
                    <a:pt x="170" y="17"/>
                  </a:lnTo>
                  <a:lnTo>
                    <a:pt x="153" y="27"/>
                  </a:lnTo>
                  <a:lnTo>
                    <a:pt x="141" y="36"/>
                  </a:lnTo>
                  <a:lnTo>
                    <a:pt x="141" y="36"/>
                  </a:lnTo>
                  <a:lnTo>
                    <a:pt x="139" y="36"/>
                  </a:lnTo>
                  <a:lnTo>
                    <a:pt x="139" y="36"/>
                  </a:lnTo>
                  <a:lnTo>
                    <a:pt x="136" y="38"/>
                  </a:lnTo>
                  <a:lnTo>
                    <a:pt x="132" y="38"/>
                  </a:lnTo>
                  <a:lnTo>
                    <a:pt x="125" y="37"/>
                  </a:lnTo>
                  <a:lnTo>
                    <a:pt x="118" y="36"/>
                  </a:lnTo>
                  <a:lnTo>
                    <a:pt x="117" y="34"/>
                  </a:lnTo>
                  <a:lnTo>
                    <a:pt x="115" y="45"/>
                  </a:lnTo>
                  <a:lnTo>
                    <a:pt x="115" y="45"/>
                  </a:lnTo>
                  <a:lnTo>
                    <a:pt x="122" y="48"/>
                  </a:lnTo>
                  <a:lnTo>
                    <a:pt x="127" y="50"/>
                  </a:lnTo>
                  <a:lnTo>
                    <a:pt x="127" y="50"/>
                  </a:lnTo>
                  <a:lnTo>
                    <a:pt x="120" y="52"/>
                  </a:lnTo>
                  <a:lnTo>
                    <a:pt x="116" y="53"/>
                  </a:lnTo>
                  <a:lnTo>
                    <a:pt x="114" y="55"/>
                  </a:lnTo>
                  <a:lnTo>
                    <a:pt x="117" y="65"/>
                  </a:lnTo>
                  <a:lnTo>
                    <a:pt x="117" y="65"/>
                  </a:lnTo>
                  <a:lnTo>
                    <a:pt x="122" y="63"/>
                  </a:lnTo>
                  <a:lnTo>
                    <a:pt x="127" y="61"/>
                  </a:lnTo>
                  <a:lnTo>
                    <a:pt x="133" y="60"/>
                  </a:lnTo>
                  <a:lnTo>
                    <a:pt x="133" y="60"/>
                  </a:lnTo>
                  <a:lnTo>
                    <a:pt x="133" y="61"/>
                  </a:lnTo>
                  <a:lnTo>
                    <a:pt x="133" y="61"/>
                  </a:lnTo>
                  <a:lnTo>
                    <a:pt x="133" y="66"/>
                  </a:lnTo>
                  <a:lnTo>
                    <a:pt x="131" y="71"/>
                  </a:lnTo>
                  <a:lnTo>
                    <a:pt x="127" y="77"/>
                  </a:lnTo>
                  <a:lnTo>
                    <a:pt x="122" y="82"/>
                  </a:lnTo>
                  <a:lnTo>
                    <a:pt x="111" y="92"/>
                  </a:lnTo>
                  <a:lnTo>
                    <a:pt x="105" y="96"/>
                  </a:lnTo>
                  <a:lnTo>
                    <a:pt x="99" y="98"/>
                  </a:lnTo>
                  <a:lnTo>
                    <a:pt x="99" y="98"/>
                  </a:lnTo>
                  <a:lnTo>
                    <a:pt x="87" y="102"/>
                  </a:lnTo>
                  <a:lnTo>
                    <a:pt x="75" y="104"/>
                  </a:lnTo>
                  <a:lnTo>
                    <a:pt x="68" y="104"/>
                  </a:lnTo>
                  <a:lnTo>
                    <a:pt x="64" y="103"/>
                  </a:lnTo>
                  <a:lnTo>
                    <a:pt x="64" y="103"/>
                  </a:lnTo>
                  <a:lnTo>
                    <a:pt x="57" y="97"/>
                  </a:lnTo>
                  <a:lnTo>
                    <a:pt x="53" y="92"/>
                  </a:lnTo>
                  <a:lnTo>
                    <a:pt x="50" y="87"/>
                  </a:lnTo>
                  <a:lnTo>
                    <a:pt x="48" y="85"/>
                  </a:lnTo>
                  <a:lnTo>
                    <a:pt x="46" y="85"/>
                  </a:lnTo>
                  <a:lnTo>
                    <a:pt x="46" y="85"/>
                  </a:lnTo>
                  <a:lnTo>
                    <a:pt x="43" y="85"/>
                  </a:lnTo>
                  <a:lnTo>
                    <a:pt x="41" y="86"/>
                  </a:lnTo>
                  <a:lnTo>
                    <a:pt x="41" y="86"/>
                  </a:lnTo>
                  <a:lnTo>
                    <a:pt x="34" y="85"/>
                  </a:lnTo>
                  <a:lnTo>
                    <a:pt x="28" y="86"/>
                  </a:lnTo>
                  <a:lnTo>
                    <a:pt x="23" y="88"/>
                  </a:lnTo>
                  <a:lnTo>
                    <a:pt x="20" y="90"/>
                  </a:lnTo>
                  <a:lnTo>
                    <a:pt x="19" y="92"/>
                  </a:lnTo>
                  <a:lnTo>
                    <a:pt x="19" y="92"/>
                  </a:lnTo>
                  <a:lnTo>
                    <a:pt x="28" y="92"/>
                  </a:lnTo>
                  <a:lnTo>
                    <a:pt x="32" y="93"/>
                  </a:lnTo>
                  <a:lnTo>
                    <a:pt x="32" y="95"/>
                  </a:lnTo>
                  <a:lnTo>
                    <a:pt x="31" y="96"/>
                  </a:lnTo>
                  <a:lnTo>
                    <a:pt x="31" y="96"/>
                  </a:lnTo>
                  <a:lnTo>
                    <a:pt x="29" y="98"/>
                  </a:lnTo>
                  <a:lnTo>
                    <a:pt x="30" y="101"/>
                  </a:lnTo>
                  <a:lnTo>
                    <a:pt x="31" y="103"/>
                  </a:lnTo>
                  <a:lnTo>
                    <a:pt x="35" y="106"/>
                  </a:lnTo>
                  <a:lnTo>
                    <a:pt x="51" y="114"/>
                  </a:lnTo>
                  <a:lnTo>
                    <a:pt x="51" y="114"/>
                  </a:lnTo>
                  <a:lnTo>
                    <a:pt x="51" y="114"/>
                  </a:lnTo>
                  <a:lnTo>
                    <a:pt x="51" y="115"/>
                  </a:lnTo>
                  <a:lnTo>
                    <a:pt x="51" y="115"/>
                  </a:lnTo>
                  <a:lnTo>
                    <a:pt x="51" y="115"/>
                  </a:lnTo>
                  <a:lnTo>
                    <a:pt x="46" y="115"/>
                  </a:lnTo>
                  <a:lnTo>
                    <a:pt x="40" y="113"/>
                  </a:lnTo>
                  <a:lnTo>
                    <a:pt x="26" y="108"/>
                  </a:lnTo>
                  <a:lnTo>
                    <a:pt x="26" y="108"/>
                  </a:lnTo>
                  <a:lnTo>
                    <a:pt x="24" y="108"/>
                  </a:lnTo>
                  <a:lnTo>
                    <a:pt x="21" y="108"/>
                  </a:lnTo>
                  <a:lnTo>
                    <a:pt x="19" y="111"/>
                  </a:lnTo>
                  <a:lnTo>
                    <a:pt x="19" y="111"/>
                  </a:lnTo>
                  <a:lnTo>
                    <a:pt x="16" y="111"/>
                  </a:lnTo>
                  <a:lnTo>
                    <a:pt x="13" y="111"/>
                  </a:lnTo>
                  <a:lnTo>
                    <a:pt x="8" y="113"/>
                  </a:lnTo>
                  <a:lnTo>
                    <a:pt x="5" y="115"/>
                  </a:lnTo>
                  <a:lnTo>
                    <a:pt x="2" y="118"/>
                  </a:lnTo>
                  <a:lnTo>
                    <a:pt x="0" y="122"/>
                  </a:lnTo>
                  <a:lnTo>
                    <a:pt x="0" y="125"/>
                  </a:lnTo>
                  <a:lnTo>
                    <a:pt x="2" y="130"/>
                  </a:lnTo>
                  <a:lnTo>
                    <a:pt x="2" y="130"/>
                  </a:lnTo>
                  <a:lnTo>
                    <a:pt x="5" y="125"/>
                  </a:lnTo>
                  <a:lnTo>
                    <a:pt x="9" y="122"/>
                  </a:lnTo>
                  <a:lnTo>
                    <a:pt x="12" y="122"/>
                  </a:lnTo>
                  <a:lnTo>
                    <a:pt x="14" y="122"/>
                  </a:lnTo>
                  <a:lnTo>
                    <a:pt x="14" y="122"/>
                  </a:lnTo>
                  <a:lnTo>
                    <a:pt x="15" y="123"/>
                  </a:lnTo>
                  <a:lnTo>
                    <a:pt x="15" y="126"/>
                  </a:lnTo>
                  <a:lnTo>
                    <a:pt x="15" y="129"/>
                  </a:lnTo>
                  <a:lnTo>
                    <a:pt x="16" y="131"/>
                  </a:lnTo>
                  <a:lnTo>
                    <a:pt x="18" y="133"/>
                  </a:lnTo>
                  <a:lnTo>
                    <a:pt x="18" y="133"/>
                  </a:lnTo>
                  <a:lnTo>
                    <a:pt x="20" y="134"/>
                  </a:lnTo>
                  <a:lnTo>
                    <a:pt x="25" y="134"/>
                  </a:lnTo>
                  <a:lnTo>
                    <a:pt x="35" y="133"/>
                  </a:lnTo>
                  <a:lnTo>
                    <a:pt x="45" y="131"/>
                  </a:lnTo>
                  <a:lnTo>
                    <a:pt x="50" y="131"/>
                  </a:lnTo>
                  <a:lnTo>
                    <a:pt x="51" y="131"/>
                  </a:lnTo>
                  <a:lnTo>
                    <a:pt x="51" y="131"/>
                  </a:lnTo>
                  <a:lnTo>
                    <a:pt x="51" y="133"/>
                  </a:lnTo>
                  <a:lnTo>
                    <a:pt x="48" y="134"/>
                  </a:lnTo>
                  <a:lnTo>
                    <a:pt x="40" y="135"/>
                  </a:lnTo>
                  <a:lnTo>
                    <a:pt x="30" y="136"/>
                  </a:lnTo>
                  <a:lnTo>
                    <a:pt x="26" y="139"/>
                  </a:lnTo>
                  <a:lnTo>
                    <a:pt x="25" y="140"/>
                  </a:lnTo>
                  <a:lnTo>
                    <a:pt x="25" y="140"/>
                  </a:lnTo>
                  <a:lnTo>
                    <a:pt x="25" y="144"/>
                  </a:lnTo>
                  <a:lnTo>
                    <a:pt x="25" y="144"/>
                  </a:lnTo>
                  <a:lnTo>
                    <a:pt x="25" y="145"/>
                  </a:lnTo>
                  <a:lnTo>
                    <a:pt x="23" y="147"/>
                  </a:lnTo>
                  <a:lnTo>
                    <a:pt x="20" y="152"/>
                  </a:lnTo>
                  <a:lnTo>
                    <a:pt x="19" y="157"/>
                  </a:lnTo>
                  <a:lnTo>
                    <a:pt x="19" y="157"/>
                  </a:lnTo>
                  <a:lnTo>
                    <a:pt x="19" y="160"/>
                  </a:lnTo>
                  <a:lnTo>
                    <a:pt x="20" y="163"/>
                  </a:lnTo>
                  <a:lnTo>
                    <a:pt x="24" y="167"/>
                  </a:lnTo>
                  <a:lnTo>
                    <a:pt x="28" y="171"/>
                  </a:lnTo>
                  <a:lnTo>
                    <a:pt x="28" y="171"/>
                  </a:lnTo>
                  <a:lnTo>
                    <a:pt x="29" y="169"/>
                  </a:lnTo>
                  <a:lnTo>
                    <a:pt x="28" y="165"/>
                  </a:lnTo>
                  <a:lnTo>
                    <a:pt x="28" y="161"/>
                  </a:lnTo>
                  <a:lnTo>
                    <a:pt x="29" y="160"/>
                  </a:lnTo>
                  <a:lnTo>
                    <a:pt x="29" y="158"/>
                  </a:lnTo>
                  <a:lnTo>
                    <a:pt x="29" y="158"/>
                  </a:lnTo>
                  <a:lnTo>
                    <a:pt x="31" y="158"/>
                  </a:lnTo>
                  <a:lnTo>
                    <a:pt x="32" y="160"/>
                  </a:lnTo>
                  <a:lnTo>
                    <a:pt x="35" y="162"/>
                  </a:lnTo>
                  <a:lnTo>
                    <a:pt x="37" y="163"/>
                  </a:lnTo>
                  <a:lnTo>
                    <a:pt x="37" y="163"/>
                  </a:lnTo>
                  <a:lnTo>
                    <a:pt x="40" y="162"/>
                  </a:lnTo>
                  <a:lnTo>
                    <a:pt x="42" y="161"/>
                  </a:lnTo>
                  <a:lnTo>
                    <a:pt x="48" y="156"/>
                  </a:lnTo>
                  <a:lnTo>
                    <a:pt x="55" y="150"/>
                  </a:lnTo>
                  <a:lnTo>
                    <a:pt x="58" y="146"/>
                  </a:lnTo>
                  <a:lnTo>
                    <a:pt x="63" y="144"/>
                  </a:lnTo>
                  <a:lnTo>
                    <a:pt x="63" y="144"/>
                  </a:lnTo>
                  <a:lnTo>
                    <a:pt x="69" y="141"/>
                  </a:lnTo>
                  <a:lnTo>
                    <a:pt x="72" y="140"/>
                  </a:lnTo>
                  <a:lnTo>
                    <a:pt x="73" y="141"/>
                  </a:lnTo>
                  <a:lnTo>
                    <a:pt x="73" y="142"/>
                  </a:lnTo>
                  <a:lnTo>
                    <a:pt x="73" y="146"/>
                  </a:lnTo>
                  <a:lnTo>
                    <a:pt x="73" y="149"/>
                  </a:lnTo>
                  <a:lnTo>
                    <a:pt x="74" y="150"/>
                  </a:lnTo>
                  <a:lnTo>
                    <a:pt x="74" y="150"/>
                  </a:lnTo>
                  <a:lnTo>
                    <a:pt x="78" y="151"/>
                  </a:lnTo>
                  <a:lnTo>
                    <a:pt x="79" y="152"/>
                  </a:lnTo>
                  <a:lnTo>
                    <a:pt x="79" y="155"/>
                  </a:lnTo>
                  <a:lnTo>
                    <a:pt x="78" y="157"/>
                  </a:lnTo>
                  <a:lnTo>
                    <a:pt x="75" y="161"/>
                  </a:lnTo>
                  <a:lnTo>
                    <a:pt x="73" y="163"/>
                  </a:lnTo>
                  <a:lnTo>
                    <a:pt x="73" y="163"/>
                  </a:lnTo>
                  <a:lnTo>
                    <a:pt x="77" y="163"/>
                  </a:lnTo>
                  <a:lnTo>
                    <a:pt x="82" y="162"/>
                  </a:lnTo>
                  <a:lnTo>
                    <a:pt x="87" y="157"/>
                  </a:lnTo>
                  <a:lnTo>
                    <a:pt x="89" y="155"/>
                  </a:lnTo>
                  <a:lnTo>
                    <a:pt x="91" y="151"/>
                  </a:lnTo>
                  <a:lnTo>
                    <a:pt x="91" y="151"/>
                  </a:lnTo>
                  <a:lnTo>
                    <a:pt x="91" y="149"/>
                  </a:lnTo>
                  <a:lnTo>
                    <a:pt x="93" y="149"/>
                  </a:lnTo>
                  <a:lnTo>
                    <a:pt x="95" y="147"/>
                  </a:lnTo>
                  <a:lnTo>
                    <a:pt x="96" y="146"/>
                  </a:lnTo>
                  <a:lnTo>
                    <a:pt x="96" y="146"/>
                  </a:lnTo>
                  <a:lnTo>
                    <a:pt x="98" y="145"/>
                  </a:lnTo>
                  <a:lnTo>
                    <a:pt x="98" y="142"/>
                  </a:lnTo>
                  <a:lnTo>
                    <a:pt x="98" y="140"/>
                  </a:lnTo>
                  <a:lnTo>
                    <a:pt x="98" y="138"/>
                  </a:lnTo>
                  <a:lnTo>
                    <a:pt x="98" y="138"/>
                  </a:lnTo>
                  <a:lnTo>
                    <a:pt x="99" y="135"/>
                  </a:lnTo>
                  <a:lnTo>
                    <a:pt x="101" y="134"/>
                  </a:lnTo>
                  <a:lnTo>
                    <a:pt x="106" y="133"/>
                  </a:lnTo>
                  <a:lnTo>
                    <a:pt x="111" y="131"/>
                  </a:lnTo>
                  <a:lnTo>
                    <a:pt x="112" y="130"/>
                  </a:lnTo>
                  <a:lnTo>
                    <a:pt x="112" y="129"/>
                  </a:lnTo>
                  <a:lnTo>
                    <a:pt x="112" y="129"/>
                  </a:lnTo>
                  <a:lnTo>
                    <a:pt x="112" y="125"/>
                  </a:lnTo>
                  <a:lnTo>
                    <a:pt x="115" y="122"/>
                  </a:lnTo>
                  <a:lnTo>
                    <a:pt x="118" y="120"/>
                  </a:lnTo>
                  <a:lnTo>
                    <a:pt x="121" y="119"/>
                  </a:lnTo>
                  <a:lnTo>
                    <a:pt x="121" y="119"/>
                  </a:lnTo>
                  <a:lnTo>
                    <a:pt x="122" y="120"/>
                  </a:lnTo>
                  <a:lnTo>
                    <a:pt x="123" y="124"/>
                  </a:lnTo>
                  <a:lnTo>
                    <a:pt x="127" y="128"/>
                  </a:lnTo>
                  <a:lnTo>
                    <a:pt x="131" y="130"/>
                  </a:lnTo>
                  <a:lnTo>
                    <a:pt x="134" y="133"/>
                  </a:lnTo>
                  <a:lnTo>
                    <a:pt x="134" y="133"/>
                  </a:lnTo>
                  <a:lnTo>
                    <a:pt x="149" y="125"/>
                  </a:lnTo>
                  <a:lnTo>
                    <a:pt x="149" y="125"/>
                  </a:lnTo>
                  <a:lnTo>
                    <a:pt x="155" y="123"/>
                  </a:lnTo>
                  <a:lnTo>
                    <a:pt x="158" y="120"/>
                  </a:lnTo>
                  <a:lnTo>
                    <a:pt x="158" y="120"/>
                  </a:lnTo>
                  <a:lnTo>
                    <a:pt x="155" y="117"/>
                  </a:lnTo>
                  <a:lnTo>
                    <a:pt x="153" y="114"/>
                  </a:lnTo>
                  <a:lnTo>
                    <a:pt x="152" y="111"/>
                  </a:lnTo>
                  <a:lnTo>
                    <a:pt x="152" y="111"/>
                  </a:lnTo>
                  <a:lnTo>
                    <a:pt x="150" y="107"/>
                  </a:lnTo>
                  <a:lnTo>
                    <a:pt x="150" y="104"/>
                  </a:lnTo>
                  <a:lnTo>
                    <a:pt x="150" y="104"/>
                  </a:lnTo>
                  <a:lnTo>
                    <a:pt x="154" y="109"/>
                  </a:lnTo>
                  <a:lnTo>
                    <a:pt x="159" y="113"/>
                  </a:lnTo>
                  <a:lnTo>
                    <a:pt x="165" y="117"/>
                  </a:lnTo>
                  <a:lnTo>
                    <a:pt x="165" y="117"/>
                  </a:lnTo>
                  <a:lnTo>
                    <a:pt x="182" y="106"/>
                  </a:lnTo>
                  <a:lnTo>
                    <a:pt x="182" y="106"/>
                  </a:lnTo>
                  <a:lnTo>
                    <a:pt x="186" y="104"/>
                  </a:lnTo>
                  <a:lnTo>
                    <a:pt x="186" y="104"/>
                  </a:lnTo>
                  <a:lnTo>
                    <a:pt x="186" y="104"/>
                  </a:lnTo>
                  <a:lnTo>
                    <a:pt x="186" y="104"/>
                  </a:lnTo>
                  <a:lnTo>
                    <a:pt x="184" y="101"/>
                  </a:lnTo>
                  <a:lnTo>
                    <a:pt x="180" y="97"/>
                  </a:lnTo>
                  <a:lnTo>
                    <a:pt x="176" y="92"/>
                  </a:lnTo>
                  <a:lnTo>
                    <a:pt x="176" y="90"/>
                  </a:lnTo>
                  <a:lnTo>
                    <a:pt x="177" y="88"/>
                  </a:lnTo>
                  <a:lnTo>
                    <a:pt x="177" y="88"/>
                  </a:lnTo>
                  <a:lnTo>
                    <a:pt x="179" y="87"/>
                  </a:lnTo>
                  <a:lnTo>
                    <a:pt x="179" y="85"/>
                  </a:lnTo>
                  <a:lnTo>
                    <a:pt x="176" y="77"/>
                  </a:lnTo>
                  <a:lnTo>
                    <a:pt x="174" y="71"/>
                  </a:lnTo>
                  <a:lnTo>
                    <a:pt x="174" y="68"/>
                  </a:lnTo>
                  <a:lnTo>
                    <a:pt x="176" y="66"/>
                  </a:lnTo>
                  <a:lnTo>
                    <a:pt x="176" y="66"/>
                  </a:lnTo>
                  <a:lnTo>
                    <a:pt x="211" y="49"/>
                  </a:lnTo>
                  <a:lnTo>
                    <a:pt x="240" y="34"/>
                  </a:lnTo>
                  <a:lnTo>
                    <a:pt x="240" y="34"/>
                  </a:lnTo>
                  <a:lnTo>
                    <a:pt x="238" y="31"/>
                  </a:lnTo>
                  <a:lnTo>
                    <a:pt x="235" y="26"/>
                  </a:lnTo>
                  <a:lnTo>
                    <a:pt x="232"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9" name="Freeform 32"/>
            <p:cNvSpPr>
              <a:spLocks/>
            </p:cNvSpPr>
            <p:nvPr userDrawn="1"/>
          </p:nvSpPr>
          <p:spPr bwMode="auto">
            <a:xfrm>
              <a:off x="738188" y="1357313"/>
              <a:ext cx="161925" cy="153988"/>
            </a:xfrm>
            <a:custGeom>
              <a:avLst/>
              <a:gdLst>
                <a:gd name="T0" fmla="*/ 0 w 102"/>
                <a:gd name="T1" fmla="*/ 29 h 97"/>
                <a:gd name="T2" fmla="*/ 1 w 102"/>
                <a:gd name="T3" fmla="*/ 35 h 97"/>
                <a:gd name="T4" fmla="*/ 3 w 102"/>
                <a:gd name="T5" fmla="*/ 39 h 97"/>
                <a:gd name="T6" fmla="*/ 10 w 102"/>
                <a:gd name="T7" fmla="*/ 41 h 97"/>
                <a:gd name="T8" fmla="*/ 12 w 102"/>
                <a:gd name="T9" fmla="*/ 40 h 97"/>
                <a:gd name="T10" fmla="*/ 14 w 102"/>
                <a:gd name="T11" fmla="*/ 35 h 97"/>
                <a:gd name="T12" fmla="*/ 15 w 102"/>
                <a:gd name="T13" fmla="*/ 30 h 97"/>
                <a:gd name="T14" fmla="*/ 16 w 102"/>
                <a:gd name="T15" fmla="*/ 29 h 97"/>
                <a:gd name="T16" fmla="*/ 17 w 102"/>
                <a:gd name="T17" fmla="*/ 29 h 97"/>
                <a:gd name="T18" fmla="*/ 18 w 102"/>
                <a:gd name="T19" fmla="*/ 27 h 97"/>
                <a:gd name="T20" fmla="*/ 46 w 102"/>
                <a:gd name="T21" fmla="*/ 41 h 97"/>
                <a:gd name="T22" fmla="*/ 71 w 102"/>
                <a:gd name="T23" fmla="*/ 58 h 97"/>
                <a:gd name="T24" fmla="*/ 75 w 102"/>
                <a:gd name="T25" fmla="*/ 61 h 97"/>
                <a:gd name="T26" fmla="*/ 71 w 102"/>
                <a:gd name="T27" fmla="*/ 68 h 97"/>
                <a:gd name="T28" fmla="*/ 64 w 102"/>
                <a:gd name="T29" fmla="*/ 86 h 97"/>
                <a:gd name="T30" fmla="*/ 63 w 102"/>
                <a:gd name="T31" fmla="*/ 91 h 97"/>
                <a:gd name="T32" fmla="*/ 65 w 102"/>
                <a:gd name="T33" fmla="*/ 96 h 97"/>
                <a:gd name="T34" fmla="*/ 70 w 102"/>
                <a:gd name="T35" fmla="*/ 97 h 97"/>
                <a:gd name="T36" fmla="*/ 74 w 102"/>
                <a:gd name="T37" fmla="*/ 97 h 97"/>
                <a:gd name="T38" fmla="*/ 79 w 102"/>
                <a:gd name="T39" fmla="*/ 94 h 97"/>
                <a:gd name="T40" fmla="*/ 80 w 102"/>
                <a:gd name="T41" fmla="*/ 91 h 97"/>
                <a:gd name="T42" fmla="*/ 80 w 102"/>
                <a:gd name="T43" fmla="*/ 88 h 97"/>
                <a:gd name="T44" fmla="*/ 75 w 102"/>
                <a:gd name="T45" fmla="*/ 83 h 97"/>
                <a:gd name="T46" fmla="*/ 74 w 102"/>
                <a:gd name="T47" fmla="*/ 83 h 97"/>
                <a:gd name="T48" fmla="*/ 77 w 102"/>
                <a:gd name="T49" fmla="*/ 74 h 97"/>
                <a:gd name="T50" fmla="*/ 82 w 102"/>
                <a:gd name="T51" fmla="*/ 63 h 97"/>
                <a:gd name="T52" fmla="*/ 89 w 102"/>
                <a:gd name="T53" fmla="*/ 58 h 97"/>
                <a:gd name="T54" fmla="*/ 95 w 102"/>
                <a:gd name="T55" fmla="*/ 57 h 97"/>
                <a:gd name="T56" fmla="*/ 93 w 102"/>
                <a:gd name="T57" fmla="*/ 54 h 97"/>
                <a:gd name="T58" fmla="*/ 91 w 102"/>
                <a:gd name="T59" fmla="*/ 47 h 97"/>
                <a:gd name="T60" fmla="*/ 92 w 102"/>
                <a:gd name="T61" fmla="*/ 39 h 97"/>
                <a:gd name="T62" fmla="*/ 95 w 102"/>
                <a:gd name="T63" fmla="*/ 34 h 97"/>
                <a:gd name="T64" fmla="*/ 102 w 102"/>
                <a:gd name="T65" fmla="*/ 13 h 97"/>
                <a:gd name="T66" fmla="*/ 102 w 102"/>
                <a:gd name="T67" fmla="*/ 9 h 97"/>
                <a:gd name="T68" fmla="*/ 98 w 102"/>
                <a:gd name="T69" fmla="*/ 4 h 97"/>
                <a:gd name="T70" fmla="*/ 95 w 102"/>
                <a:gd name="T71" fmla="*/ 3 h 97"/>
                <a:gd name="T72" fmla="*/ 89 w 102"/>
                <a:gd name="T73" fmla="*/ 5 h 97"/>
                <a:gd name="T74" fmla="*/ 86 w 102"/>
                <a:gd name="T75" fmla="*/ 10 h 97"/>
                <a:gd name="T76" fmla="*/ 86 w 102"/>
                <a:gd name="T77" fmla="*/ 14 h 97"/>
                <a:gd name="T78" fmla="*/ 90 w 102"/>
                <a:gd name="T79" fmla="*/ 19 h 97"/>
                <a:gd name="T80" fmla="*/ 92 w 102"/>
                <a:gd name="T81" fmla="*/ 20 h 97"/>
                <a:gd name="T82" fmla="*/ 89 w 102"/>
                <a:gd name="T83" fmla="*/ 31 h 97"/>
                <a:gd name="T84" fmla="*/ 84 w 102"/>
                <a:gd name="T85" fmla="*/ 37 h 97"/>
                <a:gd name="T86" fmla="*/ 79 w 102"/>
                <a:gd name="T87" fmla="*/ 35 h 97"/>
                <a:gd name="T88" fmla="*/ 41 w 102"/>
                <a:gd name="T89" fmla="*/ 16 h 97"/>
                <a:gd name="T90" fmla="*/ 27 w 102"/>
                <a:gd name="T91" fmla="*/ 13 h 97"/>
                <a:gd name="T92" fmla="*/ 28 w 102"/>
                <a:gd name="T93" fmla="*/ 9 h 97"/>
                <a:gd name="T94" fmla="*/ 33 w 102"/>
                <a:gd name="T95" fmla="*/ 0 h 97"/>
                <a:gd name="T96" fmla="*/ 31 w 102"/>
                <a:gd name="T97" fmla="*/ 2 h 97"/>
                <a:gd name="T98" fmla="*/ 26 w 102"/>
                <a:gd name="T99" fmla="*/ 4 h 97"/>
                <a:gd name="T100" fmla="*/ 16 w 102"/>
                <a:gd name="T101" fmla="*/ 8 h 97"/>
                <a:gd name="T102" fmla="*/ 12 w 102"/>
                <a:gd name="T103" fmla="*/ 8 h 97"/>
                <a:gd name="T104" fmla="*/ 10 w 102"/>
                <a:gd name="T105" fmla="*/ 8 h 97"/>
                <a:gd name="T106" fmla="*/ 6 w 102"/>
                <a:gd name="T107" fmla="*/ 15 h 97"/>
                <a:gd name="T108" fmla="*/ 4 w 102"/>
                <a:gd name="T109" fmla="*/ 23 h 97"/>
                <a:gd name="T110" fmla="*/ 1 w 102"/>
                <a:gd name="T111" fmla="*/ 2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7">
                  <a:moveTo>
                    <a:pt x="0" y="29"/>
                  </a:moveTo>
                  <a:lnTo>
                    <a:pt x="0" y="29"/>
                  </a:lnTo>
                  <a:lnTo>
                    <a:pt x="0" y="32"/>
                  </a:lnTo>
                  <a:lnTo>
                    <a:pt x="1" y="35"/>
                  </a:lnTo>
                  <a:lnTo>
                    <a:pt x="3" y="39"/>
                  </a:lnTo>
                  <a:lnTo>
                    <a:pt x="3" y="39"/>
                  </a:lnTo>
                  <a:lnTo>
                    <a:pt x="7" y="40"/>
                  </a:lnTo>
                  <a:lnTo>
                    <a:pt x="10" y="41"/>
                  </a:lnTo>
                  <a:lnTo>
                    <a:pt x="12" y="40"/>
                  </a:lnTo>
                  <a:lnTo>
                    <a:pt x="12" y="40"/>
                  </a:lnTo>
                  <a:lnTo>
                    <a:pt x="14" y="37"/>
                  </a:lnTo>
                  <a:lnTo>
                    <a:pt x="14" y="35"/>
                  </a:lnTo>
                  <a:lnTo>
                    <a:pt x="14" y="32"/>
                  </a:lnTo>
                  <a:lnTo>
                    <a:pt x="15" y="30"/>
                  </a:lnTo>
                  <a:lnTo>
                    <a:pt x="15" y="30"/>
                  </a:lnTo>
                  <a:lnTo>
                    <a:pt x="16" y="29"/>
                  </a:lnTo>
                  <a:lnTo>
                    <a:pt x="17" y="29"/>
                  </a:lnTo>
                  <a:lnTo>
                    <a:pt x="17" y="29"/>
                  </a:lnTo>
                  <a:lnTo>
                    <a:pt x="18" y="27"/>
                  </a:lnTo>
                  <a:lnTo>
                    <a:pt x="18" y="27"/>
                  </a:lnTo>
                  <a:lnTo>
                    <a:pt x="32" y="34"/>
                  </a:lnTo>
                  <a:lnTo>
                    <a:pt x="46" y="41"/>
                  </a:lnTo>
                  <a:lnTo>
                    <a:pt x="71" y="58"/>
                  </a:lnTo>
                  <a:lnTo>
                    <a:pt x="71" y="58"/>
                  </a:lnTo>
                  <a:lnTo>
                    <a:pt x="75" y="61"/>
                  </a:lnTo>
                  <a:lnTo>
                    <a:pt x="75" y="61"/>
                  </a:lnTo>
                  <a:lnTo>
                    <a:pt x="71" y="68"/>
                  </a:lnTo>
                  <a:lnTo>
                    <a:pt x="71" y="68"/>
                  </a:lnTo>
                  <a:lnTo>
                    <a:pt x="65" y="80"/>
                  </a:lnTo>
                  <a:lnTo>
                    <a:pt x="64" y="86"/>
                  </a:lnTo>
                  <a:lnTo>
                    <a:pt x="63" y="91"/>
                  </a:lnTo>
                  <a:lnTo>
                    <a:pt x="63" y="91"/>
                  </a:lnTo>
                  <a:lnTo>
                    <a:pt x="64" y="94"/>
                  </a:lnTo>
                  <a:lnTo>
                    <a:pt x="65" y="96"/>
                  </a:lnTo>
                  <a:lnTo>
                    <a:pt x="68" y="97"/>
                  </a:lnTo>
                  <a:lnTo>
                    <a:pt x="70" y="97"/>
                  </a:lnTo>
                  <a:lnTo>
                    <a:pt x="70" y="97"/>
                  </a:lnTo>
                  <a:lnTo>
                    <a:pt x="74" y="97"/>
                  </a:lnTo>
                  <a:lnTo>
                    <a:pt x="76" y="96"/>
                  </a:lnTo>
                  <a:lnTo>
                    <a:pt x="79" y="94"/>
                  </a:lnTo>
                  <a:lnTo>
                    <a:pt x="80" y="91"/>
                  </a:lnTo>
                  <a:lnTo>
                    <a:pt x="80" y="91"/>
                  </a:lnTo>
                  <a:lnTo>
                    <a:pt x="80" y="89"/>
                  </a:lnTo>
                  <a:lnTo>
                    <a:pt x="80" y="88"/>
                  </a:lnTo>
                  <a:lnTo>
                    <a:pt x="77" y="84"/>
                  </a:lnTo>
                  <a:lnTo>
                    <a:pt x="75" y="83"/>
                  </a:lnTo>
                  <a:lnTo>
                    <a:pt x="74" y="83"/>
                  </a:lnTo>
                  <a:lnTo>
                    <a:pt x="74" y="83"/>
                  </a:lnTo>
                  <a:lnTo>
                    <a:pt x="77" y="74"/>
                  </a:lnTo>
                  <a:lnTo>
                    <a:pt x="77" y="74"/>
                  </a:lnTo>
                  <a:lnTo>
                    <a:pt x="80" y="68"/>
                  </a:lnTo>
                  <a:lnTo>
                    <a:pt x="82" y="63"/>
                  </a:lnTo>
                  <a:lnTo>
                    <a:pt x="86" y="61"/>
                  </a:lnTo>
                  <a:lnTo>
                    <a:pt x="89" y="58"/>
                  </a:lnTo>
                  <a:lnTo>
                    <a:pt x="92" y="57"/>
                  </a:lnTo>
                  <a:lnTo>
                    <a:pt x="95" y="57"/>
                  </a:lnTo>
                  <a:lnTo>
                    <a:pt x="95" y="57"/>
                  </a:lnTo>
                  <a:lnTo>
                    <a:pt x="93" y="54"/>
                  </a:lnTo>
                  <a:lnTo>
                    <a:pt x="91" y="51"/>
                  </a:lnTo>
                  <a:lnTo>
                    <a:pt x="91" y="47"/>
                  </a:lnTo>
                  <a:lnTo>
                    <a:pt x="91" y="43"/>
                  </a:lnTo>
                  <a:lnTo>
                    <a:pt x="92" y="39"/>
                  </a:lnTo>
                  <a:lnTo>
                    <a:pt x="95" y="34"/>
                  </a:lnTo>
                  <a:lnTo>
                    <a:pt x="95" y="34"/>
                  </a:lnTo>
                  <a:lnTo>
                    <a:pt x="100" y="21"/>
                  </a:lnTo>
                  <a:lnTo>
                    <a:pt x="102" y="13"/>
                  </a:lnTo>
                  <a:lnTo>
                    <a:pt x="102" y="13"/>
                  </a:lnTo>
                  <a:lnTo>
                    <a:pt x="102" y="9"/>
                  </a:lnTo>
                  <a:lnTo>
                    <a:pt x="101" y="7"/>
                  </a:lnTo>
                  <a:lnTo>
                    <a:pt x="98" y="4"/>
                  </a:lnTo>
                  <a:lnTo>
                    <a:pt x="95" y="3"/>
                  </a:lnTo>
                  <a:lnTo>
                    <a:pt x="95" y="3"/>
                  </a:lnTo>
                  <a:lnTo>
                    <a:pt x="92" y="4"/>
                  </a:lnTo>
                  <a:lnTo>
                    <a:pt x="89" y="5"/>
                  </a:lnTo>
                  <a:lnTo>
                    <a:pt x="87" y="8"/>
                  </a:lnTo>
                  <a:lnTo>
                    <a:pt x="86" y="10"/>
                  </a:lnTo>
                  <a:lnTo>
                    <a:pt x="86" y="10"/>
                  </a:lnTo>
                  <a:lnTo>
                    <a:pt x="86" y="14"/>
                  </a:lnTo>
                  <a:lnTo>
                    <a:pt x="87" y="16"/>
                  </a:lnTo>
                  <a:lnTo>
                    <a:pt x="90" y="19"/>
                  </a:lnTo>
                  <a:lnTo>
                    <a:pt x="92" y="20"/>
                  </a:lnTo>
                  <a:lnTo>
                    <a:pt x="92" y="20"/>
                  </a:lnTo>
                  <a:lnTo>
                    <a:pt x="92" y="20"/>
                  </a:lnTo>
                  <a:lnTo>
                    <a:pt x="89" y="31"/>
                  </a:lnTo>
                  <a:lnTo>
                    <a:pt x="84" y="37"/>
                  </a:lnTo>
                  <a:lnTo>
                    <a:pt x="84" y="37"/>
                  </a:lnTo>
                  <a:lnTo>
                    <a:pt x="79" y="35"/>
                  </a:lnTo>
                  <a:lnTo>
                    <a:pt x="79" y="35"/>
                  </a:lnTo>
                  <a:lnTo>
                    <a:pt x="54" y="21"/>
                  </a:lnTo>
                  <a:lnTo>
                    <a:pt x="41" y="16"/>
                  </a:lnTo>
                  <a:lnTo>
                    <a:pt x="27" y="13"/>
                  </a:lnTo>
                  <a:lnTo>
                    <a:pt x="27" y="13"/>
                  </a:lnTo>
                  <a:lnTo>
                    <a:pt x="28" y="9"/>
                  </a:lnTo>
                  <a:lnTo>
                    <a:pt x="28" y="9"/>
                  </a:lnTo>
                  <a:lnTo>
                    <a:pt x="32" y="3"/>
                  </a:lnTo>
                  <a:lnTo>
                    <a:pt x="33" y="0"/>
                  </a:lnTo>
                  <a:lnTo>
                    <a:pt x="33" y="0"/>
                  </a:lnTo>
                  <a:lnTo>
                    <a:pt x="31" y="2"/>
                  </a:lnTo>
                  <a:lnTo>
                    <a:pt x="26" y="4"/>
                  </a:lnTo>
                  <a:lnTo>
                    <a:pt x="26" y="4"/>
                  </a:lnTo>
                  <a:lnTo>
                    <a:pt x="20" y="7"/>
                  </a:lnTo>
                  <a:lnTo>
                    <a:pt x="16" y="8"/>
                  </a:lnTo>
                  <a:lnTo>
                    <a:pt x="16" y="8"/>
                  </a:lnTo>
                  <a:lnTo>
                    <a:pt x="12" y="8"/>
                  </a:lnTo>
                  <a:lnTo>
                    <a:pt x="10" y="8"/>
                  </a:lnTo>
                  <a:lnTo>
                    <a:pt x="10" y="8"/>
                  </a:lnTo>
                  <a:lnTo>
                    <a:pt x="9" y="9"/>
                  </a:lnTo>
                  <a:lnTo>
                    <a:pt x="6" y="15"/>
                  </a:lnTo>
                  <a:lnTo>
                    <a:pt x="6" y="15"/>
                  </a:lnTo>
                  <a:lnTo>
                    <a:pt x="4" y="23"/>
                  </a:lnTo>
                  <a:lnTo>
                    <a:pt x="4" y="23"/>
                  </a:lnTo>
                  <a:lnTo>
                    <a:pt x="1" y="26"/>
                  </a:lnTo>
                  <a:lnTo>
                    <a:pt x="0"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0" name="Freeform 33"/>
            <p:cNvSpPr>
              <a:spLocks/>
            </p:cNvSpPr>
            <p:nvPr userDrawn="1"/>
          </p:nvSpPr>
          <p:spPr bwMode="auto">
            <a:xfrm>
              <a:off x="735013" y="708025"/>
              <a:ext cx="38100" cy="46038"/>
            </a:xfrm>
            <a:custGeom>
              <a:avLst/>
              <a:gdLst>
                <a:gd name="T0" fmla="*/ 8 w 24"/>
                <a:gd name="T1" fmla="*/ 29 h 29"/>
                <a:gd name="T2" fmla="*/ 8 w 24"/>
                <a:gd name="T3" fmla="*/ 29 h 29"/>
                <a:gd name="T4" fmla="*/ 18 w 24"/>
                <a:gd name="T5" fmla="*/ 28 h 29"/>
                <a:gd name="T6" fmla="*/ 24 w 24"/>
                <a:gd name="T7" fmla="*/ 27 h 29"/>
                <a:gd name="T8" fmla="*/ 24 w 24"/>
                <a:gd name="T9" fmla="*/ 2 h 29"/>
                <a:gd name="T10" fmla="*/ 24 w 24"/>
                <a:gd name="T11" fmla="*/ 2 h 29"/>
                <a:gd name="T12" fmla="*/ 11 w 24"/>
                <a:gd name="T13" fmla="*/ 0 h 29"/>
                <a:gd name="T14" fmla="*/ 11 w 24"/>
                <a:gd name="T15" fmla="*/ 0 h 29"/>
                <a:gd name="T16" fmla="*/ 7 w 24"/>
                <a:gd name="T17" fmla="*/ 0 h 29"/>
                <a:gd name="T18" fmla="*/ 5 w 24"/>
                <a:gd name="T19" fmla="*/ 1 h 29"/>
                <a:gd name="T20" fmla="*/ 2 w 24"/>
                <a:gd name="T21" fmla="*/ 2 h 29"/>
                <a:gd name="T22" fmla="*/ 1 w 24"/>
                <a:gd name="T23" fmla="*/ 4 h 29"/>
                <a:gd name="T24" fmla="*/ 0 w 24"/>
                <a:gd name="T25" fmla="*/ 8 h 29"/>
                <a:gd name="T26" fmla="*/ 0 w 24"/>
                <a:gd name="T27" fmla="*/ 11 h 29"/>
                <a:gd name="T28" fmla="*/ 0 w 24"/>
                <a:gd name="T29" fmla="*/ 18 h 29"/>
                <a:gd name="T30" fmla="*/ 0 w 24"/>
                <a:gd name="T31" fmla="*/ 18 h 29"/>
                <a:gd name="T32" fmla="*/ 1 w 24"/>
                <a:gd name="T33" fmla="*/ 23 h 29"/>
                <a:gd name="T34" fmla="*/ 3 w 24"/>
                <a:gd name="T35" fmla="*/ 27 h 29"/>
                <a:gd name="T36" fmla="*/ 6 w 24"/>
                <a:gd name="T37" fmla="*/ 28 h 29"/>
                <a:gd name="T38" fmla="*/ 8 w 2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9">
                  <a:moveTo>
                    <a:pt x="8" y="29"/>
                  </a:moveTo>
                  <a:lnTo>
                    <a:pt x="8" y="29"/>
                  </a:lnTo>
                  <a:lnTo>
                    <a:pt x="18" y="28"/>
                  </a:lnTo>
                  <a:lnTo>
                    <a:pt x="24" y="27"/>
                  </a:lnTo>
                  <a:lnTo>
                    <a:pt x="24" y="2"/>
                  </a:lnTo>
                  <a:lnTo>
                    <a:pt x="24" y="2"/>
                  </a:lnTo>
                  <a:lnTo>
                    <a:pt x="11" y="0"/>
                  </a:lnTo>
                  <a:lnTo>
                    <a:pt x="11" y="0"/>
                  </a:lnTo>
                  <a:lnTo>
                    <a:pt x="7" y="0"/>
                  </a:lnTo>
                  <a:lnTo>
                    <a:pt x="5" y="1"/>
                  </a:lnTo>
                  <a:lnTo>
                    <a:pt x="2" y="2"/>
                  </a:lnTo>
                  <a:lnTo>
                    <a:pt x="1" y="4"/>
                  </a:lnTo>
                  <a:lnTo>
                    <a:pt x="0" y="8"/>
                  </a:lnTo>
                  <a:lnTo>
                    <a:pt x="0" y="11"/>
                  </a:lnTo>
                  <a:lnTo>
                    <a:pt x="0" y="18"/>
                  </a:lnTo>
                  <a:lnTo>
                    <a:pt x="0" y="18"/>
                  </a:lnTo>
                  <a:lnTo>
                    <a:pt x="1" y="23"/>
                  </a:lnTo>
                  <a:lnTo>
                    <a:pt x="3" y="27"/>
                  </a:lnTo>
                  <a:lnTo>
                    <a:pt x="6" y="28"/>
                  </a:lnTo>
                  <a:lnTo>
                    <a:pt x="8"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1" name="Freeform 34"/>
            <p:cNvSpPr>
              <a:spLocks/>
            </p:cNvSpPr>
            <p:nvPr userDrawn="1"/>
          </p:nvSpPr>
          <p:spPr bwMode="auto">
            <a:xfrm>
              <a:off x="782638" y="696913"/>
              <a:ext cx="58738" cy="57150"/>
            </a:xfrm>
            <a:custGeom>
              <a:avLst/>
              <a:gdLst>
                <a:gd name="T0" fmla="*/ 37 w 37"/>
                <a:gd name="T1" fmla="*/ 26 h 36"/>
                <a:gd name="T2" fmla="*/ 37 w 37"/>
                <a:gd name="T3" fmla="*/ 19 h 36"/>
                <a:gd name="T4" fmla="*/ 37 w 37"/>
                <a:gd name="T5" fmla="*/ 5 h 36"/>
                <a:gd name="T6" fmla="*/ 37 w 37"/>
                <a:gd name="T7" fmla="*/ 2 h 36"/>
                <a:gd name="T8" fmla="*/ 36 w 37"/>
                <a:gd name="T9" fmla="*/ 0 h 36"/>
                <a:gd name="T10" fmla="*/ 31 w 37"/>
                <a:gd name="T11" fmla="*/ 0 h 36"/>
                <a:gd name="T12" fmla="*/ 27 w 37"/>
                <a:gd name="T13" fmla="*/ 0 h 36"/>
                <a:gd name="T14" fmla="*/ 20 w 37"/>
                <a:gd name="T15" fmla="*/ 0 h 36"/>
                <a:gd name="T16" fmla="*/ 19 w 37"/>
                <a:gd name="T17" fmla="*/ 5 h 36"/>
                <a:gd name="T18" fmla="*/ 18 w 37"/>
                <a:gd name="T19" fmla="*/ 0 h 36"/>
                <a:gd name="T20" fmla="*/ 11 w 37"/>
                <a:gd name="T21" fmla="*/ 0 h 36"/>
                <a:gd name="T22" fmla="*/ 8 w 37"/>
                <a:gd name="T23" fmla="*/ 0 h 36"/>
                <a:gd name="T24" fmla="*/ 3 w 37"/>
                <a:gd name="T25" fmla="*/ 0 h 36"/>
                <a:gd name="T26" fmla="*/ 2 w 37"/>
                <a:gd name="T27" fmla="*/ 2 h 36"/>
                <a:gd name="T28" fmla="*/ 0 w 37"/>
                <a:gd name="T29" fmla="*/ 5 h 36"/>
                <a:gd name="T30" fmla="*/ 0 w 37"/>
                <a:gd name="T31" fmla="*/ 19 h 36"/>
                <a:gd name="T32" fmla="*/ 0 w 37"/>
                <a:gd name="T33" fmla="*/ 34 h 36"/>
                <a:gd name="T34" fmla="*/ 4 w 37"/>
                <a:gd name="T35" fmla="*/ 34 h 36"/>
                <a:gd name="T36" fmla="*/ 6 w 37"/>
                <a:gd name="T37" fmla="*/ 32 h 36"/>
                <a:gd name="T38" fmla="*/ 9 w 37"/>
                <a:gd name="T39" fmla="*/ 27 h 36"/>
                <a:gd name="T40" fmla="*/ 9 w 37"/>
                <a:gd name="T41" fmla="*/ 36 h 36"/>
                <a:gd name="T42" fmla="*/ 11 w 37"/>
                <a:gd name="T43" fmla="*/ 36 h 36"/>
                <a:gd name="T44" fmla="*/ 16 w 37"/>
                <a:gd name="T45" fmla="*/ 34 h 36"/>
                <a:gd name="T46" fmla="*/ 18 w 37"/>
                <a:gd name="T47" fmla="*/ 30 h 36"/>
                <a:gd name="T48" fmla="*/ 19 w 37"/>
                <a:gd name="T49" fmla="*/ 27 h 36"/>
                <a:gd name="T50" fmla="*/ 19 w 37"/>
                <a:gd name="T51" fmla="*/ 36 h 36"/>
                <a:gd name="T52" fmla="*/ 26 w 37"/>
                <a:gd name="T53" fmla="*/ 34 h 36"/>
                <a:gd name="T54" fmla="*/ 29 w 37"/>
                <a:gd name="T55" fmla="*/ 30 h 36"/>
                <a:gd name="T56" fmla="*/ 29 w 37"/>
                <a:gd name="T57" fmla="*/ 27 h 36"/>
                <a:gd name="T58" fmla="*/ 29 w 37"/>
                <a:gd name="T59" fmla="*/ 34 h 36"/>
                <a:gd name="T60" fmla="*/ 31 w 37"/>
                <a:gd name="T61" fmla="*/ 32 h 36"/>
                <a:gd name="T62" fmla="*/ 35 w 37"/>
                <a:gd name="T63" fmla="*/ 31 h 36"/>
                <a:gd name="T64" fmla="*/ 37 w 37"/>
                <a:gd name="T6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6">
                  <a:moveTo>
                    <a:pt x="37" y="26"/>
                  </a:moveTo>
                  <a:lnTo>
                    <a:pt x="37" y="26"/>
                  </a:lnTo>
                  <a:lnTo>
                    <a:pt x="37" y="19"/>
                  </a:lnTo>
                  <a:lnTo>
                    <a:pt x="37" y="19"/>
                  </a:lnTo>
                  <a:lnTo>
                    <a:pt x="37" y="5"/>
                  </a:lnTo>
                  <a:lnTo>
                    <a:pt x="37" y="5"/>
                  </a:lnTo>
                  <a:lnTo>
                    <a:pt x="37" y="3"/>
                  </a:lnTo>
                  <a:lnTo>
                    <a:pt x="37" y="2"/>
                  </a:lnTo>
                  <a:lnTo>
                    <a:pt x="36" y="0"/>
                  </a:lnTo>
                  <a:lnTo>
                    <a:pt x="36" y="0"/>
                  </a:lnTo>
                  <a:lnTo>
                    <a:pt x="31" y="0"/>
                  </a:lnTo>
                  <a:lnTo>
                    <a:pt x="31" y="0"/>
                  </a:lnTo>
                  <a:lnTo>
                    <a:pt x="29" y="5"/>
                  </a:lnTo>
                  <a:lnTo>
                    <a:pt x="27" y="0"/>
                  </a:lnTo>
                  <a:lnTo>
                    <a:pt x="27" y="0"/>
                  </a:lnTo>
                  <a:lnTo>
                    <a:pt x="20" y="0"/>
                  </a:lnTo>
                  <a:lnTo>
                    <a:pt x="20" y="0"/>
                  </a:lnTo>
                  <a:lnTo>
                    <a:pt x="19" y="5"/>
                  </a:lnTo>
                  <a:lnTo>
                    <a:pt x="18" y="0"/>
                  </a:lnTo>
                  <a:lnTo>
                    <a:pt x="18" y="0"/>
                  </a:lnTo>
                  <a:lnTo>
                    <a:pt x="11" y="0"/>
                  </a:lnTo>
                  <a:lnTo>
                    <a:pt x="11" y="0"/>
                  </a:lnTo>
                  <a:lnTo>
                    <a:pt x="9" y="5"/>
                  </a:lnTo>
                  <a:lnTo>
                    <a:pt x="8" y="0"/>
                  </a:lnTo>
                  <a:lnTo>
                    <a:pt x="8" y="0"/>
                  </a:lnTo>
                  <a:lnTo>
                    <a:pt x="3" y="0"/>
                  </a:lnTo>
                  <a:lnTo>
                    <a:pt x="3" y="0"/>
                  </a:lnTo>
                  <a:lnTo>
                    <a:pt x="2" y="2"/>
                  </a:lnTo>
                  <a:lnTo>
                    <a:pt x="0" y="3"/>
                  </a:lnTo>
                  <a:lnTo>
                    <a:pt x="0" y="5"/>
                  </a:lnTo>
                  <a:lnTo>
                    <a:pt x="0" y="5"/>
                  </a:lnTo>
                  <a:lnTo>
                    <a:pt x="0" y="19"/>
                  </a:lnTo>
                  <a:lnTo>
                    <a:pt x="0" y="19"/>
                  </a:lnTo>
                  <a:lnTo>
                    <a:pt x="0" y="34"/>
                  </a:lnTo>
                  <a:lnTo>
                    <a:pt x="0" y="34"/>
                  </a:lnTo>
                  <a:lnTo>
                    <a:pt x="4" y="34"/>
                  </a:lnTo>
                  <a:lnTo>
                    <a:pt x="6" y="32"/>
                  </a:lnTo>
                  <a:lnTo>
                    <a:pt x="6" y="32"/>
                  </a:lnTo>
                  <a:lnTo>
                    <a:pt x="8" y="29"/>
                  </a:lnTo>
                  <a:lnTo>
                    <a:pt x="9" y="27"/>
                  </a:lnTo>
                  <a:lnTo>
                    <a:pt x="9" y="27"/>
                  </a:lnTo>
                  <a:lnTo>
                    <a:pt x="9" y="36"/>
                  </a:lnTo>
                  <a:lnTo>
                    <a:pt x="9" y="36"/>
                  </a:lnTo>
                  <a:lnTo>
                    <a:pt x="11" y="36"/>
                  </a:lnTo>
                  <a:lnTo>
                    <a:pt x="14" y="35"/>
                  </a:lnTo>
                  <a:lnTo>
                    <a:pt x="16" y="34"/>
                  </a:lnTo>
                  <a:lnTo>
                    <a:pt x="16" y="34"/>
                  </a:lnTo>
                  <a:lnTo>
                    <a:pt x="18" y="30"/>
                  </a:lnTo>
                  <a:lnTo>
                    <a:pt x="19" y="27"/>
                  </a:lnTo>
                  <a:lnTo>
                    <a:pt x="19" y="27"/>
                  </a:lnTo>
                  <a:lnTo>
                    <a:pt x="19" y="36"/>
                  </a:lnTo>
                  <a:lnTo>
                    <a:pt x="19" y="36"/>
                  </a:lnTo>
                  <a:lnTo>
                    <a:pt x="22" y="35"/>
                  </a:lnTo>
                  <a:lnTo>
                    <a:pt x="26" y="34"/>
                  </a:lnTo>
                  <a:lnTo>
                    <a:pt x="26" y="34"/>
                  </a:lnTo>
                  <a:lnTo>
                    <a:pt x="29" y="30"/>
                  </a:lnTo>
                  <a:lnTo>
                    <a:pt x="29" y="27"/>
                  </a:lnTo>
                  <a:lnTo>
                    <a:pt x="29" y="27"/>
                  </a:lnTo>
                  <a:lnTo>
                    <a:pt x="29" y="34"/>
                  </a:lnTo>
                  <a:lnTo>
                    <a:pt x="29" y="34"/>
                  </a:lnTo>
                  <a:lnTo>
                    <a:pt x="31" y="32"/>
                  </a:lnTo>
                  <a:lnTo>
                    <a:pt x="31" y="32"/>
                  </a:lnTo>
                  <a:lnTo>
                    <a:pt x="35" y="31"/>
                  </a:lnTo>
                  <a:lnTo>
                    <a:pt x="35" y="31"/>
                  </a:lnTo>
                  <a:lnTo>
                    <a:pt x="36" y="30"/>
                  </a:lnTo>
                  <a:lnTo>
                    <a:pt x="37"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2" name="Freeform 35"/>
            <p:cNvSpPr>
              <a:spLocks/>
            </p:cNvSpPr>
            <p:nvPr userDrawn="1"/>
          </p:nvSpPr>
          <p:spPr bwMode="auto">
            <a:xfrm>
              <a:off x="790575" y="700088"/>
              <a:ext cx="73025" cy="80963"/>
            </a:xfrm>
            <a:custGeom>
              <a:avLst/>
              <a:gdLst>
                <a:gd name="T0" fmla="*/ 46 w 46"/>
                <a:gd name="T1" fmla="*/ 38 h 51"/>
                <a:gd name="T2" fmla="*/ 46 w 46"/>
                <a:gd name="T3" fmla="*/ 29 h 51"/>
                <a:gd name="T4" fmla="*/ 46 w 46"/>
                <a:gd name="T5" fmla="*/ 29 h 51"/>
                <a:gd name="T6" fmla="*/ 44 w 46"/>
                <a:gd name="T7" fmla="*/ 28 h 51"/>
                <a:gd name="T8" fmla="*/ 43 w 46"/>
                <a:gd name="T9" fmla="*/ 24 h 51"/>
                <a:gd name="T10" fmla="*/ 43 w 46"/>
                <a:gd name="T11" fmla="*/ 19 h 51"/>
                <a:gd name="T12" fmla="*/ 43 w 46"/>
                <a:gd name="T13" fmla="*/ 19 h 51"/>
                <a:gd name="T14" fmla="*/ 43 w 46"/>
                <a:gd name="T15" fmla="*/ 17 h 51"/>
                <a:gd name="T16" fmla="*/ 44 w 46"/>
                <a:gd name="T17" fmla="*/ 13 h 51"/>
                <a:gd name="T18" fmla="*/ 46 w 46"/>
                <a:gd name="T19" fmla="*/ 11 h 51"/>
                <a:gd name="T20" fmla="*/ 46 w 46"/>
                <a:gd name="T21" fmla="*/ 3 h 51"/>
                <a:gd name="T22" fmla="*/ 46 w 46"/>
                <a:gd name="T23" fmla="*/ 3 h 51"/>
                <a:gd name="T24" fmla="*/ 43 w 46"/>
                <a:gd name="T25" fmla="*/ 1 h 51"/>
                <a:gd name="T26" fmla="*/ 41 w 46"/>
                <a:gd name="T27" fmla="*/ 0 h 51"/>
                <a:gd name="T28" fmla="*/ 38 w 46"/>
                <a:gd name="T29" fmla="*/ 0 h 51"/>
                <a:gd name="T30" fmla="*/ 38 w 46"/>
                <a:gd name="T31" fmla="*/ 27 h 51"/>
                <a:gd name="T32" fmla="*/ 38 w 46"/>
                <a:gd name="T33" fmla="*/ 27 h 51"/>
                <a:gd name="T34" fmla="*/ 37 w 46"/>
                <a:gd name="T35" fmla="*/ 30 h 51"/>
                <a:gd name="T36" fmla="*/ 35 w 46"/>
                <a:gd name="T37" fmla="*/ 34 h 51"/>
                <a:gd name="T38" fmla="*/ 31 w 46"/>
                <a:gd name="T39" fmla="*/ 36 h 51"/>
                <a:gd name="T40" fmla="*/ 26 w 46"/>
                <a:gd name="T41" fmla="*/ 38 h 51"/>
                <a:gd name="T42" fmla="*/ 26 w 46"/>
                <a:gd name="T43" fmla="*/ 38 h 51"/>
                <a:gd name="T44" fmla="*/ 16 w 46"/>
                <a:gd name="T45" fmla="*/ 39 h 51"/>
                <a:gd name="T46" fmla="*/ 8 w 46"/>
                <a:gd name="T47" fmla="*/ 40 h 51"/>
                <a:gd name="T48" fmla="*/ 0 w 46"/>
                <a:gd name="T49" fmla="*/ 40 h 51"/>
                <a:gd name="T50" fmla="*/ 0 w 46"/>
                <a:gd name="T51" fmla="*/ 40 h 51"/>
                <a:gd name="T52" fmla="*/ 1 w 46"/>
                <a:gd name="T53" fmla="*/ 46 h 51"/>
                <a:gd name="T54" fmla="*/ 1 w 46"/>
                <a:gd name="T55" fmla="*/ 46 h 51"/>
                <a:gd name="T56" fmla="*/ 4 w 46"/>
                <a:gd name="T57" fmla="*/ 50 h 51"/>
                <a:gd name="T58" fmla="*/ 5 w 46"/>
                <a:gd name="T59" fmla="*/ 51 h 51"/>
                <a:gd name="T60" fmla="*/ 37 w 46"/>
                <a:gd name="T61" fmla="*/ 51 h 51"/>
                <a:gd name="T62" fmla="*/ 46 w 46"/>
                <a:gd name="T63" fmla="*/ 3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51">
                  <a:moveTo>
                    <a:pt x="46" y="38"/>
                  </a:moveTo>
                  <a:lnTo>
                    <a:pt x="46" y="29"/>
                  </a:lnTo>
                  <a:lnTo>
                    <a:pt x="46" y="29"/>
                  </a:lnTo>
                  <a:lnTo>
                    <a:pt x="44" y="28"/>
                  </a:lnTo>
                  <a:lnTo>
                    <a:pt x="43" y="24"/>
                  </a:lnTo>
                  <a:lnTo>
                    <a:pt x="43" y="19"/>
                  </a:lnTo>
                  <a:lnTo>
                    <a:pt x="43" y="19"/>
                  </a:lnTo>
                  <a:lnTo>
                    <a:pt x="43" y="17"/>
                  </a:lnTo>
                  <a:lnTo>
                    <a:pt x="44" y="13"/>
                  </a:lnTo>
                  <a:lnTo>
                    <a:pt x="46" y="11"/>
                  </a:lnTo>
                  <a:lnTo>
                    <a:pt x="46" y="3"/>
                  </a:lnTo>
                  <a:lnTo>
                    <a:pt x="46" y="3"/>
                  </a:lnTo>
                  <a:lnTo>
                    <a:pt x="43" y="1"/>
                  </a:lnTo>
                  <a:lnTo>
                    <a:pt x="41" y="0"/>
                  </a:lnTo>
                  <a:lnTo>
                    <a:pt x="38" y="0"/>
                  </a:lnTo>
                  <a:lnTo>
                    <a:pt x="38" y="27"/>
                  </a:lnTo>
                  <a:lnTo>
                    <a:pt x="38" y="27"/>
                  </a:lnTo>
                  <a:lnTo>
                    <a:pt x="37" y="30"/>
                  </a:lnTo>
                  <a:lnTo>
                    <a:pt x="35" y="34"/>
                  </a:lnTo>
                  <a:lnTo>
                    <a:pt x="31" y="36"/>
                  </a:lnTo>
                  <a:lnTo>
                    <a:pt x="26" y="38"/>
                  </a:lnTo>
                  <a:lnTo>
                    <a:pt x="26" y="38"/>
                  </a:lnTo>
                  <a:lnTo>
                    <a:pt x="16" y="39"/>
                  </a:lnTo>
                  <a:lnTo>
                    <a:pt x="8" y="40"/>
                  </a:lnTo>
                  <a:lnTo>
                    <a:pt x="0" y="40"/>
                  </a:lnTo>
                  <a:lnTo>
                    <a:pt x="0" y="40"/>
                  </a:lnTo>
                  <a:lnTo>
                    <a:pt x="1" y="46"/>
                  </a:lnTo>
                  <a:lnTo>
                    <a:pt x="1" y="46"/>
                  </a:lnTo>
                  <a:lnTo>
                    <a:pt x="4" y="50"/>
                  </a:lnTo>
                  <a:lnTo>
                    <a:pt x="5" y="51"/>
                  </a:lnTo>
                  <a:lnTo>
                    <a:pt x="37" y="51"/>
                  </a:lnTo>
                  <a:lnTo>
                    <a:pt x="46"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3" name="Freeform 36"/>
            <p:cNvSpPr>
              <a:spLocks/>
            </p:cNvSpPr>
            <p:nvPr userDrawn="1"/>
          </p:nvSpPr>
          <p:spPr bwMode="auto">
            <a:xfrm>
              <a:off x="795338" y="790575"/>
              <a:ext cx="58738" cy="20638"/>
            </a:xfrm>
            <a:custGeom>
              <a:avLst/>
              <a:gdLst>
                <a:gd name="T0" fmla="*/ 2 w 37"/>
                <a:gd name="T1" fmla="*/ 13 h 13"/>
                <a:gd name="T2" fmla="*/ 34 w 37"/>
                <a:gd name="T3" fmla="*/ 13 h 13"/>
                <a:gd name="T4" fmla="*/ 34 w 37"/>
                <a:gd name="T5" fmla="*/ 13 h 13"/>
                <a:gd name="T6" fmla="*/ 37 w 37"/>
                <a:gd name="T7" fmla="*/ 6 h 13"/>
                <a:gd name="T8" fmla="*/ 35 w 37"/>
                <a:gd name="T9" fmla="*/ 0 h 13"/>
                <a:gd name="T10" fmla="*/ 2 w 37"/>
                <a:gd name="T11" fmla="*/ 0 h 13"/>
                <a:gd name="T12" fmla="*/ 0 w 37"/>
                <a:gd name="T13" fmla="*/ 6 h 13"/>
                <a:gd name="T14" fmla="*/ 2 w 3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2" y="13"/>
                  </a:moveTo>
                  <a:lnTo>
                    <a:pt x="34" y="13"/>
                  </a:lnTo>
                  <a:lnTo>
                    <a:pt x="34" y="13"/>
                  </a:lnTo>
                  <a:lnTo>
                    <a:pt x="37" y="6"/>
                  </a:lnTo>
                  <a:lnTo>
                    <a:pt x="35" y="0"/>
                  </a:lnTo>
                  <a:lnTo>
                    <a:pt x="2" y="0"/>
                  </a:lnTo>
                  <a:lnTo>
                    <a:pt x="0" y="6"/>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4" name="Freeform 37"/>
            <p:cNvSpPr>
              <a:spLocks/>
            </p:cNvSpPr>
            <p:nvPr userDrawn="1"/>
          </p:nvSpPr>
          <p:spPr bwMode="auto">
            <a:xfrm>
              <a:off x="798513" y="820738"/>
              <a:ext cx="58738" cy="68263"/>
            </a:xfrm>
            <a:custGeom>
              <a:avLst/>
              <a:gdLst>
                <a:gd name="T0" fmla="*/ 32 w 37"/>
                <a:gd name="T1" fmla="*/ 0 h 43"/>
                <a:gd name="T2" fmla="*/ 0 w 37"/>
                <a:gd name="T3" fmla="*/ 0 h 43"/>
                <a:gd name="T4" fmla="*/ 0 w 37"/>
                <a:gd name="T5" fmla="*/ 41 h 43"/>
                <a:gd name="T6" fmla="*/ 28 w 37"/>
                <a:gd name="T7" fmla="*/ 43 h 43"/>
                <a:gd name="T8" fmla="*/ 37 w 37"/>
                <a:gd name="T9" fmla="*/ 35 h 43"/>
                <a:gd name="T10" fmla="*/ 32 w 37"/>
                <a:gd name="T11" fmla="*/ 0 h 43"/>
              </a:gdLst>
              <a:ahLst/>
              <a:cxnLst>
                <a:cxn ang="0">
                  <a:pos x="T0" y="T1"/>
                </a:cxn>
                <a:cxn ang="0">
                  <a:pos x="T2" y="T3"/>
                </a:cxn>
                <a:cxn ang="0">
                  <a:pos x="T4" y="T5"/>
                </a:cxn>
                <a:cxn ang="0">
                  <a:pos x="T6" y="T7"/>
                </a:cxn>
                <a:cxn ang="0">
                  <a:pos x="T8" y="T9"/>
                </a:cxn>
                <a:cxn ang="0">
                  <a:pos x="T10" y="T11"/>
                </a:cxn>
              </a:cxnLst>
              <a:rect l="0" t="0" r="r" b="b"/>
              <a:pathLst>
                <a:path w="37" h="43">
                  <a:moveTo>
                    <a:pt x="32" y="0"/>
                  </a:moveTo>
                  <a:lnTo>
                    <a:pt x="0" y="0"/>
                  </a:lnTo>
                  <a:lnTo>
                    <a:pt x="0" y="41"/>
                  </a:lnTo>
                  <a:lnTo>
                    <a:pt x="28" y="43"/>
                  </a:lnTo>
                  <a:lnTo>
                    <a:pt x="37" y="35"/>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5" name="Freeform 38"/>
            <p:cNvSpPr>
              <a:spLocks/>
            </p:cNvSpPr>
            <p:nvPr userDrawn="1"/>
          </p:nvSpPr>
          <p:spPr bwMode="auto">
            <a:xfrm>
              <a:off x="796925" y="885825"/>
              <a:ext cx="77788" cy="68263"/>
            </a:xfrm>
            <a:custGeom>
              <a:avLst/>
              <a:gdLst>
                <a:gd name="T0" fmla="*/ 49 w 49"/>
                <a:gd name="T1" fmla="*/ 12 h 43"/>
                <a:gd name="T2" fmla="*/ 49 w 49"/>
                <a:gd name="T3" fmla="*/ 12 h 43"/>
                <a:gd name="T4" fmla="*/ 43 w 49"/>
                <a:gd name="T5" fmla="*/ 7 h 43"/>
                <a:gd name="T6" fmla="*/ 43 w 49"/>
                <a:gd name="T7" fmla="*/ 7 h 43"/>
                <a:gd name="T8" fmla="*/ 42 w 49"/>
                <a:gd name="T9" fmla="*/ 0 h 43"/>
                <a:gd name="T10" fmla="*/ 32 w 49"/>
                <a:gd name="T11" fmla="*/ 8 h 43"/>
                <a:gd name="T12" fmla="*/ 0 w 49"/>
                <a:gd name="T13" fmla="*/ 8 h 43"/>
                <a:gd name="T14" fmla="*/ 0 w 49"/>
                <a:gd name="T15" fmla="*/ 8 h 43"/>
                <a:gd name="T16" fmla="*/ 0 w 49"/>
                <a:gd name="T17" fmla="*/ 19 h 43"/>
                <a:gd name="T18" fmla="*/ 0 w 49"/>
                <a:gd name="T19" fmla="*/ 31 h 43"/>
                <a:gd name="T20" fmla="*/ 0 w 49"/>
                <a:gd name="T21" fmla="*/ 31 h 43"/>
                <a:gd name="T22" fmla="*/ 7 w 49"/>
                <a:gd name="T23" fmla="*/ 37 h 43"/>
                <a:gd name="T24" fmla="*/ 16 w 49"/>
                <a:gd name="T25" fmla="*/ 43 h 43"/>
                <a:gd name="T26" fmla="*/ 37 w 49"/>
                <a:gd name="T27" fmla="*/ 18 h 43"/>
                <a:gd name="T28" fmla="*/ 49 w 49"/>
                <a:gd name="T2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3">
                  <a:moveTo>
                    <a:pt x="49" y="12"/>
                  </a:moveTo>
                  <a:lnTo>
                    <a:pt x="49" y="12"/>
                  </a:lnTo>
                  <a:lnTo>
                    <a:pt x="43" y="7"/>
                  </a:lnTo>
                  <a:lnTo>
                    <a:pt x="43" y="7"/>
                  </a:lnTo>
                  <a:lnTo>
                    <a:pt x="42" y="0"/>
                  </a:lnTo>
                  <a:lnTo>
                    <a:pt x="32" y="8"/>
                  </a:lnTo>
                  <a:lnTo>
                    <a:pt x="0" y="8"/>
                  </a:lnTo>
                  <a:lnTo>
                    <a:pt x="0" y="8"/>
                  </a:lnTo>
                  <a:lnTo>
                    <a:pt x="0" y="19"/>
                  </a:lnTo>
                  <a:lnTo>
                    <a:pt x="0" y="31"/>
                  </a:lnTo>
                  <a:lnTo>
                    <a:pt x="0" y="31"/>
                  </a:lnTo>
                  <a:lnTo>
                    <a:pt x="7" y="37"/>
                  </a:lnTo>
                  <a:lnTo>
                    <a:pt x="16" y="43"/>
                  </a:lnTo>
                  <a:lnTo>
                    <a:pt x="37" y="18"/>
                  </a:lnTo>
                  <a:lnTo>
                    <a:pt x="49"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6" name="Freeform 39"/>
            <p:cNvSpPr>
              <a:spLocks/>
            </p:cNvSpPr>
            <p:nvPr userDrawn="1"/>
          </p:nvSpPr>
          <p:spPr bwMode="auto">
            <a:xfrm>
              <a:off x="833438" y="911225"/>
              <a:ext cx="115888" cy="68263"/>
            </a:xfrm>
            <a:custGeom>
              <a:avLst/>
              <a:gdLst>
                <a:gd name="T0" fmla="*/ 19 w 73"/>
                <a:gd name="T1" fmla="*/ 5 h 43"/>
                <a:gd name="T2" fmla="*/ 0 w 73"/>
                <a:gd name="T3" fmla="*/ 30 h 43"/>
                <a:gd name="T4" fmla="*/ 31 w 73"/>
                <a:gd name="T5" fmla="*/ 43 h 43"/>
                <a:gd name="T6" fmla="*/ 31 w 73"/>
                <a:gd name="T7" fmla="*/ 43 h 43"/>
                <a:gd name="T8" fmla="*/ 45 w 73"/>
                <a:gd name="T9" fmla="*/ 35 h 43"/>
                <a:gd name="T10" fmla="*/ 58 w 73"/>
                <a:gd name="T11" fmla="*/ 26 h 43"/>
                <a:gd name="T12" fmla="*/ 73 w 73"/>
                <a:gd name="T13" fmla="*/ 16 h 43"/>
                <a:gd name="T14" fmla="*/ 30 w 73"/>
                <a:gd name="T15" fmla="*/ 0 h 43"/>
                <a:gd name="T16" fmla="*/ 19 w 7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3">
                  <a:moveTo>
                    <a:pt x="19" y="5"/>
                  </a:moveTo>
                  <a:lnTo>
                    <a:pt x="0" y="30"/>
                  </a:lnTo>
                  <a:lnTo>
                    <a:pt x="31" y="43"/>
                  </a:lnTo>
                  <a:lnTo>
                    <a:pt x="31" y="43"/>
                  </a:lnTo>
                  <a:lnTo>
                    <a:pt x="45" y="35"/>
                  </a:lnTo>
                  <a:lnTo>
                    <a:pt x="58" y="26"/>
                  </a:lnTo>
                  <a:lnTo>
                    <a:pt x="73" y="16"/>
                  </a:lnTo>
                  <a:lnTo>
                    <a:pt x="30" y="0"/>
                  </a:lnTo>
                  <a:lnTo>
                    <a:pt x="1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7" name="Freeform 40"/>
            <p:cNvSpPr>
              <a:spLocks/>
            </p:cNvSpPr>
            <p:nvPr userDrawn="1"/>
          </p:nvSpPr>
          <p:spPr bwMode="auto">
            <a:xfrm>
              <a:off x="866775" y="666750"/>
              <a:ext cx="30163" cy="123825"/>
            </a:xfrm>
            <a:custGeom>
              <a:avLst/>
              <a:gdLst>
                <a:gd name="T0" fmla="*/ 15 w 19"/>
                <a:gd name="T1" fmla="*/ 33 h 78"/>
                <a:gd name="T2" fmla="*/ 15 w 19"/>
                <a:gd name="T3" fmla="*/ 33 h 78"/>
                <a:gd name="T4" fmla="*/ 15 w 19"/>
                <a:gd name="T5" fmla="*/ 7 h 78"/>
                <a:gd name="T6" fmla="*/ 15 w 19"/>
                <a:gd name="T7" fmla="*/ 7 h 78"/>
                <a:gd name="T8" fmla="*/ 16 w 19"/>
                <a:gd name="T9" fmla="*/ 5 h 78"/>
                <a:gd name="T10" fmla="*/ 16 w 19"/>
                <a:gd name="T11" fmla="*/ 5 h 78"/>
                <a:gd name="T12" fmla="*/ 16 w 19"/>
                <a:gd name="T13" fmla="*/ 2 h 78"/>
                <a:gd name="T14" fmla="*/ 16 w 19"/>
                <a:gd name="T15" fmla="*/ 0 h 78"/>
                <a:gd name="T16" fmla="*/ 1 w 19"/>
                <a:gd name="T17" fmla="*/ 0 h 78"/>
                <a:gd name="T18" fmla="*/ 1 w 19"/>
                <a:gd name="T19" fmla="*/ 0 h 78"/>
                <a:gd name="T20" fmla="*/ 1 w 19"/>
                <a:gd name="T21" fmla="*/ 3 h 78"/>
                <a:gd name="T22" fmla="*/ 1 w 19"/>
                <a:gd name="T23" fmla="*/ 3 h 78"/>
                <a:gd name="T24" fmla="*/ 1 w 19"/>
                <a:gd name="T25" fmla="*/ 6 h 78"/>
                <a:gd name="T26" fmla="*/ 3 w 19"/>
                <a:gd name="T27" fmla="*/ 7 h 78"/>
                <a:gd name="T28" fmla="*/ 3 w 19"/>
                <a:gd name="T29" fmla="*/ 33 h 78"/>
                <a:gd name="T30" fmla="*/ 3 w 19"/>
                <a:gd name="T31" fmla="*/ 33 h 78"/>
                <a:gd name="T32" fmla="*/ 1 w 19"/>
                <a:gd name="T33" fmla="*/ 34 h 78"/>
                <a:gd name="T34" fmla="*/ 0 w 19"/>
                <a:gd name="T35" fmla="*/ 40 h 78"/>
                <a:gd name="T36" fmla="*/ 0 w 19"/>
                <a:gd name="T37" fmla="*/ 40 h 78"/>
                <a:gd name="T38" fmla="*/ 0 w 19"/>
                <a:gd name="T39" fmla="*/ 44 h 78"/>
                <a:gd name="T40" fmla="*/ 1 w 19"/>
                <a:gd name="T41" fmla="*/ 48 h 78"/>
                <a:gd name="T42" fmla="*/ 4 w 19"/>
                <a:gd name="T43" fmla="*/ 50 h 78"/>
                <a:gd name="T44" fmla="*/ 3 w 19"/>
                <a:gd name="T45" fmla="*/ 71 h 78"/>
                <a:gd name="T46" fmla="*/ 3 w 19"/>
                <a:gd name="T47" fmla="*/ 71 h 78"/>
                <a:gd name="T48" fmla="*/ 3 w 19"/>
                <a:gd name="T49" fmla="*/ 72 h 78"/>
                <a:gd name="T50" fmla="*/ 1 w 19"/>
                <a:gd name="T51" fmla="*/ 75 h 78"/>
                <a:gd name="T52" fmla="*/ 1 w 19"/>
                <a:gd name="T53" fmla="*/ 75 h 78"/>
                <a:gd name="T54" fmla="*/ 1 w 19"/>
                <a:gd name="T55" fmla="*/ 78 h 78"/>
                <a:gd name="T56" fmla="*/ 16 w 19"/>
                <a:gd name="T57" fmla="*/ 78 h 78"/>
                <a:gd name="T58" fmla="*/ 16 w 19"/>
                <a:gd name="T59" fmla="*/ 78 h 78"/>
                <a:gd name="T60" fmla="*/ 16 w 19"/>
                <a:gd name="T61" fmla="*/ 73 h 78"/>
                <a:gd name="T62" fmla="*/ 16 w 19"/>
                <a:gd name="T63" fmla="*/ 73 h 78"/>
                <a:gd name="T64" fmla="*/ 15 w 19"/>
                <a:gd name="T65" fmla="*/ 71 h 78"/>
                <a:gd name="T66" fmla="*/ 15 w 19"/>
                <a:gd name="T67" fmla="*/ 50 h 78"/>
                <a:gd name="T68" fmla="*/ 15 w 19"/>
                <a:gd name="T69" fmla="*/ 50 h 78"/>
                <a:gd name="T70" fmla="*/ 17 w 19"/>
                <a:gd name="T71" fmla="*/ 46 h 78"/>
                <a:gd name="T72" fmla="*/ 17 w 19"/>
                <a:gd name="T73" fmla="*/ 44 h 78"/>
                <a:gd name="T74" fmla="*/ 19 w 19"/>
                <a:gd name="T75" fmla="*/ 42 h 78"/>
                <a:gd name="T76" fmla="*/ 19 w 19"/>
                <a:gd name="T77" fmla="*/ 42 h 78"/>
                <a:gd name="T78" fmla="*/ 16 w 19"/>
                <a:gd name="T79" fmla="*/ 35 h 78"/>
                <a:gd name="T80" fmla="*/ 15 w 19"/>
                <a:gd name="T81"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78">
                  <a:moveTo>
                    <a:pt x="15" y="33"/>
                  </a:moveTo>
                  <a:lnTo>
                    <a:pt x="15" y="33"/>
                  </a:lnTo>
                  <a:lnTo>
                    <a:pt x="15" y="7"/>
                  </a:lnTo>
                  <a:lnTo>
                    <a:pt x="15" y="7"/>
                  </a:lnTo>
                  <a:lnTo>
                    <a:pt x="16" y="5"/>
                  </a:lnTo>
                  <a:lnTo>
                    <a:pt x="16" y="5"/>
                  </a:lnTo>
                  <a:lnTo>
                    <a:pt x="16" y="2"/>
                  </a:lnTo>
                  <a:lnTo>
                    <a:pt x="16" y="0"/>
                  </a:lnTo>
                  <a:lnTo>
                    <a:pt x="1" y="0"/>
                  </a:lnTo>
                  <a:lnTo>
                    <a:pt x="1" y="0"/>
                  </a:lnTo>
                  <a:lnTo>
                    <a:pt x="1" y="3"/>
                  </a:lnTo>
                  <a:lnTo>
                    <a:pt x="1" y="3"/>
                  </a:lnTo>
                  <a:lnTo>
                    <a:pt x="1" y="6"/>
                  </a:lnTo>
                  <a:lnTo>
                    <a:pt x="3" y="7"/>
                  </a:lnTo>
                  <a:lnTo>
                    <a:pt x="3" y="33"/>
                  </a:lnTo>
                  <a:lnTo>
                    <a:pt x="3" y="33"/>
                  </a:lnTo>
                  <a:lnTo>
                    <a:pt x="1" y="34"/>
                  </a:lnTo>
                  <a:lnTo>
                    <a:pt x="0" y="40"/>
                  </a:lnTo>
                  <a:lnTo>
                    <a:pt x="0" y="40"/>
                  </a:lnTo>
                  <a:lnTo>
                    <a:pt x="0" y="44"/>
                  </a:lnTo>
                  <a:lnTo>
                    <a:pt x="1" y="48"/>
                  </a:lnTo>
                  <a:lnTo>
                    <a:pt x="4" y="50"/>
                  </a:lnTo>
                  <a:lnTo>
                    <a:pt x="3" y="71"/>
                  </a:lnTo>
                  <a:lnTo>
                    <a:pt x="3" y="71"/>
                  </a:lnTo>
                  <a:lnTo>
                    <a:pt x="3" y="72"/>
                  </a:lnTo>
                  <a:lnTo>
                    <a:pt x="1" y="75"/>
                  </a:lnTo>
                  <a:lnTo>
                    <a:pt x="1" y="75"/>
                  </a:lnTo>
                  <a:lnTo>
                    <a:pt x="1" y="78"/>
                  </a:lnTo>
                  <a:lnTo>
                    <a:pt x="16" y="78"/>
                  </a:lnTo>
                  <a:lnTo>
                    <a:pt x="16" y="78"/>
                  </a:lnTo>
                  <a:lnTo>
                    <a:pt x="16" y="73"/>
                  </a:lnTo>
                  <a:lnTo>
                    <a:pt x="16" y="73"/>
                  </a:lnTo>
                  <a:lnTo>
                    <a:pt x="15" y="71"/>
                  </a:lnTo>
                  <a:lnTo>
                    <a:pt x="15" y="50"/>
                  </a:lnTo>
                  <a:lnTo>
                    <a:pt x="15" y="50"/>
                  </a:lnTo>
                  <a:lnTo>
                    <a:pt x="17" y="46"/>
                  </a:lnTo>
                  <a:lnTo>
                    <a:pt x="17" y="44"/>
                  </a:lnTo>
                  <a:lnTo>
                    <a:pt x="19" y="42"/>
                  </a:lnTo>
                  <a:lnTo>
                    <a:pt x="19" y="42"/>
                  </a:lnTo>
                  <a:lnTo>
                    <a:pt x="16" y="35"/>
                  </a:lnTo>
                  <a:lnTo>
                    <a:pt x="15"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8" name="Freeform 41"/>
            <p:cNvSpPr>
              <a:spLocks/>
            </p:cNvSpPr>
            <p:nvPr userDrawn="1"/>
          </p:nvSpPr>
          <p:spPr bwMode="auto">
            <a:xfrm>
              <a:off x="896938" y="703263"/>
              <a:ext cx="80963" cy="58738"/>
            </a:xfrm>
            <a:custGeom>
              <a:avLst/>
              <a:gdLst>
                <a:gd name="T0" fmla="*/ 28 w 51"/>
                <a:gd name="T1" fmla="*/ 31 h 37"/>
                <a:gd name="T2" fmla="*/ 51 w 51"/>
                <a:gd name="T3" fmla="*/ 6 h 37"/>
                <a:gd name="T4" fmla="*/ 51 w 51"/>
                <a:gd name="T5" fmla="*/ 6 h 37"/>
                <a:gd name="T6" fmla="*/ 17 w 51"/>
                <a:gd name="T7" fmla="*/ 6 h 37"/>
                <a:gd name="T8" fmla="*/ 17 w 51"/>
                <a:gd name="T9" fmla="*/ 6 h 37"/>
                <a:gd name="T10" fmla="*/ 13 w 51"/>
                <a:gd name="T11" fmla="*/ 5 h 37"/>
                <a:gd name="T12" fmla="*/ 9 w 51"/>
                <a:gd name="T13" fmla="*/ 3 h 37"/>
                <a:gd name="T14" fmla="*/ 5 w 51"/>
                <a:gd name="T15" fmla="*/ 0 h 37"/>
                <a:gd name="T16" fmla="*/ 3 w 51"/>
                <a:gd name="T17" fmla="*/ 0 h 37"/>
                <a:gd name="T18" fmla="*/ 3 w 51"/>
                <a:gd name="T19" fmla="*/ 0 h 37"/>
                <a:gd name="T20" fmla="*/ 0 w 51"/>
                <a:gd name="T21" fmla="*/ 7 h 37"/>
                <a:gd name="T22" fmla="*/ 0 w 51"/>
                <a:gd name="T23" fmla="*/ 7 h 37"/>
                <a:gd name="T24" fmla="*/ 2 w 51"/>
                <a:gd name="T25" fmla="*/ 11 h 37"/>
                <a:gd name="T26" fmla="*/ 3 w 51"/>
                <a:gd name="T27" fmla="*/ 14 h 37"/>
                <a:gd name="T28" fmla="*/ 5 w 51"/>
                <a:gd name="T29" fmla="*/ 19 h 37"/>
                <a:gd name="T30" fmla="*/ 5 w 51"/>
                <a:gd name="T31" fmla="*/ 19 h 37"/>
                <a:gd name="T32" fmla="*/ 5 w 51"/>
                <a:gd name="T33" fmla="*/ 22 h 37"/>
                <a:gd name="T34" fmla="*/ 2 w 51"/>
                <a:gd name="T35" fmla="*/ 26 h 37"/>
                <a:gd name="T36" fmla="*/ 0 w 51"/>
                <a:gd name="T37" fmla="*/ 28 h 37"/>
                <a:gd name="T38" fmla="*/ 0 w 51"/>
                <a:gd name="T39" fmla="*/ 28 h 37"/>
                <a:gd name="T40" fmla="*/ 5 w 51"/>
                <a:gd name="T41" fmla="*/ 37 h 37"/>
                <a:gd name="T42" fmla="*/ 5 w 51"/>
                <a:gd name="T43" fmla="*/ 37 h 37"/>
                <a:gd name="T44" fmla="*/ 8 w 51"/>
                <a:gd name="T45" fmla="*/ 34 h 37"/>
                <a:gd name="T46" fmla="*/ 18 w 51"/>
                <a:gd name="T47" fmla="*/ 31 h 37"/>
                <a:gd name="T48" fmla="*/ 18 w 51"/>
                <a:gd name="T49" fmla="*/ 31 h 37"/>
                <a:gd name="T50" fmla="*/ 28 w 51"/>
                <a:gd name="T51"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37">
                  <a:moveTo>
                    <a:pt x="28" y="31"/>
                  </a:moveTo>
                  <a:lnTo>
                    <a:pt x="51" y="6"/>
                  </a:lnTo>
                  <a:lnTo>
                    <a:pt x="51" y="6"/>
                  </a:lnTo>
                  <a:lnTo>
                    <a:pt x="17" y="6"/>
                  </a:lnTo>
                  <a:lnTo>
                    <a:pt x="17" y="6"/>
                  </a:lnTo>
                  <a:lnTo>
                    <a:pt x="13" y="5"/>
                  </a:lnTo>
                  <a:lnTo>
                    <a:pt x="9" y="3"/>
                  </a:lnTo>
                  <a:lnTo>
                    <a:pt x="5" y="0"/>
                  </a:lnTo>
                  <a:lnTo>
                    <a:pt x="3" y="0"/>
                  </a:lnTo>
                  <a:lnTo>
                    <a:pt x="3" y="0"/>
                  </a:lnTo>
                  <a:lnTo>
                    <a:pt x="0" y="7"/>
                  </a:lnTo>
                  <a:lnTo>
                    <a:pt x="0" y="7"/>
                  </a:lnTo>
                  <a:lnTo>
                    <a:pt x="2" y="11"/>
                  </a:lnTo>
                  <a:lnTo>
                    <a:pt x="3" y="14"/>
                  </a:lnTo>
                  <a:lnTo>
                    <a:pt x="5" y="19"/>
                  </a:lnTo>
                  <a:lnTo>
                    <a:pt x="5" y="19"/>
                  </a:lnTo>
                  <a:lnTo>
                    <a:pt x="5" y="22"/>
                  </a:lnTo>
                  <a:lnTo>
                    <a:pt x="2" y="26"/>
                  </a:lnTo>
                  <a:lnTo>
                    <a:pt x="0" y="28"/>
                  </a:lnTo>
                  <a:lnTo>
                    <a:pt x="0" y="28"/>
                  </a:lnTo>
                  <a:lnTo>
                    <a:pt x="5" y="37"/>
                  </a:lnTo>
                  <a:lnTo>
                    <a:pt x="5" y="37"/>
                  </a:lnTo>
                  <a:lnTo>
                    <a:pt x="8" y="34"/>
                  </a:lnTo>
                  <a:lnTo>
                    <a:pt x="18" y="31"/>
                  </a:lnTo>
                  <a:lnTo>
                    <a:pt x="18" y="31"/>
                  </a:lnTo>
                  <a:lnTo>
                    <a:pt x="28"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9" name="Freeform 42"/>
            <p:cNvSpPr>
              <a:spLocks/>
            </p:cNvSpPr>
            <p:nvPr userDrawn="1"/>
          </p:nvSpPr>
          <p:spPr bwMode="auto">
            <a:xfrm>
              <a:off x="998538" y="625475"/>
              <a:ext cx="161925" cy="127000"/>
            </a:xfrm>
            <a:custGeom>
              <a:avLst/>
              <a:gdLst>
                <a:gd name="T0" fmla="*/ 102 w 102"/>
                <a:gd name="T1" fmla="*/ 41 h 80"/>
                <a:gd name="T2" fmla="*/ 99 w 102"/>
                <a:gd name="T3" fmla="*/ 39 h 80"/>
                <a:gd name="T4" fmla="*/ 93 w 102"/>
                <a:gd name="T5" fmla="*/ 42 h 80"/>
                <a:gd name="T6" fmla="*/ 90 w 102"/>
                <a:gd name="T7" fmla="*/ 43 h 80"/>
                <a:gd name="T8" fmla="*/ 89 w 102"/>
                <a:gd name="T9" fmla="*/ 50 h 80"/>
                <a:gd name="T10" fmla="*/ 87 w 102"/>
                <a:gd name="T11" fmla="*/ 48 h 80"/>
                <a:gd name="T12" fmla="*/ 81 w 102"/>
                <a:gd name="T13" fmla="*/ 47 h 80"/>
                <a:gd name="T14" fmla="*/ 76 w 102"/>
                <a:gd name="T15" fmla="*/ 48 h 80"/>
                <a:gd name="T16" fmla="*/ 78 w 102"/>
                <a:gd name="T17" fmla="*/ 54 h 80"/>
                <a:gd name="T18" fmla="*/ 76 w 102"/>
                <a:gd name="T19" fmla="*/ 60 h 80"/>
                <a:gd name="T20" fmla="*/ 73 w 102"/>
                <a:gd name="T21" fmla="*/ 60 h 80"/>
                <a:gd name="T22" fmla="*/ 68 w 102"/>
                <a:gd name="T23" fmla="*/ 56 h 80"/>
                <a:gd name="T24" fmla="*/ 68 w 102"/>
                <a:gd name="T25" fmla="*/ 53 h 80"/>
                <a:gd name="T26" fmla="*/ 62 w 102"/>
                <a:gd name="T27" fmla="*/ 55 h 80"/>
                <a:gd name="T28" fmla="*/ 59 w 102"/>
                <a:gd name="T29" fmla="*/ 53 h 80"/>
                <a:gd name="T30" fmla="*/ 60 w 102"/>
                <a:gd name="T31" fmla="*/ 47 h 80"/>
                <a:gd name="T32" fmla="*/ 70 w 102"/>
                <a:gd name="T33" fmla="*/ 44 h 80"/>
                <a:gd name="T34" fmla="*/ 68 w 102"/>
                <a:gd name="T35" fmla="*/ 41 h 80"/>
                <a:gd name="T36" fmla="*/ 65 w 102"/>
                <a:gd name="T37" fmla="*/ 36 h 80"/>
                <a:gd name="T38" fmla="*/ 61 w 102"/>
                <a:gd name="T39" fmla="*/ 34 h 80"/>
                <a:gd name="T40" fmla="*/ 55 w 102"/>
                <a:gd name="T41" fmla="*/ 36 h 80"/>
                <a:gd name="T42" fmla="*/ 57 w 102"/>
                <a:gd name="T43" fmla="*/ 34 h 80"/>
                <a:gd name="T44" fmla="*/ 60 w 102"/>
                <a:gd name="T45" fmla="*/ 29 h 80"/>
                <a:gd name="T46" fmla="*/ 60 w 102"/>
                <a:gd name="T47" fmla="*/ 23 h 80"/>
                <a:gd name="T48" fmla="*/ 56 w 102"/>
                <a:gd name="T49" fmla="*/ 17 h 80"/>
                <a:gd name="T50" fmla="*/ 56 w 102"/>
                <a:gd name="T51" fmla="*/ 17 h 80"/>
                <a:gd name="T52" fmla="*/ 52 w 102"/>
                <a:gd name="T53" fmla="*/ 18 h 80"/>
                <a:gd name="T54" fmla="*/ 45 w 102"/>
                <a:gd name="T55" fmla="*/ 22 h 80"/>
                <a:gd name="T56" fmla="*/ 44 w 102"/>
                <a:gd name="T57" fmla="*/ 26 h 80"/>
                <a:gd name="T58" fmla="*/ 44 w 102"/>
                <a:gd name="T59" fmla="*/ 31 h 80"/>
                <a:gd name="T60" fmla="*/ 41 w 102"/>
                <a:gd name="T61" fmla="*/ 27 h 80"/>
                <a:gd name="T62" fmla="*/ 36 w 102"/>
                <a:gd name="T63" fmla="*/ 23 h 80"/>
                <a:gd name="T64" fmla="*/ 33 w 102"/>
                <a:gd name="T65" fmla="*/ 23 h 80"/>
                <a:gd name="T66" fmla="*/ 28 w 102"/>
                <a:gd name="T67" fmla="*/ 26 h 80"/>
                <a:gd name="T68" fmla="*/ 31 w 102"/>
                <a:gd name="T69" fmla="*/ 31 h 80"/>
                <a:gd name="T70" fmla="*/ 31 w 102"/>
                <a:gd name="T71" fmla="*/ 38 h 80"/>
                <a:gd name="T72" fmla="*/ 28 w 102"/>
                <a:gd name="T73" fmla="*/ 39 h 80"/>
                <a:gd name="T74" fmla="*/ 23 w 102"/>
                <a:gd name="T75" fmla="*/ 36 h 80"/>
                <a:gd name="T76" fmla="*/ 22 w 102"/>
                <a:gd name="T77" fmla="*/ 32 h 80"/>
                <a:gd name="T78" fmla="*/ 17 w 102"/>
                <a:gd name="T79" fmla="*/ 36 h 80"/>
                <a:gd name="T80" fmla="*/ 13 w 102"/>
                <a:gd name="T81" fmla="*/ 34 h 80"/>
                <a:gd name="T82" fmla="*/ 11 w 102"/>
                <a:gd name="T83" fmla="*/ 28 h 80"/>
                <a:gd name="T84" fmla="*/ 20 w 102"/>
                <a:gd name="T85" fmla="*/ 23 h 80"/>
                <a:gd name="T86" fmla="*/ 19 w 102"/>
                <a:gd name="T87" fmla="*/ 22 h 80"/>
                <a:gd name="T88" fmla="*/ 14 w 102"/>
                <a:gd name="T89" fmla="*/ 16 h 80"/>
                <a:gd name="T90" fmla="*/ 9 w 102"/>
                <a:gd name="T91" fmla="*/ 16 h 80"/>
                <a:gd name="T92" fmla="*/ 12 w 102"/>
                <a:gd name="T93" fmla="*/ 12 h 80"/>
                <a:gd name="T94" fmla="*/ 13 w 102"/>
                <a:gd name="T95" fmla="*/ 6 h 80"/>
                <a:gd name="T96" fmla="*/ 12 w 102"/>
                <a:gd name="T97" fmla="*/ 4 h 80"/>
                <a:gd name="T98" fmla="*/ 8 w 102"/>
                <a:gd name="T99" fmla="*/ 0 h 80"/>
                <a:gd name="T100" fmla="*/ 23 w 102"/>
                <a:gd name="T101" fmla="*/ 59 h 80"/>
                <a:gd name="T102" fmla="*/ 30 w 102"/>
                <a:gd name="T103" fmla="*/ 55 h 80"/>
                <a:gd name="T104" fmla="*/ 34 w 102"/>
                <a:gd name="T105" fmla="*/ 53 h 80"/>
                <a:gd name="T106" fmla="*/ 44 w 102"/>
                <a:gd name="T107" fmla="*/ 54 h 80"/>
                <a:gd name="T108" fmla="*/ 47 w 102"/>
                <a:gd name="T109" fmla="*/ 55 h 80"/>
                <a:gd name="T110" fmla="*/ 55 w 102"/>
                <a:gd name="T111" fmla="*/ 60 h 80"/>
                <a:gd name="T112" fmla="*/ 56 w 102"/>
                <a:gd name="T113" fmla="*/ 66 h 80"/>
                <a:gd name="T114" fmla="*/ 56 w 102"/>
                <a:gd name="T115" fmla="*/ 70 h 80"/>
                <a:gd name="T116" fmla="*/ 71 w 102"/>
                <a:gd name="T1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80">
                  <a:moveTo>
                    <a:pt x="71" y="80"/>
                  </a:moveTo>
                  <a:lnTo>
                    <a:pt x="102" y="41"/>
                  </a:lnTo>
                  <a:lnTo>
                    <a:pt x="102" y="41"/>
                  </a:lnTo>
                  <a:lnTo>
                    <a:pt x="99" y="39"/>
                  </a:lnTo>
                  <a:lnTo>
                    <a:pt x="97" y="41"/>
                  </a:lnTo>
                  <a:lnTo>
                    <a:pt x="93" y="42"/>
                  </a:lnTo>
                  <a:lnTo>
                    <a:pt x="93" y="42"/>
                  </a:lnTo>
                  <a:lnTo>
                    <a:pt x="90" y="43"/>
                  </a:lnTo>
                  <a:lnTo>
                    <a:pt x="89" y="47"/>
                  </a:lnTo>
                  <a:lnTo>
                    <a:pt x="89" y="50"/>
                  </a:lnTo>
                  <a:lnTo>
                    <a:pt x="89" y="50"/>
                  </a:lnTo>
                  <a:lnTo>
                    <a:pt x="87" y="48"/>
                  </a:lnTo>
                  <a:lnTo>
                    <a:pt x="86" y="47"/>
                  </a:lnTo>
                  <a:lnTo>
                    <a:pt x="81" y="47"/>
                  </a:lnTo>
                  <a:lnTo>
                    <a:pt x="77" y="47"/>
                  </a:lnTo>
                  <a:lnTo>
                    <a:pt x="76" y="48"/>
                  </a:lnTo>
                  <a:lnTo>
                    <a:pt x="76" y="48"/>
                  </a:lnTo>
                  <a:lnTo>
                    <a:pt x="78" y="54"/>
                  </a:lnTo>
                  <a:lnTo>
                    <a:pt x="78" y="58"/>
                  </a:lnTo>
                  <a:lnTo>
                    <a:pt x="76" y="60"/>
                  </a:lnTo>
                  <a:lnTo>
                    <a:pt x="73" y="60"/>
                  </a:lnTo>
                  <a:lnTo>
                    <a:pt x="73" y="60"/>
                  </a:lnTo>
                  <a:lnTo>
                    <a:pt x="70" y="59"/>
                  </a:lnTo>
                  <a:lnTo>
                    <a:pt x="68" y="56"/>
                  </a:lnTo>
                  <a:lnTo>
                    <a:pt x="68" y="53"/>
                  </a:lnTo>
                  <a:lnTo>
                    <a:pt x="68" y="53"/>
                  </a:lnTo>
                  <a:lnTo>
                    <a:pt x="65" y="55"/>
                  </a:lnTo>
                  <a:lnTo>
                    <a:pt x="62" y="55"/>
                  </a:lnTo>
                  <a:lnTo>
                    <a:pt x="59" y="53"/>
                  </a:lnTo>
                  <a:lnTo>
                    <a:pt x="59" y="53"/>
                  </a:lnTo>
                  <a:lnTo>
                    <a:pt x="57" y="50"/>
                  </a:lnTo>
                  <a:lnTo>
                    <a:pt x="60" y="47"/>
                  </a:lnTo>
                  <a:lnTo>
                    <a:pt x="63" y="45"/>
                  </a:lnTo>
                  <a:lnTo>
                    <a:pt x="70" y="44"/>
                  </a:lnTo>
                  <a:lnTo>
                    <a:pt x="70" y="44"/>
                  </a:lnTo>
                  <a:lnTo>
                    <a:pt x="68" y="41"/>
                  </a:lnTo>
                  <a:lnTo>
                    <a:pt x="67" y="38"/>
                  </a:lnTo>
                  <a:lnTo>
                    <a:pt x="65" y="36"/>
                  </a:lnTo>
                  <a:lnTo>
                    <a:pt x="65" y="36"/>
                  </a:lnTo>
                  <a:lnTo>
                    <a:pt x="61" y="34"/>
                  </a:lnTo>
                  <a:lnTo>
                    <a:pt x="59" y="34"/>
                  </a:lnTo>
                  <a:lnTo>
                    <a:pt x="55" y="36"/>
                  </a:lnTo>
                  <a:lnTo>
                    <a:pt x="55" y="36"/>
                  </a:lnTo>
                  <a:lnTo>
                    <a:pt x="57" y="34"/>
                  </a:lnTo>
                  <a:lnTo>
                    <a:pt x="59" y="32"/>
                  </a:lnTo>
                  <a:lnTo>
                    <a:pt x="60" y="29"/>
                  </a:lnTo>
                  <a:lnTo>
                    <a:pt x="60" y="29"/>
                  </a:lnTo>
                  <a:lnTo>
                    <a:pt x="60" y="23"/>
                  </a:lnTo>
                  <a:lnTo>
                    <a:pt x="59" y="21"/>
                  </a:lnTo>
                  <a:lnTo>
                    <a:pt x="56" y="17"/>
                  </a:lnTo>
                  <a:lnTo>
                    <a:pt x="56" y="17"/>
                  </a:lnTo>
                  <a:lnTo>
                    <a:pt x="56" y="17"/>
                  </a:lnTo>
                  <a:lnTo>
                    <a:pt x="56" y="17"/>
                  </a:lnTo>
                  <a:lnTo>
                    <a:pt x="52" y="18"/>
                  </a:lnTo>
                  <a:lnTo>
                    <a:pt x="49" y="20"/>
                  </a:lnTo>
                  <a:lnTo>
                    <a:pt x="45" y="22"/>
                  </a:lnTo>
                  <a:lnTo>
                    <a:pt x="45" y="22"/>
                  </a:lnTo>
                  <a:lnTo>
                    <a:pt x="44" y="26"/>
                  </a:lnTo>
                  <a:lnTo>
                    <a:pt x="44" y="28"/>
                  </a:lnTo>
                  <a:lnTo>
                    <a:pt x="44" y="31"/>
                  </a:lnTo>
                  <a:lnTo>
                    <a:pt x="44" y="31"/>
                  </a:lnTo>
                  <a:lnTo>
                    <a:pt x="41" y="27"/>
                  </a:lnTo>
                  <a:lnTo>
                    <a:pt x="40" y="25"/>
                  </a:lnTo>
                  <a:lnTo>
                    <a:pt x="36" y="23"/>
                  </a:lnTo>
                  <a:lnTo>
                    <a:pt x="36" y="23"/>
                  </a:lnTo>
                  <a:lnTo>
                    <a:pt x="33" y="23"/>
                  </a:lnTo>
                  <a:lnTo>
                    <a:pt x="30" y="25"/>
                  </a:lnTo>
                  <a:lnTo>
                    <a:pt x="28" y="26"/>
                  </a:lnTo>
                  <a:lnTo>
                    <a:pt x="28" y="26"/>
                  </a:lnTo>
                  <a:lnTo>
                    <a:pt x="31" y="31"/>
                  </a:lnTo>
                  <a:lnTo>
                    <a:pt x="31" y="36"/>
                  </a:lnTo>
                  <a:lnTo>
                    <a:pt x="31" y="38"/>
                  </a:lnTo>
                  <a:lnTo>
                    <a:pt x="28" y="39"/>
                  </a:lnTo>
                  <a:lnTo>
                    <a:pt x="28" y="39"/>
                  </a:lnTo>
                  <a:lnTo>
                    <a:pt x="24" y="38"/>
                  </a:lnTo>
                  <a:lnTo>
                    <a:pt x="23" y="36"/>
                  </a:lnTo>
                  <a:lnTo>
                    <a:pt x="22" y="32"/>
                  </a:lnTo>
                  <a:lnTo>
                    <a:pt x="22" y="32"/>
                  </a:lnTo>
                  <a:lnTo>
                    <a:pt x="19" y="34"/>
                  </a:lnTo>
                  <a:lnTo>
                    <a:pt x="17" y="36"/>
                  </a:lnTo>
                  <a:lnTo>
                    <a:pt x="13" y="34"/>
                  </a:lnTo>
                  <a:lnTo>
                    <a:pt x="13" y="34"/>
                  </a:lnTo>
                  <a:lnTo>
                    <a:pt x="11" y="32"/>
                  </a:lnTo>
                  <a:lnTo>
                    <a:pt x="11" y="28"/>
                  </a:lnTo>
                  <a:lnTo>
                    <a:pt x="14" y="26"/>
                  </a:lnTo>
                  <a:lnTo>
                    <a:pt x="20" y="23"/>
                  </a:lnTo>
                  <a:lnTo>
                    <a:pt x="20" y="23"/>
                  </a:lnTo>
                  <a:lnTo>
                    <a:pt x="19" y="22"/>
                  </a:lnTo>
                  <a:lnTo>
                    <a:pt x="18" y="18"/>
                  </a:lnTo>
                  <a:lnTo>
                    <a:pt x="14" y="16"/>
                  </a:lnTo>
                  <a:lnTo>
                    <a:pt x="12" y="15"/>
                  </a:lnTo>
                  <a:lnTo>
                    <a:pt x="9" y="16"/>
                  </a:lnTo>
                  <a:lnTo>
                    <a:pt x="9" y="16"/>
                  </a:lnTo>
                  <a:lnTo>
                    <a:pt x="12" y="12"/>
                  </a:lnTo>
                  <a:lnTo>
                    <a:pt x="13" y="10"/>
                  </a:lnTo>
                  <a:lnTo>
                    <a:pt x="13" y="6"/>
                  </a:lnTo>
                  <a:lnTo>
                    <a:pt x="13" y="6"/>
                  </a:lnTo>
                  <a:lnTo>
                    <a:pt x="12" y="4"/>
                  </a:lnTo>
                  <a:lnTo>
                    <a:pt x="11" y="1"/>
                  </a:lnTo>
                  <a:lnTo>
                    <a:pt x="8" y="0"/>
                  </a:lnTo>
                  <a:lnTo>
                    <a:pt x="0" y="49"/>
                  </a:lnTo>
                  <a:lnTo>
                    <a:pt x="23" y="59"/>
                  </a:lnTo>
                  <a:lnTo>
                    <a:pt x="23" y="59"/>
                  </a:lnTo>
                  <a:lnTo>
                    <a:pt x="30" y="55"/>
                  </a:lnTo>
                  <a:lnTo>
                    <a:pt x="30" y="55"/>
                  </a:lnTo>
                  <a:lnTo>
                    <a:pt x="34" y="53"/>
                  </a:lnTo>
                  <a:lnTo>
                    <a:pt x="39" y="53"/>
                  </a:lnTo>
                  <a:lnTo>
                    <a:pt x="44" y="54"/>
                  </a:lnTo>
                  <a:lnTo>
                    <a:pt x="47" y="55"/>
                  </a:lnTo>
                  <a:lnTo>
                    <a:pt x="47" y="55"/>
                  </a:lnTo>
                  <a:lnTo>
                    <a:pt x="52" y="58"/>
                  </a:lnTo>
                  <a:lnTo>
                    <a:pt x="55" y="60"/>
                  </a:lnTo>
                  <a:lnTo>
                    <a:pt x="56" y="64"/>
                  </a:lnTo>
                  <a:lnTo>
                    <a:pt x="56" y="66"/>
                  </a:lnTo>
                  <a:lnTo>
                    <a:pt x="56" y="66"/>
                  </a:lnTo>
                  <a:lnTo>
                    <a:pt x="56" y="70"/>
                  </a:lnTo>
                  <a:lnTo>
                    <a:pt x="54" y="74"/>
                  </a:lnTo>
                  <a:lnTo>
                    <a:pt x="71"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0" name="Freeform 43"/>
            <p:cNvSpPr>
              <a:spLocks/>
            </p:cNvSpPr>
            <p:nvPr userDrawn="1"/>
          </p:nvSpPr>
          <p:spPr bwMode="auto">
            <a:xfrm>
              <a:off x="1128713" y="712788"/>
              <a:ext cx="193675" cy="33338"/>
            </a:xfrm>
            <a:custGeom>
              <a:avLst/>
              <a:gdLst>
                <a:gd name="T0" fmla="*/ 102 w 122"/>
                <a:gd name="T1" fmla="*/ 19 h 21"/>
                <a:gd name="T2" fmla="*/ 122 w 122"/>
                <a:gd name="T3" fmla="*/ 10 h 21"/>
                <a:gd name="T4" fmla="*/ 102 w 122"/>
                <a:gd name="T5" fmla="*/ 1 h 21"/>
                <a:gd name="T6" fmla="*/ 102 w 122"/>
                <a:gd name="T7" fmla="*/ 1 h 21"/>
                <a:gd name="T8" fmla="*/ 69 w 122"/>
                <a:gd name="T9" fmla="*/ 1 h 21"/>
                <a:gd name="T10" fmla="*/ 16 w 122"/>
                <a:gd name="T11" fmla="*/ 0 h 21"/>
                <a:gd name="T12" fmla="*/ 0 w 122"/>
                <a:gd name="T13" fmla="*/ 21 h 21"/>
                <a:gd name="T14" fmla="*/ 0 w 122"/>
                <a:gd name="T15" fmla="*/ 21 h 21"/>
                <a:gd name="T16" fmla="*/ 102 w 122"/>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1">
                  <a:moveTo>
                    <a:pt x="102" y="19"/>
                  </a:moveTo>
                  <a:lnTo>
                    <a:pt x="122" y="10"/>
                  </a:lnTo>
                  <a:lnTo>
                    <a:pt x="102" y="1"/>
                  </a:lnTo>
                  <a:lnTo>
                    <a:pt x="102" y="1"/>
                  </a:lnTo>
                  <a:lnTo>
                    <a:pt x="69" y="1"/>
                  </a:lnTo>
                  <a:lnTo>
                    <a:pt x="16" y="0"/>
                  </a:lnTo>
                  <a:lnTo>
                    <a:pt x="0" y="21"/>
                  </a:lnTo>
                  <a:lnTo>
                    <a:pt x="0" y="21"/>
                  </a:lnTo>
                  <a:lnTo>
                    <a:pt x="10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1" name="Freeform 44"/>
            <p:cNvSpPr>
              <a:spLocks/>
            </p:cNvSpPr>
            <p:nvPr userDrawn="1"/>
          </p:nvSpPr>
          <p:spPr bwMode="auto">
            <a:xfrm>
              <a:off x="1190625" y="796925"/>
              <a:ext cx="115888" cy="112713"/>
            </a:xfrm>
            <a:custGeom>
              <a:avLst/>
              <a:gdLst>
                <a:gd name="T0" fmla="*/ 37 w 73"/>
                <a:gd name="T1" fmla="*/ 71 h 71"/>
                <a:gd name="T2" fmla="*/ 37 w 73"/>
                <a:gd name="T3" fmla="*/ 71 h 71"/>
                <a:gd name="T4" fmla="*/ 26 w 73"/>
                <a:gd name="T5" fmla="*/ 65 h 71"/>
                <a:gd name="T6" fmla="*/ 17 w 73"/>
                <a:gd name="T7" fmla="*/ 60 h 71"/>
                <a:gd name="T8" fmla="*/ 9 w 73"/>
                <a:gd name="T9" fmla="*/ 54 h 71"/>
                <a:gd name="T10" fmla="*/ 3 w 73"/>
                <a:gd name="T11" fmla="*/ 47 h 71"/>
                <a:gd name="T12" fmla="*/ 3 w 73"/>
                <a:gd name="T13" fmla="*/ 47 h 71"/>
                <a:gd name="T14" fmla="*/ 0 w 73"/>
                <a:gd name="T15" fmla="*/ 42 h 71"/>
                <a:gd name="T16" fmla="*/ 0 w 73"/>
                <a:gd name="T17" fmla="*/ 36 h 71"/>
                <a:gd name="T18" fmla="*/ 0 w 73"/>
                <a:gd name="T19" fmla="*/ 31 h 71"/>
                <a:gd name="T20" fmla="*/ 0 w 73"/>
                <a:gd name="T21" fmla="*/ 25 h 71"/>
                <a:gd name="T22" fmla="*/ 3 w 73"/>
                <a:gd name="T23" fmla="*/ 18 h 71"/>
                <a:gd name="T24" fmla="*/ 5 w 73"/>
                <a:gd name="T25" fmla="*/ 14 h 71"/>
                <a:gd name="T26" fmla="*/ 10 w 73"/>
                <a:gd name="T27" fmla="*/ 9 h 71"/>
                <a:gd name="T28" fmla="*/ 15 w 73"/>
                <a:gd name="T29" fmla="*/ 5 h 71"/>
                <a:gd name="T30" fmla="*/ 15 w 73"/>
                <a:gd name="T31" fmla="*/ 5 h 71"/>
                <a:gd name="T32" fmla="*/ 17 w 73"/>
                <a:gd name="T33" fmla="*/ 7 h 71"/>
                <a:gd name="T34" fmla="*/ 19 w 73"/>
                <a:gd name="T35" fmla="*/ 10 h 71"/>
                <a:gd name="T36" fmla="*/ 19 w 73"/>
                <a:gd name="T37" fmla="*/ 12 h 71"/>
                <a:gd name="T38" fmla="*/ 19 w 73"/>
                <a:gd name="T39" fmla="*/ 12 h 71"/>
                <a:gd name="T40" fmla="*/ 35 w 73"/>
                <a:gd name="T41" fmla="*/ 11 h 71"/>
                <a:gd name="T42" fmla="*/ 35 w 73"/>
                <a:gd name="T43" fmla="*/ 11 h 71"/>
                <a:gd name="T44" fmla="*/ 35 w 73"/>
                <a:gd name="T45" fmla="*/ 6 h 71"/>
                <a:gd name="T46" fmla="*/ 35 w 73"/>
                <a:gd name="T47" fmla="*/ 2 h 71"/>
                <a:gd name="T48" fmla="*/ 33 w 73"/>
                <a:gd name="T49" fmla="*/ 0 h 71"/>
                <a:gd name="T50" fmla="*/ 33 w 73"/>
                <a:gd name="T51" fmla="*/ 0 h 71"/>
                <a:gd name="T52" fmla="*/ 38 w 73"/>
                <a:gd name="T53" fmla="*/ 4 h 71"/>
                <a:gd name="T54" fmla="*/ 40 w 73"/>
                <a:gd name="T55" fmla="*/ 7 h 71"/>
                <a:gd name="T56" fmla="*/ 41 w 73"/>
                <a:gd name="T57" fmla="*/ 11 h 71"/>
                <a:gd name="T58" fmla="*/ 41 w 73"/>
                <a:gd name="T59" fmla="*/ 11 h 71"/>
                <a:gd name="T60" fmla="*/ 56 w 73"/>
                <a:gd name="T61" fmla="*/ 12 h 71"/>
                <a:gd name="T62" fmla="*/ 56 w 73"/>
                <a:gd name="T63" fmla="*/ 12 h 71"/>
                <a:gd name="T64" fmla="*/ 56 w 73"/>
                <a:gd name="T65" fmla="*/ 7 h 71"/>
                <a:gd name="T66" fmla="*/ 53 w 73"/>
                <a:gd name="T67" fmla="*/ 2 h 71"/>
                <a:gd name="T68" fmla="*/ 53 w 73"/>
                <a:gd name="T69" fmla="*/ 2 h 71"/>
                <a:gd name="T70" fmla="*/ 58 w 73"/>
                <a:gd name="T71" fmla="*/ 6 h 71"/>
                <a:gd name="T72" fmla="*/ 63 w 73"/>
                <a:gd name="T73" fmla="*/ 9 h 71"/>
                <a:gd name="T74" fmla="*/ 67 w 73"/>
                <a:gd name="T75" fmla="*/ 14 h 71"/>
                <a:gd name="T76" fmla="*/ 69 w 73"/>
                <a:gd name="T77" fmla="*/ 17 h 71"/>
                <a:gd name="T78" fmla="*/ 72 w 73"/>
                <a:gd name="T79" fmla="*/ 26 h 71"/>
                <a:gd name="T80" fmla="*/ 73 w 73"/>
                <a:gd name="T81" fmla="*/ 33 h 71"/>
                <a:gd name="T82" fmla="*/ 73 w 73"/>
                <a:gd name="T83" fmla="*/ 33 h 71"/>
                <a:gd name="T84" fmla="*/ 72 w 73"/>
                <a:gd name="T85" fmla="*/ 42 h 71"/>
                <a:gd name="T86" fmla="*/ 69 w 73"/>
                <a:gd name="T87" fmla="*/ 49 h 71"/>
                <a:gd name="T88" fmla="*/ 64 w 73"/>
                <a:gd name="T89" fmla="*/ 55 h 71"/>
                <a:gd name="T90" fmla="*/ 58 w 73"/>
                <a:gd name="T91" fmla="*/ 60 h 71"/>
                <a:gd name="T92" fmla="*/ 58 w 73"/>
                <a:gd name="T93" fmla="*/ 60 h 71"/>
                <a:gd name="T94" fmla="*/ 47 w 73"/>
                <a:gd name="T95" fmla="*/ 66 h 71"/>
                <a:gd name="T96" fmla="*/ 37 w 73"/>
                <a:gd name="T9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71">
                  <a:moveTo>
                    <a:pt x="37" y="71"/>
                  </a:moveTo>
                  <a:lnTo>
                    <a:pt x="37" y="71"/>
                  </a:lnTo>
                  <a:lnTo>
                    <a:pt x="26" y="65"/>
                  </a:lnTo>
                  <a:lnTo>
                    <a:pt x="17" y="60"/>
                  </a:lnTo>
                  <a:lnTo>
                    <a:pt x="9" y="54"/>
                  </a:lnTo>
                  <a:lnTo>
                    <a:pt x="3" y="47"/>
                  </a:lnTo>
                  <a:lnTo>
                    <a:pt x="3" y="47"/>
                  </a:lnTo>
                  <a:lnTo>
                    <a:pt x="0" y="42"/>
                  </a:lnTo>
                  <a:lnTo>
                    <a:pt x="0" y="36"/>
                  </a:lnTo>
                  <a:lnTo>
                    <a:pt x="0" y="31"/>
                  </a:lnTo>
                  <a:lnTo>
                    <a:pt x="0" y="25"/>
                  </a:lnTo>
                  <a:lnTo>
                    <a:pt x="3" y="18"/>
                  </a:lnTo>
                  <a:lnTo>
                    <a:pt x="5" y="14"/>
                  </a:lnTo>
                  <a:lnTo>
                    <a:pt x="10" y="9"/>
                  </a:lnTo>
                  <a:lnTo>
                    <a:pt x="15" y="5"/>
                  </a:lnTo>
                  <a:lnTo>
                    <a:pt x="15" y="5"/>
                  </a:lnTo>
                  <a:lnTo>
                    <a:pt x="17" y="7"/>
                  </a:lnTo>
                  <a:lnTo>
                    <a:pt x="19" y="10"/>
                  </a:lnTo>
                  <a:lnTo>
                    <a:pt x="19" y="12"/>
                  </a:lnTo>
                  <a:lnTo>
                    <a:pt x="19" y="12"/>
                  </a:lnTo>
                  <a:lnTo>
                    <a:pt x="35" y="11"/>
                  </a:lnTo>
                  <a:lnTo>
                    <a:pt x="35" y="11"/>
                  </a:lnTo>
                  <a:lnTo>
                    <a:pt x="35" y="6"/>
                  </a:lnTo>
                  <a:lnTo>
                    <a:pt x="35" y="2"/>
                  </a:lnTo>
                  <a:lnTo>
                    <a:pt x="33" y="0"/>
                  </a:lnTo>
                  <a:lnTo>
                    <a:pt x="33" y="0"/>
                  </a:lnTo>
                  <a:lnTo>
                    <a:pt x="38" y="4"/>
                  </a:lnTo>
                  <a:lnTo>
                    <a:pt x="40" y="7"/>
                  </a:lnTo>
                  <a:lnTo>
                    <a:pt x="41" y="11"/>
                  </a:lnTo>
                  <a:lnTo>
                    <a:pt x="41" y="11"/>
                  </a:lnTo>
                  <a:lnTo>
                    <a:pt x="56" y="12"/>
                  </a:lnTo>
                  <a:lnTo>
                    <a:pt x="56" y="12"/>
                  </a:lnTo>
                  <a:lnTo>
                    <a:pt x="56" y="7"/>
                  </a:lnTo>
                  <a:lnTo>
                    <a:pt x="53" y="2"/>
                  </a:lnTo>
                  <a:lnTo>
                    <a:pt x="53" y="2"/>
                  </a:lnTo>
                  <a:lnTo>
                    <a:pt x="58" y="6"/>
                  </a:lnTo>
                  <a:lnTo>
                    <a:pt x="63" y="9"/>
                  </a:lnTo>
                  <a:lnTo>
                    <a:pt x="67" y="14"/>
                  </a:lnTo>
                  <a:lnTo>
                    <a:pt x="69" y="17"/>
                  </a:lnTo>
                  <a:lnTo>
                    <a:pt x="72" y="26"/>
                  </a:lnTo>
                  <a:lnTo>
                    <a:pt x="73" y="33"/>
                  </a:lnTo>
                  <a:lnTo>
                    <a:pt x="73" y="33"/>
                  </a:lnTo>
                  <a:lnTo>
                    <a:pt x="72" y="42"/>
                  </a:lnTo>
                  <a:lnTo>
                    <a:pt x="69" y="49"/>
                  </a:lnTo>
                  <a:lnTo>
                    <a:pt x="64" y="55"/>
                  </a:lnTo>
                  <a:lnTo>
                    <a:pt x="58" y="60"/>
                  </a:lnTo>
                  <a:lnTo>
                    <a:pt x="58" y="60"/>
                  </a:lnTo>
                  <a:lnTo>
                    <a:pt x="47" y="66"/>
                  </a:lnTo>
                  <a:lnTo>
                    <a:pt x="37"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2" name="Freeform 45"/>
            <p:cNvSpPr>
              <a:spLocks/>
            </p:cNvSpPr>
            <p:nvPr userDrawn="1"/>
          </p:nvSpPr>
          <p:spPr bwMode="auto">
            <a:xfrm>
              <a:off x="1222375" y="1073150"/>
              <a:ext cx="3175" cy="3175"/>
            </a:xfrm>
            <a:custGeom>
              <a:avLst/>
              <a:gdLst>
                <a:gd name="T0" fmla="*/ 2 w 2"/>
                <a:gd name="T1" fmla="*/ 2 h 2"/>
                <a:gd name="T2" fmla="*/ 2 w 2"/>
                <a:gd name="T3" fmla="*/ 2 h 2"/>
                <a:gd name="T4" fmla="*/ 1 w 2"/>
                <a:gd name="T5" fmla="*/ 0 h 2"/>
                <a:gd name="T6" fmla="*/ 1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1" y="0"/>
                  </a:lnTo>
                  <a:lnTo>
                    <a:pt x="1" y="0"/>
                  </a:lnTo>
                  <a:lnTo>
                    <a:pt x="0"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3" name="Freeform 46"/>
            <p:cNvSpPr>
              <a:spLocks/>
            </p:cNvSpPr>
            <p:nvPr userDrawn="1"/>
          </p:nvSpPr>
          <p:spPr bwMode="auto">
            <a:xfrm>
              <a:off x="974725" y="755650"/>
              <a:ext cx="20638" cy="12700"/>
            </a:xfrm>
            <a:custGeom>
              <a:avLst/>
              <a:gdLst>
                <a:gd name="T0" fmla="*/ 13 w 13"/>
                <a:gd name="T1" fmla="*/ 6 h 8"/>
                <a:gd name="T2" fmla="*/ 13 w 13"/>
                <a:gd name="T3" fmla="*/ 6 h 8"/>
                <a:gd name="T4" fmla="*/ 12 w 13"/>
                <a:gd name="T5" fmla="*/ 6 h 8"/>
                <a:gd name="T6" fmla="*/ 7 w 13"/>
                <a:gd name="T7" fmla="*/ 8 h 8"/>
                <a:gd name="T8" fmla="*/ 1 w 13"/>
                <a:gd name="T9" fmla="*/ 8 h 8"/>
                <a:gd name="T10" fmla="*/ 1 w 13"/>
                <a:gd name="T11" fmla="*/ 8 h 8"/>
                <a:gd name="T12" fmla="*/ 0 w 13"/>
                <a:gd name="T13" fmla="*/ 5 h 8"/>
                <a:gd name="T14" fmla="*/ 0 w 13"/>
                <a:gd name="T15" fmla="*/ 0 h 8"/>
                <a:gd name="T16" fmla="*/ 0 w 13"/>
                <a:gd name="T17" fmla="*/ 0 h 8"/>
                <a:gd name="T18" fmla="*/ 2 w 13"/>
                <a:gd name="T19" fmla="*/ 0 h 8"/>
                <a:gd name="T20" fmla="*/ 7 w 13"/>
                <a:gd name="T21" fmla="*/ 1 h 8"/>
                <a:gd name="T22" fmla="*/ 11 w 13"/>
                <a:gd name="T23" fmla="*/ 3 h 8"/>
                <a:gd name="T24" fmla="*/ 13 w 13"/>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8">
                  <a:moveTo>
                    <a:pt x="13" y="6"/>
                  </a:moveTo>
                  <a:lnTo>
                    <a:pt x="13" y="6"/>
                  </a:lnTo>
                  <a:lnTo>
                    <a:pt x="12" y="6"/>
                  </a:lnTo>
                  <a:lnTo>
                    <a:pt x="7" y="8"/>
                  </a:lnTo>
                  <a:lnTo>
                    <a:pt x="1" y="8"/>
                  </a:lnTo>
                  <a:lnTo>
                    <a:pt x="1" y="8"/>
                  </a:lnTo>
                  <a:lnTo>
                    <a:pt x="0" y="5"/>
                  </a:lnTo>
                  <a:lnTo>
                    <a:pt x="0" y="0"/>
                  </a:lnTo>
                  <a:lnTo>
                    <a:pt x="0" y="0"/>
                  </a:lnTo>
                  <a:lnTo>
                    <a:pt x="2" y="0"/>
                  </a:lnTo>
                  <a:lnTo>
                    <a:pt x="7" y="1"/>
                  </a:lnTo>
                  <a:lnTo>
                    <a:pt x="11" y="3"/>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4" name="Freeform 47"/>
            <p:cNvSpPr>
              <a:spLocks/>
            </p:cNvSpPr>
            <p:nvPr userDrawn="1"/>
          </p:nvSpPr>
          <p:spPr bwMode="auto">
            <a:xfrm>
              <a:off x="695325" y="712788"/>
              <a:ext cx="661988" cy="777875"/>
            </a:xfrm>
            <a:custGeom>
              <a:avLst/>
              <a:gdLst>
                <a:gd name="T0" fmla="*/ 398 w 417"/>
                <a:gd name="T1" fmla="*/ 165 h 490"/>
                <a:gd name="T2" fmla="*/ 396 w 417"/>
                <a:gd name="T3" fmla="*/ 101 h 490"/>
                <a:gd name="T4" fmla="*/ 345 w 417"/>
                <a:gd name="T5" fmla="*/ 38 h 490"/>
                <a:gd name="T6" fmla="*/ 300 w 417"/>
                <a:gd name="T7" fmla="*/ 101 h 490"/>
                <a:gd name="T8" fmla="*/ 310 w 417"/>
                <a:gd name="T9" fmla="*/ 163 h 490"/>
                <a:gd name="T10" fmla="*/ 329 w 417"/>
                <a:gd name="T11" fmla="*/ 172 h 490"/>
                <a:gd name="T12" fmla="*/ 340 w 417"/>
                <a:gd name="T13" fmla="*/ 161 h 490"/>
                <a:gd name="T14" fmla="*/ 382 w 417"/>
                <a:gd name="T15" fmla="*/ 168 h 490"/>
                <a:gd name="T16" fmla="*/ 359 w 417"/>
                <a:gd name="T17" fmla="*/ 232 h 490"/>
                <a:gd name="T18" fmla="*/ 289 w 417"/>
                <a:gd name="T19" fmla="*/ 195 h 490"/>
                <a:gd name="T20" fmla="*/ 280 w 417"/>
                <a:gd name="T21" fmla="*/ 133 h 490"/>
                <a:gd name="T22" fmla="*/ 281 w 417"/>
                <a:gd name="T23" fmla="*/ 123 h 490"/>
                <a:gd name="T24" fmla="*/ 252 w 417"/>
                <a:gd name="T25" fmla="*/ 81 h 490"/>
                <a:gd name="T26" fmla="*/ 285 w 417"/>
                <a:gd name="T27" fmla="*/ 52 h 490"/>
                <a:gd name="T28" fmla="*/ 237 w 417"/>
                <a:gd name="T29" fmla="*/ 19 h 490"/>
                <a:gd name="T30" fmla="*/ 166 w 417"/>
                <a:gd name="T31" fmla="*/ 22 h 490"/>
                <a:gd name="T32" fmla="*/ 151 w 417"/>
                <a:gd name="T33" fmla="*/ 49 h 490"/>
                <a:gd name="T34" fmla="*/ 163 w 417"/>
                <a:gd name="T35" fmla="*/ 70 h 490"/>
                <a:gd name="T36" fmla="*/ 197 w 417"/>
                <a:gd name="T37" fmla="*/ 59 h 490"/>
                <a:gd name="T38" fmla="*/ 148 w 417"/>
                <a:gd name="T39" fmla="*/ 78 h 490"/>
                <a:gd name="T40" fmla="*/ 128 w 417"/>
                <a:gd name="T41" fmla="*/ 74 h 490"/>
                <a:gd name="T42" fmla="*/ 173 w 417"/>
                <a:gd name="T43" fmla="*/ 75 h 490"/>
                <a:gd name="T44" fmla="*/ 176 w 417"/>
                <a:gd name="T45" fmla="*/ 86 h 490"/>
                <a:gd name="T46" fmla="*/ 160 w 417"/>
                <a:gd name="T47" fmla="*/ 102 h 490"/>
                <a:gd name="T48" fmla="*/ 175 w 417"/>
                <a:gd name="T49" fmla="*/ 129 h 490"/>
                <a:gd name="T50" fmla="*/ 90 w 417"/>
                <a:gd name="T51" fmla="*/ 186 h 490"/>
                <a:gd name="T52" fmla="*/ 36 w 417"/>
                <a:gd name="T53" fmla="*/ 170 h 490"/>
                <a:gd name="T54" fmla="*/ 28 w 417"/>
                <a:gd name="T55" fmla="*/ 179 h 490"/>
                <a:gd name="T56" fmla="*/ 34 w 417"/>
                <a:gd name="T57" fmla="*/ 193 h 490"/>
                <a:gd name="T58" fmla="*/ 1 w 417"/>
                <a:gd name="T59" fmla="*/ 205 h 490"/>
                <a:gd name="T60" fmla="*/ 39 w 417"/>
                <a:gd name="T61" fmla="*/ 210 h 490"/>
                <a:gd name="T62" fmla="*/ 25 w 417"/>
                <a:gd name="T63" fmla="*/ 222 h 490"/>
                <a:gd name="T64" fmla="*/ 36 w 417"/>
                <a:gd name="T65" fmla="*/ 232 h 490"/>
                <a:gd name="T66" fmla="*/ 70 w 417"/>
                <a:gd name="T67" fmla="*/ 232 h 490"/>
                <a:gd name="T68" fmla="*/ 79 w 417"/>
                <a:gd name="T69" fmla="*/ 233 h 490"/>
                <a:gd name="T70" fmla="*/ 109 w 417"/>
                <a:gd name="T71" fmla="*/ 208 h 490"/>
                <a:gd name="T72" fmla="*/ 144 w 417"/>
                <a:gd name="T73" fmla="*/ 202 h 490"/>
                <a:gd name="T74" fmla="*/ 191 w 417"/>
                <a:gd name="T75" fmla="*/ 219 h 490"/>
                <a:gd name="T76" fmla="*/ 280 w 417"/>
                <a:gd name="T77" fmla="*/ 259 h 490"/>
                <a:gd name="T78" fmla="*/ 313 w 417"/>
                <a:gd name="T79" fmla="*/ 330 h 490"/>
                <a:gd name="T80" fmla="*/ 312 w 417"/>
                <a:gd name="T81" fmla="*/ 348 h 490"/>
                <a:gd name="T82" fmla="*/ 344 w 417"/>
                <a:gd name="T83" fmla="*/ 354 h 490"/>
                <a:gd name="T84" fmla="*/ 354 w 417"/>
                <a:gd name="T85" fmla="*/ 421 h 490"/>
                <a:gd name="T86" fmla="*/ 311 w 417"/>
                <a:gd name="T87" fmla="*/ 429 h 490"/>
                <a:gd name="T88" fmla="*/ 331 w 417"/>
                <a:gd name="T89" fmla="*/ 437 h 490"/>
                <a:gd name="T90" fmla="*/ 322 w 417"/>
                <a:gd name="T91" fmla="*/ 446 h 490"/>
                <a:gd name="T92" fmla="*/ 320 w 417"/>
                <a:gd name="T93" fmla="*/ 478 h 490"/>
                <a:gd name="T94" fmla="*/ 338 w 417"/>
                <a:gd name="T95" fmla="*/ 465 h 490"/>
                <a:gd name="T96" fmla="*/ 345 w 417"/>
                <a:gd name="T97" fmla="*/ 470 h 490"/>
                <a:gd name="T98" fmla="*/ 366 w 417"/>
                <a:gd name="T99" fmla="*/ 484 h 490"/>
                <a:gd name="T100" fmla="*/ 372 w 417"/>
                <a:gd name="T101" fmla="*/ 456 h 490"/>
                <a:gd name="T102" fmla="*/ 395 w 417"/>
                <a:gd name="T103" fmla="*/ 463 h 490"/>
                <a:gd name="T104" fmla="*/ 397 w 417"/>
                <a:gd name="T105" fmla="*/ 420 h 490"/>
                <a:gd name="T106" fmla="*/ 406 w 417"/>
                <a:gd name="T107" fmla="*/ 402 h 490"/>
                <a:gd name="T108" fmla="*/ 403 w 417"/>
                <a:gd name="T109" fmla="*/ 371 h 490"/>
                <a:gd name="T110" fmla="*/ 386 w 417"/>
                <a:gd name="T111" fmla="*/ 341 h 490"/>
                <a:gd name="T112" fmla="*/ 358 w 417"/>
                <a:gd name="T113" fmla="*/ 311 h 490"/>
                <a:gd name="T114" fmla="*/ 358 w 417"/>
                <a:gd name="T115" fmla="*/ 281 h 490"/>
                <a:gd name="T116" fmla="*/ 363 w 417"/>
                <a:gd name="T117" fmla="*/ 253 h 490"/>
                <a:gd name="T118" fmla="*/ 415 w 417"/>
                <a:gd name="T119" fmla="*/ 21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90">
                  <a:moveTo>
                    <a:pt x="406" y="188"/>
                  </a:moveTo>
                  <a:lnTo>
                    <a:pt x="406" y="188"/>
                  </a:lnTo>
                  <a:lnTo>
                    <a:pt x="412" y="189"/>
                  </a:lnTo>
                  <a:lnTo>
                    <a:pt x="417" y="188"/>
                  </a:lnTo>
                  <a:lnTo>
                    <a:pt x="417" y="188"/>
                  </a:lnTo>
                  <a:lnTo>
                    <a:pt x="415" y="181"/>
                  </a:lnTo>
                  <a:lnTo>
                    <a:pt x="414" y="170"/>
                  </a:lnTo>
                  <a:lnTo>
                    <a:pt x="414" y="170"/>
                  </a:lnTo>
                  <a:lnTo>
                    <a:pt x="411" y="170"/>
                  </a:lnTo>
                  <a:lnTo>
                    <a:pt x="407" y="170"/>
                  </a:lnTo>
                  <a:lnTo>
                    <a:pt x="403" y="168"/>
                  </a:lnTo>
                  <a:lnTo>
                    <a:pt x="398" y="165"/>
                  </a:lnTo>
                  <a:lnTo>
                    <a:pt x="398" y="165"/>
                  </a:lnTo>
                  <a:lnTo>
                    <a:pt x="396" y="160"/>
                  </a:lnTo>
                  <a:lnTo>
                    <a:pt x="396" y="160"/>
                  </a:lnTo>
                  <a:lnTo>
                    <a:pt x="388" y="150"/>
                  </a:lnTo>
                  <a:lnTo>
                    <a:pt x="380" y="143"/>
                  </a:lnTo>
                  <a:lnTo>
                    <a:pt x="371" y="136"/>
                  </a:lnTo>
                  <a:lnTo>
                    <a:pt x="364" y="132"/>
                  </a:lnTo>
                  <a:lnTo>
                    <a:pt x="364" y="132"/>
                  </a:lnTo>
                  <a:lnTo>
                    <a:pt x="376" y="124"/>
                  </a:lnTo>
                  <a:lnTo>
                    <a:pt x="385" y="117"/>
                  </a:lnTo>
                  <a:lnTo>
                    <a:pt x="391" y="111"/>
                  </a:lnTo>
                  <a:lnTo>
                    <a:pt x="393" y="106"/>
                  </a:lnTo>
                  <a:lnTo>
                    <a:pt x="393" y="106"/>
                  </a:lnTo>
                  <a:lnTo>
                    <a:pt x="396" y="101"/>
                  </a:lnTo>
                  <a:lnTo>
                    <a:pt x="398" y="94"/>
                  </a:lnTo>
                  <a:lnTo>
                    <a:pt x="398" y="86"/>
                  </a:lnTo>
                  <a:lnTo>
                    <a:pt x="398" y="78"/>
                  </a:lnTo>
                  <a:lnTo>
                    <a:pt x="396" y="69"/>
                  </a:lnTo>
                  <a:lnTo>
                    <a:pt x="392" y="60"/>
                  </a:lnTo>
                  <a:lnTo>
                    <a:pt x="386" y="53"/>
                  </a:lnTo>
                  <a:lnTo>
                    <a:pt x="381" y="49"/>
                  </a:lnTo>
                  <a:lnTo>
                    <a:pt x="376" y="46"/>
                  </a:lnTo>
                  <a:lnTo>
                    <a:pt x="376" y="46"/>
                  </a:lnTo>
                  <a:lnTo>
                    <a:pt x="369" y="42"/>
                  </a:lnTo>
                  <a:lnTo>
                    <a:pt x="360" y="40"/>
                  </a:lnTo>
                  <a:lnTo>
                    <a:pt x="353" y="38"/>
                  </a:lnTo>
                  <a:lnTo>
                    <a:pt x="345" y="38"/>
                  </a:lnTo>
                  <a:lnTo>
                    <a:pt x="333" y="41"/>
                  </a:lnTo>
                  <a:lnTo>
                    <a:pt x="323" y="43"/>
                  </a:lnTo>
                  <a:lnTo>
                    <a:pt x="323" y="43"/>
                  </a:lnTo>
                  <a:lnTo>
                    <a:pt x="317" y="47"/>
                  </a:lnTo>
                  <a:lnTo>
                    <a:pt x="311" y="52"/>
                  </a:lnTo>
                  <a:lnTo>
                    <a:pt x="306" y="57"/>
                  </a:lnTo>
                  <a:lnTo>
                    <a:pt x="302" y="63"/>
                  </a:lnTo>
                  <a:lnTo>
                    <a:pt x="300" y="70"/>
                  </a:lnTo>
                  <a:lnTo>
                    <a:pt x="297" y="78"/>
                  </a:lnTo>
                  <a:lnTo>
                    <a:pt x="297" y="85"/>
                  </a:lnTo>
                  <a:lnTo>
                    <a:pt x="297" y="95"/>
                  </a:lnTo>
                  <a:lnTo>
                    <a:pt x="297" y="95"/>
                  </a:lnTo>
                  <a:lnTo>
                    <a:pt x="300" y="101"/>
                  </a:lnTo>
                  <a:lnTo>
                    <a:pt x="302" y="107"/>
                  </a:lnTo>
                  <a:lnTo>
                    <a:pt x="306" y="113"/>
                  </a:lnTo>
                  <a:lnTo>
                    <a:pt x="310" y="117"/>
                  </a:lnTo>
                  <a:lnTo>
                    <a:pt x="321" y="124"/>
                  </a:lnTo>
                  <a:lnTo>
                    <a:pt x="333" y="132"/>
                  </a:lnTo>
                  <a:lnTo>
                    <a:pt x="333" y="132"/>
                  </a:lnTo>
                  <a:lnTo>
                    <a:pt x="323" y="136"/>
                  </a:lnTo>
                  <a:lnTo>
                    <a:pt x="316" y="144"/>
                  </a:lnTo>
                  <a:lnTo>
                    <a:pt x="313" y="148"/>
                  </a:lnTo>
                  <a:lnTo>
                    <a:pt x="312" y="152"/>
                  </a:lnTo>
                  <a:lnTo>
                    <a:pt x="311" y="157"/>
                  </a:lnTo>
                  <a:lnTo>
                    <a:pt x="310" y="163"/>
                  </a:lnTo>
                  <a:lnTo>
                    <a:pt x="310" y="163"/>
                  </a:lnTo>
                  <a:lnTo>
                    <a:pt x="311" y="171"/>
                  </a:lnTo>
                  <a:lnTo>
                    <a:pt x="313" y="179"/>
                  </a:lnTo>
                  <a:lnTo>
                    <a:pt x="315" y="189"/>
                  </a:lnTo>
                  <a:lnTo>
                    <a:pt x="315" y="195"/>
                  </a:lnTo>
                  <a:lnTo>
                    <a:pt x="313" y="202"/>
                  </a:lnTo>
                  <a:lnTo>
                    <a:pt x="313" y="202"/>
                  </a:lnTo>
                  <a:lnTo>
                    <a:pt x="315" y="202"/>
                  </a:lnTo>
                  <a:lnTo>
                    <a:pt x="320" y="200"/>
                  </a:lnTo>
                  <a:lnTo>
                    <a:pt x="326" y="195"/>
                  </a:lnTo>
                  <a:lnTo>
                    <a:pt x="326" y="195"/>
                  </a:lnTo>
                  <a:lnTo>
                    <a:pt x="328" y="188"/>
                  </a:lnTo>
                  <a:lnTo>
                    <a:pt x="329" y="181"/>
                  </a:lnTo>
                  <a:lnTo>
                    <a:pt x="329" y="172"/>
                  </a:lnTo>
                  <a:lnTo>
                    <a:pt x="329" y="172"/>
                  </a:lnTo>
                  <a:lnTo>
                    <a:pt x="332" y="176"/>
                  </a:lnTo>
                  <a:lnTo>
                    <a:pt x="333" y="182"/>
                  </a:lnTo>
                  <a:lnTo>
                    <a:pt x="333" y="187"/>
                  </a:lnTo>
                  <a:lnTo>
                    <a:pt x="332" y="192"/>
                  </a:lnTo>
                  <a:lnTo>
                    <a:pt x="332" y="192"/>
                  </a:lnTo>
                  <a:lnTo>
                    <a:pt x="337" y="189"/>
                  </a:lnTo>
                  <a:lnTo>
                    <a:pt x="339" y="187"/>
                  </a:lnTo>
                  <a:lnTo>
                    <a:pt x="342" y="184"/>
                  </a:lnTo>
                  <a:lnTo>
                    <a:pt x="342" y="184"/>
                  </a:lnTo>
                  <a:lnTo>
                    <a:pt x="343" y="176"/>
                  </a:lnTo>
                  <a:lnTo>
                    <a:pt x="343" y="167"/>
                  </a:lnTo>
                  <a:lnTo>
                    <a:pt x="340" y="161"/>
                  </a:lnTo>
                  <a:lnTo>
                    <a:pt x="339" y="156"/>
                  </a:lnTo>
                  <a:lnTo>
                    <a:pt x="339" y="156"/>
                  </a:lnTo>
                  <a:lnTo>
                    <a:pt x="338" y="151"/>
                  </a:lnTo>
                  <a:lnTo>
                    <a:pt x="339" y="146"/>
                  </a:lnTo>
                  <a:lnTo>
                    <a:pt x="343" y="141"/>
                  </a:lnTo>
                  <a:lnTo>
                    <a:pt x="347" y="139"/>
                  </a:lnTo>
                  <a:lnTo>
                    <a:pt x="347" y="139"/>
                  </a:lnTo>
                  <a:lnTo>
                    <a:pt x="359" y="145"/>
                  </a:lnTo>
                  <a:lnTo>
                    <a:pt x="359" y="145"/>
                  </a:lnTo>
                  <a:lnTo>
                    <a:pt x="364" y="149"/>
                  </a:lnTo>
                  <a:lnTo>
                    <a:pt x="371" y="155"/>
                  </a:lnTo>
                  <a:lnTo>
                    <a:pt x="379" y="163"/>
                  </a:lnTo>
                  <a:lnTo>
                    <a:pt x="382" y="168"/>
                  </a:lnTo>
                  <a:lnTo>
                    <a:pt x="385" y="175"/>
                  </a:lnTo>
                  <a:lnTo>
                    <a:pt x="385" y="175"/>
                  </a:lnTo>
                  <a:lnTo>
                    <a:pt x="388" y="182"/>
                  </a:lnTo>
                  <a:lnTo>
                    <a:pt x="390" y="189"/>
                  </a:lnTo>
                  <a:lnTo>
                    <a:pt x="390" y="195"/>
                  </a:lnTo>
                  <a:lnTo>
                    <a:pt x="390" y="202"/>
                  </a:lnTo>
                  <a:lnTo>
                    <a:pt x="387" y="210"/>
                  </a:lnTo>
                  <a:lnTo>
                    <a:pt x="385" y="215"/>
                  </a:lnTo>
                  <a:lnTo>
                    <a:pt x="385" y="215"/>
                  </a:lnTo>
                  <a:lnTo>
                    <a:pt x="380" y="221"/>
                  </a:lnTo>
                  <a:lnTo>
                    <a:pt x="375" y="227"/>
                  </a:lnTo>
                  <a:lnTo>
                    <a:pt x="368" y="231"/>
                  </a:lnTo>
                  <a:lnTo>
                    <a:pt x="359" y="232"/>
                  </a:lnTo>
                  <a:lnTo>
                    <a:pt x="359" y="232"/>
                  </a:lnTo>
                  <a:lnTo>
                    <a:pt x="358" y="232"/>
                  </a:lnTo>
                  <a:lnTo>
                    <a:pt x="358" y="232"/>
                  </a:lnTo>
                  <a:lnTo>
                    <a:pt x="348" y="232"/>
                  </a:lnTo>
                  <a:lnTo>
                    <a:pt x="348" y="232"/>
                  </a:lnTo>
                  <a:lnTo>
                    <a:pt x="339" y="230"/>
                  </a:lnTo>
                  <a:lnTo>
                    <a:pt x="339" y="230"/>
                  </a:lnTo>
                  <a:lnTo>
                    <a:pt x="332" y="227"/>
                  </a:lnTo>
                  <a:lnTo>
                    <a:pt x="332" y="227"/>
                  </a:lnTo>
                  <a:lnTo>
                    <a:pt x="325" y="224"/>
                  </a:lnTo>
                  <a:lnTo>
                    <a:pt x="313" y="216"/>
                  </a:lnTo>
                  <a:lnTo>
                    <a:pt x="301" y="208"/>
                  </a:lnTo>
                  <a:lnTo>
                    <a:pt x="289" y="195"/>
                  </a:lnTo>
                  <a:lnTo>
                    <a:pt x="289" y="195"/>
                  </a:lnTo>
                  <a:lnTo>
                    <a:pt x="273" y="176"/>
                  </a:lnTo>
                  <a:lnTo>
                    <a:pt x="262" y="162"/>
                  </a:lnTo>
                  <a:lnTo>
                    <a:pt x="262" y="162"/>
                  </a:lnTo>
                  <a:lnTo>
                    <a:pt x="268" y="165"/>
                  </a:lnTo>
                  <a:lnTo>
                    <a:pt x="273" y="165"/>
                  </a:lnTo>
                  <a:lnTo>
                    <a:pt x="279" y="165"/>
                  </a:lnTo>
                  <a:lnTo>
                    <a:pt x="279" y="165"/>
                  </a:lnTo>
                  <a:lnTo>
                    <a:pt x="280" y="154"/>
                  </a:lnTo>
                  <a:lnTo>
                    <a:pt x="280" y="143"/>
                  </a:lnTo>
                  <a:lnTo>
                    <a:pt x="280" y="143"/>
                  </a:lnTo>
                  <a:lnTo>
                    <a:pt x="280" y="133"/>
                  </a:lnTo>
                  <a:lnTo>
                    <a:pt x="280" y="133"/>
                  </a:lnTo>
                  <a:lnTo>
                    <a:pt x="277" y="133"/>
                  </a:lnTo>
                  <a:lnTo>
                    <a:pt x="268" y="130"/>
                  </a:lnTo>
                  <a:lnTo>
                    <a:pt x="264" y="129"/>
                  </a:lnTo>
                  <a:lnTo>
                    <a:pt x="259" y="127"/>
                  </a:lnTo>
                  <a:lnTo>
                    <a:pt x="256" y="124"/>
                  </a:lnTo>
                  <a:lnTo>
                    <a:pt x="253" y="121"/>
                  </a:lnTo>
                  <a:lnTo>
                    <a:pt x="253" y="121"/>
                  </a:lnTo>
                  <a:lnTo>
                    <a:pt x="257" y="122"/>
                  </a:lnTo>
                  <a:lnTo>
                    <a:pt x="261" y="123"/>
                  </a:lnTo>
                  <a:lnTo>
                    <a:pt x="266" y="124"/>
                  </a:lnTo>
                  <a:lnTo>
                    <a:pt x="266" y="124"/>
                  </a:lnTo>
                  <a:lnTo>
                    <a:pt x="277" y="123"/>
                  </a:lnTo>
                  <a:lnTo>
                    <a:pt x="281" y="123"/>
                  </a:lnTo>
                  <a:lnTo>
                    <a:pt x="281" y="123"/>
                  </a:lnTo>
                  <a:lnTo>
                    <a:pt x="283" y="112"/>
                  </a:lnTo>
                  <a:lnTo>
                    <a:pt x="283" y="102"/>
                  </a:lnTo>
                  <a:lnTo>
                    <a:pt x="283" y="102"/>
                  </a:lnTo>
                  <a:lnTo>
                    <a:pt x="283" y="92"/>
                  </a:lnTo>
                  <a:lnTo>
                    <a:pt x="283" y="92"/>
                  </a:lnTo>
                  <a:lnTo>
                    <a:pt x="275" y="92"/>
                  </a:lnTo>
                  <a:lnTo>
                    <a:pt x="267" y="91"/>
                  </a:lnTo>
                  <a:lnTo>
                    <a:pt x="267" y="91"/>
                  </a:lnTo>
                  <a:lnTo>
                    <a:pt x="258" y="87"/>
                  </a:lnTo>
                  <a:lnTo>
                    <a:pt x="254" y="85"/>
                  </a:lnTo>
                  <a:lnTo>
                    <a:pt x="252" y="81"/>
                  </a:lnTo>
                  <a:lnTo>
                    <a:pt x="252" y="81"/>
                  </a:lnTo>
                  <a:lnTo>
                    <a:pt x="256" y="82"/>
                  </a:lnTo>
                  <a:lnTo>
                    <a:pt x="266" y="85"/>
                  </a:lnTo>
                  <a:lnTo>
                    <a:pt x="266" y="85"/>
                  </a:lnTo>
                  <a:lnTo>
                    <a:pt x="272" y="85"/>
                  </a:lnTo>
                  <a:lnTo>
                    <a:pt x="278" y="84"/>
                  </a:lnTo>
                  <a:lnTo>
                    <a:pt x="283" y="84"/>
                  </a:lnTo>
                  <a:lnTo>
                    <a:pt x="284" y="82"/>
                  </a:lnTo>
                  <a:lnTo>
                    <a:pt x="284" y="82"/>
                  </a:lnTo>
                  <a:lnTo>
                    <a:pt x="284" y="63"/>
                  </a:lnTo>
                  <a:lnTo>
                    <a:pt x="284" y="63"/>
                  </a:lnTo>
                  <a:lnTo>
                    <a:pt x="285" y="58"/>
                  </a:lnTo>
                  <a:lnTo>
                    <a:pt x="285" y="52"/>
                  </a:lnTo>
                  <a:lnTo>
                    <a:pt x="285" y="52"/>
                  </a:lnTo>
                  <a:lnTo>
                    <a:pt x="281" y="52"/>
                  </a:lnTo>
                  <a:lnTo>
                    <a:pt x="274" y="51"/>
                  </a:lnTo>
                  <a:lnTo>
                    <a:pt x="266" y="47"/>
                  </a:lnTo>
                  <a:lnTo>
                    <a:pt x="262" y="44"/>
                  </a:lnTo>
                  <a:lnTo>
                    <a:pt x="257" y="41"/>
                  </a:lnTo>
                  <a:lnTo>
                    <a:pt x="257" y="41"/>
                  </a:lnTo>
                  <a:lnTo>
                    <a:pt x="256" y="38"/>
                  </a:lnTo>
                  <a:lnTo>
                    <a:pt x="256" y="36"/>
                  </a:lnTo>
                  <a:lnTo>
                    <a:pt x="257" y="31"/>
                  </a:lnTo>
                  <a:lnTo>
                    <a:pt x="257" y="31"/>
                  </a:lnTo>
                  <a:lnTo>
                    <a:pt x="235" y="21"/>
                  </a:lnTo>
                  <a:lnTo>
                    <a:pt x="235" y="21"/>
                  </a:lnTo>
                  <a:lnTo>
                    <a:pt x="237" y="19"/>
                  </a:lnTo>
                  <a:lnTo>
                    <a:pt x="240" y="15"/>
                  </a:lnTo>
                  <a:lnTo>
                    <a:pt x="240" y="13"/>
                  </a:lnTo>
                  <a:lnTo>
                    <a:pt x="240" y="13"/>
                  </a:lnTo>
                  <a:lnTo>
                    <a:pt x="238" y="9"/>
                  </a:lnTo>
                  <a:lnTo>
                    <a:pt x="235" y="6"/>
                  </a:lnTo>
                  <a:lnTo>
                    <a:pt x="231" y="5"/>
                  </a:lnTo>
                  <a:lnTo>
                    <a:pt x="226" y="5"/>
                  </a:lnTo>
                  <a:lnTo>
                    <a:pt x="226" y="5"/>
                  </a:lnTo>
                  <a:lnTo>
                    <a:pt x="221" y="6"/>
                  </a:lnTo>
                  <a:lnTo>
                    <a:pt x="219" y="9"/>
                  </a:lnTo>
                  <a:lnTo>
                    <a:pt x="215" y="13"/>
                  </a:lnTo>
                  <a:lnTo>
                    <a:pt x="188" y="0"/>
                  </a:lnTo>
                  <a:lnTo>
                    <a:pt x="166" y="22"/>
                  </a:lnTo>
                  <a:lnTo>
                    <a:pt x="166" y="22"/>
                  </a:lnTo>
                  <a:lnTo>
                    <a:pt x="165" y="24"/>
                  </a:lnTo>
                  <a:lnTo>
                    <a:pt x="165" y="26"/>
                  </a:lnTo>
                  <a:lnTo>
                    <a:pt x="165" y="28"/>
                  </a:lnTo>
                  <a:lnTo>
                    <a:pt x="165" y="28"/>
                  </a:lnTo>
                  <a:lnTo>
                    <a:pt x="165" y="30"/>
                  </a:lnTo>
                  <a:lnTo>
                    <a:pt x="163" y="31"/>
                  </a:lnTo>
                  <a:lnTo>
                    <a:pt x="163" y="31"/>
                  </a:lnTo>
                  <a:lnTo>
                    <a:pt x="157" y="38"/>
                  </a:lnTo>
                  <a:lnTo>
                    <a:pt x="157" y="38"/>
                  </a:lnTo>
                  <a:lnTo>
                    <a:pt x="154" y="44"/>
                  </a:lnTo>
                  <a:lnTo>
                    <a:pt x="154" y="44"/>
                  </a:lnTo>
                  <a:lnTo>
                    <a:pt x="151" y="49"/>
                  </a:lnTo>
                  <a:lnTo>
                    <a:pt x="150" y="53"/>
                  </a:lnTo>
                  <a:lnTo>
                    <a:pt x="150" y="53"/>
                  </a:lnTo>
                  <a:lnTo>
                    <a:pt x="149" y="54"/>
                  </a:lnTo>
                  <a:lnTo>
                    <a:pt x="149" y="57"/>
                  </a:lnTo>
                  <a:lnTo>
                    <a:pt x="151" y="62"/>
                  </a:lnTo>
                  <a:lnTo>
                    <a:pt x="157" y="67"/>
                  </a:lnTo>
                  <a:lnTo>
                    <a:pt x="157" y="68"/>
                  </a:lnTo>
                  <a:lnTo>
                    <a:pt x="157" y="68"/>
                  </a:lnTo>
                  <a:lnTo>
                    <a:pt x="159" y="67"/>
                  </a:lnTo>
                  <a:lnTo>
                    <a:pt x="160" y="67"/>
                  </a:lnTo>
                  <a:lnTo>
                    <a:pt x="160" y="67"/>
                  </a:lnTo>
                  <a:lnTo>
                    <a:pt x="163" y="70"/>
                  </a:lnTo>
                  <a:lnTo>
                    <a:pt x="163" y="70"/>
                  </a:lnTo>
                  <a:lnTo>
                    <a:pt x="165" y="68"/>
                  </a:lnTo>
                  <a:lnTo>
                    <a:pt x="167" y="64"/>
                  </a:lnTo>
                  <a:lnTo>
                    <a:pt x="167" y="64"/>
                  </a:lnTo>
                  <a:lnTo>
                    <a:pt x="171" y="59"/>
                  </a:lnTo>
                  <a:lnTo>
                    <a:pt x="176" y="55"/>
                  </a:lnTo>
                  <a:lnTo>
                    <a:pt x="176" y="55"/>
                  </a:lnTo>
                  <a:lnTo>
                    <a:pt x="181" y="53"/>
                  </a:lnTo>
                  <a:lnTo>
                    <a:pt x="186" y="53"/>
                  </a:lnTo>
                  <a:lnTo>
                    <a:pt x="186" y="53"/>
                  </a:lnTo>
                  <a:lnTo>
                    <a:pt x="191" y="53"/>
                  </a:lnTo>
                  <a:lnTo>
                    <a:pt x="194" y="55"/>
                  </a:lnTo>
                  <a:lnTo>
                    <a:pt x="194" y="55"/>
                  </a:lnTo>
                  <a:lnTo>
                    <a:pt x="197" y="59"/>
                  </a:lnTo>
                  <a:lnTo>
                    <a:pt x="198" y="64"/>
                  </a:lnTo>
                  <a:lnTo>
                    <a:pt x="198" y="69"/>
                  </a:lnTo>
                  <a:lnTo>
                    <a:pt x="198" y="73"/>
                  </a:lnTo>
                  <a:lnTo>
                    <a:pt x="198" y="73"/>
                  </a:lnTo>
                  <a:lnTo>
                    <a:pt x="195" y="70"/>
                  </a:lnTo>
                  <a:lnTo>
                    <a:pt x="195" y="70"/>
                  </a:lnTo>
                  <a:lnTo>
                    <a:pt x="192" y="69"/>
                  </a:lnTo>
                  <a:lnTo>
                    <a:pt x="186" y="68"/>
                  </a:lnTo>
                  <a:lnTo>
                    <a:pt x="178" y="68"/>
                  </a:lnTo>
                  <a:lnTo>
                    <a:pt x="171" y="69"/>
                  </a:lnTo>
                  <a:lnTo>
                    <a:pt x="171" y="69"/>
                  </a:lnTo>
                  <a:lnTo>
                    <a:pt x="162" y="73"/>
                  </a:lnTo>
                  <a:lnTo>
                    <a:pt x="148" y="78"/>
                  </a:lnTo>
                  <a:lnTo>
                    <a:pt x="148" y="78"/>
                  </a:lnTo>
                  <a:lnTo>
                    <a:pt x="144" y="79"/>
                  </a:lnTo>
                  <a:lnTo>
                    <a:pt x="140" y="79"/>
                  </a:lnTo>
                  <a:lnTo>
                    <a:pt x="138" y="76"/>
                  </a:lnTo>
                  <a:lnTo>
                    <a:pt x="136" y="74"/>
                  </a:lnTo>
                  <a:lnTo>
                    <a:pt x="136" y="74"/>
                  </a:lnTo>
                  <a:lnTo>
                    <a:pt x="136" y="70"/>
                  </a:lnTo>
                  <a:lnTo>
                    <a:pt x="136" y="68"/>
                  </a:lnTo>
                  <a:lnTo>
                    <a:pt x="138" y="65"/>
                  </a:lnTo>
                  <a:lnTo>
                    <a:pt x="138" y="65"/>
                  </a:lnTo>
                  <a:lnTo>
                    <a:pt x="134" y="68"/>
                  </a:lnTo>
                  <a:lnTo>
                    <a:pt x="130" y="70"/>
                  </a:lnTo>
                  <a:lnTo>
                    <a:pt x="128" y="74"/>
                  </a:lnTo>
                  <a:lnTo>
                    <a:pt x="128" y="74"/>
                  </a:lnTo>
                  <a:lnTo>
                    <a:pt x="128" y="79"/>
                  </a:lnTo>
                  <a:lnTo>
                    <a:pt x="129" y="84"/>
                  </a:lnTo>
                  <a:lnTo>
                    <a:pt x="132" y="86"/>
                  </a:lnTo>
                  <a:lnTo>
                    <a:pt x="135" y="89"/>
                  </a:lnTo>
                  <a:lnTo>
                    <a:pt x="135" y="89"/>
                  </a:lnTo>
                  <a:lnTo>
                    <a:pt x="140" y="89"/>
                  </a:lnTo>
                  <a:lnTo>
                    <a:pt x="146" y="87"/>
                  </a:lnTo>
                  <a:lnTo>
                    <a:pt x="157" y="82"/>
                  </a:lnTo>
                  <a:lnTo>
                    <a:pt x="157" y="82"/>
                  </a:lnTo>
                  <a:lnTo>
                    <a:pt x="168" y="76"/>
                  </a:lnTo>
                  <a:lnTo>
                    <a:pt x="168" y="76"/>
                  </a:lnTo>
                  <a:lnTo>
                    <a:pt x="173" y="75"/>
                  </a:lnTo>
                  <a:lnTo>
                    <a:pt x="177" y="74"/>
                  </a:lnTo>
                  <a:lnTo>
                    <a:pt x="182" y="75"/>
                  </a:lnTo>
                  <a:lnTo>
                    <a:pt x="187" y="76"/>
                  </a:lnTo>
                  <a:lnTo>
                    <a:pt x="187" y="76"/>
                  </a:lnTo>
                  <a:lnTo>
                    <a:pt x="192" y="80"/>
                  </a:lnTo>
                  <a:lnTo>
                    <a:pt x="194" y="81"/>
                  </a:lnTo>
                  <a:lnTo>
                    <a:pt x="194" y="81"/>
                  </a:lnTo>
                  <a:lnTo>
                    <a:pt x="192" y="85"/>
                  </a:lnTo>
                  <a:lnTo>
                    <a:pt x="189" y="87"/>
                  </a:lnTo>
                  <a:lnTo>
                    <a:pt x="184" y="87"/>
                  </a:lnTo>
                  <a:lnTo>
                    <a:pt x="184" y="87"/>
                  </a:lnTo>
                  <a:lnTo>
                    <a:pt x="179" y="87"/>
                  </a:lnTo>
                  <a:lnTo>
                    <a:pt x="176" y="86"/>
                  </a:lnTo>
                  <a:lnTo>
                    <a:pt x="172" y="84"/>
                  </a:lnTo>
                  <a:lnTo>
                    <a:pt x="171" y="81"/>
                  </a:lnTo>
                  <a:lnTo>
                    <a:pt x="171" y="81"/>
                  </a:lnTo>
                  <a:lnTo>
                    <a:pt x="168" y="86"/>
                  </a:lnTo>
                  <a:lnTo>
                    <a:pt x="168" y="86"/>
                  </a:lnTo>
                  <a:lnTo>
                    <a:pt x="167" y="89"/>
                  </a:lnTo>
                  <a:lnTo>
                    <a:pt x="167" y="91"/>
                  </a:lnTo>
                  <a:lnTo>
                    <a:pt x="168" y="92"/>
                  </a:lnTo>
                  <a:lnTo>
                    <a:pt x="167" y="95"/>
                  </a:lnTo>
                  <a:lnTo>
                    <a:pt x="167" y="95"/>
                  </a:lnTo>
                  <a:lnTo>
                    <a:pt x="166" y="96"/>
                  </a:lnTo>
                  <a:lnTo>
                    <a:pt x="165" y="98"/>
                  </a:lnTo>
                  <a:lnTo>
                    <a:pt x="160" y="102"/>
                  </a:lnTo>
                  <a:lnTo>
                    <a:pt x="160" y="102"/>
                  </a:lnTo>
                  <a:lnTo>
                    <a:pt x="152" y="106"/>
                  </a:lnTo>
                  <a:lnTo>
                    <a:pt x="148" y="107"/>
                  </a:lnTo>
                  <a:lnTo>
                    <a:pt x="148" y="107"/>
                  </a:lnTo>
                  <a:lnTo>
                    <a:pt x="152" y="118"/>
                  </a:lnTo>
                  <a:lnTo>
                    <a:pt x="152" y="118"/>
                  </a:lnTo>
                  <a:lnTo>
                    <a:pt x="156" y="125"/>
                  </a:lnTo>
                  <a:lnTo>
                    <a:pt x="159" y="130"/>
                  </a:lnTo>
                  <a:lnTo>
                    <a:pt x="161" y="134"/>
                  </a:lnTo>
                  <a:lnTo>
                    <a:pt x="161" y="134"/>
                  </a:lnTo>
                  <a:lnTo>
                    <a:pt x="166" y="133"/>
                  </a:lnTo>
                  <a:lnTo>
                    <a:pt x="175" y="129"/>
                  </a:lnTo>
                  <a:lnTo>
                    <a:pt x="175" y="129"/>
                  </a:lnTo>
                  <a:lnTo>
                    <a:pt x="181" y="124"/>
                  </a:lnTo>
                  <a:lnTo>
                    <a:pt x="184" y="119"/>
                  </a:lnTo>
                  <a:lnTo>
                    <a:pt x="184" y="119"/>
                  </a:lnTo>
                  <a:lnTo>
                    <a:pt x="179" y="130"/>
                  </a:lnTo>
                  <a:lnTo>
                    <a:pt x="176" y="136"/>
                  </a:lnTo>
                  <a:lnTo>
                    <a:pt x="171" y="141"/>
                  </a:lnTo>
                  <a:lnTo>
                    <a:pt x="167" y="145"/>
                  </a:lnTo>
                  <a:lnTo>
                    <a:pt x="167" y="145"/>
                  </a:lnTo>
                  <a:lnTo>
                    <a:pt x="151" y="156"/>
                  </a:lnTo>
                  <a:lnTo>
                    <a:pt x="129" y="168"/>
                  </a:lnTo>
                  <a:lnTo>
                    <a:pt x="116" y="176"/>
                  </a:lnTo>
                  <a:lnTo>
                    <a:pt x="103" y="181"/>
                  </a:lnTo>
                  <a:lnTo>
                    <a:pt x="90" y="186"/>
                  </a:lnTo>
                  <a:lnTo>
                    <a:pt x="76" y="188"/>
                  </a:lnTo>
                  <a:lnTo>
                    <a:pt x="76" y="188"/>
                  </a:lnTo>
                  <a:lnTo>
                    <a:pt x="73" y="187"/>
                  </a:lnTo>
                  <a:lnTo>
                    <a:pt x="68" y="186"/>
                  </a:lnTo>
                  <a:lnTo>
                    <a:pt x="59" y="179"/>
                  </a:lnTo>
                  <a:lnTo>
                    <a:pt x="50" y="173"/>
                  </a:lnTo>
                  <a:lnTo>
                    <a:pt x="45" y="167"/>
                  </a:lnTo>
                  <a:lnTo>
                    <a:pt x="45" y="167"/>
                  </a:lnTo>
                  <a:lnTo>
                    <a:pt x="44" y="167"/>
                  </a:lnTo>
                  <a:lnTo>
                    <a:pt x="42" y="166"/>
                  </a:lnTo>
                  <a:lnTo>
                    <a:pt x="39" y="167"/>
                  </a:lnTo>
                  <a:lnTo>
                    <a:pt x="36" y="170"/>
                  </a:lnTo>
                  <a:lnTo>
                    <a:pt x="36" y="170"/>
                  </a:lnTo>
                  <a:lnTo>
                    <a:pt x="33" y="170"/>
                  </a:lnTo>
                  <a:lnTo>
                    <a:pt x="28" y="170"/>
                  </a:lnTo>
                  <a:lnTo>
                    <a:pt x="21" y="171"/>
                  </a:lnTo>
                  <a:lnTo>
                    <a:pt x="18" y="173"/>
                  </a:lnTo>
                  <a:lnTo>
                    <a:pt x="16" y="176"/>
                  </a:lnTo>
                  <a:lnTo>
                    <a:pt x="16" y="176"/>
                  </a:lnTo>
                  <a:lnTo>
                    <a:pt x="16" y="177"/>
                  </a:lnTo>
                  <a:lnTo>
                    <a:pt x="20" y="177"/>
                  </a:lnTo>
                  <a:lnTo>
                    <a:pt x="23" y="176"/>
                  </a:lnTo>
                  <a:lnTo>
                    <a:pt x="28" y="177"/>
                  </a:lnTo>
                  <a:lnTo>
                    <a:pt x="28" y="177"/>
                  </a:lnTo>
                  <a:lnTo>
                    <a:pt x="30" y="178"/>
                  </a:lnTo>
                  <a:lnTo>
                    <a:pt x="28" y="179"/>
                  </a:lnTo>
                  <a:lnTo>
                    <a:pt x="27" y="181"/>
                  </a:lnTo>
                  <a:lnTo>
                    <a:pt x="27" y="183"/>
                  </a:lnTo>
                  <a:lnTo>
                    <a:pt x="27" y="183"/>
                  </a:lnTo>
                  <a:lnTo>
                    <a:pt x="27" y="184"/>
                  </a:lnTo>
                  <a:lnTo>
                    <a:pt x="30" y="187"/>
                  </a:lnTo>
                  <a:lnTo>
                    <a:pt x="36" y="189"/>
                  </a:lnTo>
                  <a:lnTo>
                    <a:pt x="48" y="194"/>
                  </a:lnTo>
                  <a:lnTo>
                    <a:pt x="48" y="194"/>
                  </a:lnTo>
                  <a:lnTo>
                    <a:pt x="49" y="195"/>
                  </a:lnTo>
                  <a:lnTo>
                    <a:pt x="49" y="197"/>
                  </a:lnTo>
                  <a:lnTo>
                    <a:pt x="49" y="197"/>
                  </a:lnTo>
                  <a:lnTo>
                    <a:pt x="41" y="195"/>
                  </a:lnTo>
                  <a:lnTo>
                    <a:pt x="34" y="193"/>
                  </a:lnTo>
                  <a:lnTo>
                    <a:pt x="26" y="189"/>
                  </a:lnTo>
                  <a:lnTo>
                    <a:pt x="26" y="189"/>
                  </a:lnTo>
                  <a:lnTo>
                    <a:pt x="20" y="188"/>
                  </a:lnTo>
                  <a:lnTo>
                    <a:pt x="16" y="188"/>
                  </a:lnTo>
                  <a:lnTo>
                    <a:pt x="15" y="190"/>
                  </a:lnTo>
                  <a:lnTo>
                    <a:pt x="14" y="193"/>
                  </a:lnTo>
                  <a:lnTo>
                    <a:pt x="14" y="193"/>
                  </a:lnTo>
                  <a:lnTo>
                    <a:pt x="12" y="194"/>
                  </a:lnTo>
                  <a:lnTo>
                    <a:pt x="11" y="194"/>
                  </a:lnTo>
                  <a:lnTo>
                    <a:pt x="7" y="197"/>
                  </a:lnTo>
                  <a:lnTo>
                    <a:pt x="5" y="198"/>
                  </a:lnTo>
                  <a:lnTo>
                    <a:pt x="2" y="202"/>
                  </a:lnTo>
                  <a:lnTo>
                    <a:pt x="1" y="205"/>
                  </a:lnTo>
                  <a:lnTo>
                    <a:pt x="0" y="211"/>
                  </a:lnTo>
                  <a:lnTo>
                    <a:pt x="0" y="211"/>
                  </a:lnTo>
                  <a:lnTo>
                    <a:pt x="2" y="210"/>
                  </a:lnTo>
                  <a:lnTo>
                    <a:pt x="6" y="206"/>
                  </a:lnTo>
                  <a:lnTo>
                    <a:pt x="10" y="204"/>
                  </a:lnTo>
                  <a:lnTo>
                    <a:pt x="12" y="203"/>
                  </a:lnTo>
                  <a:lnTo>
                    <a:pt x="12" y="204"/>
                  </a:lnTo>
                  <a:lnTo>
                    <a:pt x="12" y="204"/>
                  </a:lnTo>
                  <a:lnTo>
                    <a:pt x="15" y="209"/>
                  </a:lnTo>
                  <a:lnTo>
                    <a:pt x="18" y="211"/>
                  </a:lnTo>
                  <a:lnTo>
                    <a:pt x="23" y="211"/>
                  </a:lnTo>
                  <a:lnTo>
                    <a:pt x="28" y="211"/>
                  </a:lnTo>
                  <a:lnTo>
                    <a:pt x="39" y="210"/>
                  </a:lnTo>
                  <a:lnTo>
                    <a:pt x="44" y="210"/>
                  </a:lnTo>
                  <a:lnTo>
                    <a:pt x="47" y="210"/>
                  </a:lnTo>
                  <a:lnTo>
                    <a:pt x="47" y="210"/>
                  </a:lnTo>
                  <a:lnTo>
                    <a:pt x="47" y="211"/>
                  </a:lnTo>
                  <a:lnTo>
                    <a:pt x="47" y="211"/>
                  </a:lnTo>
                  <a:lnTo>
                    <a:pt x="44" y="213"/>
                  </a:lnTo>
                  <a:lnTo>
                    <a:pt x="36" y="214"/>
                  </a:lnTo>
                  <a:lnTo>
                    <a:pt x="31" y="215"/>
                  </a:lnTo>
                  <a:lnTo>
                    <a:pt x="26" y="217"/>
                  </a:lnTo>
                  <a:lnTo>
                    <a:pt x="25" y="219"/>
                  </a:lnTo>
                  <a:lnTo>
                    <a:pt x="23" y="221"/>
                  </a:lnTo>
                  <a:lnTo>
                    <a:pt x="25" y="222"/>
                  </a:lnTo>
                  <a:lnTo>
                    <a:pt x="25" y="222"/>
                  </a:lnTo>
                  <a:lnTo>
                    <a:pt x="22" y="225"/>
                  </a:lnTo>
                  <a:lnTo>
                    <a:pt x="20" y="230"/>
                  </a:lnTo>
                  <a:lnTo>
                    <a:pt x="18" y="232"/>
                  </a:lnTo>
                  <a:lnTo>
                    <a:pt x="18" y="236"/>
                  </a:lnTo>
                  <a:lnTo>
                    <a:pt x="20" y="240"/>
                  </a:lnTo>
                  <a:lnTo>
                    <a:pt x="23" y="244"/>
                  </a:lnTo>
                  <a:lnTo>
                    <a:pt x="23" y="244"/>
                  </a:lnTo>
                  <a:lnTo>
                    <a:pt x="25" y="237"/>
                  </a:lnTo>
                  <a:lnTo>
                    <a:pt x="27" y="233"/>
                  </a:lnTo>
                  <a:lnTo>
                    <a:pt x="28" y="232"/>
                  </a:lnTo>
                  <a:lnTo>
                    <a:pt x="31" y="232"/>
                  </a:lnTo>
                  <a:lnTo>
                    <a:pt x="31" y="232"/>
                  </a:lnTo>
                  <a:lnTo>
                    <a:pt x="36" y="232"/>
                  </a:lnTo>
                  <a:lnTo>
                    <a:pt x="39" y="235"/>
                  </a:lnTo>
                  <a:lnTo>
                    <a:pt x="43" y="235"/>
                  </a:lnTo>
                  <a:lnTo>
                    <a:pt x="48" y="232"/>
                  </a:lnTo>
                  <a:lnTo>
                    <a:pt x="48" y="232"/>
                  </a:lnTo>
                  <a:lnTo>
                    <a:pt x="53" y="229"/>
                  </a:lnTo>
                  <a:lnTo>
                    <a:pt x="57" y="226"/>
                  </a:lnTo>
                  <a:lnTo>
                    <a:pt x="64" y="224"/>
                  </a:lnTo>
                  <a:lnTo>
                    <a:pt x="64" y="224"/>
                  </a:lnTo>
                  <a:lnTo>
                    <a:pt x="64" y="226"/>
                  </a:lnTo>
                  <a:lnTo>
                    <a:pt x="66" y="230"/>
                  </a:lnTo>
                  <a:lnTo>
                    <a:pt x="66" y="230"/>
                  </a:lnTo>
                  <a:lnTo>
                    <a:pt x="69" y="231"/>
                  </a:lnTo>
                  <a:lnTo>
                    <a:pt x="70" y="232"/>
                  </a:lnTo>
                  <a:lnTo>
                    <a:pt x="70" y="232"/>
                  </a:lnTo>
                  <a:lnTo>
                    <a:pt x="70" y="232"/>
                  </a:lnTo>
                  <a:lnTo>
                    <a:pt x="69" y="236"/>
                  </a:lnTo>
                  <a:lnTo>
                    <a:pt x="66" y="240"/>
                  </a:lnTo>
                  <a:lnTo>
                    <a:pt x="64" y="242"/>
                  </a:lnTo>
                  <a:lnTo>
                    <a:pt x="64" y="242"/>
                  </a:lnTo>
                  <a:lnTo>
                    <a:pt x="65" y="242"/>
                  </a:lnTo>
                  <a:lnTo>
                    <a:pt x="69" y="242"/>
                  </a:lnTo>
                  <a:lnTo>
                    <a:pt x="73" y="241"/>
                  </a:lnTo>
                  <a:lnTo>
                    <a:pt x="75" y="238"/>
                  </a:lnTo>
                  <a:lnTo>
                    <a:pt x="77" y="235"/>
                  </a:lnTo>
                  <a:lnTo>
                    <a:pt x="77" y="235"/>
                  </a:lnTo>
                  <a:lnTo>
                    <a:pt x="79" y="233"/>
                  </a:lnTo>
                  <a:lnTo>
                    <a:pt x="80" y="233"/>
                  </a:lnTo>
                  <a:lnTo>
                    <a:pt x="84" y="233"/>
                  </a:lnTo>
                  <a:lnTo>
                    <a:pt x="84" y="233"/>
                  </a:lnTo>
                  <a:lnTo>
                    <a:pt x="86" y="232"/>
                  </a:lnTo>
                  <a:lnTo>
                    <a:pt x="87" y="231"/>
                  </a:lnTo>
                  <a:lnTo>
                    <a:pt x="87" y="227"/>
                  </a:lnTo>
                  <a:lnTo>
                    <a:pt x="87" y="224"/>
                  </a:lnTo>
                  <a:lnTo>
                    <a:pt x="87" y="221"/>
                  </a:lnTo>
                  <a:lnTo>
                    <a:pt x="89" y="220"/>
                  </a:lnTo>
                  <a:lnTo>
                    <a:pt x="89" y="220"/>
                  </a:lnTo>
                  <a:lnTo>
                    <a:pt x="93" y="216"/>
                  </a:lnTo>
                  <a:lnTo>
                    <a:pt x="98" y="213"/>
                  </a:lnTo>
                  <a:lnTo>
                    <a:pt x="109" y="208"/>
                  </a:lnTo>
                  <a:lnTo>
                    <a:pt x="109" y="208"/>
                  </a:lnTo>
                  <a:lnTo>
                    <a:pt x="108" y="213"/>
                  </a:lnTo>
                  <a:lnTo>
                    <a:pt x="108" y="217"/>
                  </a:lnTo>
                  <a:lnTo>
                    <a:pt x="111" y="224"/>
                  </a:lnTo>
                  <a:lnTo>
                    <a:pt x="138" y="216"/>
                  </a:lnTo>
                  <a:lnTo>
                    <a:pt x="138" y="216"/>
                  </a:lnTo>
                  <a:lnTo>
                    <a:pt x="136" y="210"/>
                  </a:lnTo>
                  <a:lnTo>
                    <a:pt x="138" y="205"/>
                  </a:lnTo>
                  <a:lnTo>
                    <a:pt x="141" y="199"/>
                  </a:lnTo>
                  <a:lnTo>
                    <a:pt x="145" y="193"/>
                  </a:lnTo>
                  <a:lnTo>
                    <a:pt x="145" y="193"/>
                  </a:lnTo>
                  <a:lnTo>
                    <a:pt x="145" y="195"/>
                  </a:lnTo>
                  <a:lnTo>
                    <a:pt x="144" y="202"/>
                  </a:lnTo>
                  <a:lnTo>
                    <a:pt x="144" y="209"/>
                  </a:lnTo>
                  <a:lnTo>
                    <a:pt x="144" y="213"/>
                  </a:lnTo>
                  <a:lnTo>
                    <a:pt x="145" y="214"/>
                  </a:lnTo>
                  <a:lnTo>
                    <a:pt x="172" y="208"/>
                  </a:lnTo>
                  <a:lnTo>
                    <a:pt x="172" y="208"/>
                  </a:lnTo>
                  <a:lnTo>
                    <a:pt x="171" y="204"/>
                  </a:lnTo>
                  <a:lnTo>
                    <a:pt x="171" y="199"/>
                  </a:lnTo>
                  <a:lnTo>
                    <a:pt x="173" y="190"/>
                  </a:lnTo>
                  <a:lnTo>
                    <a:pt x="173" y="190"/>
                  </a:lnTo>
                  <a:lnTo>
                    <a:pt x="176" y="200"/>
                  </a:lnTo>
                  <a:lnTo>
                    <a:pt x="181" y="209"/>
                  </a:lnTo>
                  <a:lnTo>
                    <a:pt x="187" y="216"/>
                  </a:lnTo>
                  <a:lnTo>
                    <a:pt x="191" y="219"/>
                  </a:lnTo>
                  <a:lnTo>
                    <a:pt x="194" y="221"/>
                  </a:lnTo>
                  <a:lnTo>
                    <a:pt x="194" y="221"/>
                  </a:lnTo>
                  <a:lnTo>
                    <a:pt x="209" y="227"/>
                  </a:lnTo>
                  <a:lnTo>
                    <a:pt x="225" y="232"/>
                  </a:lnTo>
                  <a:lnTo>
                    <a:pt x="263" y="243"/>
                  </a:lnTo>
                  <a:lnTo>
                    <a:pt x="263" y="243"/>
                  </a:lnTo>
                  <a:lnTo>
                    <a:pt x="274" y="247"/>
                  </a:lnTo>
                  <a:lnTo>
                    <a:pt x="283" y="251"/>
                  </a:lnTo>
                  <a:lnTo>
                    <a:pt x="283" y="251"/>
                  </a:lnTo>
                  <a:lnTo>
                    <a:pt x="285" y="252"/>
                  </a:lnTo>
                  <a:lnTo>
                    <a:pt x="285" y="253"/>
                  </a:lnTo>
                  <a:lnTo>
                    <a:pt x="284" y="257"/>
                  </a:lnTo>
                  <a:lnTo>
                    <a:pt x="280" y="259"/>
                  </a:lnTo>
                  <a:lnTo>
                    <a:pt x="280" y="259"/>
                  </a:lnTo>
                  <a:lnTo>
                    <a:pt x="285" y="263"/>
                  </a:lnTo>
                  <a:lnTo>
                    <a:pt x="295" y="269"/>
                  </a:lnTo>
                  <a:lnTo>
                    <a:pt x="295" y="269"/>
                  </a:lnTo>
                  <a:lnTo>
                    <a:pt x="301" y="275"/>
                  </a:lnTo>
                  <a:lnTo>
                    <a:pt x="305" y="283"/>
                  </a:lnTo>
                  <a:lnTo>
                    <a:pt x="309" y="292"/>
                  </a:lnTo>
                  <a:lnTo>
                    <a:pt x="311" y="302"/>
                  </a:lnTo>
                  <a:lnTo>
                    <a:pt x="311" y="302"/>
                  </a:lnTo>
                  <a:lnTo>
                    <a:pt x="313" y="311"/>
                  </a:lnTo>
                  <a:lnTo>
                    <a:pt x="313" y="319"/>
                  </a:lnTo>
                  <a:lnTo>
                    <a:pt x="313" y="327"/>
                  </a:lnTo>
                  <a:lnTo>
                    <a:pt x="313" y="330"/>
                  </a:lnTo>
                  <a:lnTo>
                    <a:pt x="312" y="332"/>
                  </a:lnTo>
                  <a:lnTo>
                    <a:pt x="312" y="332"/>
                  </a:lnTo>
                  <a:lnTo>
                    <a:pt x="310" y="334"/>
                  </a:lnTo>
                  <a:lnTo>
                    <a:pt x="307" y="335"/>
                  </a:lnTo>
                  <a:lnTo>
                    <a:pt x="304" y="337"/>
                  </a:lnTo>
                  <a:lnTo>
                    <a:pt x="296" y="339"/>
                  </a:lnTo>
                  <a:lnTo>
                    <a:pt x="299" y="349"/>
                  </a:lnTo>
                  <a:lnTo>
                    <a:pt x="299" y="349"/>
                  </a:lnTo>
                  <a:lnTo>
                    <a:pt x="304" y="349"/>
                  </a:lnTo>
                  <a:lnTo>
                    <a:pt x="309" y="348"/>
                  </a:lnTo>
                  <a:lnTo>
                    <a:pt x="313" y="346"/>
                  </a:lnTo>
                  <a:lnTo>
                    <a:pt x="313" y="346"/>
                  </a:lnTo>
                  <a:lnTo>
                    <a:pt x="312" y="348"/>
                  </a:lnTo>
                  <a:lnTo>
                    <a:pt x="312" y="348"/>
                  </a:lnTo>
                  <a:lnTo>
                    <a:pt x="309" y="354"/>
                  </a:lnTo>
                  <a:lnTo>
                    <a:pt x="307" y="359"/>
                  </a:lnTo>
                  <a:lnTo>
                    <a:pt x="318" y="366"/>
                  </a:lnTo>
                  <a:lnTo>
                    <a:pt x="318" y="366"/>
                  </a:lnTo>
                  <a:lnTo>
                    <a:pt x="323" y="354"/>
                  </a:lnTo>
                  <a:lnTo>
                    <a:pt x="326" y="350"/>
                  </a:lnTo>
                  <a:lnTo>
                    <a:pt x="328" y="348"/>
                  </a:lnTo>
                  <a:lnTo>
                    <a:pt x="328" y="348"/>
                  </a:lnTo>
                  <a:lnTo>
                    <a:pt x="331" y="348"/>
                  </a:lnTo>
                  <a:lnTo>
                    <a:pt x="334" y="349"/>
                  </a:lnTo>
                  <a:lnTo>
                    <a:pt x="339" y="351"/>
                  </a:lnTo>
                  <a:lnTo>
                    <a:pt x="344" y="354"/>
                  </a:lnTo>
                  <a:lnTo>
                    <a:pt x="350" y="359"/>
                  </a:lnTo>
                  <a:lnTo>
                    <a:pt x="355" y="365"/>
                  </a:lnTo>
                  <a:lnTo>
                    <a:pt x="360" y="371"/>
                  </a:lnTo>
                  <a:lnTo>
                    <a:pt x="364" y="378"/>
                  </a:lnTo>
                  <a:lnTo>
                    <a:pt x="364" y="378"/>
                  </a:lnTo>
                  <a:lnTo>
                    <a:pt x="365" y="384"/>
                  </a:lnTo>
                  <a:lnTo>
                    <a:pt x="366" y="391"/>
                  </a:lnTo>
                  <a:lnTo>
                    <a:pt x="366" y="397"/>
                  </a:lnTo>
                  <a:lnTo>
                    <a:pt x="365" y="404"/>
                  </a:lnTo>
                  <a:lnTo>
                    <a:pt x="364" y="410"/>
                  </a:lnTo>
                  <a:lnTo>
                    <a:pt x="361" y="415"/>
                  </a:lnTo>
                  <a:lnTo>
                    <a:pt x="358" y="419"/>
                  </a:lnTo>
                  <a:lnTo>
                    <a:pt x="354" y="421"/>
                  </a:lnTo>
                  <a:lnTo>
                    <a:pt x="354" y="421"/>
                  </a:lnTo>
                  <a:lnTo>
                    <a:pt x="350" y="421"/>
                  </a:lnTo>
                  <a:lnTo>
                    <a:pt x="348" y="420"/>
                  </a:lnTo>
                  <a:lnTo>
                    <a:pt x="339" y="416"/>
                  </a:lnTo>
                  <a:lnTo>
                    <a:pt x="332" y="413"/>
                  </a:lnTo>
                  <a:lnTo>
                    <a:pt x="329" y="413"/>
                  </a:lnTo>
                  <a:lnTo>
                    <a:pt x="327" y="415"/>
                  </a:lnTo>
                  <a:lnTo>
                    <a:pt x="327" y="415"/>
                  </a:lnTo>
                  <a:lnTo>
                    <a:pt x="326" y="416"/>
                  </a:lnTo>
                  <a:lnTo>
                    <a:pt x="322" y="419"/>
                  </a:lnTo>
                  <a:lnTo>
                    <a:pt x="316" y="422"/>
                  </a:lnTo>
                  <a:lnTo>
                    <a:pt x="313" y="425"/>
                  </a:lnTo>
                  <a:lnTo>
                    <a:pt x="311" y="429"/>
                  </a:lnTo>
                  <a:lnTo>
                    <a:pt x="311" y="433"/>
                  </a:lnTo>
                  <a:lnTo>
                    <a:pt x="312" y="440"/>
                  </a:lnTo>
                  <a:lnTo>
                    <a:pt x="312" y="440"/>
                  </a:lnTo>
                  <a:lnTo>
                    <a:pt x="318" y="433"/>
                  </a:lnTo>
                  <a:lnTo>
                    <a:pt x="321" y="431"/>
                  </a:lnTo>
                  <a:lnTo>
                    <a:pt x="323" y="431"/>
                  </a:lnTo>
                  <a:lnTo>
                    <a:pt x="323" y="431"/>
                  </a:lnTo>
                  <a:lnTo>
                    <a:pt x="325" y="432"/>
                  </a:lnTo>
                  <a:lnTo>
                    <a:pt x="325" y="433"/>
                  </a:lnTo>
                  <a:lnTo>
                    <a:pt x="327" y="436"/>
                  </a:lnTo>
                  <a:lnTo>
                    <a:pt x="327" y="436"/>
                  </a:lnTo>
                  <a:lnTo>
                    <a:pt x="328" y="437"/>
                  </a:lnTo>
                  <a:lnTo>
                    <a:pt x="331" y="437"/>
                  </a:lnTo>
                  <a:lnTo>
                    <a:pt x="338" y="437"/>
                  </a:lnTo>
                  <a:lnTo>
                    <a:pt x="344" y="436"/>
                  </a:lnTo>
                  <a:lnTo>
                    <a:pt x="347" y="436"/>
                  </a:lnTo>
                  <a:lnTo>
                    <a:pt x="348" y="437"/>
                  </a:lnTo>
                  <a:lnTo>
                    <a:pt x="348" y="437"/>
                  </a:lnTo>
                  <a:lnTo>
                    <a:pt x="348" y="438"/>
                  </a:lnTo>
                  <a:lnTo>
                    <a:pt x="347" y="438"/>
                  </a:lnTo>
                  <a:lnTo>
                    <a:pt x="343" y="438"/>
                  </a:lnTo>
                  <a:lnTo>
                    <a:pt x="343" y="438"/>
                  </a:lnTo>
                  <a:lnTo>
                    <a:pt x="331" y="441"/>
                  </a:lnTo>
                  <a:lnTo>
                    <a:pt x="326" y="443"/>
                  </a:lnTo>
                  <a:lnTo>
                    <a:pt x="322" y="446"/>
                  </a:lnTo>
                  <a:lnTo>
                    <a:pt x="322" y="446"/>
                  </a:lnTo>
                  <a:lnTo>
                    <a:pt x="322" y="447"/>
                  </a:lnTo>
                  <a:lnTo>
                    <a:pt x="322" y="449"/>
                  </a:lnTo>
                  <a:lnTo>
                    <a:pt x="322" y="449"/>
                  </a:lnTo>
                  <a:lnTo>
                    <a:pt x="320" y="453"/>
                  </a:lnTo>
                  <a:lnTo>
                    <a:pt x="316" y="456"/>
                  </a:lnTo>
                  <a:lnTo>
                    <a:pt x="313" y="459"/>
                  </a:lnTo>
                  <a:lnTo>
                    <a:pt x="312" y="463"/>
                  </a:lnTo>
                  <a:lnTo>
                    <a:pt x="312" y="467"/>
                  </a:lnTo>
                  <a:lnTo>
                    <a:pt x="312" y="467"/>
                  </a:lnTo>
                  <a:lnTo>
                    <a:pt x="313" y="472"/>
                  </a:lnTo>
                  <a:lnTo>
                    <a:pt x="316" y="474"/>
                  </a:lnTo>
                  <a:lnTo>
                    <a:pt x="320" y="478"/>
                  </a:lnTo>
                  <a:lnTo>
                    <a:pt x="320" y="478"/>
                  </a:lnTo>
                  <a:lnTo>
                    <a:pt x="320" y="475"/>
                  </a:lnTo>
                  <a:lnTo>
                    <a:pt x="321" y="472"/>
                  </a:lnTo>
                  <a:lnTo>
                    <a:pt x="322" y="467"/>
                  </a:lnTo>
                  <a:lnTo>
                    <a:pt x="322" y="464"/>
                  </a:lnTo>
                  <a:lnTo>
                    <a:pt x="325" y="464"/>
                  </a:lnTo>
                  <a:lnTo>
                    <a:pt x="325" y="464"/>
                  </a:lnTo>
                  <a:lnTo>
                    <a:pt x="326" y="464"/>
                  </a:lnTo>
                  <a:lnTo>
                    <a:pt x="328" y="465"/>
                  </a:lnTo>
                  <a:lnTo>
                    <a:pt x="329" y="468"/>
                  </a:lnTo>
                  <a:lnTo>
                    <a:pt x="332" y="468"/>
                  </a:lnTo>
                  <a:lnTo>
                    <a:pt x="332" y="468"/>
                  </a:lnTo>
                  <a:lnTo>
                    <a:pt x="334" y="468"/>
                  </a:lnTo>
                  <a:lnTo>
                    <a:pt x="338" y="465"/>
                  </a:lnTo>
                  <a:lnTo>
                    <a:pt x="345" y="458"/>
                  </a:lnTo>
                  <a:lnTo>
                    <a:pt x="353" y="452"/>
                  </a:lnTo>
                  <a:lnTo>
                    <a:pt x="355" y="449"/>
                  </a:lnTo>
                  <a:lnTo>
                    <a:pt x="358" y="449"/>
                  </a:lnTo>
                  <a:lnTo>
                    <a:pt x="358" y="449"/>
                  </a:lnTo>
                  <a:lnTo>
                    <a:pt x="359" y="451"/>
                  </a:lnTo>
                  <a:lnTo>
                    <a:pt x="358" y="452"/>
                  </a:lnTo>
                  <a:lnTo>
                    <a:pt x="353" y="456"/>
                  </a:lnTo>
                  <a:lnTo>
                    <a:pt x="348" y="460"/>
                  </a:lnTo>
                  <a:lnTo>
                    <a:pt x="345" y="463"/>
                  </a:lnTo>
                  <a:lnTo>
                    <a:pt x="344" y="467"/>
                  </a:lnTo>
                  <a:lnTo>
                    <a:pt x="344" y="467"/>
                  </a:lnTo>
                  <a:lnTo>
                    <a:pt x="345" y="470"/>
                  </a:lnTo>
                  <a:lnTo>
                    <a:pt x="347" y="473"/>
                  </a:lnTo>
                  <a:lnTo>
                    <a:pt x="349" y="475"/>
                  </a:lnTo>
                  <a:lnTo>
                    <a:pt x="350" y="478"/>
                  </a:lnTo>
                  <a:lnTo>
                    <a:pt x="350" y="478"/>
                  </a:lnTo>
                  <a:lnTo>
                    <a:pt x="352" y="480"/>
                  </a:lnTo>
                  <a:lnTo>
                    <a:pt x="354" y="484"/>
                  </a:lnTo>
                  <a:lnTo>
                    <a:pt x="356" y="486"/>
                  </a:lnTo>
                  <a:lnTo>
                    <a:pt x="360" y="487"/>
                  </a:lnTo>
                  <a:lnTo>
                    <a:pt x="368" y="490"/>
                  </a:lnTo>
                  <a:lnTo>
                    <a:pt x="371" y="490"/>
                  </a:lnTo>
                  <a:lnTo>
                    <a:pt x="371" y="490"/>
                  </a:lnTo>
                  <a:lnTo>
                    <a:pt x="370" y="487"/>
                  </a:lnTo>
                  <a:lnTo>
                    <a:pt x="366" y="484"/>
                  </a:lnTo>
                  <a:lnTo>
                    <a:pt x="363" y="479"/>
                  </a:lnTo>
                  <a:lnTo>
                    <a:pt x="363" y="478"/>
                  </a:lnTo>
                  <a:lnTo>
                    <a:pt x="363" y="475"/>
                  </a:lnTo>
                  <a:lnTo>
                    <a:pt x="363" y="475"/>
                  </a:lnTo>
                  <a:lnTo>
                    <a:pt x="364" y="474"/>
                  </a:lnTo>
                  <a:lnTo>
                    <a:pt x="366" y="475"/>
                  </a:lnTo>
                  <a:lnTo>
                    <a:pt x="369" y="475"/>
                  </a:lnTo>
                  <a:lnTo>
                    <a:pt x="371" y="474"/>
                  </a:lnTo>
                  <a:lnTo>
                    <a:pt x="371" y="474"/>
                  </a:lnTo>
                  <a:lnTo>
                    <a:pt x="371" y="472"/>
                  </a:lnTo>
                  <a:lnTo>
                    <a:pt x="371" y="464"/>
                  </a:lnTo>
                  <a:lnTo>
                    <a:pt x="371" y="460"/>
                  </a:lnTo>
                  <a:lnTo>
                    <a:pt x="372" y="456"/>
                  </a:lnTo>
                  <a:lnTo>
                    <a:pt x="376" y="451"/>
                  </a:lnTo>
                  <a:lnTo>
                    <a:pt x="381" y="445"/>
                  </a:lnTo>
                  <a:lnTo>
                    <a:pt x="381" y="445"/>
                  </a:lnTo>
                  <a:lnTo>
                    <a:pt x="384" y="448"/>
                  </a:lnTo>
                  <a:lnTo>
                    <a:pt x="386" y="449"/>
                  </a:lnTo>
                  <a:lnTo>
                    <a:pt x="391" y="451"/>
                  </a:lnTo>
                  <a:lnTo>
                    <a:pt x="391" y="451"/>
                  </a:lnTo>
                  <a:lnTo>
                    <a:pt x="392" y="452"/>
                  </a:lnTo>
                  <a:lnTo>
                    <a:pt x="393" y="453"/>
                  </a:lnTo>
                  <a:lnTo>
                    <a:pt x="393" y="458"/>
                  </a:lnTo>
                  <a:lnTo>
                    <a:pt x="393" y="464"/>
                  </a:lnTo>
                  <a:lnTo>
                    <a:pt x="393" y="464"/>
                  </a:lnTo>
                  <a:lnTo>
                    <a:pt x="395" y="463"/>
                  </a:lnTo>
                  <a:lnTo>
                    <a:pt x="397" y="459"/>
                  </a:lnTo>
                  <a:lnTo>
                    <a:pt x="399" y="453"/>
                  </a:lnTo>
                  <a:lnTo>
                    <a:pt x="399" y="446"/>
                  </a:lnTo>
                  <a:lnTo>
                    <a:pt x="399" y="446"/>
                  </a:lnTo>
                  <a:lnTo>
                    <a:pt x="402" y="445"/>
                  </a:lnTo>
                  <a:lnTo>
                    <a:pt x="404" y="440"/>
                  </a:lnTo>
                  <a:lnTo>
                    <a:pt x="404" y="440"/>
                  </a:lnTo>
                  <a:lnTo>
                    <a:pt x="406" y="437"/>
                  </a:lnTo>
                  <a:lnTo>
                    <a:pt x="404" y="436"/>
                  </a:lnTo>
                  <a:lnTo>
                    <a:pt x="401" y="432"/>
                  </a:lnTo>
                  <a:lnTo>
                    <a:pt x="399" y="430"/>
                  </a:lnTo>
                  <a:lnTo>
                    <a:pt x="398" y="426"/>
                  </a:lnTo>
                  <a:lnTo>
                    <a:pt x="397" y="420"/>
                  </a:lnTo>
                  <a:lnTo>
                    <a:pt x="397" y="413"/>
                  </a:lnTo>
                  <a:lnTo>
                    <a:pt x="397" y="413"/>
                  </a:lnTo>
                  <a:lnTo>
                    <a:pt x="397" y="410"/>
                  </a:lnTo>
                  <a:lnTo>
                    <a:pt x="396" y="409"/>
                  </a:lnTo>
                  <a:lnTo>
                    <a:pt x="392" y="406"/>
                  </a:lnTo>
                  <a:lnTo>
                    <a:pt x="392" y="406"/>
                  </a:lnTo>
                  <a:lnTo>
                    <a:pt x="390" y="403"/>
                  </a:lnTo>
                  <a:lnTo>
                    <a:pt x="390" y="402"/>
                  </a:lnTo>
                  <a:lnTo>
                    <a:pt x="391" y="402"/>
                  </a:lnTo>
                  <a:lnTo>
                    <a:pt x="391" y="402"/>
                  </a:lnTo>
                  <a:lnTo>
                    <a:pt x="396" y="403"/>
                  </a:lnTo>
                  <a:lnTo>
                    <a:pt x="401" y="403"/>
                  </a:lnTo>
                  <a:lnTo>
                    <a:pt x="406" y="402"/>
                  </a:lnTo>
                  <a:lnTo>
                    <a:pt x="406" y="402"/>
                  </a:lnTo>
                  <a:lnTo>
                    <a:pt x="406" y="387"/>
                  </a:lnTo>
                  <a:lnTo>
                    <a:pt x="407" y="379"/>
                  </a:lnTo>
                  <a:lnTo>
                    <a:pt x="406" y="376"/>
                  </a:lnTo>
                  <a:lnTo>
                    <a:pt x="406" y="376"/>
                  </a:lnTo>
                  <a:lnTo>
                    <a:pt x="401" y="376"/>
                  </a:lnTo>
                  <a:lnTo>
                    <a:pt x="396" y="375"/>
                  </a:lnTo>
                  <a:lnTo>
                    <a:pt x="393" y="373"/>
                  </a:lnTo>
                  <a:lnTo>
                    <a:pt x="391" y="371"/>
                  </a:lnTo>
                  <a:lnTo>
                    <a:pt x="391" y="371"/>
                  </a:lnTo>
                  <a:lnTo>
                    <a:pt x="395" y="371"/>
                  </a:lnTo>
                  <a:lnTo>
                    <a:pt x="399" y="371"/>
                  </a:lnTo>
                  <a:lnTo>
                    <a:pt x="403" y="371"/>
                  </a:lnTo>
                  <a:lnTo>
                    <a:pt x="406" y="368"/>
                  </a:lnTo>
                  <a:lnTo>
                    <a:pt x="406" y="368"/>
                  </a:lnTo>
                  <a:lnTo>
                    <a:pt x="406" y="356"/>
                  </a:lnTo>
                  <a:lnTo>
                    <a:pt x="404" y="348"/>
                  </a:lnTo>
                  <a:lnTo>
                    <a:pt x="404" y="345"/>
                  </a:lnTo>
                  <a:lnTo>
                    <a:pt x="403" y="344"/>
                  </a:lnTo>
                  <a:lnTo>
                    <a:pt x="403" y="344"/>
                  </a:lnTo>
                  <a:lnTo>
                    <a:pt x="398" y="345"/>
                  </a:lnTo>
                  <a:lnTo>
                    <a:pt x="395" y="345"/>
                  </a:lnTo>
                  <a:lnTo>
                    <a:pt x="391" y="344"/>
                  </a:lnTo>
                  <a:lnTo>
                    <a:pt x="387" y="343"/>
                  </a:lnTo>
                  <a:lnTo>
                    <a:pt x="387" y="343"/>
                  </a:lnTo>
                  <a:lnTo>
                    <a:pt x="386" y="341"/>
                  </a:lnTo>
                  <a:lnTo>
                    <a:pt x="385" y="339"/>
                  </a:lnTo>
                  <a:lnTo>
                    <a:pt x="385" y="335"/>
                  </a:lnTo>
                  <a:lnTo>
                    <a:pt x="384" y="333"/>
                  </a:lnTo>
                  <a:lnTo>
                    <a:pt x="384" y="332"/>
                  </a:lnTo>
                  <a:lnTo>
                    <a:pt x="382" y="330"/>
                  </a:lnTo>
                  <a:lnTo>
                    <a:pt x="382" y="330"/>
                  </a:lnTo>
                  <a:lnTo>
                    <a:pt x="375" y="328"/>
                  </a:lnTo>
                  <a:lnTo>
                    <a:pt x="368" y="324"/>
                  </a:lnTo>
                  <a:lnTo>
                    <a:pt x="364" y="321"/>
                  </a:lnTo>
                  <a:lnTo>
                    <a:pt x="360" y="318"/>
                  </a:lnTo>
                  <a:lnTo>
                    <a:pt x="360" y="318"/>
                  </a:lnTo>
                  <a:lnTo>
                    <a:pt x="358" y="314"/>
                  </a:lnTo>
                  <a:lnTo>
                    <a:pt x="358" y="311"/>
                  </a:lnTo>
                  <a:lnTo>
                    <a:pt x="358" y="308"/>
                  </a:lnTo>
                  <a:lnTo>
                    <a:pt x="358" y="308"/>
                  </a:lnTo>
                  <a:lnTo>
                    <a:pt x="364" y="311"/>
                  </a:lnTo>
                  <a:lnTo>
                    <a:pt x="366" y="311"/>
                  </a:lnTo>
                  <a:lnTo>
                    <a:pt x="370" y="310"/>
                  </a:lnTo>
                  <a:lnTo>
                    <a:pt x="371" y="290"/>
                  </a:lnTo>
                  <a:lnTo>
                    <a:pt x="371" y="290"/>
                  </a:lnTo>
                  <a:lnTo>
                    <a:pt x="369" y="290"/>
                  </a:lnTo>
                  <a:lnTo>
                    <a:pt x="364" y="289"/>
                  </a:lnTo>
                  <a:lnTo>
                    <a:pt x="364" y="289"/>
                  </a:lnTo>
                  <a:lnTo>
                    <a:pt x="361" y="286"/>
                  </a:lnTo>
                  <a:lnTo>
                    <a:pt x="359" y="284"/>
                  </a:lnTo>
                  <a:lnTo>
                    <a:pt x="358" y="281"/>
                  </a:lnTo>
                  <a:lnTo>
                    <a:pt x="358" y="281"/>
                  </a:lnTo>
                  <a:lnTo>
                    <a:pt x="360" y="283"/>
                  </a:lnTo>
                  <a:lnTo>
                    <a:pt x="365" y="284"/>
                  </a:lnTo>
                  <a:lnTo>
                    <a:pt x="365" y="284"/>
                  </a:lnTo>
                  <a:lnTo>
                    <a:pt x="370" y="284"/>
                  </a:lnTo>
                  <a:lnTo>
                    <a:pt x="372" y="283"/>
                  </a:lnTo>
                  <a:lnTo>
                    <a:pt x="375" y="260"/>
                  </a:lnTo>
                  <a:lnTo>
                    <a:pt x="375" y="260"/>
                  </a:lnTo>
                  <a:lnTo>
                    <a:pt x="371" y="260"/>
                  </a:lnTo>
                  <a:lnTo>
                    <a:pt x="368" y="259"/>
                  </a:lnTo>
                  <a:lnTo>
                    <a:pt x="364" y="258"/>
                  </a:lnTo>
                  <a:lnTo>
                    <a:pt x="363" y="254"/>
                  </a:lnTo>
                  <a:lnTo>
                    <a:pt x="363" y="253"/>
                  </a:lnTo>
                  <a:lnTo>
                    <a:pt x="363" y="253"/>
                  </a:lnTo>
                  <a:lnTo>
                    <a:pt x="371" y="251"/>
                  </a:lnTo>
                  <a:lnTo>
                    <a:pt x="379" y="247"/>
                  </a:lnTo>
                  <a:lnTo>
                    <a:pt x="385" y="242"/>
                  </a:lnTo>
                  <a:lnTo>
                    <a:pt x="390" y="237"/>
                  </a:lnTo>
                  <a:lnTo>
                    <a:pt x="395" y="231"/>
                  </a:lnTo>
                  <a:lnTo>
                    <a:pt x="398" y="224"/>
                  </a:lnTo>
                  <a:lnTo>
                    <a:pt x="402" y="217"/>
                  </a:lnTo>
                  <a:lnTo>
                    <a:pt x="403" y="210"/>
                  </a:lnTo>
                  <a:lnTo>
                    <a:pt x="403" y="210"/>
                  </a:lnTo>
                  <a:lnTo>
                    <a:pt x="409" y="213"/>
                  </a:lnTo>
                  <a:lnTo>
                    <a:pt x="413" y="213"/>
                  </a:lnTo>
                  <a:lnTo>
                    <a:pt x="415" y="213"/>
                  </a:lnTo>
                  <a:lnTo>
                    <a:pt x="415" y="213"/>
                  </a:lnTo>
                  <a:lnTo>
                    <a:pt x="417" y="204"/>
                  </a:lnTo>
                  <a:lnTo>
                    <a:pt x="417" y="194"/>
                  </a:lnTo>
                  <a:lnTo>
                    <a:pt x="417" y="194"/>
                  </a:lnTo>
                  <a:lnTo>
                    <a:pt x="411" y="193"/>
                  </a:lnTo>
                  <a:lnTo>
                    <a:pt x="408" y="192"/>
                  </a:lnTo>
                  <a:lnTo>
                    <a:pt x="406"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153" name="Group 4"/>
          <p:cNvGrpSpPr>
            <a:grpSpLocks noChangeAspect="1"/>
          </p:cNvGrpSpPr>
          <p:nvPr userDrawn="1"/>
        </p:nvGrpSpPr>
        <p:grpSpPr bwMode="auto">
          <a:xfrm>
            <a:off x="9120000" y="5976000"/>
            <a:ext cx="2756963" cy="480000"/>
            <a:chOff x="3423" y="2051"/>
            <a:chExt cx="1815" cy="316"/>
          </a:xfrm>
        </p:grpSpPr>
        <p:sp>
          <p:nvSpPr>
            <p:cNvPr id="154"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5"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6"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7"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8"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9"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0"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1"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2"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3"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4"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5" name="Rectangle 16"/>
            <p:cNvSpPr>
              <a:spLocks noChangeArrowheads="1"/>
            </p:cNvSpPr>
            <p:nvPr/>
          </p:nvSpPr>
          <p:spPr bwMode="auto">
            <a:xfrm>
              <a:off x="4907" y="2133"/>
              <a:ext cx="38" cy="14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6"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7"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8"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759037043"/>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3_Pääotsikko VN">
    <p:spTree>
      <p:nvGrpSpPr>
        <p:cNvPr id="1" name=""/>
        <p:cNvGrpSpPr/>
        <p:nvPr/>
      </p:nvGrpSpPr>
      <p:grpSpPr>
        <a:xfrm>
          <a:off x="0" y="0"/>
          <a:ext cx="0" cy="0"/>
          <a:chOff x="0" y="0"/>
          <a:chExt cx="0" cy="0"/>
        </a:xfrm>
      </p:grpSpPr>
      <p:pic>
        <p:nvPicPr>
          <p:cNvPr id="60" name="Picture 5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903" y="0"/>
            <a:ext cx="12186195" cy="6858000"/>
          </a:xfrm>
          <a:prstGeom prst="rect">
            <a:avLst/>
          </a:prstGeom>
        </p:spPr>
      </p:pic>
      <p:sp>
        <p:nvSpPr>
          <p:cNvPr id="10"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en-US"/>
              <a:t>Click to edit Master title style</a:t>
            </a:r>
            <a:endParaRPr lang="fi-FI" dirty="0"/>
          </a:p>
        </p:txBody>
      </p:sp>
      <p:sp>
        <p:nvSpPr>
          <p:cNvPr id="11"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58" name="Group 57"/>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7103823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4_Otsikko ja sisältö Teema pieni yläkulma">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48" name="Group 4"/>
          <p:cNvGrpSpPr>
            <a:grpSpLocks noChangeAspect="1"/>
          </p:cNvGrpSpPr>
          <p:nvPr userDrawn="1"/>
        </p:nvGrpSpPr>
        <p:grpSpPr bwMode="auto">
          <a:xfrm>
            <a:off x="10224459" y="6336000"/>
            <a:ext cx="1709317" cy="297600"/>
            <a:chOff x="3423" y="2051"/>
            <a:chExt cx="1815" cy="316"/>
          </a:xfrm>
        </p:grpSpPr>
        <p:sp>
          <p:nvSpPr>
            <p:cNvPr id="49"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1"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Rectangle 16"/>
            <p:cNvSpPr>
              <a:spLocks noChangeArrowheads="1"/>
            </p:cNvSpPr>
            <p:nvPr/>
          </p:nvSpPr>
          <p:spPr bwMode="auto">
            <a:xfrm>
              <a:off x="4907" y="2133"/>
              <a:ext cx="38" cy="1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76240980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5_Otsikko ja sisältö Teema">
    <p:spTree>
      <p:nvGrpSpPr>
        <p:cNvPr id="1" name=""/>
        <p:cNvGrpSpPr/>
        <p:nvPr/>
      </p:nvGrpSpPr>
      <p:grpSpPr>
        <a:xfrm>
          <a:off x="0" y="0"/>
          <a:ext cx="0" cy="0"/>
          <a:chOff x="0" y="0"/>
          <a:chExt cx="0" cy="0"/>
        </a:xfrm>
      </p:grpSpPr>
      <p:sp>
        <p:nvSpPr>
          <p:cNvPr id="7" name="Freeform 5"/>
          <p:cNvSpPr>
            <a:spLocks/>
          </p:cNvSpPr>
          <p:nvPr userDrawn="1"/>
        </p:nvSpPr>
        <p:spPr bwMode="auto">
          <a:xfrm>
            <a:off x="10140952" y="1"/>
            <a:ext cx="2051049" cy="6117167"/>
          </a:xfrm>
          <a:custGeom>
            <a:avLst/>
            <a:gdLst>
              <a:gd name="T0" fmla="*/ 6 w 969"/>
              <a:gd name="T1" fmla="*/ 0 h 2890"/>
              <a:gd name="T2" fmla="*/ 6 w 969"/>
              <a:gd name="T3" fmla="*/ 0 h 2890"/>
              <a:gd name="T4" fmla="*/ 1 w 969"/>
              <a:gd name="T5" fmla="*/ 97 h 2890"/>
              <a:gd name="T6" fmla="*/ 0 w 969"/>
              <a:gd name="T7" fmla="*/ 193 h 2890"/>
              <a:gd name="T8" fmla="*/ 0 w 969"/>
              <a:gd name="T9" fmla="*/ 290 h 2890"/>
              <a:gd name="T10" fmla="*/ 2 w 969"/>
              <a:gd name="T11" fmla="*/ 386 h 2890"/>
              <a:gd name="T12" fmla="*/ 8 w 969"/>
              <a:gd name="T13" fmla="*/ 483 h 2890"/>
              <a:gd name="T14" fmla="*/ 15 w 969"/>
              <a:gd name="T15" fmla="*/ 577 h 2890"/>
              <a:gd name="T16" fmla="*/ 24 w 969"/>
              <a:gd name="T17" fmla="*/ 673 h 2890"/>
              <a:gd name="T18" fmla="*/ 36 w 969"/>
              <a:gd name="T19" fmla="*/ 767 h 2890"/>
              <a:gd name="T20" fmla="*/ 50 w 969"/>
              <a:gd name="T21" fmla="*/ 862 h 2890"/>
              <a:gd name="T22" fmla="*/ 65 w 969"/>
              <a:gd name="T23" fmla="*/ 956 h 2890"/>
              <a:gd name="T24" fmla="*/ 83 w 969"/>
              <a:gd name="T25" fmla="*/ 1048 h 2890"/>
              <a:gd name="T26" fmla="*/ 104 w 969"/>
              <a:gd name="T27" fmla="*/ 1142 h 2890"/>
              <a:gd name="T28" fmla="*/ 125 w 969"/>
              <a:gd name="T29" fmla="*/ 1234 h 2890"/>
              <a:gd name="T30" fmla="*/ 150 w 969"/>
              <a:gd name="T31" fmla="*/ 1325 h 2890"/>
              <a:gd name="T32" fmla="*/ 176 w 969"/>
              <a:gd name="T33" fmla="*/ 1416 h 2890"/>
              <a:gd name="T34" fmla="*/ 204 w 969"/>
              <a:gd name="T35" fmla="*/ 1506 h 2890"/>
              <a:gd name="T36" fmla="*/ 204 w 969"/>
              <a:gd name="T37" fmla="*/ 1506 h 2890"/>
              <a:gd name="T38" fmla="*/ 236 w 969"/>
              <a:gd name="T39" fmla="*/ 1604 h 2890"/>
              <a:gd name="T40" fmla="*/ 272 w 969"/>
              <a:gd name="T41" fmla="*/ 1700 h 2890"/>
              <a:gd name="T42" fmla="*/ 309 w 969"/>
              <a:gd name="T43" fmla="*/ 1794 h 2890"/>
              <a:gd name="T44" fmla="*/ 349 w 969"/>
              <a:gd name="T45" fmla="*/ 1888 h 2890"/>
              <a:gd name="T46" fmla="*/ 389 w 969"/>
              <a:gd name="T47" fmla="*/ 1979 h 2890"/>
              <a:gd name="T48" fmla="*/ 433 w 969"/>
              <a:gd name="T49" fmla="*/ 2069 h 2890"/>
              <a:gd name="T50" fmla="*/ 478 w 969"/>
              <a:gd name="T51" fmla="*/ 2158 h 2890"/>
              <a:gd name="T52" fmla="*/ 526 w 969"/>
              <a:gd name="T53" fmla="*/ 2245 h 2890"/>
              <a:gd name="T54" fmla="*/ 575 w 969"/>
              <a:gd name="T55" fmla="*/ 2331 h 2890"/>
              <a:gd name="T56" fmla="*/ 626 w 969"/>
              <a:gd name="T57" fmla="*/ 2415 h 2890"/>
              <a:gd name="T58" fmla="*/ 679 w 969"/>
              <a:gd name="T59" fmla="*/ 2499 h 2890"/>
              <a:gd name="T60" fmla="*/ 733 w 969"/>
              <a:gd name="T61" fmla="*/ 2580 h 2890"/>
              <a:gd name="T62" fmla="*/ 790 w 969"/>
              <a:gd name="T63" fmla="*/ 2659 h 2890"/>
              <a:gd name="T64" fmla="*/ 847 w 969"/>
              <a:gd name="T65" fmla="*/ 2738 h 2890"/>
              <a:gd name="T66" fmla="*/ 907 w 969"/>
              <a:gd name="T67" fmla="*/ 2815 h 2890"/>
              <a:gd name="T68" fmla="*/ 969 w 969"/>
              <a:gd name="T69" fmla="*/ 2890 h 2890"/>
              <a:gd name="T70" fmla="*/ 969 w 969"/>
              <a:gd name="T71" fmla="*/ 0 h 2890"/>
              <a:gd name="T72" fmla="*/ 6 w 969"/>
              <a:gd name="T73"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9" h="2890">
                <a:moveTo>
                  <a:pt x="6" y="0"/>
                </a:moveTo>
                <a:lnTo>
                  <a:pt x="6" y="0"/>
                </a:lnTo>
                <a:lnTo>
                  <a:pt x="1" y="97"/>
                </a:lnTo>
                <a:lnTo>
                  <a:pt x="0" y="193"/>
                </a:lnTo>
                <a:lnTo>
                  <a:pt x="0" y="290"/>
                </a:lnTo>
                <a:lnTo>
                  <a:pt x="2" y="386"/>
                </a:lnTo>
                <a:lnTo>
                  <a:pt x="8" y="483"/>
                </a:lnTo>
                <a:lnTo>
                  <a:pt x="15" y="577"/>
                </a:lnTo>
                <a:lnTo>
                  <a:pt x="24" y="673"/>
                </a:lnTo>
                <a:lnTo>
                  <a:pt x="36" y="767"/>
                </a:lnTo>
                <a:lnTo>
                  <a:pt x="50" y="862"/>
                </a:lnTo>
                <a:lnTo>
                  <a:pt x="65" y="956"/>
                </a:lnTo>
                <a:lnTo>
                  <a:pt x="83" y="1048"/>
                </a:lnTo>
                <a:lnTo>
                  <a:pt x="104" y="1142"/>
                </a:lnTo>
                <a:lnTo>
                  <a:pt x="125" y="1234"/>
                </a:lnTo>
                <a:lnTo>
                  <a:pt x="150" y="1325"/>
                </a:lnTo>
                <a:lnTo>
                  <a:pt x="176" y="1416"/>
                </a:lnTo>
                <a:lnTo>
                  <a:pt x="204" y="1506"/>
                </a:lnTo>
                <a:lnTo>
                  <a:pt x="204" y="1506"/>
                </a:lnTo>
                <a:lnTo>
                  <a:pt x="236" y="1604"/>
                </a:lnTo>
                <a:lnTo>
                  <a:pt x="272" y="1700"/>
                </a:lnTo>
                <a:lnTo>
                  <a:pt x="309" y="1794"/>
                </a:lnTo>
                <a:lnTo>
                  <a:pt x="349" y="1888"/>
                </a:lnTo>
                <a:lnTo>
                  <a:pt x="389" y="1979"/>
                </a:lnTo>
                <a:lnTo>
                  <a:pt x="433" y="2069"/>
                </a:lnTo>
                <a:lnTo>
                  <a:pt x="478" y="2158"/>
                </a:lnTo>
                <a:lnTo>
                  <a:pt x="526" y="2245"/>
                </a:lnTo>
                <a:lnTo>
                  <a:pt x="575" y="2331"/>
                </a:lnTo>
                <a:lnTo>
                  <a:pt x="626" y="2415"/>
                </a:lnTo>
                <a:lnTo>
                  <a:pt x="679" y="2499"/>
                </a:lnTo>
                <a:lnTo>
                  <a:pt x="733" y="2580"/>
                </a:lnTo>
                <a:lnTo>
                  <a:pt x="790" y="2659"/>
                </a:lnTo>
                <a:lnTo>
                  <a:pt x="847" y="2738"/>
                </a:lnTo>
                <a:lnTo>
                  <a:pt x="907" y="2815"/>
                </a:lnTo>
                <a:lnTo>
                  <a:pt x="969" y="2890"/>
                </a:lnTo>
                <a:lnTo>
                  <a:pt x="969" y="0"/>
                </a:lnTo>
                <a:lnTo>
                  <a:pt x="6" y="0"/>
                </a:lnTo>
                <a:close/>
              </a:path>
            </a:pathLst>
          </a:custGeom>
          <a:solidFill>
            <a:schemeClr val="accent1">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5"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32" name="Group 4"/>
          <p:cNvGrpSpPr>
            <a:grpSpLocks noChangeAspect="1"/>
          </p:cNvGrpSpPr>
          <p:nvPr userDrawn="1"/>
        </p:nvGrpSpPr>
        <p:grpSpPr bwMode="auto">
          <a:xfrm>
            <a:off x="10224459" y="6336000"/>
            <a:ext cx="1709317" cy="297600"/>
            <a:chOff x="3423" y="2051"/>
            <a:chExt cx="1815" cy="316"/>
          </a:xfrm>
        </p:grpSpPr>
        <p:sp>
          <p:nvSpPr>
            <p:cNvPr id="33"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Rectangle 16"/>
            <p:cNvSpPr>
              <a:spLocks noChangeArrowheads="1"/>
            </p:cNvSpPr>
            <p:nvPr/>
          </p:nvSpPr>
          <p:spPr bwMode="auto">
            <a:xfrm>
              <a:off x="4907" y="2133"/>
              <a:ext cx="38" cy="1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47065319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_Otsikko ja sisältö Teema alakulma">
    <p:spTree>
      <p:nvGrpSpPr>
        <p:cNvPr id="1" name=""/>
        <p:cNvGrpSpPr/>
        <p:nvPr/>
      </p:nvGrpSpPr>
      <p:grpSpPr>
        <a:xfrm>
          <a:off x="0" y="0"/>
          <a:ext cx="0" cy="0"/>
          <a:chOff x="0" y="0"/>
          <a:chExt cx="0" cy="0"/>
        </a:xfrm>
      </p:grpSpPr>
      <p:sp>
        <p:nvSpPr>
          <p:cNvPr id="9" name="Freeform 6"/>
          <p:cNvSpPr>
            <a:spLocks/>
          </p:cNvSpPr>
          <p:nvPr userDrawn="1"/>
        </p:nvSpPr>
        <p:spPr bwMode="auto">
          <a:xfrm rot="5400000">
            <a:off x="10534649" y="5200652"/>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8" y="1881330"/>
            <a:ext cx="10991561"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8" y="313787"/>
            <a:ext cx="10991561"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30" name="Group 4"/>
          <p:cNvGrpSpPr>
            <a:grpSpLocks noChangeAspect="1"/>
          </p:cNvGrpSpPr>
          <p:nvPr userDrawn="1"/>
        </p:nvGrpSpPr>
        <p:grpSpPr bwMode="auto">
          <a:xfrm>
            <a:off x="10224459" y="6336000"/>
            <a:ext cx="1709317" cy="297600"/>
            <a:chOff x="3423" y="2051"/>
            <a:chExt cx="1815" cy="316"/>
          </a:xfrm>
        </p:grpSpPr>
        <p:sp>
          <p:nvSpPr>
            <p:cNvPr id="31"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Rectangle 16"/>
            <p:cNvSpPr>
              <a:spLocks noChangeArrowheads="1"/>
            </p:cNvSpPr>
            <p:nvPr/>
          </p:nvSpPr>
          <p:spPr bwMode="auto">
            <a:xfrm>
              <a:off x="4907" y="2133"/>
              <a:ext cx="38" cy="1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369316046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7_Otsikko ja sisältö VN-Teema">
    <p:spTree>
      <p:nvGrpSpPr>
        <p:cNvPr id="1" name=""/>
        <p:cNvGrpSpPr/>
        <p:nvPr/>
      </p:nvGrpSpPr>
      <p:grpSpPr>
        <a:xfrm>
          <a:off x="0" y="0"/>
          <a:ext cx="0" cy="0"/>
          <a:chOff x="0" y="0"/>
          <a:chExt cx="0" cy="0"/>
        </a:xfrm>
      </p:grpSpPr>
      <p:grpSp>
        <p:nvGrpSpPr>
          <p:cNvPr id="6" name="Group 5"/>
          <p:cNvGrpSpPr/>
          <p:nvPr userDrawn="1"/>
        </p:nvGrpSpPr>
        <p:grpSpPr>
          <a:xfrm>
            <a:off x="9050867" y="1"/>
            <a:ext cx="3141133" cy="6858001"/>
            <a:chOff x="6788150" y="0"/>
            <a:chExt cx="2355850" cy="5143501"/>
          </a:xfrm>
        </p:grpSpPr>
        <p:sp>
          <p:nvSpPr>
            <p:cNvPr id="20" name="Freeform 22"/>
            <p:cNvSpPr>
              <a:spLocks/>
            </p:cNvSpPr>
            <p:nvPr userDrawn="1"/>
          </p:nvSpPr>
          <p:spPr bwMode="auto">
            <a:xfrm>
              <a:off x="7845425" y="4103688"/>
              <a:ext cx="1298575" cy="1039813"/>
            </a:xfrm>
            <a:custGeom>
              <a:avLst/>
              <a:gdLst>
                <a:gd name="T0" fmla="*/ 482 w 818"/>
                <a:gd name="T1" fmla="*/ 0 h 655"/>
                <a:gd name="T2" fmla="*/ 483 w 818"/>
                <a:gd name="T3" fmla="*/ 0 h 655"/>
                <a:gd name="T4" fmla="*/ 483 w 818"/>
                <a:gd name="T5" fmla="*/ 0 h 655"/>
                <a:gd name="T6" fmla="*/ 482 w 818"/>
                <a:gd name="T7" fmla="*/ 0 h 655"/>
                <a:gd name="T8" fmla="*/ 482 w 818"/>
                <a:gd name="T9" fmla="*/ 0 h 655"/>
                <a:gd name="T10" fmla="*/ 482 w 818"/>
                <a:gd name="T11" fmla="*/ 0 h 655"/>
                <a:gd name="T12" fmla="*/ 442 w 818"/>
                <a:gd name="T13" fmla="*/ 40 h 655"/>
                <a:gd name="T14" fmla="*/ 404 w 818"/>
                <a:gd name="T15" fmla="*/ 79 h 655"/>
                <a:gd name="T16" fmla="*/ 369 w 818"/>
                <a:gd name="T17" fmla="*/ 118 h 655"/>
                <a:gd name="T18" fmla="*/ 334 w 818"/>
                <a:gd name="T19" fmla="*/ 156 h 655"/>
                <a:gd name="T20" fmla="*/ 303 w 818"/>
                <a:gd name="T21" fmla="*/ 194 h 655"/>
                <a:gd name="T22" fmla="*/ 271 w 818"/>
                <a:gd name="T23" fmla="*/ 232 h 655"/>
                <a:gd name="T24" fmla="*/ 242 w 818"/>
                <a:gd name="T25" fmla="*/ 269 h 655"/>
                <a:gd name="T26" fmla="*/ 214 w 818"/>
                <a:gd name="T27" fmla="*/ 309 h 655"/>
                <a:gd name="T28" fmla="*/ 186 w 818"/>
                <a:gd name="T29" fmla="*/ 347 h 655"/>
                <a:gd name="T30" fmla="*/ 159 w 818"/>
                <a:gd name="T31" fmla="*/ 387 h 655"/>
                <a:gd name="T32" fmla="*/ 132 w 818"/>
                <a:gd name="T33" fmla="*/ 428 h 655"/>
                <a:gd name="T34" fmla="*/ 106 w 818"/>
                <a:gd name="T35" fmla="*/ 469 h 655"/>
                <a:gd name="T36" fmla="*/ 80 w 818"/>
                <a:gd name="T37" fmla="*/ 513 h 655"/>
                <a:gd name="T38" fmla="*/ 53 w 818"/>
                <a:gd name="T39" fmla="*/ 558 h 655"/>
                <a:gd name="T40" fmla="*/ 0 w 818"/>
                <a:gd name="T41" fmla="*/ 655 h 655"/>
                <a:gd name="T42" fmla="*/ 818 w 818"/>
                <a:gd name="T43" fmla="*/ 655 h 655"/>
                <a:gd name="T44" fmla="*/ 818 w 818"/>
                <a:gd name="T45" fmla="*/ 163 h 655"/>
                <a:gd name="T46" fmla="*/ 818 w 818"/>
                <a:gd name="T47" fmla="*/ 163 h 655"/>
                <a:gd name="T48" fmla="*/ 795 w 818"/>
                <a:gd name="T49" fmla="*/ 157 h 655"/>
                <a:gd name="T50" fmla="*/ 772 w 818"/>
                <a:gd name="T51" fmla="*/ 148 h 655"/>
                <a:gd name="T52" fmla="*/ 746 w 818"/>
                <a:gd name="T53" fmla="*/ 136 h 655"/>
                <a:gd name="T54" fmla="*/ 719 w 818"/>
                <a:gd name="T55" fmla="*/ 125 h 655"/>
                <a:gd name="T56" fmla="*/ 663 w 818"/>
                <a:gd name="T57" fmla="*/ 98 h 655"/>
                <a:gd name="T58" fmla="*/ 609 w 818"/>
                <a:gd name="T59" fmla="*/ 70 h 655"/>
                <a:gd name="T60" fmla="*/ 559 w 818"/>
                <a:gd name="T61" fmla="*/ 43 h 655"/>
                <a:gd name="T62" fmla="*/ 519 w 818"/>
                <a:gd name="T63" fmla="*/ 22 h 655"/>
                <a:gd name="T64" fmla="*/ 482 w 818"/>
                <a:gd name="T65" fmla="*/ 0 h 655"/>
                <a:gd name="T66" fmla="*/ 482 w 818"/>
                <a:gd name="T6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655">
                  <a:moveTo>
                    <a:pt x="482" y="0"/>
                  </a:moveTo>
                  <a:lnTo>
                    <a:pt x="483" y="0"/>
                  </a:lnTo>
                  <a:lnTo>
                    <a:pt x="483" y="0"/>
                  </a:lnTo>
                  <a:lnTo>
                    <a:pt x="482" y="0"/>
                  </a:lnTo>
                  <a:lnTo>
                    <a:pt x="482" y="0"/>
                  </a:lnTo>
                  <a:lnTo>
                    <a:pt x="482" y="0"/>
                  </a:lnTo>
                  <a:lnTo>
                    <a:pt x="442" y="40"/>
                  </a:lnTo>
                  <a:lnTo>
                    <a:pt x="404" y="79"/>
                  </a:lnTo>
                  <a:lnTo>
                    <a:pt x="369" y="118"/>
                  </a:lnTo>
                  <a:lnTo>
                    <a:pt x="334" y="156"/>
                  </a:lnTo>
                  <a:lnTo>
                    <a:pt x="303" y="194"/>
                  </a:lnTo>
                  <a:lnTo>
                    <a:pt x="271" y="232"/>
                  </a:lnTo>
                  <a:lnTo>
                    <a:pt x="242" y="269"/>
                  </a:lnTo>
                  <a:lnTo>
                    <a:pt x="214" y="309"/>
                  </a:lnTo>
                  <a:lnTo>
                    <a:pt x="186" y="347"/>
                  </a:lnTo>
                  <a:lnTo>
                    <a:pt x="159" y="387"/>
                  </a:lnTo>
                  <a:lnTo>
                    <a:pt x="132" y="428"/>
                  </a:lnTo>
                  <a:lnTo>
                    <a:pt x="106" y="469"/>
                  </a:lnTo>
                  <a:lnTo>
                    <a:pt x="80" y="513"/>
                  </a:lnTo>
                  <a:lnTo>
                    <a:pt x="53" y="558"/>
                  </a:lnTo>
                  <a:lnTo>
                    <a:pt x="0" y="655"/>
                  </a:lnTo>
                  <a:lnTo>
                    <a:pt x="818" y="655"/>
                  </a:lnTo>
                  <a:lnTo>
                    <a:pt x="818" y="163"/>
                  </a:lnTo>
                  <a:lnTo>
                    <a:pt x="818" y="163"/>
                  </a:lnTo>
                  <a:lnTo>
                    <a:pt x="795" y="157"/>
                  </a:lnTo>
                  <a:lnTo>
                    <a:pt x="772" y="148"/>
                  </a:lnTo>
                  <a:lnTo>
                    <a:pt x="746" y="136"/>
                  </a:lnTo>
                  <a:lnTo>
                    <a:pt x="719" y="125"/>
                  </a:lnTo>
                  <a:lnTo>
                    <a:pt x="663" y="98"/>
                  </a:lnTo>
                  <a:lnTo>
                    <a:pt x="609" y="70"/>
                  </a:lnTo>
                  <a:lnTo>
                    <a:pt x="559" y="43"/>
                  </a:lnTo>
                  <a:lnTo>
                    <a:pt x="519" y="22"/>
                  </a:lnTo>
                  <a:lnTo>
                    <a:pt x="482" y="0"/>
                  </a:lnTo>
                  <a:lnTo>
                    <a:pt x="48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23"/>
            <p:cNvSpPr>
              <a:spLocks/>
            </p:cNvSpPr>
            <p:nvPr userDrawn="1"/>
          </p:nvSpPr>
          <p:spPr bwMode="auto">
            <a:xfrm>
              <a:off x="6788150" y="0"/>
              <a:ext cx="1822450" cy="4084638"/>
            </a:xfrm>
            <a:custGeom>
              <a:avLst/>
              <a:gdLst>
                <a:gd name="T0" fmla="*/ 1148 w 1148"/>
                <a:gd name="T1" fmla="*/ 864 h 2573"/>
                <a:gd name="T2" fmla="*/ 1148 w 1148"/>
                <a:gd name="T3" fmla="*/ 864 h 2573"/>
                <a:gd name="T4" fmla="*/ 1148 w 1148"/>
                <a:gd name="T5" fmla="*/ 864 h 2573"/>
                <a:gd name="T6" fmla="*/ 104 w 1148"/>
                <a:gd name="T7" fmla="*/ 0 h 2573"/>
                <a:gd name="T8" fmla="*/ 19 w 1148"/>
                <a:gd name="T9" fmla="*/ 0 h 2573"/>
                <a:gd name="T10" fmla="*/ 11 w 1148"/>
                <a:gd name="T11" fmla="*/ 77 h 2573"/>
                <a:gd name="T12" fmla="*/ 1 w 1148"/>
                <a:gd name="T13" fmla="*/ 230 h 2573"/>
                <a:gd name="T14" fmla="*/ 0 w 1148"/>
                <a:gd name="T15" fmla="*/ 381 h 2573"/>
                <a:gd name="T16" fmla="*/ 7 w 1148"/>
                <a:gd name="T17" fmla="*/ 533 h 2573"/>
                <a:gd name="T18" fmla="*/ 21 w 1148"/>
                <a:gd name="T19" fmla="*/ 683 h 2573"/>
                <a:gd name="T20" fmla="*/ 45 w 1148"/>
                <a:gd name="T21" fmla="*/ 831 h 2573"/>
                <a:gd name="T22" fmla="*/ 75 w 1148"/>
                <a:gd name="T23" fmla="*/ 978 h 2573"/>
                <a:gd name="T24" fmla="*/ 115 w 1148"/>
                <a:gd name="T25" fmla="*/ 1122 h 2573"/>
                <a:gd name="T26" fmla="*/ 136 w 1148"/>
                <a:gd name="T27" fmla="*/ 1193 h 2573"/>
                <a:gd name="T28" fmla="*/ 173 w 1148"/>
                <a:gd name="T29" fmla="*/ 1299 h 2573"/>
                <a:gd name="T30" fmla="*/ 214 w 1148"/>
                <a:gd name="T31" fmla="*/ 1404 h 2573"/>
                <a:gd name="T32" fmla="*/ 259 w 1148"/>
                <a:gd name="T33" fmla="*/ 1505 h 2573"/>
                <a:gd name="T34" fmla="*/ 307 w 1148"/>
                <a:gd name="T35" fmla="*/ 1604 h 2573"/>
                <a:gd name="T36" fmla="*/ 359 w 1148"/>
                <a:gd name="T37" fmla="*/ 1701 h 2573"/>
                <a:gd name="T38" fmla="*/ 414 w 1148"/>
                <a:gd name="T39" fmla="*/ 1794 h 2573"/>
                <a:gd name="T40" fmla="*/ 473 w 1148"/>
                <a:gd name="T41" fmla="*/ 1886 h 2573"/>
                <a:gd name="T42" fmla="*/ 534 w 1148"/>
                <a:gd name="T43" fmla="*/ 1973 h 2573"/>
                <a:gd name="T44" fmla="*/ 600 w 1148"/>
                <a:gd name="T45" fmla="*/ 2059 h 2573"/>
                <a:gd name="T46" fmla="*/ 667 w 1148"/>
                <a:gd name="T47" fmla="*/ 2142 h 2573"/>
                <a:gd name="T48" fmla="*/ 738 w 1148"/>
                <a:gd name="T49" fmla="*/ 2221 h 2573"/>
                <a:gd name="T50" fmla="*/ 811 w 1148"/>
                <a:gd name="T51" fmla="*/ 2297 h 2573"/>
                <a:gd name="T52" fmla="*/ 888 w 1148"/>
                <a:gd name="T53" fmla="*/ 2372 h 2573"/>
                <a:gd name="T54" fmla="*/ 966 w 1148"/>
                <a:gd name="T55" fmla="*/ 2441 h 2573"/>
                <a:gd name="T56" fmla="*/ 1049 w 1148"/>
                <a:gd name="T57" fmla="*/ 2509 h 2573"/>
                <a:gd name="T58" fmla="*/ 1132 w 1148"/>
                <a:gd name="T59" fmla="*/ 2573 h 2573"/>
                <a:gd name="T60" fmla="*/ 1131 w 1148"/>
                <a:gd name="T61" fmla="*/ 2553 h 2573"/>
                <a:gd name="T62" fmla="*/ 1131 w 1148"/>
                <a:gd name="T63" fmla="*/ 2304 h 2573"/>
                <a:gd name="T64" fmla="*/ 1144 w 1148"/>
                <a:gd name="T65" fmla="*/ 1131 h 2573"/>
                <a:gd name="T66" fmla="*/ 1148 w 1148"/>
                <a:gd name="T67" fmla="*/ 864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8" h="2573">
                  <a:moveTo>
                    <a:pt x="1148" y="864"/>
                  </a:moveTo>
                  <a:lnTo>
                    <a:pt x="1148" y="864"/>
                  </a:lnTo>
                  <a:lnTo>
                    <a:pt x="1148" y="864"/>
                  </a:lnTo>
                  <a:lnTo>
                    <a:pt x="1148" y="864"/>
                  </a:lnTo>
                  <a:lnTo>
                    <a:pt x="1148" y="864"/>
                  </a:lnTo>
                  <a:lnTo>
                    <a:pt x="1148" y="864"/>
                  </a:lnTo>
                  <a:lnTo>
                    <a:pt x="663" y="0"/>
                  </a:lnTo>
                  <a:lnTo>
                    <a:pt x="104" y="0"/>
                  </a:lnTo>
                  <a:lnTo>
                    <a:pt x="86" y="0"/>
                  </a:lnTo>
                  <a:lnTo>
                    <a:pt x="19" y="0"/>
                  </a:lnTo>
                  <a:lnTo>
                    <a:pt x="19" y="0"/>
                  </a:lnTo>
                  <a:lnTo>
                    <a:pt x="11" y="77"/>
                  </a:lnTo>
                  <a:lnTo>
                    <a:pt x="6" y="153"/>
                  </a:lnTo>
                  <a:lnTo>
                    <a:pt x="1" y="230"/>
                  </a:lnTo>
                  <a:lnTo>
                    <a:pt x="0" y="306"/>
                  </a:lnTo>
                  <a:lnTo>
                    <a:pt x="0" y="381"/>
                  </a:lnTo>
                  <a:lnTo>
                    <a:pt x="2" y="458"/>
                  </a:lnTo>
                  <a:lnTo>
                    <a:pt x="7" y="533"/>
                  </a:lnTo>
                  <a:lnTo>
                    <a:pt x="14" y="609"/>
                  </a:lnTo>
                  <a:lnTo>
                    <a:pt x="21" y="683"/>
                  </a:lnTo>
                  <a:lnTo>
                    <a:pt x="33" y="757"/>
                  </a:lnTo>
                  <a:lnTo>
                    <a:pt x="45" y="831"/>
                  </a:lnTo>
                  <a:lnTo>
                    <a:pt x="60" y="905"/>
                  </a:lnTo>
                  <a:lnTo>
                    <a:pt x="75" y="978"/>
                  </a:lnTo>
                  <a:lnTo>
                    <a:pt x="95" y="1050"/>
                  </a:lnTo>
                  <a:lnTo>
                    <a:pt x="115" y="1122"/>
                  </a:lnTo>
                  <a:lnTo>
                    <a:pt x="136" y="1193"/>
                  </a:lnTo>
                  <a:lnTo>
                    <a:pt x="136" y="1193"/>
                  </a:lnTo>
                  <a:lnTo>
                    <a:pt x="154" y="1247"/>
                  </a:lnTo>
                  <a:lnTo>
                    <a:pt x="173" y="1299"/>
                  </a:lnTo>
                  <a:lnTo>
                    <a:pt x="194" y="1351"/>
                  </a:lnTo>
                  <a:lnTo>
                    <a:pt x="214" y="1404"/>
                  </a:lnTo>
                  <a:lnTo>
                    <a:pt x="236" y="1455"/>
                  </a:lnTo>
                  <a:lnTo>
                    <a:pt x="259" y="1505"/>
                  </a:lnTo>
                  <a:lnTo>
                    <a:pt x="282" y="1555"/>
                  </a:lnTo>
                  <a:lnTo>
                    <a:pt x="307" y="1604"/>
                  </a:lnTo>
                  <a:lnTo>
                    <a:pt x="333" y="1653"/>
                  </a:lnTo>
                  <a:lnTo>
                    <a:pt x="359" y="1701"/>
                  </a:lnTo>
                  <a:lnTo>
                    <a:pt x="386" y="1748"/>
                  </a:lnTo>
                  <a:lnTo>
                    <a:pt x="414" y="1794"/>
                  </a:lnTo>
                  <a:lnTo>
                    <a:pt x="443" y="1841"/>
                  </a:lnTo>
                  <a:lnTo>
                    <a:pt x="473" y="1886"/>
                  </a:lnTo>
                  <a:lnTo>
                    <a:pt x="503" y="1929"/>
                  </a:lnTo>
                  <a:lnTo>
                    <a:pt x="534" y="1973"/>
                  </a:lnTo>
                  <a:lnTo>
                    <a:pt x="567" y="2017"/>
                  </a:lnTo>
                  <a:lnTo>
                    <a:pt x="600" y="2059"/>
                  </a:lnTo>
                  <a:lnTo>
                    <a:pt x="633" y="2100"/>
                  </a:lnTo>
                  <a:lnTo>
                    <a:pt x="667" y="2142"/>
                  </a:lnTo>
                  <a:lnTo>
                    <a:pt x="702" y="2181"/>
                  </a:lnTo>
                  <a:lnTo>
                    <a:pt x="738" y="2221"/>
                  </a:lnTo>
                  <a:lnTo>
                    <a:pt x="774" y="2260"/>
                  </a:lnTo>
                  <a:lnTo>
                    <a:pt x="811" y="2297"/>
                  </a:lnTo>
                  <a:lnTo>
                    <a:pt x="849" y="2334"/>
                  </a:lnTo>
                  <a:lnTo>
                    <a:pt x="888" y="2372"/>
                  </a:lnTo>
                  <a:lnTo>
                    <a:pt x="927" y="2406"/>
                  </a:lnTo>
                  <a:lnTo>
                    <a:pt x="966" y="2441"/>
                  </a:lnTo>
                  <a:lnTo>
                    <a:pt x="1007" y="2476"/>
                  </a:lnTo>
                  <a:lnTo>
                    <a:pt x="1049" y="2509"/>
                  </a:lnTo>
                  <a:lnTo>
                    <a:pt x="1089" y="2541"/>
                  </a:lnTo>
                  <a:lnTo>
                    <a:pt x="1132" y="2573"/>
                  </a:lnTo>
                  <a:lnTo>
                    <a:pt x="1132" y="2573"/>
                  </a:lnTo>
                  <a:lnTo>
                    <a:pt x="1131" y="2553"/>
                  </a:lnTo>
                  <a:lnTo>
                    <a:pt x="1131" y="2498"/>
                  </a:lnTo>
                  <a:lnTo>
                    <a:pt x="1131" y="2304"/>
                  </a:lnTo>
                  <a:lnTo>
                    <a:pt x="1137" y="1717"/>
                  </a:lnTo>
                  <a:lnTo>
                    <a:pt x="1144" y="1131"/>
                  </a:lnTo>
                  <a:lnTo>
                    <a:pt x="1148" y="864"/>
                  </a:lnTo>
                  <a:lnTo>
                    <a:pt x="1148" y="864"/>
                  </a:lnTo>
                  <a:close/>
                </a:path>
              </a:pathLst>
            </a:custGeom>
            <a:solidFill>
              <a:srgbClr val="DDE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4"/>
            <p:cNvSpPr>
              <a:spLocks noEditPoints="1"/>
            </p:cNvSpPr>
            <p:nvPr userDrawn="1"/>
          </p:nvSpPr>
          <p:spPr bwMode="auto">
            <a:xfrm>
              <a:off x="6953250" y="0"/>
              <a:ext cx="2001838" cy="4103688"/>
            </a:xfrm>
            <a:custGeom>
              <a:avLst/>
              <a:gdLst>
                <a:gd name="T0" fmla="*/ 582 w 1261"/>
                <a:gd name="T1" fmla="*/ 0 h 2585"/>
                <a:gd name="T2" fmla="*/ 0 w 1261"/>
                <a:gd name="T3" fmla="*/ 0 h 2585"/>
                <a:gd name="T4" fmla="*/ 6 w 1261"/>
                <a:gd name="T5" fmla="*/ 33 h 2585"/>
                <a:gd name="T6" fmla="*/ 22 w 1261"/>
                <a:gd name="T7" fmla="*/ 97 h 2585"/>
                <a:gd name="T8" fmla="*/ 32 w 1261"/>
                <a:gd name="T9" fmla="*/ 129 h 2585"/>
                <a:gd name="T10" fmla="*/ 63 w 1261"/>
                <a:gd name="T11" fmla="*/ 210 h 2585"/>
                <a:gd name="T12" fmla="*/ 99 w 1261"/>
                <a:gd name="T13" fmla="*/ 288 h 2585"/>
                <a:gd name="T14" fmla="*/ 140 w 1261"/>
                <a:gd name="T15" fmla="*/ 361 h 2585"/>
                <a:gd name="T16" fmla="*/ 186 w 1261"/>
                <a:gd name="T17" fmla="*/ 431 h 2585"/>
                <a:gd name="T18" fmla="*/ 238 w 1261"/>
                <a:gd name="T19" fmla="*/ 495 h 2585"/>
                <a:gd name="T20" fmla="*/ 294 w 1261"/>
                <a:gd name="T21" fmla="*/ 556 h 2585"/>
                <a:gd name="T22" fmla="*/ 355 w 1261"/>
                <a:gd name="T23" fmla="*/ 611 h 2585"/>
                <a:gd name="T24" fmla="*/ 419 w 1261"/>
                <a:gd name="T25" fmla="*/ 660 h 2585"/>
                <a:gd name="T26" fmla="*/ 454 w 1261"/>
                <a:gd name="T27" fmla="*/ 686 h 2585"/>
                <a:gd name="T28" fmla="*/ 528 w 1261"/>
                <a:gd name="T29" fmla="*/ 730 h 2585"/>
                <a:gd name="T30" fmla="*/ 604 w 1261"/>
                <a:gd name="T31" fmla="*/ 768 h 2585"/>
                <a:gd name="T32" fmla="*/ 681 w 1261"/>
                <a:gd name="T33" fmla="*/ 801 h 2585"/>
                <a:gd name="T34" fmla="*/ 761 w 1261"/>
                <a:gd name="T35" fmla="*/ 826 h 2585"/>
                <a:gd name="T36" fmla="*/ 841 w 1261"/>
                <a:gd name="T37" fmla="*/ 845 h 2585"/>
                <a:gd name="T38" fmla="*/ 922 w 1261"/>
                <a:gd name="T39" fmla="*/ 857 h 2585"/>
                <a:gd name="T40" fmla="*/ 1003 w 1261"/>
                <a:gd name="T41" fmla="*/ 863 h 2585"/>
                <a:gd name="T42" fmla="*/ 1044 w 1261"/>
                <a:gd name="T43" fmla="*/ 864 h 2585"/>
                <a:gd name="T44" fmla="*/ 976 w 1261"/>
                <a:gd name="T45" fmla="*/ 918 h 2585"/>
                <a:gd name="T46" fmla="*/ 913 w 1261"/>
                <a:gd name="T47" fmla="*/ 977 h 2585"/>
                <a:gd name="T48" fmla="*/ 857 w 1261"/>
                <a:gd name="T49" fmla="*/ 1038 h 2585"/>
                <a:gd name="T50" fmla="*/ 805 w 1261"/>
                <a:gd name="T51" fmla="*/ 1104 h 2585"/>
                <a:gd name="T52" fmla="*/ 759 w 1261"/>
                <a:gd name="T53" fmla="*/ 1173 h 2585"/>
                <a:gd name="T54" fmla="*/ 720 w 1261"/>
                <a:gd name="T55" fmla="*/ 1245 h 2585"/>
                <a:gd name="T56" fmla="*/ 686 w 1261"/>
                <a:gd name="T57" fmla="*/ 1320 h 2585"/>
                <a:gd name="T58" fmla="*/ 658 w 1261"/>
                <a:gd name="T59" fmla="*/ 1396 h 2585"/>
                <a:gd name="T60" fmla="*/ 645 w 1261"/>
                <a:gd name="T61" fmla="*/ 1438 h 2585"/>
                <a:gd name="T62" fmla="*/ 625 w 1261"/>
                <a:gd name="T63" fmla="*/ 1521 h 2585"/>
                <a:gd name="T64" fmla="*/ 612 w 1261"/>
                <a:gd name="T65" fmla="*/ 1605 h 2585"/>
                <a:gd name="T66" fmla="*/ 606 w 1261"/>
                <a:gd name="T67" fmla="*/ 1689 h 2585"/>
                <a:gd name="T68" fmla="*/ 606 w 1261"/>
                <a:gd name="T69" fmla="*/ 1772 h 2585"/>
                <a:gd name="T70" fmla="*/ 614 w 1261"/>
                <a:gd name="T71" fmla="*/ 1854 h 2585"/>
                <a:gd name="T72" fmla="*/ 626 w 1261"/>
                <a:gd name="T73" fmla="*/ 1935 h 2585"/>
                <a:gd name="T74" fmla="*/ 645 w 1261"/>
                <a:gd name="T75" fmla="*/ 2015 h 2585"/>
                <a:gd name="T76" fmla="*/ 658 w 1261"/>
                <a:gd name="T77" fmla="*/ 2053 h 2585"/>
                <a:gd name="T78" fmla="*/ 688 w 1261"/>
                <a:gd name="T79" fmla="*/ 2135 h 2585"/>
                <a:gd name="T80" fmla="*/ 724 w 1261"/>
                <a:gd name="T81" fmla="*/ 2212 h 2585"/>
                <a:gd name="T82" fmla="*/ 766 w 1261"/>
                <a:gd name="T83" fmla="*/ 2286 h 2585"/>
                <a:gd name="T84" fmla="*/ 812 w 1261"/>
                <a:gd name="T85" fmla="*/ 2355 h 2585"/>
                <a:gd name="T86" fmla="*/ 864 w 1261"/>
                <a:gd name="T87" fmla="*/ 2420 h 2585"/>
                <a:gd name="T88" fmla="*/ 920 w 1261"/>
                <a:gd name="T89" fmla="*/ 2480 h 2585"/>
                <a:gd name="T90" fmla="*/ 979 w 1261"/>
                <a:gd name="T91" fmla="*/ 2535 h 2585"/>
                <a:gd name="T92" fmla="*/ 1044 w 1261"/>
                <a:gd name="T93" fmla="*/ 2585 h 2585"/>
                <a:gd name="T94" fmla="*/ 1044 w 1261"/>
                <a:gd name="T95" fmla="*/ 2585 h 2585"/>
                <a:gd name="T96" fmla="*/ 1261 w 1261"/>
                <a:gd name="T97" fmla="*/ 2376 h 2585"/>
                <a:gd name="T98" fmla="*/ 1044 w 1261"/>
                <a:gd name="T99" fmla="*/ 864 h 2585"/>
                <a:gd name="T100" fmla="*/ 1044 w 1261"/>
                <a:gd name="T101" fmla="*/ 864 h 2585"/>
                <a:gd name="T102" fmla="*/ 1044 w 1261"/>
                <a:gd name="T103" fmla="*/ 864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1" h="2585">
                  <a:moveTo>
                    <a:pt x="1255" y="0"/>
                  </a:moveTo>
                  <a:lnTo>
                    <a:pt x="582" y="0"/>
                  </a:lnTo>
                  <a:lnTo>
                    <a:pt x="470" y="0"/>
                  </a:lnTo>
                  <a:lnTo>
                    <a:pt x="0" y="0"/>
                  </a:lnTo>
                  <a:lnTo>
                    <a:pt x="0" y="0"/>
                  </a:lnTo>
                  <a:lnTo>
                    <a:pt x="6" y="33"/>
                  </a:lnTo>
                  <a:lnTo>
                    <a:pt x="14" y="65"/>
                  </a:lnTo>
                  <a:lnTo>
                    <a:pt x="22" y="97"/>
                  </a:lnTo>
                  <a:lnTo>
                    <a:pt x="32" y="129"/>
                  </a:lnTo>
                  <a:lnTo>
                    <a:pt x="32" y="129"/>
                  </a:lnTo>
                  <a:lnTo>
                    <a:pt x="47" y="170"/>
                  </a:lnTo>
                  <a:lnTo>
                    <a:pt x="63" y="210"/>
                  </a:lnTo>
                  <a:lnTo>
                    <a:pt x="79" y="250"/>
                  </a:lnTo>
                  <a:lnTo>
                    <a:pt x="99" y="288"/>
                  </a:lnTo>
                  <a:lnTo>
                    <a:pt x="119" y="325"/>
                  </a:lnTo>
                  <a:lnTo>
                    <a:pt x="140" y="361"/>
                  </a:lnTo>
                  <a:lnTo>
                    <a:pt x="163" y="396"/>
                  </a:lnTo>
                  <a:lnTo>
                    <a:pt x="186" y="431"/>
                  </a:lnTo>
                  <a:lnTo>
                    <a:pt x="212" y="464"/>
                  </a:lnTo>
                  <a:lnTo>
                    <a:pt x="238" y="495"/>
                  </a:lnTo>
                  <a:lnTo>
                    <a:pt x="266" y="525"/>
                  </a:lnTo>
                  <a:lnTo>
                    <a:pt x="294" y="556"/>
                  </a:lnTo>
                  <a:lnTo>
                    <a:pt x="324" y="584"/>
                  </a:lnTo>
                  <a:lnTo>
                    <a:pt x="355" y="611"/>
                  </a:lnTo>
                  <a:lnTo>
                    <a:pt x="387" y="637"/>
                  </a:lnTo>
                  <a:lnTo>
                    <a:pt x="419" y="660"/>
                  </a:lnTo>
                  <a:lnTo>
                    <a:pt x="419" y="660"/>
                  </a:lnTo>
                  <a:lnTo>
                    <a:pt x="454" y="686"/>
                  </a:lnTo>
                  <a:lnTo>
                    <a:pt x="491" y="709"/>
                  </a:lnTo>
                  <a:lnTo>
                    <a:pt x="528" y="730"/>
                  </a:lnTo>
                  <a:lnTo>
                    <a:pt x="565" y="750"/>
                  </a:lnTo>
                  <a:lnTo>
                    <a:pt x="604" y="768"/>
                  </a:lnTo>
                  <a:lnTo>
                    <a:pt x="642" y="785"/>
                  </a:lnTo>
                  <a:lnTo>
                    <a:pt x="681" y="801"/>
                  </a:lnTo>
                  <a:lnTo>
                    <a:pt x="721" y="815"/>
                  </a:lnTo>
                  <a:lnTo>
                    <a:pt x="761" y="826"/>
                  </a:lnTo>
                  <a:lnTo>
                    <a:pt x="801" y="836"/>
                  </a:lnTo>
                  <a:lnTo>
                    <a:pt x="841" y="845"/>
                  </a:lnTo>
                  <a:lnTo>
                    <a:pt x="882" y="852"/>
                  </a:lnTo>
                  <a:lnTo>
                    <a:pt x="922" y="857"/>
                  </a:lnTo>
                  <a:lnTo>
                    <a:pt x="963" y="861"/>
                  </a:lnTo>
                  <a:lnTo>
                    <a:pt x="1003" y="863"/>
                  </a:lnTo>
                  <a:lnTo>
                    <a:pt x="1044" y="864"/>
                  </a:lnTo>
                  <a:lnTo>
                    <a:pt x="1044" y="864"/>
                  </a:lnTo>
                  <a:lnTo>
                    <a:pt x="1010" y="890"/>
                  </a:lnTo>
                  <a:lnTo>
                    <a:pt x="976" y="918"/>
                  </a:lnTo>
                  <a:lnTo>
                    <a:pt x="943" y="946"/>
                  </a:lnTo>
                  <a:lnTo>
                    <a:pt x="913" y="977"/>
                  </a:lnTo>
                  <a:lnTo>
                    <a:pt x="884" y="1007"/>
                  </a:lnTo>
                  <a:lnTo>
                    <a:pt x="857" y="1038"/>
                  </a:lnTo>
                  <a:lnTo>
                    <a:pt x="830" y="1071"/>
                  </a:lnTo>
                  <a:lnTo>
                    <a:pt x="805" y="1104"/>
                  </a:lnTo>
                  <a:lnTo>
                    <a:pt x="781" y="1139"/>
                  </a:lnTo>
                  <a:lnTo>
                    <a:pt x="759" y="1173"/>
                  </a:lnTo>
                  <a:lnTo>
                    <a:pt x="739" y="1208"/>
                  </a:lnTo>
                  <a:lnTo>
                    <a:pt x="720" y="1245"/>
                  </a:lnTo>
                  <a:lnTo>
                    <a:pt x="702" y="1281"/>
                  </a:lnTo>
                  <a:lnTo>
                    <a:pt x="686" y="1320"/>
                  </a:lnTo>
                  <a:lnTo>
                    <a:pt x="671" y="1358"/>
                  </a:lnTo>
                  <a:lnTo>
                    <a:pt x="658" y="1396"/>
                  </a:lnTo>
                  <a:lnTo>
                    <a:pt x="658" y="1396"/>
                  </a:lnTo>
                  <a:lnTo>
                    <a:pt x="645" y="1438"/>
                  </a:lnTo>
                  <a:lnTo>
                    <a:pt x="634" y="1479"/>
                  </a:lnTo>
                  <a:lnTo>
                    <a:pt x="625" y="1521"/>
                  </a:lnTo>
                  <a:lnTo>
                    <a:pt x="617" y="1564"/>
                  </a:lnTo>
                  <a:lnTo>
                    <a:pt x="612" y="1605"/>
                  </a:lnTo>
                  <a:lnTo>
                    <a:pt x="608" y="1647"/>
                  </a:lnTo>
                  <a:lnTo>
                    <a:pt x="606" y="1689"/>
                  </a:lnTo>
                  <a:lnTo>
                    <a:pt x="605" y="1730"/>
                  </a:lnTo>
                  <a:lnTo>
                    <a:pt x="606" y="1772"/>
                  </a:lnTo>
                  <a:lnTo>
                    <a:pt x="609" y="1814"/>
                  </a:lnTo>
                  <a:lnTo>
                    <a:pt x="614" y="1854"/>
                  </a:lnTo>
                  <a:lnTo>
                    <a:pt x="619" y="1895"/>
                  </a:lnTo>
                  <a:lnTo>
                    <a:pt x="626" y="1935"/>
                  </a:lnTo>
                  <a:lnTo>
                    <a:pt x="635" y="1974"/>
                  </a:lnTo>
                  <a:lnTo>
                    <a:pt x="645" y="2015"/>
                  </a:lnTo>
                  <a:lnTo>
                    <a:pt x="658" y="2053"/>
                  </a:lnTo>
                  <a:lnTo>
                    <a:pt x="658" y="2053"/>
                  </a:lnTo>
                  <a:lnTo>
                    <a:pt x="672" y="2095"/>
                  </a:lnTo>
                  <a:lnTo>
                    <a:pt x="688" y="2135"/>
                  </a:lnTo>
                  <a:lnTo>
                    <a:pt x="705" y="2174"/>
                  </a:lnTo>
                  <a:lnTo>
                    <a:pt x="724" y="2212"/>
                  </a:lnTo>
                  <a:lnTo>
                    <a:pt x="744" y="2249"/>
                  </a:lnTo>
                  <a:lnTo>
                    <a:pt x="766" y="2286"/>
                  </a:lnTo>
                  <a:lnTo>
                    <a:pt x="788" y="2321"/>
                  </a:lnTo>
                  <a:lnTo>
                    <a:pt x="812" y="2355"/>
                  </a:lnTo>
                  <a:lnTo>
                    <a:pt x="838" y="2387"/>
                  </a:lnTo>
                  <a:lnTo>
                    <a:pt x="864" y="2420"/>
                  </a:lnTo>
                  <a:lnTo>
                    <a:pt x="891" y="2450"/>
                  </a:lnTo>
                  <a:lnTo>
                    <a:pt x="920" y="2480"/>
                  </a:lnTo>
                  <a:lnTo>
                    <a:pt x="949" y="2508"/>
                  </a:lnTo>
                  <a:lnTo>
                    <a:pt x="979" y="2535"/>
                  </a:lnTo>
                  <a:lnTo>
                    <a:pt x="1012" y="2561"/>
                  </a:lnTo>
                  <a:lnTo>
                    <a:pt x="1044" y="2585"/>
                  </a:lnTo>
                  <a:lnTo>
                    <a:pt x="1044" y="2585"/>
                  </a:lnTo>
                  <a:lnTo>
                    <a:pt x="1044" y="2585"/>
                  </a:lnTo>
                  <a:lnTo>
                    <a:pt x="1044" y="2585"/>
                  </a:lnTo>
                  <a:lnTo>
                    <a:pt x="1261" y="2376"/>
                  </a:lnTo>
                  <a:lnTo>
                    <a:pt x="1255" y="0"/>
                  </a:lnTo>
                  <a:close/>
                  <a:moveTo>
                    <a:pt x="1044" y="864"/>
                  </a:moveTo>
                  <a:lnTo>
                    <a:pt x="1044" y="864"/>
                  </a:lnTo>
                  <a:lnTo>
                    <a:pt x="1044" y="864"/>
                  </a:lnTo>
                  <a:lnTo>
                    <a:pt x="1045" y="864"/>
                  </a:lnTo>
                  <a:lnTo>
                    <a:pt x="1044" y="864"/>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5"/>
            <p:cNvSpPr>
              <a:spLocks/>
            </p:cNvSpPr>
            <p:nvPr userDrawn="1"/>
          </p:nvSpPr>
          <p:spPr bwMode="auto">
            <a:xfrm>
              <a:off x="7877175" y="0"/>
              <a:ext cx="1266825" cy="4103688"/>
            </a:xfrm>
            <a:custGeom>
              <a:avLst/>
              <a:gdLst>
                <a:gd name="T0" fmla="*/ 0 w 798"/>
                <a:gd name="T1" fmla="*/ 0 h 2585"/>
                <a:gd name="T2" fmla="*/ 73 w 798"/>
                <a:gd name="T3" fmla="*/ 96 h 2585"/>
                <a:gd name="T4" fmla="*/ 142 w 798"/>
                <a:gd name="T5" fmla="*/ 196 h 2585"/>
                <a:gd name="T6" fmla="*/ 206 w 798"/>
                <a:gd name="T7" fmla="*/ 299 h 2585"/>
                <a:gd name="T8" fmla="*/ 267 w 798"/>
                <a:gd name="T9" fmla="*/ 405 h 2585"/>
                <a:gd name="T10" fmla="*/ 322 w 798"/>
                <a:gd name="T11" fmla="*/ 515 h 2585"/>
                <a:gd name="T12" fmla="*/ 374 w 798"/>
                <a:gd name="T13" fmla="*/ 629 h 2585"/>
                <a:gd name="T14" fmla="*/ 420 w 798"/>
                <a:gd name="T15" fmla="*/ 745 h 2585"/>
                <a:gd name="T16" fmla="*/ 462 w 798"/>
                <a:gd name="T17" fmla="*/ 864 h 2585"/>
                <a:gd name="T18" fmla="*/ 463 w 798"/>
                <a:gd name="T19" fmla="*/ 864 h 2585"/>
                <a:gd name="T20" fmla="*/ 462 w 798"/>
                <a:gd name="T21" fmla="*/ 864 h 2585"/>
                <a:gd name="T22" fmla="*/ 462 w 798"/>
                <a:gd name="T23" fmla="*/ 864 h 2585"/>
                <a:gd name="T24" fmla="*/ 478 w 798"/>
                <a:gd name="T25" fmla="*/ 915 h 2585"/>
                <a:gd name="T26" fmla="*/ 508 w 798"/>
                <a:gd name="T27" fmla="*/ 1017 h 2585"/>
                <a:gd name="T28" fmla="*/ 532 w 798"/>
                <a:gd name="T29" fmla="*/ 1122 h 2585"/>
                <a:gd name="T30" fmla="*/ 554 w 798"/>
                <a:gd name="T31" fmla="*/ 1226 h 2585"/>
                <a:gd name="T32" fmla="*/ 571 w 798"/>
                <a:gd name="T33" fmla="*/ 1332 h 2585"/>
                <a:gd name="T34" fmla="*/ 584 w 798"/>
                <a:gd name="T35" fmla="*/ 1439 h 2585"/>
                <a:gd name="T36" fmla="*/ 593 w 798"/>
                <a:gd name="T37" fmla="*/ 1547 h 2585"/>
                <a:gd name="T38" fmla="*/ 598 w 798"/>
                <a:gd name="T39" fmla="*/ 1655 h 2585"/>
                <a:gd name="T40" fmla="*/ 599 w 798"/>
                <a:gd name="T41" fmla="*/ 1763 h 2585"/>
                <a:gd name="T42" fmla="*/ 595 w 798"/>
                <a:gd name="T43" fmla="*/ 1873 h 2585"/>
                <a:gd name="T44" fmla="*/ 586 w 798"/>
                <a:gd name="T45" fmla="*/ 1982 h 2585"/>
                <a:gd name="T46" fmla="*/ 574 w 798"/>
                <a:gd name="T47" fmla="*/ 2091 h 2585"/>
                <a:gd name="T48" fmla="*/ 557 w 798"/>
                <a:gd name="T49" fmla="*/ 2202 h 2585"/>
                <a:gd name="T50" fmla="*/ 536 w 798"/>
                <a:gd name="T51" fmla="*/ 2312 h 2585"/>
                <a:gd name="T52" fmla="*/ 510 w 798"/>
                <a:gd name="T53" fmla="*/ 2421 h 2585"/>
                <a:gd name="T54" fmla="*/ 480 w 798"/>
                <a:gd name="T55" fmla="*/ 2530 h 2585"/>
                <a:gd name="T56" fmla="*/ 462 w 798"/>
                <a:gd name="T57" fmla="*/ 2585 h 2585"/>
                <a:gd name="T58" fmla="*/ 597 w 798"/>
                <a:gd name="T59" fmla="*/ 2529 h 2585"/>
                <a:gd name="T60" fmla="*/ 675 w 798"/>
                <a:gd name="T61" fmla="*/ 2492 h 2585"/>
                <a:gd name="T62" fmla="*/ 798 w 798"/>
                <a:gd name="T63" fmla="*/ 2430 h 2585"/>
                <a:gd name="T64" fmla="*/ 798 w 798"/>
                <a:gd name="T65" fmla="*/ 0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8" h="2585">
                  <a:moveTo>
                    <a:pt x="0" y="0"/>
                  </a:moveTo>
                  <a:lnTo>
                    <a:pt x="0" y="0"/>
                  </a:lnTo>
                  <a:lnTo>
                    <a:pt x="37" y="47"/>
                  </a:lnTo>
                  <a:lnTo>
                    <a:pt x="73" y="96"/>
                  </a:lnTo>
                  <a:lnTo>
                    <a:pt x="108" y="145"/>
                  </a:lnTo>
                  <a:lnTo>
                    <a:pt x="142" y="196"/>
                  </a:lnTo>
                  <a:lnTo>
                    <a:pt x="175" y="246"/>
                  </a:lnTo>
                  <a:lnTo>
                    <a:pt x="206" y="299"/>
                  </a:lnTo>
                  <a:lnTo>
                    <a:pt x="237" y="352"/>
                  </a:lnTo>
                  <a:lnTo>
                    <a:pt x="267" y="405"/>
                  </a:lnTo>
                  <a:lnTo>
                    <a:pt x="295" y="460"/>
                  </a:lnTo>
                  <a:lnTo>
                    <a:pt x="322" y="515"/>
                  </a:lnTo>
                  <a:lnTo>
                    <a:pt x="349" y="572"/>
                  </a:lnTo>
                  <a:lnTo>
                    <a:pt x="374" y="629"/>
                  </a:lnTo>
                  <a:lnTo>
                    <a:pt x="397" y="686"/>
                  </a:lnTo>
                  <a:lnTo>
                    <a:pt x="420" y="745"/>
                  </a:lnTo>
                  <a:lnTo>
                    <a:pt x="441" y="804"/>
                  </a:lnTo>
                  <a:lnTo>
                    <a:pt x="462" y="864"/>
                  </a:lnTo>
                  <a:lnTo>
                    <a:pt x="462" y="864"/>
                  </a:lnTo>
                  <a:lnTo>
                    <a:pt x="463" y="864"/>
                  </a:lnTo>
                  <a:lnTo>
                    <a:pt x="463" y="864"/>
                  </a:lnTo>
                  <a:lnTo>
                    <a:pt x="462" y="864"/>
                  </a:lnTo>
                  <a:lnTo>
                    <a:pt x="462" y="864"/>
                  </a:lnTo>
                  <a:lnTo>
                    <a:pt x="462" y="864"/>
                  </a:lnTo>
                  <a:lnTo>
                    <a:pt x="462" y="864"/>
                  </a:lnTo>
                  <a:lnTo>
                    <a:pt x="478" y="915"/>
                  </a:lnTo>
                  <a:lnTo>
                    <a:pt x="493" y="966"/>
                  </a:lnTo>
                  <a:lnTo>
                    <a:pt x="508" y="1017"/>
                  </a:lnTo>
                  <a:lnTo>
                    <a:pt x="520" y="1069"/>
                  </a:lnTo>
                  <a:lnTo>
                    <a:pt x="532" y="1122"/>
                  </a:lnTo>
                  <a:lnTo>
                    <a:pt x="544" y="1173"/>
                  </a:lnTo>
                  <a:lnTo>
                    <a:pt x="554" y="1226"/>
                  </a:lnTo>
                  <a:lnTo>
                    <a:pt x="563" y="1279"/>
                  </a:lnTo>
                  <a:lnTo>
                    <a:pt x="571" y="1332"/>
                  </a:lnTo>
                  <a:lnTo>
                    <a:pt x="579" y="1386"/>
                  </a:lnTo>
                  <a:lnTo>
                    <a:pt x="584" y="1439"/>
                  </a:lnTo>
                  <a:lnTo>
                    <a:pt x="590" y="1493"/>
                  </a:lnTo>
                  <a:lnTo>
                    <a:pt x="593" y="1547"/>
                  </a:lnTo>
                  <a:lnTo>
                    <a:pt x="597" y="1601"/>
                  </a:lnTo>
                  <a:lnTo>
                    <a:pt x="598" y="1655"/>
                  </a:lnTo>
                  <a:lnTo>
                    <a:pt x="599" y="1709"/>
                  </a:lnTo>
                  <a:lnTo>
                    <a:pt x="599" y="1763"/>
                  </a:lnTo>
                  <a:lnTo>
                    <a:pt x="598" y="1818"/>
                  </a:lnTo>
                  <a:lnTo>
                    <a:pt x="595" y="1873"/>
                  </a:lnTo>
                  <a:lnTo>
                    <a:pt x="592" y="1927"/>
                  </a:lnTo>
                  <a:lnTo>
                    <a:pt x="586" y="1982"/>
                  </a:lnTo>
                  <a:lnTo>
                    <a:pt x="581" y="2037"/>
                  </a:lnTo>
                  <a:lnTo>
                    <a:pt x="574" y="2091"/>
                  </a:lnTo>
                  <a:lnTo>
                    <a:pt x="566" y="2147"/>
                  </a:lnTo>
                  <a:lnTo>
                    <a:pt x="557" y="2202"/>
                  </a:lnTo>
                  <a:lnTo>
                    <a:pt x="547" y="2257"/>
                  </a:lnTo>
                  <a:lnTo>
                    <a:pt x="536" y="2312"/>
                  </a:lnTo>
                  <a:lnTo>
                    <a:pt x="523" y="2366"/>
                  </a:lnTo>
                  <a:lnTo>
                    <a:pt x="510" y="2421"/>
                  </a:lnTo>
                  <a:lnTo>
                    <a:pt x="495" y="2476"/>
                  </a:lnTo>
                  <a:lnTo>
                    <a:pt x="480" y="2530"/>
                  </a:lnTo>
                  <a:lnTo>
                    <a:pt x="462" y="2585"/>
                  </a:lnTo>
                  <a:lnTo>
                    <a:pt x="462" y="2585"/>
                  </a:lnTo>
                  <a:lnTo>
                    <a:pt x="555" y="2547"/>
                  </a:lnTo>
                  <a:lnTo>
                    <a:pt x="597" y="2529"/>
                  </a:lnTo>
                  <a:lnTo>
                    <a:pt x="637" y="2511"/>
                  </a:lnTo>
                  <a:lnTo>
                    <a:pt x="675" y="2492"/>
                  </a:lnTo>
                  <a:lnTo>
                    <a:pt x="715" y="2473"/>
                  </a:lnTo>
                  <a:lnTo>
                    <a:pt x="798" y="2430"/>
                  </a:lnTo>
                  <a:lnTo>
                    <a:pt x="798" y="701"/>
                  </a:lnTo>
                  <a:lnTo>
                    <a:pt x="798" y="0"/>
                  </a:lnTo>
                  <a:lnTo>
                    <a:pt x="0"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6"/>
            <p:cNvSpPr>
              <a:spLocks/>
            </p:cNvSpPr>
            <p:nvPr userDrawn="1"/>
          </p:nvSpPr>
          <p:spPr bwMode="auto">
            <a:xfrm>
              <a:off x="8610600" y="1112838"/>
              <a:ext cx="533400" cy="258763"/>
            </a:xfrm>
            <a:custGeom>
              <a:avLst/>
              <a:gdLst>
                <a:gd name="T0" fmla="*/ 336 w 336"/>
                <a:gd name="T1" fmla="*/ 0 h 163"/>
                <a:gd name="T2" fmla="*/ 336 w 336"/>
                <a:gd name="T3" fmla="*/ 0 h 163"/>
                <a:gd name="T4" fmla="*/ 291 w 336"/>
                <a:gd name="T5" fmla="*/ 13 h 163"/>
                <a:gd name="T6" fmla="*/ 246 w 336"/>
                <a:gd name="T7" fmla="*/ 29 h 163"/>
                <a:gd name="T8" fmla="*/ 202 w 336"/>
                <a:gd name="T9" fmla="*/ 47 h 163"/>
                <a:gd name="T10" fmla="*/ 159 w 336"/>
                <a:gd name="T11" fmla="*/ 67 h 163"/>
                <a:gd name="T12" fmla="*/ 118 w 336"/>
                <a:gd name="T13" fmla="*/ 89 h 163"/>
                <a:gd name="T14" fmla="*/ 77 w 336"/>
                <a:gd name="T15" fmla="*/ 111 h 163"/>
                <a:gd name="T16" fmla="*/ 38 w 336"/>
                <a:gd name="T17" fmla="*/ 136 h 163"/>
                <a:gd name="T18" fmla="*/ 0 w 336"/>
                <a:gd name="T19" fmla="*/ 163 h 163"/>
                <a:gd name="T20" fmla="*/ 0 w 336"/>
                <a:gd name="T21" fmla="*/ 163 h 163"/>
                <a:gd name="T22" fmla="*/ 43 w 336"/>
                <a:gd name="T23" fmla="*/ 162 h 163"/>
                <a:gd name="T24" fmla="*/ 87 w 336"/>
                <a:gd name="T25" fmla="*/ 160 h 163"/>
                <a:gd name="T26" fmla="*/ 130 w 336"/>
                <a:gd name="T27" fmla="*/ 155 h 163"/>
                <a:gd name="T28" fmla="*/ 173 w 336"/>
                <a:gd name="T29" fmla="*/ 150 h 163"/>
                <a:gd name="T30" fmla="*/ 214 w 336"/>
                <a:gd name="T31" fmla="*/ 142 h 163"/>
                <a:gd name="T32" fmla="*/ 255 w 336"/>
                <a:gd name="T33" fmla="*/ 133 h 163"/>
                <a:gd name="T34" fmla="*/ 297 w 336"/>
                <a:gd name="T35" fmla="*/ 121 h 163"/>
                <a:gd name="T36" fmla="*/ 336 w 336"/>
                <a:gd name="T37" fmla="*/ 109 h 163"/>
                <a:gd name="T38" fmla="*/ 336 w 336"/>
                <a:gd name="T3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 h="163">
                  <a:moveTo>
                    <a:pt x="336" y="0"/>
                  </a:moveTo>
                  <a:lnTo>
                    <a:pt x="336" y="0"/>
                  </a:lnTo>
                  <a:lnTo>
                    <a:pt x="291" y="13"/>
                  </a:lnTo>
                  <a:lnTo>
                    <a:pt x="246" y="29"/>
                  </a:lnTo>
                  <a:lnTo>
                    <a:pt x="202" y="47"/>
                  </a:lnTo>
                  <a:lnTo>
                    <a:pt x="159" y="67"/>
                  </a:lnTo>
                  <a:lnTo>
                    <a:pt x="118" y="89"/>
                  </a:lnTo>
                  <a:lnTo>
                    <a:pt x="77" y="111"/>
                  </a:lnTo>
                  <a:lnTo>
                    <a:pt x="38" y="136"/>
                  </a:lnTo>
                  <a:lnTo>
                    <a:pt x="0" y="163"/>
                  </a:lnTo>
                  <a:lnTo>
                    <a:pt x="0" y="163"/>
                  </a:lnTo>
                  <a:lnTo>
                    <a:pt x="43" y="162"/>
                  </a:lnTo>
                  <a:lnTo>
                    <a:pt x="87" y="160"/>
                  </a:lnTo>
                  <a:lnTo>
                    <a:pt x="130" y="155"/>
                  </a:lnTo>
                  <a:lnTo>
                    <a:pt x="173" y="150"/>
                  </a:lnTo>
                  <a:lnTo>
                    <a:pt x="214" y="142"/>
                  </a:lnTo>
                  <a:lnTo>
                    <a:pt x="255" y="133"/>
                  </a:lnTo>
                  <a:lnTo>
                    <a:pt x="297" y="121"/>
                  </a:lnTo>
                  <a:lnTo>
                    <a:pt x="336" y="109"/>
                  </a:lnTo>
                  <a:lnTo>
                    <a:pt x="336"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7"/>
            <p:cNvSpPr>
              <a:spLocks/>
            </p:cNvSpPr>
            <p:nvPr userDrawn="1"/>
          </p:nvSpPr>
          <p:spPr bwMode="auto">
            <a:xfrm>
              <a:off x="8610600" y="4103688"/>
              <a:ext cx="28575" cy="20638"/>
            </a:xfrm>
            <a:custGeom>
              <a:avLst/>
              <a:gdLst>
                <a:gd name="T0" fmla="*/ 18 w 18"/>
                <a:gd name="T1" fmla="*/ 13 h 13"/>
                <a:gd name="T2" fmla="*/ 18 w 18"/>
                <a:gd name="T3" fmla="*/ 13 h 13"/>
                <a:gd name="T4" fmla="*/ 0 w 18"/>
                <a:gd name="T5" fmla="*/ 0 h 13"/>
                <a:gd name="T6" fmla="*/ 0 w 18"/>
                <a:gd name="T7" fmla="*/ 0 h 13"/>
                <a:gd name="T8" fmla="*/ 18 w 18"/>
                <a:gd name="T9" fmla="*/ 13 h 13"/>
                <a:gd name="T10" fmla="*/ 18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8" y="13"/>
                  </a:moveTo>
                  <a:lnTo>
                    <a:pt x="18" y="13"/>
                  </a:lnTo>
                  <a:lnTo>
                    <a:pt x="0" y="0"/>
                  </a:lnTo>
                  <a:lnTo>
                    <a:pt x="0" y="0"/>
                  </a:lnTo>
                  <a:lnTo>
                    <a:pt x="18" y="13"/>
                  </a:lnTo>
                  <a:lnTo>
                    <a:pt x="18" y="13"/>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8"/>
            <p:cNvSpPr>
              <a:spLocks/>
            </p:cNvSpPr>
            <p:nvPr userDrawn="1"/>
          </p:nvSpPr>
          <p:spPr bwMode="auto">
            <a:xfrm>
              <a:off x="8639175" y="4124325"/>
              <a:ext cx="504825" cy="312738"/>
            </a:xfrm>
            <a:custGeom>
              <a:avLst/>
              <a:gdLst>
                <a:gd name="T0" fmla="*/ 318 w 318"/>
                <a:gd name="T1" fmla="*/ 150 h 197"/>
                <a:gd name="T2" fmla="*/ 318 w 318"/>
                <a:gd name="T3" fmla="*/ 150 h 197"/>
                <a:gd name="T4" fmla="*/ 276 w 318"/>
                <a:gd name="T5" fmla="*/ 138 h 197"/>
                <a:gd name="T6" fmla="*/ 236 w 318"/>
                <a:gd name="T7" fmla="*/ 123 h 197"/>
                <a:gd name="T8" fmla="*/ 195 w 318"/>
                <a:gd name="T9" fmla="*/ 108 h 197"/>
                <a:gd name="T10" fmla="*/ 155 w 318"/>
                <a:gd name="T11" fmla="*/ 90 h 197"/>
                <a:gd name="T12" fmla="*/ 115 w 318"/>
                <a:gd name="T13" fmla="*/ 69 h 197"/>
                <a:gd name="T14" fmla="*/ 76 w 318"/>
                <a:gd name="T15" fmla="*/ 48 h 197"/>
                <a:gd name="T16" fmla="*/ 38 w 318"/>
                <a:gd name="T17" fmla="*/ 24 h 197"/>
                <a:gd name="T18" fmla="*/ 0 w 318"/>
                <a:gd name="T19" fmla="*/ 0 h 197"/>
                <a:gd name="T20" fmla="*/ 0 w 318"/>
                <a:gd name="T21" fmla="*/ 0 h 197"/>
                <a:gd name="T22" fmla="*/ 39 w 318"/>
                <a:gd name="T23" fmla="*/ 27 h 197"/>
                <a:gd name="T24" fmla="*/ 77 w 318"/>
                <a:gd name="T25" fmla="*/ 54 h 197"/>
                <a:gd name="T26" fmla="*/ 117 w 318"/>
                <a:gd name="T27" fmla="*/ 80 h 197"/>
                <a:gd name="T28" fmla="*/ 157 w 318"/>
                <a:gd name="T29" fmla="*/ 104 h 197"/>
                <a:gd name="T30" fmla="*/ 196 w 318"/>
                <a:gd name="T31" fmla="*/ 128 h 197"/>
                <a:gd name="T32" fmla="*/ 237 w 318"/>
                <a:gd name="T33" fmla="*/ 152 h 197"/>
                <a:gd name="T34" fmla="*/ 277 w 318"/>
                <a:gd name="T35" fmla="*/ 174 h 197"/>
                <a:gd name="T36" fmla="*/ 318 w 318"/>
                <a:gd name="T37" fmla="*/ 197 h 197"/>
                <a:gd name="T38" fmla="*/ 318 w 318"/>
                <a:gd name="T39" fmla="*/ 1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197">
                  <a:moveTo>
                    <a:pt x="318" y="150"/>
                  </a:moveTo>
                  <a:lnTo>
                    <a:pt x="318" y="150"/>
                  </a:lnTo>
                  <a:lnTo>
                    <a:pt x="276" y="138"/>
                  </a:lnTo>
                  <a:lnTo>
                    <a:pt x="236" y="123"/>
                  </a:lnTo>
                  <a:lnTo>
                    <a:pt x="195" y="108"/>
                  </a:lnTo>
                  <a:lnTo>
                    <a:pt x="155" y="90"/>
                  </a:lnTo>
                  <a:lnTo>
                    <a:pt x="115" y="69"/>
                  </a:lnTo>
                  <a:lnTo>
                    <a:pt x="76" y="48"/>
                  </a:lnTo>
                  <a:lnTo>
                    <a:pt x="38" y="24"/>
                  </a:lnTo>
                  <a:lnTo>
                    <a:pt x="0" y="0"/>
                  </a:lnTo>
                  <a:lnTo>
                    <a:pt x="0" y="0"/>
                  </a:lnTo>
                  <a:lnTo>
                    <a:pt x="39" y="27"/>
                  </a:lnTo>
                  <a:lnTo>
                    <a:pt x="77" y="54"/>
                  </a:lnTo>
                  <a:lnTo>
                    <a:pt x="117" y="80"/>
                  </a:lnTo>
                  <a:lnTo>
                    <a:pt x="157" y="104"/>
                  </a:lnTo>
                  <a:lnTo>
                    <a:pt x="196" y="128"/>
                  </a:lnTo>
                  <a:lnTo>
                    <a:pt x="237" y="152"/>
                  </a:lnTo>
                  <a:lnTo>
                    <a:pt x="277" y="174"/>
                  </a:lnTo>
                  <a:lnTo>
                    <a:pt x="318" y="197"/>
                  </a:lnTo>
                  <a:lnTo>
                    <a:pt x="318" y="150"/>
                  </a:lnTo>
                  <a:close/>
                </a:path>
              </a:pathLst>
            </a:custGeom>
            <a:solidFill>
              <a:srgbClr val="C86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9"/>
            <p:cNvSpPr>
              <a:spLocks/>
            </p:cNvSpPr>
            <p:nvPr userDrawn="1"/>
          </p:nvSpPr>
          <p:spPr bwMode="auto">
            <a:xfrm>
              <a:off x="8585200" y="4084638"/>
              <a:ext cx="25400" cy="19050"/>
            </a:xfrm>
            <a:custGeom>
              <a:avLst/>
              <a:gdLst>
                <a:gd name="T0" fmla="*/ 0 w 16"/>
                <a:gd name="T1" fmla="*/ 0 h 12"/>
                <a:gd name="T2" fmla="*/ 0 w 16"/>
                <a:gd name="T3" fmla="*/ 0 h 12"/>
                <a:gd name="T4" fmla="*/ 16 w 16"/>
                <a:gd name="T5" fmla="*/ 12 h 12"/>
                <a:gd name="T6" fmla="*/ 16 w 16"/>
                <a:gd name="T7" fmla="*/ 12 h 12"/>
                <a:gd name="T8" fmla="*/ 0 w 16"/>
                <a:gd name="T9" fmla="*/ 0 h 12"/>
                <a:gd name="T10" fmla="*/ 0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0" y="0"/>
                  </a:moveTo>
                  <a:lnTo>
                    <a:pt x="0" y="0"/>
                  </a:lnTo>
                  <a:lnTo>
                    <a:pt x="16" y="12"/>
                  </a:lnTo>
                  <a:lnTo>
                    <a:pt x="16" y="12"/>
                  </a:lnTo>
                  <a:lnTo>
                    <a:pt x="0" y="0"/>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30"/>
            <p:cNvSpPr>
              <a:spLocks/>
            </p:cNvSpPr>
            <p:nvPr userDrawn="1"/>
          </p:nvSpPr>
          <p:spPr bwMode="auto">
            <a:xfrm>
              <a:off x="7588250" y="4103688"/>
              <a:ext cx="1022350" cy="1039813"/>
            </a:xfrm>
            <a:custGeom>
              <a:avLst/>
              <a:gdLst>
                <a:gd name="T0" fmla="*/ 0 w 644"/>
                <a:gd name="T1" fmla="*/ 655 h 655"/>
                <a:gd name="T2" fmla="*/ 332 w 644"/>
                <a:gd name="T3" fmla="*/ 655 h 655"/>
                <a:gd name="T4" fmla="*/ 332 w 644"/>
                <a:gd name="T5" fmla="*/ 655 h 655"/>
                <a:gd name="T6" fmla="*/ 357 w 644"/>
                <a:gd name="T7" fmla="*/ 617 h 655"/>
                <a:gd name="T8" fmla="*/ 381 w 644"/>
                <a:gd name="T9" fmla="*/ 577 h 655"/>
                <a:gd name="T10" fmla="*/ 404 w 644"/>
                <a:gd name="T11" fmla="*/ 538 h 655"/>
                <a:gd name="T12" fmla="*/ 426 w 644"/>
                <a:gd name="T13" fmla="*/ 499 h 655"/>
                <a:gd name="T14" fmla="*/ 449 w 644"/>
                <a:gd name="T15" fmla="*/ 458 h 655"/>
                <a:gd name="T16" fmla="*/ 470 w 644"/>
                <a:gd name="T17" fmla="*/ 418 h 655"/>
                <a:gd name="T18" fmla="*/ 491 w 644"/>
                <a:gd name="T19" fmla="*/ 377 h 655"/>
                <a:gd name="T20" fmla="*/ 511 w 644"/>
                <a:gd name="T21" fmla="*/ 337 h 655"/>
                <a:gd name="T22" fmla="*/ 530 w 644"/>
                <a:gd name="T23" fmla="*/ 295 h 655"/>
                <a:gd name="T24" fmla="*/ 548 w 644"/>
                <a:gd name="T25" fmla="*/ 253 h 655"/>
                <a:gd name="T26" fmla="*/ 566 w 644"/>
                <a:gd name="T27" fmla="*/ 212 h 655"/>
                <a:gd name="T28" fmla="*/ 583 w 644"/>
                <a:gd name="T29" fmla="*/ 170 h 655"/>
                <a:gd name="T30" fmla="*/ 600 w 644"/>
                <a:gd name="T31" fmla="*/ 129 h 655"/>
                <a:gd name="T32" fmla="*/ 614 w 644"/>
                <a:gd name="T33" fmla="*/ 86 h 655"/>
                <a:gd name="T34" fmla="*/ 630 w 644"/>
                <a:gd name="T35" fmla="*/ 43 h 655"/>
                <a:gd name="T36" fmla="*/ 644 w 644"/>
                <a:gd name="T37" fmla="*/ 0 h 655"/>
                <a:gd name="T38" fmla="*/ 644 w 644"/>
                <a:gd name="T39" fmla="*/ 0 h 655"/>
                <a:gd name="T40" fmla="*/ 644 w 644"/>
                <a:gd name="T41" fmla="*/ 0 h 655"/>
                <a:gd name="T42" fmla="*/ 596 w 644"/>
                <a:gd name="T43" fmla="*/ 35 h 655"/>
                <a:gd name="T44" fmla="*/ 550 w 644"/>
                <a:gd name="T45" fmla="*/ 72 h 655"/>
                <a:gd name="T46" fmla="*/ 504 w 644"/>
                <a:gd name="T47" fmla="*/ 108 h 655"/>
                <a:gd name="T48" fmla="*/ 459 w 644"/>
                <a:gd name="T49" fmla="*/ 147 h 655"/>
                <a:gd name="T50" fmla="*/ 415 w 644"/>
                <a:gd name="T51" fmla="*/ 185 h 655"/>
                <a:gd name="T52" fmla="*/ 372 w 644"/>
                <a:gd name="T53" fmla="*/ 224 h 655"/>
                <a:gd name="T54" fmla="*/ 331 w 644"/>
                <a:gd name="T55" fmla="*/ 265 h 655"/>
                <a:gd name="T56" fmla="*/ 290 w 644"/>
                <a:gd name="T57" fmla="*/ 305 h 655"/>
                <a:gd name="T58" fmla="*/ 250 w 644"/>
                <a:gd name="T59" fmla="*/ 347 h 655"/>
                <a:gd name="T60" fmla="*/ 212 w 644"/>
                <a:gd name="T61" fmla="*/ 388 h 655"/>
                <a:gd name="T62" fmla="*/ 173 w 644"/>
                <a:gd name="T63" fmla="*/ 431 h 655"/>
                <a:gd name="T64" fmla="*/ 137 w 644"/>
                <a:gd name="T65" fmla="*/ 475 h 655"/>
                <a:gd name="T66" fmla="*/ 101 w 644"/>
                <a:gd name="T67" fmla="*/ 519 h 655"/>
                <a:gd name="T68" fmla="*/ 66 w 644"/>
                <a:gd name="T69" fmla="*/ 564 h 655"/>
                <a:gd name="T70" fmla="*/ 33 w 644"/>
                <a:gd name="T71" fmla="*/ 609 h 655"/>
                <a:gd name="T72" fmla="*/ 0 w 644"/>
                <a:gd name="T73" fmla="*/ 655 h 655"/>
                <a:gd name="T74" fmla="*/ 0 w 644"/>
                <a:gd name="T75"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4" h="655">
                  <a:moveTo>
                    <a:pt x="0" y="655"/>
                  </a:moveTo>
                  <a:lnTo>
                    <a:pt x="332" y="655"/>
                  </a:lnTo>
                  <a:lnTo>
                    <a:pt x="332" y="655"/>
                  </a:lnTo>
                  <a:lnTo>
                    <a:pt x="357" y="617"/>
                  </a:lnTo>
                  <a:lnTo>
                    <a:pt x="381" y="577"/>
                  </a:lnTo>
                  <a:lnTo>
                    <a:pt x="404" y="538"/>
                  </a:lnTo>
                  <a:lnTo>
                    <a:pt x="426" y="499"/>
                  </a:lnTo>
                  <a:lnTo>
                    <a:pt x="449" y="458"/>
                  </a:lnTo>
                  <a:lnTo>
                    <a:pt x="470" y="418"/>
                  </a:lnTo>
                  <a:lnTo>
                    <a:pt x="491" y="377"/>
                  </a:lnTo>
                  <a:lnTo>
                    <a:pt x="511" y="337"/>
                  </a:lnTo>
                  <a:lnTo>
                    <a:pt x="530" y="295"/>
                  </a:lnTo>
                  <a:lnTo>
                    <a:pt x="548" y="253"/>
                  </a:lnTo>
                  <a:lnTo>
                    <a:pt x="566" y="212"/>
                  </a:lnTo>
                  <a:lnTo>
                    <a:pt x="583" y="170"/>
                  </a:lnTo>
                  <a:lnTo>
                    <a:pt x="600" y="129"/>
                  </a:lnTo>
                  <a:lnTo>
                    <a:pt x="614" y="86"/>
                  </a:lnTo>
                  <a:lnTo>
                    <a:pt x="630" y="43"/>
                  </a:lnTo>
                  <a:lnTo>
                    <a:pt x="644" y="0"/>
                  </a:lnTo>
                  <a:lnTo>
                    <a:pt x="644" y="0"/>
                  </a:lnTo>
                  <a:lnTo>
                    <a:pt x="644" y="0"/>
                  </a:lnTo>
                  <a:lnTo>
                    <a:pt x="596" y="35"/>
                  </a:lnTo>
                  <a:lnTo>
                    <a:pt x="550" y="72"/>
                  </a:lnTo>
                  <a:lnTo>
                    <a:pt x="504" y="108"/>
                  </a:lnTo>
                  <a:lnTo>
                    <a:pt x="459" y="147"/>
                  </a:lnTo>
                  <a:lnTo>
                    <a:pt x="415" y="185"/>
                  </a:lnTo>
                  <a:lnTo>
                    <a:pt x="372" y="224"/>
                  </a:lnTo>
                  <a:lnTo>
                    <a:pt x="331" y="265"/>
                  </a:lnTo>
                  <a:lnTo>
                    <a:pt x="290" y="305"/>
                  </a:lnTo>
                  <a:lnTo>
                    <a:pt x="250" y="347"/>
                  </a:lnTo>
                  <a:lnTo>
                    <a:pt x="212" y="388"/>
                  </a:lnTo>
                  <a:lnTo>
                    <a:pt x="173" y="431"/>
                  </a:lnTo>
                  <a:lnTo>
                    <a:pt x="137" y="475"/>
                  </a:lnTo>
                  <a:lnTo>
                    <a:pt x="101" y="519"/>
                  </a:lnTo>
                  <a:lnTo>
                    <a:pt x="66" y="564"/>
                  </a:lnTo>
                  <a:lnTo>
                    <a:pt x="33" y="609"/>
                  </a:lnTo>
                  <a:lnTo>
                    <a:pt x="0" y="655"/>
                  </a:lnTo>
                  <a:lnTo>
                    <a:pt x="0" y="655"/>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31"/>
            <p:cNvSpPr>
              <a:spLocks/>
            </p:cNvSpPr>
            <p:nvPr userDrawn="1"/>
          </p:nvSpPr>
          <p:spPr bwMode="auto">
            <a:xfrm>
              <a:off x="8610600" y="3771900"/>
              <a:ext cx="533400" cy="619125"/>
            </a:xfrm>
            <a:custGeom>
              <a:avLst/>
              <a:gdLst>
                <a:gd name="T0" fmla="*/ 336 w 336"/>
                <a:gd name="T1" fmla="*/ 0 h 390"/>
                <a:gd name="T2" fmla="*/ 336 w 336"/>
                <a:gd name="T3" fmla="*/ 0 h 390"/>
                <a:gd name="T4" fmla="*/ 292 w 336"/>
                <a:gd name="T5" fmla="*/ 24 h 390"/>
                <a:gd name="T6" fmla="*/ 249 w 336"/>
                <a:gd name="T7" fmla="*/ 47 h 390"/>
                <a:gd name="T8" fmla="*/ 207 w 336"/>
                <a:gd name="T9" fmla="*/ 73 h 390"/>
                <a:gd name="T10" fmla="*/ 164 w 336"/>
                <a:gd name="T11" fmla="*/ 99 h 390"/>
                <a:gd name="T12" fmla="*/ 122 w 336"/>
                <a:gd name="T13" fmla="*/ 125 h 390"/>
                <a:gd name="T14" fmla="*/ 81 w 336"/>
                <a:gd name="T15" fmla="*/ 152 h 390"/>
                <a:gd name="T16" fmla="*/ 40 w 336"/>
                <a:gd name="T17" fmla="*/ 180 h 390"/>
                <a:gd name="T18" fmla="*/ 0 w 336"/>
                <a:gd name="T19" fmla="*/ 209 h 390"/>
                <a:gd name="T20" fmla="*/ 1 w 336"/>
                <a:gd name="T21" fmla="*/ 209 h 390"/>
                <a:gd name="T22" fmla="*/ 1 w 336"/>
                <a:gd name="T23" fmla="*/ 209 h 390"/>
                <a:gd name="T24" fmla="*/ 41 w 336"/>
                <a:gd name="T25" fmla="*/ 239 h 390"/>
                <a:gd name="T26" fmla="*/ 83 w 336"/>
                <a:gd name="T27" fmla="*/ 267 h 390"/>
                <a:gd name="T28" fmla="*/ 124 w 336"/>
                <a:gd name="T29" fmla="*/ 293 h 390"/>
                <a:gd name="T30" fmla="*/ 167 w 336"/>
                <a:gd name="T31" fmla="*/ 317 h 390"/>
                <a:gd name="T32" fmla="*/ 210 w 336"/>
                <a:gd name="T33" fmla="*/ 340 h 390"/>
                <a:gd name="T34" fmla="*/ 252 w 336"/>
                <a:gd name="T35" fmla="*/ 360 h 390"/>
                <a:gd name="T36" fmla="*/ 273 w 336"/>
                <a:gd name="T37" fmla="*/ 369 h 390"/>
                <a:gd name="T38" fmla="*/ 294 w 336"/>
                <a:gd name="T39" fmla="*/ 377 h 390"/>
                <a:gd name="T40" fmla="*/ 315 w 336"/>
                <a:gd name="T41" fmla="*/ 384 h 390"/>
                <a:gd name="T42" fmla="*/ 336 w 336"/>
                <a:gd name="T43" fmla="*/ 390 h 390"/>
                <a:gd name="T44" fmla="*/ 336 w 336"/>
                <a:gd name="T4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390">
                  <a:moveTo>
                    <a:pt x="336" y="0"/>
                  </a:moveTo>
                  <a:lnTo>
                    <a:pt x="336" y="0"/>
                  </a:lnTo>
                  <a:lnTo>
                    <a:pt x="292" y="24"/>
                  </a:lnTo>
                  <a:lnTo>
                    <a:pt x="249" y="47"/>
                  </a:lnTo>
                  <a:lnTo>
                    <a:pt x="207" y="73"/>
                  </a:lnTo>
                  <a:lnTo>
                    <a:pt x="164" y="99"/>
                  </a:lnTo>
                  <a:lnTo>
                    <a:pt x="122" y="125"/>
                  </a:lnTo>
                  <a:lnTo>
                    <a:pt x="81" y="152"/>
                  </a:lnTo>
                  <a:lnTo>
                    <a:pt x="40" y="180"/>
                  </a:lnTo>
                  <a:lnTo>
                    <a:pt x="0" y="209"/>
                  </a:lnTo>
                  <a:lnTo>
                    <a:pt x="1" y="209"/>
                  </a:lnTo>
                  <a:lnTo>
                    <a:pt x="1" y="209"/>
                  </a:lnTo>
                  <a:lnTo>
                    <a:pt x="41" y="239"/>
                  </a:lnTo>
                  <a:lnTo>
                    <a:pt x="83" y="267"/>
                  </a:lnTo>
                  <a:lnTo>
                    <a:pt x="124" y="293"/>
                  </a:lnTo>
                  <a:lnTo>
                    <a:pt x="167" y="317"/>
                  </a:lnTo>
                  <a:lnTo>
                    <a:pt x="210" y="340"/>
                  </a:lnTo>
                  <a:lnTo>
                    <a:pt x="252" y="360"/>
                  </a:lnTo>
                  <a:lnTo>
                    <a:pt x="273" y="369"/>
                  </a:lnTo>
                  <a:lnTo>
                    <a:pt x="294" y="377"/>
                  </a:lnTo>
                  <a:lnTo>
                    <a:pt x="315" y="384"/>
                  </a:lnTo>
                  <a:lnTo>
                    <a:pt x="336" y="390"/>
                  </a:lnTo>
                  <a:lnTo>
                    <a:pt x="33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2"/>
          <p:cNvSpPr>
            <a:spLocks noGrp="1"/>
          </p:cNvSpPr>
          <p:nvPr userDrawn="1">
            <p:ph idx="1"/>
          </p:nvPr>
        </p:nvSpPr>
        <p:spPr>
          <a:xfrm>
            <a:off x="577047" y="1881330"/>
            <a:ext cx="8783316"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8783316"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1"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48" name="Group 4"/>
          <p:cNvGrpSpPr>
            <a:grpSpLocks noChangeAspect="1"/>
          </p:cNvGrpSpPr>
          <p:nvPr userDrawn="1"/>
        </p:nvGrpSpPr>
        <p:grpSpPr bwMode="auto">
          <a:xfrm>
            <a:off x="9763280" y="6336000"/>
            <a:ext cx="1709317" cy="297600"/>
            <a:chOff x="3423" y="2051"/>
            <a:chExt cx="1815" cy="316"/>
          </a:xfrm>
        </p:grpSpPr>
        <p:sp>
          <p:nvSpPr>
            <p:cNvPr id="49"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1"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Rectangle 16"/>
            <p:cNvSpPr>
              <a:spLocks noChangeArrowheads="1"/>
            </p:cNvSpPr>
            <p:nvPr/>
          </p:nvSpPr>
          <p:spPr bwMode="auto">
            <a:xfrm>
              <a:off x="4907" y="2133"/>
              <a:ext cx="38" cy="1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5025581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8F4329BB-45E0-4B12-BF7B-305F061B8F5D}"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42607333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8_Otsikko ja sisältö VN pieni yläkulma">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278485530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9_Otsikko ja sisältö tyhjä">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577047" y="1881330"/>
            <a:ext cx="10965805"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p:ph type="title"/>
          </p:nvPr>
        </p:nvSpPr>
        <p:spPr>
          <a:xfrm>
            <a:off x="577047" y="313787"/>
            <a:ext cx="10965805"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9"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0"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233223022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0_Kuvapaikka vaaka">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0" y="0"/>
            <a:ext cx="12192000" cy="5829267"/>
          </a:xfrm>
        </p:spPr>
        <p:txBody>
          <a:bodyPr/>
          <a:lstStyle/>
          <a:p>
            <a:pPr lvl="0"/>
            <a:r>
              <a:rPr lang="en-US"/>
              <a:t>Edit Master text styles</a:t>
            </a:r>
          </a:p>
        </p:txBody>
      </p:sp>
      <p:sp>
        <p:nvSpPr>
          <p:cNvPr id="8" name="Otsikko 7"/>
          <p:cNvSpPr>
            <a:spLocks noGrp="1"/>
          </p:cNvSpPr>
          <p:nvPr>
            <p:ph type="title"/>
          </p:nvPr>
        </p:nvSpPr>
        <p:spPr>
          <a:xfrm>
            <a:off x="577047" y="5829266"/>
            <a:ext cx="5614964" cy="810527"/>
          </a:xfrm>
        </p:spPr>
        <p:txBody>
          <a:bodyPr/>
          <a:lstStyle>
            <a:lvl1pPr>
              <a:defRPr sz="3733">
                <a:solidFill>
                  <a:schemeClr val="tx1">
                    <a:lumMod val="85000"/>
                    <a:lumOff val="15000"/>
                  </a:schemeClr>
                </a:solidFill>
              </a:defRPr>
            </a:lvl1pPr>
          </a:lstStyle>
          <a:p>
            <a:r>
              <a:rPr lang="en-US"/>
              <a:t>Click to edit Master title style</a:t>
            </a:r>
            <a:endParaRPr lang="fi-FI" dirty="0"/>
          </a:p>
        </p:txBody>
      </p:sp>
      <p:sp>
        <p:nvSpPr>
          <p:cNvPr id="15" name="Content Placeholder 9"/>
          <p:cNvSpPr>
            <a:spLocks noGrp="1"/>
          </p:cNvSpPr>
          <p:nvPr>
            <p:ph idx="13"/>
          </p:nvPr>
        </p:nvSpPr>
        <p:spPr>
          <a:xfrm>
            <a:off x="6480043" y="6024241"/>
            <a:ext cx="5711957" cy="615553"/>
          </a:xfrm>
        </p:spPr>
        <p:txBody>
          <a:bodyPr>
            <a:noAutofit/>
          </a:bodyPr>
          <a:lstStyle/>
          <a:p>
            <a:pPr marL="0" lvl="0" indent="0">
              <a:buNone/>
            </a:pPr>
            <a:r>
              <a:rPr lang="en-US" sz="1600"/>
              <a:t>Edit Master text styles</a:t>
            </a:r>
          </a:p>
        </p:txBody>
      </p:sp>
    </p:spTree>
    <p:extLst>
      <p:ext uri="{BB962C8B-B14F-4D97-AF65-F5344CB8AC3E}">
        <p14:creationId xmlns:p14="http://schemas.microsoft.com/office/powerpoint/2010/main" val="17098720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1_Kuvapaikka pysty">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3751029" y="0"/>
            <a:ext cx="8448939" cy="6858000"/>
          </a:xfrm>
        </p:spPr>
        <p:txBody>
          <a:bodyPr/>
          <a:lstStyle/>
          <a:p>
            <a:pPr lvl="0"/>
            <a:r>
              <a:rPr lang="en-US"/>
              <a:t>Edit Master text styles</a:t>
            </a:r>
          </a:p>
        </p:txBody>
      </p:sp>
      <p:sp>
        <p:nvSpPr>
          <p:cNvPr id="8" name="Otsikko 7"/>
          <p:cNvSpPr>
            <a:spLocks noGrp="1"/>
          </p:cNvSpPr>
          <p:nvPr>
            <p:ph type="title"/>
          </p:nvPr>
        </p:nvSpPr>
        <p:spPr>
          <a:xfrm>
            <a:off x="335361" y="277227"/>
            <a:ext cx="2880320" cy="1903635"/>
          </a:xfrm>
        </p:spPr>
        <p:txBody>
          <a:bodyPr/>
          <a:lstStyle>
            <a:lvl1pPr>
              <a:defRPr sz="3733">
                <a:solidFill>
                  <a:schemeClr val="tx1">
                    <a:lumMod val="85000"/>
                    <a:lumOff val="15000"/>
                  </a:schemeClr>
                </a:solidFill>
              </a:defRPr>
            </a:lvl1pPr>
          </a:lstStyle>
          <a:p>
            <a:r>
              <a:rPr lang="en-US"/>
              <a:t>Click to edit Master title style</a:t>
            </a:r>
            <a:endParaRPr lang="fi-FI" dirty="0"/>
          </a:p>
        </p:txBody>
      </p:sp>
      <p:sp>
        <p:nvSpPr>
          <p:cNvPr id="6" name="Content Placeholder 9"/>
          <p:cNvSpPr>
            <a:spLocks noGrp="1"/>
          </p:cNvSpPr>
          <p:nvPr>
            <p:ph idx="14"/>
          </p:nvPr>
        </p:nvSpPr>
        <p:spPr>
          <a:xfrm>
            <a:off x="335361" y="2319313"/>
            <a:ext cx="2880320" cy="4320480"/>
          </a:xfrm>
        </p:spPr>
        <p:txBody>
          <a:bodyPr>
            <a:normAutofit/>
          </a:bodyPr>
          <a:lstStyle/>
          <a:p>
            <a:pPr lvl="0"/>
            <a:r>
              <a:rPr lang="en-US" sz="1867"/>
              <a:t>Edit Master text styles</a:t>
            </a:r>
          </a:p>
          <a:p>
            <a:pPr lvl="1"/>
            <a:r>
              <a:rPr lang="en-US" sz="1867"/>
              <a:t>Second level</a:t>
            </a:r>
          </a:p>
          <a:p>
            <a:pPr lvl="2"/>
            <a:r>
              <a:rPr lang="en-US" sz="1867"/>
              <a:t>Third level</a:t>
            </a:r>
          </a:p>
        </p:txBody>
      </p:sp>
      <p:sp>
        <p:nvSpPr>
          <p:cNvPr id="1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45" name="Group 4"/>
          <p:cNvGrpSpPr>
            <a:grpSpLocks noChangeAspect="1"/>
          </p:cNvGrpSpPr>
          <p:nvPr userDrawn="1"/>
        </p:nvGrpSpPr>
        <p:grpSpPr bwMode="auto">
          <a:xfrm>
            <a:off x="10128448" y="6336000"/>
            <a:ext cx="1709317" cy="297600"/>
            <a:chOff x="3423" y="2051"/>
            <a:chExt cx="1815" cy="316"/>
          </a:xfrm>
        </p:grpSpPr>
        <p:sp>
          <p:nvSpPr>
            <p:cNvPr id="46"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1"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Rectangle 16"/>
            <p:cNvSpPr>
              <a:spLocks noChangeArrowheads="1"/>
            </p:cNvSpPr>
            <p:nvPr/>
          </p:nvSpPr>
          <p:spPr bwMode="auto">
            <a:xfrm>
              <a:off x="4907" y="2133"/>
              <a:ext cx="38" cy="1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44521639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2_Tyhjä">
    <p:spTree>
      <p:nvGrpSpPr>
        <p:cNvPr id="1" name=""/>
        <p:cNvGrpSpPr/>
        <p:nvPr/>
      </p:nvGrpSpPr>
      <p:grpSpPr>
        <a:xfrm>
          <a:off x="0" y="0"/>
          <a:ext cx="0" cy="0"/>
          <a:chOff x="0" y="0"/>
          <a:chExt cx="0" cy="0"/>
        </a:xfrm>
      </p:grpSpPr>
      <p:sp>
        <p:nvSpPr>
          <p:cNvPr id="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114908798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13_Lopetus VN-Teema">
    <p:spTree>
      <p:nvGrpSpPr>
        <p:cNvPr id="1" name=""/>
        <p:cNvGrpSpPr/>
        <p:nvPr/>
      </p:nvGrpSpPr>
      <p:grpSpPr>
        <a:xfrm>
          <a:off x="0" y="0"/>
          <a:ext cx="0" cy="0"/>
          <a:chOff x="0" y="0"/>
          <a:chExt cx="0" cy="0"/>
        </a:xfrm>
      </p:grpSpPr>
      <p:grpSp>
        <p:nvGrpSpPr>
          <p:cNvPr id="3" name="Group 2"/>
          <p:cNvGrpSpPr/>
          <p:nvPr userDrawn="1"/>
        </p:nvGrpSpPr>
        <p:grpSpPr>
          <a:xfrm>
            <a:off x="0" y="1"/>
            <a:ext cx="12192000" cy="6858000"/>
            <a:chOff x="-50732" y="0"/>
            <a:chExt cx="9194731" cy="5143502"/>
          </a:xfrm>
        </p:grpSpPr>
        <p:sp>
          <p:nvSpPr>
            <p:cNvPr id="65" name="AutoShape 59"/>
            <p:cNvSpPr>
              <a:spLocks noChangeAspect="1" noChangeArrowheads="1" noTextEdit="1"/>
            </p:cNvSpPr>
            <p:nvPr userDrawn="1"/>
          </p:nvSpPr>
          <p:spPr bwMode="auto">
            <a:xfrm flipH="1">
              <a:off x="-50732" y="0"/>
              <a:ext cx="9194731" cy="5143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61"/>
            <p:cNvSpPr>
              <a:spLocks/>
            </p:cNvSpPr>
            <p:nvPr userDrawn="1"/>
          </p:nvSpPr>
          <p:spPr bwMode="auto">
            <a:xfrm flipH="1">
              <a:off x="1354507" y="0"/>
              <a:ext cx="7789492" cy="5143501"/>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62"/>
            <p:cNvSpPr>
              <a:spLocks/>
            </p:cNvSpPr>
            <p:nvPr userDrawn="1"/>
          </p:nvSpPr>
          <p:spPr bwMode="auto">
            <a:xfrm flipH="1">
              <a:off x="527332" y="0"/>
              <a:ext cx="2315449" cy="2160589"/>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63"/>
            <p:cNvSpPr>
              <a:spLocks/>
            </p:cNvSpPr>
            <p:nvPr userDrawn="1"/>
          </p:nvSpPr>
          <p:spPr bwMode="auto">
            <a:xfrm flipH="1">
              <a:off x="-50732" y="1171575"/>
              <a:ext cx="1449951" cy="1657351"/>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64"/>
            <p:cNvSpPr>
              <a:spLocks/>
            </p:cNvSpPr>
            <p:nvPr userDrawn="1"/>
          </p:nvSpPr>
          <p:spPr bwMode="auto">
            <a:xfrm flipH="1">
              <a:off x="-50732" y="2160589"/>
              <a:ext cx="3388541" cy="2982913"/>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65"/>
            <p:cNvSpPr>
              <a:spLocks/>
            </p:cNvSpPr>
            <p:nvPr userDrawn="1"/>
          </p:nvSpPr>
          <p:spPr bwMode="auto">
            <a:xfrm flipH="1">
              <a:off x="-50732" y="0"/>
              <a:ext cx="1449951" cy="2160589"/>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66"/>
            <p:cNvSpPr>
              <a:spLocks/>
            </p:cNvSpPr>
            <p:nvPr userDrawn="1"/>
          </p:nvSpPr>
          <p:spPr bwMode="auto">
            <a:xfrm flipH="1">
              <a:off x="1399219" y="0"/>
              <a:ext cx="2112648" cy="2160589"/>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67"/>
            <p:cNvSpPr>
              <a:spLocks/>
            </p:cNvSpPr>
            <p:nvPr userDrawn="1"/>
          </p:nvSpPr>
          <p:spPr bwMode="auto">
            <a:xfrm flipH="1">
              <a:off x="-50732" y="2160589"/>
              <a:ext cx="1449951" cy="852488"/>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68"/>
            <p:cNvSpPr>
              <a:spLocks/>
            </p:cNvSpPr>
            <p:nvPr userDrawn="1"/>
          </p:nvSpPr>
          <p:spPr bwMode="auto">
            <a:xfrm flipH="1">
              <a:off x="1399219" y="2160588"/>
              <a:ext cx="2612466" cy="2982913"/>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hasCustomPrompt="1"/>
          </p:nvPr>
        </p:nvSpPr>
        <p:spPr>
          <a:xfrm>
            <a:off x="5668106" y="1507231"/>
            <a:ext cx="6178703" cy="1866900"/>
          </a:xfrm>
        </p:spPr>
        <p:txBody>
          <a:bodyPr anchor="b" anchorCtr="0">
            <a:noAutofit/>
          </a:bodyPr>
          <a:lstStyle>
            <a:lvl1pPr algn="l">
              <a:defRPr sz="5333">
                <a:solidFill>
                  <a:srgbClr val="FFFFFF"/>
                </a:solidFill>
              </a:defRPr>
            </a:lvl1pPr>
          </a:lstStyle>
          <a:p>
            <a:r>
              <a:rPr lang="fi-FI" dirty="0"/>
              <a:t>Esityksen päättävä teksti</a:t>
            </a:r>
          </a:p>
        </p:txBody>
      </p:sp>
      <p:sp>
        <p:nvSpPr>
          <p:cNvPr id="8" name="Alaotsikko 2"/>
          <p:cNvSpPr>
            <a:spLocks noGrp="1"/>
          </p:cNvSpPr>
          <p:nvPr userDrawn="1">
            <p:ph type="subTitle" idx="1"/>
          </p:nvPr>
        </p:nvSpPr>
        <p:spPr>
          <a:xfrm>
            <a:off x="5668106" y="3717032"/>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433680" y="5907923"/>
            <a:ext cx="2057288" cy="600839"/>
            <a:chOff x="5743821" y="366879"/>
            <a:chExt cx="3076574" cy="898526"/>
          </a:xfrm>
        </p:grpSpPr>
        <p:sp>
          <p:nvSpPr>
            <p:cNvPr id="4" name="Freeform 5"/>
            <p:cNvSpPr>
              <a:spLocks/>
            </p:cNvSpPr>
            <p:nvPr userDrawn="1"/>
          </p:nvSpPr>
          <p:spPr bwMode="auto">
            <a:xfrm>
              <a:off x="6569320" y="633580"/>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6712196" y="630404"/>
              <a:ext cx="160338" cy="139699"/>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6889995" y="633580"/>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7023345" y="633580"/>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7193208" y="633580"/>
              <a:ext cx="73026"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7301158"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7488484" y="633580"/>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7677396" y="633580"/>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7839321" y="633580"/>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8002834" y="633580"/>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8175869"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8372721"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8496546" y="633580"/>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8667995"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6593134" y="893930"/>
              <a:ext cx="90489"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6712196" y="898692"/>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6851897" y="893930"/>
              <a:ext cx="157162"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7007471" y="898692"/>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7182096" y="893930"/>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7310683" y="898692"/>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7451971" y="843129"/>
              <a:ext cx="157162"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7626596" y="898692"/>
              <a:ext cx="138114"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7801221" y="898692"/>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7944095" y="898692"/>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5743821" y="366879"/>
              <a:ext cx="657225" cy="898526"/>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5923209" y="1166980"/>
              <a:ext cx="371474"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5840658" y="854243"/>
              <a:ext cx="377825" cy="271462"/>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5786685" y="1097130"/>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5781921" y="449430"/>
              <a:ext cx="39687"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5829546" y="438318"/>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5837484" y="441492"/>
              <a:ext cx="73026" cy="80964"/>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5843835" y="533568"/>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5847009" y="562141"/>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5843835" y="627229"/>
              <a:ext cx="77787" cy="68262"/>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5880346" y="652630"/>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5915272" y="408153"/>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5943847" y="444666"/>
              <a:ext cx="80964" cy="58737"/>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6045446" y="366879"/>
              <a:ext cx="158749"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6174034" y="454191"/>
              <a:ext cx="193675" cy="33339"/>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6235946" y="536742"/>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6269285" y="814553"/>
              <a:ext cx="1587"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6021634" y="497053"/>
              <a:ext cx="20637" cy="12699"/>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5743823" y="454191"/>
              <a:ext cx="657225" cy="776289"/>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108" name="Group 4"/>
          <p:cNvGrpSpPr>
            <a:grpSpLocks noChangeAspect="1"/>
          </p:cNvGrpSpPr>
          <p:nvPr userDrawn="1"/>
        </p:nvGrpSpPr>
        <p:grpSpPr bwMode="auto">
          <a:xfrm>
            <a:off x="9120000" y="5976000"/>
            <a:ext cx="2756963" cy="480000"/>
            <a:chOff x="3423" y="2051"/>
            <a:chExt cx="1815" cy="316"/>
          </a:xfrm>
        </p:grpSpPr>
        <p:sp>
          <p:nvSpPr>
            <p:cNvPr id="109"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0"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1"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2"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0"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1"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2"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3"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4"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5"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6"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7" name="Rectangle 16"/>
            <p:cNvSpPr>
              <a:spLocks noChangeArrowheads="1"/>
            </p:cNvSpPr>
            <p:nvPr/>
          </p:nvSpPr>
          <p:spPr bwMode="auto">
            <a:xfrm>
              <a:off x="4907" y="2133"/>
              <a:ext cx="38" cy="14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8"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9"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0"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1547800412"/>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14_Lopetus VN">
    <p:spTree>
      <p:nvGrpSpPr>
        <p:cNvPr id="1" name=""/>
        <p:cNvGrpSpPr/>
        <p:nvPr/>
      </p:nvGrpSpPr>
      <p:grpSpPr>
        <a:xfrm>
          <a:off x="0" y="0"/>
          <a:ext cx="0" cy="0"/>
          <a:chOff x="0" y="0"/>
          <a:chExt cx="0" cy="0"/>
        </a:xfrm>
      </p:grpSpPr>
      <p:grpSp>
        <p:nvGrpSpPr>
          <p:cNvPr id="105" name="Group 104"/>
          <p:cNvGrpSpPr/>
          <p:nvPr userDrawn="1"/>
        </p:nvGrpSpPr>
        <p:grpSpPr>
          <a:xfrm>
            <a:off x="-1" y="1"/>
            <a:ext cx="12191999" cy="6858001"/>
            <a:chOff x="-1" y="0"/>
            <a:chExt cx="9143999" cy="5143501"/>
          </a:xfrm>
        </p:grpSpPr>
        <p:sp>
          <p:nvSpPr>
            <p:cNvPr id="100" name="Freeform 8"/>
            <p:cNvSpPr>
              <a:spLocks/>
            </p:cNvSpPr>
            <p:nvPr userDrawn="1"/>
          </p:nvSpPr>
          <p:spPr bwMode="auto">
            <a:xfrm flipH="1">
              <a:off x="1436706" y="0"/>
              <a:ext cx="7707292" cy="5143500"/>
            </a:xfrm>
            <a:custGeom>
              <a:avLst/>
              <a:gdLst>
                <a:gd name="T0" fmla="*/ 3309 w 4863"/>
                <a:gd name="T1" fmla="*/ 0 h 3240"/>
                <a:gd name="T2" fmla="*/ 0 w 4863"/>
                <a:gd name="T3" fmla="*/ 0 h 3240"/>
                <a:gd name="T4" fmla="*/ 0 w 4863"/>
                <a:gd name="T5" fmla="*/ 3240 h 3240"/>
                <a:gd name="T6" fmla="*/ 4276 w 4863"/>
                <a:gd name="T7" fmla="*/ 3240 h 3240"/>
                <a:gd name="T8" fmla="*/ 4276 w 4863"/>
                <a:gd name="T9" fmla="*/ 3240 h 3240"/>
                <a:gd name="T10" fmla="*/ 4327 w 4863"/>
                <a:gd name="T11" fmla="*/ 3176 h 3240"/>
                <a:gd name="T12" fmla="*/ 4374 w 4863"/>
                <a:gd name="T13" fmla="*/ 3116 h 3240"/>
                <a:gd name="T14" fmla="*/ 4417 w 4863"/>
                <a:gd name="T15" fmla="*/ 3060 h 3240"/>
                <a:gd name="T16" fmla="*/ 4455 w 4863"/>
                <a:gd name="T17" fmla="*/ 3006 h 3240"/>
                <a:gd name="T18" fmla="*/ 4490 w 4863"/>
                <a:gd name="T19" fmla="*/ 2953 h 3240"/>
                <a:gd name="T20" fmla="*/ 4524 w 4863"/>
                <a:gd name="T21" fmla="*/ 2903 h 3240"/>
                <a:gd name="T22" fmla="*/ 4554 w 4863"/>
                <a:gd name="T23" fmla="*/ 2851 h 3240"/>
                <a:gd name="T24" fmla="*/ 4585 w 4863"/>
                <a:gd name="T25" fmla="*/ 2799 h 3240"/>
                <a:gd name="T26" fmla="*/ 4614 w 4863"/>
                <a:gd name="T27" fmla="*/ 2747 h 3240"/>
                <a:gd name="T28" fmla="*/ 4645 w 4863"/>
                <a:gd name="T29" fmla="*/ 2692 h 3240"/>
                <a:gd name="T30" fmla="*/ 4707 w 4863"/>
                <a:gd name="T31" fmla="*/ 2576 h 3240"/>
                <a:gd name="T32" fmla="*/ 4778 w 4863"/>
                <a:gd name="T33" fmla="*/ 2445 h 3240"/>
                <a:gd name="T34" fmla="*/ 4818 w 4863"/>
                <a:gd name="T35" fmla="*/ 2372 h 3240"/>
                <a:gd name="T36" fmla="*/ 4863 w 4863"/>
                <a:gd name="T37" fmla="*/ 2293 h 3240"/>
                <a:gd name="T38" fmla="*/ 4863 w 4863"/>
                <a:gd name="T39" fmla="*/ 2293 h 3240"/>
                <a:gd name="T40" fmla="*/ 4789 w 4863"/>
                <a:gd name="T41" fmla="*/ 2239 h 3240"/>
                <a:gd name="T42" fmla="*/ 4719 w 4863"/>
                <a:gd name="T43" fmla="*/ 2184 h 3240"/>
                <a:gd name="T44" fmla="*/ 4652 w 4863"/>
                <a:gd name="T45" fmla="*/ 2127 h 3240"/>
                <a:gd name="T46" fmla="*/ 4585 w 4863"/>
                <a:gd name="T47" fmla="*/ 2069 h 3240"/>
                <a:gd name="T48" fmla="*/ 4522 w 4863"/>
                <a:gd name="T49" fmla="*/ 2010 h 3240"/>
                <a:gd name="T50" fmla="*/ 4461 w 4863"/>
                <a:gd name="T51" fmla="*/ 1951 h 3240"/>
                <a:gd name="T52" fmla="*/ 4401 w 4863"/>
                <a:gd name="T53" fmla="*/ 1889 h 3240"/>
                <a:gd name="T54" fmla="*/ 4343 w 4863"/>
                <a:gd name="T55" fmla="*/ 1827 h 3240"/>
                <a:gd name="T56" fmla="*/ 4288 w 4863"/>
                <a:gd name="T57" fmla="*/ 1763 h 3240"/>
                <a:gd name="T58" fmla="*/ 4234 w 4863"/>
                <a:gd name="T59" fmla="*/ 1699 h 3240"/>
                <a:gd name="T60" fmla="*/ 4182 w 4863"/>
                <a:gd name="T61" fmla="*/ 1632 h 3240"/>
                <a:gd name="T62" fmla="*/ 4131 w 4863"/>
                <a:gd name="T63" fmla="*/ 1565 h 3240"/>
                <a:gd name="T64" fmla="*/ 4081 w 4863"/>
                <a:gd name="T65" fmla="*/ 1497 h 3240"/>
                <a:gd name="T66" fmla="*/ 4034 w 4863"/>
                <a:gd name="T67" fmla="*/ 1428 h 3240"/>
                <a:gd name="T68" fmla="*/ 3986 w 4863"/>
                <a:gd name="T69" fmla="*/ 1358 h 3240"/>
                <a:gd name="T70" fmla="*/ 3941 w 4863"/>
                <a:gd name="T71" fmla="*/ 1286 h 3240"/>
                <a:gd name="T72" fmla="*/ 3897 w 4863"/>
                <a:gd name="T73" fmla="*/ 1214 h 3240"/>
                <a:gd name="T74" fmla="*/ 3854 w 4863"/>
                <a:gd name="T75" fmla="*/ 1140 h 3240"/>
                <a:gd name="T76" fmla="*/ 3811 w 4863"/>
                <a:gd name="T77" fmla="*/ 1065 h 3240"/>
                <a:gd name="T78" fmla="*/ 3771 w 4863"/>
                <a:gd name="T79" fmla="*/ 989 h 3240"/>
                <a:gd name="T80" fmla="*/ 3730 w 4863"/>
                <a:gd name="T81" fmla="*/ 912 h 3240"/>
                <a:gd name="T82" fmla="*/ 3689 w 4863"/>
                <a:gd name="T83" fmla="*/ 835 h 3240"/>
                <a:gd name="T84" fmla="*/ 3650 w 4863"/>
                <a:gd name="T85" fmla="*/ 755 h 3240"/>
                <a:gd name="T86" fmla="*/ 3611 w 4863"/>
                <a:gd name="T87" fmla="*/ 675 h 3240"/>
                <a:gd name="T88" fmla="*/ 3573 w 4863"/>
                <a:gd name="T89" fmla="*/ 594 h 3240"/>
                <a:gd name="T90" fmla="*/ 3535 w 4863"/>
                <a:gd name="T91" fmla="*/ 512 h 3240"/>
                <a:gd name="T92" fmla="*/ 3460 w 4863"/>
                <a:gd name="T93" fmla="*/ 345 h 3240"/>
                <a:gd name="T94" fmla="*/ 3385 w 4863"/>
                <a:gd name="T95" fmla="*/ 174 h 3240"/>
                <a:gd name="T96" fmla="*/ 3309 w 4863"/>
                <a:gd name="T97" fmla="*/ 0 h 3240"/>
                <a:gd name="T98" fmla="*/ 3309 w 4863"/>
                <a:gd name="T99" fmla="*/ 0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3" h="3240">
                  <a:moveTo>
                    <a:pt x="3309" y="0"/>
                  </a:moveTo>
                  <a:lnTo>
                    <a:pt x="0" y="0"/>
                  </a:lnTo>
                  <a:lnTo>
                    <a:pt x="0" y="3240"/>
                  </a:lnTo>
                  <a:lnTo>
                    <a:pt x="4276" y="3240"/>
                  </a:lnTo>
                  <a:lnTo>
                    <a:pt x="4276" y="3240"/>
                  </a:lnTo>
                  <a:lnTo>
                    <a:pt x="4327" y="3176"/>
                  </a:lnTo>
                  <a:lnTo>
                    <a:pt x="4374" y="3116"/>
                  </a:lnTo>
                  <a:lnTo>
                    <a:pt x="4417" y="3060"/>
                  </a:lnTo>
                  <a:lnTo>
                    <a:pt x="4455" y="3006"/>
                  </a:lnTo>
                  <a:lnTo>
                    <a:pt x="4490" y="2953"/>
                  </a:lnTo>
                  <a:lnTo>
                    <a:pt x="4524" y="2903"/>
                  </a:lnTo>
                  <a:lnTo>
                    <a:pt x="4554" y="2851"/>
                  </a:lnTo>
                  <a:lnTo>
                    <a:pt x="4585" y="2799"/>
                  </a:lnTo>
                  <a:lnTo>
                    <a:pt x="4614" y="2747"/>
                  </a:lnTo>
                  <a:lnTo>
                    <a:pt x="4645" y="2692"/>
                  </a:lnTo>
                  <a:lnTo>
                    <a:pt x="4707" y="2576"/>
                  </a:lnTo>
                  <a:lnTo>
                    <a:pt x="4778" y="2445"/>
                  </a:lnTo>
                  <a:lnTo>
                    <a:pt x="4818" y="2372"/>
                  </a:lnTo>
                  <a:lnTo>
                    <a:pt x="4863" y="2293"/>
                  </a:lnTo>
                  <a:lnTo>
                    <a:pt x="4863" y="2293"/>
                  </a:lnTo>
                  <a:lnTo>
                    <a:pt x="4789" y="2239"/>
                  </a:lnTo>
                  <a:lnTo>
                    <a:pt x="4719" y="2184"/>
                  </a:lnTo>
                  <a:lnTo>
                    <a:pt x="4652" y="2127"/>
                  </a:lnTo>
                  <a:lnTo>
                    <a:pt x="4585" y="2069"/>
                  </a:lnTo>
                  <a:lnTo>
                    <a:pt x="4522" y="2010"/>
                  </a:lnTo>
                  <a:lnTo>
                    <a:pt x="4461" y="1951"/>
                  </a:lnTo>
                  <a:lnTo>
                    <a:pt x="4401" y="1889"/>
                  </a:lnTo>
                  <a:lnTo>
                    <a:pt x="4343" y="1827"/>
                  </a:lnTo>
                  <a:lnTo>
                    <a:pt x="4288" y="1763"/>
                  </a:lnTo>
                  <a:lnTo>
                    <a:pt x="4234" y="1699"/>
                  </a:lnTo>
                  <a:lnTo>
                    <a:pt x="4182" y="1632"/>
                  </a:lnTo>
                  <a:lnTo>
                    <a:pt x="4131" y="1565"/>
                  </a:lnTo>
                  <a:lnTo>
                    <a:pt x="4081" y="1497"/>
                  </a:lnTo>
                  <a:lnTo>
                    <a:pt x="4034" y="1428"/>
                  </a:lnTo>
                  <a:lnTo>
                    <a:pt x="3986" y="1358"/>
                  </a:lnTo>
                  <a:lnTo>
                    <a:pt x="3941" y="1286"/>
                  </a:lnTo>
                  <a:lnTo>
                    <a:pt x="3897" y="1214"/>
                  </a:lnTo>
                  <a:lnTo>
                    <a:pt x="3854" y="1140"/>
                  </a:lnTo>
                  <a:lnTo>
                    <a:pt x="3811" y="1065"/>
                  </a:lnTo>
                  <a:lnTo>
                    <a:pt x="3771" y="989"/>
                  </a:lnTo>
                  <a:lnTo>
                    <a:pt x="3730" y="912"/>
                  </a:lnTo>
                  <a:lnTo>
                    <a:pt x="3689" y="835"/>
                  </a:lnTo>
                  <a:lnTo>
                    <a:pt x="3650" y="755"/>
                  </a:lnTo>
                  <a:lnTo>
                    <a:pt x="3611" y="675"/>
                  </a:lnTo>
                  <a:lnTo>
                    <a:pt x="3573" y="594"/>
                  </a:lnTo>
                  <a:lnTo>
                    <a:pt x="3535" y="512"/>
                  </a:lnTo>
                  <a:lnTo>
                    <a:pt x="3460" y="345"/>
                  </a:lnTo>
                  <a:lnTo>
                    <a:pt x="3385" y="174"/>
                  </a:lnTo>
                  <a:lnTo>
                    <a:pt x="3309" y="0"/>
                  </a:lnTo>
                  <a:lnTo>
                    <a:pt x="330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6"/>
            <p:cNvSpPr>
              <a:spLocks/>
            </p:cNvSpPr>
            <p:nvPr userDrawn="1"/>
          </p:nvSpPr>
          <p:spPr bwMode="auto">
            <a:xfrm flipH="1">
              <a:off x="-1" y="2641600"/>
              <a:ext cx="1453361" cy="1671638"/>
            </a:xfrm>
            <a:custGeom>
              <a:avLst/>
              <a:gdLst>
                <a:gd name="T0" fmla="*/ 919 w 919"/>
                <a:gd name="T1" fmla="*/ 0 h 1053"/>
                <a:gd name="T2" fmla="*/ 919 w 919"/>
                <a:gd name="T3" fmla="*/ 0 h 1053"/>
                <a:gd name="T4" fmla="*/ 858 w 919"/>
                <a:gd name="T5" fmla="*/ 29 h 1053"/>
                <a:gd name="T6" fmla="*/ 798 w 919"/>
                <a:gd name="T7" fmla="*/ 62 h 1053"/>
                <a:gd name="T8" fmla="*/ 738 w 919"/>
                <a:gd name="T9" fmla="*/ 97 h 1053"/>
                <a:gd name="T10" fmla="*/ 678 w 919"/>
                <a:gd name="T11" fmla="*/ 133 h 1053"/>
                <a:gd name="T12" fmla="*/ 620 w 919"/>
                <a:gd name="T13" fmla="*/ 171 h 1053"/>
                <a:gd name="T14" fmla="*/ 561 w 919"/>
                <a:gd name="T15" fmla="*/ 210 h 1053"/>
                <a:gd name="T16" fmla="*/ 502 w 919"/>
                <a:gd name="T17" fmla="*/ 251 h 1053"/>
                <a:gd name="T18" fmla="*/ 445 w 919"/>
                <a:gd name="T19" fmla="*/ 294 h 1053"/>
                <a:gd name="T20" fmla="*/ 331 w 919"/>
                <a:gd name="T21" fmla="*/ 378 h 1053"/>
                <a:gd name="T22" fmla="*/ 219 w 919"/>
                <a:gd name="T23" fmla="*/ 465 h 1053"/>
                <a:gd name="T24" fmla="*/ 108 w 919"/>
                <a:gd name="T25" fmla="*/ 549 h 1053"/>
                <a:gd name="T26" fmla="*/ 53 w 919"/>
                <a:gd name="T27" fmla="*/ 589 h 1053"/>
                <a:gd name="T28" fmla="*/ 0 w 919"/>
                <a:gd name="T29" fmla="*/ 629 h 1053"/>
                <a:gd name="T30" fmla="*/ 0 w 919"/>
                <a:gd name="T31" fmla="*/ 629 h 1053"/>
                <a:gd name="T32" fmla="*/ 0 w 919"/>
                <a:gd name="T33" fmla="*/ 629 h 1053"/>
                <a:gd name="T34" fmla="*/ 53 w 919"/>
                <a:gd name="T35" fmla="*/ 667 h 1053"/>
                <a:gd name="T36" fmla="*/ 107 w 919"/>
                <a:gd name="T37" fmla="*/ 704 h 1053"/>
                <a:gd name="T38" fmla="*/ 161 w 919"/>
                <a:gd name="T39" fmla="*/ 739 h 1053"/>
                <a:gd name="T40" fmla="*/ 217 w 919"/>
                <a:gd name="T41" fmla="*/ 774 h 1053"/>
                <a:gd name="T42" fmla="*/ 273 w 919"/>
                <a:gd name="T43" fmla="*/ 808 h 1053"/>
                <a:gd name="T44" fmla="*/ 330 w 919"/>
                <a:gd name="T45" fmla="*/ 839 h 1053"/>
                <a:gd name="T46" fmla="*/ 386 w 919"/>
                <a:gd name="T47" fmla="*/ 870 h 1053"/>
                <a:gd name="T48" fmla="*/ 444 w 919"/>
                <a:gd name="T49" fmla="*/ 899 h 1053"/>
                <a:gd name="T50" fmla="*/ 502 w 919"/>
                <a:gd name="T51" fmla="*/ 926 h 1053"/>
                <a:gd name="T52" fmla="*/ 561 w 919"/>
                <a:gd name="T53" fmla="*/ 951 h 1053"/>
                <a:gd name="T54" fmla="*/ 620 w 919"/>
                <a:gd name="T55" fmla="*/ 973 h 1053"/>
                <a:gd name="T56" fmla="*/ 678 w 919"/>
                <a:gd name="T57" fmla="*/ 994 h 1053"/>
                <a:gd name="T58" fmla="*/ 738 w 919"/>
                <a:gd name="T59" fmla="*/ 1012 h 1053"/>
                <a:gd name="T60" fmla="*/ 798 w 919"/>
                <a:gd name="T61" fmla="*/ 1028 h 1053"/>
                <a:gd name="T62" fmla="*/ 858 w 919"/>
                <a:gd name="T63" fmla="*/ 1042 h 1053"/>
                <a:gd name="T64" fmla="*/ 889 w 919"/>
                <a:gd name="T65" fmla="*/ 1048 h 1053"/>
                <a:gd name="T66" fmla="*/ 919 w 919"/>
                <a:gd name="T67" fmla="*/ 1053 h 1053"/>
                <a:gd name="T68" fmla="*/ 919 w 919"/>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9" h="1053">
                  <a:moveTo>
                    <a:pt x="919" y="0"/>
                  </a:moveTo>
                  <a:lnTo>
                    <a:pt x="919" y="0"/>
                  </a:lnTo>
                  <a:lnTo>
                    <a:pt x="858" y="29"/>
                  </a:lnTo>
                  <a:lnTo>
                    <a:pt x="798" y="62"/>
                  </a:lnTo>
                  <a:lnTo>
                    <a:pt x="738" y="97"/>
                  </a:lnTo>
                  <a:lnTo>
                    <a:pt x="678" y="133"/>
                  </a:lnTo>
                  <a:lnTo>
                    <a:pt x="620" y="171"/>
                  </a:lnTo>
                  <a:lnTo>
                    <a:pt x="561" y="210"/>
                  </a:lnTo>
                  <a:lnTo>
                    <a:pt x="502" y="251"/>
                  </a:lnTo>
                  <a:lnTo>
                    <a:pt x="445" y="294"/>
                  </a:lnTo>
                  <a:lnTo>
                    <a:pt x="331" y="378"/>
                  </a:lnTo>
                  <a:lnTo>
                    <a:pt x="219" y="465"/>
                  </a:lnTo>
                  <a:lnTo>
                    <a:pt x="108" y="549"/>
                  </a:lnTo>
                  <a:lnTo>
                    <a:pt x="53" y="589"/>
                  </a:lnTo>
                  <a:lnTo>
                    <a:pt x="0" y="629"/>
                  </a:lnTo>
                  <a:lnTo>
                    <a:pt x="0" y="629"/>
                  </a:lnTo>
                  <a:lnTo>
                    <a:pt x="0" y="629"/>
                  </a:lnTo>
                  <a:lnTo>
                    <a:pt x="53" y="667"/>
                  </a:lnTo>
                  <a:lnTo>
                    <a:pt x="107" y="704"/>
                  </a:lnTo>
                  <a:lnTo>
                    <a:pt x="161" y="739"/>
                  </a:lnTo>
                  <a:lnTo>
                    <a:pt x="217" y="774"/>
                  </a:lnTo>
                  <a:lnTo>
                    <a:pt x="273" y="808"/>
                  </a:lnTo>
                  <a:lnTo>
                    <a:pt x="330" y="839"/>
                  </a:lnTo>
                  <a:lnTo>
                    <a:pt x="386" y="870"/>
                  </a:lnTo>
                  <a:lnTo>
                    <a:pt x="444" y="899"/>
                  </a:lnTo>
                  <a:lnTo>
                    <a:pt x="502" y="926"/>
                  </a:lnTo>
                  <a:lnTo>
                    <a:pt x="561" y="951"/>
                  </a:lnTo>
                  <a:lnTo>
                    <a:pt x="620" y="973"/>
                  </a:lnTo>
                  <a:lnTo>
                    <a:pt x="678" y="994"/>
                  </a:lnTo>
                  <a:lnTo>
                    <a:pt x="738" y="1012"/>
                  </a:lnTo>
                  <a:lnTo>
                    <a:pt x="798" y="1028"/>
                  </a:lnTo>
                  <a:lnTo>
                    <a:pt x="858" y="1042"/>
                  </a:lnTo>
                  <a:lnTo>
                    <a:pt x="889" y="1048"/>
                  </a:lnTo>
                  <a:lnTo>
                    <a:pt x="919" y="1053"/>
                  </a:lnTo>
                  <a:lnTo>
                    <a:pt x="919"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AutoShape 3"/>
            <p:cNvSpPr>
              <a:spLocks noChangeAspect="1" noChangeArrowheads="1" noTextEdit="1"/>
            </p:cNvSpPr>
            <p:nvPr userDrawn="1"/>
          </p:nvSpPr>
          <p:spPr bwMode="auto">
            <a:xfrm flipH="1">
              <a:off x="-1" y="0"/>
              <a:ext cx="9143999"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Freeform 5"/>
            <p:cNvSpPr>
              <a:spLocks/>
            </p:cNvSpPr>
            <p:nvPr userDrawn="1"/>
          </p:nvSpPr>
          <p:spPr bwMode="auto">
            <a:xfrm flipH="1">
              <a:off x="-1" y="3640138"/>
              <a:ext cx="2425959" cy="1503363"/>
            </a:xfrm>
            <a:custGeom>
              <a:avLst/>
              <a:gdLst>
                <a:gd name="T0" fmla="*/ 1534 w 1534"/>
                <a:gd name="T1" fmla="*/ 947 h 947"/>
                <a:gd name="T2" fmla="*/ 1534 w 1534"/>
                <a:gd name="T3" fmla="*/ 491 h 947"/>
                <a:gd name="T4" fmla="*/ 1534 w 1534"/>
                <a:gd name="T5" fmla="*/ 491 h 947"/>
                <a:gd name="T6" fmla="*/ 1297 w 1534"/>
                <a:gd name="T7" fmla="*/ 382 h 947"/>
                <a:gd name="T8" fmla="*/ 1181 w 1534"/>
                <a:gd name="T9" fmla="*/ 327 h 947"/>
                <a:gd name="T10" fmla="*/ 1123 w 1534"/>
                <a:gd name="T11" fmla="*/ 299 h 947"/>
                <a:gd name="T12" fmla="*/ 1065 w 1534"/>
                <a:gd name="T13" fmla="*/ 270 h 947"/>
                <a:gd name="T14" fmla="*/ 1008 w 1534"/>
                <a:gd name="T15" fmla="*/ 241 h 947"/>
                <a:gd name="T16" fmla="*/ 950 w 1534"/>
                <a:gd name="T17" fmla="*/ 210 h 947"/>
                <a:gd name="T18" fmla="*/ 894 w 1534"/>
                <a:gd name="T19" fmla="*/ 179 h 947"/>
                <a:gd name="T20" fmla="*/ 837 w 1534"/>
                <a:gd name="T21" fmla="*/ 146 h 947"/>
                <a:gd name="T22" fmla="*/ 781 w 1534"/>
                <a:gd name="T23" fmla="*/ 111 h 947"/>
                <a:gd name="T24" fmla="*/ 725 w 1534"/>
                <a:gd name="T25" fmla="*/ 76 h 947"/>
                <a:gd name="T26" fmla="*/ 670 w 1534"/>
                <a:gd name="T27" fmla="*/ 39 h 947"/>
                <a:gd name="T28" fmla="*/ 615 w 1534"/>
                <a:gd name="T29" fmla="*/ 0 h 947"/>
                <a:gd name="T30" fmla="*/ 615 w 1534"/>
                <a:gd name="T31" fmla="*/ 0 h 947"/>
                <a:gd name="T32" fmla="*/ 572 w 1534"/>
                <a:gd name="T33" fmla="*/ 70 h 947"/>
                <a:gd name="T34" fmla="*/ 530 w 1534"/>
                <a:gd name="T35" fmla="*/ 137 h 947"/>
                <a:gd name="T36" fmla="*/ 488 w 1534"/>
                <a:gd name="T37" fmla="*/ 202 h 947"/>
                <a:gd name="T38" fmla="*/ 446 w 1534"/>
                <a:gd name="T39" fmla="*/ 265 h 947"/>
                <a:gd name="T40" fmla="*/ 365 w 1534"/>
                <a:gd name="T41" fmla="*/ 386 h 947"/>
                <a:gd name="T42" fmla="*/ 285 w 1534"/>
                <a:gd name="T43" fmla="*/ 502 h 947"/>
                <a:gd name="T44" fmla="*/ 208 w 1534"/>
                <a:gd name="T45" fmla="*/ 614 h 947"/>
                <a:gd name="T46" fmla="*/ 171 w 1534"/>
                <a:gd name="T47" fmla="*/ 669 h 947"/>
                <a:gd name="T48" fmla="*/ 135 w 1534"/>
                <a:gd name="T49" fmla="*/ 724 h 947"/>
                <a:gd name="T50" fmla="*/ 100 w 1534"/>
                <a:gd name="T51" fmla="*/ 779 h 947"/>
                <a:gd name="T52" fmla="*/ 66 w 1534"/>
                <a:gd name="T53" fmla="*/ 835 h 947"/>
                <a:gd name="T54" fmla="*/ 32 w 1534"/>
                <a:gd name="T55" fmla="*/ 890 h 947"/>
                <a:gd name="T56" fmla="*/ 0 w 1534"/>
                <a:gd name="T57" fmla="*/ 947 h 947"/>
                <a:gd name="T58" fmla="*/ 1534 w 1534"/>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4" h="947">
                  <a:moveTo>
                    <a:pt x="1534" y="947"/>
                  </a:moveTo>
                  <a:lnTo>
                    <a:pt x="1534" y="491"/>
                  </a:lnTo>
                  <a:lnTo>
                    <a:pt x="1534" y="491"/>
                  </a:lnTo>
                  <a:lnTo>
                    <a:pt x="1297" y="382"/>
                  </a:lnTo>
                  <a:lnTo>
                    <a:pt x="1181" y="327"/>
                  </a:lnTo>
                  <a:lnTo>
                    <a:pt x="1123" y="299"/>
                  </a:lnTo>
                  <a:lnTo>
                    <a:pt x="1065" y="270"/>
                  </a:lnTo>
                  <a:lnTo>
                    <a:pt x="1008" y="241"/>
                  </a:lnTo>
                  <a:lnTo>
                    <a:pt x="950" y="210"/>
                  </a:lnTo>
                  <a:lnTo>
                    <a:pt x="894" y="179"/>
                  </a:lnTo>
                  <a:lnTo>
                    <a:pt x="837" y="146"/>
                  </a:lnTo>
                  <a:lnTo>
                    <a:pt x="781" y="111"/>
                  </a:lnTo>
                  <a:lnTo>
                    <a:pt x="725" y="76"/>
                  </a:lnTo>
                  <a:lnTo>
                    <a:pt x="670" y="39"/>
                  </a:lnTo>
                  <a:lnTo>
                    <a:pt x="615" y="0"/>
                  </a:lnTo>
                  <a:lnTo>
                    <a:pt x="615" y="0"/>
                  </a:lnTo>
                  <a:lnTo>
                    <a:pt x="572" y="70"/>
                  </a:lnTo>
                  <a:lnTo>
                    <a:pt x="530" y="137"/>
                  </a:lnTo>
                  <a:lnTo>
                    <a:pt x="488" y="202"/>
                  </a:lnTo>
                  <a:lnTo>
                    <a:pt x="446" y="265"/>
                  </a:lnTo>
                  <a:lnTo>
                    <a:pt x="365" y="386"/>
                  </a:lnTo>
                  <a:lnTo>
                    <a:pt x="285" y="502"/>
                  </a:lnTo>
                  <a:lnTo>
                    <a:pt x="208" y="614"/>
                  </a:lnTo>
                  <a:lnTo>
                    <a:pt x="171" y="669"/>
                  </a:lnTo>
                  <a:lnTo>
                    <a:pt x="135" y="724"/>
                  </a:lnTo>
                  <a:lnTo>
                    <a:pt x="100" y="779"/>
                  </a:lnTo>
                  <a:lnTo>
                    <a:pt x="66" y="835"/>
                  </a:lnTo>
                  <a:lnTo>
                    <a:pt x="32" y="890"/>
                  </a:lnTo>
                  <a:lnTo>
                    <a:pt x="0" y="947"/>
                  </a:lnTo>
                  <a:lnTo>
                    <a:pt x="1534"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7"/>
            <p:cNvSpPr>
              <a:spLocks/>
            </p:cNvSpPr>
            <p:nvPr userDrawn="1"/>
          </p:nvSpPr>
          <p:spPr bwMode="auto">
            <a:xfrm flipH="1">
              <a:off x="624676" y="0"/>
              <a:ext cx="2546150" cy="3640138"/>
            </a:xfrm>
            <a:custGeom>
              <a:avLst/>
              <a:gdLst>
                <a:gd name="T0" fmla="*/ 47 w 1610"/>
                <a:gd name="T1" fmla="*/ 0 h 2293"/>
                <a:gd name="T2" fmla="*/ 28 w 1610"/>
                <a:gd name="T3" fmla="*/ 79 h 2293"/>
                <a:gd name="T4" fmla="*/ 13 w 1610"/>
                <a:gd name="T5" fmla="*/ 158 h 2293"/>
                <a:gd name="T6" fmla="*/ 5 w 1610"/>
                <a:gd name="T7" fmla="*/ 236 h 2293"/>
                <a:gd name="T8" fmla="*/ 0 w 1610"/>
                <a:gd name="T9" fmla="*/ 315 h 2293"/>
                <a:gd name="T10" fmla="*/ 2 w 1610"/>
                <a:gd name="T11" fmla="*/ 394 h 2293"/>
                <a:gd name="T12" fmla="*/ 7 w 1610"/>
                <a:gd name="T13" fmla="*/ 473 h 2293"/>
                <a:gd name="T14" fmla="*/ 16 w 1610"/>
                <a:gd name="T15" fmla="*/ 551 h 2293"/>
                <a:gd name="T16" fmla="*/ 28 w 1610"/>
                <a:gd name="T17" fmla="*/ 630 h 2293"/>
                <a:gd name="T18" fmla="*/ 43 w 1610"/>
                <a:gd name="T19" fmla="*/ 708 h 2293"/>
                <a:gd name="T20" fmla="*/ 81 w 1610"/>
                <a:gd name="T21" fmla="*/ 862 h 2293"/>
                <a:gd name="T22" fmla="*/ 125 w 1610"/>
                <a:gd name="T23" fmla="*/ 1014 h 2293"/>
                <a:gd name="T24" fmla="*/ 196 w 1610"/>
                <a:gd name="T25" fmla="*/ 1236 h 2293"/>
                <a:gd name="T26" fmla="*/ 211 w 1610"/>
                <a:gd name="T27" fmla="*/ 1277 h 2293"/>
                <a:gd name="T28" fmla="*/ 243 w 1610"/>
                <a:gd name="T29" fmla="*/ 1358 h 2293"/>
                <a:gd name="T30" fmla="*/ 281 w 1610"/>
                <a:gd name="T31" fmla="*/ 1437 h 2293"/>
                <a:gd name="T32" fmla="*/ 323 w 1610"/>
                <a:gd name="T33" fmla="*/ 1514 h 2293"/>
                <a:gd name="T34" fmla="*/ 371 w 1610"/>
                <a:gd name="T35" fmla="*/ 1590 h 2293"/>
                <a:gd name="T36" fmla="*/ 422 w 1610"/>
                <a:gd name="T37" fmla="*/ 1662 h 2293"/>
                <a:gd name="T38" fmla="*/ 476 w 1610"/>
                <a:gd name="T39" fmla="*/ 1733 h 2293"/>
                <a:gd name="T40" fmla="*/ 534 w 1610"/>
                <a:gd name="T41" fmla="*/ 1801 h 2293"/>
                <a:gd name="T42" fmla="*/ 593 w 1610"/>
                <a:gd name="T43" fmla="*/ 1869 h 2293"/>
                <a:gd name="T44" fmla="*/ 655 w 1610"/>
                <a:gd name="T45" fmla="*/ 1933 h 2293"/>
                <a:gd name="T46" fmla="*/ 753 w 1610"/>
                <a:gd name="T47" fmla="*/ 2025 h 2293"/>
                <a:gd name="T48" fmla="*/ 885 w 1610"/>
                <a:gd name="T49" fmla="*/ 2139 h 2293"/>
                <a:gd name="T50" fmla="*/ 1019 w 1610"/>
                <a:gd name="T51" fmla="*/ 2244 h 2293"/>
                <a:gd name="T52" fmla="*/ 1086 w 1610"/>
                <a:gd name="T53" fmla="*/ 2293 h 2293"/>
                <a:gd name="T54" fmla="*/ 1112 w 1610"/>
                <a:gd name="T55" fmla="*/ 2266 h 2293"/>
                <a:gd name="T56" fmla="*/ 1163 w 1610"/>
                <a:gd name="T57" fmla="*/ 2210 h 2293"/>
                <a:gd name="T58" fmla="*/ 1211 w 1610"/>
                <a:gd name="T59" fmla="*/ 2151 h 2293"/>
                <a:gd name="T60" fmla="*/ 1255 w 1610"/>
                <a:gd name="T61" fmla="*/ 2090 h 2293"/>
                <a:gd name="T62" fmla="*/ 1296 w 1610"/>
                <a:gd name="T63" fmla="*/ 2027 h 2293"/>
                <a:gd name="T64" fmla="*/ 1334 w 1610"/>
                <a:gd name="T65" fmla="*/ 1963 h 2293"/>
                <a:gd name="T66" fmla="*/ 1369 w 1610"/>
                <a:gd name="T67" fmla="*/ 1898 h 2293"/>
                <a:gd name="T68" fmla="*/ 1402 w 1610"/>
                <a:gd name="T69" fmla="*/ 1830 h 2293"/>
                <a:gd name="T70" fmla="*/ 1431 w 1610"/>
                <a:gd name="T71" fmla="*/ 1762 h 2293"/>
                <a:gd name="T72" fmla="*/ 1458 w 1610"/>
                <a:gd name="T73" fmla="*/ 1692 h 2293"/>
                <a:gd name="T74" fmla="*/ 1482 w 1610"/>
                <a:gd name="T75" fmla="*/ 1620 h 2293"/>
                <a:gd name="T76" fmla="*/ 1515 w 1610"/>
                <a:gd name="T77" fmla="*/ 1511 h 2293"/>
                <a:gd name="T78" fmla="*/ 1549 w 1610"/>
                <a:gd name="T79" fmla="*/ 1362 h 2293"/>
                <a:gd name="T80" fmla="*/ 1575 w 1610"/>
                <a:gd name="T81" fmla="*/ 1211 h 2293"/>
                <a:gd name="T82" fmla="*/ 1593 w 1610"/>
                <a:gd name="T83" fmla="*/ 1058 h 2293"/>
                <a:gd name="T84" fmla="*/ 1604 w 1610"/>
                <a:gd name="T85" fmla="*/ 902 h 2293"/>
                <a:gd name="T86" fmla="*/ 1610 w 1610"/>
                <a:gd name="T87" fmla="*/ 747 h 2293"/>
                <a:gd name="T88" fmla="*/ 1609 w 1610"/>
                <a:gd name="T89" fmla="*/ 593 h 2293"/>
                <a:gd name="T90" fmla="*/ 1604 w 1610"/>
                <a:gd name="T91" fmla="*/ 440 h 2293"/>
                <a:gd name="T92" fmla="*/ 1595 w 1610"/>
                <a:gd name="T93" fmla="*/ 290 h 2293"/>
                <a:gd name="T94" fmla="*/ 1584 w 1610"/>
                <a:gd name="T95" fmla="*/ 143 h 2293"/>
                <a:gd name="T96" fmla="*/ 47 w 1610"/>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0" h="2293">
                  <a:moveTo>
                    <a:pt x="47" y="0"/>
                  </a:moveTo>
                  <a:lnTo>
                    <a:pt x="47" y="0"/>
                  </a:lnTo>
                  <a:lnTo>
                    <a:pt x="37" y="39"/>
                  </a:lnTo>
                  <a:lnTo>
                    <a:pt x="28" y="79"/>
                  </a:lnTo>
                  <a:lnTo>
                    <a:pt x="20" y="118"/>
                  </a:lnTo>
                  <a:lnTo>
                    <a:pt x="13" y="158"/>
                  </a:lnTo>
                  <a:lnTo>
                    <a:pt x="8" y="197"/>
                  </a:lnTo>
                  <a:lnTo>
                    <a:pt x="5" y="236"/>
                  </a:lnTo>
                  <a:lnTo>
                    <a:pt x="3" y="276"/>
                  </a:lnTo>
                  <a:lnTo>
                    <a:pt x="0" y="315"/>
                  </a:lnTo>
                  <a:lnTo>
                    <a:pt x="0" y="354"/>
                  </a:lnTo>
                  <a:lnTo>
                    <a:pt x="2" y="394"/>
                  </a:lnTo>
                  <a:lnTo>
                    <a:pt x="4" y="433"/>
                  </a:lnTo>
                  <a:lnTo>
                    <a:pt x="7" y="473"/>
                  </a:lnTo>
                  <a:lnTo>
                    <a:pt x="11" y="512"/>
                  </a:lnTo>
                  <a:lnTo>
                    <a:pt x="16" y="551"/>
                  </a:lnTo>
                  <a:lnTo>
                    <a:pt x="22" y="591"/>
                  </a:lnTo>
                  <a:lnTo>
                    <a:pt x="28" y="630"/>
                  </a:lnTo>
                  <a:lnTo>
                    <a:pt x="36" y="668"/>
                  </a:lnTo>
                  <a:lnTo>
                    <a:pt x="43" y="708"/>
                  </a:lnTo>
                  <a:lnTo>
                    <a:pt x="60" y="785"/>
                  </a:lnTo>
                  <a:lnTo>
                    <a:pt x="81" y="862"/>
                  </a:lnTo>
                  <a:lnTo>
                    <a:pt x="102" y="938"/>
                  </a:lnTo>
                  <a:lnTo>
                    <a:pt x="125" y="1014"/>
                  </a:lnTo>
                  <a:lnTo>
                    <a:pt x="148" y="1089"/>
                  </a:lnTo>
                  <a:lnTo>
                    <a:pt x="196" y="1236"/>
                  </a:lnTo>
                  <a:lnTo>
                    <a:pt x="196" y="1236"/>
                  </a:lnTo>
                  <a:lnTo>
                    <a:pt x="211" y="1277"/>
                  </a:lnTo>
                  <a:lnTo>
                    <a:pt x="225" y="1319"/>
                  </a:lnTo>
                  <a:lnTo>
                    <a:pt x="243" y="1358"/>
                  </a:lnTo>
                  <a:lnTo>
                    <a:pt x="261" y="1398"/>
                  </a:lnTo>
                  <a:lnTo>
                    <a:pt x="281" y="1437"/>
                  </a:lnTo>
                  <a:lnTo>
                    <a:pt x="301" y="1476"/>
                  </a:lnTo>
                  <a:lnTo>
                    <a:pt x="323" y="1514"/>
                  </a:lnTo>
                  <a:lnTo>
                    <a:pt x="346" y="1551"/>
                  </a:lnTo>
                  <a:lnTo>
                    <a:pt x="371" y="1590"/>
                  </a:lnTo>
                  <a:lnTo>
                    <a:pt x="396" y="1626"/>
                  </a:lnTo>
                  <a:lnTo>
                    <a:pt x="422" y="1662"/>
                  </a:lnTo>
                  <a:lnTo>
                    <a:pt x="448" y="1698"/>
                  </a:lnTo>
                  <a:lnTo>
                    <a:pt x="476" y="1733"/>
                  </a:lnTo>
                  <a:lnTo>
                    <a:pt x="504" y="1767"/>
                  </a:lnTo>
                  <a:lnTo>
                    <a:pt x="534" y="1801"/>
                  </a:lnTo>
                  <a:lnTo>
                    <a:pt x="563" y="1835"/>
                  </a:lnTo>
                  <a:lnTo>
                    <a:pt x="593" y="1869"/>
                  </a:lnTo>
                  <a:lnTo>
                    <a:pt x="624" y="1900"/>
                  </a:lnTo>
                  <a:lnTo>
                    <a:pt x="655" y="1933"/>
                  </a:lnTo>
                  <a:lnTo>
                    <a:pt x="688" y="1963"/>
                  </a:lnTo>
                  <a:lnTo>
                    <a:pt x="753" y="2025"/>
                  </a:lnTo>
                  <a:lnTo>
                    <a:pt x="818" y="2084"/>
                  </a:lnTo>
                  <a:lnTo>
                    <a:pt x="885" y="2139"/>
                  </a:lnTo>
                  <a:lnTo>
                    <a:pt x="952" y="2193"/>
                  </a:lnTo>
                  <a:lnTo>
                    <a:pt x="1019" y="2244"/>
                  </a:lnTo>
                  <a:lnTo>
                    <a:pt x="1086" y="2293"/>
                  </a:lnTo>
                  <a:lnTo>
                    <a:pt x="1086" y="2293"/>
                  </a:lnTo>
                  <a:lnTo>
                    <a:pt x="1086" y="2293"/>
                  </a:lnTo>
                  <a:lnTo>
                    <a:pt x="1112" y="2266"/>
                  </a:lnTo>
                  <a:lnTo>
                    <a:pt x="1138" y="2238"/>
                  </a:lnTo>
                  <a:lnTo>
                    <a:pt x="1163" y="2210"/>
                  </a:lnTo>
                  <a:lnTo>
                    <a:pt x="1187" y="2180"/>
                  </a:lnTo>
                  <a:lnTo>
                    <a:pt x="1211" y="2151"/>
                  </a:lnTo>
                  <a:lnTo>
                    <a:pt x="1234" y="2121"/>
                  </a:lnTo>
                  <a:lnTo>
                    <a:pt x="1255" y="2090"/>
                  </a:lnTo>
                  <a:lnTo>
                    <a:pt x="1275" y="2059"/>
                  </a:lnTo>
                  <a:lnTo>
                    <a:pt x="1296" y="2027"/>
                  </a:lnTo>
                  <a:lnTo>
                    <a:pt x="1316" y="1996"/>
                  </a:lnTo>
                  <a:lnTo>
                    <a:pt x="1334" y="1963"/>
                  </a:lnTo>
                  <a:lnTo>
                    <a:pt x="1352" y="1931"/>
                  </a:lnTo>
                  <a:lnTo>
                    <a:pt x="1369" y="1898"/>
                  </a:lnTo>
                  <a:lnTo>
                    <a:pt x="1386" y="1864"/>
                  </a:lnTo>
                  <a:lnTo>
                    <a:pt x="1402" y="1830"/>
                  </a:lnTo>
                  <a:lnTo>
                    <a:pt x="1417" y="1797"/>
                  </a:lnTo>
                  <a:lnTo>
                    <a:pt x="1431" y="1762"/>
                  </a:lnTo>
                  <a:lnTo>
                    <a:pt x="1445" y="1727"/>
                  </a:lnTo>
                  <a:lnTo>
                    <a:pt x="1458" y="1692"/>
                  </a:lnTo>
                  <a:lnTo>
                    <a:pt x="1471" y="1656"/>
                  </a:lnTo>
                  <a:lnTo>
                    <a:pt x="1482" y="1620"/>
                  </a:lnTo>
                  <a:lnTo>
                    <a:pt x="1493" y="1584"/>
                  </a:lnTo>
                  <a:lnTo>
                    <a:pt x="1515" y="1511"/>
                  </a:lnTo>
                  <a:lnTo>
                    <a:pt x="1533" y="1438"/>
                  </a:lnTo>
                  <a:lnTo>
                    <a:pt x="1549" y="1362"/>
                  </a:lnTo>
                  <a:lnTo>
                    <a:pt x="1563" y="1287"/>
                  </a:lnTo>
                  <a:lnTo>
                    <a:pt x="1575" y="1211"/>
                  </a:lnTo>
                  <a:lnTo>
                    <a:pt x="1585" y="1134"/>
                  </a:lnTo>
                  <a:lnTo>
                    <a:pt x="1593" y="1058"/>
                  </a:lnTo>
                  <a:lnTo>
                    <a:pt x="1600" y="980"/>
                  </a:lnTo>
                  <a:lnTo>
                    <a:pt x="1604" y="902"/>
                  </a:lnTo>
                  <a:lnTo>
                    <a:pt x="1607" y="825"/>
                  </a:lnTo>
                  <a:lnTo>
                    <a:pt x="1610" y="747"/>
                  </a:lnTo>
                  <a:lnTo>
                    <a:pt x="1610" y="671"/>
                  </a:lnTo>
                  <a:lnTo>
                    <a:pt x="1609" y="593"/>
                  </a:lnTo>
                  <a:lnTo>
                    <a:pt x="1607" y="516"/>
                  </a:lnTo>
                  <a:lnTo>
                    <a:pt x="1604" y="440"/>
                  </a:lnTo>
                  <a:lnTo>
                    <a:pt x="1600" y="365"/>
                  </a:lnTo>
                  <a:lnTo>
                    <a:pt x="1595" y="290"/>
                  </a:lnTo>
                  <a:lnTo>
                    <a:pt x="1589" y="216"/>
                  </a:lnTo>
                  <a:lnTo>
                    <a:pt x="1584" y="143"/>
                  </a:lnTo>
                  <a:lnTo>
                    <a:pt x="1569" y="0"/>
                  </a:lnTo>
                  <a:lnTo>
                    <a:pt x="47"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9"/>
            <p:cNvSpPr>
              <a:spLocks/>
            </p:cNvSpPr>
            <p:nvPr userDrawn="1"/>
          </p:nvSpPr>
          <p:spPr bwMode="auto">
            <a:xfrm flipH="1">
              <a:off x="-1" y="0"/>
              <a:ext cx="1453361" cy="3640138"/>
            </a:xfrm>
            <a:custGeom>
              <a:avLst/>
              <a:gdLst>
                <a:gd name="T0" fmla="*/ 919 w 919"/>
                <a:gd name="T1" fmla="*/ 1753 h 2293"/>
                <a:gd name="T2" fmla="*/ 919 w 919"/>
                <a:gd name="T3" fmla="*/ 0 h 2293"/>
                <a:gd name="T4" fmla="*/ 241 w 919"/>
                <a:gd name="T5" fmla="*/ 0 h 2293"/>
                <a:gd name="T6" fmla="*/ 241 w 919"/>
                <a:gd name="T7" fmla="*/ 0 h 2293"/>
                <a:gd name="T8" fmla="*/ 248 w 919"/>
                <a:gd name="T9" fmla="*/ 70 h 2293"/>
                <a:gd name="T10" fmla="*/ 255 w 919"/>
                <a:gd name="T11" fmla="*/ 141 h 2293"/>
                <a:gd name="T12" fmla="*/ 261 w 919"/>
                <a:gd name="T13" fmla="*/ 212 h 2293"/>
                <a:gd name="T14" fmla="*/ 264 w 919"/>
                <a:gd name="T15" fmla="*/ 282 h 2293"/>
                <a:gd name="T16" fmla="*/ 267 w 919"/>
                <a:gd name="T17" fmla="*/ 353 h 2293"/>
                <a:gd name="T18" fmla="*/ 271 w 919"/>
                <a:gd name="T19" fmla="*/ 424 h 2293"/>
                <a:gd name="T20" fmla="*/ 272 w 919"/>
                <a:gd name="T21" fmla="*/ 496 h 2293"/>
                <a:gd name="T22" fmla="*/ 273 w 919"/>
                <a:gd name="T23" fmla="*/ 567 h 2293"/>
                <a:gd name="T24" fmla="*/ 272 w 919"/>
                <a:gd name="T25" fmla="*/ 639 h 2293"/>
                <a:gd name="T26" fmla="*/ 271 w 919"/>
                <a:gd name="T27" fmla="*/ 710 h 2293"/>
                <a:gd name="T28" fmla="*/ 270 w 919"/>
                <a:gd name="T29" fmla="*/ 782 h 2293"/>
                <a:gd name="T30" fmla="*/ 266 w 919"/>
                <a:gd name="T31" fmla="*/ 854 h 2293"/>
                <a:gd name="T32" fmla="*/ 262 w 919"/>
                <a:gd name="T33" fmla="*/ 925 h 2293"/>
                <a:gd name="T34" fmla="*/ 257 w 919"/>
                <a:gd name="T35" fmla="*/ 997 h 2293"/>
                <a:gd name="T36" fmla="*/ 252 w 919"/>
                <a:gd name="T37" fmla="*/ 1069 h 2293"/>
                <a:gd name="T38" fmla="*/ 244 w 919"/>
                <a:gd name="T39" fmla="*/ 1141 h 2293"/>
                <a:gd name="T40" fmla="*/ 236 w 919"/>
                <a:gd name="T41" fmla="*/ 1213 h 2293"/>
                <a:gd name="T42" fmla="*/ 228 w 919"/>
                <a:gd name="T43" fmla="*/ 1285 h 2293"/>
                <a:gd name="T44" fmla="*/ 218 w 919"/>
                <a:gd name="T45" fmla="*/ 1357 h 2293"/>
                <a:gd name="T46" fmla="*/ 206 w 919"/>
                <a:gd name="T47" fmla="*/ 1429 h 2293"/>
                <a:gd name="T48" fmla="*/ 195 w 919"/>
                <a:gd name="T49" fmla="*/ 1502 h 2293"/>
                <a:gd name="T50" fmla="*/ 183 w 919"/>
                <a:gd name="T51" fmla="*/ 1574 h 2293"/>
                <a:gd name="T52" fmla="*/ 168 w 919"/>
                <a:gd name="T53" fmla="*/ 1646 h 2293"/>
                <a:gd name="T54" fmla="*/ 153 w 919"/>
                <a:gd name="T55" fmla="*/ 1718 h 2293"/>
                <a:gd name="T56" fmla="*/ 138 w 919"/>
                <a:gd name="T57" fmla="*/ 1790 h 2293"/>
                <a:gd name="T58" fmla="*/ 122 w 919"/>
                <a:gd name="T59" fmla="*/ 1862 h 2293"/>
                <a:gd name="T60" fmla="*/ 104 w 919"/>
                <a:gd name="T61" fmla="*/ 1934 h 2293"/>
                <a:gd name="T62" fmla="*/ 84 w 919"/>
                <a:gd name="T63" fmla="*/ 2006 h 2293"/>
                <a:gd name="T64" fmla="*/ 65 w 919"/>
                <a:gd name="T65" fmla="*/ 2078 h 2293"/>
                <a:gd name="T66" fmla="*/ 44 w 919"/>
                <a:gd name="T67" fmla="*/ 2150 h 2293"/>
                <a:gd name="T68" fmla="*/ 22 w 919"/>
                <a:gd name="T69" fmla="*/ 2221 h 2293"/>
                <a:gd name="T70" fmla="*/ 0 w 919"/>
                <a:gd name="T71" fmla="*/ 2293 h 2293"/>
                <a:gd name="T72" fmla="*/ 0 w 919"/>
                <a:gd name="T73" fmla="*/ 2293 h 2293"/>
                <a:gd name="T74" fmla="*/ 53 w 919"/>
                <a:gd name="T75" fmla="*/ 2255 h 2293"/>
                <a:gd name="T76" fmla="*/ 108 w 919"/>
                <a:gd name="T77" fmla="*/ 2216 h 2293"/>
                <a:gd name="T78" fmla="*/ 162 w 919"/>
                <a:gd name="T79" fmla="*/ 2179 h 2293"/>
                <a:gd name="T80" fmla="*/ 219 w 919"/>
                <a:gd name="T81" fmla="*/ 2142 h 2293"/>
                <a:gd name="T82" fmla="*/ 274 w 919"/>
                <a:gd name="T83" fmla="*/ 2106 h 2293"/>
                <a:gd name="T84" fmla="*/ 331 w 919"/>
                <a:gd name="T85" fmla="*/ 2071 h 2293"/>
                <a:gd name="T86" fmla="*/ 387 w 919"/>
                <a:gd name="T87" fmla="*/ 2036 h 2293"/>
                <a:gd name="T88" fmla="*/ 445 w 919"/>
                <a:gd name="T89" fmla="*/ 2001 h 2293"/>
                <a:gd name="T90" fmla="*/ 502 w 919"/>
                <a:gd name="T91" fmla="*/ 1969 h 2293"/>
                <a:gd name="T92" fmla="*/ 561 w 919"/>
                <a:gd name="T93" fmla="*/ 1935 h 2293"/>
                <a:gd name="T94" fmla="*/ 620 w 919"/>
                <a:gd name="T95" fmla="*/ 1904 h 2293"/>
                <a:gd name="T96" fmla="*/ 678 w 919"/>
                <a:gd name="T97" fmla="*/ 1872 h 2293"/>
                <a:gd name="T98" fmla="*/ 738 w 919"/>
                <a:gd name="T99" fmla="*/ 1842 h 2293"/>
                <a:gd name="T100" fmla="*/ 798 w 919"/>
                <a:gd name="T101" fmla="*/ 1811 h 2293"/>
                <a:gd name="T102" fmla="*/ 858 w 919"/>
                <a:gd name="T103" fmla="*/ 1782 h 2293"/>
                <a:gd name="T104" fmla="*/ 919 w 919"/>
                <a:gd name="T105" fmla="*/ 1753 h 2293"/>
                <a:gd name="T106" fmla="*/ 919 w 919"/>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9" h="2293">
                  <a:moveTo>
                    <a:pt x="919" y="1753"/>
                  </a:moveTo>
                  <a:lnTo>
                    <a:pt x="919" y="0"/>
                  </a:lnTo>
                  <a:lnTo>
                    <a:pt x="241" y="0"/>
                  </a:lnTo>
                  <a:lnTo>
                    <a:pt x="241" y="0"/>
                  </a:lnTo>
                  <a:lnTo>
                    <a:pt x="248" y="70"/>
                  </a:lnTo>
                  <a:lnTo>
                    <a:pt x="255" y="141"/>
                  </a:lnTo>
                  <a:lnTo>
                    <a:pt x="261" y="212"/>
                  </a:lnTo>
                  <a:lnTo>
                    <a:pt x="264" y="282"/>
                  </a:lnTo>
                  <a:lnTo>
                    <a:pt x="267" y="353"/>
                  </a:lnTo>
                  <a:lnTo>
                    <a:pt x="271" y="424"/>
                  </a:lnTo>
                  <a:lnTo>
                    <a:pt x="272" y="496"/>
                  </a:lnTo>
                  <a:lnTo>
                    <a:pt x="273" y="567"/>
                  </a:lnTo>
                  <a:lnTo>
                    <a:pt x="272" y="639"/>
                  </a:lnTo>
                  <a:lnTo>
                    <a:pt x="271" y="710"/>
                  </a:lnTo>
                  <a:lnTo>
                    <a:pt x="270" y="782"/>
                  </a:lnTo>
                  <a:lnTo>
                    <a:pt x="266" y="854"/>
                  </a:lnTo>
                  <a:lnTo>
                    <a:pt x="262" y="925"/>
                  </a:lnTo>
                  <a:lnTo>
                    <a:pt x="257" y="997"/>
                  </a:lnTo>
                  <a:lnTo>
                    <a:pt x="252" y="1069"/>
                  </a:lnTo>
                  <a:lnTo>
                    <a:pt x="244" y="1141"/>
                  </a:lnTo>
                  <a:lnTo>
                    <a:pt x="236" y="1213"/>
                  </a:lnTo>
                  <a:lnTo>
                    <a:pt x="228" y="1285"/>
                  </a:lnTo>
                  <a:lnTo>
                    <a:pt x="218" y="1357"/>
                  </a:lnTo>
                  <a:lnTo>
                    <a:pt x="206" y="1429"/>
                  </a:lnTo>
                  <a:lnTo>
                    <a:pt x="195" y="1502"/>
                  </a:lnTo>
                  <a:lnTo>
                    <a:pt x="183" y="1574"/>
                  </a:lnTo>
                  <a:lnTo>
                    <a:pt x="168" y="1646"/>
                  </a:lnTo>
                  <a:lnTo>
                    <a:pt x="153" y="1718"/>
                  </a:lnTo>
                  <a:lnTo>
                    <a:pt x="138" y="1790"/>
                  </a:lnTo>
                  <a:lnTo>
                    <a:pt x="122" y="1862"/>
                  </a:lnTo>
                  <a:lnTo>
                    <a:pt x="104" y="1934"/>
                  </a:lnTo>
                  <a:lnTo>
                    <a:pt x="84" y="2006"/>
                  </a:lnTo>
                  <a:lnTo>
                    <a:pt x="65" y="2078"/>
                  </a:lnTo>
                  <a:lnTo>
                    <a:pt x="44" y="2150"/>
                  </a:lnTo>
                  <a:lnTo>
                    <a:pt x="22" y="2221"/>
                  </a:lnTo>
                  <a:lnTo>
                    <a:pt x="0" y="2293"/>
                  </a:lnTo>
                  <a:lnTo>
                    <a:pt x="0" y="2293"/>
                  </a:lnTo>
                  <a:lnTo>
                    <a:pt x="53" y="2255"/>
                  </a:lnTo>
                  <a:lnTo>
                    <a:pt x="108" y="2216"/>
                  </a:lnTo>
                  <a:lnTo>
                    <a:pt x="162" y="2179"/>
                  </a:lnTo>
                  <a:lnTo>
                    <a:pt x="219" y="2142"/>
                  </a:lnTo>
                  <a:lnTo>
                    <a:pt x="274" y="2106"/>
                  </a:lnTo>
                  <a:lnTo>
                    <a:pt x="331" y="2071"/>
                  </a:lnTo>
                  <a:lnTo>
                    <a:pt x="387" y="2036"/>
                  </a:lnTo>
                  <a:lnTo>
                    <a:pt x="445" y="2001"/>
                  </a:lnTo>
                  <a:lnTo>
                    <a:pt x="502" y="1969"/>
                  </a:lnTo>
                  <a:lnTo>
                    <a:pt x="561" y="1935"/>
                  </a:lnTo>
                  <a:lnTo>
                    <a:pt x="620" y="1904"/>
                  </a:lnTo>
                  <a:lnTo>
                    <a:pt x="678" y="1872"/>
                  </a:lnTo>
                  <a:lnTo>
                    <a:pt x="738" y="1842"/>
                  </a:lnTo>
                  <a:lnTo>
                    <a:pt x="798" y="1811"/>
                  </a:lnTo>
                  <a:lnTo>
                    <a:pt x="858" y="1782"/>
                  </a:lnTo>
                  <a:lnTo>
                    <a:pt x="919" y="1753"/>
                  </a:lnTo>
                  <a:lnTo>
                    <a:pt x="919"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0"/>
            <p:cNvSpPr>
              <a:spLocks/>
            </p:cNvSpPr>
            <p:nvPr userDrawn="1"/>
          </p:nvSpPr>
          <p:spPr bwMode="auto">
            <a:xfrm flipH="1">
              <a:off x="-1" y="3640138"/>
              <a:ext cx="1453361" cy="857250"/>
            </a:xfrm>
            <a:custGeom>
              <a:avLst/>
              <a:gdLst>
                <a:gd name="T0" fmla="*/ 919 w 919"/>
                <a:gd name="T1" fmla="*/ 378 h 540"/>
                <a:gd name="T2" fmla="*/ 919 w 919"/>
                <a:gd name="T3" fmla="*/ 378 h 540"/>
                <a:gd name="T4" fmla="*/ 858 w 919"/>
                <a:gd name="T5" fmla="*/ 368 h 540"/>
                <a:gd name="T6" fmla="*/ 798 w 919"/>
                <a:gd name="T7" fmla="*/ 356 h 540"/>
                <a:gd name="T8" fmla="*/ 738 w 919"/>
                <a:gd name="T9" fmla="*/ 342 h 540"/>
                <a:gd name="T10" fmla="*/ 678 w 919"/>
                <a:gd name="T11" fmla="*/ 327 h 540"/>
                <a:gd name="T12" fmla="*/ 620 w 919"/>
                <a:gd name="T13" fmla="*/ 309 h 540"/>
                <a:gd name="T14" fmla="*/ 561 w 919"/>
                <a:gd name="T15" fmla="*/ 290 h 540"/>
                <a:gd name="T16" fmla="*/ 502 w 919"/>
                <a:gd name="T17" fmla="*/ 270 h 540"/>
                <a:gd name="T18" fmla="*/ 444 w 919"/>
                <a:gd name="T19" fmla="*/ 247 h 540"/>
                <a:gd name="T20" fmla="*/ 386 w 919"/>
                <a:gd name="T21" fmla="*/ 223 h 540"/>
                <a:gd name="T22" fmla="*/ 330 w 919"/>
                <a:gd name="T23" fmla="*/ 196 h 540"/>
                <a:gd name="T24" fmla="*/ 273 w 919"/>
                <a:gd name="T25" fmla="*/ 167 h 540"/>
                <a:gd name="T26" fmla="*/ 217 w 919"/>
                <a:gd name="T27" fmla="*/ 138 h 540"/>
                <a:gd name="T28" fmla="*/ 161 w 919"/>
                <a:gd name="T29" fmla="*/ 107 h 540"/>
                <a:gd name="T30" fmla="*/ 107 w 919"/>
                <a:gd name="T31" fmla="*/ 73 h 540"/>
                <a:gd name="T32" fmla="*/ 53 w 919"/>
                <a:gd name="T33" fmla="*/ 37 h 540"/>
                <a:gd name="T34" fmla="*/ 0 w 919"/>
                <a:gd name="T35" fmla="*/ 0 h 540"/>
                <a:gd name="T36" fmla="*/ 0 w 919"/>
                <a:gd name="T37" fmla="*/ 0 h 540"/>
                <a:gd name="T38" fmla="*/ 55 w 919"/>
                <a:gd name="T39" fmla="*/ 39 h 540"/>
                <a:gd name="T40" fmla="*/ 110 w 919"/>
                <a:gd name="T41" fmla="*/ 79 h 540"/>
                <a:gd name="T42" fmla="*/ 166 w 919"/>
                <a:gd name="T43" fmla="*/ 116 h 540"/>
                <a:gd name="T44" fmla="*/ 222 w 919"/>
                <a:gd name="T45" fmla="*/ 153 h 540"/>
                <a:gd name="T46" fmla="*/ 279 w 919"/>
                <a:gd name="T47" fmla="*/ 190 h 540"/>
                <a:gd name="T48" fmla="*/ 335 w 919"/>
                <a:gd name="T49" fmla="*/ 225 h 540"/>
                <a:gd name="T50" fmla="*/ 393 w 919"/>
                <a:gd name="T51" fmla="*/ 260 h 540"/>
                <a:gd name="T52" fmla="*/ 450 w 919"/>
                <a:gd name="T53" fmla="*/ 295 h 540"/>
                <a:gd name="T54" fmla="*/ 508 w 919"/>
                <a:gd name="T55" fmla="*/ 327 h 540"/>
                <a:gd name="T56" fmla="*/ 566 w 919"/>
                <a:gd name="T57" fmla="*/ 360 h 540"/>
                <a:gd name="T58" fmla="*/ 624 w 919"/>
                <a:gd name="T59" fmla="*/ 392 h 540"/>
                <a:gd name="T60" fmla="*/ 682 w 919"/>
                <a:gd name="T61" fmla="*/ 423 h 540"/>
                <a:gd name="T62" fmla="*/ 741 w 919"/>
                <a:gd name="T63" fmla="*/ 453 h 540"/>
                <a:gd name="T64" fmla="*/ 800 w 919"/>
                <a:gd name="T65" fmla="*/ 482 h 540"/>
                <a:gd name="T66" fmla="*/ 859 w 919"/>
                <a:gd name="T67" fmla="*/ 512 h 540"/>
                <a:gd name="T68" fmla="*/ 919 w 919"/>
                <a:gd name="T69" fmla="*/ 540 h 540"/>
                <a:gd name="T70" fmla="*/ 919 w 919"/>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540">
                  <a:moveTo>
                    <a:pt x="919" y="378"/>
                  </a:moveTo>
                  <a:lnTo>
                    <a:pt x="919" y="378"/>
                  </a:lnTo>
                  <a:lnTo>
                    <a:pt x="858" y="368"/>
                  </a:lnTo>
                  <a:lnTo>
                    <a:pt x="798" y="356"/>
                  </a:lnTo>
                  <a:lnTo>
                    <a:pt x="738" y="342"/>
                  </a:lnTo>
                  <a:lnTo>
                    <a:pt x="678" y="327"/>
                  </a:lnTo>
                  <a:lnTo>
                    <a:pt x="620" y="309"/>
                  </a:lnTo>
                  <a:lnTo>
                    <a:pt x="561" y="290"/>
                  </a:lnTo>
                  <a:lnTo>
                    <a:pt x="502" y="270"/>
                  </a:lnTo>
                  <a:lnTo>
                    <a:pt x="444" y="247"/>
                  </a:lnTo>
                  <a:lnTo>
                    <a:pt x="386" y="223"/>
                  </a:lnTo>
                  <a:lnTo>
                    <a:pt x="330" y="196"/>
                  </a:lnTo>
                  <a:lnTo>
                    <a:pt x="273" y="167"/>
                  </a:lnTo>
                  <a:lnTo>
                    <a:pt x="217" y="138"/>
                  </a:lnTo>
                  <a:lnTo>
                    <a:pt x="161" y="107"/>
                  </a:lnTo>
                  <a:lnTo>
                    <a:pt x="107" y="73"/>
                  </a:lnTo>
                  <a:lnTo>
                    <a:pt x="53" y="37"/>
                  </a:lnTo>
                  <a:lnTo>
                    <a:pt x="0" y="0"/>
                  </a:lnTo>
                  <a:lnTo>
                    <a:pt x="0" y="0"/>
                  </a:lnTo>
                  <a:lnTo>
                    <a:pt x="55" y="39"/>
                  </a:lnTo>
                  <a:lnTo>
                    <a:pt x="110" y="79"/>
                  </a:lnTo>
                  <a:lnTo>
                    <a:pt x="166" y="116"/>
                  </a:lnTo>
                  <a:lnTo>
                    <a:pt x="222" y="153"/>
                  </a:lnTo>
                  <a:lnTo>
                    <a:pt x="279" y="190"/>
                  </a:lnTo>
                  <a:lnTo>
                    <a:pt x="335" y="225"/>
                  </a:lnTo>
                  <a:lnTo>
                    <a:pt x="393" y="260"/>
                  </a:lnTo>
                  <a:lnTo>
                    <a:pt x="450" y="295"/>
                  </a:lnTo>
                  <a:lnTo>
                    <a:pt x="508" y="327"/>
                  </a:lnTo>
                  <a:lnTo>
                    <a:pt x="566" y="360"/>
                  </a:lnTo>
                  <a:lnTo>
                    <a:pt x="624" y="392"/>
                  </a:lnTo>
                  <a:lnTo>
                    <a:pt x="682" y="423"/>
                  </a:lnTo>
                  <a:lnTo>
                    <a:pt x="741" y="453"/>
                  </a:lnTo>
                  <a:lnTo>
                    <a:pt x="800" y="482"/>
                  </a:lnTo>
                  <a:lnTo>
                    <a:pt x="859" y="512"/>
                  </a:lnTo>
                  <a:lnTo>
                    <a:pt x="919" y="540"/>
                  </a:lnTo>
                  <a:lnTo>
                    <a:pt x="919"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1"/>
            <p:cNvSpPr>
              <a:spLocks/>
            </p:cNvSpPr>
            <p:nvPr userDrawn="1"/>
          </p:nvSpPr>
          <p:spPr bwMode="auto">
            <a:xfrm flipH="1">
              <a:off x="1453360" y="0"/>
              <a:ext cx="2913048" cy="3640138"/>
            </a:xfrm>
            <a:custGeom>
              <a:avLst/>
              <a:gdLst>
                <a:gd name="T0" fmla="*/ 1069 w 1842"/>
                <a:gd name="T1" fmla="*/ 1236 h 2293"/>
                <a:gd name="T2" fmla="*/ 1047 w 1842"/>
                <a:gd name="T3" fmla="*/ 1163 h 2293"/>
                <a:gd name="T4" fmla="*/ 1028 w 1842"/>
                <a:gd name="T5" fmla="*/ 1089 h 2293"/>
                <a:gd name="T6" fmla="*/ 1009 w 1842"/>
                <a:gd name="T7" fmla="*/ 1014 h 2293"/>
                <a:gd name="T8" fmla="*/ 996 w 1842"/>
                <a:gd name="T9" fmla="*/ 938 h 2293"/>
                <a:gd name="T10" fmla="*/ 983 w 1842"/>
                <a:gd name="T11" fmla="*/ 862 h 2293"/>
                <a:gd name="T12" fmla="*/ 974 w 1842"/>
                <a:gd name="T13" fmla="*/ 785 h 2293"/>
                <a:gd name="T14" fmla="*/ 969 w 1842"/>
                <a:gd name="T15" fmla="*/ 708 h 2293"/>
                <a:gd name="T16" fmla="*/ 965 w 1842"/>
                <a:gd name="T17" fmla="*/ 630 h 2293"/>
                <a:gd name="T18" fmla="*/ 965 w 1842"/>
                <a:gd name="T19" fmla="*/ 551 h 2293"/>
                <a:gd name="T20" fmla="*/ 968 w 1842"/>
                <a:gd name="T21" fmla="*/ 473 h 2293"/>
                <a:gd name="T22" fmla="*/ 973 w 1842"/>
                <a:gd name="T23" fmla="*/ 394 h 2293"/>
                <a:gd name="T24" fmla="*/ 982 w 1842"/>
                <a:gd name="T25" fmla="*/ 315 h 2293"/>
                <a:gd name="T26" fmla="*/ 995 w 1842"/>
                <a:gd name="T27" fmla="*/ 236 h 2293"/>
                <a:gd name="T28" fmla="*/ 1009 w 1842"/>
                <a:gd name="T29" fmla="*/ 158 h 2293"/>
                <a:gd name="T30" fmla="*/ 1028 w 1842"/>
                <a:gd name="T31" fmla="*/ 79 h 2293"/>
                <a:gd name="T32" fmla="*/ 1048 w 1842"/>
                <a:gd name="T33" fmla="*/ 0 h 2293"/>
                <a:gd name="T34" fmla="*/ 0 w 1842"/>
                <a:gd name="T35" fmla="*/ 0 h 2293"/>
                <a:gd name="T36" fmla="*/ 79 w 1842"/>
                <a:gd name="T37" fmla="*/ 174 h 2293"/>
                <a:gd name="T38" fmla="*/ 162 w 1842"/>
                <a:gd name="T39" fmla="*/ 345 h 2293"/>
                <a:gd name="T40" fmla="*/ 253 w 1842"/>
                <a:gd name="T41" fmla="*/ 512 h 2293"/>
                <a:gd name="T42" fmla="*/ 348 w 1842"/>
                <a:gd name="T43" fmla="*/ 675 h 2293"/>
                <a:gd name="T44" fmla="*/ 447 w 1842"/>
                <a:gd name="T45" fmla="*/ 835 h 2293"/>
                <a:gd name="T46" fmla="*/ 552 w 1842"/>
                <a:gd name="T47" fmla="*/ 989 h 2293"/>
                <a:gd name="T48" fmla="*/ 662 w 1842"/>
                <a:gd name="T49" fmla="*/ 1140 h 2293"/>
                <a:gd name="T50" fmla="*/ 777 w 1842"/>
                <a:gd name="T51" fmla="*/ 1286 h 2293"/>
                <a:gd name="T52" fmla="*/ 895 w 1842"/>
                <a:gd name="T53" fmla="*/ 1428 h 2293"/>
                <a:gd name="T54" fmla="*/ 1018 w 1842"/>
                <a:gd name="T55" fmla="*/ 1565 h 2293"/>
                <a:gd name="T56" fmla="*/ 1146 w 1842"/>
                <a:gd name="T57" fmla="*/ 1699 h 2293"/>
                <a:gd name="T58" fmla="*/ 1277 w 1842"/>
                <a:gd name="T59" fmla="*/ 1827 h 2293"/>
                <a:gd name="T60" fmla="*/ 1413 w 1842"/>
                <a:gd name="T61" fmla="*/ 1951 h 2293"/>
                <a:gd name="T62" fmla="*/ 1552 w 1842"/>
                <a:gd name="T63" fmla="*/ 2069 h 2293"/>
                <a:gd name="T64" fmla="*/ 1695 w 1842"/>
                <a:gd name="T65" fmla="*/ 2184 h 2293"/>
                <a:gd name="T66" fmla="*/ 1842 w 1842"/>
                <a:gd name="T67" fmla="*/ 2293 h 2293"/>
                <a:gd name="T68" fmla="*/ 1809 w 1842"/>
                <a:gd name="T69" fmla="*/ 2269 h 2293"/>
                <a:gd name="T70" fmla="*/ 1745 w 1842"/>
                <a:gd name="T71" fmla="*/ 2219 h 2293"/>
                <a:gd name="T72" fmla="*/ 1683 w 1842"/>
                <a:gd name="T73" fmla="*/ 2167 h 2293"/>
                <a:gd name="T74" fmla="*/ 1623 w 1842"/>
                <a:gd name="T75" fmla="*/ 2112 h 2293"/>
                <a:gd name="T76" fmla="*/ 1564 w 1842"/>
                <a:gd name="T77" fmla="*/ 2054 h 2293"/>
                <a:gd name="T78" fmla="*/ 1509 w 1842"/>
                <a:gd name="T79" fmla="*/ 1995 h 2293"/>
                <a:gd name="T80" fmla="*/ 1454 w 1842"/>
                <a:gd name="T81" fmla="*/ 1933 h 2293"/>
                <a:gd name="T82" fmla="*/ 1402 w 1842"/>
                <a:gd name="T83" fmla="*/ 1869 h 2293"/>
                <a:gd name="T84" fmla="*/ 1354 w 1842"/>
                <a:gd name="T85" fmla="*/ 1801 h 2293"/>
                <a:gd name="T86" fmla="*/ 1306 w 1842"/>
                <a:gd name="T87" fmla="*/ 1733 h 2293"/>
                <a:gd name="T88" fmla="*/ 1262 w 1842"/>
                <a:gd name="T89" fmla="*/ 1662 h 2293"/>
                <a:gd name="T90" fmla="*/ 1222 w 1842"/>
                <a:gd name="T91" fmla="*/ 1590 h 2293"/>
                <a:gd name="T92" fmla="*/ 1182 w 1842"/>
                <a:gd name="T93" fmla="*/ 1514 h 2293"/>
                <a:gd name="T94" fmla="*/ 1147 w 1842"/>
                <a:gd name="T95" fmla="*/ 1437 h 2293"/>
                <a:gd name="T96" fmla="*/ 1113 w 1842"/>
                <a:gd name="T97" fmla="*/ 1358 h 2293"/>
                <a:gd name="T98" fmla="*/ 1084 w 1842"/>
                <a:gd name="T99" fmla="*/ 1277 h 2293"/>
                <a:gd name="T100" fmla="*/ 1069 w 1842"/>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2" h="2293">
                  <a:moveTo>
                    <a:pt x="1069" y="1236"/>
                  </a:moveTo>
                  <a:lnTo>
                    <a:pt x="1069" y="1236"/>
                  </a:lnTo>
                  <a:lnTo>
                    <a:pt x="1058" y="1199"/>
                  </a:lnTo>
                  <a:lnTo>
                    <a:pt x="1047" y="1163"/>
                  </a:lnTo>
                  <a:lnTo>
                    <a:pt x="1037" y="1126"/>
                  </a:lnTo>
                  <a:lnTo>
                    <a:pt x="1028" y="1089"/>
                  </a:lnTo>
                  <a:lnTo>
                    <a:pt x="1018" y="1051"/>
                  </a:lnTo>
                  <a:lnTo>
                    <a:pt x="1009" y="1014"/>
                  </a:lnTo>
                  <a:lnTo>
                    <a:pt x="1003" y="975"/>
                  </a:lnTo>
                  <a:lnTo>
                    <a:pt x="996" y="938"/>
                  </a:lnTo>
                  <a:lnTo>
                    <a:pt x="989" y="900"/>
                  </a:lnTo>
                  <a:lnTo>
                    <a:pt x="983" y="862"/>
                  </a:lnTo>
                  <a:lnTo>
                    <a:pt x="979" y="824"/>
                  </a:lnTo>
                  <a:lnTo>
                    <a:pt x="974" y="785"/>
                  </a:lnTo>
                  <a:lnTo>
                    <a:pt x="971" y="746"/>
                  </a:lnTo>
                  <a:lnTo>
                    <a:pt x="969" y="708"/>
                  </a:lnTo>
                  <a:lnTo>
                    <a:pt x="967" y="668"/>
                  </a:lnTo>
                  <a:lnTo>
                    <a:pt x="965" y="630"/>
                  </a:lnTo>
                  <a:lnTo>
                    <a:pt x="965" y="591"/>
                  </a:lnTo>
                  <a:lnTo>
                    <a:pt x="965" y="551"/>
                  </a:lnTo>
                  <a:lnTo>
                    <a:pt x="967" y="512"/>
                  </a:lnTo>
                  <a:lnTo>
                    <a:pt x="968" y="473"/>
                  </a:lnTo>
                  <a:lnTo>
                    <a:pt x="971" y="433"/>
                  </a:lnTo>
                  <a:lnTo>
                    <a:pt x="973" y="394"/>
                  </a:lnTo>
                  <a:lnTo>
                    <a:pt x="978" y="354"/>
                  </a:lnTo>
                  <a:lnTo>
                    <a:pt x="982" y="315"/>
                  </a:lnTo>
                  <a:lnTo>
                    <a:pt x="988" y="276"/>
                  </a:lnTo>
                  <a:lnTo>
                    <a:pt x="995" y="236"/>
                  </a:lnTo>
                  <a:lnTo>
                    <a:pt x="1002" y="197"/>
                  </a:lnTo>
                  <a:lnTo>
                    <a:pt x="1009" y="158"/>
                  </a:lnTo>
                  <a:lnTo>
                    <a:pt x="1017" y="118"/>
                  </a:lnTo>
                  <a:lnTo>
                    <a:pt x="1028" y="79"/>
                  </a:lnTo>
                  <a:lnTo>
                    <a:pt x="1038" y="39"/>
                  </a:lnTo>
                  <a:lnTo>
                    <a:pt x="1048" y="0"/>
                  </a:lnTo>
                  <a:lnTo>
                    <a:pt x="0" y="0"/>
                  </a:lnTo>
                  <a:lnTo>
                    <a:pt x="0" y="0"/>
                  </a:lnTo>
                  <a:lnTo>
                    <a:pt x="38" y="88"/>
                  </a:lnTo>
                  <a:lnTo>
                    <a:pt x="79" y="174"/>
                  </a:lnTo>
                  <a:lnTo>
                    <a:pt x="121" y="260"/>
                  </a:lnTo>
                  <a:lnTo>
                    <a:pt x="162" y="345"/>
                  </a:lnTo>
                  <a:lnTo>
                    <a:pt x="208" y="430"/>
                  </a:lnTo>
                  <a:lnTo>
                    <a:pt x="253" y="512"/>
                  </a:lnTo>
                  <a:lnTo>
                    <a:pt x="299" y="594"/>
                  </a:lnTo>
                  <a:lnTo>
                    <a:pt x="348" y="675"/>
                  </a:lnTo>
                  <a:lnTo>
                    <a:pt x="397" y="755"/>
                  </a:lnTo>
                  <a:lnTo>
                    <a:pt x="447" y="835"/>
                  </a:lnTo>
                  <a:lnTo>
                    <a:pt x="499" y="912"/>
                  </a:lnTo>
                  <a:lnTo>
                    <a:pt x="552" y="989"/>
                  </a:lnTo>
                  <a:lnTo>
                    <a:pt x="606" y="1065"/>
                  </a:lnTo>
                  <a:lnTo>
                    <a:pt x="662" y="1140"/>
                  </a:lnTo>
                  <a:lnTo>
                    <a:pt x="719" y="1214"/>
                  </a:lnTo>
                  <a:lnTo>
                    <a:pt x="777" y="1286"/>
                  </a:lnTo>
                  <a:lnTo>
                    <a:pt x="836" y="1358"/>
                  </a:lnTo>
                  <a:lnTo>
                    <a:pt x="895" y="1428"/>
                  </a:lnTo>
                  <a:lnTo>
                    <a:pt x="956" y="1497"/>
                  </a:lnTo>
                  <a:lnTo>
                    <a:pt x="1018" y="1565"/>
                  </a:lnTo>
                  <a:lnTo>
                    <a:pt x="1082" y="1632"/>
                  </a:lnTo>
                  <a:lnTo>
                    <a:pt x="1146" y="1699"/>
                  </a:lnTo>
                  <a:lnTo>
                    <a:pt x="1212" y="1763"/>
                  </a:lnTo>
                  <a:lnTo>
                    <a:pt x="1277" y="1827"/>
                  </a:lnTo>
                  <a:lnTo>
                    <a:pt x="1345" y="1889"/>
                  </a:lnTo>
                  <a:lnTo>
                    <a:pt x="1413" y="1951"/>
                  </a:lnTo>
                  <a:lnTo>
                    <a:pt x="1482" y="2010"/>
                  </a:lnTo>
                  <a:lnTo>
                    <a:pt x="1552" y="2069"/>
                  </a:lnTo>
                  <a:lnTo>
                    <a:pt x="1623" y="2127"/>
                  </a:lnTo>
                  <a:lnTo>
                    <a:pt x="1695" y="2184"/>
                  </a:lnTo>
                  <a:lnTo>
                    <a:pt x="1767" y="2239"/>
                  </a:lnTo>
                  <a:lnTo>
                    <a:pt x="1842" y="2293"/>
                  </a:lnTo>
                  <a:lnTo>
                    <a:pt x="1842" y="2293"/>
                  </a:lnTo>
                  <a:lnTo>
                    <a:pt x="1809" y="2269"/>
                  </a:lnTo>
                  <a:lnTo>
                    <a:pt x="1776" y="2244"/>
                  </a:lnTo>
                  <a:lnTo>
                    <a:pt x="1745" y="2219"/>
                  </a:lnTo>
                  <a:lnTo>
                    <a:pt x="1713" y="2193"/>
                  </a:lnTo>
                  <a:lnTo>
                    <a:pt x="1683" y="2167"/>
                  </a:lnTo>
                  <a:lnTo>
                    <a:pt x="1652" y="2139"/>
                  </a:lnTo>
                  <a:lnTo>
                    <a:pt x="1623" y="2112"/>
                  </a:lnTo>
                  <a:lnTo>
                    <a:pt x="1593" y="2084"/>
                  </a:lnTo>
                  <a:lnTo>
                    <a:pt x="1564" y="2054"/>
                  </a:lnTo>
                  <a:lnTo>
                    <a:pt x="1536" y="2025"/>
                  </a:lnTo>
                  <a:lnTo>
                    <a:pt x="1509" y="1995"/>
                  </a:lnTo>
                  <a:lnTo>
                    <a:pt x="1482" y="1963"/>
                  </a:lnTo>
                  <a:lnTo>
                    <a:pt x="1454" y="1933"/>
                  </a:lnTo>
                  <a:lnTo>
                    <a:pt x="1428" y="1900"/>
                  </a:lnTo>
                  <a:lnTo>
                    <a:pt x="1402" y="1869"/>
                  </a:lnTo>
                  <a:lnTo>
                    <a:pt x="1378" y="1835"/>
                  </a:lnTo>
                  <a:lnTo>
                    <a:pt x="1354" y="1801"/>
                  </a:lnTo>
                  <a:lnTo>
                    <a:pt x="1330" y="1767"/>
                  </a:lnTo>
                  <a:lnTo>
                    <a:pt x="1306" y="1733"/>
                  </a:lnTo>
                  <a:lnTo>
                    <a:pt x="1285" y="1698"/>
                  </a:lnTo>
                  <a:lnTo>
                    <a:pt x="1262" y="1662"/>
                  </a:lnTo>
                  <a:lnTo>
                    <a:pt x="1242" y="1626"/>
                  </a:lnTo>
                  <a:lnTo>
                    <a:pt x="1222" y="1590"/>
                  </a:lnTo>
                  <a:lnTo>
                    <a:pt x="1201" y="1551"/>
                  </a:lnTo>
                  <a:lnTo>
                    <a:pt x="1182" y="1514"/>
                  </a:lnTo>
                  <a:lnTo>
                    <a:pt x="1164" y="1476"/>
                  </a:lnTo>
                  <a:lnTo>
                    <a:pt x="1147" y="1437"/>
                  </a:lnTo>
                  <a:lnTo>
                    <a:pt x="1130" y="1398"/>
                  </a:lnTo>
                  <a:lnTo>
                    <a:pt x="1113" y="1358"/>
                  </a:lnTo>
                  <a:lnTo>
                    <a:pt x="1099" y="1319"/>
                  </a:lnTo>
                  <a:lnTo>
                    <a:pt x="1084" y="1277"/>
                  </a:lnTo>
                  <a:lnTo>
                    <a:pt x="1069" y="1236"/>
                  </a:lnTo>
                  <a:lnTo>
                    <a:pt x="1069"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2"/>
            <p:cNvSpPr>
              <a:spLocks/>
            </p:cNvSpPr>
            <p:nvPr userDrawn="1"/>
          </p:nvSpPr>
          <p:spPr bwMode="auto">
            <a:xfrm flipH="1">
              <a:off x="1453360" y="3640138"/>
              <a:ext cx="1605181" cy="1503363"/>
            </a:xfrm>
            <a:custGeom>
              <a:avLst/>
              <a:gdLst>
                <a:gd name="T0" fmla="*/ 605 w 1015"/>
                <a:gd name="T1" fmla="*/ 947 h 947"/>
                <a:gd name="T2" fmla="*/ 605 w 1015"/>
                <a:gd name="T3" fmla="*/ 947 h 947"/>
                <a:gd name="T4" fmla="*/ 635 w 1015"/>
                <a:gd name="T5" fmla="*/ 890 h 947"/>
                <a:gd name="T6" fmla="*/ 666 w 1015"/>
                <a:gd name="T7" fmla="*/ 832 h 947"/>
                <a:gd name="T8" fmla="*/ 695 w 1015"/>
                <a:gd name="T9" fmla="*/ 775 h 947"/>
                <a:gd name="T10" fmla="*/ 725 w 1015"/>
                <a:gd name="T11" fmla="*/ 716 h 947"/>
                <a:gd name="T12" fmla="*/ 753 w 1015"/>
                <a:gd name="T13" fmla="*/ 658 h 947"/>
                <a:gd name="T14" fmla="*/ 780 w 1015"/>
                <a:gd name="T15" fmla="*/ 599 h 947"/>
                <a:gd name="T16" fmla="*/ 806 w 1015"/>
                <a:gd name="T17" fmla="*/ 541 h 947"/>
                <a:gd name="T18" fmla="*/ 832 w 1015"/>
                <a:gd name="T19" fmla="*/ 481 h 947"/>
                <a:gd name="T20" fmla="*/ 858 w 1015"/>
                <a:gd name="T21" fmla="*/ 423 h 947"/>
                <a:gd name="T22" fmla="*/ 881 w 1015"/>
                <a:gd name="T23" fmla="*/ 363 h 947"/>
                <a:gd name="T24" fmla="*/ 906 w 1015"/>
                <a:gd name="T25" fmla="*/ 302 h 947"/>
                <a:gd name="T26" fmla="*/ 929 w 1015"/>
                <a:gd name="T27" fmla="*/ 243 h 947"/>
                <a:gd name="T28" fmla="*/ 952 w 1015"/>
                <a:gd name="T29" fmla="*/ 182 h 947"/>
                <a:gd name="T30" fmla="*/ 973 w 1015"/>
                <a:gd name="T31" fmla="*/ 121 h 947"/>
                <a:gd name="T32" fmla="*/ 994 w 1015"/>
                <a:gd name="T33" fmla="*/ 61 h 947"/>
                <a:gd name="T34" fmla="*/ 1015 w 1015"/>
                <a:gd name="T35" fmla="*/ 0 h 947"/>
                <a:gd name="T36" fmla="*/ 1015 w 1015"/>
                <a:gd name="T37" fmla="*/ 0 h 947"/>
                <a:gd name="T38" fmla="*/ 1015 w 1015"/>
                <a:gd name="T39" fmla="*/ 0 h 947"/>
                <a:gd name="T40" fmla="*/ 942 w 1015"/>
                <a:gd name="T41" fmla="*/ 53 h 947"/>
                <a:gd name="T42" fmla="*/ 871 w 1015"/>
                <a:gd name="T43" fmla="*/ 107 h 947"/>
                <a:gd name="T44" fmla="*/ 802 w 1015"/>
                <a:gd name="T45" fmla="*/ 161 h 947"/>
                <a:gd name="T46" fmla="*/ 734 w 1015"/>
                <a:gd name="T47" fmla="*/ 217 h 947"/>
                <a:gd name="T48" fmla="*/ 667 w 1015"/>
                <a:gd name="T49" fmla="*/ 273 h 947"/>
                <a:gd name="T50" fmla="*/ 600 w 1015"/>
                <a:gd name="T51" fmla="*/ 329 h 947"/>
                <a:gd name="T52" fmla="*/ 535 w 1015"/>
                <a:gd name="T53" fmla="*/ 388 h 947"/>
                <a:gd name="T54" fmla="*/ 472 w 1015"/>
                <a:gd name="T55" fmla="*/ 446 h 947"/>
                <a:gd name="T56" fmla="*/ 408 w 1015"/>
                <a:gd name="T57" fmla="*/ 507 h 947"/>
                <a:gd name="T58" fmla="*/ 346 w 1015"/>
                <a:gd name="T59" fmla="*/ 567 h 947"/>
                <a:gd name="T60" fmla="*/ 285 w 1015"/>
                <a:gd name="T61" fmla="*/ 629 h 947"/>
                <a:gd name="T62" fmla="*/ 227 w 1015"/>
                <a:gd name="T63" fmla="*/ 691 h 947"/>
                <a:gd name="T64" fmla="*/ 168 w 1015"/>
                <a:gd name="T65" fmla="*/ 754 h 947"/>
                <a:gd name="T66" fmla="*/ 110 w 1015"/>
                <a:gd name="T67" fmla="*/ 818 h 947"/>
                <a:gd name="T68" fmla="*/ 54 w 1015"/>
                <a:gd name="T69" fmla="*/ 882 h 947"/>
                <a:gd name="T70" fmla="*/ 0 w 1015"/>
                <a:gd name="T71" fmla="*/ 947 h 947"/>
                <a:gd name="T72" fmla="*/ 605 w 1015"/>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5" h="947">
                  <a:moveTo>
                    <a:pt x="605" y="947"/>
                  </a:moveTo>
                  <a:lnTo>
                    <a:pt x="605" y="947"/>
                  </a:lnTo>
                  <a:lnTo>
                    <a:pt x="635" y="890"/>
                  </a:lnTo>
                  <a:lnTo>
                    <a:pt x="666" y="832"/>
                  </a:lnTo>
                  <a:lnTo>
                    <a:pt x="695" y="775"/>
                  </a:lnTo>
                  <a:lnTo>
                    <a:pt x="725" y="716"/>
                  </a:lnTo>
                  <a:lnTo>
                    <a:pt x="753" y="658"/>
                  </a:lnTo>
                  <a:lnTo>
                    <a:pt x="780" y="599"/>
                  </a:lnTo>
                  <a:lnTo>
                    <a:pt x="806" y="541"/>
                  </a:lnTo>
                  <a:lnTo>
                    <a:pt x="832" y="481"/>
                  </a:lnTo>
                  <a:lnTo>
                    <a:pt x="858" y="423"/>
                  </a:lnTo>
                  <a:lnTo>
                    <a:pt x="881" y="363"/>
                  </a:lnTo>
                  <a:lnTo>
                    <a:pt x="906" y="302"/>
                  </a:lnTo>
                  <a:lnTo>
                    <a:pt x="929" y="243"/>
                  </a:lnTo>
                  <a:lnTo>
                    <a:pt x="952" y="182"/>
                  </a:lnTo>
                  <a:lnTo>
                    <a:pt x="973" y="121"/>
                  </a:lnTo>
                  <a:lnTo>
                    <a:pt x="994" y="61"/>
                  </a:lnTo>
                  <a:lnTo>
                    <a:pt x="1015" y="0"/>
                  </a:lnTo>
                  <a:lnTo>
                    <a:pt x="1015" y="0"/>
                  </a:lnTo>
                  <a:lnTo>
                    <a:pt x="1015" y="0"/>
                  </a:lnTo>
                  <a:lnTo>
                    <a:pt x="942" y="53"/>
                  </a:lnTo>
                  <a:lnTo>
                    <a:pt x="871" y="107"/>
                  </a:lnTo>
                  <a:lnTo>
                    <a:pt x="802" y="161"/>
                  </a:lnTo>
                  <a:lnTo>
                    <a:pt x="734" y="217"/>
                  </a:lnTo>
                  <a:lnTo>
                    <a:pt x="667" y="273"/>
                  </a:lnTo>
                  <a:lnTo>
                    <a:pt x="600" y="329"/>
                  </a:lnTo>
                  <a:lnTo>
                    <a:pt x="535" y="388"/>
                  </a:lnTo>
                  <a:lnTo>
                    <a:pt x="472" y="446"/>
                  </a:lnTo>
                  <a:lnTo>
                    <a:pt x="408" y="507"/>
                  </a:lnTo>
                  <a:lnTo>
                    <a:pt x="346" y="567"/>
                  </a:lnTo>
                  <a:lnTo>
                    <a:pt x="285" y="629"/>
                  </a:lnTo>
                  <a:lnTo>
                    <a:pt x="227" y="691"/>
                  </a:lnTo>
                  <a:lnTo>
                    <a:pt x="168" y="754"/>
                  </a:lnTo>
                  <a:lnTo>
                    <a:pt x="110" y="818"/>
                  </a:lnTo>
                  <a:lnTo>
                    <a:pt x="54" y="882"/>
                  </a:lnTo>
                  <a:lnTo>
                    <a:pt x="0" y="947"/>
                  </a:lnTo>
                  <a:lnTo>
                    <a:pt x="605"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51" name="Group 50"/>
          <p:cNvGrpSpPr/>
          <p:nvPr userDrawn="1"/>
        </p:nvGrpSpPr>
        <p:grpSpPr>
          <a:xfrm>
            <a:off x="433680" y="5907923"/>
            <a:ext cx="2057288" cy="600839"/>
            <a:chOff x="5743823" y="366879"/>
            <a:chExt cx="3076575" cy="898525"/>
          </a:xfrm>
        </p:grpSpPr>
        <p:sp>
          <p:nvSpPr>
            <p:cNvPr id="52" name="Freeform 5"/>
            <p:cNvSpPr>
              <a:spLocks/>
            </p:cNvSpPr>
            <p:nvPr userDrawn="1"/>
          </p:nvSpPr>
          <p:spPr bwMode="auto">
            <a:xfrm>
              <a:off x="6569323" y="633579"/>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6"/>
            <p:cNvSpPr>
              <a:spLocks noEditPoints="1"/>
            </p:cNvSpPr>
            <p:nvPr userDrawn="1"/>
          </p:nvSpPr>
          <p:spPr bwMode="auto">
            <a:xfrm>
              <a:off x="6712198" y="630404"/>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7"/>
            <p:cNvSpPr>
              <a:spLocks/>
            </p:cNvSpPr>
            <p:nvPr userDrawn="1"/>
          </p:nvSpPr>
          <p:spPr bwMode="auto">
            <a:xfrm>
              <a:off x="6889998" y="633579"/>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8"/>
            <p:cNvSpPr>
              <a:spLocks/>
            </p:cNvSpPr>
            <p:nvPr userDrawn="1"/>
          </p:nvSpPr>
          <p:spPr bwMode="auto">
            <a:xfrm>
              <a:off x="7023348" y="633579"/>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9"/>
            <p:cNvSpPr>
              <a:spLocks/>
            </p:cNvSpPr>
            <p:nvPr userDrawn="1"/>
          </p:nvSpPr>
          <p:spPr bwMode="auto">
            <a:xfrm>
              <a:off x="7193211" y="633579"/>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0"/>
            <p:cNvSpPr>
              <a:spLocks noEditPoints="1"/>
            </p:cNvSpPr>
            <p:nvPr userDrawn="1"/>
          </p:nvSpPr>
          <p:spPr bwMode="auto">
            <a:xfrm>
              <a:off x="7301161"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1"/>
            <p:cNvSpPr>
              <a:spLocks/>
            </p:cNvSpPr>
            <p:nvPr userDrawn="1"/>
          </p:nvSpPr>
          <p:spPr bwMode="auto">
            <a:xfrm>
              <a:off x="7488486" y="633579"/>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7677398" y="633579"/>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13"/>
            <p:cNvSpPr>
              <a:spLocks/>
            </p:cNvSpPr>
            <p:nvPr userDrawn="1"/>
          </p:nvSpPr>
          <p:spPr bwMode="auto">
            <a:xfrm>
              <a:off x="7839323" y="633579"/>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4"/>
            <p:cNvSpPr>
              <a:spLocks/>
            </p:cNvSpPr>
            <p:nvPr userDrawn="1"/>
          </p:nvSpPr>
          <p:spPr bwMode="auto">
            <a:xfrm>
              <a:off x="8002836" y="633579"/>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5"/>
            <p:cNvSpPr>
              <a:spLocks noEditPoints="1"/>
            </p:cNvSpPr>
            <p:nvPr userDrawn="1"/>
          </p:nvSpPr>
          <p:spPr bwMode="auto">
            <a:xfrm>
              <a:off x="8175873"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6"/>
            <p:cNvSpPr>
              <a:spLocks/>
            </p:cNvSpPr>
            <p:nvPr userDrawn="1"/>
          </p:nvSpPr>
          <p:spPr bwMode="auto">
            <a:xfrm>
              <a:off x="8372723"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17"/>
            <p:cNvSpPr>
              <a:spLocks/>
            </p:cNvSpPr>
            <p:nvPr userDrawn="1"/>
          </p:nvSpPr>
          <p:spPr bwMode="auto">
            <a:xfrm>
              <a:off x="8496548" y="633579"/>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18"/>
            <p:cNvSpPr>
              <a:spLocks noEditPoints="1"/>
            </p:cNvSpPr>
            <p:nvPr userDrawn="1"/>
          </p:nvSpPr>
          <p:spPr bwMode="auto">
            <a:xfrm>
              <a:off x="8667998"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19"/>
            <p:cNvSpPr>
              <a:spLocks/>
            </p:cNvSpPr>
            <p:nvPr userDrawn="1"/>
          </p:nvSpPr>
          <p:spPr bwMode="auto">
            <a:xfrm>
              <a:off x="6593136" y="893929"/>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20"/>
            <p:cNvSpPr>
              <a:spLocks/>
            </p:cNvSpPr>
            <p:nvPr userDrawn="1"/>
          </p:nvSpPr>
          <p:spPr bwMode="auto">
            <a:xfrm>
              <a:off x="6712198" y="898692"/>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21"/>
            <p:cNvSpPr>
              <a:spLocks noEditPoints="1"/>
            </p:cNvSpPr>
            <p:nvPr userDrawn="1"/>
          </p:nvSpPr>
          <p:spPr bwMode="auto">
            <a:xfrm>
              <a:off x="6851898" y="893929"/>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22"/>
            <p:cNvSpPr>
              <a:spLocks/>
            </p:cNvSpPr>
            <p:nvPr userDrawn="1"/>
          </p:nvSpPr>
          <p:spPr bwMode="auto">
            <a:xfrm>
              <a:off x="7007473" y="898692"/>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23"/>
            <p:cNvSpPr>
              <a:spLocks/>
            </p:cNvSpPr>
            <p:nvPr userDrawn="1"/>
          </p:nvSpPr>
          <p:spPr bwMode="auto">
            <a:xfrm>
              <a:off x="7182098" y="893929"/>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24"/>
            <p:cNvSpPr>
              <a:spLocks noEditPoints="1"/>
            </p:cNvSpPr>
            <p:nvPr userDrawn="1"/>
          </p:nvSpPr>
          <p:spPr bwMode="auto">
            <a:xfrm>
              <a:off x="7310686" y="898692"/>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25"/>
            <p:cNvSpPr>
              <a:spLocks noEditPoints="1"/>
            </p:cNvSpPr>
            <p:nvPr userDrawn="1"/>
          </p:nvSpPr>
          <p:spPr bwMode="auto">
            <a:xfrm>
              <a:off x="7451973" y="843129"/>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26"/>
            <p:cNvSpPr>
              <a:spLocks noEditPoints="1"/>
            </p:cNvSpPr>
            <p:nvPr userDrawn="1"/>
          </p:nvSpPr>
          <p:spPr bwMode="auto">
            <a:xfrm>
              <a:off x="7626598" y="898692"/>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27"/>
            <p:cNvSpPr>
              <a:spLocks/>
            </p:cNvSpPr>
            <p:nvPr userDrawn="1"/>
          </p:nvSpPr>
          <p:spPr bwMode="auto">
            <a:xfrm>
              <a:off x="7801223" y="898692"/>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28"/>
            <p:cNvSpPr>
              <a:spLocks/>
            </p:cNvSpPr>
            <p:nvPr userDrawn="1"/>
          </p:nvSpPr>
          <p:spPr bwMode="auto">
            <a:xfrm>
              <a:off x="7944098" y="898692"/>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29"/>
            <p:cNvSpPr>
              <a:spLocks noEditPoints="1"/>
            </p:cNvSpPr>
            <p:nvPr userDrawn="1"/>
          </p:nvSpPr>
          <p:spPr bwMode="auto">
            <a:xfrm>
              <a:off x="5743823" y="366879"/>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0"/>
            <p:cNvSpPr>
              <a:spLocks/>
            </p:cNvSpPr>
            <p:nvPr userDrawn="1"/>
          </p:nvSpPr>
          <p:spPr bwMode="auto">
            <a:xfrm>
              <a:off x="5923211" y="1166979"/>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1"/>
            <p:cNvSpPr>
              <a:spLocks/>
            </p:cNvSpPr>
            <p:nvPr userDrawn="1"/>
          </p:nvSpPr>
          <p:spPr bwMode="auto">
            <a:xfrm>
              <a:off x="5840661" y="854242"/>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2"/>
            <p:cNvSpPr>
              <a:spLocks/>
            </p:cNvSpPr>
            <p:nvPr userDrawn="1"/>
          </p:nvSpPr>
          <p:spPr bwMode="auto">
            <a:xfrm>
              <a:off x="5786686" y="1097129"/>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3"/>
            <p:cNvSpPr>
              <a:spLocks/>
            </p:cNvSpPr>
            <p:nvPr userDrawn="1"/>
          </p:nvSpPr>
          <p:spPr bwMode="auto">
            <a:xfrm>
              <a:off x="5781923" y="449429"/>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4"/>
            <p:cNvSpPr>
              <a:spLocks/>
            </p:cNvSpPr>
            <p:nvPr userDrawn="1"/>
          </p:nvSpPr>
          <p:spPr bwMode="auto">
            <a:xfrm>
              <a:off x="5829548" y="438317"/>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5"/>
            <p:cNvSpPr>
              <a:spLocks/>
            </p:cNvSpPr>
            <p:nvPr userDrawn="1"/>
          </p:nvSpPr>
          <p:spPr bwMode="auto">
            <a:xfrm>
              <a:off x="5837486" y="441492"/>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6"/>
            <p:cNvSpPr>
              <a:spLocks/>
            </p:cNvSpPr>
            <p:nvPr userDrawn="1"/>
          </p:nvSpPr>
          <p:spPr bwMode="auto">
            <a:xfrm>
              <a:off x="5843836" y="533567"/>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37"/>
            <p:cNvSpPr>
              <a:spLocks/>
            </p:cNvSpPr>
            <p:nvPr userDrawn="1"/>
          </p:nvSpPr>
          <p:spPr bwMode="auto">
            <a:xfrm>
              <a:off x="5847011" y="562142"/>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38"/>
            <p:cNvSpPr>
              <a:spLocks/>
            </p:cNvSpPr>
            <p:nvPr userDrawn="1"/>
          </p:nvSpPr>
          <p:spPr bwMode="auto">
            <a:xfrm>
              <a:off x="5843836" y="627229"/>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39"/>
            <p:cNvSpPr>
              <a:spLocks/>
            </p:cNvSpPr>
            <p:nvPr userDrawn="1"/>
          </p:nvSpPr>
          <p:spPr bwMode="auto">
            <a:xfrm>
              <a:off x="5880348" y="652629"/>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0"/>
            <p:cNvSpPr>
              <a:spLocks/>
            </p:cNvSpPr>
            <p:nvPr userDrawn="1"/>
          </p:nvSpPr>
          <p:spPr bwMode="auto">
            <a:xfrm>
              <a:off x="5915273" y="408154"/>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1"/>
            <p:cNvSpPr>
              <a:spLocks/>
            </p:cNvSpPr>
            <p:nvPr userDrawn="1"/>
          </p:nvSpPr>
          <p:spPr bwMode="auto">
            <a:xfrm>
              <a:off x="5943848" y="444667"/>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2"/>
            <p:cNvSpPr>
              <a:spLocks/>
            </p:cNvSpPr>
            <p:nvPr userDrawn="1"/>
          </p:nvSpPr>
          <p:spPr bwMode="auto">
            <a:xfrm>
              <a:off x="6045448" y="366879"/>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3"/>
            <p:cNvSpPr>
              <a:spLocks/>
            </p:cNvSpPr>
            <p:nvPr userDrawn="1"/>
          </p:nvSpPr>
          <p:spPr bwMode="auto">
            <a:xfrm>
              <a:off x="6174036" y="454192"/>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4"/>
            <p:cNvSpPr>
              <a:spLocks/>
            </p:cNvSpPr>
            <p:nvPr userDrawn="1"/>
          </p:nvSpPr>
          <p:spPr bwMode="auto">
            <a:xfrm>
              <a:off x="6235948" y="536742"/>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45"/>
            <p:cNvSpPr>
              <a:spLocks/>
            </p:cNvSpPr>
            <p:nvPr userDrawn="1"/>
          </p:nvSpPr>
          <p:spPr bwMode="auto">
            <a:xfrm>
              <a:off x="6269286" y="814554"/>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46"/>
            <p:cNvSpPr>
              <a:spLocks/>
            </p:cNvSpPr>
            <p:nvPr userDrawn="1"/>
          </p:nvSpPr>
          <p:spPr bwMode="auto">
            <a:xfrm>
              <a:off x="6021636" y="497054"/>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47"/>
            <p:cNvSpPr>
              <a:spLocks/>
            </p:cNvSpPr>
            <p:nvPr userDrawn="1"/>
          </p:nvSpPr>
          <p:spPr bwMode="auto">
            <a:xfrm>
              <a:off x="5743823" y="454192"/>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95" name="Otsikko 1"/>
          <p:cNvSpPr>
            <a:spLocks noGrp="1"/>
          </p:cNvSpPr>
          <p:nvPr userDrawn="1">
            <p:ph type="ctrTitle" hasCustomPrompt="1"/>
          </p:nvPr>
        </p:nvSpPr>
        <p:spPr>
          <a:xfrm>
            <a:off x="5668106" y="2341010"/>
            <a:ext cx="6178703" cy="1866900"/>
          </a:xfrm>
        </p:spPr>
        <p:txBody>
          <a:bodyPr anchor="b" anchorCtr="0">
            <a:noAutofit/>
          </a:bodyPr>
          <a:lstStyle>
            <a:lvl1pPr algn="l">
              <a:defRPr sz="5333">
                <a:solidFill>
                  <a:srgbClr val="FFFFFF"/>
                </a:solidFill>
              </a:defRPr>
            </a:lvl1pPr>
          </a:lstStyle>
          <a:p>
            <a:r>
              <a:rPr lang="fi-FI" dirty="0"/>
              <a:t>Esityksen päättävä teksti</a:t>
            </a:r>
          </a:p>
        </p:txBody>
      </p:sp>
      <p:sp>
        <p:nvSpPr>
          <p:cNvPr id="96" name="Alaotsikko 2"/>
          <p:cNvSpPr>
            <a:spLocks noGrp="1"/>
          </p:cNvSpPr>
          <p:nvPr userDrawn="1">
            <p:ph type="subTitle" idx="1"/>
          </p:nvPr>
        </p:nvSpPr>
        <p:spPr>
          <a:xfrm>
            <a:off x="5668106" y="4550811"/>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spTree>
    <p:extLst>
      <p:ext uri="{BB962C8B-B14F-4D97-AF65-F5344CB8AC3E}">
        <p14:creationId xmlns:p14="http://schemas.microsoft.com/office/powerpoint/2010/main" val="186009029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cSld name="Tyhjä">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C0DACC0D-9728-FD47-AE64-E4EFDA95731D}"/>
              </a:ext>
            </a:extLst>
          </p:cNvPr>
          <p:cNvSpPr>
            <a:spLocks noGrp="1"/>
          </p:cNvSpPr>
          <p:nvPr>
            <p:ph type="dt" sz="half" idx="10"/>
          </p:nvPr>
        </p:nvSpPr>
        <p:spPr/>
        <p:txBody>
          <a:bodyPr/>
          <a:lstStyle/>
          <a:p>
            <a:fld id="{12BF99A6-72D0-4845-89C8-DBBA2FC9EB4D}" type="datetimeFigureOut">
              <a:rPr lang="fi-FI" smtClean="0"/>
              <a:t>13.12.2021</a:t>
            </a:fld>
            <a:endParaRPr lang="fi-FI"/>
          </a:p>
        </p:txBody>
      </p:sp>
      <p:sp>
        <p:nvSpPr>
          <p:cNvPr id="3" name="Alatunnisteen paikkamerkki 2">
            <a:extLst>
              <a:ext uri="{FF2B5EF4-FFF2-40B4-BE49-F238E27FC236}">
                <a16:creationId xmlns:a16="http://schemas.microsoft.com/office/drawing/2014/main" id="{C0EB0F7D-6758-F34A-BFAB-E7E9609AB6B0}"/>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9997D7DC-D7E5-3C4B-94D1-8B008402DA8C}"/>
              </a:ext>
            </a:extLst>
          </p:cNvPr>
          <p:cNvSpPr>
            <a:spLocks noGrp="1"/>
          </p:cNvSpPr>
          <p:nvPr>
            <p:ph type="sldNum" sz="quarter" idx="12"/>
          </p:nvPr>
        </p:nvSpPr>
        <p:spPr/>
        <p:txBody>
          <a:bodyPr/>
          <a:lstStyle/>
          <a:p>
            <a:fld id="{71E998D9-CEB9-5347-B4D8-09EEE3C047C2}" type="slidenum">
              <a:rPr lang="fi-FI" smtClean="0"/>
              <a:t>‹#›</a:t>
            </a:fld>
            <a:endParaRPr lang="fi-FI"/>
          </a:p>
        </p:txBody>
      </p:sp>
    </p:spTree>
    <p:extLst>
      <p:ext uri="{BB962C8B-B14F-4D97-AF65-F5344CB8AC3E}">
        <p14:creationId xmlns:p14="http://schemas.microsoft.com/office/powerpoint/2010/main" val="185663092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C0924F02-DD88-4CB6-BB46-9AFDA1AB89C5}"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7F643966-4781-45AD-8A02-A30AC3EA462C}"/>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1863853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Aloitus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24620D6-9495-4E92-B929-18D859B25042}"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AF5562F4-E9C8-4807-AA4A-09D88C06E192}"/>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9149371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573900FB-5165-4E43-BD07-359AAF474A0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41101663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436686C-28C7-4F49-84B1-CC2306D386A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24CFF760-FA78-41BC-B729-1304BF476FD5}"/>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4535195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A3425D23-A5E1-4458-8F52-DB3FA246251F}"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197F7F2B-0E7B-4A96-B3C5-5F122BDA54FA}"/>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6629172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ED4FE1FF-BE8E-4940-B2D3-34DFF88B18C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FE8C9A53-2F70-4A43-B470-63B2A2A62E87}"/>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5139863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AD163EEF-B8F6-4FA6-A43B-42F29449964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91756FC6-3682-4F22-877B-F8802FE3F799}"/>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37525490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3"/>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CB251319-CC70-4A86-8B39-757128D01B5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671D3D9E-718A-4255-A1B1-D4A84671C9F6}"/>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99295621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ots. perustyyl. napsautt.</a:t>
            </a:r>
            <a:endParaRPr lang="fi-FI" noProof="0" dirty="0"/>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C5E01554-BD96-489C-AC34-A7B4D28A369C}"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dirty="0"/>
          </a:p>
        </p:txBody>
      </p:sp>
    </p:spTree>
    <p:extLst>
      <p:ext uri="{BB962C8B-B14F-4D97-AF65-F5344CB8AC3E}">
        <p14:creationId xmlns:p14="http://schemas.microsoft.com/office/powerpoint/2010/main" val="9040078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A25D1783-9B67-47D5-BD56-9F174F4EAE56}" type="datetime1">
              <a:rPr lang="fi-FI" smtClean="0"/>
              <a:t>13.12.2021</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75162350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54A87E19-8C04-4D5C-9034-113E3A734C43}"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41565599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AD68CABA-EB03-4EF8-AF74-2AF1845764A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9526765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DC31758-D6AF-4773-9754-B70452D6788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245190027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loitus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24620D6-9495-4E92-B929-18D859B25042}"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AF5562F4-E9C8-4807-AA4A-09D88C06E192}"/>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39112256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EC275183-CBD9-4C1E-811C-0CBAAE148081}"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26989199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95918B7E-B6F8-4789-A44C-228A8CD5AB6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11183903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96D354A3-49B3-478C-AC83-629507BE13C2}"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7457483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597A03D-C024-448F-B337-EF507B974421}"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299580120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5F0D0DC-FFCE-4535-B859-D79D48AC3E58}"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25707037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F2D588A9-004E-48C7-9249-D404E5931C6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Tree>
    <p:extLst>
      <p:ext uri="{BB962C8B-B14F-4D97-AF65-F5344CB8AC3E}">
        <p14:creationId xmlns:p14="http://schemas.microsoft.com/office/powerpoint/2010/main" val="2242060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8F4329BB-45E0-4B12-BF7B-305F061B8F5D}"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39601780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573900FB-5165-4E43-BD07-359AAF474A0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9015136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EC275183-CBD9-4C1E-811C-0CBAAE148081}"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289222176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C4CB6DD7-76B6-4C8F-9624-05012FBA073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31272209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E62AB49E-E61E-4479-A0B6-656DFE812A10}"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2482188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C4CB6DD7-76B6-4C8F-9624-05012FBA073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31384067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694459C7-B1FD-43B2-A1AF-1A902ACF93C5}"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321419607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9DC6366-A444-4167-BC0C-762BA82C707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endParaRPr lang="fi-FI" noProof="0" dirty="0"/>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86444196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8E69C4F-D786-4567-B4CC-E870875C3588}"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14186310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C53BEB26-41D6-4026-B61D-A3E7E670F1AC}"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dirty="0"/>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20540784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Nelikenttä">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6A21A49A-E0EE-4A76-AD38-8443CE185D7D}"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4" name="Text Placeholder 5"/>
          <p:cNvSpPr>
            <a:spLocks noGrp="1"/>
          </p:cNvSpPr>
          <p:nvPr>
            <p:ph type="body" sz="quarter" idx="13"/>
          </p:nvPr>
        </p:nvSpPr>
        <p:spPr>
          <a:xfrm>
            <a:off x="4223740" y="2060810"/>
            <a:ext cx="1728000" cy="1728240"/>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5" name="Text Placeholder 3"/>
          <p:cNvSpPr>
            <a:spLocks noGrp="1"/>
          </p:cNvSpPr>
          <p:nvPr>
            <p:ph type="body" sz="quarter" idx="18"/>
          </p:nvPr>
        </p:nvSpPr>
        <p:spPr>
          <a:xfrm>
            <a:off x="6158355" y="1989138"/>
            <a:ext cx="5257227" cy="1871922"/>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8" name="Text Placeholder 5"/>
          <p:cNvSpPr>
            <a:spLocks noGrp="1"/>
          </p:cNvSpPr>
          <p:nvPr>
            <p:ph type="body" sz="quarter" idx="21"/>
          </p:nvPr>
        </p:nvSpPr>
        <p:spPr>
          <a:xfrm>
            <a:off x="6240020" y="2060810"/>
            <a:ext cx="1728000" cy="1728240"/>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23740" y="4005080"/>
            <a:ext cx="1728000" cy="1728240"/>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240020" y="4005080"/>
            <a:ext cx="1728000" cy="1728240"/>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13555196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Nelikenttä 2">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5" name="Text Placeholder 3"/>
          <p:cNvSpPr>
            <a:spLocks noGrp="1"/>
          </p:cNvSpPr>
          <p:nvPr>
            <p:ph type="body" sz="quarter" idx="18"/>
          </p:nvPr>
        </p:nvSpPr>
        <p:spPr>
          <a:xfrm>
            <a:off x="6158355" y="1989138"/>
            <a:ext cx="5257227" cy="1871922"/>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3" name="Oval 2"/>
          <p:cNvSpPr/>
          <p:nvPr userDrawn="1"/>
        </p:nvSpPr>
        <p:spPr>
          <a:xfrm>
            <a:off x="429575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1" name="Oval 2"/>
          <p:cNvSpPr/>
          <p:nvPr userDrawn="1"/>
        </p:nvSpPr>
        <p:spPr>
          <a:xfrm flipH="1">
            <a:off x="616801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2" name="Oval 2"/>
          <p:cNvSpPr/>
          <p:nvPr userDrawn="1"/>
        </p:nvSpPr>
        <p:spPr>
          <a:xfrm flipH="1" flipV="1">
            <a:off x="616801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3" name="Oval 2"/>
          <p:cNvSpPr/>
          <p:nvPr userDrawn="1"/>
        </p:nvSpPr>
        <p:spPr>
          <a:xfrm flipV="1">
            <a:off x="429575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4" name="Text Placeholder 5"/>
          <p:cNvSpPr>
            <a:spLocks noGrp="1"/>
          </p:cNvSpPr>
          <p:nvPr>
            <p:ph type="body" sz="quarter" idx="13"/>
          </p:nvPr>
        </p:nvSpPr>
        <p:spPr>
          <a:xfrm>
            <a:off x="429599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A3C5BCE6-2D7A-4E96-B01D-446E7A06509F}"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8" name="Text Placeholder 5"/>
          <p:cNvSpPr>
            <a:spLocks noGrp="1"/>
          </p:cNvSpPr>
          <p:nvPr>
            <p:ph type="body" sz="quarter" idx="21"/>
          </p:nvPr>
        </p:nvSpPr>
        <p:spPr>
          <a:xfrm>
            <a:off x="616801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9599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16801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7037387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aulukko">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E6D2382-5F4D-45A2-B915-9F0497753B2D}"/>
              </a:ext>
            </a:extLst>
          </p:cNvPr>
          <p:cNvSpPr>
            <a:spLocks noGrp="1"/>
          </p:cNvSpPr>
          <p:nvPr>
            <p:ph type="body" sz="quarter" idx="30"/>
          </p:nvPr>
        </p:nvSpPr>
        <p:spPr>
          <a:xfrm>
            <a:off x="767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6" name="Text Placeholder 3">
            <a:extLst>
              <a:ext uri="{FF2B5EF4-FFF2-40B4-BE49-F238E27FC236}">
                <a16:creationId xmlns:a16="http://schemas.microsoft.com/office/drawing/2014/main" id="{7FF6DC43-D734-4C64-A391-7AFEC5B082CE}"/>
              </a:ext>
            </a:extLst>
          </p:cNvPr>
          <p:cNvSpPr>
            <a:spLocks noGrp="1"/>
          </p:cNvSpPr>
          <p:nvPr>
            <p:ph type="body" sz="quarter" idx="31"/>
          </p:nvPr>
        </p:nvSpPr>
        <p:spPr>
          <a:xfrm>
            <a:off x="2567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7" name="Text Placeholder 3">
            <a:extLst>
              <a:ext uri="{FF2B5EF4-FFF2-40B4-BE49-F238E27FC236}">
                <a16:creationId xmlns:a16="http://schemas.microsoft.com/office/drawing/2014/main" id="{6401BFA9-F837-46D2-A1BF-DD532A48F262}"/>
              </a:ext>
            </a:extLst>
          </p:cNvPr>
          <p:cNvSpPr>
            <a:spLocks noGrp="1"/>
          </p:cNvSpPr>
          <p:nvPr>
            <p:ph type="body" sz="quarter" idx="32"/>
          </p:nvPr>
        </p:nvSpPr>
        <p:spPr>
          <a:xfrm>
            <a:off x="43677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8" name="Text Placeholder 3">
            <a:extLst>
              <a:ext uri="{FF2B5EF4-FFF2-40B4-BE49-F238E27FC236}">
                <a16:creationId xmlns:a16="http://schemas.microsoft.com/office/drawing/2014/main" id="{F69B8DBA-0EBA-4B4D-AFA2-00A95BCD71F3}"/>
              </a:ext>
            </a:extLst>
          </p:cNvPr>
          <p:cNvSpPr>
            <a:spLocks noGrp="1"/>
          </p:cNvSpPr>
          <p:nvPr>
            <p:ph type="body" sz="quarter" idx="33"/>
          </p:nvPr>
        </p:nvSpPr>
        <p:spPr>
          <a:xfrm>
            <a:off x="61680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56BC24BB-84C6-440E-B034-41BD02337F89}"/>
              </a:ext>
            </a:extLst>
          </p:cNvPr>
          <p:cNvSpPr>
            <a:spLocks noGrp="1"/>
          </p:cNvSpPr>
          <p:nvPr>
            <p:ph type="body" sz="quarter" idx="34"/>
          </p:nvPr>
        </p:nvSpPr>
        <p:spPr>
          <a:xfrm>
            <a:off x="7968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64564ED9-AD9E-43E4-8343-9CBA870DF3AD}"/>
              </a:ext>
            </a:extLst>
          </p:cNvPr>
          <p:cNvSpPr>
            <a:spLocks noGrp="1"/>
          </p:cNvSpPr>
          <p:nvPr>
            <p:ph type="body" sz="quarter" idx="35"/>
          </p:nvPr>
        </p:nvSpPr>
        <p:spPr>
          <a:xfrm>
            <a:off x="9768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461A66A4-CB0F-4FFB-A3F7-97A8406D58B6}"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165672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6" name="Text Placeholder 5"/>
          <p:cNvSpPr>
            <a:spLocks noGrp="1"/>
          </p:cNvSpPr>
          <p:nvPr>
            <p:ph type="body" sz="quarter" idx="19"/>
          </p:nvPr>
        </p:nvSpPr>
        <p:spPr>
          <a:xfrm>
            <a:off x="2567510" y="1989138"/>
            <a:ext cx="165672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7" name="Text Placeholder 5"/>
          <p:cNvSpPr>
            <a:spLocks noGrp="1"/>
          </p:cNvSpPr>
          <p:nvPr>
            <p:ph type="body" sz="quarter" idx="20"/>
          </p:nvPr>
        </p:nvSpPr>
        <p:spPr>
          <a:xfrm>
            <a:off x="4367760" y="1989138"/>
            <a:ext cx="165672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8" name="Text Placeholder 5"/>
          <p:cNvSpPr>
            <a:spLocks noGrp="1"/>
          </p:cNvSpPr>
          <p:nvPr>
            <p:ph type="body" sz="quarter" idx="21"/>
          </p:nvPr>
        </p:nvSpPr>
        <p:spPr>
          <a:xfrm>
            <a:off x="6168010" y="1989138"/>
            <a:ext cx="1656727" cy="575742"/>
          </a:xfrm>
          <a:prstGeom prst="rect">
            <a:avLst/>
          </a:prstGeom>
          <a:solidFill>
            <a:schemeClr val="accent6"/>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9" name="Text Placeholder 5"/>
          <p:cNvSpPr>
            <a:spLocks noGrp="1"/>
          </p:cNvSpPr>
          <p:nvPr>
            <p:ph type="body" sz="quarter" idx="22"/>
          </p:nvPr>
        </p:nvSpPr>
        <p:spPr>
          <a:xfrm>
            <a:off x="7968260" y="1989138"/>
            <a:ext cx="165672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0" name="Text Placeholder 5"/>
          <p:cNvSpPr>
            <a:spLocks noGrp="1"/>
          </p:cNvSpPr>
          <p:nvPr>
            <p:ph type="body" sz="quarter" idx="23"/>
          </p:nvPr>
        </p:nvSpPr>
        <p:spPr>
          <a:xfrm>
            <a:off x="9768511" y="1989138"/>
            <a:ext cx="165672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1" name="Picture Placeholder 10"/>
          <p:cNvSpPr>
            <a:spLocks noGrp="1"/>
          </p:cNvSpPr>
          <p:nvPr>
            <p:ph type="pic" sz="quarter" idx="24"/>
          </p:nvPr>
        </p:nvSpPr>
        <p:spPr>
          <a:xfrm>
            <a:off x="766763" y="2710122"/>
            <a:ext cx="1657350" cy="1006918"/>
          </a:xfrm>
        </p:spPr>
        <p:txBody>
          <a:bodyPr/>
          <a:lstStyle>
            <a:lvl1pPr marL="0" indent="0">
              <a:buNone/>
              <a:defRPr sz="1000"/>
            </a:lvl1pPr>
          </a:lstStyle>
          <a:p>
            <a:r>
              <a:rPr lang="fi-FI"/>
              <a:t>Lisää kuva napsauttamalla kuvaketta</a:t>
            </a:r>
          </a:p>
        </p:txBody>
      </p:sp>
      <p:sp>
        <p:nvSpPr>
          <p:cNvPr id="41" name="Picture Placeholder 10"/>
          <p:cNvSpPr>
            <a:spLocks noGrp="1"/>
          </p:cNvSpPr>
          <p:nvPr>
            <p:ph type="pic" sz="quarter" idx="25"/>
          </p:nvPr>
        </p:nvSpPr>
        <p:spPr>
          <a:xfrm>
            <a:off x="2567510" y="2710122"/>
            <a:ext cx="1657350" cy="1006918"/>
          </a:xfrm>
        </p:spPr>
        <p:txBody>
          <a:bodyPr/>
          <a:lstStyle>
            <a:lvl1pPr marL="0" indent="0">
              <a:buNone/>
              <a:defRPr sz="1000"/>
            </a:lvl1pPr>
          </a:lstStyle>
          <a:p>
            <a:r>
              <a:rPr lang="fi-FI"/>
              <a:t>Lisää kuva napsauttamalla kuvaketta</a:t>
            </a:r>
          </a:p>
        </p:txBody>
      </p:sp>
      <p:sp>
        <p:nvSpPr>
          <p:cNvPr id="42" name="Picture Placeholder 10"/>
          <p:cNvSpPr>
            <a:spLocks noGrp="1"/>
          </p:cNvSpPr>
          <p:nvPr>
            <p:ph type="pic" sz="quarter" idx="26"/>
          </p:nvPr>
        </p:nvSpPr>
        <p:spPr>
          <a:xfrm>
            <a:off x="4366640" y="2710122"/>
            <a:ext cx="1657350" cy="1006918"/>
          </a:xfrm>
        </p:spPr>
        <p:txBody>
          <a:bodyPr/>
          <a:lstStyle>
            <a:lvl1pPr marL="0" indent="0">
              <a:buNone/>
              <a:defRPr sz="1000"/>
            </a:lvl1pPr>
          </a:lstStyle>
          <a:p>
            <a:r>
              <a:rPr lang="fi-FI"/>
              <a:t>Lisää kuva napsauttamalla kuvaketta</a:t>
            </a:r>
          </a:p>
        </p:txBody>
      </p:sp>
      <p:sp>
        <p:nvSpPr>
          <p:cNvPr id="43" name="Picture Placeholder 10"/>
          <p:cNvSpPr>
            <a:spLocks noGrp="1"/>
          </p:cNvSpPr>
          <p:nvPr>
            <p:ph type="pic" sz="quarter" idx="27"/>
          </p:nvPr>
        </p:nvSpPr>
        <p:spPr>
          <a:xfrm>
            <a:off x="6168010" y="2710122"/>
            <a:ext cx="1657350" cy="1006918"/>
          </a:xfrm>
        </p:spPr>
        <p:txBody>
          <a:bodyPr/>
          <a:lstStyle>
            <a:lvl1pPr marL="0" indent="0">
              <a:buNone/>
              <a:defRPr sz="1000"/>
            </a:lvl1pPr>
          </a:lstStyle>
          <a:p>
            <a:r>
              <a:rPr lang="fi-FI"/>
              <a:t>Lisää kuva napsauttamalla kuvaketta</a:t>
            </a:r>
          </a:p>
        </p:txBody>
      </p:sp>
      <p:sp>
        <p:nvSpPr>
          <p:cNvPr id="44" name="Picture Placeholder 10"/>
          <p:cNvSpPr>
            <a:spLocks noGrp="1"/>
          </p:cNvSpPr>
          <p:nvPr>
            <p:ph type="pic" sz="quarter" idx="28"/>
          </p:nvPr>
        </p:nvSpPr>
        <p:spPr>
          <a:xfrm>
            <a:off x="7968260" y="2710122"/>
            <a:ext cx="1657350" cy="1006918"/>
          </a:xfrm>
        </p:spPr>
        <p:txBody>
          <a:bodyPr/>
          <a:lstStyle>
            <a:lvl1pPr marL="0" indent="0">
              <a:buNone/>
              <a:defRPr sz="1000"/>
            </a:lvl1pPr>
          </a:lstStyle>
          <a:p>
            <a:r>
              <a:rPr lang="fi-FI"/>
              <a:t>Lisää kuva napsauttamalla kuvaketta</a:t>
            </a:r>
          </a:p>
        </p:txBody>
      </p:sp>
      <p:sp>
        <p:nvSpPr>
          <p:cNvPr id="45" name="Picture Placeholder 10"/>
          <p:cNvSpPr>
            <a:spLocks noGrp="1"/>
          </p:cNvSpPr>
          <p:nvPr>
            <p:ph type="pic" sz="quarter" idx="29"/>
          </p:nvPr>
        </p:nvSpPr>
        <p:spPr>
          <a:xfrm>
            <a:off x="9767888" y="2710122"/>
            <a:ext cx="1657350" cy="1006918"/>
          </a:xfrm>
        </p:spPr>
        <p:txBody>
          <a:bodyPr/>
          <a:lstStyle>
            <a:lvl1pPr marL="0" indent="0">
              <a:buNone/>
              <a:defRPr sz="1000"/>
            </a:lvl1pPr>
          </a:lstStyle>
          <a:p>
            <a:r>
              <a:rPr lang="fi-FI"/>
              <a:t>Lisää kuva napsauttamalla kuvaketta</a:t>
            </a:r>
          </a:p>
        </p:txBody>
      </p:sp>
    </p:spTree>
    <p:extLst>
      <p:ext uri="{BB962C8B-B14F-4D97-AF65-F5344CB8AC3E}">
        <p14:creationId xmlns:p14="http://schemas.microsoft.com/office/powerpoint/2010/main" val="10452740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aulukko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A3EF816C-448D-4CAD-8E7D-3E87A3DFF3F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201677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 name="Text Placeholder 3"/>
          <p:cNvSpPr>
            <a:spLocks noGrp="1"/>
          </p:cNvSpPr>
          <p:nvPr>
            <p:ph type="body" sz="quarter" idx="24"/>
          </p:nvPr>
        </p:nvSpPr>
        <p:spPr>
          <a:xfrm>
            <a:off x="766762" y="2565400"/>
            <a:ext cx="2017535" cy="1008063"/>
          </a:xfrm>
          <a:solidFill>
            <a:srgbClr val="923468">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48" name="Text Placeholder 5"/>
          <p:cNvSpPr>
            <a:spLocks noGrp="1"/>
          </p:cNvSpPr>
          <p:nvPr>
            <p:ph type="body" sz="quarter" idx="26"/>
          </p:nvPr>
        </p:nvSpPr>
        <p:spPr>
          <a:xfrm>
            <a:off x="2927560" y="1989138"/>
            <a:ext cx="201677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9" name="Text Placeholder 3"/>
          <p:cNvSpPr>
            <a:spLocks noGrp="1"/>
          </p:cNvSpPr>
          <p:nvPr>
            <p:ph type="body" sz="quarter" idx="27"/>
          </p:nvPr>
        </p:nvSpPr>
        <p:spPr>
          <a:xfrm>
            <a:off x="2927559" y="2565400"/>
            <a:ext cx="2017535" cy="1008063"/>
          </a:xfrm>
          <a:solidFill>
            <a:schemeClr val="accent1">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1" name="Text Placeholder 5"/>
          <p:cNvSpPr>
            <a:spLocks noGrp="1"/>
          </p:cNvSpPr>
          <p:nvPr>
            <p:ph type="body" sz="quarter" idx="29"/>
          </p:nvPr>
        </p:nvSpPr>
        <p:spPr>
          <a:xfrm>
            <a:off x="5087611" y="1989138"/>
            <a:ext cx="201677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2" name="Text Placeholder 3"/>
          <p:cNvSpPr>
            <a:spLocks noGrp="1"/>
          </p:cNvSpPr>
          <p:nvPr>
            <p:ph type="body" sz="quarter" idx="30"/>
          </p:nvPr>
        </p:nvSpPr>
        <p:spPr>
          <a:xfrm>
            <a:off x="5087610" y="2565400"/>
            <a:ext cx="2017535" cy="1008063"/>
          </a:xfrm>
          <a:solidFill>
            <a:schemeClr val="accent4">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4" name="Text Placeholder 5"/>
          <p:cNvSpPr>
            <a:spLocks noGrp="1"/>
          </p:cNvSpPr>
          <p:nvPr>
            <p:ph type="body" sz="quarter" idx="32"/>
          </p:nvPr>
        </p:nvSpPr>
        <p:spPr>
          <a:xfrm>
            <a:off x="7248160" y="1989138"/>
            <a:ext cx="201677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5" name="Text Placeholder 3"/>
          <p:cNvSpPr>
            <a:spLocks noGrp="1"/>
          </p:cNvSpPr>
          <p:nvPr>
            <p:ph type="body" sz="quarter" idx="33"/>
          </p:nvPr>
        </p:nvSpPr>
        <p:spPr>
          <a:xfrm>
            <a:off x="7248159" y="2565400"/>
            <a:ext cx="2017535" cy="1008063"/>
          </a:xfrm>
          <a:solidFill>
            <a:schemeClr val="accent2">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7" name="Text Placeholder 5"/>
          <p:cNvSpPr>
            <a:spLocks noGrp="1"/>
          </p:cNvSpPr>
          <p:nvPr>
            <p:ph type="body" sz="quarter" idx="35"/>
          </p:nvPr>
        </p:nvSpPr>
        <p:spPr>
          <a:xfrm>
            <a:off x="9408461" y="1989138"/>
            <a:ext cx="201677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8" name="Text Placeholder 3"/>
          <p:cNvSpPr>
            <a:spLocks noGrp="1"/>
          </p:cNvSpPr>
          <p:nvPr>
            <p:ph type="body" sz="quarter" idx="36"/>
          </p:nvPr>
        </p:nvSpPr>
        <p:spPr>
          <a:xfrm>
            <a:off x="9408460" y="2565400"/>
            <a:ext cx="2017535" cy="1008063"/>
          </a:xfrm>
          <a:solidFill>
            <a:srgbClr val="FF3E60">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21" name="Text Placeholder 3">
            <a:extLst>
              <a:ext uri="{FF2B5EF4-FFF2-40B4-BE49-F238E27FC236}">
                <a16:creationId xmlns:a16="http://schemas.microsoft.com/office/drawing/2014/main" id="{975B663F-3DAF-4ED3-968F-857851A2319C}"/>
              </a:ext>
            </a:extLst>
          </p:cNvPr>
          <p:cNvSpPr>
            <a:spLocks noGrp="1"/>
          </p:cNvSpPr>
          <p:nvPr>
            <p:ph type="body" sz="quarter" idx="37"/>
          </p:nvPr>
        </p:nvSpPr>
        <p:spPr>
          <a:xfrm>
            <a:off x="7672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6ACEDFCA-6045-4841-A327-1E1041E1AD12}"/>
              </a:ext>
            </a:extLst>
          </p:cNvPr>
          <p:cNvSpPr>
            <a:spLocks noGrp="1"/>
          </p:cNvSpPr>
          <p:nvPr>
            <p:ph type="body" sz="quarter" idx="38"/>
          </p:nvPr>
        </p:nvSpPr>
        <p:spPr>
          <a:xfrm>
            <a:off x="29275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ECAF9A28-9C31-4452-9641-B8844AE99E94}"/>
              </a:ext>
            </a:extLst>
          </p:cNvPr>
          <p:cNvSpPr>
            <a:spLocks noGrp="1"/>
          </p:cNvSpPr>
          <p:nvPr>
            <p:ph type="body" sz="quarter" idx="39"/>
          </p:nvPr>
        </p:nvSpPr>
        <p:spPr>
          <a:xfrm>
            <a:off x="50878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1" name="Text Placeholder 3">
            <a:extLst>
              <a:ext uri="{FF2B5EF4-FFF2-40B4-BE49-F238E27FC236}">
                <a16:creationId xmlns:a16="http://schemas.microsoft.com/office/drawing/2014/main" id="{E409D3F7-F7D1-46C5-AE0D-FDFBFE328A57}"/>
              </a:ext>
            </a:extLst>
          </p:cNvPr>
          <p:cNvSpPr>
            <a:spLocks noGrp="1"/>
          </p:cNvSpPr>
          <p:nvPr>
            <p:ph type="body" sz="quarter" idx="40"/>
          </p:nvPr>
        </p:nvSpPr>
        <p:spPr>
          <a:xfrm>
            <a:off x="72481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2" name="Text Placeholder 3">
            <a:extLst>
              <a:ext uri="{FF2B5EF4-FFF2-40B4-BE49-F238E27FC236}">
                <a16:creationId xmlns:a16="http://schemas.microsoft.com/office/drawing/2014/main" id="{2655D6CA-0038-4B3D-A7EC-7E6EC94930BC}"/>
              </a:ext>
            </a:extLst>
          </p:cNvPr>
          <p:cNvSpPr>
            <a:spLocks noGrp="1"/>
          </p:cNvSpPr>
          <p:nvPr>
            <p:ph type="body" sz="quarter" idx="41"/>
          </p:nvPr>
        </p:nvSpPr>
        <p:spPr>
          <a:xfrm>
            <a:off x="94084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Tree>
    <p:extLst>
      <p:ext uri="{BB962C8B-B14F-4D97-AF65-F5344CB8AC3E}">
        <p14:creationId xmlns:p14="http://schemas.microsoft.com/office/powerpoint/2010/main" val="238542484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Numerointi">
    <p:spTree>
      <p:nvGrpSpPr>
        <p:cNvPr id="1" name=""/>
        <p:cNvGrpSpPr/>
        <p:nvPr/>
      </p:nvGrpSpPr>
      <p:grpSpPr>
        <a:xfrm>
          <a:off x="0" y="0"/>
          <a:ext cx="0" cy="0"/>
          <a:chOff x="0" y="0"/>
          <a:chExt cx="0" cy="0"/>
        </a:xfrm>
      </p:grpSpPr>
      <p:sp>
        <p:nvSpPr>
          <p:cNvPr id="18" name="Text Placeholder 3">
            <a:extLst>
              <a:ext uri="{FF2B5EF4-FFF2-40B4-BE49-F238E27FC236}">
                <a16:creationId xmlns:a16="http://schemas.microsoft.com/office/drawing/2014/main" id="{6BD0307D-7144-4618-ADCF-5E46E0AADBDB}"/>
              </a:ext>
            </a:extLst>
          </p:cNvPr>
          <p:cNvSpPr>
            <a:spLocks noGrp="1"/>
          </p:cNvSpPr>
          <p:nvPr>
            <p:ph type="body" sz="quarter" idx="37"/>
          </p:nvPr>
        </p:nvSpPr>
        <p:spPr>
          <a:xfrm>
            <a:off x="91128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19" name="Text Placeholder 3">
            <a:extLst>
              <a:ext uri="{FF2B5EF4-FFF2-40B4-BE49-F238E27FC236}">
                <a16:creationId xmlns:a16="http://schemas.microsoft.com/office/drawing/2014/main" id="{0109A1DB-AC37-4268-92E5-B8CB8B6F84E7}"/>
              </a:ext>
            </a:extLst>
          </p:cNvPr>
          <p:cNvSpPr>
            <a:spLocks noGrp="1"/>
          </p:cNvSpPr>
          <p:nvPr>
            <p:ph type="body" sz="quarter" idx="38"/>
          </p:nvPr>
        </p:nvSpPr>
        <p:spPr>
          <a:xfrm>
            <a:off x="465580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0" name="Text Placeholder 3">
            <a:extLst>
              <a:ext uri="{FF2B5EF4-FFF2-40B4-BE49-F238E27FC236}">
                <a16:creationId xmlns:a16="http://schemas.microsoft.com/office/drawing/2014/main" id="{FD377B09-9EA8-4EB3-B601-2F0301D65ADC}"/>
              </a:ext>
            </a:extLst>
          </p:cNvPr>
          <p:cNvSpPr>
            <a:spLocks noGrp="1"/>
          </p:cNvSpPr>
          <p:nvPr>
            <p:ph type="body" sz="quarter" idx="39"/>
          </p:nvPr>
        </p:nvSpPr>
        <p:spPr>
          <a:xfrm>
            <a:off x="840032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2" name="Text Placeholder 3">
            <a:extLst>
              <a:ext uri="{FF2B5EF4-FFF2-40B4-BE49-F238E27FC236}">
                <a16:creationId xmlns:a16="http://schemas.microsoft.com/office/drawing/2014/main" id="{81FFFA81-EAD8-4C0B-80B3-10CD55D781E7}"/>
              </a:ext>
            </a:extLst>
          </p:cNvPr>
          <p:cNvSpPr>
            <a:spLocks noGrp="1"/>
          </p:cNvSpPr>
          <p:nvPr>
            <p:ph type="body" sz="quarter" idx="40"/>
          </p:nvPr>
        </p:nvSpPr>
        <p:spPr>
          <a:xfrm>
            <a:off x="91128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3" name="Text Placeholder 3">
            <a:extLst>
              <a:ext uri="{FF2B5EF4-FFF2-40B4-BE49-F238E27FC236}">
                <a16:creationId xmlns:a16="http://schemas.microsoft.com/office/drawing/2014/main" id="{F93A3281-63EC-43C5-9E82-F2C08B974BCF}"/>
              </a:ext>
            </a:extLst>
          </p:cNvPr>
          <p:cNvSpPr>
            <a:spLocks noGrp="1"/>
          </p:cNvSpPr>
          <p:nvPr>
            <p:ph type="body" sz="quarter" idx="41"/>
          </p:nvPr>
        </p:nvSpPr>
        <p:spPr>
          <a:xfrm>
            <a:off x="465580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5" name="Text Placeholder 3">
            <a:extLst>
              <a:ext uri="{FF2B5EF4-FFF2-40B4-BE49-F238E27FC236}">
                <a16:creationId xmlns:a16="http://schemas.microsoft.com/office/drawing/2014/main" id="{3BDE2587-873A-462C-BE41-87325647729C}"/>
              </a:ext>
            </a:extLst>
          </p:cNvPr>
          <p:cNvSpPr>
            <a:spLocks noGrp="1"/>
          </p:cNvSpPr>
          <p:nvPr>
            <p:ph type="body" sz="quarter" idx="42"/>
          </p:nvPr>
        </p:nvSpPr>
        <p:spPr>
          <a:xfrm>
            <a:off x="840032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75FD9048-5DEA-4497-B4EE-9C521DA934F6}"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1" name="Text Placeholder 5"/>
          <p:cNvSpPr>
            <a:spLocks noGrp="1" noChangeAspect="1"/>
          </p:cNvSpPr>
          <p:nvPr>
            <p:ph type="body" sz="quarter" idx="13" hasCustomPrompt="1"/>
          </p:nvPr>
        </p:nvSpPr>
        <p:spPr>
          <a:xfrm>
            <a:off x="40721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4"/>
                </a:solidFill>
                <a:latin typeface="+mj-lt"/>
              </a:defRPr>
            </a:lvl1pPr>
            <a:lvl2pPr marL="0" indent="0" algn="ctr">
              <a:spcBef>
                <a:spcPts val="200"/>
              </a:spcBef>
              <a:buFontTx/>
              <a:buNone/>
              <a:defRPr sz="8000" b="0">
                <a:solidFill>
                  <a:schemeClr val="accent4"/>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0" name="Text Placeholder 5"/>
          <p:cNvSpPr>
            <a:spLocks noGrp="1" noChangeAspect="1"/>
          </p:cNvSpPr>
          <p:nvPr>
            <p:ph type="body" sz="quarter" idx="15" hasCustomPrompt="1"/>
          </p:nvPr>
        </p:nvSpPr>
        <p:spPr>
          <a:xfrm>
            <a:off x="415173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3"/>
                </a:solidFill>
                <a:latin typeface="+mj-lt"/>
              </a:defRPr>
            </a:lvl1pPr>
            <a:lvl2pPr marL="0" indent="0" algn="ctr">
              <a:spcBef>
                <a:spcPts val="200"/>
              </a:spcBef>
              <a:buFontTx/>
              <a:buNone/>
              <a:defRPr sz="8000" b="0">
                <a:solidFill>
                  <a:schemeClr val="accent3"/>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2" name="Text Placeholder 5"/>
          <p:cNvSpPr>
            <a:spLocks noGrp="1" noChangeAspect="1"/>
          </p:cNvSpPr>
          <p:nvPr>
            <p:ph type="body" sz="quarter" idx="17" hasCustomPrompt="1"/>
          </p:nvPr>
        </p:nvSpPr>
        <p:spPr>
          <a:xfrm>
            <a:off x="789625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1"/>
                </a:solidFill>
                <a:latin typeface="+mj-lt"/>
              </a:defRPr>
            </a:lvl1pPr>
            <a:lvl2pPr marL="0" indent="0" algn="ctr">
              <a:spcBef>
                <a:spcPts val="200"/>
              </a:spcBef>
              <a:buFontTx/>
              <a:buNone/>
              <a:defRPr sz="80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5" name="Text Placeholder 5"/>
          <p:cNvSpPr>
            <a:spLocks noGrp="1" noChangeAspect="1"/>
          </p:cNvSpPr>
          <p:nvPr>
            <p:ph type="body" sz="quarter" idx="19" hasCustomPrompt="1"/>
          </p:nvPr>
        </p:nvSpPr>
        <p:spPr>
          <a:xfrm>
            <a:off x="40721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6"/>
                </a:solidFill>
                <a:latin typeface="+mj-lt"/>
              </a:defRPr>
            </a:lvl1pPr>
            <a:lvl2pPr marL="0" indent="0" algn="ctr">
              <a:spcBef>
                <a:spcPts val="200"/>
              </a:spcBef>
              <a:buFontTx/>
              <a:buNone/>
              <a:defRPr sz="8000" b="0">
                <a:solidFill>
                  <a:schemeClr val="accent6"/>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7" name="Text Placeholder 5"/>
          <p:cNvSpPr>
            <a:spLocks noGrp="1" noChangeAspect="1"/>
          </p:cNvSpPr>
          <p:nvPr>
            <p:ph type="body" sz="quarter" idx="21" hasCustomPrompt="1"/>
          </p:nvPr>
        </p:nvSpPr>
        <p:spPr>
          <a:xfrm>
            <a:off x="415173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2"/>
                </a:solidFill>
                <a:latin typeface="+mj-lt"/>
              </a:defRPr>
            </a:lvl1pPr>
            <a:lvl2pPr marL="0" indent="0" algn="ctr">
              <a:spcBef>
                <a:spcPts val="200"/>
              </a:spcBef>
              <a:buFontTx/>
              <a:buNone/>
              <a:defRPr sz="8000" b="0">
                <a:solidFill>
                  <a:schemeClr val="accent2"/>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9" name="Text Placeholder 5"/>
          <p:cNvSpPr>
            <a:spLocks noGrp="1" noChangeAspect="1"/>
          </p:cNvSpPr>
          <p:nvPr>
            <p:ph type="body" sz="quarter" idx="23" hasCustomPrompt="1"/>
          </p:nvPr>
        </p:nvSpPr>
        <p:spPr>
          <a:xfrm>
            <a:off x="789625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5"/>
                </a:solidFill>
                <a:latin typeface="+mj-lt"/>
              </a:defRPr>
            </a:lvl1pPr>
            <a:lvl2pPr marL="0" indent="0" algn="ctr">
              <a:spcBef>
                <a:spcPts val="200"/>
              </a:spcBef>
              <a:buFontTx/>
              <a:buNone/>
              <a:defRPr sz="8000" b="0">
                <a:solidFill>
                  <a:schemeClr val="accent5"/>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Tree>
    <p:extLst>
      <p:ext uri="{BB962C8B-B14F-4D97-AF65-F5344CB8AC3E}">
        <p14:creationId xmlns:p14="http://schemas.microsoft.com/office/powerpoint/2010/main" val="40989955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secHead" preserve="1">
  <p:cSld name="Väliotsikko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1FB8D615-AD96-4EB6-9214-D90B85C65DA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BF344943-A0A2-42BD-89C5-48F43EBE204B}"/>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574618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E62AB49E-E61E-4479-A0B6-656DFE812A10}"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27249220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8D2FC861-FC86-4FF4-A50C-89C7B28C10B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ABBF4488-7E1A-4DAF-9066-BFD0BA9DC8C7}"/>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7460802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1A464CB-4A87-4967-9499-95CB747DACE3}"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CAD9E424-FE63-4724-8350-7238C6CD49CB}"/>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7349583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4D82002A-7AA0-4F5C-A0FD-150D38BFD2D6}"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71BDAE9F-350D-4F50-A976-2C516108D38E}"/>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50951107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4"/>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4"/>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2A0504B-A3F2-405C-9155-C619572FC21C}"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8AEEDBFD-277C-434B-9A9A-87EE86F3BF94}"/>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7211600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AE7C8EA-7D5B-4ECC-B84F-BEAF5A03A11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CF201B11-9274-4F82-A5C3-7FAE916E061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77967820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Date Placeholder 2"/>
          <p:cNvSpPr>
            <a:spLocks noGrp="1"/>
          </p:cNvSpPr>
          <p:nvPr>
            <p:ph type="dt" sz="half" idx="10"/>
          </p:nvPr>
        </p:nvSpPr>
        <p:spPr/>
        <p:txBody>
          <a:bodyPr/>
          <a:lstStyle/>
          <a:p>
            <a:fld id="{6BE111E2-37B1-4109-A1BB-6B241DDDB9DB}" type="datetime1">
              <a:rPr lang="fi-FI" smtClean="0"/>
              <a:t>13.12.2021</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9810998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15999BF7-CE1F-4794-BE7A-0EBBEDC83E9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DE41C726-91B5-4DC4-ADD0-FD7392546F7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19430888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A4432D0-F305-446D-95E3-48EAD803891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947830F6-C9F2-4A36-980C-6136E35544A3}"/>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0481427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080BAEA-5B18-405A-A401-F49736D1ACDD}"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2917A08A-EF19-4C97-BFDB-32BDC040E85A}"/>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995576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1333C36-1DDA-469D-A0C5-6C5A2A7F67F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F926DAD9-CB9B-4DD3-B989-9A965534D70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5580758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694459C7-B1FD-43B2-A1AF-1A902ACF93C5}"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8197760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Nosto violett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BC64B0AE-AE5B-43D8-B88D-91BF9EDE0233}"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9072D378-F85C-4DF2-8A13-E74B0A19D64A}"/>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69156257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Nosto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422E3422-7BAB-4AD4-A34D-B52D7DF25070}"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A973845A-77BC-43ED-9C7E-531CC29C2444}"/>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1749290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2F2B63E-0CF4-43E4-BECC-91438CF8411E}"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7B3BFD74-E392-4B24-B78B-157CBF2B29BD}"/>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848525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Nosto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503D9EB-944F-4EAE-8444-A343F5A66C7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F1982993-374A-46F6-AAEB-48323C4876A6}"/>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3593269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F9163B-F3D6-4AA2-B052-E1F9BA0A5D4E}" type="datetime1">
              <a:rPr lang="fi-FI" smtClean="0"/>
              <a:t>13.12.2021</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72495610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1ECAD5F9-8A23-4475-850C-F4CA7E4DAEB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pic>
        <p:nvPicPr>
          <p:cNvPr id="9" name="Picture 8" descr="Icon&#10;&#10;Description automatically generated">
            <a:hlinkClick r:id="rId6"/>
            <a:extLst>
              <a:ext uri="{FF2B5EF4-FFF2-40B4-BE49-F238E27FC236}">
                <a16:creationId xmlns:a16="http://schemas.microsoft.com/office/drawing/2014/main" id="{5B53270C-43DF-46FE-A4F5-29F29992F4A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17" name="Freeform 6">
            <a:hlinkClick r:id="rId8"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3" name="TextBox 12">
            <a:hlinkClick r:id="rId9"/>
            <a:extLst>
              <a:ext uri="{FF2B5EF4-FFF2-40B4-BE49-F238E27FC236}">
                <a16:creationId xmlns:a16="http://schemas.microsoft.com/office/drawing/2014/main" id="{2291F968-8CBB-4022-ACCE-1E6A59F92822}"/>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Tree>
    <p:extLst>
      <p:ext uri="{BB962C8B-B14F-4D97-AF65-F5344CB8AC3E}">
        <p14:creationId xmlns:p14="http://schemas.microsoft.com/office/powerpoint/2010/main" val="323153683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EFEA1E4D-C91E-41FF-9F0C-0BF31AFF683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6"/>
            <a:extLst>
              <a:ext uri="{FF2B5EF4-FFF2-40B4-BE49-F238E27FC236}">
                <a16:creationId xmlns:a16="http://schemas.microsoft.com/office/drawing/2014/main" id="{A085D48D-2A36-429A-9D7E-97ECF8F5D34B}"/>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18" name="Freeform 6">
            <a:hlinkClick r:id="rId8"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3" name="TextBox 12">
            <a:hlinkClick r:id="rId9"/>
            <a:extLst>
              <a:ext uri="{FF2B5EF4-FFF2-40B4-BE49-F238E27FC236}">
                <a16:creationId xmlns:a16="http://schemas.microsoft.com/office/drawing/2014/main" id="{297D3374-4351-4D7E-9482-41ECE464A711}"/>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50407795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2">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FC1B5BAD-9C63-4C69-87C4-819DEDC62D6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2"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3"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4"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5"/>
            <a:extLst>
              <a:ext uri="{FF2B5EF4-FFF2-40B4-BE49-F238E27FC236}">
                <a16:creationId xmlns:a16="http://schemas.microsoft.com/office/drawing/2014/main" id="{941B77CA-24CD-4DBD-A47E-5984688C247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18" name="Freeform 6">
            <a:hlinkClick r:id="rId7"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9" name="TextBox 18">
            <a:hlinkClick r:id="rId8"/>
            <a:extLst>
              <a:ext uri="{FF2B5EF4-FFF2-40B4-BE49-F238E27FC236}">
                <a16:creationId xmlns:a16="http://schemas.microsoft.com/office/drawing/2014/main" id="{8D639896-BD23-481B-A03C-839F5F9583A4}"/>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13020173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2">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B9145441-B421-48FF-AF9C-FF5C4818C8F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2"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3"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4"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5"/>
            <a:extLst>
              <a:ext uri="{FF2B5EF4-FFF2-40B4-BE49-F238E27FC236}">
                <a16:creationId xmlns:a16="http://schemas.microsoft.com/office/drawing/2014/main" id="{685C5932-3F7F-41CB-87DD-B2ABBE5E62A8}"/>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18" name="Freeform 6">
            <a:hlinkClick r:id="rId7"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9" name="TextBox 18">
            <a:hlinkClick r:id="rId8"/>
            <a:extLst>
              <a:ext uri="{FF2B5EF4-FFF2-40B4-BE49-F238E27FC236}">
                <a16:creationId xmlns:a16="http://schemas.microsoft.com/office/drawing/2014/main" id="{DCA6CD3D-5272-47DC-8457-908428678D79}"/>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5063756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64226694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9DC6366-A444-4167-BC0C-762BA82C707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endParaRPr lang="fi-FI" noProof="0" dirty="0"/>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239975259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86063054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79614B5-578D-468F-9090-1F59D13EFBEC}"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0" name="Text Placeholder 2">
            <a:extLst>
              <a:ext uri="{FF2B5EF4-FFF2-40B4-BE49-F238E27FC236}">
                <a16:creationId xmlns:a16="http://schemas.microsoft.com/office/drawing/2014/main" id="{FEA61D0F-76FD-476A-AABC-5CF7457B0D08}"/>
              </a:ext>
            </a:extLst>
          </p:cNvPr>
          <p:cNvSpPr>
            <a:spLocks noGrp="1" noChangeAspect="1"/>
          </p:cNvSpPr>
          <p:nvPr>
            <p:ph type="body" sz="quarter" idx="19"/>
          </p:nvPr>
        </p:nvSpPr>
        <p:spPr>
          <a:xfrm>
            <a:off x="479220" y="374400"/>
            <a:ext cx="1562400" cy="468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3909885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solidFill>
                  <a:schemeClr val="bg1"/>
                </a:solidFill>
              </a:defRPr>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5735DE95-D114-4AEA-A812-E14BD5E49622}"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0" name="Text Placeholder 2">
            <a:extLst>
              <a:ext uri="{FF2B5EF4-FFF2-40B4-BE49-F238E27FC236}">
                <a16:creationId xmlns:a16="http://schemas.microsoft.com/office/drawing/2014/main" id="{AEF06DBD-CF98-4F65-8CA2-F02B8B05C861}"/>
              </a:ext>
            </a:extLst>
          </p:cNvPr>
          <p:cNvSpPr>
            <a:spLocks noGrp="1" noChangeAspect="1"/>
          </p:cNvSpPr>
          <p:nvPr>
            <p:ph type="body" sz="quarter" idx="19"/>
          </p:nvPr>
        </p:nvSpPr>
        <p:spPr>
          <a:xfrm>
            <a:off x="479220" y="374400"/>
            <a:ext cx="1562400" cy="468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10393167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3208654-B07A-4704-BD4C-3600EF4D388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10" name="Text Placeholder 2">
            <a:extLst>
              <a:ext uri="{FF2B5EF4-FFF2-40B4-BE49-F238E27FC236}">
                <a16:creationId xmlns:a16="http://schemas.microsoft.com/office/drawing/2014/main" id="{8D855733-A36D-4272-810F-073F71CD9F09}"/>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42571365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7E774FDB-E875-4D3F-8862-251C29449380}"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Text Placeholder 2">
            <a:extLst>
              <a:ext uri="{FF2B5EF4-FFF2-40B4-BE49-F238E27FC236}">
                <a16:creationId xmlns:a16="http://schemas.microsoft.com/office/drawing/2014/main" id="{94E7C498-4D6A-47D7-8032-B658B26BCC98}"/>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6740978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Väliotsikkodi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C71194F-0947-4BD5-A12E-64CAC5CECC1F}"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Text Placeholder 2">
            <a:extLst>
              <a:ext uri="{FF2B5EF4-FFF2-40B4-BE49-F238E27FC236}">
                <a16:creationId xmlns:a16="http://schemas.microsoft.com/office/drawing/2014/main" id="{E002B06E-209A-4165-9127-7DC450D06474}"/>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240620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Väliotsikkodia vaaleall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5C6EA409-A95B-408E-8809-4F287FB5716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Text Placeholder 2">
            <a:extLst>
              <a:ext uri="{FF2B5EF4-FFF2-40B4-BE49-F238E27FC236}">
                <a16:creationId xmlns:a16="http://schemas.microsoft.com/office/drawing/2014/main" id="{62F31E1C-DCBD-419B-8249-143B9D8150C5}"/>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3793156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Lainaus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6AC5613-0FBC-4A2B-A10F-E5C140DFFEEC}"/>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1849ECF7-BCC6-444B-91DD-0A498E68CC2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B516032D-100E-4CB1-8662-E10593766FA4}"/>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32657846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Lainaus 2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A6C31B4-89A7-4449-B288-D72F05738CB9}"/>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B6892272-29E1-40F0-A23D-4521FB93520D}"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2D917702-4ABB-45F8-BB84-9D6C72DFBCBB}"/>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82672745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Sisältö ja grafiikka kuvalla">
    <p:spTree>
      <p:nvGrpSpPr>
        <p:cNvPr id="1" name=""/>
        <p:cNvGrpSpPr/>
        <p:nvPr/>
      </p:nvGrpSpPr>
      <p:grpSpPr>
        <a:xfrm>
          <a:off x="0" y="0"/>
          <a:ext cx="0" cy="0"/>
          <a:chOff x="0" y="0"/>
          <a:chExt cx="0" cy="0"/>
        </a:xfrm>
      </p:grpSpPr>
      <p:sp>
        <p:nvSpPr>
          <p:cNvPr id="11" name="Picture Placeholder 7">
            <a:extLst>
              <a:ext uri="{FF2B5EF4-FFF2-40B4-BE49-F238E27FC236}">
                <a16:creationId xmlns:a16="http://schemas.microsoft.com/office/drawing/2014/main" id="{FD53BDE4-81AB-41F6-A004-26DAD8D0DCC6}"/>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22DBA17B-2728-4812-BD36-2D48D0819177}"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13" name="Text Placeholder 2">
            <a:extLst>
              <a:ext uri="{FF2B5EF4-FFF2-40B4-BE49-F238E27FC236}">
                <a16:creationId xmlns:a16="http://schemas.microsoft.com/office/drawing/2014/main" id="{9F255DE5-0541-4FC2-85E3-38F38326AE86}"/>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7122131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8E69C4F-D786-4567-B4CC-E870875C3588}"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endParaRPr lang="fi-FI" noProof="0" dirty="0"/>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29805671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3F73254E-B6CD-4592-9C35-AAF54117EE2A}"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15658238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4EB299D4-57F5-4C10-81C1-8BF8F799F7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9413623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solidFill>
                  <a:schemeClr val="bg1"/>
                </a:solidFill>
              </a:defRPr>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A227564-0586-4505-BF1F-E84027D5EBA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30164253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BE94E73-A393-4ECF-BC02-065EDEC21D28}"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39473204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4"/>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2FAB94D-EAA4-4ABB-AA8C-06714C2040F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4"/>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374999817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EC95CC45-6607-47DC-A7A9-BF90EC2628B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33862394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Lainaus / somenos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56050" y="1628750"/>
            <a:ext cx="4969188" cy="259236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B33FB06A-2199-45FA-83DB-6FECE6E0A95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6456050" y="4365130"/>
            <a:ext cx="4969188" cy="1440359"/>
          </a:xfrm>
        </p:spPr>
        <p:txBody>
          <a:bodyPr>
            <a:noAutofit/>
          </a:bodyPr>
          <a:lstStyle>
            <a:lvl1pPr marL="0" indent="0">
              <a:buFontTx/>
              <a:buNone/>
              <a:defRPr sz="20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2387927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68316CC7-DE12-41D9-9D9A-4FA28A6C21A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9"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41708378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67A1DCB-3851-4A5B-BCB6-D4786F0F6F94}"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8"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16451997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perustyyl. napsautt.</a:t>
            </a:r>
            <a:endParaRPr lang="fi-FI" noProof="0" dirty="0"/>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54ECBA33-160D-4EC6-909B-9CB559B0B403}"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dirty="0"/>
          </a:p>
        </p:txBody>
      </p:sp>
    </p:spTree>
    <p:extLst>
      <p:ext uri="{BB962C8B-B14F-4D97-AF65-F5344CB8AC3E}">
        <p14:creationId xmlns:p14="http://schemas.microsoft.com/office/powerpoint/2010/main" val="38103870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C53BEB26-41D6-4026-B61D-A3E7E670F1AC}"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dirty="0"/>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336506058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idx="1"/>
          </p:nvPr>
        </p:nvSpPr>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98AD4220-0D06-4B95-9657-C9EB0E3F48C9}" type="datetime1">
              <a:rPr lang="fi-FI" smtClean="0"/>
              <a:t>13.12.2021</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37741591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41CBBC2-2705-4909-A44B-E8E547993242}"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5710878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7C401418-3AB9-4A57-9BE9-76E818D353E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8572040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90606902-C255-44A1-8286-8619BDE5DB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22201454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8A95EB08-A361-4348-9F3E-02C2712B35A8}"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16754620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5F0FA206-5037-4386-A71E-BA74030E6AF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7214392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4340ED4-C6FE-4FAE-AFC3-75E56FFF71C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23798310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9C76FDF6-01CE-4895-B906-A8CDF2AFEEBB}"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141645320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C7E74B2-E516-4435-B461-CA65DCAC78D1}"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15889145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768E5A34-EE4F-4300-BC0F-34FBC4D65423}"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30886155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Nelikenttä">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6A21A49A-E0EE-4A76-AD38-8443CE185D7D}"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4" name="Text Placeholder 5"/>
          <p:cNvSpPr>
            <a:spLocks noGrp="1"/>
          </p:cNvSpPr>
          <p:nvPr>
            <p:ph type="body" sz="quarter" idx="13"/>
          </p:nvPr>
        </p:nvSpPr>
        <p:spPr>
          <a:xfrm>
            <a:off x="4223740" y="2060810"/>
            <a:ext cx="1728000" cy="1728240"/>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5" name="Text Placeholder 3"/>
          <p:cNvSpPr>
            <a:spLocks noGrp="1"/>
          </p:cNvSpPr>
          <p:nvPr>
            <p:ph type="body" sz="quarter" idx="18"/>
          </p:nvPr>
        </p:nvSpPr>
        <p:spPr>
          <a:xfrm>
            <a:off x="6158355" y="1989138"/>
            <a:ext cx="5257227" cy="1871922"/>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8" name="Text Placeholder 5"/>
          <p:cNvSpPr>
            <a:spLocks noGrp="1"/>
          </p:cNvSpPr>
          <p:nvPr>
            <p:ph type="body" sz="quarter" idx="21"/>
          </p:nvPr>
        </p:nvSpPr>
        <p:spPr>
          <a:xfrm>
            <a:off x="6240020" y="2060810"/>
            <a:ext cx="1728000" cy="1728240"/>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23740" y="4005080"/>
            <a:ext cx="1728000" cy="1728240"/>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240020" y="4005080"/>
            <a:ext cx="1728000" cy="1728240"/>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152054664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49A53939-6D20-48CE-8A65-6883A101DFF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20622885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1DA28073-A458-4B12-9446-D38333399C6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12038363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90963F2F-44B9-41C8-8927-50FD9A36BCAE}"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16645680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C6BF9130-7A42-4FBD-AEC6-4BFCDA2A07E7}"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38882897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CAFC92E4-B935-4FE6-B163-FE6F8B9B50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20190969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5D09515-BBF2-40CB-8DFB-BA183B8AAB9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endParaRPr lang="fi-FI" noProof="0" dirty="0"/>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1592671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2B40BE1D-27B4-45A7-AD76-1198A7D57D9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24822342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3DBA2578-D1ED-4406-9F94-0AB22A2B6A3C}"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10658475" cy="3816350"/>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361894030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9F5BD0C2-3805-48AA-8034-4776FDEFC4F5}"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dirty="0"/>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12858123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secHead" preserve="1">
  <p:cSld name="Väliotsikkodia roosa">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0614DF77-57E5-43AE-89EB-A3037004F2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8480386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Nelikenttä 2">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5" name="Text Placeholder 3"/>
          <p:cNvSpPr>
            <a:spLocks noGrp="1"/>
          </p:cNvSpPr>
          <p:nvPr>
            <p:ph type="body" sz="quarter" idx="18"/>
          </p:nvPr>
        </p:nvSpPr>
        <p:spPr>
          <a:xfrm>
            <a:off x="6158355" y="1989138"/>
            <a:ext cx="5257227" cy="1871922"/>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3" name="Oval 2"/>
          <p:cNvSpPr/>
          <p:nvPr userDrawn="1"/>
        </p:nvSpPr>
        <p:spPr>
          <a:xfrm>
            <a:off x="429575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1" name="Oval 2"/>
          <p:cNvSpPr/>
          <p:nvPr userDrawn="1"/>
        </p:nvSpPr>
        <p:spPr>
          <a:xfrm flipH="1">
            <a:off x="616801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2" name="Oval 2"/>
          <p:cNvSpPr/>
          <p:nvPr userDrawn="1"/>
        </p:nvSpPr>
        <p:spPr>
          <a:xfrm flipH="1" flipV="1">
            <a:off x="616801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3" name="Oval 2"/>
          <p:cNvSpPr/>
          <p:nvPr userDrawn="1"/>
        </p:nvSpPr>
        <p:spPr>
          <a:xfrm flipV="1">
            <a:off x="429575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4" name="Text Placeholder 5"/>
          <p:cNvSpPr>
            <a:spLocks noGrp="1"/>
          </p:cNvSpPr>
          <p:nvPr>
            <p:ph type="body" sz="quarter" idx="13"/>
          </p:nvPr>
        </p:nvSpPr>
        <p:spPr>
          <a:xfrm>
            <a:off x="429599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A3C5BCE6-2D7A-4E96-B01D-446E7A06509F}"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8" name="Text Placeholder 5"/>
          <p:cNvSpPr>
            <a:spLocks noGrp="1"/>
          </p:cNvSpPr>
          <p:nvPr>
            <p:ph type="body" sz="quarter" idx="21"/>
          </p:nvPr>
        </p:nvSpPr>
        <p:spPr>
          <a:xfrm>
            <a:off x="616801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9599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16801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34240604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55070E62-652A-4FCA-A48A-A3C9B5D21054}"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54492446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64807B02-D0B4-4A08-B62E-A00F5B78E98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90235922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96A53D7B-6B97-4993-8B7C-225FD1A23FD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4542195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Date Placeholder 2"/>
          <p:cNvSpPr>
            <a:spLocks noGrp="1"/>
          </p:cNvSpPr>
          <p:nvPr>
            <p:ph type="dt" sz="half" idx="10"/>
          </p:nvPr>
        </p:nvSpPr>
        <p:spPr/>
        <p:txBody>
          <a:bodyPr/>
          <a:lstStyle/>
          <a:p>
            <a:fld id="{49B95E72-162F-498F-B705-BE5BB9DFFA3F}" type="datetime1">
              <a:rPr lang="fi-FI" smtClean="0"/>
              <a:t>13.12.2021</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5461583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F2DA8B51-994D-4A31-B782-77968A11E96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4070227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44088E3-6F12-4947-AD33-6B633F33A9C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386489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256D4DAF-E4C3-4958-B746-FD7B1AD5EF1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6360282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7FF261-7541-42FA-B569-1D24A502372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3588524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48F61E-A88D-43AD-B098-855ED78C625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11837599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Lainaus / Somenosto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bg1"/>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7355545E-CA5D-4F16-9BEC-18C7CE8404EA}"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accent3">
              <a:lumMod val="75000"/>
            </a:schemeClr>
          </a:solidFill>
        </p:spPr>
        <p:txBody>
          <a:bodyPr/>
          <a:lstStyle>
            <a:lvl1pPr marL="0" indent="0">
              <a:buFontTx/>
              <a:buNone/>
              <a:defRPr sz="1000">
                <a:solidFill>
                  <a:schemeClr val="bg1"/>
                </a:solidFill>
              </a:defRPr>
            </a:lvl1pPr>
          </a:lstStyle>
          <a:p>
            <a:r>
              <a:rPr lang="fi-FI" noProof="0"/>
              <a:t>Lisää kuva napsauttamalla kuvaketta</a:t>
            </a:r>
            <a:endParaRPr lang="fi-FI" noProof="0" dirty="0"/>
          </a:p>
        </p:txBody>
      </p:sp>
      <p:sp>
        <p:nvSpPr>
          <p:cNvPr id="9"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85264691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aulukko">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E6D2382-5F4D-45A2-B915-9F0497753B2D}"/>
              </a:ext>
            </a:extLst>
          </p:cNvPr>
          <p:cNvSpPr>
            <a:spLocks noGrp="1"/>
          </p:cNvSpPr>
          <p:nvPr>
            <p:ph type="body" sz="quarter" idx="30"/>
          </p:nvPr>
        </p:nvSpPr>
        <p:spPr>
          <a:xfrm>
            <a:off x="767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6" name="Text Placeholder 3">
            <a:extLst>
              <a:ext uri="{FF2B5EF4-FFF2-40B4-BE49-F238E27FC236}">
                <a16:creationId xmlns:a16="http://schemas.microsoft.com/office/drawing/2014/main" id="{7FF6DC43-D734-4C64-A391-7AFEC5B082CE}"/>
              </a:ext>
            </a:extLst>
          </p:cNvPr>
          <p:cNvSpPr>
            <a:spLocks noGrp="1"/>
          </p:cNvSpPr>
          <p:nvPr>
            <p:ph type="body" sz="quarter" idx="31"/>
          </p:nvPr>
        </p:nvSpPr>
        <p:spPr>
          <a:xfrm>
            <a:off x="2567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7" name="Text Placeholder 3">
            <a:extLst>
              <a:ext uri="{FF2B5EF4-FFF2-40B4-BE49-F238E27FC236}">
                <a16:creationId xmlns:a16="http://schemas.microsoft.com/office/drawing/2014/main" id="{6401BFA9-F837-46D2-A1BF-DD532A48F262}"/>
              </a:ext>
            </a:extLst>
          </p:cNvPr>
          <p:cNvSpPr>
            <a:spLocks noGrp="1"/>
          </p:cNvSpPr>
          <p:nvPr>
            <p:ph type="body" sz="quarter" idx="32"/>
          </p:nvPr>
        </p:nvSpPr>
        <p:spPr>
          <a:xfrm>
            <a:off x="43677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8" name="Text Placeholder 3">
            <a:extLst>
              <a:ext uri="{FF2B5EF4-FFF2-40B4-BE49-F238E27FC236}">
                <a16:creationId xmlns:a16="http://schemas.microsoft.com/office/drawing/2014/main" id="{F69B8DBA-0EBA-4B4D-AFA2-00A95BCD71F3}"/>
              </a:ext>
            </a:extLst>
          </p:cNvPr>
          <p:cNvSpPr>
            <a:spLocks noGrp="1"/>
          </p:cNvSpPr>
          <p:nvPr>
            <p:ph type="body" sz="quarter" idx="33"/>
          </p:nvPr>
        </p:nvSpPr>
        <p:spPr>
          <a:xfrm>
            <a:off x="61680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56BC24BB-84C6-440E-B034-41BD02337F89}"/>
              </a:ext>
            </a:extLst>
          </p:cNvPr>
          <p:cNvSpPr>
            <a:spLocks noGrp="1"/>
          </p:cNvSpPr>
          <p:nvPr>
            <p:ph type="body" sz="quarter" idx="34"/>
          </p:nvPr>
        </p:nvSpPr>
        <p:spPr>
          <a:xfrm>
            <a:off x="7968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64564ED9-AD9E-43E4-8343-9CBA870DF3AD}"/>
              </a:ext>
            </a:extLst>
          </p:cNvPr>
          <p:cNvSpPr>
            <a:spLocks noGrp="1"/>
          </p:cNvSpPr>
          <p:nvPr>
            <p:ph type="body" sz="quarter" idx="35"/>
          </p:nvPr>
        </p:nvSpPr>
        <p:spPr>
          <a:xfrm>
            <a:off x="9768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461A66A4-CB0F-4FFB-A3F7-97A8406D58B6}"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165672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6" name="Text Placeholder 5"/>
          <p:cNvSpPr>
            <a:spLocks noGrp="1"/>
          </p:cNvSpPr>
          <p:nvPr>
            <p:ph type="body" sz="quarter" idx="19"/>
          </p:nvPr>
        </p:nvSpPr>
        <p:spPr>
          <a:xfrm>
            <a:off x="2567510" y="1989138"/>
            <a:ext cx="165672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7" name="Text Placeholder 5"/>
          <p:cNvSpPr>
            <a:spLocks noGrp="1"/>
          </p:cNvSpPr>
          <p:nvPr>
            <p:ph type="body" sz="quarter" idx="20"/>
          </p:nvPr>
        </p:nvSpPr>
        <p:spPr>
          <a:xfrm>
            <a:off x="4367760" y="1989138"/>
            <a:ext cx="165672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8" name="Text Placeholder 5"/>
          <p:cNvSpPr>
            <a:spLocks noGrp="1"/>
          </p:cNvSpPr>
          <p:nvPr>
            <p:ph type="body" sz="quarter" idx="21"/>
          </p:nvPr>
        </p:nvSpPr>
        <p:spPr>
          <a:xfrm>
            <a:off x="6168010" y="1989138"/>
            <a:ext cx="1656727" cy="575742"/>
          </a:xfrm>
          <a:prstGeom prst="rect">
            <a:avLst/>
          </a:prstGeom>
          <a:solidFill>
            <a:schemeClr val="accent6"/>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9" name="Text Placeholder 5"/>
          <p:cNvSpPr>
            <a:spLocks noGrp="1"/>
          </p:cNvSpPr>
          <p:nvPr>
            <p:ph type="body" sz="quarter" idx="22"/>
          </p:nvPr>
        </p:nvSpPr>
        <p:spPr>
          <a:xfrm>
            <a:off x="7968260" y="1989138"/>
            <a:ext cx="165672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0" name="Text Placeholder 5"/>
          <p:cNvSpPr>
            <a:spLocks noGrp="1"/>
          </p:cNvSpPr>
          <p:nvPr>
            <p:ph type="body" sz="quarter" idx="23"/>
          </p:nvPr>
        </p:nvSpPr>
        <p:spPr>
          <a:xfrm>
            <a:off x="9768511" y="1989138"/>
            <a:ext cx="165672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1" name="Picture Placeholder 10"/>
          <p:cNvSpPr>
            <a:spLocks noGrp="1"/>
          </p:cNvSpPr>
          <p:nvPr>
            <p:ph type="pic" sz="quarter" idx="24"/>
          </p:nvPr>
        </p:nvSpPr>
        <p:spPr>
          <a:xfrm>
            <a:off x="766763" y="2710122"/>
            <a:ext cx="1657350" cy="1006918"/>
          </a:xfrm>
        </p:spPr>
        <p:txBody>
          <a:bodyPr/>
          <a:lstStyle>
            <a:lvl1pPr marL="0" indent="0">
              <a:buNone/>
              <a:defRPr sz="1000"/>
            </a:lvl1pPr>
          </a:lstStyle>
          <a:p>
            <a:r>
              <a:rPr lang="fi-FI"/>
              <a:t>Lisää kuva napsauttamalla kuvaketta</a:t>
            </a:r>
          </a:p>
        </p:txBody>
      </p:sp>
      <p:sp>
        <p:nvSpPr>
          <p:cNvPr id="41" name="Picture Placeholder 10"/>
          <p:cNvSpPr>
            <a:spLocks noGrp="1"/>
          </p:cNvSpPr>
          <p:nvPr>
            <p:ph type="pic" sz="quarter" idx="25"/>
          </p:nvPr>
        </p:nvSpPr>
        <p:spPr>
          <a:xfrm>
            <a:off x="2567510" y="2710122"/>
            <a:ext cx="1657350" cy="1006918"/>
          </a:xfrm>
        </p:spPr>
        <p:txBody>
          <a:bodyPr/>
          <a:lstStyle>
            <a:lvl1pPr marL="0" indent="0">
              <a:buNone/>
              <a:defRPr sz="1000"/>
            </a:lvl1pPr>
          </a:lstStyle>
          <a:p>
            <a:r>
              <a:rPr lang="fi-FI"/>
              <a:t>Lisää kuva napsauttamalla kuvaketta</a:t>
            </a:r>
          </a:p>
        </p:txBody>
      </p:sp>
      <p:sp>
        <p:nvSpPr>
          <p:cNvPr id="42" name="Picture Placeholder 10"/>
          <p:cNvSpPr>
            <a:spLocks noGrp="1"/>
          </p:cNvSpPr>
          <p:nvPr>
            <p:ph type="pic" sz="quarter" idx="26"/>
          </p:nvPr>
        </p:nvSpPr>
        <p:spPr>
          <a:xfrm>
            <a:off x="4366640" y="2710122"/>
            <a:ext cx="1657350" cy="1006918"/>
          </a:xfrm>
        </p:spPr>
        <p:txBody>
          <a:bodyPr/>
          <a:lstStyle>
            <a:lvl1pPr marL="0" indent="0">
              <a:buNone/>
              <a:defRPr sz="1000"/>
            </a:lvl1pPr>
          </a:lstStyle>
          <a:p>
            <a:r>
              <a:rPr lang="fi-FI"/>
              <a:t>Lisää kuva napsauttamalla kuvaketta</a:t>
            </a:r>
          </a:p>
        </p:txBody>
      </p:sp>
      <p:sp>
        <p:nvSpPr>
          <p:cNvPr id="43" name="Picture Placeholder 10"/>
          <p:cNvSpPr>
            <a:spLocks noGrp="1"/>
          </p:cNvSpPr>
          <p:nvPr>
            <p:ph type="pic" sz="quarter" idx="27"/>
          </p:nvPr>
        </p:nvSpPr>
        <p:spPr>
          <a:xfrm>
            <a:off x="6168010" y="2710122"/>
            <a:ext cx="1657350" cy="1006918"/>
          </a:xfrm>
        </p:spPr>
        <p:txBody>
          <a:bodyPr/>
          <a:lstStyle>
            <a:lvl1pPr marL="0" indent="0">
              <a:buNone/>
              <a:defRPr sz="1000"/>
            </a:lvl1pPr>
          </a:lstStyle>
          <a:p>
            <a:r>
              <a:rPr lang="fi-FI"/>
              <a:t>Lisää kuva napsauttamalla kuvaketta</a:t>
            </a:r>
          </a:p>
        </p:txBody>
      </p:sp>
      <p:sp>
        <p:nvSpPr>
          <p:cNvPr id="44" name="Picture Placeholder 10"/>
          <p:cNvSpPr>
            <a:spLocks noGrp="1"/>
          </p:cNvSpPr>
          <p:nvPr>
            <p:ph type="pic" sz="quarter" idx="28"/>
          </p:nvPr>
        </p:nvSpPr>
        <p:spPr>
          <a:xfrm>
            <a:off x="7968260" y="2710122"/>
            <a:ext cx="1657350" cy="1006918"/>
          </a:xfrm>
        </p:spPr>
        <p:txBody>
          <a:bodyPr/>
          <a:lstStyle>
            <a:lvl1pPr marL="0" indent="0">
              <a:buNone/>
              <a:defRPr sz="1000"/>
            </a:lvl1pPr>
          </a:lstStyle>
          <a:p>
            <a:r>
              <a:rPr lang="fi-FI"/>
              <a:t>Lisää kuva napsauttamalla kuvaketta</a:t>
            </a:r>
          </a:p>
        </p:txBody>
      </p:sp>
      <p:sp>
        <p:nvSpPr>
          <p:cNvPr id="45" name="Picture Placeholder 10"/>
          <p:cNvSpPr>
            <a:spLocks noGrp="1"/>
          </p:cNvSpPr>
          <p:nvPr>
            <p:ph type="pic" sz="quarter" idx="29"/>
          </p:nvPr>
        </p:nvSpPr>
        <p:spPr>
          <a:xfrm>
            <a:off x="9767888" y="2710122"/>
            <a:ext cx="1657350" cy="1006918"/>
          </a:xfrm>
        </p:spPr>
        <p:txBody>
          <a:bodyPr/>
          <a:lstStyle>
            <a:lvl1pPr marL="0" indent="0">
              <a:buNone/>
              <a:defRPr sz="1000"/>
            </a:lvl1pPr>
          </a:lstStyle>
          <a:p>
            <a:r>
              <a:rPr lang="fi-FI"/>
              <a:t>Lisää kuva napsauttamalla kuvaketta</a:t>
            </a:r>
          </a:p>
        </p:txBody>
      </p:sp>
    </p:spTree>
    <p:extLst>
      <p:ext uri="{BB962C8B-B14F-4D97-AF65-F5344CB8AC3E}">
        <p14:creationId xmlns:p14="http://schemas.microsoft.com/office/powerpoint/2010/main" val="102857957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Lainaus / somenosto 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251DFD47-2053-4F82-99FB-D06916968DBF}"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6838754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302BE5-232C-48AE-9285-4176BBC77C70}" type="datetime1">
              <a:rPr lang="fi-FI" smtClean="0"/>
              <a:t>13.12.2021</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7083040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Kiitos grafiik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2172D856-1DF6-4939-B870-A33B0202D2C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4889550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Kiitos kuv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EA793451-BA5D-4D6B-9E5D-A6E6C84C1BE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5181197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Kiitos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FBEF2E9C-1A86-472E-BA1B-A4B19BFF61F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1976360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Kiitos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BC8533C0-49A6-4D70-B89C-A1AE5085774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45171336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62342031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AA0596C6-AC54-47F9-83DE-3EB79233E5A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409359497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blank" preserve="1">
  <p:cSld name="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4FBD393-E650-4223-886C-4D78C7ACD09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4149024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blank" preserve="1">
  <p:cSld name="Log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7799186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436686C-28C7-4F49-84B1-CC2306D386A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24CFF760-FA78-41BC-B729-1304BF476FD5}"/>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35424553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aulukko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A3EF816C-448D-4CAD-8E7D-3E87A3DFF3F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201677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 name="Text Placeholder 3"/>
          <p:cNvSpPr>
            <a:spLocks noGrp="1"/>
          </p:cNvSpPr>
          <p:nvPr>
            <p:ph type="body" sz="quarter" idx="24"/>
          </p:nvPr>
        </p:nvSpPr>
        <p:spPr>
          <a:xfrm>
            <a:off x="766762" y="2565400"/>
            <a:ext cx="2017535" cy="1008063"/>
          </a:xfrm>
          <a:solidFill>
            <a:srgbClr val="923468">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48" name="Text Placeholder 5"/>
          <p:cNvSpPr>
            <a:spLocks noGrp="1"/>
          </p:cNvSpPr>
          <p:nvPr>
            <p:ph type="body" sz="quarter" idx="26"/>
          </p:nvPr>
        </p:nvSpPr>
        <p:spPr>
          <a:xfrm>
            <a:off x="2927560" y="1989138"/>
            <a:ext cx="201677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9" name="Text Placeholder 3"/>
          <p:cNvSpPr>
            <a:spLocks noGrp="1"/>
          </p:cNvSpPr>
          <p:nvPr>
            <p:ph type="body" sz="quarter" idx="27"/>
          </p:nvPr>
        </p:nvSpPr>
        <p:spPr>
          <a:xfrm>
            <a:off x="2927559" y="2565400"/>
            <a:ext cx="2017535" cy="1008063"/>
          </a:xfrm>
          <a:solidFill>
            <a:schemeClr val="accent1">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1" name="Text Placeholder 5"/>
          <p:cNvSpPr>
            <a:spLocks noGrp="1"/>
          </p:cNvSpPr>
          <p:nvPr>
            <p:ph type="body" sz="quarter" idx="29"/>
          </p:nvPr>
        </p:nvSpPr>
        <p:spPr>
          <a:xfrm>
            <a:off x="5087611" y="1989138"/>
            <a:ext cx="201677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2" name="Text Placeholder 3"/>
          <p:cNvSpPr>
            <a:spLocks noGrp="1"/>
          </p:cNvSpPr>
          <p:nvPr>
            <p:ph type="body" sz="quarter" idx="30"/>
          </p:nvPr>
        </p:nvSpPr>
        <p:spPr>
          <a:xfrm>
            <a:off x="5087610" y="2565400"/>
            <a:ext cx="2017535" cy="1008063"/>
          </a:xfrm>
          <a:solidFill>
            <a:schemeClr val="accent4">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4" name="Text Placeholder 5"/>
          <p:cNvSpPr>
            <a:spLocks noGrp="1"/>
          </p:cNvSpPr>
          <p:nvPr>
            <p:ph type="body" sz="quarter" idx="32"/>
          </p:nvPr>
        </p:nvSpPr>
        <p:spPr>
          <a:xfrm>
            <a:off x="7248160" y="1989138"/>
            <a:ext cx="201677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5" name="Text Placeholder 3"/>
          <p:cNvSpPr>
            <a:spLocks noGrp="1"/>
          </p:cNvSpPr>
          <p:nvPr>
            <p:ph type="body" sz="quarter" idx="33"/>
          </p:nvPr>
        </p:nvSpPr>
        <p:spPr>
          <a:xfrm>
            <a:off x="7248159" y="2565400"/>
            <a:ext cx="2017535" cy="1008063"/>
          </a:xfrm>
          <a:solidFill>
            <a:schemeClr val="accent2">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7" name="Text Placeholder 5"/>
          <p:cNvSpPr>
            <a:spLocks noGrp="1"/>
          </p:cNvSpPr>
          <p:nvPr>
            <p:ph type="body" sz="quarter" idx="35"/>
          </p:nvPr>
        </p:nvSpPr>
        <p:spPr>
          <a:xfrm>
            <a:off x="9408461" y="1989138"/>
            <a:ext cx="201677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8" name="Text Placeholder 3"/>
          <p:cNvSpPr>
            <a:spLocks noGrp="1"/>
          </p:cNvSpPr>
          <p:nvPr>
            <p:ph type="body" sz="quarter" idx="36"/>
          </p:nvPr>
        </p:nvSpPr>
        <p:spPr>
          <a:xfrm>
            <a:off x="9408460" y="2565400"/>
            <a:ext cx="2017535" cy="1008063"/>
          </a:xfrm>
          <a:solidFill>
            <a:srgbClr val="FF3E60">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21" name="Text Placeholder 3">
            <a:extLst>
              <a:ext uri="{FF2B5EF4-FFF2-40B4-BE49-F238E27FC236}">
                <a16:creationId xmlns:a16="http://schemas.microsoft.com/office/drawing/2014/main" id="{975B663F-3DAF-4ED3-968F-857851A2319C}"/>
              </a:ext>
            </a:extLst>
          </p:cNvPr>
          <p:cNvSpPr>
            <a:spLocks noGrp="1"/>
          </p:cNvSpPr>
          <p:nvPr>
            <p:ph type="body" sz="quarter" idx="37"/>
          </p:nvPr>
        </p:nvSpPr>
        <p:spPr>
          <a:xfrm>
            <a:off x="7672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6ACEDFCA-6045-4841-A327-1E1041E1AD12}"/>
              </a:ext>
            </a:extLst>
          </p:cNvPr>
          <p:cNvSpPr>
            <a:spLocks noGrp="1"/>
          </p:cNvSpPr>
          <p:nvPr>
            <p:ph type="body" sz="quarter" idx="38"/>
          </p:nvPr>
        </p:nvSpPr>
        <p:spPr>
          <a:xfrm>
            <a:off x="29275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ECAF9A28-9C31-4452-9641-B8844AE99E94}"/>
              </a:ext>
            </a:extLst>
          </p:cNvPr>
          <p:cNvSpPr>
            <a:spLocks noGrp="1"/>
          </p:cNvSpPr>
          <p:nvPr>
            <p:ph type="body" sz="quarter" idx="39"/>
          </p:nvPr>
        </p:nvSpPr>
        <p:spPr>
          <a:xfrm>
            <a:off x="50878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1" name="Text Placeholder 3">
            <a:extLst>
              <a:ext uri="{FF2B5EF4-FFF2-40B4-BE49-F238E27FC236}">
                <a16:creationId xmlns:a16="http://schemas.microsoft.com/office/drawing/2014/main" id="{E409D3F7-F7D1-46C5-AE0D-FDFBFE328A57}"/>
              </a:ext>
            </a:extLst>
          </p:cNvPr>
          <p:cNvSpPr>
            <a:spLocks noGrp="1"/>
          </p:cNvSpPr>
          <p:nvPr>
            <p:ph type="body" sz="quarter" idx="40"/>
          </p:nvPr>
        </p:nvSpPr>
        <p:spPr>
          <a:xfrm>
            <a:off x="72481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2" name="Text Placeholder 3">
            <a:extLst>
              <a:ext uri="{FF2B5EF4-FFF2-40B4-BE49-F238E27FC236}">
                <a16:creationId xmlns:a16="http://schemas.microsoft.com/office/drawing/2014/main" id="{2655D6CA-0038-4B3D-A7EC-7E6EC94930BC}"/>
              </a:ext>
            </a:extLst>
          </p:cNvPr>
          <p:cNvSpPr>
            <a:spLocks noGrp="1"/>
          </p:cNvSpPr>
          <p:nvPr>
            <p:ph type="body" sz="quarter" idx="41"/>
          </p:nvPr>
        </p:nvSpPr>
        <p:spPr>
          <a:xfrm>
            <a:off x="94084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Tree>
    <p:extLst>
      <p:ext uri="{BB962C8B-B14F-4D97-AF65-F5344CB8AC3E}">
        <p14:creationId xmlns:p14="http://schemas.microsoft.com/office/powerpoint/2010/main" val="25737652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Three Content 2">
    <p:spTree>
      <p:nvGrpSpPr>
        <p:cNvPr id="1" name=""/>
        <p:cNvGrpSpPr/>
        <p:nvPr/>
      </p:nvGrpSpPr>
      <p:grpSpPr>
        <a:xfrm>
          <a:off x="0" y="0"/>
          <a:ext cx="0" cy="0"/>
          <a:chOff x="0" y="0"/>
          <a:chExt cx="0" cy="0"/>
        </a:xfrm>
      </p:grpSpPr>
      <p:sp>
        <p:nvSpPr>
          <p:cNvPr id="10" name="Rectangle 9"/>
          <p:cNvSpPr/>
          <p:nvPr userDrawn="1"/>
        </p:nvSpPr>
        <p:spPr>
          <a:xfrm>
            <a:off x="5375919" y="404813"/>
            <a:ext cx="6408093" cy="1944067"/>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userDrawn="1"/>
        </p:nvSpPr>
        <p:spPr>
          <a:xfrm>
            <a:off x="5375919" y="4509121"/>
            <a:ext cx="6408093" cy="1944068"/>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userDrawn="1"/>
        </p:nvSpPr>
        <p:spPr>
          <a:xfrm>
            <a:off x="5375919" y="2492896"/>
            <a:ext cx="6408093" cy="1872208"/>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 name="Title 1"/>
          <p:cNvSpPr>
            <a:spLocks noGrp="1"/>
          </p:cNvSpPr>
          <p:nvPr>
            <p:ph type="title"/>
          </p:nvPr>
        </p:nvSpPr>
        <p:spPr>
          <a:xfrm>
            <a:off x="407988" y="404813"/>
            <a:ext cx="4319587" cy="3024187"/>
          </a:xfrm>
        </p:spPr>
        <p:txBody>
          <a:body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p>
            <a:fld id="{A31C896E-DF54-4CCF-B0D4-1A3890F3D578}"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14" name="Text Placeholder 19"/>
          <p:cNvSpPr>
            <a:spLocks noGrp="1"/>
          </p:cNvSpPr>
          <p:nvPr>
            <p:ph type="body" sz="quarter" idx="14"/>
          </p:nvPr>
        </p:nvSpPr>
        <p:spPr>
          <a:xfrm>
            <a:off x="8472264" y="4725144"/>
            <a:ext cx="3096344" cy="1512168"/>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16" name="Picture Placeholder 15"/>
          <p:cNvSpPr>
            <a:spLocks noGrp="1"/>
          </p:cNvSpPr>
          <p:nvPr>
            <p:ph type="pic" sz="quarter" idx="16"/>
          </p:nvPr>
        </p:nvSpPr>
        <p:spPr>
          <a:xfrm>
            <a:off x="5735960" y="4797153"/>
            <a:ext cx="2448272" cy="1368698"/>
          </a:xfrm>
        </p:spPr>
        <p:txBody>
          <a:bodyPr/>
          <a:lstStyle>
            <a:lvl1pPr marL="0" indent="0">
              <a:buFontTx/>
              <a:buNone/>
              <a:defRPr sz="1200"/>
            </a:lvl1pPr>
          </a:lstStyle>
          <a:p>
            <a:r>
              <a:rPr lang="fi-FI"/>
              <a:t>Lisää kuva napsauttamalla kuvaketta</a:t>
            </a:r>
            <a:endParaRPr lang="fi-FI" dirty="0"/>
          </a:p>
        </p:txBody>
      </p:sp>
      <p:sp>
        <p:nvSpPr>
          <p:cNvPr id="17" name="Text Placeholder 19"/>
          <p:cNvSpPr>
            <a:spLocks noGrp="1"/>
          </p:cNvSpPr>
          <p:nvPr>
            <p:ph type="body" sz="quarter" idx="17"/>
          </p:nvPr>
        </p:nvSpPr>
        <p:spPr>
          <a:xfrm>
            <a:off x="8472264" y="2708920"/>
            <a:ext cx="3096344" cy="1440160"/>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19" name="Picture Placeholder 15"/>
          <p:cNvSpPr>
            <a:spLocks noGrp="1"/>
          </p:cNvSpPr>
          <p:nvPr>
            <p:ph type="pic" sz="quarter" idx="19"/>
          </p:nvPr>
        </p:nvSpPr>
        <p:spPr>
          <a:xfrm>
            <a:off x="5735960" y="2708920"/>
            <a:ext cx="2448272" cy="1440160"/>
          </a:xfrm>
        </p:spPr>
        <p:txBody>
          <a:bodyPr/>
          <a:lstStyle>
            <a:lvl1pPr marL="0" indent="0">
              <a:buFontTx/>
              <a:buNone/>
              <a:defRPr sz="1200"/>
            </a:lvl1pPr>
          </a:lstStyle>
          <a:p>
            <a:r>
              <a:rPr lang="fi-FI"/>
              <a:t>Lisää kuva napsauttamalla kuvaketta</a:t>
            </a:r>
            <a:endParaRPr lang="fi-FI" dirty="0"/>
          </a:p>
        </p:txBody>
      </p:sp>
      <p:sp>
        <p:nvSpPr>
          <p:cNvPr id="20" name="Text Placeholder 19"/>
          <p:cNvSpPr>
            <a:spLocks noGrp="1"/>
          </p:cNvSpPr>
          <p:nvPr>
            <p:ph type="body" sz="quarter" idx="20"/>
          </p:nvPr>
        </p:nvSpPr>
        <p:spPr>
          <a:xfrm>
            <a:off x="8472264" y="620688"/>
            <a:ext cx="3096344" cy="1512168"/>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22" name="Picture Placeholder 15"/>
          <p:cNvSpPr>
            <a:spLocks noGrp="1"/>
          </p:cNvSpPr>
          <p:nvPr>
            <p:ph type="pic" sz="quarter" idx="22"/>
          </p:nvPr>
        </p:nvSpPr>
        <p:spPr>
          <a:xfrm>
            <a:off x="5735960" y="692697"/>
            <a:ext cx="2448272" cy="1368152"/>
          </a:xfrm>
        </p:spPr>
        <p:txBody>
          <a:bodyPr/>
          <a:lstStyle>
            <a:lvl1pPr marL="0" indent="0">
              <a:buFontTx/>
              <a:buNone/>
              <a:defRPr sz="1200"/>
            </a:lvl1pPr>
          </a:lstStyle>
          <a:p>
            <a:r>
              <a:rPr lang="fi-FI"/>
              <a:t>Lisää kuva napsauttamalla kuvaketta</a:t>
            </a:r>
            <a:endParaRPr lang="fi-FI" dirty="0"/>
          </a:p>
        </p:txBody>
      </p:sp>
      <p:grpSp>
        <p:nvGrpSpPr>
          <p:cNvPr id="15" name="Group 14"/>
          <p:cNvGrpSpPr>
            <a:grpSpLocks noChangeAspect="1"/>
          </p:cNvGrpSpPr>
          <p:nvPr userDrawn="1"/>
        </p:nvGrpSpPr>
        <p:grpSpPr>
          <a:xfrm>
            <a:off x="263504" y="6309320"/>
            <a:ext cx="1368000" cy="304812"/>
            <a:chOff x="7680325" y="1846263"/>
            <a:chExt cx="3868738" cy="862013"/>
          </a:xfrm>
        </p:grpSpPr>
        <p:sp>
          <p:nvSpPr>
            <p:cNvPr id="18"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21"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Tree>
    <p:extLst>
      <p:ext uri="{BB962C8B-B14F-4D97-AF65-F5344CB8AC3E}">
        <p14:creationId xmlns:p14="http://schemas.microsoft.com/office/powerpoint/2010/main" val="2860801895"/>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Two Text Boxes">
    <p:spTree>
      <p:nvGrpSpPr>
        <p:cNvPr id="1" name=""/>
        <p:cNvGrpSpPr/>
        <p:nvPr/>
      </p:nvGrpSpPr>
      <p:grpSpPr>
        <a:xfrm>
          <a:off x="0" y="0"/>
          <a:ext cx="0" cy="0"/>
          <a:chOff x="0" y="0"/>
          <a:chExt cx="0" cy="0"/>
        </a:xfrm>
      </p:grpSpPr>
      <p:sp>
        <p:nvSpPr>
          <p:cNvPr id="8" name="Rectangle 7"/>
          <p:cNvSpPr/>
          <p:nvPr userDrawn="1"/>
        </p:nvSpPr>
        <p:spPr>
          <a:xfrm>
            <a:off x="6240016" y="1700809"/>
            <a:ext cx="5543997" cy="4752380"/>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0" name="Rectangle 9"/>
          <p:cNvSpPr/>
          <p:nvPr userDrawn="1"/>
        </p:nvSpPr>
        <p:spPr>
          <a:xfrm>
            <a:off x="407988" y="1700809"/>
            <a:ext cx="5543377" cy="4752380"/>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 name="Title 1"/>
          <p:cNvSpPr>
            <a:spLocks noGrp="1"/>
          </p:cNvSpPr>
          <p:nvPr>
            <p:ph type="title"/>
          </p:nvPr>
        </p:nvSpPr>
        <p:spPr/>
        <p:txBody>
          <a:body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p>
            <a:fld id="{3C2A9687-9C1D-4274-8D54-9989A9A1E1CE}"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LUOTTAMUKSELLINEN</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15" name="Text Placeholder 2"/>
          <p:cNvSpPr>
            <a:spLocks noGrp="1"/>
          </p:cNvSpPr>
          <p:nvPr>
            <p:ph type="body" idx="1"/>
          </p:nvPr>
        </p:nvSpPr>
        <p:spPr>
          <a:xfrm>
            <a:off x="623392" y="1988840"/>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16" name="Content Placeholder 3"/>
          <p:cNvSpPr>
            <a:spLocks noGrp="1"/>
          </p:cNvSpPr>
          <p:nvPr>
            <p:ph sz="half" idx="2"/>
          </p:nvPr>
        </p:nvSpPr>
        <p:spPr>
          <a:xfrm>
            <a:off x="623391" y="2420888"/>
            <a:ext cx="5112569" cy="1512167"/>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17" name="Text Placeholder 4"/>
          <p:cNvSpPr>
            <a:spLocks noGrp="1"/>
          </p:cNvSpPr>
          <p:nvPr>
            <p:ph type="body" sz="quarter" idx="3"/>
          </p:nvPr>
        </p:nvSpPr>
        <p:spPr>
          <a:xfrm>
            <a:off x="6456040" y="1988840"/>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18" name="Content Placeholder 5"/>
          <p:cNvSpPr>
            <a:spLocks noGrp="1"/>
          </p:cNvSpPr>
          <p:nvPr>
            <p:ph sz="quarter" idx="4"/>
          </p:nvPr>
        </p:nvSpPr>
        <p:spPr>
          <a:xfrm>
            <a:off x="6456040" y="2420889"/>
            <a:ext cx="5112568" cy="1512168"/>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19" name="Text Placeholder 2"/>
          <p:cNvSpPr>
            <a:spLocks noGrp="1"/>
          </p:cNvSpPr>
          <p:nvPr>
            <p:ph type="body" idx="13"/>
          </p:nvPr>
        </p:nvSpPr>
        <p:spPr>
          <a:xfrm>
            <a:off x="623392" y="4221088"/>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20" name="Content Placeholder 3"/>
          <p:cNvSpPr>
            <a:spLocks noGrp="1"/>
          </p:cNvSpPr>
          <p:nvPr>
            <p:ph sz="half" idx="14"/>
          </p:nvPr>
        </p:nvSpPr>
        <p:spPr>
          <a:xfrm>
            <a:off x="623391" y="4653136"/>
            <a:ext cx="5112569" cy="1512713"/>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21" name="Text Placeholder 4"/>
          <p:cNvSpPr>
            <a:spLocks noGrp="1"/>
          </p:cNvSpPr>
          <p:nvPr>
            <p:ph type="body" sz="quarter" idx="15"/>
          </p:nvPr>
        </p:nvSpPr>
        <p:spPr>
          <a:xfrm>
            <a:off x="6456040" y="4221088"/>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22" name="Content Placeholder 5"/>
          <p:cNvSpPr>
            <a:spLocks noGrp="1"/>
          </p:cNvSpPr>
          <p:nvPr>
            <p:ph sz="quarter" idx="16"/>
          </p:nvPr>
        </p:nvSpPr>
        <p:spPr>
          <a:xfrm>
            <a:off x="6456040" y="4653137"/>
            <a:ext cx="5112568" cy="1512168"/>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Tree>
    <p:extLst>
      <p:ext uri="{BB962C8B-B14F-4D97-AF65-F5344CB8AC3E}">
        <p14:creationId xmlns:p14="http://schemas.microsoft.com/office/powerpoint/2010/main" val="4755130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userDrawn="1">
  <p:cSld name="Section Header 3 ">
    <p:bg>
      <p:bgPr>
        <a:solidFill>
          <a:schemeClr val="tx2"/>
        </a:solidFill>
        <a:effectLst/>
      </p:bgPr>
    </p:bg>
    <p:spTree>
      <p:nvGrpSpPr>
        <p:cNvPr id="1" name=""/>
        <p:cNvGrpSpPr/>
        <p:nvPr/>
      </p:nvGrpSpPr>
      <p:grpSpPr>
        <a:xfrm>
          <a:off x="0" y="0"/>
          <a:ext cx="0" cy="0"/>
          <a:chOff x="0" y="0"/>
          <a:chExt cx="0" cy="0"/>
        </a:xfrm>
      </p:grpSpPr>
      <p:sp>
        <p:nvSpPr>
          <p:cNvPr id="13" name="Picture Placeholder 12"/>
          <p:cNvSpPr>
            <a:spLocks noGrp="1"/>
          </p:cNvSpPr>
          <p:nvPr>
            <p:ph type="pic" sz="quarter" idx="13"/>
          </p:nvPr>
        </p:nvSpPr>
        <p:spPr>
          <a:xfrm>
            <a:off x="0" y="0"/>
            <a:ext cx="12192000" cy="6858000"/>
          </a:xfrm>
          <a:custGeom>
            <a:avLst/>
            <a:gdLst/>
            <a:ahLst/>
            <a:cxnLst/>
            <a:rect l="l" t="t" r="r" b="b"/>
            <a:pathLst>
              <a:path w="12192000" h="6858000">
                <a:moveTo>
                  <a:pt x="0" y="0"/>
                </a:moveTo>
                <a:lnTo>
                  <a:pt x="12192000" y="0"/>
                </a:lnTo>
                <a:lnTo>
                  <a:pt x="12192000" y="1412776"/>
                </a:lnTo>
                <a:lnTo>
                  <a:pt x="6252701" y="1412776"/>
                </a:lnTo>
                <a:cubicBezTo>
                  <a:pt x="6166157" y="1412776"/>
                  <a:pt x="6096000" y="1482933"/>
                  <a:pt x="6096000" y="1569477"/>
                </a:cubicBezTo>
                <a:lnTo>
                  <a:pt x="6096000" y="5288523"/>
                </a:lnTo>
                <a:cubicBezTo>
                  <a:pt x="6096000" y="5375067"/>
                  <a:pt x="6166157" y="5445224"/>
                  <a:pt x="6252701" y="5445224"/>
                </a:cubicBezTo>
                <a:lnTo>
                  <a:pt x="12192000" y="5445224"/>
                </a:lnTo>
                <a:lnTo>
                  <a:pt x="12192000" y="6858000"/>
                </a:lnTo>
                <a:lnTo>
                  <a:pt x="0" y="6858000"/>
                </a:lnTo>
                <a:close/>
              </a:path>
            </a:pathLst>
          </a:custGeom>
          <a:solidFill>
            <a:schemeClr val="bg2">
              <a:lumMod val="20000"/>
              <a:lumOff val="80000"/>
            </a:schemeClr>
          </a:solidFill>
        </p:spPr>
        <p:txBody>
          <a:bodyPr/>
          <a:lstStyle>
            <a:lvl1pPr marL="0" indent="0">
              <a:buFontTx/>
              <a:buNone/>
              <a:defRPr sz="1200"/>
            </a:lvl1pPr>
          </a:lstStyle>
          <a:p>
            <a:r>
              <a:rPr lang="fi-FI"/>
              <a:t>Lisää kuva napsauttamalla kuvaketta</a:t>
            </a:r>
          </a:p>
        </p:txBody>
      </p:sp>
      <p:sp>
        <p:nvSpPr>
          <p:cNvPr id="2" name="Title 1"/>
          <p:cNvSpPr>
            <a:spLocks noGrp="1"/>
          </p:cNvSpPr>
          <p:nvPr>
            <p:ph type="title"/>
          </p:nvPr>
        </p:nvSpPr>
        <p:spPr>
          <a:xfrm>
            <a:off x="6672064" y="2132856"/>
            <a:ext cx="5111948" cy="2429619"/>
          </a:xfrm>
        </p:spPr>
        <p:txBody>
          <a:bodyPr anchor="t" anchorCtr="0"/>
          <a:lstStyle>
            <a:lvl1pPr>
              <a:lnSpc>
                <a:spcPct val="80000"/>
              </a:lnSpc>
              <a:defRPr sz="4600">
                <a:solidFill>
                  <a:schemeClr val="bg1"/>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C3EDB277-1660-4F9D-A2DF-5F9BCE46427E}" type="datetime1">
              <a:rPr lang="fi-FI" smtClean="0"/>
              <a:t>13.12.2021</a:t>
            </a:fld>
            <a:endParaRPr lang="en-US"/>
          </a:p>
        </p:txBody>
      </p:sp>
      <p:sp>
        <p:nvSpPr>
          <p:cNvPr id="5" name="Footer Placeholder 4"/>
          <p:cNvSpPr>
            <a:spLocks noGrp="1"/>
          </p:cNvSpPr>
          <p:nvPr>
            <p:ph type="ftr" sz="quarter" idx="11"/>
          </p:nvPr>
        </p:nvSpPr>
        <p:spPr/>
        <p:txBody>
          <a:bodyPr/>
          <a:lstStyle>
            <a:lvl1pPr>
              <a:defRPr>
                <a:noFill/>
              </a:defRPr>
            </a:lvl1pPr>
          </a:lstStyle>
          <a:p>
            <a:r>
              <a:rPr lang="en-US"/>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449D1DC6-4D9D-49B0-BBAF-7A30D1B54A51}" type="slidenum">
              <a:rPr lang="en-US" smtClean="0"/>
              <a:pPr/>
              <a:t>‹#›</a:t>
            </a:fld>
            <a:endParaRPr lang="en-US"/>
          </a:p>
        </p:txBody>
      </p:sp>
      <p:grpSp>
        <p:nvGrpSpPr>
          <p:cNvPr id="10" name="Group 9"/>
          <p:cNvGrpSpPr>
            <a:grpSpLocks noChangeAspect="1"/>
          </p:cNvGrpSpPr>
          <p:nvPr userDrawn="1"/>
        </p:nvGrpSpPr>
        <p:grpSpPr>
          <a:xfrm>
            <a:off x="6672064" y="4780526"/>
            <a:ext cx="1373329" cy="306000"/>
            <a:chOff x="7680325" y="1846263"/>
            <a:chExt cx="3868738" cy="862013"/>
          </a:xfrm>
          <a:solidFill>
            <a:schemeClr val="bg1"/>
          </a:solidFill>
        </p:grpSpPr>
        <p:sp>
          <p:nvSpPr>
            <p:cNvPr id="11"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12"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Tree>
    <p:extLst>
      <p:ext uri="{BB962C8B-B14F-4D97-AF65-F5344CB8AC3E}">
        <p14:creationId xmlns:p14="http://schemas.microsoft.com/office/powerpoint/2010/main" val="268879592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userDrawn="1">
  <p:cSld name="Picture and Highlight ">
    <p:spTree>
      <p:nvGrpSpPr>
        <p:cNvPr id="1" name=""/>
        <p:cNvGrpSpPr/>
        <p:nvPr/>
      </p:nvGrpSpPr>
      <p:grpSpPr>
        <a:xfrm>
          <a:off x="0" y="0"/>
          <a:ext cx="0" cy="0"/>
          <a:chOff x="0" y="0"/>
          <a:chExt cx="0" cy="0"/>
        </a:xfrm>
      </p:grpSpPr>
      <p:sp>
        <p:nvSpPr>
          <p:cNvPr id="14" name="Rounded Rectangle 13"/>
          <p:cNvSpPr/>
          <p:nvPr userDrawn="1"/>
        </p:nvSpPr>
        <p:spPr>
          <a:xfrm>
            <a:off x="7608168" y="764704"/>
            <a:ext cx="4583832" cy="2232248"/>
          </a:xfrm>
          <a:custGeom>
            <a:avLst/>
            <a:gdLst/>
            <a:ahLst/>
            <a:cxnLst/>
            <a:rect l="l" t="t" r="r" b="b"/>
            <a:pathLst>
              <a:path w="4583832" h="2232248">
                <a:moveTo>
                  <a:pt x="167977" y="0"/>
                </a:moveTo>
                <a:lnTo>
                  <a:pt x="4583832" y="0"/>
                </a:lnTo>
                <a:lnTo>
                  <a:pt x="4583832" y="2232248"/>
                </a:lnTo>
                <a:lnTo>
                  <a:pt x="167977" y="2232248"/>
                </a:lnTo>
                <a:cubicBezTo>
                  <a:pt x="75206" y="2232248"/>
                  <a:pt x="0" y="2157042"/>
                  <a:pt x="0" y="2064271"/>
                </a:cubicBezTo>
                <a:lnTo>
                  <a:pt x="0" y="167977"/>
                </a:lnTo>
                <a:cubicBezTo>
                  <a:pt x="0" y="75206"/>
                  <a:pt x="75206" y="0"/>
                  <a:pt x="16797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2" name="Picture Placeholder 11"/>
          <p:cNvSpPr>
            <a:spLocks noGrp="1"/>
          </p:cNvSpPr>
          <p:nvPr>
            <p:ph type="pic" sz="quarter" idx="13"/>
          </p:nvPr>
        </p:nvSpPr>
        <p:spPr>
          <a:xfrm>
            <a:off x="407988" y="404813"/>
            <a:ext cx="11376025" cy="5688483"/>
          </a:xfrm>
          <a:custGeom>
            <a:avLst/>
            <a:gdLst/>
            <a:ahLst/>
            <a:cxnLst/>
            <a:rect l="l" t="t" r="r" b="b"/>
            <a:pathLst>
              <a:path w="11376025" h="5688483">
                <a:moveTo>
                  <a:pt x="0" y="0"/>
                </a:moveTo>
                <a:lnTo>
                  <a:pt x="11376025" y="0"/>
                </a:lnTo>
                <a:lnTo>
                  <a:pt x="11376025" y="359891"/>
                </a:lnTo>
                <a:lnTo>
                  <a:pt x="7368157" y="359891"/>
                </a:lnTo>
                <a:cubicBezTo>
                  <a:pt x="7275386" y="359891"/>
                  <a:pt x="7200180" y="435097"/>
                  <a:pt x="7200180" y="527868"/>
                </a:cubicBezTo>
                <a:lnTo>
                  <a:pt x="7200180" y="2424162"/>
                </a:lnTo>
                <a:cubicBezTo>
                  <a:pt x="7200180" y="2516933"/>
                  <a:pt x="7275386" y="2592139"/>
                  <a:pt x="7368157" y="2592139"/>
                </a:cubicBezTo>
                <a:lnTo>
                  <a:pt x="11376025" y="2592139"/>
                </a:lnTo>
                <a:lnTo>
                  <a:pt x="11376025" y="5688483"/>
                </a:lnTo>
                <a:lnTo>
                  <a:pt x="0" y="5688483"/>
                </a:lnTo>
                <a:close/>
              </a:path>
            </a:pathLst>
          </a:custGeom>
          <a:solidFill>
            <a:schemeClr val="bg2">
              <a:lumMod val="20000"/>
              <a:lumOff val="80000"/>
            </a:schemeClr>
          </a:solidFill>
        </p:spPr>
        <p:txBody>
          <a:bodyPr/>
          <a:lstStyle>
            <a:lvl1pPr marL="0" indent="0">
              <a:buFontTx/>
              <a:buNone/>
              <a:defRPr sz="1200"/>
            </a:lvl1pPr>
          </a:lstStyle>
          <a:p>
            <a:r>
              <a:rPr lang="fi-FI"/>
              <a:t>Lisää kuva napsauttamalla kuvaketta</a:t>
            </a:r>
          </a:p>
        </p:txBody>
      </p:sp>
      <p:sp>
        <p:nvSpPr>
          <p:cNvPr id="4" name="Date Placeholder 3"/>
          <p:cNvSpPr>
            <a:spLocks noGrp="1"/>
          </p:cNvSpPr>
          <p:nvPr>
            <p:ph type="dt" sz="half" idx="10"/>
          </p:nvPr>
        </p:nvSpPr>
        <p:spPr>
          <a:xfrm>
            <a:off x="3935760" y="6597352"/>
            <a:ext cx="1439863" cy="144761"/>
          </a:xfrm>
        </p:spPr>
        <p:txBody>
          <a:bodyPr/>
          <a:lstStyle/>
          <a:p>
            <a:fld id="{1AA6D30F-07E8-4733-9AF6-6C25AB0DD087}" type="datetime1">
              <a:rPr lang="fi-FI" smtClean="0"/>
              <a:t>13.12.2021</a:t>
            </a:fld>
            <a:endParaRPr lang="en-US" dirty="0"/>
          </a:p>
        </p:txBody>
      </p:sp>
      <p:sp>
        <p:nvSpPr>
          <p:cNvPr id="5" name="Footer Placeholder 4"/>
          <p:cNvSpPr>
            <a:spLocks noGrp="1"/>
          </p:cNvSpPr>
          <p:nvPr>
            <p:ph type="ftr" sz="quarter" idx="11"/>
          </p:nvPr>
        </p:nvSpPr>
        <p:spPr>
          <a:xfrm>
            <a:off x="5375920" y="6597352"/>
            <a:ext cx="4968230" cy="144761"/>
          </a:xfrm>
        </p:spPr>
        <p:txBody>
          <a:bodyPr/>
          <a:lstStyle/>
          <a:p>
            <a:r>
              <a:rPr lang="fi-FI" noProof="0"/>
              <a:t>LUOTTAMUKSELLINEN</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grpSp>
        <p:nvGrpSpPr>
          <p:cNvPr id="9" name="Group 8"/>
          <p:cNvGrpSpPr>
            <a:grpSpLocks noChangeAspect="1"/>
          </p:cNvGrpSpPr>
          <p:nvPr userDrawn="1"/>
        </p:nvGrpSpPr>
        <p:grpSpPr>
          <a:xfrm>
            <a:off x="263504" y="6309320"/>
            <a:ext cx="1368000" cy="304812"/>
            <a:chOff x="7680325" y="1846263"/>
            <a:chExt cx="3868738" cy="862013"/>
          </a:xfrm>
        </p:grpSpPr>
        <p:sp>
          <p:nvSpPr>
            <p:cNvPr id="10"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11"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
        <p:nvSpPr>
          <p:cNvPr id="20" name="Text Placeholder 19"/>
          <p:cNvSpPr>
            <a:spLocks noGrp="1"/>
          </p:cNvSpPr>
          <p:nvPr>
            <p:ph type="body" sz="quarter" idx="14"/>
          </p:nvPr>
        </p:nvSpPr>
        <p:spPr>
          <a:xfrm>
            <a:off x="7968208" y="1124745"/>
            <a:ext cx="3815805" cy="1512168"/>
          </a:xfrm>
        </p:spPr>
        <p:txBody>
          <a:bodyPr/>
          <a:lstStyle>
            <a:lvl1pPr marL="0" indent="0">
              <a:buFontTx/>
              <a:buNone/>
              <a:defRPr b="1">
                <a:solidFill>
                  <a:schemeClr val="bg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buFontTx/>
              <a:buNone/>
              <a:defRPr sz="1400">
                <a:solidFill>
                  <a:schemeClr val="bg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2885390290"/>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itle">
  <p:cSld name="Otsikkodia">
    <p:bg>
      <p:bgPr>
        <a:solidFill>
          <a:schemeClr val="bg1"/>
        </a:solidFill>
        <a:effectLst/>
      </p:bgPr>
    </p:bg>
    <p:spTree>
      <p:nvGrpSpPr>
        <p:cNvPr id="1" name=""/>
        <p:cNvGrpSpPr/>
        <p:nvPr/>
      </p:nvGrpSpPr>
      <p:grpSpPr>
        <a:xfrm>
          <a:off x="0" y="0"/>
          <a:ext cx="0" cy="0"/>
          <a:chOff x="0" y="0"/>
          <a:chExt cx="0" cy="0"/>
        </a:xfrm>
      </p:grpSpPr>
      <p:pic>
        <p:nvPicPr>
          <p:cNvPr id="7" name="Picture 8" descr="ribbon_kansisivu.jpg"/>
          <p:cNvPicPr>
            <a:picLocks noChangeAspect="1"/>
          </p:cNvPicPr>
          <p:nvPr/>
        </p:nvPicPr>
        <p:blipFill rotWithShape="1">
          <a:blip r:embed="rId2" cstate="screen">
            <a:extLst>
              <a:ext uri="{28A0092B-C50C-407E-A947-70E740481C1C}">
                <a14:useLocalDpi xmlns:a14="http://schemas.microsoft.com/office/drawing/2010/main"/>
              </a:ext>
            </a:extLst>
          </a:blip>
          <a:srcRect l="-1238" r="1238" b="16001"/>
          <a:stretch/>
        </p:blipFill>
        <p:spPr>
          <a:xfrm>
            <a:off x="8632821" y="3977680"/>
            <a:ext cx="3555688" cy="2880320"/>
          </a:xfrm>
          <a:prstGeom prst="rect">
            <a:avLst/>
          </a:prstGeom>
        </p:spPr>
      </p:pic>
      <p:sp>
        <p:nvSpPr>
          <p:cNvPr id="2" name="Title 1"/>
          <p:cNvSpPr>
            <a:spLocks noGrp="1"/>
          </p:cNvSpPr>
          <p:nvPr>
            <p:ph type="ctrTitle"/>
          </p:nvPr>
        </p:nvSpPr>
        <p:spPr>
          <a:xfrm>
            <a:off x="907200" y="1825200"/>
            <a:ext cx="9729600" cy="1468800"/>
          </a:xfrm>
        </p:spPr>
        <p:txBody>
          <a:bodyPr rIns="90000"/>
          <a:lstStyle/>
          <a:p>
            <a:r>
              <a:rPr lang="fi-FI"/>
              <a:t>Muokkaa perustyyl. napsautt.</a:t>
            </a:r>
            <a:endParaRPr lang="fi-FI" dirty="0"/>
          </a:p>
        </p:txBody>
      </p:sp>
      <p:sp>
        <p:nvSpPr>
          <p:cNvPr id="3" name="Subtitle 2"/>
          <p:cNvSpPr>
            <a:spLocks noGrp="1"/>
          </p:cNvSpPr>
          <p:nvPr>
            <p:ph type="subTitle" idx="1"/>
          </p:nvPr>
        </p:nvSpPr>
        <p:spPr>
          <a:xfrm>
            <a:off x="907200" y="3301200"/>
            <a:ext cx="8136000" cy="1638000"/>
          </a:xfrm>
        </p:spPr>
        <p:txBody>
          <a:bodyPr>
            <a:normAutofit/>
          </a:bodyPr>
          <a:lstStyle>
            <a:lvl1pPr marL="0" indent="0" algn="l">
              <a:buNone/>
              <a:defRPr sz="3467">
                <a:solidFill>
                  <a:srgbClr val="00A6D6"/>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8" name="Rectangle 9"/>
          <p:cNvSpPr/>
          <p:nvPr userDrawn="1"/>
        </p:nvSpPr>
        <p:spPr>
          <a:xfrm>
            <a:off x="0" y="1028734"/>
            <a:ext cx="12192000" cy="60959"/>
          </a:xfrm>
          <a:prstGeom prst="rect">
            <a:avLst/>
          </a:prstGeom>
          <a:gradFill>
            <a:gsLst>
              <a:gs pos="50000">
                <a:srgbClr val="002E63"/>
              </a:gs>
              <a:gs pos="100000">
                <a:srgbClr val="00A6D6"/>
              </a:gs>
            </a:gsLst>
            <a:lin ang="108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i-FI" sz="2400"/>
          </a:p>
        </p:txBody>
      </p:sp>
      <p:sp>
        <p:nvSpPr>
          <p:cNvPr id="10" name="Suorakulmio 9"/>
          <p:cNvSpPr/>
          <p:nvPr userDrawn="1"/>
        </p:nvSpPr>
        <p:spPr>
          <a:xfrm>
            <a:off x="805951" y="383465"/>
            <a:ext cx="10580099" cy="502573"/>
          </a:xfrm>
          <a:prstGeom prst="rect">
            <a:avLst/>
          </a:prstGeom>
        </p:spPr>
        <p:txBody>
          <a:bodyPr wrap="square">
            <a:spAutoFit/>
          </a:bodyPr>
          <a:lstStyle/>
          <a:p>
            <a:pPr algn="r"/>
            <a:r>
              <a:rPr lang="sv-SE" sz="1333" dirty="0">
                <a:solidFill>
                  <a:schemeClr val="accent2"/>
                </a:solidFill>
              </a:rPr>
              <a:t>Onnistuva Suomi </a:t>
            </a:r>
            <a:r>
              <a:rPr lang="sv-SE" sz="1333" dirty="0" err="1">
                <a:solidFill>
                  <a:schemeClr val="accent2"/>
                </a:solidFill>
              </a:rPr>
              <a:t>tehdään</a:t>
            </a:r>
            <a:r>
              <a:rPr lang="sv-SE" sz="1333" dirty="0">
                <a:solidFill>
                  <a:schemeClr val="accent2"/>
                </a:solidFill>
              </a:rPr>
              <a:t> </a:t>
            </a:r>
            <a:r>
              <a:rPr lang="sv-SE" sz="1333" dirty="0" err="1">
                <a:solidFill>
                  <a:schemeClr val="accent2"/>
                </a:solidFill>
              </a:rPr>
              <a:t>lähellä</a:t>
            </a:r>
            <a:endParaRPr lang="sv-SE" sz="1333" dirty="0">
              <a:solidFill>
                <a:schemeClr val="accent2"/>
              </a:solidFill>
            </a:endParaRPr>
          </a:p>
          <a:p>
            <a:pPr algn="r"/>
            <a:r>
              <a:rPr lang="sv-SE" sz="1333" dirty="0">
                <a:solidFill>
                  <a:schemeClr val="accent2"/>
                </a:solidFill>
              </a:rPr>
              <a:t>Finlands framgång skapas lokalt </a:t>
            </a:r>
            <a:endParaRPr lang="fi-FI" sz="1333" b="0" dirty="0">
              <a:solidFill>
                <a:schemeClr val="accent2"/>
              </a:solidFill>
              <a:latin typeface="+mn-lt"/>
            </a:endParaRPr>
          </a:p>
        </p:txBody>
      </p:sp>
      <p:pic>
        <p:nvPicPr>
          <p:cNvPr id="5" name="Kuva 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61690" y="215703"/>
            <a:ext cx="2611212" cy="620381"/>
          </a:xfrm>
          <a:prstGeom prst="rect">
            <a:avLst/>
          </a:prstGeom>
        </p:spPr>
      </p:pic>
    </p:spTree>
    <p:extLst>
      <p:ext uri="{BB962C8B-B14F-4D97-AF65-F5344CB8AC3E}">
        <p14:creationId xmlns:p14="http://schemas.microsoft.com/office/powerpoint/2010/main" val="3082361467"/>
      </p:ext>
    </p:extLst>
  </p:cSld>
  <p:clrMapOvr>
    <a:masterClrMapping/>
  </p:clrMapOvr>
  <p:extLst>
    <p:ext uri="{DCECCB84-F9BA-43D5-87BE-67443E8EF086}">
      <p15:sldGuideLst xmlns:p15="http://schemas.microsoft.com/office/powerpoint/2012/main">
        <p15:guide id="1" orient="horz" pos="395">
          <p15:clr>
            <a:srgbClr val="FBAE40"/>
          </p15:clr>
        </p15:guide>
        <p15:guide id="2" pos="2880">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Content and Picture 3">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idx="1"/>
          </p:nvPr>
        </p:nvSpPr>
        <p:spPr>
          <a:xfrm>
            <a:off x="407988" y="1844675"/>
            <a:ext cx="5688012" cy="4320629"/>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9B35B902-6EBC-41BA-8A5E-086A10AE337C}"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9" name="Picture Placeholder 11"/>
          <p:cNvSpPr>
            <a:spLocks noGrp="1"/>
          </p:cNvSpPr>
          <p:nvPr>
            <p:ph type="pic" sz="quarter" idx="13"/>
          </p:nvPr>
        </p:nvSpPr>
        <p:spPr>
          <a:xfrm>
            <a:off x="6384032" y="1844676"/>
            <a:ext cx="5399981" cy="4608660"/>
          </a:xfrm>
          <a:solidFill>
            <a:schemeClr val="bg2">
              <a:lumMod val="20000"/>
              <a:lumOff val="80000"/>
            </a:schemeClr>
          </a:solidFill>
        </p:spPr>
        <p:txBody>
          <a:bodyPr/>
          <a:lstStyle>
            <a:lvl1pPr marL="0" indent="0">
              <a:buFontTx/>
              <a:buNone/>
              <a:defRPr sz="1200"/>
            </a:lvl1pPr>
          </a:lstStyle>
          <a:p>
            <a:r>
              <a:rPr lang="fi-FI"/>
              <a:t>Lisää kuva napsauttamalla kuvaketta</a:t>
            </a:r>
          </a:p>
        </p:txBody>
      </p:sp>
    </p:spTree>
    <p:extLst>
      <p:ext uri="{BB962C8B-B14F-4D97-AF65-F5344CB8AC3E}">
        <p14:creationId xmlns:p14="http://schemas.microsoft.com/office/powerpoint/2010/main" val="249441900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Section Header R 3">
    <p:bg>
      <p:bgPr>
        <a:solidFill>
          <a:schemeClr val="accent4"/>
        </a:solidFill>
        <a:effectLst/>
      </p:bgPr>
    </p:bg>
    <p:spTree>
      <p:nvGrpSpPr>
        <p:cNvPr id="1" name=""/>
        <p:cNvGrpSpPr/>
        <p:nvPr/>
      </p:nvGrpSpPr>
      <p:grpSpPr>
        <a:xfrm>
          <a:off x="0" y="0"/>
          <a:ext cx="0" cy="0"/>
          <a:chOff x="0" y="0"/>
          <a:chExt cx="0" cy="0"/>
        </a:xfrm>
      </p:grpSpPr>
      <p:sp>
        <p:nvSpPr>
          <p:cNvPr id="14" name="Picture Placeholder 13"/>
          <p:cNvSpPr>
            <a:spLocks noGrp="1"/>
          </p:cNvSpPr>
          <p:nvPr>
            <p:ph type="pic" sz="quarter" idx="13"/>
          </p:nvPr>
        </p:nvSpPr>
        <p:spPr>
          <a:xfrm>
            <a:off x="1" y="0"/>
            <a:ext cx="12192000" cy="6858000"/>
          </a:xfrm>
          <a:custGeom>
            <a:avLst/>
            <a:gdLst/>
            <a:ahLst/>
            <a:cxnLst/>
            <a:rect l="l" t="t" r="r" b="b"/>
            <a:pathLst>
              <a:path w="12192000" h="6858000">
                <a:moveTo>
                  <a:pt x="0" y="0"/>
                </a:moveTo>
                <a:lnTo>
                  <a:pt x="12192000" y="0"/>
                </a:lnTo>
                <a:lnTo>
                  <a:pt x="12192000" y="6858000"/>
                </a:lnTo>
                <a:lnTo>
                  <a:pt x="0" y="6858000"/>
                </a:lnTo>
                <a:lnTo>
                  <a:pt x="0" y="5445224"/>
                </a:lnTo>
                <a:lnTo>
                  <a:pt x="5939298" y="5445224"/>
                </a:lnTo>
                <a:cubicBezTo>
                  <a:pt x="6025842" y="5445224"/>
                  <a:pt x="6095999" y="5375067"/>
                  <a:pt x="6095999" y="5288523"/>
                </a:cubicBezTo>
                <a:lnTo>
                  <a:pt x="6095999" y="1569477"/>
                </a:lnTo>
                <a:cubicBezTo>
                  <a:pt x="6095999" y="1482933"/>
                  <a:pt x="6025842" y="1412776"/>
                  <a:pt x="5939298" y="1412776"/>
                </a:cubicBezTo>
                <a:lnTo>
                  <a:pt x="0" y="1412776"/>
                </a:lnTo>
                <a:close/>
              </a:path>
            </a:pathLst>
          </a:custGeom>
          <a:solidFill>
            <a:schemeClr val="bg2">
              <a:lumMod val="20000"/>
              <a:lumOff val="80000"/>
            </a:schemeClr>
          </a:solidFill>
        </p:spPr>
        <p:txBody>
          <a:bodyPr/>
          <a:lstStyle>
            <a:lvl1pPr marL="0" indent="0">
              <a:buFontTx/>
              <a:buNone/>
              <a:defRPr sz="1200"/>
            </a:lvl1pPr>
          </a:lstStyle>
          <a:p>
            <a:r>
              <a:rPr lang="fi-FI"/>
              <a:t>Lisää kuva napsauttamalla kuvaketta</a:t>
            </a:r>
          </a:p>
        </p:txBody>
      </p:sp>
      <p:sp>
        <p:nvSpPr>
          <p:cNvPr id="2" name="Title 1"/>
          <p:cNvSpPr>
            <a:spLocks noGrp="1"/>
          </p:cNvSpPr>
          <p:nvPr>
            <p:ph type="title"/>
          </p:nvPr>
        </p:nvSpPr>
        <p:spPr>
          <a:xfrm>
            <a:off x="695400" y="2132856"/>
            <a:ext cx="5040312" cy="2429619"/>
          </a:xfrm>
        </p:spPr>
        <p:txBody>
          <a:bodyPr anchor="t" anchorCtr="0"/>
          <a:lstStyle>
            <a:lvl1pPr>
              <a:lnSpc>
                <a:spcPct val="80000"/>
              </a:lnSpc>
              <a:defRPr sz="4600">
                <a:solidFill>
                  <a:schemeClr val="bg1"/>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p>
            <a:fld id="{AC00273A-56B8-4E4E-A27A-451A2E6438BA}" type="datetime1">
              <a:rPr lang="fi-FI" smtClean="0"/>
              <a:t>13.12.2021</a:t>
            </a:fld>
            <a:endParaRPr lang="en-US"/>
          </a:p>
        </p:txBody>
      </p:sp>
      <p:sp>
        <p:nvSpPr>
          <p:cNvPr id="5" name="Footer Placeholder 4"/>
          <p:cNvSpPr>
            <a:spLocks noGrp="1"/>
          </p:cNvSpPr>
          <p:nvPr>
            <p:ph type="ftr" sz="quarter" idx="11"/>
          </p:nvPr>
        </p:nvSpPr>
        <p:spPr/>
        <p:txBody>
          <a:bodyPr/>
          <a:lstStyle/>
          <a:p>
            <a:r>
              <a:rPr lang="en-US"/>
              <a:t>Esityksen nimi ja Tekijä</a:t>
            </a:r>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grpSp>
        <p:nvGrpSpPr>
          <p:cNvPr id="15" name="Group 14"/>
          <p:cNvGrpSpPr>
            <a:grpSpLocks noChangeAspect="1"/>
          </p:cNvGrpSpPr>
          <p:nvPr userDrawn="1"/>
        </p:nvGrpSpPr>
        <p:grpSpPr>
          <a:xfrm>
            <a:off x="695400" y="4780526"/>
            <a:ext cx="1373329" cy="306000"/>
            <a:chOff x="7680325" y="1846263"/>
            <a:chExt cx="3868738" cy="862013"/>
          </a:xfrm>
          <a:solidFill>
            <a:schemeClr val="bg1"/>
          </a:solidFill>
        </p:grpSpPr>
        <p:sp>
          <p:nvSpPr>
            <p:cNvPr id="16"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17"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Tree>
    <p:extLst>
      <p:ext uri="{BB962C8B-B14F-4D97-AF65-F5344CB8AC3E}">
        <p14:creationId xmlns:p14="http://schemas.microsoft.com/office/powerpoint/2010/main" val="2534951719"/>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275CB062-DC97-4719-BAE5-0CC3FF249968}"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29987550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11502E7E-DF7A-4B18-BA04-DC0FF5C6F1C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23391575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solidFill>
                  <a:schemeClr val="bg1"/>
                </a:solidFill>
              </a:defRPr>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3B1CE498-3188-468E-ACB2-2A3AEA21BEF8}"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8428706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Numerointi">
    <p:spTree>
      <p:nvGrpSpPr>
        <p:cNvPr id="1" name=""/>
        <p:cNvGrpSpPr/>
        <p:nvPr/>
      </p:nvGrpSpPr>
      <p:grpSpPr>
        <a:xfrm>
          <a:off x="0" y="0"/>
          <a:ext cx="0" cy="0"/>
          <a:chOff x="0" y="0"/>
          <a:chExt cx="0" cy="0"/>
        </a:xfrm>
      </p:grpSpPr>
      <p:sp>
        <p:nvSpPr>
          <p:cNvPr id="18" name="Text Placeholder 3">
            <a:extLst>
              <a:ext uri="{FF2B5EF4-FFF2-40B4-BE49-F238E27FC236}">
                <a16:creationId xmlns:a16="http://schemas.microsoft.com/office/drawing/2014/main" id="{6BD0307D-7144-4618-ADCF-5E46E0AADBDB}"/>
              </a:ext>
            </a:extLst>
          </p:cNvPr>
          <p:cNvSpPr>
            <a:spLocks noGrp="1"/>
          </p:cNvSpPr>
          <p:nvPr>
            <p:ph type="body" sz="quarter" idx="37"/>
          </p:nvPr>
        </p:nvSpPr>
        <p:spPr>
          <a:xfrm>
            <a:off x="91128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19" name="Text Placeholder 3">
            <a:extLst>
              <a:ext uri="{FF2B5EF4-FFF2-40B4-BE49-F238E27FC236}">
                <a16:creationId xmlns:a16="http://schemas.microsoft.com/office/drawing/2014/main" id="{0109A1DB-AC37-4268-92E5-B8CB8B6F84E7}"/>
              </a:ext>
            </a:extLst>
          </p:cNvPr>
          <p:cNvSpPr>
            <a:spLocks noGrp="1"/>
          </p:cNvSpPr>
          <p:nvPr>
            <p:ph type="body" sz="quarter" idx="38"/>
          </p:nvPr>
        </p:nvSpPr>
        <p:spPr>
          <a:xfrm>
            <a:off x="465580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0" name="Text Placeholder 3">
            <a:extLst>
              <a:ext uri="{FF2B5EF4-FFF2-40B4-BE49-F238E27FC236}">
                <a16:creationId xmlns:a16="http://schemas.microsoft.com/office/drawing/2014/main" id="{FD377B09-9EA8-4EB3-B601-2F0301D65ADC}"/>
              </a:ext>
            </a:extLst>
          </p:cNvPr>
          <p:cNvSpPr>
            <a:spLocks noGrp="1"/>
          </p:cNvSpPr>
          <p:nvPr>
            <p:ph type="body" sz="quarter" idx="39"/>
          </p:nvPr>
        </p:nvSpPr>
        <p:spPr>
          <a:xfrm>
            <a:off x="840032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2" name="Text Placeholder 3">
            <a:extLst>
              <a:ext uri="{FF2B5EF4-FFF2-40B4-BE49-F238E27FC236}">
                <a16:creationId xmlns:a16="http://schemas.microsoft.com/office/drawing/2014/main" id="{81FFFA81-EAD8-4C0B-80B3-10CD55D781E7}"/>
              </a:ext>
            </a:extLst>
          </p:cNvPr>
          <p:cNvSpPr>
            <a:spLocks noGrp="1"/>
          </p:cNvSpPr>
          <p:nvPr>
            <p:ph type="body" sz="quarter" idx="40"/>
          </p:nvPr>
        </p:nvSpPr>
        <p:spPr>
          <a:xfrm>
            <a:off x="91128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3" name="Text Placeholder 3">
            <a:extLst>
              <a:ext uri="{FF2B5EF4-FFF2-40B4-BE49-F238E27FC236}">
                <a16:creationId xmlns:a16="http://schemas.microsoft.com/office/drawing/2014/main" id="{F93A3281-63EC-43C5-9E82-F2C08B974BCF}"/>
              </a:ext>
            </a:extLst>
          </p:cNvPr>
          <p:cNvSpPr>
            <a:spLocks noGrp="1"/>
          </p:cNvSpPr>
          <p:nvPr>
            <p:ph type="body" sz="quarter" idx="41"/>
          </p:nvPr>
        </p:nvSpPr>
        <p:spPr>
          <a:xfrm>
            <a:off x="465580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5" name="Text Placeholder 3">
            <a:extLst>
              <a:ext uri="{FF2B5EF4-FFF2-40B4-BE49-F238E27FC236}">
                <a16:creationId xmlns:a16="http://schemas.microsoft.com/office/drawing/2014/main" id="{3BDE2587-873A-462C-BE41-87325647729C}"/>
              </a:ext>
            </a:extLst>
          </p:cNvPr>
          <p:cNvSpPr>
            <a:spLocks noGrp="1"/>
          </p:cNvSpPr>
          <p:nvPr>
            <p:ph type="body" sz="quarter" idx="42"/>
          </p:nvPr>
        </p:nvSpPr>
        <p:spPr>
          <a:xfrm>
            <a:off x="840032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endParaRPr lang="fi-FI" noProof="0" dirty="0"/>
          </a:p>
        </p:txBody>
      </p:sp>
      <p:sp>
        <p:nvSpPr>
          <p:cNvPr id="5" name="Date Placeholder 4"/>
          <p:cNvSpPr>
            <a:spLocks noGrp="1"/>
          </p:cNvSpPr>
          <p:nvPr>
            <p:ph type="dt" sz="half" idx="10"/>
          </p:nvPr>
        </p:nvSpPr>
        <p:spPr/>
        <p:txBody>
          <a:bodyPr/>
          <a:lstStyle/>
          <a:p>
            <a:fld id="{75FD9048-5DEA-4497-B4EE-9C521DA934F6}"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1" name="Text Placeholder 5"/>
          <p:cNvSpPr>
            <a:spLocks noGrp="1" noChangeAspect="1"/>
          </p:cNvSpPr>
          <p:nvPr>
            <p:ph type="body" sz="quarter" idx="13" hasCustomPrompt="1"/>
          </p:nvPr>
        </p:nvSpPr>
        <p:spPr>
          <a:xfrm>
            <a:off x="40721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4"/>
                </a:solidFill>
                <a:latin typeface="+mj-lt"/>
              </a:defRPr>
            </a:lvl1pPr>
            <a:lvl2pPr marL="0" indent="0" algn="ctr">
              <a:spcBef>
                <a:spcPts val="200"/>
              </a:spcBef>
              <a:buFontTx/>
              <a:buNone/>
              <a:defRPr sz="8000" b="0">
                <a:solidFill>
                  <a:schemeClr val="accent4"/>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0" name="Text Placeholder 5"/>
          <p:cNvSpPr>
            <a:spLocks noGrp="1" noChangeAspect="1"/>
          </p:cNvSpPr>
          <p:nvPr>
            <p:ph type="body" sz="quarter" idx="15" hasCustomPrompt="1"/>
          </p:nvPr>
        </p:nvSpPr>
        <p:spPr>
          <a:xfrm>
            <a:off x="415173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3"/>
                </a:solidFill>
                <a:latin typeface="+mj-lt"/>
              </a:defRPr>
            </a:lvl1pPr>
            <a:lvl2pPr marL="0" indent="0" algn="ctr">
              <a:spcBef>
                <a:spcPts val="200"/>
              </a:spcBef>
              <a:buFontTx/>
              <a:buNone/>
              <a:defRPr sz="8000" b="0">
                <a:solidFill>
                  <a:schemeClr val="accent3"/>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2" name="Text Placeholder 5"/>
          <p:cNvSpPr>
            <a:spLocks noGrp="1" noChangeAspect="1"/>
          </p:cNvSpPr>
          <p:nvPr>
            <p:ph type="body" sz="quarter" idx="17" hasCustomPrompt="1"/>
          </p:nvPr>
        </p:nvSpPr>
        <p:spPr>
          <a:xfrm>
            <a:off x="789625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1"/>
                </a:solidFill>
                <a:latin typeface="+mj-lt"/>
              </a:defRPr>
            </a:lvl1pPr>
            <a:lvl2pPr marL="0" indent="0" algn="ctr">
              <a:spcBef>
                <a:spcPts val="200"/>
              </a:spcBef>
              <a:buFontTx/>
              <a:buNone/>
              <a:defRPr sz="80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5" name="Text Placeholder 5"/>
          <p:cNvSpPr>
            <a:spLocks noGrp="1" noChangeAspect="1"/>
          </p:cNvSpPr>
          <p:nvPr>
            <p:ph type="body" sz="quarter" idx="19" hasCustomPrompt="1"/>
          </p:nvPr>
        </p:nvSpPr>
        <p:spPr>
          <a:xfrm>
            <a:off x="40721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6"/>
                </a:solidFill>
                <a:latin typeface="+mj-lt"/>
              </a:defRPr>
            </a:lvl1pPr>
            <a:lvl2pPr marL="0" indent="0" algn="ctr">
              <a:spcBef>
                <a:spcPts val="200"/>
              </a:spcBef>
              <a:buFontTx/>
              <a:buNone/>
              <a:defRPr sz="8000" b="0">
                <a:solidFill>
                  <a:schemeClr val="accent6"/>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7" name="Text Placeholder 5"/>
          <p:cNvSpPr>
            <a:spLocks noGrp="1" noChangeAspect="1"/>
          </p:cNvSpPr>
          <p:nvPr>
            <p:ph type="body" sz="quarter" idx="21" hasCustomPrompt="1"/>
          </p:nvPr>
        </p:nvSpPr>
        <p:spPr>
          <a:xfrm>
            <a:off x="415173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2"/>
                </a:solidFill>
                <a:latin typeface="+mj-lt"/>
              </a:defRPr>
            </a:lvl1pPr>
            <a:lvl2pPr marL="0" indent="0" algn="ctr">
              <a:spcBef>
                <a:spcPts val="200"/>
              </a:spcBef>
              <a:buFontTx/>
              <a:buNone/>
              <a:defRPr sz="8000" b="0">
                <a:solidFill>
                  <a:schemeClr val="accent2"/>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
        <p:nvSpPr>
          <p:cNvPr id="39" name="Text Placeholder 5"/>
          <p:cNvSpPr>
            <a:spLocks noGrp="1" noChangeAspect="1"/>
          </p:cNvSpPr>
          <p:nvPr>
            <p:ph type="body" sz="quarter" idx="23" hasCustomPrompt="1"/>
          </p:nvPr>
        </p:nvSpPr>
        <p:spPr>
          <a:xfrm>
            <a:off x="789625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5"/>
                </a:solidFill>
                <a:latin typeface="+mj-lt"/>
              </a:defRPr>
            </a:lvl1pPr>
            <a:lvl2pPr marL="0" indent="0" algn="ctr">
              <a:spcBef>
                <a:spcPts val="200"/>
              </a:spcBef>
              <a:buFontTx/>
              <a:buNone/>
              <a:defRPr sz="8000" b="0">
                <a:solidFill>
                  <a:schemeClr val="accent5"/>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a:t>
            </a:r>
          </a:p>
        </p:txBody>
      </p:sp>
    </p:spTree>
    <p:extLst>
      <p:ext uri="{BB962C8B-B14F-4D97-AF65-F5344CB8AC3E}">
        <p14:creationId xmlns:p14="http://schemas.microsoft.com/office/powerpoint/2010/main" val="141514849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A25A333C-3666-4836-BF01-BE82649366D2}"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40328203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4"/>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B6F55B96-31CE-4E21-84CF-C4CF6DAF7413}"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4"/>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59365526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82F2949F-D401-4852-A115-44AD00C6460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16369431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Lainaus / somenos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56050" y="1628750"/>
            <a:ext cx="4969188" cy="259236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1B6FB0E0-56C1-4863-B11F-578519AF6EF9}"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6456050" y="4365130"/>
            <a:ext cx="4969188" cy="1440359"/>
          </a:xfrm>
        </p:spPr>
        <p:txBody>
          <a:bodyPr>
            <a:noAutofit/>
          </a:bodyPr>
          <a:lstStyle>
            <a:lvl1pPr marL="0" indent="0">
              <a:buFontTx/>
              <a:buNone/>
              <a:defRPr sz="20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18913469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DEAC386B-029B-4110-8F16-5A05F1A140B5}"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9"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25437319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0DBCB7FB-A7D3-4E5E-B071-F6C481E36CCB}"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8"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3380028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perustyyl. napsautt.</a:t>
            </a:r>
            <a:endParaRPr lang="fi-FI" noProof="0" dirty="0"/>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FCD2DD8E-E344-4613-9B5D-87FBAFA80343}"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dirty="0"/>
          </a:p>
        </p:txBody>
      </p:sp>
    </p:spTree>
    <p:extLst>
      <p:ext uri="{BB962C8B-B14F-4D97-AF65-F5344CB8AC3E}">
        <p14:creationId xmlns:p14="http://schemas.microsoft.com/office/powerpoint/2010/main" val="20094213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idx="1"/>
          </p:nvPr>
        </p:nvSpPr>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B3C86BD2-04BB-40AC-9006-43E435FF296F}" type="datetime1">
              <a:rPr lang="fi-FI" smtClean="0"/>
              <a:t>13.12.2021</a:t>
            </a:fld>
            <a:endParaRPr lang="fi-FI"/>
          </a:p>
        </p:txBody>
      </p:sp>
      <p:sp>
        <p:nvSpPr>
          <p:cNvPr id="5" name="Footer Placeholder 4"/>
          <p:cNvSpPr>
            <a:spLocks noGrp="1"/>
          </p:cNvSpPr>
          <p:nvPr>
            <p:ph type="ftr" sz="quarter" idx="11"/>
          </p:nvPr>
        </p:nvSpPr>
        <p:spPr/>
        <p:txBody>
          <a:bodyPr/>
          <a:lstStyle/>
          <a:p>
            <a:r>
              <a:rPr lang="fi-FI"/>
              <a:t>LUONNOS</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6888459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6C03499E-8A34-4473-B9C7-5299BEFF364D}"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7512860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40A391E2-E873-4081-8816-A8B33039313C}"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8176250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secHead" preserve="1">
  <p:cSld name="Väliotsikko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1FB8D615-AD96-4EB6-9214-D90B85C65DA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BF344943-A0A2-42BD-89C5-48F43EBE204B}"/>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8550348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5FB193F3-163F-4A94-A232-BE8F0E57153B}"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4051732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AB6394B9-77FD-4E04-BEAB-7DAA715C2523}"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197225626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99B30036-38D6-43A5-A287-894969659446}"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185598003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1D525136-2363-45AD-B962-930E285E6174}"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7112374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964CCCD2-D3AF-416C-ADA3-8AC1B3A58F5D}"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40016807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212EB568-983A-48B9-B0C7-9FC50EEAA326}"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278888585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14A5A680-468C-420F-ADB8-A367F13E5B29}"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9487101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4A21BA88-336E-4FF7-94A5-A1C68F8CBF3A}"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36364502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04906603-DA9F-4D9D-A13B-9DECAC3FF599}"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41002731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0D96C904-3AD3-4886-B4A9-2B1E565EA129}"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7341496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8D2FC861-FC86-4FF4-A50C-89C7B28C10B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ABBF4488-7E1A-4DAF-9066-BFD0BA9DC8C7}"/>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35561963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D8AE1B92-3332-485D-9771-B70DA63466B6}"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18816991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543DF975-0D61-43AB-93E5-AD6956FF0F01}"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38183177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CD246F09-BD7D-4304-BA20-01C443A3F6A3}"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endParaRPr lang="fi-FI" noProof="0" dirty="0"/>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27272276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2D165BDE-A072-45BD-8887-C769541C4DE1}" type="datetime1">
              <a:rPr lang="fi-FI" smtClean="0"/>
              <a:t>13.12.2021</a:t>
            </a:fld>
            <a:endParaRPr lang="fi-FI"/>
          </a:p>
        </p:txBody>
      </p:sp>
      <p:sp>
        <p:nvSpPr>
          <p:cNvPr id="8" name="Footer Placeholder 7"/>
          <p:cNvSpPr>
            <a:spLocks noGrp="1"/>
          </p:cNvSpPr>
          <p:nvPr>
            <p:ph type="ftr" sz="quarter" idx="11"/>
          </p:nvPr>
        </p:nvSpPr>
        <p:spPr/>
        <p:txBody>
          <a:bodyPr/>
          <a:lstStyle/>
          <a:p>
            <a:r>
              <a:rPr lang="fi-FI"/>
              <a:t>LUONNOS</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42444772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D935FF15-9F29-4704-B33F-25FA4D26A5F2}"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10658475" cy="3816350"/>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39945112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35C1F6D3-C78C-426A-AE7F-3BD974169F6F}" type="datetime1">
              <a:rPr lang="fi-FI" smtClean="0"/>
              <a:t>13.12.2021</a:t>
            </a:fld>
            <a:endParaRPr lang="fi-FI"/>
          </a:p>
        </p:txBody>
      </p:sp>
      <p:sp>
        <p:nvSpPr>
          <p:cNvPr id="6" name="Footer Placeholder 5"/>
          <p:cNvSpPr>
            <a:spLocks noGrp="1"/>
          </p:cNvSpPr>
          <p:nvPr>
            <p:ph type="ftr" sz="quarter" idx="11"/>
          </p:nvPr>
        </p:nvSpPr>
        <p:spPr/>
        <p:txBody>
          <a:bodyPr/>
          <a:lstStyle/>
          <a:p>
            <a:r>
              <a:rPr lang="fi-FI"/>
              <a:t>LUONNOS</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dirty="0"/>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165516985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secHead" preserve="1">
  <p:cSld name="Väliotsikkodia roosa">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E8C2B97B-5863-4CC3-BE2B-8EC72BC52C7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6145774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8CE1809F-8D5F-4528-A237-FD6CFD0D439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5609716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6A5A5223-D660-4991-A97F-61B9F0800B14}"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8819941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89032C6D-636B-4BB4-ABF2-94C2F3A3BB4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5465608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1A464CB-4A87-4967-9499-95CB747DACE3}"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CAD9E424-FE63-4724-8350-7238C6CD49CB}"/>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2804670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Date Placeholder 2"/>
          <p:cNvSpPr>
            <a:spLocks noGrp="1"/>
          </p:cNvSpPr>
          <p:nvPr>
            <p:ph type="dt" sz="half" idx="10"/>
          </p:nvPr>
        </p:nvSpPr>
        <p:spPr/>
        <p:txBody>
          <a:bodyPr/>
          <a:lstStyle/>
          <a:p>
            <a:fld id="{AAE10862-6EAB-4758-A066-AD70ACA27F25}" type="datetime1">
              <a:rPr lang="fi-FI" smtClean="0"/>
              <a:t>13.12.2021</a:t>
            </a:fld>
            <a:endParaRPr lang="fi-FI"/>
          </a:p>
        </p:txBody>
      </p:sp>
      <p:sp>
        <p:nvSpPr>
          <p:cNvPr id="4" name="Footer Placeholder 3"/>
          <p:cNvSpPr>
            <a:spLocks noGrp="1"/>
          </p:cNvSpPr>
          <p:nvPr>
            <p:ph type="ftr" sz="quarter" idx="11"/>
          </p:nvPr>
        </p:nvSpPr>
        <p:spPr/>
        <p:txBody>
          <a:bodyPr/>
          <a:lstStyle/>
          <a:p>
            <a:r>
              <a:rPr lang="fi-FI"/>
              <a:t>LUONNOS</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8995483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FA6A4F7E-4DB9-4051-B7D0-30B0F88116F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6242305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BA392A8-6183-46D2-9DDD-E2F37756163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48867135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0C5C0BC-8508-4EBA-8A43-E925362371FD}"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3723478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1950E78E-E644-435A-9FC1-7C2FE29CACD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4849632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ECDA1B66-E916-44E2-A9C5-0ADC55A1753A}"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22593903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Lainaus / Somenosto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bg1"/>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01B8A909-4B14-43E0-ACC2-57A36BBEEFDE}"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accent3">
              <a:lumMod val="75000"/>
            </a:schemeClr>
          </a:solidFill>
        </p:spPr>
        <p:txBody>
          <a:bodyPr/>
          <a:lstStyle>
            <a:lvl1pPr marL="0" indent="0">
              <a:buFontTx/>
              <a:buNone/>
              <a:defRPr sz="1000">
                <a:solidFill>
                  <a:schemeClr val="bg1"/>
                </a:solidFill>
              </a:defRPr>
            </a:lvl1pPr>
          </a:lstStyle>
          <a:p>
            <a:r>
              <a:rPr lang="fi-FI" noProof="0"/>
              <a:t>Lisää kuva napsauttamalla kuvaketta</a:t>
            </a:r>
            <a:endParaRPr lang="fi-FI" noProof="0" dirty="0"/>
          </a:p>
        </p:txBody>
      </p:sp>
      <p:sp>
        <p:nvSpPr>
          <p:cNvPr id="9"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7249533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Lainaus / somenosto 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69F8AAFE-62E7-40F3-9C01-87EF4DB29BB8}"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11930804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4F4243-F302-4BE1-9B1D-B327BFF12951}" type="datetime1">
              <a:rPr lang="fi-FI" smtClean="0"/>
              <a:t>13.12.2021</a:t>
            </a:fld>
            <a:endParaRPr lang="fi-FI"/>
          </a:p>
        </p:txBody>
      </p:sp>
      <p:sp>
        <p:nvSpPr>
          <p:cNvPr id="3" name="Footer Placeholder 2"/>
          <p:cNvSpPr>
            <a:spLocks noGrp="1"/>
          </p:cNvSpPr>
          <p:nvPr>
            <p:ph type="ftr" sz="quarter" idx="11"/>
          </p:nvPr>
        </p:nvSpPr>
        <p:spPr/>
        <p:txBody>
          <a:bodyPr/>
          <a:lstStyle/>
          <a:p>
            <a:r>
              <a:rPr lang="fi-FI"/>
              <a:t>LUONNOS</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9868471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Kiitos grafiik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1F22F395-8D0F-44FC-8CE1-AFE30D4437C8}"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6184842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4D82002A-7AA0-4F5C-A0FD-150D38BFD2D6}"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71BDAE9F-350D-4F50-A976-2C516108D38E}"/>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8468807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Kiitos kuv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7B961F83-F97F-41BB-B567-1F96C7E7327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5250837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Kiitos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E08D1852-5C46-490E-AA8F-E22B38A6B912}"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7845924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Kiitos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ADA65F0F-4D16-46A1-92AD-183FFBD99DF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LUONNOS</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2805365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7F926CC8-D997-4E46-A7CE-3E674A49BCDF}"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2695252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18F8505-25D0-44A6-8F13-E930BCC4C485}"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76936224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blank" preserve="1">
  <p:cSld name="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AE5FEB4-70D8-4377-9819-65EAF27372A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204399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blank" preserve="1">
  <p:cSld name="Log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5035050-2A15-427C-BA5C-D3C0F05F5EEE}"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LUONNOS</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6180831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Three Content 2">
    <p:spTree>
      <p:nvGrpSpPr>
        <p:cNvPr id="1" name=""/>
        <p:cNvGrpSpPr/>
        <p:nvPr/>
      </p:nvGrpSpPr>
      <p:grpSpPr>
        <a:xfrm>
          <a:off x="0" y="0"/>
          <a:ext cx="0" cy="0"/>
          <a:chOff x="0" y="0"/>
          <a:chExt cx="0" cy="0"/>
        </a:xfrm>
      </p:grpSpPr>
      <p:sp>
        <p:nvSpPr>
          <p:cNvPr id="10" name="Rectangle 9"/>
          <p:cNvSpPr/>
          <p:nvPr userDrawn="1"/>
        </p:nvSpPr>
        <p:spPr>
          <a:xfrm>
            <a:off x="5375919" y="404813"/>
            <a:ext cx="6408093" cy="1944067"/>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userDrawn="1"/>
        </p:nvSpPr>
        <p:spPr>
          <a:xfrm>
            <a:off x="5375919" y="4509121"/>
            <a:ext cx="6408093" cy="1944068"/>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userDrawn="1"/>
        </p:nvSpPr>
        <p:spPr>
          <a:xfrm>
            <a:off x="5375919" y="2492896"/>
            <a:ext cx="6408093" cy="1872208"/>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 name="Title 1"/>
          <p:cNvSpPr>
            <a:spLocks noGrp="1"/>
          </p:cNvSpPr>
          <p:nvPr>
            <p:ph type="title"/>
          </p:nvPr>
        </p:nvSpPr>
        <p:spPr>
          <a:xfrm>
            <a:off x="407988" y="404813"/>
            <a:ext cx="4319587" cy="3024187"/>
          </a:xfrm>
        </p:spPr>
        <p:txBody>
          <a:body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p>
            <a:fld id="{7AB4EAAB-933C-4F79-8A90-2CF94CD65996}"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14" name="Text Placeholder 19"/>
          <p:cNvSpPr>
            <a:spLocks noGrp="1"/>
          </p:cNvSpPr>
          <p:nvPr>
            <p:ph type="body" sz="quarter" idx="14"/>
          </p:nvPr>
        </p:nvSpPr>
        <p:spPr>
          <a:xfrm>
            <a:off x="8472264" y="4725144"/>
            <a:ext cx="3096344" cy="1512168"/>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16" name="Picture Placeholder 15"/>
          <p:cNvSpPr>
            <a:spLocks noGrp="1"/>
          </p:cNvSpPr>
          <p:nvPr>
            <p:ph type="pic" sz="quarter" idx="16"/>
          </p:nvPr>
        </p:nvSpPr>
        <p:spPr>
          <a:xfrm>
            <a:off x="5735960" y="4797153"/>
            <a:ext cx="2448272" cy="1368698"/>
          </a:xfrm>
        </p:spPr>
        <p:txBody>
          <a:bodyPr/>
          <a:lstStyle>
            <a:lvl1pPr marL="0" indent="0">
              <a:buFontTx/>
              <a:buNone/>
              <a:defRPr sz="1200"/>
            </a:lvl1pPr>
          </a:lstStyle>
          <a:p>
            <a:r>
              <a:rPr lang="fi-FI"/>
              <a:t>Lisää kuva napsauttamalla kuvaketta</a:t>
            </a:r>
            <a:endParaRPr lang="fi-FI" dirty="0"/>
          </a:p>
        </p:txBody>
      </p:sp>
      <p:sp>
        <p:nvSpPr>
          <p:cNvPr id="17" name="Text Placeholder 19"/>
          <p:cNvSpPr>
            <a:spLocks noGrp="1"/>
          </p:cNvSpPr>
          <p:nvPr>
            <p:ph type="body" sz="quarter" idx="17"/>
          </p:nvPr>
        </p:nvSpPr>
        <p:spPr>
          <a:xfrm>
            <a:off x="8472264" y="2708920"/>
            <a:ext cx="3096344" cy="1440160"/>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19" name="Picture Placeholder 15"/>
          <p:cNvSpPr>
            <a:spLocks noGrp="1"/>
          </p:cNvSpPr>
          <p:nvPr>
            <p:ph type="pic" sz="quarter" idx="19"/>
          </p:nvPr>
        </p:nvSpPr>
        <p:spPr>
          <a:xfrm>
            <a:off x="5735960" y="2708920"/>
            <a:ext cx="2448272" cy="1440160"/>
          </a:xfrm>
        </p:spPr>
        <p:txBody>
          <a:bodyPr/>
          <a:lstStyle>
            <a:lvl1pPr marL="0" indent="0">
              <a:buFontTx/>
              <a:buNone/>
              <a:defRPr sz="1200"/>
            </a:lvl1pPr>
          </a:lstStyle>
          <a:p>
            <a:r>
              <a:rPr lang="fi-FI"/>
              <a:t>Lisää kuva napsauttamalla kuvaketta</a:t>
            </a:r>
            <a:endParaRPr lang="fi-FI" dirty="0"/>
          </a:p>
        </p:txBody>
      </p:sp>
      <p:sp>
        <p:nvSpPr>
          <p:cNvPr id="20" name="Text Placeholder 19"/>
          <p:cNvSpPr>
            <a:spLocks noGrp="1"/>
          </p:cNvSpPr>
          <p:nvPr>
            <p:ph type="body" sz="quarter" idx="20"/>
          </p:nvPr>
        </p:nvSpPr>
        <p:spPr>
          <a:xfrm>
            <a:off x="8472264" y="620688"/>
            <a:ext cx="3096344" cy="1512168"/>
          </a:xfrm>
        </p:spPr>
        <p:txBody>
          <a:bodyPr/>
          <a:lstStyle>
            <a:lvl1pPr marL="0" indent="0" algn="l">
              <a:lnSpc>
                <a:spcPct val="100000"/>
              </a:lnSpc>
              <a:buFontTx/>
              <a:buNone/>
              <a:defRPr sz="2400" b="1">
                <a:solidFill>
                  <a:schemeClr val="accent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lgn="l">
              <a:lnSpc>
                <a:spcPct val="100000"/>
              </a:lnSpc>
              <a:buFontTx/>
              <a:buNone/>
              <a:defRPr sz="1600">
                <a:solidFill>
                  <a:schemeClr val="accent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
        <p:nvSpPr>
          <p:cNvPr id="22" name="Picture Placeholder 15"/>
          <p:cNvSpPr>
            <a:spLocks noGrp="1"/>
          </p:cNvSpPr>
          <p:nvPr>
            <p:ph type="pic" sz="quarter" idx="22"/>
          </p:nvPr>
        </p:nvSpPr>
        <p:spPr>
          <a:xfrm>
            <a:off x="5735960" y="692697"/>
            <a:ext cx="2448272" cy="1368152"/>
          </a:xfrm>
        </p:spPr>
        <p:txBody>
          <a:bodyPr/>
          <a:lstStyle>
            <a:lvl1pPr marL="0" indent="0">
              <a:buFontTx/>
              <a:buNone/>
              <a:defRPr sz="1200"/>
            </a:lvl1pPr>
          </a:lstStyle>
          <a:p>
            <a:r>
              <a:rPr lang="fi-FI"/>
              <a:t>Lisää kuva napsauttamalla kuvaketta</a:t>
            </a:r>
            <a:endParaRPr lang="fi-FI" dirty="0"/>
          </a:p>
        </p:txBody>
      </p:sp>
      <p:grpSp>
        <p:nvGrpSpPr>
          <p:cNvPr id="15" name="Group 14"/>
          <p:cNvGrpSpPr>
            <a:grpSpLocks noChangeAspect="1"/>
          </p:cNvGrpSpPr>
          <p:nvPr userDrawn="1"/>
        </p:nvGrpSpPr>
        <p:grpSpPr>
          <a:xfrm>
            <a:off x="263504" y="6309320"/>
            <a:ext cx="1368000" cy="304812"/>
            <a:chOff x="7680325" y="1846263"/>
            <a:chExt cx="3868738" cy="862013"/>
          </a:xfrm>
        </p:grpSpPr>
        <p:sp>
          <p:nvSpPr>
            <p:cNvPr id="18"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21"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Tree>
    <p:extLst>
      <p:ext uri="{BB962C8B-B14F-4D97-AF65-F5344CB8AC3E}">
        <p14:creationId xmlns:p14="http://schemas.microsoft.com/office/powerpoint/2010/main" val="238463748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Two Text Boxes">
    <p:spTree>
      <p:nvGrpSpPr>
        <p:cNvPr id="1" name=""/>
        <p:cNvGrpSpPr/>
        <p:nvPr/>
      </p:nvGrpSpPr>
      <p:grpSpPr>
        <a:xfrm>
          <a:off x="0" y="0"/>
          <a:ext cx="0" cy="0"/>
          <a:chOff x="0" y="0"/>
          <a:chExt cx="0" cy="0"/>
        </a:xfrm>
      </p:grpSpPr>
      <p:sp>
        <p:nvSpPr>
          <p:cNvPr id="8" name="Rectangle 7"/>
          <p:cNvSpPr/>
          <p:nvPr userDrawn="1"/>
        </p:nvSpPr>
        <p:spPr>
          <a:xfrm>
            <a:off x="6240016" y="1700809"/>
            <a:ext cx="5543997" cy="4752380"/>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0" name="Rectangle 9"/>
          <p:cNvSpPr/>
          <p:nvPr userDrawn="1"/>
        </p:nvSpPr>
        <p:spPr>
          <a:xfrm>
            <a:off x="407988" y="1700809"/>
            <a:ext cx="5543377" cy="4752380"/>
          </a:xfrm>
          <a:prstGeom prst="rect">
            <a:avLst/>
          </a:prstGeom>
          <a:solidFill>
            <a:srgbClr val="E6F7F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 name="Title 1"/>
          <p:cNvSpPr>
            <a:spLocks noGrp="1"/>
          </p:cNvSpPr>
          <p:nvPr>
            <p:ph type="title"/>
          </p:nvPr>
        </p:nvSpPr>
        <p:spPr/>
        <p:txBody>
          <a:body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p>
            <a:fld id="{9AC88A26-A197-4ECB-B0C4-2A143BC58773}"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15" name="Text Placeholder 2"/>
          <p:cNvSpPr>
            <a:spLocks noGrp="1"/>
          </p:cNvSpPr>
          <p:nvPr>
            <p:ph type="body" idx="1"/>
          </p:nvPr>
        </p:nvSpPr>
        <p:spPr>
          <a:xfrm>
            <a:off x="623392" y="1988840"/>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16" name="Content Placeholder 3"/>
          <p:cNvSpPr>
            <a:spLocks noGrp="1"/>
          </p:cNvSpPr>
          <p:nvPr>
            <p:ph sz="half" idx="2"/>
          </p:nvPr>
        </p:nvSpPr>
        <p:spPr>
          <a:xfrm>
            <a:off x="623391" y="2420888"/>
            <a:ext cx="5112569" cy="1512167"/>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17" name="Text Placeholder 4"/>
          <p:cNvSpPr>
            <a:spLocks noGrp="1"/>
          </p:cNvSpPr>
          <p:nvPr>
            <p:ph type="body" sz="quarter" idx="3"/>
          </p:nvPr>
        </p:nvSpPr>
        <p:spPr>
          <a:xfrm>
            <a:off x="6456040" y="1988840"/>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18" name="Content Placeholder 5"/>
          <p:cNvSpPr>
            <a:spLocks noGrp="1"/>
          </p:cNvSpPr>
          <p:nvPr>
            <p:ph sz="quarter" idx="4"/>
          </p:nvPr>
        </p:nvSpPr>
        <p:spPr>
          <a:xfrm>
            <a:off x="6456040" y="2420889"/>
            <a:ext cx="5112568" cy="1512168"/>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19" name="Text Placeholder 2"/>
          <p:cNvSpPr>
            <a:spLocks noGrp="1"/>
          </p:cNvSpPr>
          <p:nvPr>
            <p:ph type="body" idx="13"/>
          </p:nvPr>
        </p:nvSpPr>
        <p:spPr>
          <a:xfrm>
            <a:off x="623392" y="4221088"/>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20" name="Content Placeholder 3"/>
          <p:cNvSpPr>
            <a:spLocks noGrp="1"/>
          </p:cNvSpPr>
          <p:nvPr>
            <p:ph sz="half" idx="14"/>
          </p:nvPr>
        </p:nvSpPr>
        <p:spPr>
          <a:xfrm>
            <a:off x="623391" y="4653136"/>
            <a:ext cx="5112569" cy="1512713"/>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21" name="Text Placeholder 4"/>
          <p:cNvSpPr>
            <a:spLocks noGrp="1"/>
          </p:cNvSpPr>
          <p:nvPr>
            <p:ph type="body" sz="quarter" idx="15"/>
          </p:nvPr>
        </p:nvSpPr>
        <p:spPr>
          <a:xfrm>
            <a:off x="6456040" y="4221088"/>
            <a:ext cx="5112568" cy="360040"/>
          </a:xfrm>
        </p:spPr>
        <p:txBody>
          <a:bodyPr anchor="t" anchorCtr="0"/>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22" name="Content Placeholder 5"/>
          <p:cNvSpPr>
            <a:spLocks noGrp="1"/>
          </p:cNvSpPr>
          <p:nvPr>
            <p:ph sz="quarter" idx="16"/>
          </p:nvPr>
        </p:nvSpPr>
        <p:spPr>
          <a:xfrm>
            <a:off x="6456040" y="4653137"/>
            <a:ext cx="5112568" cy="1512168"/>
          </a:xfrm>
        </p:spPr>
        <p:txBody>
          <a:bodyPr/>
          <a:lstStyle>
            <a:lvl1pPr marL="0" indent="0">
              <a:spcBef>
                <a:spcPts val="200"/>
              </a:spcBef>
              <a:buFontTx/>
              <a:buNone/>
              <a:defRPr sz="1800"/>
            </a:lvl1pPr>
            <a:lvl2pPr marL="266700" indent="-266700">
              <a:spcBef>
                <a:spcPts val="200"/>
              </a:spcBef>
              <a:defRPr/>
            </a:lvl2pPr>
            <a:lvl3pPr marL="539750" indent="-273050">
              <a:spcBef>
                <a:spcPts val="200"/>
              </a:spcBef>
              <a:defRPr/>
            </a:lvl3pPr>
            <a:lvl4pPr marL="806450" indent="-266700">
              <a:spcBef>
                <a:spcPts val="200"/>
              </a:spcBef>
              <a:defRPr/>
            </a:lvl4pPr>
            <a:lvl5pPr marL="1071563" indent="-265113">
              <a:spcBef>
                <a:spcPts val="200"/>
              </a:spcBef>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Tree>
    <p:extLst>
      <p:ext uri="{BB962C8B-B14F-4D97-AF65-F5344CB8AC3E}">
        <p14:creationId xmlns:p14="http://schemas.microsoft.com/office/powerpoint/2010/main" val="426843867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userDrawn="1">
  <p:cSld name="Picture and Highlight ">
    <p:spTree>
      <p:nvGrpSpPr>
        <p:cNvPr id="1" name=""/>
        <p:cNvGrpSpPr/>
        <p:nvPr/>
      </p:nvGrpSpPr>
      <p:grpSpPr>
        <a:xfrm>
          <a:off x="0" y="0"/>
          <a:ext cx="0" cy="0"/>
          <a:chOff x="0" y="0"/>
          <a:chExt cx="0" cy="0"/>
        </a:xfrm>
      </p:grpSpPr>
      <p:sp>
        <p:nvSpPr>
          <p:cNvPr id="14" name="Rounded Rectangle 13"/>
          <p:cNvSpPr/>
          <p:nvPr userDrawn="1"/>
        </p:nvSpPr>
        <p:spPr>
          <a:xfrm>
            <a:off x="7608168" y="764704"/>
            <a:ext cx="4583832" cy="2232248"/>
          </a:xfrm>
          <a:custGeom>
            <a:avLst/>
            <a:gdLst/>
            <a:ahLst/>
            <a:cxnLst/>
            <a:rect l="l" t="t" r="r" b="b"/>
            <a:pathLst>
              <a:path w="4583832" h="2232248">
                <a:moveTo>
                  <a:pt x="167977" y="0"/>
                </a:moveTo>
                <a:lnTo>
                  <a:pt x="4583832" y="0"/>
                </a:lnTo>
                <a:lnTo>
                  <a:pt x="4583832" y="2232248"/>
                </a:lnTo>
                <a:lnTo>
                  <a:pt x="167977" y="2232248"/>
                </a:lnTo>
                <a:cubicBezTo>
                  <a:pt x="75206" y="2232248"/>
                  <a:pt x="0" y="2157042"/>
                  <a:pt x="0" y="2064271"/>
                </a:cubicBezTo>
                <a:lnTo>
                  <a:pt x="0" y="167977"/>
                </a:lnTo>
                <a:cubicBezTo>
                  <a:pt x="0" y="75206"/>
                  <a:pt x="75206" y="0"/>
                  <a:pt x="16797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2" name="Picture Placeholder 11"/>
          <p:cNvSpPr>
            <a:spLocks noGrp="1"/>
          </p:cNvSpPr>
          <p:nvPr>
            <p:ph type="pic" sz="quarter" idx="13"/>
          </p:nvPr>
        </p:nvSpPr>
        <p:spPr>
          <a:xfrm>
            <a:off x="407988" y="404813"/>
            <a:ext cx="11376025" cy="5688483"/>
          </a:xfrm>
          <a:custGeom>
            <a:avLst/>
            <a:gdLst/>
            <a:ahLst/>
            <a:cxnLst/>
            <a:rect l="l" t="t" r="r" b="b"/>
            <a:pathLst>
              <a:path w="11376025" h="5688483">
                <a:moveTo>
                  <a:pt x="0" y="0"/>
                </a:moveTo>
                <a:lnTo>
                  <a:pt x="11376025" y="0"/>
                </a:lnTo>
                <a:lnTo>
                  <a:pt x="11376025" y="359891"/>
                </a:lnTo>
                <a:lnTo>
                  <a:pt x="7368157" y="359891"/>
                </a:lnTo>
                <a:cubicBezTo>
                  <a:pt x="7275386" y="359891"/>
                  <a:pt x="7200180" y="435097"/>
                  <a:pt x="7200180" y="527868"/>
                </a:cubicBezTo>
                <a:lnTo>
                  <a:pt x="7200180" y="2424162"/>
                </a:lnTo>
                <a:cubicBezTo>
                  <a:pt x="7200180" y="2516933"/>
                  <a:pt x="7275386" y="2592139"/>
                  <a:pt x="7368157" y="2592139"/>
                </a:cubicBezTo>
                <a:lnTo>
                  <a:pt x="11376025" y="2592139"/>
                </a:lnTo>
                <a:lnTo>
                  <a:pt x="11376025" y="5688483"/>
                </a:lnTo>
                <a:lnTo>
                  <a:pt x="0" y="5688483"/>
                </a:lnTo>
                <a:close/>
              </a:path>
            </a:pathLst>
          </a:custGeom>
          <a:solidFill>
            <a:schemeClr val="bg2">
              <a:lumMod val="20000"/>
              <a:lumOff val="80000"/>
            </a:schemeClr>
          </a:solidFill>
        </p:spPr>
        <p:txBody>
          <a:bodyPr/>
          <a:lstStyle>
            <a:lvl1pPr marL="0" indent="0">
              <a:buFontTx/>
              <a:buNone/>
              <a:defRPr sz="1200"/>
            </a:lvl1pPr>
          </a:lstStyle>
          <a:p>
            <a:r>
              <a:rPr lang="fi-FI"/>
              <a:t>Lisää kuva napsauttamalla kuvaketta</a:t>
            </a:r>
          </a:p>
        </p:txBody>
      </p:sp>
      <p:sp>
        <p:nvSpPr>
          <p:cNvPr id="4" name="Date Placeholder 3"/>
          <p:cNvSpPr>
            <a:spLocks noGrp="1"/>
          </p:cNvSpPr>
          <p:nvPr>
            <p:ph type="dt" sz="half" idx="10"/>
          </p:nvPr>
        </p:nvSpPr>
        <p:spPr>
          <a:xfrm>
            <a:off x="3935760" y="6597352"/>
            <a:ext cx="1439863" cy="144761"/>
          </a:xfrm>
        </p:spPr>
        <p:txBody>
          <a:bodyPr/>
          <a:lstStyle/>
          <a:p>
            <a:fld id="{7EC16C71-7585-4392-8E6A-588FA9665833}" type="datetime1">
              <a:rPr lang="fi-FI" smtClean="0"/>
              <a:t>13.12.2021</a:t>
            </a:fld>
            <a:endParaRPr lang="en-US" dirty="0"/>
          </a:p>
        </p:txBody>
      </p:sp>
      <p:sp>
        <p:nvSpPr>
          <p:cNvPr id="5" name="Footer Placeholder 4"/>
          <p:cNvSpPr>
            <a:spLocks noGrp="1"/>
          </p:cNvSpPr>
          <p:nvPr>
            <p:ph type="ftr" sz="quarter" idx="11"/>
          </p:nvPr>
        </p:nvSpPr>
        <p:spPr>
          <a:xfrm>
            <a:off x="5375920" y="6597352"/>
            <a:ext cx="4968230" cy="144761"/>
          </a:xfrm>
        </p:spPr>
        <p:txBody>
          <a:body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grpSp>
        <p:nvGrpSpPr>
          <p:cNvPr id="9" name="Group 8"/>
          <p:cNvGrpSpPr>
            <a:grpSpLocks noChangeAspect="1"/>
          </p:cNvGrpSpPr>
          <p:nvPr userDrawn="1"/>
        </p:nvGrpSpPr>
        <p:grpSpPr>
          <a:xfrm>
            <a:off x="263504" y="6309320"/>
            <a:ext cx="1368000" cy="304812"/>
            <a:chOff x="7680325" y="1846263"/>
            <a:chExt cx="3868738" cy="862013"/>
          </a:xfrm>
        </p:grpSpPr>
        <p:sp>
          <p:nvSpPr>
            <p:cNvPr id="10" name="Freeform 8"/>
            <p:cNvSpPr>
              <a:spLocks noEditPoints="1"/>
            </p:cNvSpPr>
            <p:nvPr userDrawn="1"/>
          </p:nvSpPr>
          <p:spPr bwMode="auto">
            <a:xfrm>
              <a:off x="7758113" y="1846263"/>
              <a:ext cx="3790950" cy="862013"/>
            </a:xfrm>
            <a:custGeom>
              <a:avLst/>
              <a:gdLst>
                <a:gd name="T0" fmla="*/ 14089 w 14328"/>
                <a:gd name="T1" fmla="*/ 3254 h 3259"/>
                <a:gd name="T2" fmla="*/ 13367 w 14328"/>
                <a:gd name="T3" fmla="*/ 3035 h 3259"/>
                <a:gd name="T4" fmla="*/ 13521 w 14328"/>
                <a:gd name="T5" fmla="*/ 3259 h 3259"/>
                <a:gd name="T6" fmla="*/ 13360 w 14328"/>
                <a:gd name="T7" fmla="*/ 2617 h 3259"/>
                <a:gd name="T8" fmla="*/ 13622 w 14328"/>
                <a:gd name="T9" fmla="*/ 2705 h 3259"/>
                <a:gd name="T10" fmla="*/ 12039 w 14328"/>
                <a:gd name="T11" fmla="*/ 2574 h 3259"/>
                <a:gd name="T12" fmla="*/ 12122 w 14328"/>
                <a:gd name="T13" fmla="*/ 2671 h 3259"/>
                <a:gd name="T14" fmla="*/ 11005 w 14328"/>
                <a:gd name="T15" fmla="*/ 3227 h 3259"/>
                <a:gd name="T16" fmla="*/ 11241 w 14328"/>
                <a:gd name="T17" fmla="*/ 3141 h 3259"/>
                <a:gd name="T18" fmla="*/ 10755 w 14328"/>
                <a:gd name="T19" fmla="*/ 2717 h 3259"/>
                <a:gd name="T20" fmla="*/ 10144 w 14328"/>
                <a:gd name="T21" fmla="*/ 3218 h 3259"/>
                <a:gd name="T22" fmla="*/ 10664 w 14328"/>
                <a:gd name="T23" fmla="*/ 2875 h 3259"/>
                <a:gd name="T24" fmla="*/ 9377 w 14328"/>
                <a:gd name="T25" fmla="*/ 2669 h 3259"/>
                <a:gd name="T26" fmla="*/ 8982 w 14328"/>
                <a:gd name="T27" fmla="*/ 3243 h 3259"/>
                <a:gd name="T28" fmla="*/ 9043 w 14328"/>
                <a:gd name="T29" fmla="*/ 2573 h 3259"/>
                <a:gd name="T30" fmla="*/ 8993 w 14328"/>
                <a:gd name="T31" fmla="*/ 3137 h 3259"/>
                <a:gd name="T32" fmla="*/ 9269 w 14328"/>
                <a:gd name="T33" fmla="*/ 2721 h 3259"/>
                <a:gd name="T34" fmla="*/ 9015 w 14328"/>
                <a:gd name="T35" fmla="*/ 2352 h 3259"/>
                <a:gd name="T36" fmla="*/ 9267 w 14328"/>
                <a:gd name="T37" fmla="*/ 2327 h 3259"/>
                <a:gd name="T38" fmla="*/ 8017 w 14328"/>
                <a:gd name="T39" fmla="*/ 2573 h 3259"/>
                <a:gd name="T40" fmla="*/ 7892 w 14328"/>
                <a:gd name="T41" fmla="*/ 2665 h 3259"/>
                <a:gd name="T42" fmla="*/ 6820 w 14328"/>
                <a:gd name="T43" fmla="*/ 3182 h 3259"/>
                <a:gd name="T44" fmla="*/ 7245 w 14328"/>
                <a:gd name="T45" fmla="*/ 2585 h 3259"/>
                <a:gd name="T46" fmla="*/ 6022 w 14328"/>
                <a:gd name="T47" fmla="*/ 2718 h 3259"/>
                <a:gd name="T48" fmla="*/ 5930 w 14328"/>
                <a:gd name="T49" fmla="*/ 2569 h 3259"/>
                <a:gd name="T50" fmla="*/ 6583 w 14328"/>
                <a:gd name="T51" fmla="*/ 2688 h 3259"/>
                <a:gd name="T52" fmla="*/ 4825 w 14328"/>
                <a:gd name="T53" fmla="*/ 3241 h 3259"/>
                <a:gd name="T54" fmla="*/ 4642 w 14328"/>
                <a:gd name="T55" fmla="*/ 2591 h 3259"/>
                <a:gd name="T56" fmla="*/ 5358 w 14328"/>
                <a:gd name="T57" fmla="*/ 2655 h 3259"/>
                <a:gd name="T58" fmla="*/ 4237 w 14328"/>
                <a:gd name="T59" fmla="*/ 2931 h 3259"/>
                <a:gd name="T60" fmla="*/ 3560 w 14328"/>
                <a:gd name="T61" fmla="*/ 3051 h 3259"/>
                <a:gd name="T62" fmla="*/ 3750 w 14328"/>
                <a:gd name="T63" fmla="*/ 2684 h 3259"/>
                <a:gd name="T64" fmla="*/ 3966 w 14328"/>
                <a:gd name="T65" fmla="*/ 3168 h 3259"/>
                <a:gd name="T66" fmla="*/ 7042 w 14328"/>
                <a:gd name="T67" fmla="*/ 1003 h 3259"/>
                <a:gd name="T68" fmla="*/ 7099 w 14328"/>
                <a:gd name="T69" fmla="*/ 998 h 3259"/>
                <a:gd name="T70" fmla="*/ 5345 w 14328"/>
                <a:gd name="T71" fmla="*/ 1883 h 3259"/>
                <a:gd name="T72" fmla="*/ 4546 w 14328"/>
                <a:gd name="T73" fmla="*/ 1265 h 3259"/>
                <a:gd name="T74" fmla="*/ 4801 w 14328"/>
                <a:gd name="T75" fmla="*/ 1327 h 3259"/>
                <a:gd name="T76" fmla="*/ 3801 w 14328"/>
                <a:gd name="T77" fmla="*/ 1887 h 3259"/>
                <a:gd name="T78" fmla="*/ 3783 w 14328"/>
                <a:gd name="T79" fmla="*/ 1781 h 3259"/>
                <a:gd name="T80" fmla="*/ 5729 w 14328"/>
                <a:gd name="T81" fmla="*/ 1766 h 3259"/>
                <a:gd name="T82" fmla="*/ 6035 w 14328"/>
                <a:gd name="T83" fmla="*/ 1225 h 3259"/>
                <a:gd name="T84" fmla="*/ 6143 w 14328"/>
                <a:gd name="T85" fmla="*/ 1872 h 3259"/>
                <a:gd name="T86" fmla="*/ 5614 w 14328"/>
                <a:gd name="T87" fmla="*/ 1610 h 3259"/>
                <a:gd name="T88" fmla="*/ 5676 w 14328"/>
                <a:gd name="T89" fmla="*/ 1346 h 3259"/>
                <a:gd name="T90" fmla="*/ 9972 w 14328"/>
                <a:gd name="T91" fmla="*/ 2708 h 3259"/>
                <a:gd name="T92" fmla="*/ 8393 w 14328"/>
                <a:gd name="T93" fmla="*/ 2498 h 3259"/>
                <a:gd name="T94" fmla="*/ 8519 w 14328"/>
                <a:gd name="T95" fmla="*/ 2389 h 3259"/>
                <a:gd name="T96" fmla="*/ 12459 w 14328"/>
                <a:gd name="T97" fmla="*/ 2978 h 3259"/>
                <a:gd name="T98" fmla="*/ 12932 w 14328"/>
                <a:gd name="T99" fmla="*/ 2683 h 3259"/>
                <a:gd name="T100" fmla="*/ 12632 w 14328"/>
                <a:gd name="T101" fmla="*/ 3099 h 3259"/>
                <a:gd name="T102" fmla="*/ 8935 w 14328"/>
                <a:gd name="T103" fmla="*/ 1433 h 3259"/>
                <a:gd name="T104" fmla="*/ 8334 w 14328"/>
                <a:gd name="T105" fmla="*/ 1788 h 3259"/>
                <a:gd name="T106" fmla="*/ 8532 w 14328"/>
                <a:gd name="T107" fmla="*/ 1280 h 3259"/>
                <a:gd name="T108" fmla="*/ 8600 w 14328"/>
                <a:gd name="T109" fmla="*/ 1809 h 3259"/>
                <a:gd name="T110" fmla="*/ 8621 w 14328"/>
                <a:gd name="T111" fmla="*/ 1275 h 3259"/>
                <a:gd name="T112" fmla="*/ 8004 w 14328"/>
                <a:gd name="T113" fmla="*/ 1885 h 3259"/>
                <a:gd name="T114" fmla="*/ 7476 w 14328"/>
                <a:gd name="T115" fmla="*/ 1739 h 3259"/>
                <a:gd name="T116" fmla="*/ 7390 w 14328"/>
                <a:gd name="T117" fmla="*/ 1835 h 3259"/>
                <a:gd name="T118" fmla="*/ 6327 w 14328"/>
                <a:gd name="T119" fmla="*/ 1869 h 3259"/>
                <a:gd name="T120" fmla="*/ 2747 w 14328"/>
                <a:gd name="T121" fmla="*/ 3241 h 3259"/>
                <a:gd name="T122" fmla="*/ 6786 w 14328"/>
                <a:gd name="T123" fmla="*/ 911 h 3259"/>
                <a:gd name="T124" fmla="*/ 115 w 14328"/>
                <a:gd name="T125" fmla="*/ 660 h 3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8" h="3259">
                  <a:moveTo>
                    <a:pt x="14061" y="2660"/>
                  </a:moveTo>
                  <a:lnTo>
                    <a:pt x="14061" y="2997"/>
                  </a:lnTo>
                  <a:lnTo>
                    <a:pt x="14062" y="3055"/>
                  </a:lnTo>
                  <a:lnTo>
                    <a:pt x="14065" y="3084"/>
                  </a:lnTo>
                  <a:lnTo>
                    <a:pt x="14074" y="3110"/>
                  </a:lnTo>
                  <a:lnTo>
                    <a:pt x="14080" y="3122"/>
                  </a:lnTo>
                  <a:lnTo>
                    <a:pt x="14087" y="3133"/>
                  </a:lnTo>
                  <a:lnTo>
                    <a:pt x="14095" y="3143"/>
                  </a:lnTo>
                  <a:lnTo>
                    <a:pt x="14106" y="3151"/>
                  </a:lnTo>
                  <a:lnTo>
                    <a:pt x="14119" y="3157"/>
                  </a:lnTo>
                  <a:lnTo>
                    <a:pt x="14134" y="3163"/>
                  </a:lnTo>
                  <a:lnTo>
                    <a:pt x="14151" y="3165"/>
                  </a:lnTo>
                  <a:lnTo>
                    <a:pt x="14170" y="3167"/>
                  </a:lnTo>
                  <a:lnTo>
                    <a:pt x="14208" y="3163"/>
                  </a:lnTo>
                  <a:lnTo>
                    <a:pt x="14245" y="3153"/>
                  </a:lnTo>
                  <a:lnTo>
                    <a:pt x="14283" y="3139"/>
                  </a:lnTo>
                  <a:lnTo>
                    <a:pt x="14320" y="3122"/>
                  </a:lnTo>
                  <a:lnTo>
                    <a:pt x="14327" y="3167"/>
                  </a:lnTo>
                  <a:lnTo>
                    <a:pt x="14328" y="3173"/>
                  </a:lnTo>
                  <a:lnTo>
                    <a:pt x="14326" y="3177"/>
                  </a:lnTo>
                  <a:lnTo>
                    <a:pt x="14311" y="3191"/>
                  </a:lnTo>
                  <a:lnTo>
                    <a:pt x="14290" y="3204"/>
                  </a:lnTo>
                  <a:lnTo>
                    <a:pt x="14245" y="3227"/>
                  </a:lnTo>
                  <a:lnTo>
                    <a:pt x="14217" y="3237"/>
                  </a:lnTo>
                  <a:lnTo>
                    <a:pt x="14187" y="3247"/>
                  </a:lnTo>
                  <a:lnTo>
                    <a:pt x="14154" y="3254"/>
                  </a:lnTo>
                  <a:lnTo>
                    <a:pt x="14121" y="3257"/>
                  </a:lnTo>
                  <a:lnTo>
                    <a:pt x="14089" y="3254"/>
                  </a:lnTo>
                  <a:lnTo>
                    <a:pt x="14063" y="3251"/>
                  </a:lnTo>
                  <a:lnTo>
                    <a:pt x="14040" y="3242"/>
                  </a:lnTo>
                  <a:lnTo>
                    <a:pt x="14021" y="3233"/>
                  </a:lnTo>
                  <a:lnTo>
                    <a:pt x="14004" y="3221"/>
                  </a:lnTo>
                  <a:lnTo>
                    <a:pt x="13990" y="3206"/>
                  </a:lnTo>
                  <a:lnTo>
                    <a:pt x="13978" y="3189"/>
                  </a:lnTo>
                  <a:lnTo>
                    <a:pt x="13969" y="3171"/>
                  </a:lnTo>
                  <a:lnTo>
                    <a:pt x="13962" y="3152"/>
                  </a:lnTo>
                  <a:lnTo>
                    <a:pt x="13956" y="3132"/>
                  </a:lnTo>
                  <a:lnTo>
                    <a:pt x="13953" y="3110"/>
                  </a:lnTo>
                  <a:lnTo>
                    <a:pt x="13950" y="3089"/>
                  </a:lnTo>
                  <a:lnTo>
                    <a:pt x="13948" y="3043"/>
                  </a:lnTo>
                  <a:lnTo>
                    <a:pt x="13948" y="2997"/>
                  </a:lnTo>
                  <a:lnTo>
                    <a:pt x="13948" y="2660"/>
                  </a:lnTo>
                  <a:lnTo>
                    <a:pt x="13866" y="2660"/>
                  </a:lnTo>
                  <a:lnTo>
                    <a:pt x="13866" y="2634"/>
                  </a:lnTo>
                  <a:lnTo>
                    <a:pt x="14037" y="2455"/>
                  </a:lnTo>
                  <a:lnTo>
                    <a:pt x="14063" y="2455"/>
                  </a:lnTo>
                  <a:lnTo>
                    <a:pt x="14061" y="2585"/>
                  </a:lnTo>
                  <a:lnTo>
                    <a:pt x="14320" y="2585"/>
                  </a:lnTo>
                  <a:lnTo>
                    <a:pt x="14320" y="2660"/>
                  </a:lnTo>
                  <a:lnTo>
                    <a:pt x="14061" y="2660"/>
                  </a:lnTo>
                  <a:close/>
                  <a:moveTo>
                    <a:pt x="13773" y="2863"/>
                  </a:moveTo>
                  <a:lnTo>
                    <a:pt x="13346" y="2922"/>
                  </a:lnTo>
                  <a:lnTo>
                    <a:pt x="13348" y="2953"/>
                  </a:lnTo>
                  <a:lnTo>
                    <a:pt x="13353" y="2983"/>
                  </a:lnTo>
                  <a:lnTo>
                    <a:pt x="13359" y="3009"/>
                  </a:lnTo>
                  <a:lnTo>
                    <a:pt x="13367" y="3035"/>
                  </a:lnTo>
                  <a:lnTo>
                    <a:pt x="13388" y="3078"/>
                  </a:lnTo>
                  <a:lnTo>
                    <a:pt x="13401" y="3096"/>
                  </a:lnTo>
                  <a:lnTo>
                    <a:pt x="13414" y="3111"/>
                  </a:lnTo>
                  <a:lnTo>
                    <a:pt x="13445" y="3138"/>
                  </a:lnTo>
                  <a:lnTo>
                    <a:pt x="13462" y="3147"/>
                  </a:lnTo>
                  <a:lnTo>
                    <a:pt x="13480" y="3156"/>
                  </a:lnTo>
                  <a:lnTo>
                    <a:pt x="13518" y="3165"/>
                  </a:lnTo>
                  <a:lnTo>
                    <a:pt x="13558" y="3169"/>
                  </a:lnTo>
                  <a:lnTo>
                    <a:pt x="13582" y="3168"/>
                  </a:lnTo>
                  <a:lnTo>
                    <a:pt x="13607" y="3165"/>
                  </a:lnTo>
                  <a:lnTo>
                    <a:pt x="13631" y="3159"/>
                  </a:lnTo>
                  <a:lnTo>
                    <a:pt x="13655" y="3153"/>
                  </a:lnTo>
                  <a:lnTo>
                    <a:pt x="13678" y="3144"/>
                  </a:lnTo>
                  <a:lnTo>
                    <a:pt x="13702" y="3134"/>
                  </a:lnTo>
                  <a:lnTo>
                    <a:pt x="13725" y="3122"/>
                  </a:lnTo>
                  <a:lnTo>
                    <a:pt x="13746" y="3109"/>
                  </a:lnTo>
                  <a:lnTo>
                    <a:pt x="13759" y="3109"/>
                  </a:lnTo>
                  <a:lnTo>
                    <a:pt x="13775" y="3156"/>
                  </a:lnTo>
                  <a:lnTo>
                    <a:pt x="13775" y="3162"/>
                  </a:lnTo>
                  <a:lnTo>
                    <a:pt x="13771" y="3168"/>
                  </a:lnTo>
                  <a:lnTo>
                    <a:pt x="13762" y="3177"/>
                  </a:lnTo>
                  <a:lnTo>
                    <a:pt x="13725" y="3200"/>
                  </a:lnTo>
                  <a:lnTo>
                    <a:pt x="13690" y="3219"/>
                  </a:lnTo>
                  <a:lnTo>
                    <a:pt x="13656" y="3234"/>
                  </a:lnTo>
                  <a:lnTo>
                    <a:pt x="13625" y="3243"/>
                  </a:lnTo>
                  <a:lnTo>
                    <a:pt x="13596" y="3251"/>
                  </a:lnTo>
                  <a:lnTo>
                    <a:pt x="13570" y="3255"/>
                  </a:lnTo>
                  <a:lnTo>
                    <a:pt x="13521" y="3259"/>
                  </a:lnTo>
                  <a:lnTo>
                    <a:pt x="13486" y="3258"/>
                  </a:lnTo>
                  <a:lnTo>
                    <a:pt x="13452" y="3253"/>
                  </a:lnTo>
                  <a:lnTo>
                    <a:pt x="13422" y="3245"/>
                  </a:lnTo>
                  <a:lnTo>
                    <a:pt x="13394" y="3234"/>
                  </a:lnTo>
                  <a:lnTo>
                    <a:pt x="13367" y="3221"/>
                  </a:lnTo>
                  <a:lnTo>
                    <a:pt x="13342" y="3204"/>
                  </a:lnTo>
                  <a:lnTo>
                    <a:pt x="13331" y="3195"/>
                  </a:lnTo>
                  <a:lnTo>
                    <a:pt x="13320" y="3186"/>
                  </a:lnTo>
                  <a:lnTo>
                    <a:pt x="13300" y="3164"/>
                  </a:lnTo>
                  <a:lnTo>
                    <a:pt x="13283" y="3141"/>
                  </a:lnTo>
                  <a:lnTo>
                    <a:pt x="13268" y="3115"/>
                  </a:lnTo>
                  <a:lnTo>
                    <a:pt x="13254" y="3087"/>
                  </a:lnTo>
                  <a:lnTo>
                    <a:pt x="13245" y="3057"/>
                  </a:lnTo>
                  <a:lnTo>
                    <a:pt x="13236" y="3026"/>
                  </a:lnTo>
                  <a:lnTo>
                    <a:pt x="13230" y="2993"/>
                  </a:lnTo>
                  <a:lnTo>
                    <a:pt x="13227" y="2958"/>
                  </a:lnTo>
                  <a:lnTo>
                    <a:pt x="13226" y="2922"/>
                  </a:lnTo>
                  <a:lnTo>
                    <a:pt x="13227" y="2880"/>
                  </a:lnTo>
                  <a:lnTo>
                    <a:pt x="13232" y="2840"/>
                  </a:lnTo>
                  <a:lnTo>
                    <a:pt x="13239" y="2803"/>
                  </a:lnTo>
                  <a:lnTo>
                    <a:pt x="13244" y="2785"/>
                  </a:lnTo>
                  <a:lnTo>
                    <a:pt x="13250" y="2768"/>
                  </a:lnTo>
                  <a:lnTo>
                    <a:pt x="13263" y="2736"/>
                  </a:lnTo>
                  <a:lnTo>
                    <a:pt x="13277" y="2707"/>
                  </a:lnTo>
                  <a:lnTo>
                    <a:pt x="13295" y="2681"/>
                  </a:lnTo>
                  <a:lnTo>
                    <a:pt x="13314" y="2657"/>
                  </a:lnTo>
                  <a:lnTo>
                    <a:pt x="13336" y="2635"/>
                  </a:lnTo>
                  <a:lnTo>
                    <a:pt x="13360" y="2617"/>
                  </a:lnTo>
                  <a:lnTo>
                    <a:pt x="13384" y="2601"/>
                  </a:lnTo>
                  <a:lnTo>
                    <a:pt x="13410" y="2588"/>
                  </a:lnTo>
                  <a:lnTo>
                    <a:pt x="13438" y="2579"/>
                  </a:lnTo>
                  <a:lnTo>
                    <a:pt x="13467" y="2571"/>
                  </a:lnTo>
                  <a:lnTo>
                    <a:pt x="13497" y="2567"/>
                  </a:lnTo>
                  <a:lnTo>
                    <a:pt x="13527" y="2565"/>
                  </a:lnTo>
                  <a:lnTo>
                    <a:pt x="13553" y="2567"/>
                  </a:lnTo>
                  <a:lnTo>
                    <a:pt x="13580" y="2570"/>
                  </a:lnTo>
                  <a:lnTo>
                    <a:pt x="13605" y="2576"/>
                  </a:lnTo>
                  <a:lnTo>
                    <a:pt x="13628" y="2585"/>
                  </a:lnTo>
                  <a:lnTo>
                    <a:pt x="13649" y="2595"/>
                  </a:lnTo>
                  <a:lnTo>
                    <a:pt x="13670" y="2609"/>
                  </a:lnTo>
                  <a:lnTo>
                    <a:pt x="13689" y="2624"/>
                  </a:lnTo>
                  <a:lnTo>
                    <a:pt x="13697" y="2633"/>
                  </a:lnTo>
                  <a:lnTo>
                    <a:pt x="13706" y="2641"/>
                  </a:lnTo>
                  <a:lnTo>
                    <a:pt x="13720" y="2661"/>
                  </a:lnTo>
                  <a:lnTo>
                    <a:pt x="13734" y="2683"/>
                  </a:lnTo>
                  <a:lnTo>
                    <a:pt x="13745" y="2708"/>
                  </a:lnTo>
                  <a:lnTo>
                    <a:pt x="13755" y="2735"/>
                  </a:lnTo>
                  <a:lnTo>
                    <a:pt x="13762" y="2763"/>
                  </a:lnTo>
                  <a:lnTo>
                    <a:pt x="13768" y="2795"/>
                  </a:lnTo>
                  <a:lnTo>
                    <a:pt x="13771" y="2828"/>
                  </a:lnTo>
                  <a:lnTo>
                    <a:pt x="13773" y="2863"/>
                  </a:lnTo>
                  <a:close/>
                  <a:moveTo>
                    <a:pt x="13346" y="2853"/>
                  </a:moveTo>
                  <a:lnTo>
                    <a:pt x="13649" y="2808"/>
                  </a:lnTo>
                  <a:lnTo>
                    <a:pt x="13644" y="2768"/>
                  </a:lnTo>
                  <a:lnTo>
                    <a:pt x="13635" y="2733"/>
                  </a:lnTo>
                  <a:lnTo>
                    <a:pt x="13622" y="2705"/>
                  </a:lnTo>
                  <a:lnTo>
                    <a:pt x="13605" y="2679"/>
                  </a:lnTo>
                  <a:lnTo>
                    <a:pt x="13584" y="2661"/>
                  </a:lnTo>
                  <a:lnTo>
                    <a:pt x="13562" y="2648"/>
                  </a:lnTo>
                  <a:lnTo>
                    <a:pt x="13538" y="2640"/>
                  </a:lnTo>
                  <a:lnTo>
                    <a:pt x="13524" y="2637"/>
                  </a:lnTo>
                  <a:lnTo>
                    <a:pt x="13511" y="2636"/>
                  </a:lnTo>
                  <a:lnTo>
                    <a:pt x="13482" y="2640"/>
                  </a:lnTo>
                  <a:lnTo>
                    <a:pt x="13469" y="2642"/>
                  </a:lnTo>
                  <a:lnTo>
                    <a:pt x="13455" y="2647"/>
                  </a:lnTo>
                  <a:lnTo>
                    <a:pt x="13442" y="2654"/>
                  </a:lnTo>
                  <a:lnTo>
                    <a:pt x="13428" y="2663"/>
                  </a:lnTo>
                  <a:lnTo>
                    <a:pt x="13403" y="2683"/>
                  </a:lnTo>
                  <a:lnTo>
                    <a:pt x="13392" y="2697"/>
                  </a:lnTo>
                  <a:lnTo>
                    <a:pt x="13382" y="2713"/>
                  </a:lnTo>
                  <a:lnTo>
                    <a:pt x="13365" y="2750"/>
                  </a:lnTo>
                  <a:lnTo>
                    <a:pt x="13358" y="2772"/>
                  </a:lnTo>
                  <a:lnTo>
                    <a:pt x="13352" y="2797"/>
                  </a:lnTo>
                  <a:lnTo>
                    <a:pt x="13348" y="2823"/>
                  </a:lnTo>
                  <a:lnTo>
                    <a:pt x="13346" y="2853"/>
                  </a:lnTo>
                  <a:close/>
                  <a:moveTo>
                    <a:pt x="11726" y="2585"/>
                  </a:moveTo>
                  <a:lnTo>
                    <a:pt x="11839" y="2585"/>
                  </a:lnTo>
                  <a:lnTo>
                    <a:pt x="11839" y="2684"/>
                  </a:lnTo>
                  <a:lnTo>
                    <a:pt x="11872" y="2659"/>
                  </a:lnTo>
                  <a:lnTo>
                    <a:pt x="11905" y="2636"/>
                  </a:lnTo>
                  <a:lnTo>
                    <a:pt x="11938" y="2616"/>
                  </a:lnTo>
                  <a:lnTo>
                    <a:pt x="11971" y="2598"/>
                  </a:lnTo>
                  <a:lnTo>
                    <a:pt x="12004" y="2585"/>
                  </a:lnTo>
                  <a:lnTo>
                    <a:pt x="12039" y="2574"/>
                  </a:lnTo>
                  <a:lnTo>
                    <a:pt x="12075" y="2568"/>
                  </a:lnTo>
                  <a:lnTo>
                    <a:pt x="12113" y="2565"/>
                  </a:lnTo>
                  <a:lnTo>
                    <a:pt x="12153" y="2569"/>
                  </a:lnTo>
                  <a:lnTo>
                    <a:pt x="12175" y="2573"/>
                  </a:lnTo>
                  <a:lnTo>
                    <a:pt x="12195" y="2580"/>
                  </a:lnTo>
                  <a:lnTo>
                    <a:pt x="12217" y="2589"/>
                  </a:lnTo>
                  <a:lnTo>
                    <a:pt x="12236" y="2603"/>
                  </a:lnTo>
                  <a:lnTo>
                    <a:pt x="12254" y="2619"/>
                  </a:lnTo>
                  <a:lnTo>
                    <a:pt x="12271" y="2640"/>
                  </a:lnTo>
                  <a:lnTo>
                    <a:pt x="12279" y="2658"/>
                  </a:lnTo>
                  <a:lnTo>
                    <a:pt x="12286" y="2677"/>
                  </a:lnTo>
                  <a:lnTo>
                    <a:pt x="12292" y="2699"/>
                  </a:lnTo>
                  <a:lnTo>
                    <a:pt x="12296" y="2721"/>
                  </a:lnTo>
                  <a:lnTo>
                    <a:pt x="12298" y="2777"/>
                  </a:lnTo>
                  <a:lnTo>
                    <a:pt x="12299" y="2845"/>
                  </a:lnTo>
                  <a:lnTo>
                    <a:pt x="12299" y="3241"/>
                  </a:lnTo>
                  <a:lnTo>
                    <a:pt x="12187" y="3241"/>
                  </a:lnTo>
                  <a:lnTo>
                    <a:pt x="12187" y="2858"/>
                  </a:lnTo>
                  <a:lnTo>
                    <a:pt x="12185" y="2802"/>
                  </a:lnTo>
                  <a:lnTo>
                    <a:pt x="12183" y="2759"/>
                  </a:lnTo>
                  <a:lnTo>
                    <a:pt x="12179" y="2741"/>
                  </a:lnTo>
                  <a:lnTo>
                    <a:pt x="12176" y="2725"/>
                  </a:lnTo>
                  <a:lnTo>
                    <a:pt x="12169" y="2711"/>
                  </a:lnTo>
                  <a:lnTo>
                    <a:pt x="12160" y="2697"/>
                  </a:lnTo>
                  <a:lnTo>
                    <a:pt x="12152" y="2689"/>
                  </a:lnTo>
                  <a:lnTo>
                    <a:pt x="12142" y="2682"/>
                  </a:lnTo>
                  <a:lnTo>
                    <a:pt x="12133" y="2676"/>
                  </a:lnTo>
                  <a:lnTo>
                    <a:pt x="12122" y="2671"/>
                  </a:lnTo>
                  <a:lnTo>
                    <a:pt x="12100" y="2665"/>
                  </a:lnTo>
                  <a:lnTo>
                    <a:pt x="12076" y="2663"/>
                  </a:lnTo>
                  <a:lnTo>
                    <a:pt x="12050" y="2665"/>
                  </a:lnTo>
                  <a:lnTo>
                    <a:pt x="12016" y="2672"/>
                  </a:lnTo>
                  <a:lnTo>
                    <a:pt x="11975" y="2685"/>
                  </a:lnTo>
                  <a:lnTo>
                    <a:pt x="11930" y="2706"/>
                  </a:lnTo>
                  <a:lnTo>
                    <a:pt x="11900" y="2723"/>
                  </a:lnTo>
                  <a:lnTo>
                    <a:pt x="11875" y="2739"/>
                  </a:lnTo>
                  <a:lnTo>
                    <a:pt x="11839" y="2768"/>
                  </a:lnTo>
                  <a:lnTo>
                    <a:pt x="11839" y="3241"/>
                  </a:lnTo>
                  <a:lnTo>
                    <a:pt x="11726" y="3241"/>
                  </a:lnTo>
                  <a:lnTo>
                    <a:pt x="11726" y="2585"/>
                  </a:lnTo>
                  <a:close/>
                  <a:moveTo>
                    <a:pt x="11495" y="2585"/>
                  </a:moveTo>
                  <a:lnTo>
                    <a:pt x="11495" y="3241"/>
                  </a:lnTo>
                  <a:lnTo>
                    <a:pt x="11385" y="3241"/>
                  </a:lnTo>
                  <a:lnTo>
                    <a:pt x="11385" y="3140"/>
                  </a:lnTo>
                  <a:lnTo>
                    <a:pt x="11348" y="3170"/>
                  </a:lnTo>
                  <a:lnTo>
                    <a:pt x="11312" y="3194"/>
                  </a:lnTo>
                  <a:lnTo>
                    <a:pt x="11278" y="3215"/>
                  </a:lnTo>
                  <a:lnTo>
                    <a:pt x="11246" y="3231"/>
                  </a:lnTo>
                  <a:lnTo>
                    <a:pt x="11215" y="3243"/>
                  </a:lnTo>
                  <a:lnTo>
                    <a:pt x="11184" y="3252"/>
                  </a:lnTo>
                  <a:lnTo>
                    <a:pt x="11154" y="3258"/>
                  </a:lnTo>
                  <a:lnTo>
                    <a:pt x="11124" y="3259"/>
                  </a:lnTo>
                  <a:lnTo>
                    <a:pt x="11078" y="3255"/>
                  </a:lnTo>
                  <a:lnTo>
                    <a:pt x="11053" y="3249"/>
                  </a:lnTo>
                  <a:lnTo>
                    <a:pt x="11029" y="3241"/>
                  </a:lnTo>
                  <a:lnTo>
                    <a:pt x="11005" y="3227"/>
                  </a:lnTo>
                  <a:lnTo>
                    <a:pt x="10994" y="3218"/>
                  </a:lnTo>
                  <a:lnTo>
                    <a:pt x="10983" y="3207"/>
                  </a:lnTo>
                  <a:lnTo>
                    <a:pt x="10972" y="3197"/>
                  </a:lnTo>
                  <a:lnTo>
                    <a:pt x="10963" y="3182"/>
                  </a:lnTo>
                  <a:lnTo>
                    <a:pt x="10946" y="3151"/>
                  </a:lnTo>
                  <a:lnTo>
                    <a:pt x="10938" y="3131"/>
                  </a:lnTo>
                  <a:lnTo>
                    <a:pt x="10932" y="3109"/>
                  </a:lnTo>
                  <a:lnTo>
                    <a:pt x="10928" y="3085"/>
                  </a:lnTo>
                  <a:lnTo>
                    <a:pt x="10926" y="3057"/>
                  </a:lnTo>
                  <a:lnTo>
                    <a:pt x="10922" y="2991"/>
                  </a:lnTo>
                  <a:lnTo>
                    <a:pt x="10922" y="2909"/>
                  </a:lnTo>
                  <a:lnTo>
                    <a:pt x="10922" y="2585"/>
                  </a:lnTo>
                  <a:lnTo>
                    <a:pt x="11032" y="2585"/>
                  </a:lnTo>
                  <a:lnTo>
                    <a:pt x="11032" y="2909"/>
                  </a:lnTo>
                  <a:lnTo>
                    <a:pt x="11032" y="2984"/>
                  </a:lnTo>
                  <a:lnTo>
                    <a:pt x="11034" y="3036"/>
                  </a:lnTo>
                  <a:lnTo>
                    <a:pt x="11038" y="3073"/>
                  </a:lnTo>
                  <a:lnTo>
                    <a:pt x="11043" y="3087"/>
                  </a:lnTo>
                  <a:lnTo>
                    <a:pt x="11048" y="3101"/>
                  </a:lnTo>
                  <a:lnTo>
                    <a:pt x="11059" y="3120"/>
                  </a:lnTo>
                  <a:lnTo>
                    <a:pt x="11073" y="3134"/>
                  </a:lnTo>
                  <a:lnTo>
                    <a:pt x="11089" y="3144"/>
                  </a:lnTo>
                  <a:lnTo>
                    <a:pt x="11104" y="3152"/>
                  </a:lnTo>
                  <a:lnTo>
                    <a:pt x="11133" y="3159"/>
                  </a:lnTo>
                  <a:lnTo>
                    <a:pt x="11152" y="3162"/>
                  </a:lnTo>
                  <a:lnTo>
                    <a:pt x="11181" y="3159"/>
                  </a:lnTo>
                  <a:lnTo>
                    <a:pt x="11211" y="3152"/>
                  </a:lnTo>
                  <a:lnTo>
                    <a:pt x="11241" y="3141"/>
                  </a:lnTo>
                  <a:lnTo>
                    <a:pt x="11272" y="3128"/>
                  </a:lnTo>
                  <a:lnTo>
                    <a:pt x="11302" y="3113"/>
                  </a:lnTo>
                  <a:lnTo>
                    <a:pt x="11332" y="3095"/>
                  </a:lnTo>
                  <a:lnTo>
                    <a:pt x="11360" y="3075"/>
                  </a:lnTo>
                  <a:lnTo>
                    <a:pt x="11385" y="3056"/>
                  </a:lnTo>
                  <a:lnTo>
                    <a:pt x="11385" y="2585"/>
                  </a:lnTo>
                  <a:lnTo>
                    <a:pt x="11495" y="2585"/>
                  </a:lnTo>
                  <a:close/>
                  <a:moveTo>
                    <a:pt x="10137" y="2162"/>
                  </a:moveTo>
                  <a:lnTo>
                    <a:pt x="10250" y="2162"/>
                  </a:lnTo>
                  <a:lnTo>
                    <a:pt x="10250" y="2629"/>
                  </a:lnTo>
                  <a:lnTo>
                    <a:pt x="10291" y="2610"/>
                  </a:lnTo>
                  <a:lnTo>
                    <a:pt x="10316" y="2599"/>
                  </a:lnTo>
                  <a:lnTo>
                    <a:pt x="10346" y="2589"/>
                  </a:lnTo>
                  <a:lnTo>
                    <a:pt x="10378" y="2580"/>
                  </a:lnTo>
                  <a:lnTo>
                    <a:pt x="10414" y="2573"/>
                  </a:lnTo>
                  <a:lnTo>
                    <a:pt x="10454" y="2568"/>
                  </a:lnTo>
                  <a:lnTo>
                    <a:pt x="10496" y="2565"/>
                  </a:lnTo>
                  <a:lnTo>
                    <a:pt x="10537" y="2568"/>
                  </a:lnTo>
                  <a:lnTo>
                    <a:pt x="10574" y="2574"/>
                  </a:lnTo>
                  <a:lnTo>
                    <a:pt x="10608" y="2582"/>
                  </a:lnTo>
                  <a:lnTo>
                    <a:pt x="10638" y="2594"/>
                  </a:lnTo>
                  <a:lnTo>
                    <a:pt x="10665" y="2610"/>
                  </a:lnTo>
                  <a:lnTo>
                    <a:pt x="10677" y="2618"/>
                  </a:lnTo>
                  <a:lnTo>
                    <a:pt x="10689" y="2628"/>
                  </a:lnTo>
                  <a:lnTo>
                    <a:pt x="10710" y="2647"/>
                  </a:lnTo>
                  <a:lnTo>
                    <a:pt x="10728" y="2669"/>
                  </a:lnTo>
                  <a:lnTo>
                    <a:pt x="10742" y="2691"/>
                  </a:lnTo>
                  <a:lnTo>
                    <a:pt x="10755" y="2717"/>
                  </a:lnTo>
                  <a:lnTo>
                    <a:pt x="10773" y="2767"/>
                  </a:lnTo>
                  <a:lnTo>
                    <a:pt x="10779" y="2793"/>
                  </a:lnTo>
                  <a:lnTo>
                    <a:pt x="10783" y="2819"/>
                  </a:lnTo>
                  <a:lnTo>
                    <a:pt x="10786" y="2869"/>
                  </a:lnTo>
                  <a:lnTo>
                    <a:pt x="10784" y="2906"/>
                  </a:lnTo>
                  <a:lnTo>
                    <a:pt x="10779" y="2943"/>
                  </a:lnTo>
                  <a:lnTo>
                    <a:pt x="10770" y="2978"/>
                  </a:lnTo>
                  <a:lnTo>
                    <a:pt x="10758" y="3013"/>
                  </a:lnTo>
                  <a:lnTo>
                    <a:pt x="10741" y="3047"/>
                  </a:lnTo>
                  <a:lnTo>
                    <a:pt x="10722" y="3079"/>
                  </a:lnTo>
                  <a:lnTo>
                    <a:pt x="10699" y="3109"/>
                  </a:lnTo>
                  <a:lnTo>
                    <a:pt x="10672" y="3137"/>
                  </a:lnTo>
                  <a:lnTo>
                    <a:pt x="10658" y="3150"/>
                  </a:lnTo>
                  <a:lnTo>
                    <a:pt x="10644" y="3162"/>
                  </a:lnTo>
                  <a:lnTo>
                    <a:pt x="10610" y="3185"/>
                  </a:lnTo>
                  <a:lnTo>
                    <a:pt x="10574" y="3205"/>
                  </a:lnTo>
                  <a:lnTo>
                    <a:pt x="10536" y="3222"/>
                  </a:lnTo>
                  <a:lnTo>
                    <a:pt x="10494" y="3235"/>
                  </a:lnTo>
                  <a:lnTo>
                    <a:pt x="10448" y="3246"/>
                  </a:lnTo>
                  <a:lnTo>
                    <a:pt x="10400" y="3252"/>
                  </a:lnTo>
                  <a:lnTo>
                    <a:pt x="10348" y="3254"/>
                  </a:lnTo>
                  <a:lnTo>
                    <a:pt x="10311" y="3253"/>
                  </a:lnTo>
                  <a:lnTo>
                    <a:pt x="10276" y="3249"/>
                  </a:lnTo>
                  <a:lnTo>
                    <a:pt x="10244" y="3245"/>
                  </a:lnTo>
                  <a:lnTo>
                    <a:pt x="10216" y="3239"/>
                  </a:lnTo>
                  <a:lnTo>
                    <a:pt x="10176" y="3228"/>
                  </a:lnTo>
                  <a:lnTo>
                    <a:pt x="10155" y="3222"/>
                  </a:lnTo>
                  <a:lnTo>
                    <a:pt x="10144" y="3218"/>
                  </a:lnTo>
                  <a:lnTo>
                    <a:pt x="10140" y="3215"/>
                  </a:lnTo>
                  <a:lnTo>
                    <a:pt x="10137" y="3210"/>
                  </a:lnTo>
                  <a:lnTo>
                    <a:pt x="10137" y="3204"/>
                  </a:lnTo>
                  <a:lnTo>
                    <a:pt x="10137" y="2683"/>
                  </a:lnTo>
                  <a:lnTo>
                    <a:pt x="10137" y="2162"/>
                  </a:lnTo>
                  <a:close/>
                  <a:moveTo>
                    <a:pt x="10250" y="2702"/>
                  </a:moveTo>
                  <a:lnTo>
                    <a:pt x="10250" y="3138"/>
                  </a:lnTo>
                  <a:lnTo>
                    <a:pt x="10274" y="3145"/>
                  </a:lnTo>
                  <a:lnTo>
                    <a:pt x="10300" y="3151"/>
                  </a:lnTo>
                  <a:lnTo>
                    <a:pt x="10348" y="3158"/>
                  </a:lnTo>
                  <a:lnTo>
                    <a:pt x="10410" y="3162"/>
                  </a:lnTo>
                  <a:lnTo>
                    <a:pt x="10465" y="3158"/>
                  </a:lnTo>
                  <a:lnTo>
                    <a:pt x="10491" y="3153"/>
                  </a:lnTo>
                  <a:lnTo>
                    <a:pt x="10503" y="3150"/>
                  </a:lnTo>
                  <a:lnTo>
                    <a:pt x="10515" y="3146"/>
                  </a:lnTo>
                  <a:lnTo>
                    <a:pt x="10538" y="3138"/>
                  </a:lnTo>
                  <a:lnTo>
                    <a:pt x="10560" y="3127"/>
                  </a:lnTo>
                  <a:lnTo>
                    <a:pt x="10579" y="3115"/>
                  </a:lnTo>
                  <a:lnTo>
                    <a:pt x="10597" y="3099"/>
                  </a:lnTo>
                  <a:lnTo>
                    <a:pt x="10612" y="3083"/>
                  </a:lnTo>
                  <a:lnTo>
                    <a:pt x="10626" y="3065"/>
                  </a:lnTo>
                  <a:lnTo>
                    <a:pt x="10638" y="3043"/>
                  </a:lnTo>
                  <a:lnTo>
                    <a:pt x="10647" y="3020"/>
                  </a:lnTo>
                  <a:lnTo>
                    <a:pt x="10656" y="2995"/>
                  </a:lnTo>
                  <a:lnTo>
                    <a:pt x="10662" y="2967"/>
                  </a:lnTo>
                  <a:lnTo>
                    <a:pt x="10664" y="2937"/>
                  </a:lnTo>
                  <a:lnTo>
                    <a:pt x="10665" y="2906"/>
                  </a:lnTo>
                  <a:lnTo>
                    <a:pt x="10664" y="2875"/>
                  </a:lnTo>
                  <a:lnTo>
                    <a:pt x="10662" y="2846"/>
                  </a:lnTo>
                  <a:lnTo>
                    <a:pt x="10656" y="2819"/>
                  </a:lnTo>
                  <a:lnTo>
                    <a:pt x="10648" y="2795"/>
                  </a:lnTo>
                  <a:lnTo>
                    <a:pt x="10639" y="2772"/>
                  </a:lnTo>
                  <a:lnTo>
                    <a:pt x="10628" y="2751"/>
                  </a:lnTo>
                  <a:lnTo>
                    <a:pt x="10602" y="2718"/>
                  </a:lnTo>
                  <a:lnTo>
                    <a:pt x="10586" y="2703"/>
                  </a:lnTo>
                  <a:lnTo>
                    <a:pt x="10569" y="2691"/>
                  </a:lnTo>
                  <a:lnTo>
                    <a:pt x="10532" y="2672"/>
                  </a:lnTo>
                  <a:lnTo>
                    <a:pt x="10513" y="2666"/>
                  </a:lnTo>
                  <a:lnTo>
                    <a:pt x="10491" y="2661"/>
                  </a:lnTo>
                  <a:lnTo>
                    <a:pt x="10448" y="2658"/>
                  </a:lnTo>
                  <a:lnTo>
                    <a:pt x="10398" y="2660"/>
                  </a:lnTo>
                  <a:lnTo>
                    <a:pt x="10346" y="2670"/>
                  </a:lnTo>
                  <a:lnTo>
                    <a:pt x="10321" y="2676"/>
                  </a:lnTo>
                  <a:lnTo>
                    <a:pt x="10297" y="2683"/>
                  </a:lnTo>
                  <a:lnTo>
                    <a:pt x="10250" y="2702"/>
                  </a:lnTo>
                  <a:close/>
                  <a:moveTo>
                    <a:pt x="9125" y="2565"/>
                  </a:moveTo>
                  <a:lnTo>
                    <a:pt x="9165" y="2568"/>
                  </a:lnTo>
                  <a:lnTo>
                    <a:pt x="9204" y="2573"/>
                  </a:lnTo>
                  <a:lnTo>
                    <a:pt x="9240" y="2582"/>
                  </a:lnTo>
                  <a:lnTo>
                    <a:pt x="9272" y="2594"/>
                  </a:lnTo>
                  <a:lnTo>
                    <a:pt x="9302" y="2609"/>
                  </a:lnTo>
                  <a:lnTo>
                    <a:pt x="9317" y="2618"/>
                  </a:lnTo>
                  <a:lnTo>
                    <a:pt x="9330" y="2627"/>
                  </a:lnTo>
                  <a:lnTo>
                    <a:pt x="9355" y="2647"/>
                  </a:lnTo>
                  <a:lnTo>
                    <a:pt x="9366" y="2658"/>
                  </a:lnTo>
                  <a:lnTo>
                    <a:pt x="9377" y="2669"/>
                  </a:lnTo>
                  <a:lnTo>
                    <a:pt x="9397" y="2694"/>
                  </a:lnTo>
                  <a:lnTo>
                    <a:pt x="9414" y="2719"/>
                  </a:lnTo>
                  <a:lnTo>
                    <a:pt x="9427" y="2747"/>
                  </a:lnTo>
                  <a:lnTo>
                    <a:pt x="9439" y="2774"/>
                  </a:lnTo>
                  <a:lnTo>
                    <a:pt x="9447" y="2804"/>
                  </a:lnTo>
                  <a:lnTo>
                    <a:pt x="9455" y="2834"/>
                  </a:lnTo>
                  <a:lnTo>
                    <a:pt x="9458" y="2864"/>
                  </a:lnTo>
                  <a:lnTo>
                    <a:pt x="9459" y="2895"/>
                  </a:lnTo>
                  <a:lnTo>
                    <a:pt x="9457" y="2931"/>
                  </a:lnTo>
                  <a:lnTo>
                    <a:pt x="9452" y="2966"/>
                  </a:lnTo>
                  <a:lnTo>
                    <a:pt x="9445" y="3001"/>
                  </a:lnTo>
                  <a:lnTo>
                    <a:pt x="9433" y="3035"/>
                  </a:lnTo>
                  <a:lnTo>
                    <a:pt x="9427" y="3050"/>
                  </a:lnTo>
                  <a:lnTo>
                    <a:pt x="9420" y="3066"/>
                  </a:lnTo>
                  <a:lnTo>
                    <a:pt x="9402" y="3096"/>
                  </a:lnTo>
                  <a:lnTo>
                    <a:pt x="9383" y="3125"/>
                  </a:lnTo>
                  <a:lnTo>
                    <a:pt x="9360" y="3150"/>
                  </a:lnTo>
                  <a:lnTo>
                    <a:pt x="9335" y="3174"/>
                  </a:lnTo>
                  <a:lnTo>
                    <a:pt x="9306" y="3195"/>
                  </a:lnTo>
                  <a:lnTo>
                    <a:pt x="9276" y="3213"/>
                  </a:lnTo>
                  <a:lnTo>
                    <a:pt x="9242" y="3229"/>
                  </a:lnTo>
                  <a:lnTo>
                    <a:pt x="9207" y="3242"/>
                  </a:lnTo>
                  <a:lnTo>
                    <a:pt x="9169" y="3252"/>
                  </a:lnTo>
                  <a:lnTo>
                    <a:pt x="9129" y="3257"/>
                  </a:lnTo>
                  <a:lnTo>
                    <a:pt x="9087" y="3259"/>
                  </a:lnTo>
                  <a:lnTo>
                    <a:pt x="9050" y="3258"/>
                  </a:lnTo>
                  <a:lnTo>
                    <a:pt x="9015" y="3252"/>
                  </a:lnTo>
                  <a:lnTo>
                    <a:pt x="8982" y="3243"/>
                  </a:lnTo>
                  <a:lnTo>
                    <a:pt x="8951" y="3231"/>
                  </a:lnTo>
                  <a:lnTo>
                    <a:pt x="8922" y="3217"/>
                  </a:lnTo>
                  <a:lnTo>
                    <a:pt x="8894" y="3200"/>
                  </a:lnTo>
                  <a:lnTo>
                    <a:pt x="8870" y="3181"/>
                  </a:lnTo>
                  <a:lnTo>
                    <a:pt x="8848" y="3158"/>
                  </a:lnTo>
                  <a:lnTo>
                    <a:pt x="8827" y="3134"/>
                  </a:lnTo>
                  <a:lnTo>
                    <a:pt x="8809" y="3108"/>
                  </a:lnTo>
                  <a:lnTo>
                    <a:pt x="8794" y="3080"/>
                  </a:lnTo>
                  <a:lnTo>
                    <a:pt x="8782" y="3051"/>
                  </a:lnTo>
                  <a:lnTo>
                    <a:pt x="8771" y="3020"/>
                  </a:lnTo>
                  <a:lnTo>
                    <a:pt x="8764" y="2988"/>
                  </a:lnTo>
                  <a:lnTo>
                    <a:pt x="8759" y="2955"/>
                  </a:lnTo>
                  <a:lnTo>
                    <a:pt x="8758" y="2922"/>
                  </a:lnTo>
                  <a:lnTo>
                    <a:pt x="8760" y="2885"/>
                  </a:lnTo>
                  <a:lnTo>
                    <a:pt x="8765" y="2850"/>
                  </a:lnTo>
                  <a:lnTo>
                    <a:pt x="8772" y="2815"/>
                  </a:lnTo>
                  <a:lnTo>
                    <a:pt x="8783" y="2783"/>
                  </a:lnTo>
                  <a:lnTo>
                    <a:pt x="8790" y="2767"/>
                  </a:lnTo>
                  <a:lnTo>
                    <a:pt x="8797" y="2751"/>
                  </a:lnTo>
                  <a:lnTo>
                    <a:pt x="8814" y="2723"/>
                  </a:lnTo>
                  <a:lnTo>
                    <a:pt x="8833" y="2695"/>
                  </a:lnTo>
                  <a:lnTo>
                    <a:pt x="8856" y="2670"/>
                  </a:lnTo>
                  <a:lnTo>
                    <a:pt x="8881" y="2647"/>
                  </a:lnTo>
                  <a:lnTo>
                    <a:pt x="8909" y="2627"/>
                  </a:lnTo>
                  <a:lnTo>
                    <a:pt x="8939" y="2609"/>
                  </a:lnTo>
                  <a:lnTo>
                    <a:pt x="8971" y="2593"/>
                  </a:lnTo>
                  <a:lnTo>
                    <a:pt x="9006" y="2581"/>
                  </a:lnTo>
                  <a:lnTo>
                    <a:pt x="9043" y="2573"/>
                  </a:lnTo>
                  <a:lnTo>
                    <a:pt x="9083" y="2568"/>
                  </a:lnTo>
                  <a:lnTo>
                    <a:pt x="9125" y="2565"/>
                  </a:lnTo>
                  <a:close/>
                  <a:moveTo>
                    <a:pt x="9103" y="2645"/>
                  </a:moveTo>
                  <a:lnTo>
                    <a:pt x="9065" y="2648"/>
                  </a:lnTo>
                  <a:lnTo>
                    <a:pt x="9044" y="2652"/>
                  </a:lnTo>
                  <a:lnTo>
                    <a:pt x="9025" y="2657"/>
                  </a:lnTo>
                  <a:lnTo>
                    <a:pt x="9006" y="2664"/>
                  </a:lnTo>
                  <a:lnTo>
                    <a:pt x="8988" y="2673"/>
                  </a:lnTo>
                  <a:lnTo>
                    <a:pt x="8970" y="2684"/>
                  </a:lnTo>
                  <a:lnTo>
                    <a:pt x="8954" y="2696"/>
                  </a:lnTo>
                  <a:lnTo>
                    <a:pt x="8939" y="2711"/>
                  </a:lnTo>
                  <a:lnTo>
                    <a:pt x="8924" y="2727"/>
                  </a:lnTo>
                  <a:lnTo>
                    <a:pt x="8912" y="2747"/>
                  </a:lnTo>
                  <a:lnTo>
                    <a:pt x="8901" y="2768"/>
                  </a:lnTo>
                  <a:lnTo>
                    <a:pt x="8893" y="2792"/>
                  </a:lnTo>
                  <a:lnTo>
                    <a:pt x="8886" y="2817"/>
                  </a:lnTo>
                  <a:lnTo>
                    <a:pt x="8883" y="2832"/>
                  </a:lnTo>
                  <a:lnTo>
                    <a:pt x="8882" y="2846"/>
                  </a:lnTo>
                  <a:lnTo>
                    <a:pt x="8881" y="2876"/>
                  </a:lnTo>
                  <a:lnTo>
                    <a:pt x="8885" y="2928"/>
                  </a:lnTo>
                  <a:lnTo>
                    <a:pt x="8895" y="2979"/>
                  </a:lnTo>
                  <a:lnTo>
                    <a:pt x="8904" y="3006"/>
                  </a:lnTo>
                  <a:lnTo>
                    <a:pt x="8915" y="3031"/>
                  </a:lnTo>
                  <a:lnTo>
                    <a:pt x="8927" y="3055"/>
                  </a:lnTo>
                  <a:lnTo>
                    <a:pt x="8940" y="3078"/>
                  </a:lnTo>
                  <a:lnTo>
                    <a:pt x="8955" y="3099"/>
                  </a:lnTo>
                  <a:lnTo>
                    <a:pt x="8973" y="3119"/>
                  </a:lnTo>
                  <a:lnTo>
                    <a:pt x="8993" y="3137"/>
                  </a:lnTo>
                  <a:lnTo>
                    <a:pt x="9013" y="3151"/>
                  </a:lnTo>
                  <a:lnTo>
                    <a:pt x="9036" y="3163"/>
                  </a:lnTo>
                  <a:lnTo>
                    <a:pt x="9060" y="3173"/>
                  </a:lnTo>
                  <a:lnTo>
                    <a:pt x="9086" y="3177"/>
                  </a:lnTo>
                  <a:lnTo>
                    <a:pt x="9114" y="3180"/>
                  </a:lnTo>
                  <a:lnTo>
                    <a:pt x="9139" y="3179"/>
                  </a:lnTo>
                  <a:lnTo>
                    <a:pt x="9164" y="3175"/>
                  </a:lnTo>
                  <a:lnTo>
                    <a:pt x="9175" y="3171"/>
                  </a:lnTo>
                  <a:lnTo>
                    <a:pt x="9187" y="3168"/>
                  </a:lnTo>
                  <a:lnTo>
                    <a:pt x="9209" y="3159"/>
                  </a:lnTo>
                  <a:lnTo>
                    <a:pt x="9228" y="3147"/>
                  </a:lnTo>
                  <a:lnTo>
                    <a:pt x="9246" y="3134"/>
                  </a:lnTo>
                  <a:lnTo>
                    <a:pt x="9263" y="3119"/>
                  </a:lnTo>
                  <a:lnTo>
                    <a:pt x="9278" y="3102"/>
                  </a:lnTo>
                  <a:lnTo>
                    <a:pt x="9291" y="3084"/>
                  </a:lnTo>
                  <a:lnTo>
                    <a:pt x="9303" y="3063"/>
                  </a:lnTo>
                  <a:lnTo>
                    <a:pt x="9321" y="3020"/>
                  </a:lnTo>
                  <a:lnTo>
                    <a:pt x="9327" y="2996"/>
                  </a:lnTo>
                  <a:lnTo>
                    <a:pt x="9332" y="2972"/>
                  </a:lnTo>
                  <a:lnTo>
                    <a:pt x="9336" y="2922"/>
                  </a:lnTo>
                  <a:lnTo>
                    <a:pt x="9333" y="2877"/>
                  </a:lnTo>
                  <a:lnTo>
                    <a:pt x="9330" y="2855"/>
                  </a:lnTo>
                  <a:lnTo>
                    <a:pt x="9324" y="2832"/>
                  </a:lnTo>
                  <a:lnTo>
                    <a:pt x="9317" y="2808"/>
                  </a:lnTo>
                  <a:lnTo>
                    <a:pt x="9307" y="2785"/>
                  </a:lnTo>
                  <a:lnTo>
                    <a:pt x="9296" y="2763"/>
                  </a:lnTo>
                  <a:lnTo>
                    <a:pt x="9283" y="2742"/>
                  </a:lnTo>
                  <a:lnTo>
                    <a:pt x="9269" y="2721"/>
                  </a:lnTo>
                  <a:lnTo>
                    <a:pt x="9252" y="2703"/>
                  </a:lnTo>
                  <a:lnTo>
                    <a:pt x="9233" y="2687"/>
                  </a:lnTo>
                  <a:lnTo>
                    <a:pt x="9211" y="2672"/>
                  </a:lnTo>
                  <a:lnTo>
                    <a:pt x="9188" y="2660"/>
                  </a:lnTo>
                  <a:lnTo>
                    <a:pt x="9162" y="2652"/>
                  </a:lnTo>
                  <a:lnTo>
                    <a:pt x="9134" y="2647"/>
                  </a:lnTo>
                  <a:lnTo>
                    <a:pt x="9103" y="2645"/>
                  </a:lnTo>
                  <a:close/>
                  <a:moveTo>
                    <a:pt x="8961" y="2447"/>
                  </a:moveTo>
                  <a:lnTo>
                    <a:pt x="8940" y="2443"/>
                  </a:lnTo>
                  <a:lnTo>
                    <a:pt x="8929" y="2438"/>
                  </a:lnTo>
                  <a:lnTo>
                    <a:pt x="8924" y="2435"/>
                  </a:lnTo>
                  <a:lnTo>
                    <a:pt x="8919" y="2431"/>
                  </a:lnTo>
                  <a:lnTo>
                    <a:pt x="8911" y="2423"/>
                  </a:lnTo>
                  <a:lnTo>
                    <a:pt x="8905" y="2413"/>
                  </a:lnTo>
                  <a:lnTo>
                    <a:pt x="8900" y="2400"/>
                  </a:lnTo>
                  <a:lnTo>
                    <a:pt x="8899" y="2387"/>
                  </a:lnTo>
                  <a:lnTo>
                    <a:pt x="8900" y="2373"/>
                  </a:lnTo>
                  <a:lnTo>
                    <a:pt x="8904" y="2363"/>
                  </a:lnTo>
                  <a:lnTo>
                    <a:pt x="8918" y="2343"/>
                  </a:lnTo>
                  <a:lnTo>
                    <a:pt x="8927" y="2336"/>
                  </a:lnTo>
                  <a:lnTo>
                    <a:pt x="8937" y="2330"/>
                  </a:lnTo>
                  <a:lnTo>
                    <a:pt x="8949" y="2327"/>
                  </a:lnTo>
                  <a:lnTo>
                    <a:pt x="8961" y="2325"/>
                  </a:lnTo>
                  <a:lnTo>
                    <a:pt x="8975" y="2327"/>
                  </a:lnTo>
                  <a:lnTo>
                    <a:pt x="8987" y="2330"/>
                  </a:lnTo>
                  <a:lnTo>
                    <a:pt x="8997" y="2336"/>
                  </a:lnTo>
                  <a:lnTo>
                    <a:pt x="9007" y="2343"/>
                  </a:lnTo>
                  <a:lnTo>
                    <a:pt x="9015" y="2352"/>
                  </a:lnTo>
                  <a:lnTo>
                    <a:pt x="9021" y="2363"/>
                  </a:lnTo>
                  <a:lnTo>
                    <a:pt x="9024" y="2367"/>
                  </a:lnTo>
                  <a:lnTo>
                    <a:pt x="9026" y="2373"/>
                  </a:lnTo>
                  <a:lnTo>
                    <a:pt x="9027" y="2387"/>
                  </a:lnTo>
                  <a:lnTo>
                    <a:pt x="9026" y="2400"/>
                  </a:lnTo>
                  <a:lnTo>
                    <a:pt x="9021" y="2413"/>
                  </a:lnTo>
                  <a:lnTo>
                    <a:pt x="9014" y="2423"/>
                  </a:lnTo>
                  <a:lnTo>
                    <a:pt x="9006" y="2431"/>
                  </a:lnTo>
                  <a:lnTo>
                    <a:pt x="8984" y="2443"/>
                  </a:lnTo>
                  <a:lnTo>
                    <a:pt x="8961" y="2447"/>
                  </a:lnTo>
                  <a:close/>
                  <a:moveTo>
                    <a:pt x="9255" y="2447"/>
                  </a:moveTo>
                  <a:lnTo>
                    <a:pt x="9233" y="2443"/>
                  </a:lnTo>
                  <a:lnTo>
                    <a:pt x="9222" y="2438"/>
                  </a:lnTo>
                  <a:lnTo>
                    <a:pt x="9217" y="2435"/>
                  </a:lnTo>
                  <a:lnTo>
                    <a:pt x="9211" y="2431"/>
                  </a:lnTo>
                  <a:lnTo>
                    <a:pt x="9203" y="2423"/>
                  </a:lnTo>
                  <a:lnTo>
                    <a:pt x="9195" y="2413"/>
                  </a:lnTo>
                  <a:lnTo>
                    <a:pt x="9191" y="2400"/>
                  </a:lnTo>
                  <a:lnTo>
                    <a:pt x="9189" y="2387"/>
                  </a:lnTo>
                  <a:lnTo>
                    <a:pt x="9191" y="2373"/>
                  </a:lnTo>
                  <a:lnTo>
                    <a:pt x="9195" y="2361"/>
                  </a:lnTo>
                  <a:lnTo>
                    <a:pt x="9201" y="2351"/>
                  </a:lnTo>
                  <a:lnTo>
                    <a:pt x="9211" y="2342"/>
                  </a:lnTo>
                  <a:lnTo>
                    <a:pt x="9221" y="2335"/>
                  </a:lnTo>
                  <a:lnTo>
                    <a:pt x="9231" y="2330"/>
                  </a:lnTo>
                  <a:lnTo>
                    <a:pt x="9243" y="2327"/>
                  </a:lnTo>
                  <a:lnTo>
                    <a:pt x="9255" y="2325"/>
                  </a:lnTo>
                  <a:lnTo>
                    <a:pt x="9267" y="2327"/>
                  </a:lnTo>
                  <a:lnTo>
                    <a:pt x="9279" y="2330"/>
                  </a:lnTo>
                  <a:lnTo>
                    <a:pt x="9290" y="2336"/>
                  </a:lnTo>
                  <a:lnTo>
                    <a:pt x="9299" y="2343"/>
                  </a:lnTo>
                  <a:lnTo>
                    <a:pt x="9307" y="2352"/>
                  </a:lnTo>
                  <a:lnTo>
                    <a:pt x="9313" y="2363"/>
                  </a:lnTo>
                  <a:lnTo>
                    <a:pt x="9317" y="2373"/>
                  </a:lnTo>
                  <a:lnTo>
                    <a:pt x="9318" y="2387"/>
                  </a:lnTo>
                  <a:lnTo>
                    <a:pt x="9317" y="2400"/>
                  </a:lnTo>
                  <a:lnTo>
                    <a:pt x="9312" y="2412"/>
                  </a:lnTo>
                  <a:lnTo>
                    <a:pt x="9306" y="2421"/>
                  </a:lnTo>
                  <a:lnTo>
                    <a:pt x="9297" y="2431"/>
                  </a:lnTo>
                  <a:lnTo>
                    <a:pt x="9288" y="2437"/>
                  </a:lnTo>
                  <a:lnTo>
                    <a:pt x="9277" y="2443"/>
                  </a:lnTo>
                  <a:lnTo>
                    <a:pt x="9266" y="2445"/>
                  </a:lnTo>
                  <a:lnTo>
                    <a:pt x="9255" y="2447"/>
                  </a:lnTo>
                  <a:close/>
                  <a:moveTo>
                    <a:pt x="7567" y="2585"/>
                  </a:moveTo>
                  <a:lnTo>
                    <a:pt x="7679" y="2585"/>
                  </a:lnTo>
                  <a:lnTo>
                    <a:pt x="7679" y="2684"/>
                  </a:lnTo>
                  <a:lnTo>
                    <a:pt x="7714" y="2659"/>
                  </a:lnTo>
                  <a:lnTo>
                    <a:pt x="7746" y="2636"/>
                  </a:lnTo>
                  <a:lnTo>
                    <a:pt x="7780" y="2616"/>
                  </a:lnTo>
                  <a:lnTo>
                    <a:pt x="7812" y="2598"/>
                  </a:lnTo>
                  <a:lnTo>
                    <a:pt x="7846" y="2585"/>
                  </a:lnTo>
                  <a:lnTo>
                    <a:pt x="7880" y="2574"/>
                  </a:lnTo>
                  <a:lnTo>
                    <a:pt x="7916" y="2568"/>
                  </a:lnTo>
                  <a:lnTo>
                    <a:pt x="7955" y="2565"/>
                  </a:lnTo>
                  <a:lnTo>
                    <a:pt x="7996" y="2569"/>
                  </a:lnTo>
                  <a:lnTo>
                    <a:pt x="8017" y="2573"/>
                  </a:lnTo>
                  <a:lnTo>
                    <a:pt x="8038" y="2580"/>
                  </a:lnTo>
                  <a:lnTo>
                    <a:pt x="8058" y="2589"/>
                  </a:lnTo>
                  <a:lnTo>
                    <a:pt x="8077" y="2603"/>
                  </a:lnTo>
                  <a:lnTo>
                    <a:pt x="8095" y="2619"/>
                  </a:lnTo>
                  <a:lnTo>
                    <a:pt x="8111" y="2640"/>
                  </a:lnTo>
                  <a:lnTo>
                    <a:pt x="8122" y="2658"/>
                  </a:lnTo>
                  <a:lnTo>
                    <a:pt x="8130" y="2677"/>
                  </a:lnTo>
                  <a:lnTo>
                    <a:pt x="8135" y="2699"/>
                  </a:lnTo>
                  <a:lnTo>
                    <a:pt x="8138" y="2721"/>
                  </a:lnTo>
                  <a:lnTo>
                    <a:pt x="8141" y="2748"/>
                  </a:lnTo>
                  <a:lnTo>
                    <a:pt x="8142" y="2777"/>
                  </a:lnTo>
                  <a:lnTo>
                    <a:pt x="8143" y="2845"/>
                  </a:lnTo>
                  <a:lnTo>
                    <a:pt x="8143" y="3241"/>
                  </a:lnTo>
                  <a:lnTo>
                    <a:pt x="8028" y="3241"/>
                  </a:lnTo>
                  <a:lnTo>
                    <a:pt x="8028" y="2858"/>
                  </a:lnTo>
                  <a:lnTo>
                    <a:pt x="8027" y="2802"/>
                  </a:lnTo>
                  <a:lnTo>
                    <a:pt x="8024" y="2759"/>
                  </a:lnTo>
                  <a:lnTo>
                    <a:pt x="8021" y="2741"/>
                  </a:lnTo>
                  <a:lnTo>
                    <a:pt x="8016" y="2725"/>
                  </a:lnTo>
                  <a:lnTo>
                    <a:pt x="8010" y="2711"/>
                  </a:lnTo>
                  <a:lnTo>
                    <a:pt x="8002" y="2697"/>
                  </a:lnTo>
                  <a:lnTo>
                    <a:pt x="7993" y="2689"/>
                  </a:lnTo>
                  <a:lnTo>
                    <a:pt x="7984" y="2682"/>
                  </a:lnTo>
                  <a:lnTo>
                    <a:pt x="7974" y="2676"/>
                  </a:lnTo>
                  <a:lnTo>
                    <a:pt x="7963" y="2671"/>
                  </a:lnTo>
                  <a:lnTo>
                    <a:pt x="7942" y="2665"/>
                  </a:lnTo>
                  <a:lnTo>
                    <a:pt x="7920" y="2663"/>
                  </a:lnTo>
                  <a:lnTo>
                    <a:pt x="7892" y="2665"/>
                  </a:lnTo>
                  <a:lnTo>
                    <a:pt x="7859" y="2672"/>
                  </a:lnTo>
                  <a:lnTo>
                    <a:pt x="7818" y="2685"/>
                  </a:lnTo>
                  <a:lnTo>
                    <a:pt x="7771" y="2706"/>
                  </a:lnTo>
                  <a:lnTo>
                    <a:pt x="7741" y="2723"/>
                  </a:lnTo>
                  <a:lnTo>
                    <a:pt x="7716" y="2739"/>
                  </a:lnTo>
                  <a:lnTo>
                    <a:pt x="7679" y="2768"/>
                  </a:lnTo>
                  <a:lnTo>
                    <a:pt x="7679" y="3241"/>
                  </a:lnTo>
                  <a:lnTo>
                    <a:pt x="7567" y="3241"/>
                  </a:lnTo>
                  <a:lnTo>
                    <a:pt x="7567" y="2585"/>
                  </a:lnTo>
                  <a:close/>
                  <a:moveTo>
                    <a:pt x="7355" y="2585"/>
                  </a:moveTo>
                  <a:lnTo>
                    <a:pt x="7355" y="3241"/>
                  </a:lnTo>
                  <a:lnTo>
                    <a:pt x="7245" y="3241"/>
                  </a:lnTo>
                  <a:lnTo>
                    <a:pt x="7245" y="3140"/>
                  </a:lnTo>
                  <a:lnTo>
                    <a:pt x="7207" y="3170"/>
                  </a:lnTo>
                  <a:lnTo>
                    <a:pt x="7171" y="3194"/>
                  </a:lnTo>
                  <a:lnTo>
                    <a:pt x="7138" y="3215"/>
                  </a:lnTo>
                  <a:lnTo>
                    <a:pt x="7105" y="3231"/>
                  </a:lnTo>
                  <a:lnTo>
                    <a:pt x="7073" y="3243"/>
                  </a:lnTo>
                  <a:lnTo>
                    <a:pt x="7043" y="3252"/>
                  </a:lnTo>
                  <a:lnTo>
                    <a:pt x="7012" y="3258"/>
                  </a:lnTo>
                  <a:lnTo>
                    <a:pt x="6981" y="3259"/>
                  </a:lnTo>
                  <a:lnTo>
                    <a:pt x="6935" y="3255"/>
                  </a:lnTo>
                  <a:lnTo>
                    <a:pt x="6911" y="3249"/>
                  </a:lnTo>
                  <a:lnTo>
                    <a:pt x="6887" y="3241"/>
                  </a:lnTo>
                  <a:lnTo>
                    <a:pt x="6863" y="3227"/>
                  </a:lnTo>
                  <a:lnTo>
                    <a:pt x="6840" y="3207"/>
                  </a:lnTo>
                  <a:lnTo>
                    <a:pt x="6829" y="3197"/>
                  </a:lnTo>
                  <a:lnTo>
                    <a:pt x="6820" y="3182"/>
                  </a:lnTo>
                  <a:lnTo>
                    <a:pt x="6803" y="3151"/>
                  </a:lnTo>
                  <a:lnTo>
                    <a:pt x="6796" y="3131"/>
                  </a:lnTo>
                  <a:lnTo>
                    <a:pt x="6791" y="3109"/>
                  </a:lnTo>
                  <a:lnTo>
                    <a:pt x="6784" y="3057"/>
                  </a:lnTo>
                  <a:lnTo>
                    <a:pt x="6783" y="2991"/>
                  </a:lnTo>
                  <a:lnTo>
                    <a:pt x="6781" y="2909"/>
                  </a:lnTo>
                  <a:lnTo>
                    <a:pt x="6781" y="2585"/>
                  </a:lnTo>
                  <a:lnTo>
                    <a:pt x="6892" y="2585"/>
                  </a:lnTo>
                  <a:lnTo>
                    <a:pt x="6892" y="2909"/>
                  </a:lnTo>
                  <a:lnTo>
                    <a:pt x="6892" y="2984"/>
                  </a:lnTo>
                  <a:lnTo>
                    <a:pt x="6894" y="3036"/>
                  </a:lnTo>
                  <a:lnTo>
                    <a:pt x="6898" y="3073"/>
                  </a:lnTo>
                  <a:lnTo>
                    <a:pt x="6903" y="3087"/>
                  </a:lnTo>
                  <a:lnTo>
                    <a:pt x="6907" y="3101"/>
                  </a:lnTo>
                  <a:lnTo>
                    <a:pt x="6918" y="3120"/>
                  </a:lnTo>
                  <a:lnTo>
                    <a:pt x="6933" y="3134"/>
                  </a:lnTo>
                  <a:lnTo>
                    <a:pt x="6948" y="3144"/>
                  </a:lnTo>
                  <a:lnTo>
                    <a:pt x="6964" y="3152"/>
                  </a:lnTo>
                  <a:lnTo>
                    <a:pt x="6993" y="3159"/>
                  </a:lnTo>
                  <a:lnTo>
                    <a:pt x="7012" y="3162"/>
                  </a:lnTo>
                  <a:lnTo>
                    <a:pt x="7041" y="3159"/>
                  </a:lnTo>
                  <a:lnTo>
                    <a:pt x="7069" y="3152"/>
                  </a:lnTo>
                  <a:lnTo>
                    <a:pt x="7101" y="3141"/>
                  </a:lnTo>
                  <a:lnTo>
                    <a:pt x="7131" y="3128"/>
                  </a:lnTo>
                  <a:lnTo>
                    <a:pt x="7161" y="3113"/>
                  </a:lnTo>
                  <a:lnTo>
                    <a:pt x="7191" y="3095"/>
                  </a:lnTo>
                  <a:lnTo>
                    <a:pt x="7245" y="3056"/>
                  </a:lnTo>
                  <a:lnTo>
                    <a:pt x="7245" y="2585"/>
                  </a:lnTo>
                  <a:lnTo>
                    <a:pt x="7355" y="2585"/>
                  </a:lnTo>
                  <a:close/>
                  <a:moveTo>
                    <a:pt x="6593" y="2829"/>
                  </a:moveTo>
                  <a:lnTo>
                    <a:pt x="6593" y="3241"/>
                  </a:lnTo>
                  <a:lnTo>
                    <a:pt x="6480" y="3241"/>
                  </a:lnTo>
                  <a:lnTo>
                    <a:pt x="6480" y="2861"/>
                  </a:lnTo>
                  <a:lnTo>
                    <a:pt x="6480" y="2798"/>
                  </a:lnTo>
                  <a:lnTo>
                    <a:pt x="6478" y="2756"/>
                  </a:lnTo>
                  <a:lnTo>
                    <a:pt x="6472" y="2729"/>
                  </a:lnTo>
                  <a:lnTo>
                    <a:pt x="6467" y="2717"/>
                  </a:lnTo>
                  <a:lnTo>
                    <a:pt x="6460" y="2706"/>
                  </a:lnTo>
                  <a:lnTo>
                    <a:pt x="6450" y="2695"/>
                  </a:lnTo>
                  <a:lnTo>
                    <a:pt x="6439" y="2685"/>
                  </a:lnTo>
                  <a:lnTo>
                    <a:pt x="6427" y="2678"/>
                  </a:lnTo>
                  <a:lnTo>
                    <a:pt x="6415" y="2672"/>
                  </a:lnTo>
                  <a:lnTo>
                    <a:pt x="6388" y="2665"/>
                  </a:lnTo>
                  <a:lnTo>
                    <a:pt x="6360" y="2663"/>
                  </a:lnTo>
                  <a:lnTo>
                    <a:pt x="6328" y="2666"/>
                  </a:lnTo>
                  <a:lnTo>
                    <a:pt x="6296" y="2673"/>
                  </a:lnTo>
                  <a:lnTo>
                    <a:pt x="6264" y="2683"/>
                  </a:lnTo>
                  <a:lnTo>
                    <a:pt x="6234" y="2696"/>
                  </a:lnTo>
                  <a:lnTo>
                    <a:pt x="6184" y="2724"/>
                  </a:lnTo>
                  <a:lnTo>
                    <a:pt x="6148" y="2748"/>
                  </a:lnTo>
                  <a:lnTo>
                    <a:pt x="6148" y="3241"/>
                  </a:lnTo>
                  <a:lnTo>
                    <a:pt x="6036" y="3241"/>
                  </a:lnTo>
                  <a:lnTo>
                    <a:pt x="6036" y="2827"/>
                  </a:lnTo>
                  <a:lnTo>
                    <a:pt x="6034" y="2771"/>
                  </a:lnTo>
                  <a:lnTo>
                    <a:pt x="6030" y="2744"/>
                  </a:lnTo>
                  <a:lnTo>
                    <a:pt x="6022" y="2718"/>
                  </a:lnTo>
                  <a:lnTo>
                    <a:pt x="6017" y="2707"/>
                  </a:lnTo>
                  <a:lnTo>
                    <a:pt x="6010" y="2696"/>
                  </a:lnTo>
                  <a:lnTo>
                    <a:pt x="6002" y="2687"/>
                  </a:lnTo>
                  <a:lnTo>
                    <a:pt x="5991" y="2678"/>
                  </a:lnTo>
                  <a:lnTo>
                    <a:pt x="5979" y="2672"/>
                  </a:lnTo>
                  <a:lnTo>
                    <a:pt x="5964" y="2667"/>
                  </a:lnTo>
                  <a:lnTo>
                    <a:pt x="5948" y="2664"/>
                  </a:lnTo>
                  <a:lnTo>
                    <a:pt x="5928" y="2663"/>
                  </a:lnTo>
                  <a:lnTo>
                    <a:pt x="5907" y="2665"/>
                  </a:lnTo>
                  <a:lnTo>
                    <a:pt x="5894" y="2667"/>
                  </a:lnTo>
                  <a:lnTo>
                    <a:pt x="5879" y="2670"/>
                  </a:lnTo>
                  <a:lnTo>
                    <a:pt x="5846" y="2681"/>
                  </a:lnTo>
                  <a:lnTo>
                    <a:pt x="5808" y="2697"/>
                  </a:lnTo>
                  <a:lnTo>
                    <a:pt x="5774" y="2715"/>
                  </a:lnTo>
                  <a:lnTo>
                    <a:pt x="5745" y="2735"/>
                  </a:lnTo>
                  <a:lnTo>
                    <a:pt x="5704" y="2768"/>
                  </a:lnTo>
                  <a:lnTo>
                    <a:pt x="5704" y="3241"/>
                  </a:lnTo>
                  <a:lnTo>
                    <a:pt x="5591" y="3241"/>
                  </a:lnTo>
                  <a:lnTo>
                    <a:pt x="5591" y="2585"/>
                  </a:lnTo>
                  <a:lnTo>
                    <a:pt x="5704" y="2585"/>
                  </a:lnTo>
                  <a:lnTo>
                    <a:pt x="5704" y="2684"/>
                  </a:lnTo>
                  <a:lnTo>
                    <a:pt x="5756" y="2646"/>
                  </a:lnTo>
                  <a:lnTo>
                    <a:pt x="5786" y="2625"/>
                  </a:lnTo>
                  <a:lnTo>
                    <a:pt x="5818" y="2607"/>
                  </a:lnTo>
                  <a:lnTo>
                    <a:pt x="5854" y="2591"/>
                  </a:lnTo>
                  <a:lnTo>
                    <a:pt x="5891" y="2577"/>
                  </a:lnTo>
                  <a:lnTo>
                    <a:pt x="5910" y="2573"/>
                  </a:lnTo>
                  <a:lnTo>
                    <a:pt x="5930" y="2569"/>
                  </a:lnTo>
                  <a:lnTo>
                    <a:pt x="5970" y="2565"/>
                  </a:lnTo>
                  <a:lnTo>
                    <a:pt x="5992" y="2567"/>
                  </a:lnTo>
                  <a:lnTo>
                    <a:pt x="6011" y="2569"/>
                  </a:lnTo>
                  <a:lnTo>
                    <a:pt x="6045" y="2577"/>
                  </a:lnTo>
                  <a:lnTo>
                    <a:pt x="6071" y="2591"/>
                  </a:lnTo>
                  <a:lnTo>
                    <a:pt x="6092" y="2607"/>
                  </a:lnTo>
                  <a:lnTo>
                    <a:pt x="6107" y="2624"/>
                  </a:lnTo>
                  <a:lnTo>
                    <a:pt x="6119" y="2642"/>
                  </a:lnTo>
                  <a:lnTo>
                    <a:pt x="6132" y="2673"/>
                  </a:lnTo>
                  <a:lnTo>
                    <a:pt x="6180" y="2640"/>
                  </a:lnTo>
                  <a:lnTo>
                    <a:pt x="6209" y="2622"/>
                  </a:lnTo>
                  <a:lnTo>
                    <a:pt x="6242" y="2605"/>
                  </a:lnTo>
                  <a:lnTo>
                    <a:pt x="6275" y="2589"/>
                  </a:lnTo>
                  <a:lnTo>
                    <a:pt x="6312" y="2577"/>
                  </a:lnTo>
                  <a:lnTo>
                    <a:pt x="6352" y="2569"/>
                  </a:lnTo>
                  <a:lnTo>
                    <a:pt x="6394" y="2565"/>
                  </a:lnTo>
                  <a:lnTo>
                    <a:pt x="6420" y="2567"/>
                  </a:lnTo>
                  <a:lnTo>
                    <a:pt x="6447" y="2571"/>
                  </a:lnTo>
                  <a:lnTo>
                    <a:pt x="6472" y="2577"/>
                  </a:lnTo>
                  <a:lnTo>
                    <a:pt x="6495" y="2588"/>
                  </a:lnTo>
                  <a:lnTo>
                    <a:pt x="6516" y="2600"/>
                  </a:lnTo>
                  <a:lnTo>
                    <a:pt x="6537" y="2616"/>
                  </a:lnTo>
                  <a:lnTo>
                    <a:pt x="6555" y="2634"/>
                  </a:lnTo>
                  <a:lnTo>
                    <a:pt x="6563" y="2645"/>
                  </a:lnTo>
                  <a:lnTo>
                    <a:pt x="6570" y="2655"/>
                  </a:lnTo>
                  <a:lnTo>
                    <a:pt x="6574" y="2663"/>
                  </a:lnTo>
                  <a:lnTo>
                    <a:pt x="6577" y="2671"/>
                  </a:lnTo>
                  <a:lnTo>
                    <a:pt x="6583" y="2688"/>
                  </a:lnTo>
                  <a:lnTo>
                    <a:pt x="6586" y="2697"/>
                  </a:lnTo>
                  <a:lnTo>
                    <a:pt x="6587" y="2707"/>
                  </a:lnTo>
                  <a:lnTo>
                    <a:pt x="6591" y="2727"/>
                  </a:lnTo>
                  <a:lnTo>
                    <a:pt x="6593" y="2774"/>
                  </a:lnTo>
                  <a:lnTo>
                    <a:pt x="6593" y="2829"/>
                  </a:lnTo>
                  <a:close/>
                  <a:moveTo>
                    <a:pt x="5381" y="2829"/>
                  </a:moveTo>
                  <a:lnTo>
                    <a:pt x="5381" y="3241"/>
                  </a:lnTo>
                  <a:lnTo>
                    <a:pt x="5270" y="3241"/>
                  </a:lnTo>
                  <a:lnTo>
                    <a:pt x="5270" y="2861"/>
                  </a:lnTo>
                  <a:lnTo>
                    <a:pt x="5268" y="2798"/>
                  </a:lnTo>
                  <a:lnTo>
                    <a:pt x="5266" y="2756"/>
                  </a:lnTo>
                  <a:lnTo>
                    <a:pt x="5260" y="2729"/>
                  </a:lnTo>
                  <a:lnTo>
                    <a:pt x="5255" y="2717"/>
                  </a:lnTo>
                  <a:lnTo>
                    <a:pt x="5248" y="2706"/>
                  </a:lnTo>
                  <a:lnTo>
                    <a:pt x="5238" y="2695"/>
                  </a:lnTo>
                  <a:lnTo>
                    <a:pt x="5228" y="2685"/>
                  </a:lnTo>
                  <a:lnTo>
                    <a:pt x="5216" y="2678"/>
                  </a:lnTo>
                  <a:lnTo>
                    <a:pt x="5204" y="2672"/>
                  </a:lnTo>
                  <a:lnTo>
                    <a:pt x="5176" y="2665"/>
                  </a:lnTo>
                  <a:lnTo>
                    <a:pt x="5149" y="2663"/>
                  </a:lnTo>
                  <a:lnTo>
                    <a:pt x="5116" y="2666"/>
                  </a:lnTo>
                  <a:lnTo>
                    <a:pt x="5084" y="2673"/>
                  </a:lnTo>
                  <a:lnTo>
                    <a:pt x="5053" y="2683"/>
                  </a:lnTo>
                  <a:lnTo>
                    <a:pt x="5023" y="2696"/>
                  </a:lnTo>
                  <a:lnTo>
                    <a:pt x="4972" y="2724"/>
                  </a:lnTo>
                  <a:lnTo>
                    <a:pt x="4936" y="2748"/>
                  </a:lnTo>
                  <a:lnTo>
                    <a:pt x="4936" y="3241"/>
                  </a:lnTo>
                  <a:lnTo>
                    <a:pt x="4825" y="3241"/>
                  </a:lnTo>
                  <a:lnTo>
                    <a:pt x="4825" y="2827"/>
                  </a:lnTo>
                  <a:lnTo>
                    <a:pt x="4822" y="2771"/>
                  </a:lnTo>
                  <a:lnTo>
                    <a:pt x="4819" y="2744"/>
                  </a:lnTo>
                  <a:lnTo>
                    <a:pt x="4811" y="2718"/>
                  </a:lnTo>
                  <a:lnTo>
                    <a:pt x="4798" y="2696"/>
                  </a:lnTo>
                  <a:lnTo>
                    <a:pt x="4790" y="2687"/>
                  </a:lnTo>
                  <a:lnTo>
                    <a:pt x="4780" y="2678"/>
                  </a:lnTo>
                  <a:lnTo>
                    <a:pt x="4768" y="2672"/>
                  </a:lnTo>
                  <a:lnTo>
                    <a:pt x="4754" y="2667"/>
                  </a:lnTo>
                  <a:lnTo>
                    <a:pt x="4738" y="2664"/>
                  </a:lnTo>
                  <a:lnTo>
                    <a:pt x="4719" y="2663"/>
                  </a:lnTo>
                  <a:lnTo>
                    <a:pt x="4697" y="2665"/>
                  </a:lnTo>
                  <a:lnTo>
                    <a:pt x="4684" y="2667"/>
                  </a:lnTo>
                  <a:lnTo>
                    <a:pt x="4669" y="2670"/>
                  </a:lnTo>
                  <a:lnTo>
                    <a:pt x="4636" y="2681"/>
                  </a:lnTo>
                  <a:lnTo>
                    <a:pt x="4599" y="2697"/>
                  </a:lnTo>
                  <a:lnTo>
                    <a:pt x="4564" y="2715"/>
                  </a:lnTo>
                  <a:lnTo>
                    <a:pt x="4535" y="2735"/>
                  </a:lnTo>
                  <a:lnTo>
                    <a:pt x="4492" y="2768"/>
                  </a:lnTo>
                  <a:lnTo>
                    <a:pt x="4492" y="3241"/>
                  </a:lnTo>
                  <a:lnTo>
                    <a:pt x="4379" y="3241"/>
                  </a:lnTo>
                  <a:lnTo>
                    <a:pt x="4379" y="2585"/>
                  </a:lnTo>
                  <a:lnTo>
                    <a:pt x="4492" y="2585"/>
                  </a:lnTo>
                  <a:lnTo>
                    <a:pt x="4492" y="2684"/>
                  </a:lnTo>
                  <a:lnTo>
                    <a:pt x="4544" y="2646"/>
                  </a:lnTo>
                  <a:lnTo>
                    <a:pt x="4574" y="2625"/>
                  </a:lnTo>
                  <a:lnTo>
                    <a:pt x="4607" y="2607"/>
                  </a:lnTo>
                  <a:lnTo>
                    <a:pt x="4642" y="2591"/>
                  </a:lnTo>
                  <a:lnTo>
                    <a:pt x="4681" y="2577"/>
                  </a:lnTo>
                  <a:lnTo>
                    <a:pt x="4700" y="2573"/>
                  </a:lnTo>
                  <a:lnTo>
                    <a:pt x="4720" y="2569"/>
                  </a:lnTo>
                  <a:lnTo>
                    <a:pt x="4761" y="2565"/>
                  </a:lnTo>
                  <a:lnTo>
                    <a:pt x="4783" y="2567"/>
                  </a:lnTo>
                  <a:lnTo>
                    <a:pt x="4802" y="2569"/>
                  </a:lnTo>
                  <a:lnTo>
                    <a:pt x="4834" y="2577"/>
                  </a:lnTo>
                  <a:lnTo>
                    <a:pt x="4861" y="2591"/>
                  </a:lnTo>
                  <a:lnTo>
                    <a:pt x="4881" y="2607"/>
                  </a:lnTo>
                  <a:lnTo>
                    <a:pt x="4895" y="2624"/>
                  </a:lnTo>
                  <a:lnTo>
                    <a:pt x="4907" y="2642"/>
                  </a:lnTo>
                  <a:lnTo>
                    <a:pt x="4921" y="2673"/>
                  </a:lnTo>
                  <a:lnTo>
                    <a:pt x="4970" y="2640"/>
                  </a:lnTo>
                  <a:lnTo>
                    <a:pt x="4999" y="2622"/>
                  </a:lnTo>
                  <a:lnTo>
                    <a:pt x="5030" y="2605"/>
                  </a:lnTo>
                  <a:lnTo>
                    <a:pt x="5065" y="2589"/>
                  </a:lnTo>
                  <a:lnTo>
                    <a:pt x="5102" y="2577"/>
                  </a:lnTo>
                  <a:lnTo>
                    <a:pt x="5141" y="2569"/>
                  </a:lnTo>
                  <a:lnTo>
                    <a:pt x="5183" y="2565"/>
                  </a:lnTo>
                  <a:lnTo>
                    <a:pt x="5208" y="2567"/>
                  </a:lnTo>
                  <a:lnTo>
                    <a:pt x="5235" y="2571"/>
                  </a:lnTo>
                  <a:lnTo>
                    <a:pt x="5260" y="2577"/>
                  </a:lnTo>
                  <a:lnTo>
                    <a:pt x="5283" y="2588"/>
                  </a:lnTo>
                  <a:lnTo>
                    <a:pt x="5306" y="2600"/>
                  </a:lnTo>
                  <a:lnTo>
                    <a:pt x="5325" y="2616"/>
                  </a:lnTo>
                  <a:lnTo>
                    <a:pt x="5343" y="2634"/>
                  </a:lnTo>
                  <a:lnTo>
                    <a:pt x="5351" y="2645"/>
                  </a:lnTo>
                  <a:lnTo>
                    <a:pt x="5358" y="2655"/>
                  </a:lnTo>
                  <a:lnTo>
                    <a:pt x="5362" y="2663"/>
                  </a:lnTo>
                  <a:lnTo>
                    <a:pt x="5366" y="2671"/>
                  </a:lnTo>
                  <a:lnTo>
                    <a:pt x="5372" y="2688"/>
                  </a:lnTo>
                  <a:lnTo>
                    <a:pt x="5374" y="2697"/>
                  </a:lnTo>
                  <a:lnTo>
                    <a:pt x="5376" y="2707"/>
                  </a:lnTo>
                  <a:lnTo>
                    <a:pt x="5379" y="2727"/>
                  </a:lnTo>
                  <a:lnTo>
                    <a:pt x="5381" y="2774"/>
                  </a:lnTo>
                  <a:lnTo>
                    <a:pt x="5381" y="2829"/>
                  </a:lnTo>
                  <a:close/>
                  <a:moveTo>
                    <a:pt x="3903" y="2565"/>
                  </a:moveTo>
                  <a:lnTo>
                    <a:pt x="3944" y="2568"/>
                  </a:lnTo>
                  <a:lnTo>
                    <a:pt x="3982" y="2573"/>
                  </a:lnTo>
                  <a:lnTo>
                    <a:pt x="4018" y="2582"/>
                  </a:lnTo>
                  <a:lnTo>
                    <a:pt x="4052" y="2594"/>
                  </a:lnTo>
                  <a:lnTo>
                    <a:pt x="4082" y="2609"/>
                  </a:lnTo>
                  <a:lnTo>
                    <a:pt x="4095" y="2618"/>
                  </a:lnTo>
                  <a:lnTo>
                    <a:pt x="4109" y="2627"/>
                  </a:lnTo>
                  <a:lnTo>
                    <a:pt x="4133" y="2647"/>
                  </a:lnTo>
                  <a:lnTo>
                    <a:pt x="4145" y="2658"/>
                  </a:lnTo>
                  <a:lnTo>
                    <a:pt x="4156" y="2669"/>
                  </a:lnTo>
                  <a:lnTo>
                    <a:pt x="4175" y="2694"/>
                  </a:lnTo>
                  <a:lnTo>
                    <a:pt x="4192" y="2719"/>
                  </a:lnTo>
                  <a:lnTo>
                    <a:pt x="4207" y="2747"/>
                  </a:lnTo>
                  <a:lnTo>
                    <a:pt x="4217" y="2774"/>
                  </a:lnTo>
                  <a:lnTo>
                    <a:pt x="4227" y="2804"/>
                  </a:lnTo>
                  <a:lnTo>
                    <a:pt x="4233" y="2834"/>
                  </a:lnTo>
                  <a:lnTo>
                    <a:pt x="4237" y="2864"/>
                  </a:lnTo>
                  <a:lnTo>
                    <a:pt x="4238" y="2895"/>
                  </a:lnTo>
                  <a:lnTo>
                    <a:pt x="4237" y="2931"/>
                  </a:lnTo>
                  <a:lnTo>
                    <a:pt x="4232" y="2966"/>
                  </a:lnTo>
                  <a:lnTo>
                    <a:pt x="4223" y="3001"/>
                  </a:lnTo>
                  <a:lnTo>
                    <a:pt x="4213" y="3035"/>
                  </a:lnTo>
                  <a:lnTo>
                    <a:pt x="4205" y="3050"/>
                  </a:lnTo>
                  <a:lnTo>
                    <a:pt x="4198" y="3066"/>
                  </a:lnTo>
                  <a:lnTo>
                    <a:pt x="4181" y="3096"/>
                  </a:lnTo>
                  <a:lnTo>
                    <a:pt x="4161" y="3125"/>
                  </a:lnTo>
                  <a:lnTo>
                    <a:pt x="4138" y="3150"/>
                  </a:lnTo>
                  <a:lnTo>
                    <a:pt x="4113" y="3174"/>
                  </a:lnTo>
                  <a:lnTo>
                    <a:pt x="4085" y="3195"/>
                  </a:lnTo>
                  <a:lnTo>
                    <a:pt x="4054" y="3213"/>
                  </a:lnTo>
                  <a:lnTo>
                    <a:pt x="4022" y="3229"/>
                  </a:lnTo>
                  <a:lnTo>
                    <a:pt x="3986" y="3242"/>
                  </a:lnTo>
                  <a:lnTo>
                    <a:pt x="3949" y="3252"/>
                  </a:lnTo>
                  <a:lnTo>
                    <a:pt x="3908" y="3257"/>
                  </a:lnTo>
                  <a:lnTo>
                    <a:pt x="3866" y="3259"/>
                  </a:lnTo>
                  <a:lnTo>
                    <a:pt x="3830" y="3258"/>
                  </a:lnTo>
                  <a:lnTo>
                    <a:pt x="3794" y="3252"/>
                  </a:lnTo>
                  <a:lnTo>
                    <a:pt x="3762" y="3243"/>
                  </a:lnTo>
                  <a:lnTo>
                    <a:pt x="3730" y="3231"/>
                  </a:lnTo>
                  <a:lnTo>
                    <a:pt x="3700" y="3217"/>
                  </a:lnTo>
                  <a:lnTo>
                    <a:pt x="3674" y="3200"/>
                  </a:lnTo>
                  <a:lnTo>
                    <a:pt x="3649" y="3181"/>
                  </a:lnTo>
                  <a:lnTo>
                    <a:pt x="3626" y="3158"/>
                  </a:lnTo>
                  <a:lnTo>
                    <a:pt x="3606" y="3134"/>
                  </a:lnTo>
                  <a:lnTo>
                    <a:pt x="3588" y="3108"/>
                  </a:lnTo>
                  <a:lnTo>
                    <a:pt x="3572" y="3080"/>
                  </a:lnTo>
                  <a:lnTo>
                    <a:pt x="3560" y="3051"/>
                  </a:lnTo>
                  <a:lnTo>
                    <a:pt x="3549" y="3020"/>
                  </a:lnTo>
                  <a:lnTo>
                    <a:pt x="3542" y="2988"/>
                  </a:lnTo>
                  <a:lnTo>
                    <a:pt x="3538" y="2955"/>
                  </a:lnTo>
                  <a:lnTo>
                    <a:pt x="3536" y="2922"/>
                  </a:lnTo>
                  <a:lnTo>
                    <a:pt x="3538" y="2885"/>
                  </a:lnTo>
                  <a:lnTo>
                    <a:pt x="3543" y="2850"/>
                  </a:lnTo>
                  <a:lnTo>
                    <a:pt x="3550" y="2815"/>
                  </a:lnTo>
                  <a:lnTo>
                    <a:pt x="3561" y="2783"/>
                  </a:lnTo>
                  <a:lnTo>
                    <a:pt x="3568" y="2767"/>
                  </a:lnTo>
                  <a:lnTo>
                    <a:pt x="3576" y="2751"/>
                  </a:lnTo>
                  <a:lnTo>
                    <a:pt x="3592" y="2723"/>
                  </a:lnTo>
                  <a:lnTo>
                    <a:pt x="3612" y="2695"/>
                  </a:lnTo>
                  <a:lnTo>
                    <a:pt x="3634" y="2670"/>
                  </a:lnTo>
                  <a:lnTo>
                    <a:pt x="3660" y="2647"/>
                  </a:lnTo>
                  <a:lnTo>
                    <a:pt x="3687" y="2627"/>
                  </a:lnTo>
                  <a:lnTo>
                    <a:pt x="3717" y="2609"/>
                  </a:lnTo>
                  <a:lnTo>
                    <a:pt x="3750" y="2593"/>
                  </a:lnTo>
                  <a:lnTo>
                    <a:pt x="3784" y="2581"/>
                  </a:lnTo>
                  <a:lnTo>
                    <a:pt x="3822" y="2573"/>
                  </a:lnTo>
                  <a:lnTo>
                    <a:pt x="3861" y="2568"/>
                  </a:lnTo>
                  <a:lnTo>
                    <a:pt x="3903" y="2565"/>
                  </a:lnTo>
                  <a:close/>
                  <a:moveTo>
                    <a:pt x="3882" y="2645"/>
                  </a:moveTo>
                  <a:lnTo>
                    <a:pt x="3843" y="2648"/>
                  </a:lnTo>
                  <a:lnTo>
                    <a:pt x="3824" y="2652"/>
                  </a:lnTo>
                  <a:lnTo>
                    <a:pt x="3805" y="2657"/>
                  </a:lnTo>
                  <a:lnTo>
                    <a:pt x="3786" y="2664"/>
                  </a:lnTo>
                  <a:lnTo>
                    <a:pt x="3766" y="2673"/>
                  </a:lnTo>
                  <a:lnTo>
                    <a:pt x="3750" y="2684"/>
                  </a:lnTo>
                  <a:lnTo>
                    <a:pt x="3733" y="2696"/>
                  </a:lnTo>
                  <a:lnTo>
                    <a:pt x="3717" y="2711"/>
                  </a:lnTo>
                  <a:lnTo>
                    <a:pt x="3703" y="2727"/>
                  </a:lnTo>
                  <a:lnTo>
                    <a:pt x="3691" y="2747"/>
                  </a:lnTo>
                  <a:lnTo>
                    <a:pt x="3680" y="2768"/>
                  </a:lnTo>
                  <a:lnTo>
                    <a:pt x="3672" y="2792"/>
                  </a:lnTo>
                  <a:lnTo>
                    <a:pt x="3664" y="2817"/>
                  </a:lnTo>
                  <a:lnTo>
                    <a:pt x="3663" y="2832"/>
                  </a:lnTo>
                  <a:lnTo>
                    <a:pt x="3661" y="2846"/>
                  </a:lnTo>
                  <a:lnTo>
                    <a:pt x="3660" y="2876"/>
                  </a:lnTo>
                  <a:lnTo>
                    <a:pt x="3663" y="2928"/>
                  </a:lnTo>
                  <a:lnTo>
                    <a:pt x="3675" y="2979"/>
                  </a:lnTo>
                  <a:lnTo>
                    <a:pt x="3684" y="3006"/>
                  </a:lnTo>
                  <a:lnTo>
                    <a:pt x="3693" y="3031"/>
                  </a:lnTo>
                  <a:lnTo>
                    <a:pt x="3705" y="3055"/>
                  </a:lnTo>
                  <a:lnTo>
                    <a:pt x="3720" y="3078"/>
                  </a:lnTo>
                  <a:lnTo>
                    <a:pt x="3735" y="3099"/>
                  </a:lnTo>
                  <a:lnTo>
                    <a:pt x="3752" y="3119"/>
                  </a:lnTo>
                  <a:lnTo>
                    <a:pt x="3771" y="3137"/>
                  </a:lnTo>
                  <a:lnTo>
                    <a:pt x="3792" y="3151"/>
                  </a:lnTo>
                  <a:lnTo>
                    <a:pt x="3814" y="3163"/>
                  </a:lnTo>
                  <a:lnTo>
                    <a:pt x="3838" y="3173"/>
                  </a:lnTo>
                  <a:lnTo>
                    <a:pt x="3865" y="3177"/>
                  </a:lnTo>
                  <a:lnTo>
                    <a:pt x="3892" y="3180"/>
                  </a:lnTo>
                  <a:lnTo>
                    <a:pt x="3919" y="3179"/>
                  </a:lnTo>
                  <a:lnTo>
                    <a:pt x="3943" y="3175"/>
                  </a:lnTo>
                  <a:lnTo>
                    <a:pt x="3955" y="3171"/>
                  </a:lnTo>
                  <a:lnTo>
                    <a:pt x="3966" y="3168"/>
                  </a:lnTo>
                  <a:lnTo>
                    <a:pt x="3987" y="3159"/>
                  </a:lnTo>
                  <a:lnTo>
                    <a:pt x="4006" y="3147"/>
                  </a:lnTo>
                  <a:lnTo>
                    <a:pt x="4025" y="3134"/>
                  </a:lnTo>
                  <a:lnTo>
                    <a:pt x="4041" y="3119"/>
                  </a:lnTo>
                  <a:lnTo>
                    <a:pt x="4057" y="3102"/>
                  </a:lnTo>
                  <a:lnTo>
                    <a:pt x="4070" y="3084"/>
                  </a:lnTo>
                  <a:lnTo>
                    <a:pt x="4082" y="3063"/>
                  </a:lnTo>
                  <a:lnTo>
                    <a:pt x="4100" y="3020"/>
                  </a:lnTo>
                  <a:lnTo>
                    <a:pt x="4106" y="2996"/>
                  </a:lnTo>
                  <a:lnTo>
                    <a:pt x="4111" y="2972"/>
                  </a:lnTo>
                  <a:lnTo>
                    <a:pt x="4115" y="2922"/>
                  </a:lnTo>
                  <a:lnTo>
                    <a:pt x="4112" y="2877"/>
                  </a:lnTo>
                  <a:lnTo>
                    <a:pt x="4108" y="2855"/>
                  </a:lnTo>
                  <a:lnTo>
                    <a:pt x="4102" y="2832"/>
                  </a:lnTo>
                  <a:lnTo>
                    <a:pt x="4095" y="2808"/>
                  </a:lnTo>
                  <a:lnTo>
                    <a:pt x="4085" y="2785"/>
                  </a:lnTo>
                  <a:lnTo>
                    <a:pt x="4075" y="2763"/>
                  </a:lnTo>
                  <a:lnTo>
                    <a:pt x="4063" y="2742"/>
                  </a:lnTo>
                  <a:lnTo>
                    <a:pt x="4047" y="2721"/>
                  </a:lnTo>
                  <a:lnTo>
                    <a:pt x="4030" y="2703"/>
                  </a:lnTo>
                  <a:lnTo>
                    <a:pt x="4011" y="2687"/>
                  </a:lnTo>
                  <a:lnTo>
                    <a:pt x="3991" y="2672"/>
                  </a:lnTo>
                  <a:lnTo>
                    <a:pt x="3967" y="2660"/>
                  </a:lnTo>
                  <a:lnTo>
                    <a:pt x="3940" y="2652"/>
                  </a:lnTo>
                  <a:lnTo>
                    <a:pt x="3913" y="2647"/>
                  </a:lnTo>
                  <a:lnTo>
                    <a:pt x="3882" y="2645"/>
                  </a:lnTo>
                  <a:close/>
                  <a:moveTo>
                    <a:pt x="7065" y="1008"/>
                  </a:moveTo>
                  <a:lnTo>
                    <a:pt x="7042" y="1003"/>
                  </a:lnTo>
                  <a:lnTo>
                    <a:pt x="7030" y="998"/>
                  </a:lnTo>
                  <a:lnTo>
                    <a:pt x="7018" y="991"/>
                  </a:lnTo>
                  <a:lnTo>
                    <a:pt x="7008" y="981"/>
                  </a:lnTo>
                  <a:lnTo>
                    <a:pt x="7005" y="975"/>
                  </a:lnTo>
                  <a:lnTo>
                    <a:pt x="7001" y="969"/>
                  </a:lnTo>
                  <a:lnTo>
                    <a:pt x="6996" y="955"/>
                  </a:lnTo>
                  <a:lnTo>
                    <a:pt x="6994" y="939"/>
                  </a:lnTo>
                  <a:lnTo>
                    <a:pt x="6995" y="924"/>
                  </a:lnTo>
                  <a:lnTo>
                    <a:pt x="7000" y="911"/>
                  </a:lnTo>
                  <a:lnTo>
                    <a:pt x="7007" y="899"/>
                  </a:lnTo>
                  <a:lnTo>
                    <a:pt x="7015" y="889"/>
                  </a:lnTo>
                  <a:lnTo>
                    <a:pt x="7026" y="881"/>
                  </a:lnTo>
                  <a:lnTo>
                    <a:pt x="7038" y="875"/>
                  </a:lnTo>
                  <a:lnTo>
                    <a:pt x="7051" y="871"/>
                  </a:lnTo>
                  <a:lnTo>
                    <a:pt x="7065" y="870"/>
                  </a:lnTo>
                  <a:lnTo>
                    <a:pt x="7078" y="871"/>
                  </a:lnTo>
                  <a:lnTo>
                    <a:pt x="7091" y="875"/>
                  </a:lnTo>
                  <a:lnTo>
                    <a:pt x="7102" y="881"/>
                  </a:lnTo>
                  <a:lnTo>
                    <a:pt x="7113" y="889"/>
                  </a:lnTo>
                  <a:lnTo>
                    <a:pt x="7121" y="899"/>
                  </a:lnTo>
                  <a:lnTo>
                    <a:pt x="7127" y="911"/>
                  </a:lnTo>
                  <a:lnTo>
                    <a:pt x="7131" y="924"/>
                  </a:lnTo>
                  <a:lnTo>
                    <a:pt x="7133" y="939"/>
                  </a:lnTo>
                  <a:lnTo>
                    <a:pt x="7131" y="955"/>
                  </a:lnTo>
                  <a:lnTo>
                    <a:pt x="7126" y="969"/>
                  </a:lnTo>
                  <a:lnTo>
                    <a:pt x="7120" y="981"/>
                  </a:lnTo>
                  <a:lnTo>
                    <a:pt x="7110" y="991"/>
                  </a:lnTo>
                  <a:lnTo>
                    <a:pt x="7099" y="998"/>
                  </a:lnTo>
                  <a:lnTo>
                    <a:pt x="7089" y="1003"/>
                  </a:lnTo>
                  <a:lnTo>
                    <a:pt x="7065" y="1008"/>
                  </a:lnTo>
                  <a:close/>
                  <a:moveTo>
                    <a:pt x="5250" y="1290"/>
                  </a:moveTo>
                  <a:lnTo>
                    <a:pt x="5250" y="1627"/>
                  </a:lnTo>
                  <a:lnTo>
                    <a:pt x="5250" y="1656"/>
                  </a:lnTo>
                  <a:lnTo>
                    <a:pt x="5253" y="1685"/>
                  </a:lnTo>
                  <a:lnTo>
                    <a:pt x="5258" y="1713"/>
                  </a:lnTo>
                  <a:lnTo>
                    <a:pt x="5266" y="1739"/>
                  </a:lnTo>
                  <a:lnTo>
                    <a:pt x="5279" y="1761"/>
                  </a:lnTo>
                  <a:lnTo>
                    <a:pt x="5289" y="1771"/>
                  </a:lnTo>
                  <a:lnTo>
                    <a:pt x="5300" y="1779"/>
                  </a:lnTo>
                  <a:lnTo>
                    <a:pt x="5312" y="1787"/>
                  </a:lnTo>
                  <a:lnTo>
                    <a:pt x="5327" y="1791"/>
                  </a:lnTo>
                  <a:lnTo>
                    <a:pt x="5344" y="1795"/>
                  </a:lnTo>
                  <a:lnTo>
                    <a:pt x="5363" y="1796"/>
                  </a:lnTo>
                  <a:lnTo>
                    <a:pt x="5400" y="1793"/>
                  </a:lnTo>
                  <a:lnTo>
                    <a:pt x="5438" y="1782"/>
                  </a:lnTo>
                  <a:lnTo>
                    <a:pt x="5474" y="1767"/>
                  </a:lnTo>
                  <a:lnTo>
                    <a:pt x="5510" y="1751"/>
                  </a:lnTo>
                  <a:lnTo>
                    <a:pt x="5518" y="1796"/>
                  </a:lnTo>
                  <a:lnTo>
                    <a:pt x="5520" y="1801"/>
                  </a:lnTo>
                  <a:lnTo>
                    <a:pt x="5519" y="1806"/>
                  </a:lnTo>
                  <a:lnTo>
                    <a:pt x="5502" y="1819"/>
                  </a:lnTo>
                  <a:lnTo>
                    <a:pt x="5481" y="1833"/>
                  </a:lnTo>
                  <a:lnTo>
                    <a:pt x="5436" y="1855"/>
                  </a:lnTo>
                  <a:lnTo>
                    <a:pt x="5409" y="1867"/>
                  </a:lnTo>
                  <a:lnTo>
                    <a:pt x="5378" y="1877"/>
                  </a:lnTo>
                  <a:lnTo>
                    <a:pt x="5345" y="1883"/>
                  </a:lnTo>
                  <a:lnTo>
                    <a:pt x="5310" y="1885"/>
                  </a:lnTo>
                  <a:lnTo>
                    <a:pt x="5280" y="1884"/>
                  </a:lnTo>
                  <a:lnTo>
                    <a:pt x="5254" y="1879"/>
                  </a:lnTo>
                  <a:lnTo>
                    <a:pt x="5231" y="1872"/>
                  </a:lnTo>
                  <a:lnTo>
                    <a:pt x="5211" y="1862"/>
                  </a:lnTo>
                  <a:lnTo>
                    <a:pt x="5194" y="1849"/>
                  </a:lnTo>
                  <a:lnTo>
                    <a:pt x="5181" y="1835"/>
                  </a:lnTo>
                  <a:lnTo>
                    <a:pt x="5169" y="1819"/>
                  </a:lnTo>
                  <a:lnTo>
                    <a:pt x="5159" y="1801"/>
                  </a:lnTo>
                  <a:lnTo>
                    <a:pt x="5152" y="1782"/>
                  </a:lnTo>
                  <a:lnTo>
                    <a:pt x="5147" y="1761"/>
                  </a:lnTo>
                  <a:lnTo>
                    <a:pt x="5144" y="1740"/>
                  </a:lnTo>
                  <a:lnTo>
                    <a:pt x="5141" y="1717"/>
                  </a:lnTo>
                  <a:lnTo>
                    <a:pt x="5139" y="1673"/>
                  </a:lnTo>
                  <a:lnTo>
                    <a:pt x="5138" y="1627"/>
                  </a:lnTo>
                  <a:lnTo>
                    <a:pt x="5138" y="1290"/>
                  </a:lnTo>
                  <a:lnTo>
                    <a:pt x="5057" y="1290"/>
                  </a:lnTo>
                  <a:lnTo>
                    <a:pt x="5057" y="1261"/>
                  </a:lnTo>
                  <a:lnTo>
                    <a:pt x="5228" y="1083"/>
                  </a:lnTo>
                  <a:lnTo>
                    <a:pt x="5256" y="1083"/>
                  </a:lnTo>
                  <a:lnTo>
                    <a:pt x="5250" y="1213"/>
                  </a:lnTo>
                  <a:lnTo>
                    <a:pt x="5512" y="1213"/>
                  </a:lnTo>
                  <a:lnTo>
                    <a:pt x="5512" y="1290"/>
                  </a:lnTo>
                  <a:lnTo>
                    <a:pt x="5250" y="1290"/>
                  </a:lnTo>
                  <a:close/>
                  <a:moveTo>
                    <a:pt x="4366" y="1213"/>
                  </a:moveTo>
                  <a:lnTo>
                    <a:pt x="4481" y="1213"/>
                  </a:lnTo>
                  <a:lnTo>
                    <a:pt x="4481" y="1314"/>
                  </a:lnTo>
                  <a:lnTo>
                    <a:pt x="4546" y="1265"/>
                  </a:lnTo>
                  <a:lnTo>
                    <a:pt x="4579" y="1244"/>
                  </a:lnTo>
                  <a:lnTo>
                    <a:pt x="4612" y="1227"/>
                  </a:lnTo>
                  <a:lnTo>
                    <a:pt x="4646" y="1213"/>
                  </a:lnTo>
                  <a:lnTo>
                    <a:pt x="4681" y="1203"/>
                  </a:lnTo>
                  <a:lnTo>
                    <a:pt x="4717" y="1196"/>
                  </a:lnTo>
                  <a:lnTo>
                    <a:pt x="4756" y="1195"/>
                  </a:lnTo>
                  <a:lnTo>
                    <a:pt x="4796" y="1197"/>
                  </a:lnTo>
                  <a:lnTo>
                    <a:pt x="4838" y="1208"/>
                  </a:lnTo>
                  <a:lnTo>
                    <a:pt x="4858" y="1218"/>
                  </a:lnTo>
                  <a:lnTo>
                    <a:pt x="4877" y="1231"/>
                  </a:lnTo>
                  <a:lnTo>
                    <a:pt x="4897" y="1248"/>
                  </a:lnTo>
                  <a:lnTo>
                    <a:pt x="4913" y="1268"/>
                  </a:lnTo>
                  <a:lnTo>
                    <a:pt x="4923" y="1286"/>
                  </a:lnTo>
                  <a:lnTo>
                    <a:pt x="4930" y="1305"/>
                  </a:lnTo>
                  <a:lnTo>
                    <a:pt x="4935" y="1326"/>
                  </a:lnTo>
                  <a:lnTo>
                    <a:pt x="4939" y="1350"/>
                  </a:lnTo>
                  <a:lnTo>
                    <a:pt x="4941" y="1405"/>
                  </a:lnTo>
                  <a:lnTo>
                    <a:pt x="4942" y="1475"/>
                  </a:lnTo>
                  <a:lnTo>
                    <a:pt x="4942" y="1869"/>
                  </a:lnTo>
                  <a:lnTo>
                    <a:pt x="4829" y="1869"/>
                  </a:lnTo>
                  <a:lnTo>
                    <a:pt x="4829" y="1488"/>
                  </a:lnTo>
                  <a:lnTo>
                    <a:pt x="4829" y="1431"/>
                  </a:lnTo>
                  <a:lnTo>
                    <a:pt x="4828" y="1409"/>
                  </a:lnTo>
                  <a:lnTo>
                    <a:pt x="4826" y="1388"/>
                  </a:lnTo>
                  <a:lnTo>
                    <a:pt x="4822" y="1370"/>
                  </a:lnTo>
                  <a:lnTo>
                    <a:pt x="4817" y="1355"/>
                  </a:lnTo>
                  <a:lnTo>
                    <a:pt x="4810" y="1340"/>
                  </a:lnTo>
                  <a:lnTo>
                    <a:pt x="4801" y="1327"/>
                  </a:lnTo>
                  <a:lnTo>
                    <a:pt x="4785" y="1311"/>
                  </a:lnTo>
                  <a:lnTo>
                    <a:pt x="4765" y="1301"/>
                  </a:lnTo>
                  <a:lnTo>
                    <a:pt x="4743" y="1295"/>
                  </a:lnTo>
                  <a:lnTo>
                    <a:pt x="4719" y="1292"/>
                  </a:lnTo>
                  <a:lnTo>
                    <a:pt x="4693" y="1295"/>
                  </a:lnTo>
                  <a:lnTo>
                    <a:pt x="4658" y="1302"/>
                  </a:lnTo>
                  <a:lnTo>
                    <a:pt x="4639" y="1307"/>
                  </a:lnTo>
                  <a:lnTo>
                    <a:pt x="4618" y="1314"/>
                  </a:lnTo>
                  <a:lnTo>
                    <a:pt x="4573" y="1334"/>
                  </a:lnTo>
                  <a:lnTo>
                    <a:pt x="4543" y="1352"/>
                  </a:lnTo>
                  <a:lnTo>
                    <a:pt x="4517" y="1368"/>
                  </a:lnTo>
                  <a:lnTo>
                    <a:pt x="4497" y="1383"/>
                  </a:lnTo>
                  <a:lnTo>
                    <a:pt x="4481" y="1398"/>
                  </a:lnTo>
                  <a:lnTo>
                    <a:pt x="4481" y="1869"/>
                  </a:lnTo>
                  <a:lnTo>
                    <a:pt x="4366" y="1869"/>
                  </a:lnTo>
                  <a:lnTo>
                    <a:pt x="4366" y="1213"/>
                  </a:lnTo>
                  <a:close/>
                  <a:moveTo>
                    <a:pt x="4175" y="1213"/>
                  </a:moveTo>
                  <a:lnTo>
                    <a:pt x="4175" y="1869"/>
                  </a:lnTo>
                  <a:lnTo>
                    <a:pt x="4063" y="1869"/>
                  </a:lnTo>
                  <a:lnTo>
                    <a:pt x="4063" y="1770"/>
                  </a:lnTo>
                  <a:lnTo>
                    <a:pt x="4024" y="1799"/>
                  </a:lnTo>
                  <a:lnTo>
                    <a:pt x="3989" y="1824"/>
                  </a:lnTo>
                  <a:lnTo>
                    <a:pt x="3956" y="1844"/>
                  </a:lnTo>
                  <a:lnTo>
                    <a:pt x="3924" y="1860"/>
                  </a:lnTo>
                  <a:lnTo>
                    <a:pt x="3892" y="1873"/>
                  </a:lnTo>
                  <a:lnTo>
                    <a:pt x="3862" y="1881"/>
                  </a:lnTo>
                  <a:lnTo>
                    <a:pt x="3832" y="1886"/>
                  </a:lnTo>
                  <a:lnTo>
                    <a:pt x="3801" y="1887"/>
                  </a:lnTo>
                  <a:lnTo>
                    <a:pt x="3754" y="1884"/>
                  </a:lnTo>
                  <a:lnTo>
                    <a:pt x="3730" y="1878"/>
                  </a:lnTo>
                  <a:lnTo>
                    <a:pt x="3706" y="1868"/>
                  </a:lnTo>
                  <a:lnTo>
                    <a:pt x="3682" y="1855"/>
                  </a:lnTo>
                  <a:lnTo>
                    <a:pt x="3672" y="1845"/>
                  </a:lnTo>
                  <a:lnTo>
                    <a:pt x="3661" y="1836"/>
                  </a:lnTo>
                  <a:lnTo>
                    <a:pt x="3650" y="1824"/>
                  </a:lnTo>
                  <a:lnTo>
                    <a:pt x="3640" y="1811"/>
                  </a:lnTo>
                  <a:lnTo>
                    <a:pt x="3631" y="1796"/>
                  </a:lnTo>
                  <a:lnTo>
                    <a:pt x="3622" y="1779"/>
                  </a:lnTo>
                  <a:lnTo>
                    <a:pt x="3615" y="1760"/>
                  </a:lnTo>
                  <a:lnTo>
                    <a:pt x="3609" y="1739"/>
                  </a:lnTo>
                  <a:lnTo>
                    <a:pt x="3606" y="1713"/>
                  </a:lnTo>
                  <a:lnTo>
                    <a:pt x="3602" y="1686"/>
                  </a:lnTo>
                  <a:lnTo>
                    <a:pt x="3600" y="1621"/>
                  </a:lnTo>
                  <a:lnTo>
                    <a:pt x="3600" y="1537"/>
                  </a:lnTo>
                  <a:lnTo>
                    <a:pt x="3600" y="1213"/>
                  </a:lnTo>
                  <a:lnTo>
                    <a:pt x="3712" y="1213"/>
                  </a:lnTo>
                  <a:lnTo>
                    <a:pt x="3712" y="1537"/>
                  </a:lnTo>
                  <a:lnTo>
                    <a:pt x="3712" y="1613"/>
                  </a:lnTo>
                  <a:lnTo>
                    <a:pt x="3714" y="1665"/>
                  </a:lnTo>
                  <a:lnTo>
                    <a:pt x="3718" y="1701"/>
                  </a:lnTo>
                  <a:lnTo>
                    <a:pt x="3722" y="1717"/>
                  </a:lnTo>
                  <a:lnTo>
                    <a:pt x="3728" y="1730"/>
                  </a:lnTo>
                  <a:lnTo>
                    <a:pt x="3739" y="1748"/>
                  </a:lnTo>
                  <a:lnTo>
                    <a:pt x="3753" y="1763"/>
                  </a:lnTo>
                  <a:lnTo>
                    <a:pt x="3768" y="1773"/>
                  </a:lnTo>
                  <a:lnTo>
                    <a:pt x="3783" y="1781"/>
                  </a:lnTo>
                  <a:lnTo>
                    <a:pt x="3812" y="1789"/>
                  </a:lnTo>
                  <a:lnTo>
                    <a:pt x="3830" y="1790"/>
                  </a:lnTo>
                  <a:lnTo>
                    <a:pt x="3859" y="1788"/>
                  </a:lnTo>
                  <a:lnTo>
                    <a:pt x="3889" y="1782"/>
                  </a:lnTo>
                  <a:lnTo>
                    <a:pt x="3920" y="1771"/>
                  </a:lnTo>
                  <a:lnTo>
                    <a:pt x="3950" y="1758"/>
                  </a:lnTo>
                  <a:lnTo>
                    <a:pt x="3980" y="1741"/>
                  </a:lnTo>
                  <a:lnTo>
                    <a:pt x="4009" y="1724"/>
                  </a:lnTo>
                  <a:lnTo>
                    <a:pt x="4037" y="1705"/>
                  </a:lnTo>
                  <a:lnTo>
                    <a:pt x="4063" y="1685"/>
                  </a:lnTo>
                  <a:lnTo>
                    <a:pt x="4063" y="1213"/>
                  </a:lnTo>
                  <a:lnTo>
                    <a:pt x="4175" y="1213"/>
                  </a:lnTo>
                  <a:close/>
                  <a:moveTo>
                    <a:pt x="5997" y="1761"/>
                  </a:moveTo>
                  <a:lnTo>
                    <a:pt x="5997" y="1521"/>
                  </a:lnTo>
                  <a:lnTo>
                    <a:pt x="5902" y="1550"/>
                  </a:lnTo>
                  <a:lnTo>
                    <a:pt x="5830" y="1574"/>
                  </a:lnTo>
                  <a:lnTo>
                    <a:pt x="5778" y="1595"/>
                  </a:lnTo>
                  <a:lnTo>
                    <a:pt x="5759" y="1604"/>
                  </a:lnTo>
                  <a:lnTo>
                    <a:pt x="5744" y="1614"/>
                  </a:lnTo>
                  <a:lnTo>
                    <a:pt x="5732" y="1622"/>
                  </a:lnTo>
                  <a:lnTo>
                    <a:pt x="5722" y="1631"/>
                  </a:lnTo>
                  <a:lnTo>
                    <a:pt x="5711" y="1649"/>
                  </a:lnTo>
                  <a:lnTo>
                    <a:pt x="5706" y="1667"/>
                  </a:lnTo>
                  <a:lnTo>
                    <a:pt x="5706" y="1688"/>
                  </a:lnTo>
                  <a:lnTo>
                    <a:pt x="5706" y="1700"/>
                  </a:lnTo>
                  <a:lnTo>
                    <a:pt x="5708" y="1715"/>
                  </a:lnTo>
                  <a:lnTo>
                    <a:pt x="5715" y="1741"/>
                  </a:lnTo>
                  <a:lnTo>
                    <a:pt x="5729" y="1766"/>
                  </a:lnTo>
                  <a:lnTo>
                    <a:pt x="5741" y="1777"/>
                  </a:lnTo>
                  <a:lnTo>
                    <a:pt x="5754" y="1785"/>
                  </a:lnTo>
                  <a:lnTo>
                    <a:pt x="5771" y="1793"/>
                  </a:lnTo>
                  <a:lnTo>
                    <a:pt x="5790" y="1797"/>
                  </a:lnTo>
                  <a:lnTo>
                    <a:pt x="5814" y="1800"/>
                  </a:lnTo>
                  <a:lnTo>
                    <a:pt x="5842" y="1800"/>
                  </a:lnTo>
                  <a:lnTo>
                    <a:pt x="5873" y="1796"/>
                  </a:lnTo>
                  <a:lnTo>
                    <a:pt x="5910" y="1788"/>
                  </a:lnTo>
                  <a:lnTo>
                    <a:pt x="5951" y="1777"/>
                  </a:lnTo>
                  <a:lnTo>
                    <a:pt x="5997" y="1761"/>
                  </a:lnTo>
                  <a:close/>
                  <a:moveTo>
                    <a:pt x="5643" y="1356"/>
                  </a:moveTo>
                  <a:lnTo>
                    <a:pt x="5638" y="1284"/>
                  </a:lnTo>
                  <a:lnTo>
                    <a:pt x="5639" y="1277"/>
                  </a:lnTo>
                  <a:lnTo>
                    <a:pt x="5643" y="1271"/>
                  </a:lnTo>
                  <a:lnTo>
                    <a:pt x="5656" y="1257"/>
                  </a:lnTo>
                  <a:lnTo>
                    <a:pt x="5693" y="1238"/>
                  </a:lnTo>
                  <a:lnTo>
                    <a:pt x="5729" y="1221"/>
                  </a:lnTo>
                  <a:lnTo>
                    <a:pt x="5764" y="1211"/>
                  </a:lnTo>
                  <a:lnTo>
                    <a:pt x="5796" y="1202"/>
                  </a:lnTo>
                  <a:lnTo>
                    <a:pt x="5826" y="1197"/>
                  </a:lnTo>
                  <a:lnTo>
                    <a:pt x="5854" y="1194"/>
                  </a:lnTo>
                  <a:lnTo>
                    <a:pt x="5897" y="1191"/>
                  </a:lnTo>
                  <a:lnTo>
                    <a:pt x="5933" y="1194"/>
                  </a:lnTo>
                  <a:lnTo>
                    <a:pt x="5964" y="1197"/>
                  </a:lnTo>
                  <a:lnTo>
                    <a:pt x="5979" y="1201"/>
                  </a:lnTo>
                  <a:lnTo>
                    <a:pt x="5992" y="1205"/>
                  </a:lnTo>
                  <a:lnTo>
                    <a:pt x="6015" y="1213"/>
                  </a:lnTo>
                  <a:lnTo>
                    <a:pt x="6035" y="1225"/>
                  </a:lnTo>
                  <a:lnTo>
                    <a:pt x="6052" y="1238"/>
                  </a:lnTo>
                  <a:lnTo>
                    <a:pt x="6065" y="1253"/>
                  </a:lnTo>
                  <a:lnTo>
                    <a:pt x="6076" y="1268"/>
                  </a:lnTo>
                  <a:lnTo>
                    <a:pt x="6084" y="1285"/>
                  </a:lnTo>
                  <a:lnTo>
                    <a:pt x="6090" y="1303"/>
                  </a:lnTo>
                  <a:lnTo>
                    <a:pt x="6095" y="1321"/>
                  </a:lnTo>
                  <a:lnTo>
                    <a:pt x="6098" y="1340"/>
                  </a:lnTo>
                  <a:lnTo>
                    <a:pt x="6101" y="1377"/>
                  </a:lnTo>
                  <a:lnTo>
                    <a:pt x="6101" y="1413"/>
                  </a:lnTo>
                  <a:lnTo>
                    <a:pt x="6099" y="1577"/>
                  </a:lnTo>
                  <a:lnTo>
                    <a:pt x="6096" y="1724"/>
                  </a:lnTo>
                  <a:lnTo>
                    <a:pt x="6096" y="1758"/>
                  </a:lnTo>
                  <a:lnTo>
                    <a:pt x="6098" y="1770"/>
                  </a:lnTo>
                  <a:lnTo>
                    <a:pt x="6101" y="1779"/>
                  </a:lnTo>
                  <a:lnTo>
                    <a:pt x="6105" y="1787"/>
                  </a:lnTo>
                  <a:lnTo>
                    <a:pt x="6112" y="1793"/>
                  </a:lnTo>
                  <a:lnTo>
                    <a:pt x="6120" y="1795"/>
                  </a:lnTo>
                  <a:lnTo>
                    <a:pt x="6132" y="1796"/>
                  </a:lnTo>
                  <a:lnTo>
                    <a:pt x="6160" y="1793"/>
                  </a:lnTo>
                  <a:lnTo>
                    <a:pt x="6185" y="1785"/>
                  </a:lnTo>
                  <a:lnTo>
                    <a:pt x="6207" y="1776"/>
                  </a:lnTo>
                  <a:lnTo>
                    <a:pt x="6221" y="1766"/>
                  </a:lnTo>
                  <a:lnTo>
                    <a:pt x="6227" y="1823"/>
                  </a:lnTo>
                  <a:lnTo>
                    <a:pt x="6226" y="1829"/>
                  </a:lnTo>
                  <a:lnTo>
                    <a:pt x="6224" y="1835"/>
                  </a:lnTo>
                  <a:lnTo>
                    <a:pt x="6214" y="1843"/>
                  </a:lnTo>
                  <a:lnTo>
                    <a:pt x="6179" y="1859"/>
                  </a:lnTo>
                  <a:lnTo>
                    <a:pt x="6143" y="1872"/>
                  </a:lnTo>
                  <a:lnTo>
                    <a:pt x="6107" y="1881"/>
                  </a:lnTo>
                  <a:lnTo>
                    <a:pt x="6075" y="1885"/>
                  </a:lnTo>
                  <a:lnTo>
                    <a:pt x="6057" y="1884"/>
                  </a:lnTo>
                  <a:lnTo>
                    <a:pt x="6041" y="1879"/>
                  </a:lnTo>
                  <a:lnTo>
                    <a:pt x="6030" y="1871"/>
                  </a:lnTo>
                  <a:lnTo>
                    <a:pt x="6022" y="1862"/>
                  </a:lnTo>
                  <a:lnTo>
                    <a:pt x="6011" y="1843"/>
                  </a:lnTo>
                  <a:lnTo>
                    <a:pt x="6008" y="1827"/>
                  </a:lnTo>
                  <a:lnTo>
                    <a:pt x="5957" y="1845"/>
                  </a:lnTo>
                  <a:lnTo>
                    <a:pt x="5896" y="1865"/>
                  </a:lnTo>
                  <a:lnTo>
                    <a:pt x="5829" y="1879"/>
                  </a:lnTo>
                  <a:lnTo>
                    <a:pt x="5796" y="1884"/>
                  </a:lnTo>
                  <a:lnTo>
                    <a:pt x="5764" y="1885"/>
                  </a:lnTo>
                  <a:lnTo>
                    <a:pt x="5727" y="1881"/>
                  </a:lnTo>
                  <a:lnTo>
                    <a:pt x="5710" y="1877"/>
                  </a:lnTo>
                  <a:lnTo>
                    <a:pt x="5693" y="1871"/>
                  </a:lnTo>
                  <a:lnTo>
                    <a:pt x="5666" y="1855"/>
                  </a:lnTo>
                  <a:lnTo>
                    <a:pt x="5643" y="1836"/>
                  </a:lnTo>
                  <a:lnTo>
                    <a:pt x="5627" y="1811"/>
                  </a:lnTo>
                  <a:lnTo>
                    <a:pt x="5614" y="1781"/>
                  </a:lnTo>
                  <a:lnTo>
                    <a:pt x="5608" y="1764"/>
                  </a:lnTo>
                  <a:lnTo>
                    <a:pt x="5604" y="1745"/>
                  </a:lnTo>
                  <a:lnTo>
                    <a:pt x="5602" y="1723"/>
                  </a:lnTo>
                  <a:lnTo>
                    <a:pt x="5602" y="1701"/>
                  </a:lnTo>
                  <a:lnTo>
                    <a:pt x="5603" y="1661"/>
                  </a:lnTo>
                  <a:lnTo>
                    <a:pt x="5604" y="1644"/>
                  </a:lnTo>
                  <a:lnTo>
                    <a:pt x="5608" y="1627"/>
                  </a:lnTo>
                  <a:lnTo>
                    <a:pt x="5614" y="1610"/>
                  </a:lnTo>
                  <a:lnTo>
                    <a:pt x="5622" y="1596"/>
                  </a:lnTo>
                  <a:lnTo>
                    <a:pt x="5634" y="1580"/>
                  </a:lnTo>
                  <a:lnTo>
                    <a:pt x="5651" y="1566"/>
                  </a:lnTo>
                  <a:lnTo>
                    <a:pt x="5672" y="1553"/>
                  </a:lnTo>
                  <a:lnTo>
                    <a:pt x="5698" y="1538"/>
                  </a:lnTo>
                  <a:lnTo>
                    <a:pt x="5729" y="1525"/>
                  </a:lnTo>
                  <a:lnTo>
                    <a:pt x="5768" y="1511"/>
                  </a:lnTo>
                  <a:lnTo>
                    <a:pt x="5866" y="1481"/>
                  </a:lnTo>
                  <a:lnTo>
                    <a:pt x="5927" y="1465"/>
                  </a:lnTo>
                  <a:lnTo>
                    <a:pt x="5997" y="1448"/>
                  </a:lnTo>
                  <a:lnTo>
                    <a:pt x="5996" y="1364"/>
                  </a:lnTo>
                  <a:lnTo>
                    <a:pt x="5993" y="1356"/>
                  </a:lnTo>
                  <a:lnTo>
                    <a:pt x="5988" y="1347"/>
                  </a:lnTo>
                  <a:lnTo>
                    <a:pt x="5979" y="1326"/>
                  </a:lnTo>
                  <a:lnTo>
                    <a:pt x="5973" y="1316"/>
                  </a:lnTo>
                  <a:lnTo>
                    <a:pt x="5966" y="1309"/>
                  </a:lnTo>
                  <a:lnTo>
                    <a:pt x="5949" y="1297"/>
                  </a:lnTo>
                  <a:lnTo>
                    <a:pt x="5930" y="1289"/>
                  </a:lnTo>
                  <a:lnTo>
                    <a:pt x="5909" y="1284"/>
                  </a:lnTo>
                  <a:lnTo>
                    <a:pt x="5890" y="1280"/>
                  </a:lnTo>
                  <a:lnTo>
                    <a:pt x="5858" y="1279"/>
                  </a:lnTo>
                  <a:lnTo>
                    <a:pt x="5818" y="1281"/>
                  </a:lnTo>
                  <a:lnTo>
                    <a:pt x="5784" y="1286"/>
                  </a:lnTo>
                  <a:lnTo>
                    <a:pt x="5754" y="1295"/>
                  </a:lnTo>
                  <a:lnTo>
                    <a:pt x="5729" y="1305"/>
                  </a:lnTo>
                  <a:lnTo>
                    <a:pt x="5709" y="1319"/>
                  </a:lnTo>
                  <a:lnTo>
                    <a:pt x="5691" y="1332"/>
                  </a:lnTo>
                  <a:lnTo>
                    <a:pt x="5676" y="1346"/>
                  </a:lnTo>
                  <a:lnTo>
                    <a:pt x="5664" y="1361"/>
                  </a:lnTo>
                  <a:lnTo>
                    <a:pt x="5643" y="1356"/>
                  </a:lnTo>
                  <a:close/>
                  <a:moveTo>
                    <a:pt x="9708" y="2887"/>
                  </a:moveTo>
                  <a:lnTo>
                    <a:pt x="9708" y="3237"/>
                  </a:lnTo>
                  <a:lnTo>
                    <a:pt x="9595" y="3237"/>
                  </a:lnTo>
                  <a:lnTo>
                    <a:pt x="9595" y="2585"/>
                  </a:lnTo>
                  <a:lnTo>
                    <a:pt x="9708" y="2585"/>
                  </a:lnTo>
                  <a:lnTo>
                    <a:pt x="9708" y="2750"/>
                  </a:lnTo>
                  <a:lnTo>
                    <a:pt x="9714" y="2732"/>
                  </a:lnTo>
                  <a:lnTo>
                    <a:pt x="9722" y="2715"/>
                  </a:lnTo>
                  <a:lnTo>
                    <a:pt x="9741" y="2682"/>
                  </a:lnTo>
                  <a:lnTo>
                    <a:pt x="9765" y="2651"/>
                  </a:lnTo>
                  <a:lnTo>
                    <a:pt x="9792" y="2622"/>
                  </a:lnTo>
                  <a:lnTo>
                    <a:pt x="9823" y="2599"/>
                  </a:lnTo>
                  <a:lnTo>
                    <a:pt x="9839" y="2589"/>
                  </a:lnTo>
                  <a:lnTo>
                    <a:pt x="9855" y="2581"/>
                  </a:lnTo>
                  <a:lnTo>
                    <a:pt x="9891" y="2570"/>
                  </a:lnTo>
                  <a:lnTo>
                    <a:pt x="9927" y="2565"/>
                  </a:lnTo>
                  <a:lnTo>
                    <a:pt x="9960" y="2569"/>
                  </a:lnTo>
                  <a:lnTo>
                    <a:pt x="9987" y="2577"/>
                  </a:lnTo>
                  <a:lnTo>
                    <a:pt x="10009" y="2589"/>
                  </a:lnTo>
                  <a:lnTo>
                    <a:pt x="10022" y="2600"/>
                  </a:lnTo>
                  <a:lnTo>
                    <a:pt x="10027" y="2607"/>
                  </a:lnTo>
                  <a:lnTo>
                    <a:pt x="10027" y="2618"/>
                  </a:lnTo>
                  <a:lnTo>
                    <a:pt x="10027" y="2630"/>
                  </a:lnTo>
                  <a:lnTo>
                    <a:pt x="10022" y="2645"/>
                  </a:lnTo>
                  <a:lnTo>
                    <a:pt x="9993" y="2708"/>
                  </a:lnTo>
                  <a:lnTo>
                    <a:pt x="9972" y="2708"/>
                  </a:lnTo>
                  <a:lnTo>
                    <a:pt x="9961" y="2700"/>
                  </a:lnTo>
                  <a:lnTo>
                    <a:pt x="9948" y="2694"/>
                  </a:lnTo>
                  <a:lnTo>
                    <a:pt x="9930" y="2689"/>
                  </a:lnTo>
                  <a:lnTo>
                    <a:pt x="9905" y="2687"/>
                  </a:lnTo>
                  <a:lnTo>
                    <a:pt x="9890" y="2688"/>
                  </a:lnTo>
                  <a:lnTo>
                    <a:pt x="9876" y="2691"/>
                  </a:lnTo>
                  <a:lnTo>
                    <a:pt x="9845" y="2705"/>
                  </a:lnTo>
                  <a:lnTo>
                    <a:pt x="9812" y="2725"/>
                  </a:lnTo>
                  <a:lnTo>
                    <a:pt x="9781" y="2751"/>
                  </a:lnTo>
                  <a:lnTo>
                    <a:pt x="9752" y="2783"/>
                  </a:lnTo>
                  <a:lnTo>
                    <a:pt x="9740" y="2798"/>
                  </a:lnTo>
                  <a:lnTo>
                    <a:pt x="9729" y="2816"/>
                  </a:lnTo>
                  <a:lnTo>
                    <a:pt x="9720" y="2833"/>
                  </a:lnTo>
                  <a:lnTo>
                    <a:pt x="9714" y="2851"/>
                  </a:lnTo>
                  <a:lnTo>
                    <a:pt x="9709" y="2869"/>
                  </a:lnTo>
                  <a:lnTo>
                    <a:pt x="9708" y="2887"/>
                  </a:lnTo>
                  <a:close/>
                  <a:moveTo>
                    <a:pt x="8509" y="2585"/>
                  </a:moveTo>
                  <a:lnTo>
                    <a:pt x="8716" y="2585"/>
                  </a:lnTo>
                  <a:lnTo>
                    <a:pt x="8716" y="2660"/>
                  </a:lnTo>
                  <a:lnTo>
                    <a:pt x="8509" y="2660"/>
                  </a:lnTo>
                  <a:lnTo>
                    <a:pt x="8509" y="3237"/>
                  </a:lnTo>
                  <a:lnTo>
                    <a:pt x="8392" y="3237"/>
                  </a:lnTo>
                  <a:lnTo>
                    <a:pt x="8392" y="2660"/>
                  </a:lnTo>
                  <a:lnTo>
                    <a:pt x="8297" y="2660"/>
                  </a:lnTo>
                  <a:lnTo>
                    <a:pt x="8297" y="2603"/>
                  </a:lnTo>
                  <a:lnTo>
                    <a:pt x="8392" y="2585"/>
                  </a:lnTo>
                  <a:lnTo>
                    <a:pt x="8392" y="2547"/>
                  </a:lnTo>
                  <a:lnTo>
                    <a:pt x="8393" y="2498"/>
                  </a:lnTo>
                  <a:lnTo>
                    <a:pt x="8399" y="2454"/>
                  </a:lnTo>
                  <a:lnTo>
                    <a:pt x="8407" y="2415"/>
                  </a:lnTo>
                  <a:lnTo>
                    <a:pt x="8418" y="2382"/>
                  </a:lnTo>
                  <a:lnTo>
                    <a:pt x="8431" y="2352"/>
                  </a:lnTo>
                  <a:lnTo>
                    <a:pt x="8447" y="2325"/>
                  </a:lnTo>
                  <a:lnTo>
                    <a:pt x="8464" y="2301"/>
                  </a:lnTo>
                  <a:lnTo>
                    <a:pt x="8480" y="2281"/>
                  </a:lnTo>
                  <a:lnTo>
                    <a:pt x="8506" y="2257"/>
                  </a:lnTo>
                  <a:lnTo>
                    <a:pt x="8532" y="2237"/>
                  </a:lnTo>
                  <a:lnTo>
                    <a:pt x="8561" y="2220"/>
                  </a:lnTo>
                  <a:lnTo>
                    <a:pt x="8575" y="2211"/>
                  </a:lnTo>
                  <a:lnTo>
                    <a:pt x="8590" y="2204"/>
                  </a:lnTo>
                  <a:lnTo>
                    <a:pt x="8621" y="2192"/>
                  </a:lnTo>
                  <a:lnTo>
                    <a:pt x="8652" y="2184"/>
                  </a:lnTo>
                  <a:lnTo>
                    <a:pt x="8683" y="2178"/>
                  </a:lnTo>
                  <a:lnTo>
                    <a:pt x="8713" y="2175"/>
                  </a:lnTo>
                  <a:lnTo>
                    <a:pt x="8713" y="2270"/>
                  </a:lnTo>
                  <a:lnTo>
                    <a:pt x="8682" y="2268"/>
                  </a:lnTo>
                  <a:lnTo>
                    <a:pt x="8642" y="2271"/>
                  </a:lnTo>
                  <a:lnTo>
                    <a:pt x="8606" y="2281"/>
                  </a:lnTo>
                  <a:lnTo>
                    <a:pt x="8588" y="2288"/>
                  </a:lnTo>
                  <a:lnTo>
                    <a:pt x="8573" y="2298"/>
                  </a:lnTo>
                  <a:lnTo>
                    <a:pt x="8558" y="2309"/>
                  </a:lnTo>
                  <a:lnTo>
                    <a:pt x="8546" y="2321"/>
                  </a:lnTo>
                  <a:lnTo>
                    <a:pt x="8540" y="2329"/>
                  </a:lnTo>
                  <a:lnTo>
                    <a:pt x="8534" y="2339"/>
                  </a:lnTo>
                  <a:lnTo>
                    <a:pt x="8526" y="2363"/>
                  </a:lnTo>
                  <a:lnTo>
                    <a:pt x="8519" y="2389"/>
                  </a:lnTo>
                  <a:lnTo>
                    <a:pt x="8515" y="2419"/>
                  </a:lnTo>
                  <a:lnTo>
                    <a:pt x="8510" y="2483"/>
                  </a:lnTo>
                  <a:lnTo>
                    <a:pt x="8509" y="2547"/>
                  </a:lnTo>
                  <a:lnTo>
                    <a:pt x="8509" y="2585"/>
                  </a:lnTo>
                  <a:close/>
                  <a:moveTo>
                    <a:pt x="13091" y="2162"/>
                  </a:moveTo>
                  <a:lnTo>
                    <a:pt x="13091" y="2683"/>
                  </a:lnTo>
                  <a:lnTo>
                    <a:pt x="13091" y="3204"/>
                  </a:lnTo>
                  <a:lnTo>
                    <a:pt x="13091" y="3210"/>
                  </a:lnTo>
                  <a:lnTo>
                    <a:pt x="13089" y="3215"/>
                  </a:lnTo>
                  <a:lnTo>
                    <a:pt x="13073" y="3222"/>
                  </a:lnTo>
                  <a:lnTo>
                    <a:pt x="13053" y="3228"/>
                  </a:lnTo>
                  <a:lnTo>
                    <a:pt x="13011" y="3239"/>
                  </a:lnTo>
                  <a:lnTo>
                    <a:pt x="12952" y="3249"/>
                  </a:lnTo>
                  <a:lnTo>
                    <a:pt x="12917" y="3253"/>
                  </a:lnTo>
                  <a:lnTo>
                    <a:pt x="12880" y="3254"/>
                  </a:lnTo>
                  <a:lnTo>
                    <a:pt x="12828" y="3252"/>
                  </a:lnTo>
                  <a:lnTo>
                    <a:pt x="12780" y="3246"/>
                  </a:lnTo>
                  <a:lnTo>
                    <a:pt x="12736" y="3235"/>
                  </a:lnTo>
                  <a:lnTo>
                    <a:pt x="12693" y="3222"/>
                  </a:lnTo>
                  <a:lnTo>
                    <a:pt x="12654" y="3205"/>
                  </a:lnTo>
                  <a:lnTo>
                    <a:pt x="12618" y="3185"/>
                  </a:lnTo>
                  <a:lnTo>
                    <a:pt x="12586" y="3162"/>
                  </a:lnTo>
                  <a:lnTo>
                    <a:pt x="12556" y="3137"/>
                  </a:lnTo>
                  <a:lnTo>
                    <a:pt x="12530" y="3109"/>
                  </a:lnTo>
                  <a:lnTo>
                    <a:pt x="12507" y="3079"/>
                  </a:lnTo>
                  <a:lnTo>
                    <a:pt x="12488" y="3047"/>
                  </a:lnTo>
                  <a:lnTo>
                    <a:pt x="12472" y="3013"/>
                  </a:lnTo>
                  <a:lnTo>
                    <a:pt x="12459" y="2978"/>
                  </a:lnTo>
                  <a:lnTo>
                    <a:pt x="12451" y="2943"/>
                  </a:lnTo>
                  <a:lnTo>
                    <a:pt x="12445" y="2906"/>
                  </a:lnTo>
                  <a:lnTo>
                    <a:pt x="12443" y="2869"/>
                  </a:lnTo>
                  <a:lnTo>
                    <a:pt x="12446" y="2819"/>
                  </a:lnTo>
                  <a:lnTo>
                    <a:pt x="12449" y="2793"/>
                  </a:lnTo>
                  <a:lnTo>
                    <a:pt x="12455" y="2767"/>
                  </a:lnTo>
                  <a:lnTo>
                    <a:pt x="12464" y="2742"/>
                  </a:lnTo>
                  <a:lnTo>
                    <a:pt x="12475" y="2717"/>
                  </a:lnTo>
                  <a:lnTo>
                    <a:pt x="12487" y="2691"/>
                  </a:lnTo>
                  <a:lnTo>
                    <a:pt x="12502" y="2669"/>
                  </a:lnTo>
                  <a:lnTo>
                    <a:pt x="12519" y="2647"/>
                  </a:lnTo>
                  <a:lnTo>
                    <a:pt x="12540" y="2628"/>
                  </a:lnTo>
                  <a:lnTo>
                    <a:pt x="12563" y="2610"/>
                  </a:lnTo>
                  <a:lnTo>
                    <a:pt x="12591" y="2594"/>
                  </a:lnTo>
                  <a:lnTo>
                    <a:pt x="12621" y="2582"/>
                  </a:lnTo>
                  <a:lnTo>
                    <a:pt x="12654" y="2574"/>
                  </a:lnTo>
                  <a:lnTo>
                    <a:pt x="12692" y="2568"/>
                  </a:lnTo>
                  <a:lnTo>
                    <a:pt x="12734" y="2565"/>
                  </a:lnTo>
                  <a:lnTo>
                    <a:pt x="12774" y="2568"/>
                  </a:lnTo>
                  <a:lnTo>
                    <a:pt x="12813" y="2573"/>
                  </a:lnTo>
                  <a:lnTo>
                    <a:pt x="12848" y="2580"/>
                  </a:lnTo>
                  <a:lnTo>
                    <a:pt x="12881" y="2589"/>
                  </a:lnTo>
                  <a:lnTo>
                    <a:pt x="12936" y="2610"/>
                  </a:lnTo>
                  <a:lnTo>
                    <a:pt x="12980" y="2629"/>
                  </a:lnTo>
                  <a:lnTo>
                    <a:pt x="12980" y="2162"/>
                  </a:lnTo>
                  <a:lnTo>
                    <a:pt x="13091" y="2162"/>
                  </a:lnTo>
                  <a:close/>
                  <a:moveTo>
                    <a:pt x="12980" y="2702"/>
                  </a:moveTo>
                  <a:lnTo>
                    <a:pt x="12932" y="2683"/>
                  </a:lnTo>
                  <a:lnTo>
                    <a:pt x="12881" y="2670"/>
                  </a:lnTo>
                  <a:lnTo>
                    <a:pt x="12856" y="2664"/>
                  </a:lnTo>
                  <a:lnTo>
                    <a:pt x="12831" y="2660"/>
                  </a:lnTo>
                  <a:lnTo>
                    <a:pt x="12806" y="2659"/>
                  </a:lnTo>
                  <a:lnTo>
                    <a:pt x="12780" y="2658"/>
                  </a:lnTo>
                  <a:lnTo>
                    <a:pt x="12737" y="2661"/>
                  </a:lnTo>
                  <a:lnTo>
                    <a:pt x="12717" y="2666"/>
                  </a:lnTo>
                  <a:lnTo>
                    <a:pt x="12696" y="2672"/>
                  </a:lnTo>
                  <a:lnTo>
                    <a:pt x="12677" y="2681"/>
                  </a:lnTo>
                  <a:lnTo>
                    <a:pt x="12659" y="2691"/>
                  </a:lnTo>
                  <a:lnTo>
                    <a:pt x="12644" y="2703"/>
                  </a:lnTo>
                  <a:lnTo>
                    <a:pt x="12628" y="2718"/>
                  </a:lnTo>
                  <a:lnTo>
                    <a:pt x="12614" y="2733"/>
                  </a:lnTo>
                  <a:lnTo>
                    <a:pt x="12600" y="2751"/>
                  </a:lnTo>
                  <a:lnTo>
                    <a:pt x="12590" y="2772"/>
                  </a:lnTo>
                  <a:lnTo>
                    <a:pt x="12580" y="2795"/>
                  </a:lnTo>
                  <a:lnTo>
                    <a:pt x="12573" y="2819"/>
                  </a:lnTo>
                  <a:lnTo>
                    <a:pt x="12568" y="2846"/>
                  </a:lnTo>
                  <a:lnTo>
                    <a:pt x="12564" y="2875"/>
                  </a:lnTo>
                  <a:lnTo>
                    <a:pt x="12563" y="2906"/>
                  </a:lnTo>
                  <a:lnTo>
                    <a:pt x="12564" y="2937"/>
                  </a:lnTo>
                  <a:lnTo>
                    <a:pt x="12568" y="2967"/>
                  </a:lnTo>
                  <a:lnTo>
                    <a:pt x="12573" y="2995"/>
                  </a:lnTo>
                  <a:lnTo>
                    <a:pt x="12581" y="3020"/>
                  </a:lnTo>
                  <a:lnTo>
                    <a:pt x="12591" y="3043"/>
                  </a:lnTo>
                  <a:lnTo>
                    <a:pt x="12602" y="3065"/>
                  </a:lnTo>
                  <a:lnTo>
                    <a:pt x="12616" y="3083"/>
                  </a:lnTo>
                  <a:lnTo>
                    <a:pt x="12632" y="3099"/>
                  </a:lnTo>
                  <a:lnTo>
                    <a:pt x="12648" y="3115"/>
                  </a:lnTo>
                  <a:lnTo>
                    <a:pt x="12669" y="3127"/>
                  </a:lnTo>
                  <a:lnTo>
                    <a:pt x="12689" y="3138"/>
                  </a:lnTo>
                  <a:lnTo>
                    <a:pt x="12712" y="3146"/>
                  </a:lnTo>
                  <a:lnTo>
                    <a:pt x="12737" y="3153"/>
                  </a:lnTo>
                  <a:lnTo>
                    <a:pt x="12762" y="3158"/>
                  </a:lnTo>
                  <a:lnTo>
                    <a:pt x="12820" y="3162"/>
                  </a:lnTo>
                  <a:lnTo>
                    <a:pt x="12879" y="3158"/>
                  </a:lnTo>
                  <a:lnTo>
                    <a:pt x="12928" y="3151"/>
                  </a:lnTo>
                  <a:lnTo>
                    <a:pt x="12954" y="3145"/>
                  </a:lnTo>
                  <a:lnTo>
                    <a:pt x="12980" y="3138"/>
                  </a:lnTo>
                  <a:lnTo>
                    <a:pt x="12980" y="2702"/>
                  </a:lnTo>
                  <a:close/>
                  <a:moveTo>
                    <a:pt x="8611" y="1195"/>
                  </a:moveTo>
                  <a:lnTo>
                    <a:pt x="8652" y="1196"/>
                  </a:lnTo>
                  <a:lnTo>
                    <a:pt x="8692" y="1202"/>
                  </a:lnTo>
                  <a:lnTo>
                    <a:pt x="8726" y="1211"/>
                  </a:lnTo>
                  <a:lnTo>
                    <a:pt x="8760" y="1223"/>
                  </a:lnTo>
                  <a:lnTo>
                    <a:pt x="8790" y="1238"/>
                  </a:lnTo>
                  <a:lnTo>
                    <a:pt x="8804" y="1247"/>
                  </a:lnTo>
                  <a:lnTo>
                    <a:pt x="8818" y="1256"/>
                  </a:lnTo>
                  <a:lnTo>
                    <a:pt x="8842" y="1275"/>
                  </a:lnTo>
                  <a:lnTo>
                    <a:pt x="8853" y="1286"/>
                  </a:lnTo>
                  <a:lnTo>
                    <a:pt x="8864" y="1298"/>
                  </a:lnTo>
                  <a:lnTo>
                    <a:pt x="8883" y="1322"/>
                  </a:lnTo>
                  <a:lnTo>
                    <a:pt x="8900" y="1349"/>
                  </a:lnTo>
                  <a:lnTo>
                    <a:pt x="8915" y="1375"/>
                  </a:lnTo>
                  <a:lnTo>
                    <a:pt x="8925" y="1404"/>
                  </a:lnTo>
                  <a:lnTo>
                    <a:pt x="8935" y="1433"/>
                  </a:lnTo>
                  <a:lnTo>
                    <a:pt x="8941" y="1463"/>
                  </a:lnTo>
                  <a:lnTo>
                    <a:pt x="8945" y="1494"/>
                  </a:lnTo>
                  <a:lnTo>
                    <a:pt x="8946" y="1524"/>
                  </a:lnTo>
                  <a:lnTo>
                    <a:pt x="8945" y="1560"/>
                  </a:lnTo>
                  <a:lnTo>
                    <a:pt x="8940" y="1595"/>
                  </a:lnTo>
                  <a:lnTo>
                    <a:pt x="8931" y="1629"/>
                  </a:lnTo>
                  <a:lnTo>
                    <a:pt x="8921" y="1662"/>
                  </a:lnTo>
                  <a:lnTo>
                    <a:pt x="8913" y="1679"/>
                  </a:lnTo>
                  <a:lnTo>
                    <a:pt x="8906" y="1694"/>
                  </a:lnTo>
                  <a:lnTo>
                    <a:pt x="8889" y="1724"/>
                  </a:lnTo>
                  <a:lnTo>
                    <a:pt x="8869" y="1752"/>
                  </a:lnTo>
                  <a:lnTo>
                    <a:pt x="8846" y="1778"/>
                  </a:lnTo>
                  <a:lnTo>
                    <a:pt x="8821" y="1802"/>
                  </a:lnTo>
                  <a:lnTo>
                    <a:pt x="8794" y="1824"/>
                  </a:lnTo>
                  <a:lnTo>
                    <a:pt x="8762" y="1842"/>
                  </a:lnTo>
                  <a:lnTo>
                    <a:pt x="8730" y="1859"/>
                  </a:lnTo>
                  <a:lnTo>
                    <a:pt x="8694" y="1871"/>
                  </a:lnTo>
                  <a:lnTo>
                    <a:pt x="8657" y="1880"/>
                  </a:lnTo>
                  <a:lnTo>
                    <a:pt x="8617" y="1886"/>
                  </a:lnTo>
                  <a:lnTo>
                    <a:pt x="8575" y="1889"/>
                  </a:lnTo>
                  <a:lnTo>
                    <a:pt x="8538" y="1886"/>
                  </a:lnTo>
                  <a:lnTo>
                    <a:pt x="8502" y="1881"/>
                  </a:lnTo>
                  <a:lnTo>
                    <a:pt x="8470" y="1873"/>
                  </a:lnTo>
                  <a:lnTo>
                    <a:pt x="8438" y="1861"/>
                  </a:lnTo>
                  <a:lnTo>
                    <a:pt x="8408" y="1847"/>
                  </a:lnTo>
                  <a:lnTo>
                    <a:pt x="8382" y="1829"/>
                  </a:lnTo>
                  <a:lnTo>
                    <a:pt x="8357" y="1809"/>
                  </a:lnTo>
                  <a:lnTo>
                    <a:pt x="8334" y="1788"/>
                  </a:lnTo>
                  <a:lnTo>
                    <a:pt x="8314" y="1764"/>
                  </a:lnTo>
                  <a:lnTo>
                    <a:pt x="8296" y="1737"/>
                  </a:lnTo>
                  <a:lnTo>
                    <a:pt x="8281" y="1710"/>
                  </a:lnTo>
                  <a:lnTo>
                    <a:pt x="8268" y="1680"/>
                  </a:lnTo>
                  <a:lnTo>
                    <a:pt x="8258" y="1650"/>
                  </a:lnTo>
                  <a:lnTo>
                    <a:pt x="8251" y="1617"/>
                  </a:lnTo>
                  <a:lnTo>
                    <a:pt x="8246" y="1584"/>
                  </a:lnTo>
                  <a:lnTo>
                    <a:pt x="8245" y="1550"/>
                  </a:lnTo>
                  <a:lnTo>
                    <a:pt x="8246" y="1514"/>
                  </a:lnTo>
                  <a:lnTo>
                    <a:pt x="8251" y="1478"/>
                  </a:lnTo>
                  <a:lnTo>
                    <a:pt x="8260" y="1445"/>
                  </a:lnTo>
                  <a:lnTo>
                    <a:pt x="8270" y="1411"/>
                  </a:lnTo>
                  <a:lnTo>
                    <a:pt x="8276" y="1395"/>
                  </a:lnTo>
                  <a:lnTo>
                    <a:pt x="8284" y="1380"/>
                  </a:lnTo>
                  <a:lnTo>
                    <a:pt x="8300" y="1351"/>
                  </a:lnTo>
                  <a:lnTo>
                    <a:pt x="8321" y="1323"/>
                  </a:lnTo>
                  <a:lnTo>
                    <a:pt x="8342" y="1298"/>
                  </a:lnTo>
                  <a:lnTo>
                    <a:pt x="8368" y="1275"/>
                  </a:lnTo>
                  <a:lnTo>
                    <a:pt x="8395" y="1255"/>
                  </a:lnTo>
                  <a:lnTo>
                    <a:pt x="8425" y="1237"/>
                  </a:lnTo>
                  <a:lnTo>
                    <a:pt x="8458" y="1223"/>
                  </a:lnTo>
                  <a:lnTo>
                    <a:pt x="8492" y="1211"/>
                  </a:lnTo>
                  <a:lnTo>
                    <a:pt x="8530" y="1202"/>
                  </a:lnTo>
                  <a:lnTo>
                    <a:pt x="8569" y="1196"/>
                  </a:lnTo>
                  <a:lnTo>
                    <a:pt x="8611" y="1195"/>
                  </a:lnTo>
                  <a:close/>
                  <a:moveTo>
                    <a:pt x="8591" y="1274"/>
                  </a:moveTo>
                  <a:lnTo>
                    <a:pt x="8551" y="1277"/>
                  </a:lnTo>
                  <a:lnTo>
                    <a:pt x="8532" y="1280"/>
                  </a:lnTo>
                  <a:lnTo>
                    <a:pt x="8513" y="1286"/>
                  </a:lnTo>
                  <a:lnTo>
                    <a:pt x="8494" y="1293"/>
                  </a:lnTo>
                  <a:lnTo>
                    <a:pt x="8476" y="1302"/>
                  </a:lnTo>
                  <a:lnTo>
                    <a:pt x="8458" y="1313"/>
                  </a:lnTo>
                  <a:lnTo>
                    <a:pt x="8441" y="1326"/>
                  </a:lnTo>
                  <a:lnTo>
                    <a:pt x="8425" y="1340"/>
                  </a:lnTo>
                  <a:lnTo>
                    <a:pt x="8411" y="1357"/>
                  </a:lnTo>
                  <a:lnTo>
                    <a:pt x="8399" y="1376"/>
                  </a:lnTo>
                  <a:lnTo>
                    <a:pt x="8388" y="1397"/>
                  </a:lnTo>
                  <a:lnTo>
                    <a:pt x="8380" y="1421"/>
                  </a:lnTo>
                  <a:lnTo>
                    <a:pt x="8374" y="1447"/>
                  </a:lnTo>
                  <a:lnTo>
                    <a:pt x="8371" y="1460"/>
                  </a:lnTo>
                  <a:lnTo>
                    <a:pt x="8369" y="1475"/>
                  </a:lnTo>
                  <a:lnTo>
                    <a:pt x="8368" y="1506"/>
                  </a:lnTo>
                  <a:lnTo>
                    <a:pt x="8371" y="1556"/>
                  </a:lnTo>
                  <a:lnTo>
                    <a:pt x="8383" y="1609"/>
                  </a:lnTo>
                  <a:lnTo>
                    <a:pt x="8392" y="1634"/>
                  </a:lnTo>
                  <a:lnTo>
                    <a:pt x="8401" y="1659"/>
                  </a:lnTo>
                  <a:lnTo>
                    <a:pt x="8413" y="1683"/>
                  </a:lnTo>
                  <a:lnTo>
                    <a:pt x="8428" y="1706"/>
                  </a:lnTo>
                  <a:lnTo>
                    <a:pt x="8443" y="1728"/>
                  </a:lnTo>
                  <a:lnTo>
                    <a:pt x="8460" y="1748"/>
                  </a:lnTo>
                  <a:lnTo>
                    <a:pt x="8479" y="1765"/>
                  </a:lnTo>
                  <a:lnTo>
                    <a:pt x="8501" y="1781"/>
                  </a:lnTo>
                  <a:lnTo>
                    <a:pt x="8522" y="1793"/>
                  </a:lnTo>
                  <a:lnTo>
                    <a:pt x="8548" y="1801"/>
                  </a:lnTo>
                  <a:lnTo>
                    <a:pt x="8573" y="1807"/>
                  </a:lnTo>
                  <a:lnTo>
                    <a:pt x="8600" y="1809"/>
                  </a:lnTo>
                  <a:lnTo>
                    <a:pt x="8626" y="1807"/>
                  </a:lnTo>
                  <a:lnTo>
                    <a:pt x="8650" y="1803"/>
                  </a:lnTo>
                  <a:lnTo>
                    <a:pt x="8672" y="1797"/>
                  </a:lnTo>
                  <a:lnTo>
                    <a:pt x="8694" y="1788"/>
                  </a:lnTo>
                  <a:lnTo>
                    <a:pt x="8714" y="1777"/>
                  </a:lnTo>
                  <a:lnTo>
                    <a:pt x="8732" y="1764"/>
                  </a:lnTo>
                  <a:lnTo>
                    <a:pt x="8749" y="1748"/>
                  </a:lnTo>
                  <a:lnTo>
                    <a:pt x="8764" y="1731"/>
                  </a:lnTo>
                  <a:lnTo>
                    <a:pt x="8778" y="1712"/>
                  </a:lnTo>
                  <a:lnTo>
                    <a:pt x="8790" y="1693"/>
                  </a:lnTo>
                  <a:lnTo>
                    <a:pt x="8808" y="1649"/>
                  </a:lnTo>
                  <a:lnTo>
                    <a:pt x="8815" y="1626"/>
                  </a:lnTo>
                  <a:lnTo>
                    <a:pt x="8820" y="1601"/>
                  </a:lnTo>
                  <a:lnTo>
                    <a:pt x="8824" y="1550"/>
                  </a:lnTo>
                  <a:lnTo>
                    <a:pt x="8820" y="1507"/>
                  </a:lnTo>
                  <a:lnTo>
                    <a:pt x="8816" y="1484"/>
                  </a:lnTo>
                  <a:lnTo>
                    <a:pt x="8810" y="1460"/>
                  </a:lnTo>
                  <a:lnTo>
                    <a:pt x="8803" y="1437"/>
                  </a:lnTo>
                  <a:lnTo>
                    <a:pt x="8795" y="1415"/>
                  </a:lnTo>
                  <a:lnTo>
                    <a:pt x="8784" y="1392"/>
                  </a:lnTo>
                  <a:lnTo>
                    <a:pt x="8771" y="1370"/>
                  </a:lnTo>
                  <a:lnTo>
                    <a:pt x="8755" y="1351"/>
                  </a:lnTo>
                  <a:lnTo>
                    <a:pt x="8738" y="1332"/>
                  </a:lnTo>
                  <a:lnTo>
                    <a:pt x="8719" y="1315"/>
                  </a:lnTo>
                  <a:lnTo>
                    <a:pt x="8699" y="1302"/>
                  </a:lnTo>
                  <a:lnTo>
                    <a:pt x="8675" y="1290"/>
                  </a:lnTo>
                  <a:lnTo>
                    <a:pt x="8650" y="1281"/>
                  </a:lnTo>
                  <a:lnTo>
                    <a:pt x="8621" y="1275"/>
                  </a:lnTo>
                  <a:lnTo>
                    <a:pt x="8591" y="1274"/>
                  </a:lnTo>
                  <a:close/>
                  <a:moveTo>
                    <a:pt x="7944" y="1290"/>
                  </a:moveTo>
                  <a:lnTo>
                    <a:pt x="7944" y="1627"/>
                  </a:lnTo>
                  <a:lnTo>
                    <a:pt x="7944" y="1656"/>
                  </a:lnTo>
                  <a:lnTo>
                    <a:pt x="7946" y="1685"/>
                  </a:lnTo>
                  <a:lnTo>
                    <a:pt x="7950" y="1713"/>
                  </a:lnTo>
                  <a:lnTo>
                    <a:pt x="7958" y="1739"/>
                  </a:lnTo>
                  <a:lnTo>
                    <a:pt x="7973" y="1761"/>
                  </a:lnTo>
                  <a:lnTo>
                    <a:pt x="7981" y="1771"/>
                  </a:lnTo>
                  <a:lnTo>
                    <a:pt x="7992" y="1779"/>
                  </a:lnTo>
                  <a:lnTo>
                    <a:pt x="8005" y="1787"/>
                  </a:lnTo>
                  <a:lnTo>
                    <a:pt x="8020" y="1791"/>
                  </a:lnTo>
                  <a:lnTo>
                    <a:pt x="8036" y="1795"/>
                  </a:lnTo>
                  <a:lnTo>
                    <a:pt x="8057" y="1796"/>
                  </a:lnTo>
                  <a:lnTo>
                    <a:pt x="8093" y="1793"/>
                  </a:lnTo>
                  <a:lnTo>
                    <a:pt x="8130" y="1782"/>
                  </a:lnTo>
                  <a:lnTo>
                    <a:pt x="8166" y="1767"/>
                  </a:lnTo>
                  <a:lnTo>
                    <a:pt x="8203" y="1751"/>
                  </a:lnTo>
                  <a:lnTo>
                    <a:pt x="8210" y="1796"/>
                  </a:lnTo>
                  <a:lnTo>
                    <a:pt x="8212" y="1801"/>
                  </a:lnTo>
                  <a:lnTo>
                    <a:pt x="8210" y="1806"/>
                  </a:lnTo>
                  <a:lnTo>
                    <a:pt x="8195" y="1819"/>
                  </a:lnTo>
                  <a:lnTo>
                    <a:pt x="8173" y="1833"/>
                  </a:lnTo>
                  <a:lnTo>
                    <a:pt x="8130" y="1855"/>
                  </a:lnTo>
                  <a:lnTo>
                    <a:pt x="8102" y="1867"/>
                  </a:lnTo>
                  <a:lnTo>
                    <a:pt x="8071" y="1877"/>
                  </a:lnTo>
                  <a:lnTo>
                    <a:pt x="8038" y="1883"/>
                  </a:lnTo>
                  <a:lnTo>
                    <a:pt x="8004" y="1885"/>
                  </a:lnTo>
                  <a:lnTo>
                    <a:pt x="7974" y="1884"/>
                  </a:lnTo>
                  <a:lnTo>
                    <a:pt x="7946" y="1879"/>
                  </a:lnTo>
                  <a:lnTo>
                    <a:pt x="7924" y="1872"/>
                  </a:lnTo>
                  <a:lnTo>
                    <a:pt x="7904" y="1862"/>
                  </a:lnTo>
                  <a:lnTo>
                    <a:pt x="7888" y="1849"/>
                  </a:lnTo>
                  <a:lnTo>
                    <a:pt x="7873" y="1835"/>
                  </a:lnTo>
                  <a:lnTo>
                    <a:pt x="7862" y="1819"/>
                  </a:lnTo>
                  <a:lnTo>
                    <a:pt x="7853" y="1801"/>
                  </a:lnTo>
                  <a:lnTo>
                    <a:pt x="7846" y="1782"/>
                  </a:lnTo>
                  <a:lnTo>
                    <a:pt x="7841" y="1761"/>
                  </a:lnTo>
                  <a:lnTo>
                    <a:pt x="7836" y="1740"/>
                  </a:lnTo>
                  <a:lnTo>
                    <a:pt x="7834" y="1717"/>
                  </a:lnTo>
                  <a:lnTo>
                    <a:pt x="7831" y="1673"/>
                  </a:lnTo>
                  <a:lnTo>
                    <a:pt x="7831" y="1627"/>
                  </a:lnTo>
                  <a:lnTo>
                    <a:pt x="7831" y="1290"/>
                  </a:lnTo>
                  <a:lnTo>
                    <a:pt x="7750" y="1290"/>
                  </a:lnTo>
                  <a:lnTo>
                    <a:pt x="7750" y="1261"/>
                  </a:lnTo>
                  <a:lnTo>
                    <a:pt x="7920" y="1083"/>
                  </a:lnTo>
                  <a:lnTo>
                    <a:pt x="7949" y="1083"/>
                  </a:lnTo>
                  <a:lnTo>
                    <a:pt x="7944" y="1213"/>
                  </a:lnTo>
                  <a:lnTo>
                    <a:pt x="8206" y="1213"/>
                  </a:lnTo>
                  <a:lnTo>
                    <a:pt x="8206" y="1290"/>
                  </a:lnTo>
                  <a:lnTo>
                    <a:pt x="7944" y="1290"/>
                  </a:lnTo>
                  <a:close/>
                  <a:moveTo>
                    <a:pt x="7462" y="1290"/>
                  </a:moveTo>
                  <a:lnTo>
                    <a:pt x="7462" y="1627"/>
                  </a:lnTo>
                  <a:lnTo>
                    <a:pt x="7464" y="1685"/>
                  </a:lnTo>
                  <a:lnTo>
                    <a:pt x="7468" y="1713"/>
                  </a:lnTo>
                  <a:lnTo>
                    <a:pt x="7476" y="1739"/>
                  </a:lnTo>
                  <a:lnTo>
                    <a:pt x="7482" y="1751"/>
                  </a:lnTo>
                  <a:lnTo>
                    <a:pt x="7489" y="1761"/>
                  </a:lnTo>
                  <a:lnTo>
                    <a:pt x="7498" y="1771"/>
                  </a:lnTo>
                  <a:lnTo>
                    <a:pt x="7509" y="1779"/>
                  </a:lnTo>
                  <a:lnTo>
                    <a:pt x="7522" y="1787"/>
                  </a:lnTo>
                  <a:lnTo>
                    <a:pt x="7536" y="1791"/>
                  </a:lnTo>
                  <a:lnTo>
                    <a:pt x="7553" y="1795"/>
                  </a:lnTo>
                  <a:lnTo>
                    <a:pt x="7572" y="1796"/>
                  </a:lnTo>
                  <a:lnTo>
                    <a:pt x="7611" y="1793"/>
                  </a:lnTo>
                  <a:lnTo>
                    <a:pt x="7648" y="1782"/>
                  </a:lnTo>
                  <a:lnTo>
                    <a:pt x="7685" y="1767"/>
                  </a:lnTo>
                  <a:lnTo>
                    <a:pt x="7721" y="1751"/>
                  </a:lnTo>
                  <a:lnTo>
                    <a:pt x="7729" y="1796"/>
                  </a:lnTo>
                  <a:lnTo>
                    <a:pt x="7730" y="1801"/>
                  </a:lnTo>
                  <a:lnTo>
                    <a:pt x="7728" y="1806"/>
                  </a:lnTo>
                  <a:lnTo>
                    <a:pt x="7714" y="1819"/>
                  </a:lnTo>
                  <a:lnTo>
                    <a:pt x="7692" y="1833"/>
                  </a:lnTo>
                  <a:lnTo>
                    <a:pt x="7648" y="1855"/>
                  </a:lnTo>
                  <a:lnTo>
                    <a:pt x="7619" y="1867"/>
                  </a:lnTo>
                  <a:lnTo>
                    <a:pt x="7589" y="1877"/>
                  </a:lnTo>
                  <a:lnTo>
                    <a:pt x="7555" y="1883"/>
                  </a:lnTo>
                  <a:lnTo>
                    <a:pt x="7523" y="1885"/>
                  </a:lnTo>
                  <a:lnTo>
                    <a:pt x="7492" y="1884"/>
                  </a:lnTo>
                  <a:lnTo>
                    <a:pt x="7464" y="1879"/>
                  </a:lnTo>
                  <a:lnTo>
                    <a:pt x="7441" y="1872"/>
                  </a:lnTo>
                  <a:lnTo>
                    <a:pt x="7421" y="1862"/>
                  </a:lnTo>
                  <a:lnTo>
                    <a:pt x="7404" y="1849"/>
                  </a:lnTo>
                  <a:lnTo>
                    <a:pt x="7390" y="1835"/>
                  </a:lnTo>
                  <a:lnTo>
                    <a:pt x="7378" y="1819"/>
                  </a:lnTo>
                  <a:lnTo>
                    <a:pt x="7369" y="1801"/>
                  </a:lnTo>
                  <a:lnTo>
                    <a:pt x="7362" y="1782"/>
                  </a:lnTo>
                  <a:lnTo>
                    <a:pt x="7356" y="1761"/>
                  </a:lnTo>
                  <a:lnTo>
                    <a:pt x="7353" y="1740"/>
                  </a:lnTo>
                  <a:lnTo>
                    <a:pt x="7350" y="1717"/>
                  </a:lnTo>
                  <a:lnTo>
                    <a:pt x="7348" y="1673"/>
                  </a:lnTo>
                  <a:lnTo>
                    <a:pt x="7347" y="1627"/>
                  </a:lnTo>
                  <a:lnTo>
                    <a:pt x="7347" y="1290"/>
                  </a:lnTo>
                  <a:lnTo>
                    <a:pt x="7269" y="1290"/>
                  </a:lnTo>
                  <a:lnTo>
                    <a:pt x="7269" y="1261"/>
                  </a:lnTo>
                  <a:lnTo>
                    <a:pt x="7439" y="1083"/>
                  </a:lnTo>
                  <a:lnTo>
                    <a:pt x="7465" y="1083"/>
                  </a:lnTo>
                  <a:lnTo>
                    <a:pt x="7462" y="1213"/>
                  </a:lnTo>
                  <a:lnTo>
                    <a:pt x="7721" y="1213"/>
                  </a:lnTo>
                  <a:lnTo>
                    <a:pt x="7721" y="1290"/>
                  </a:lnTo>
                  <a:lnTo>
                    <a:pt x="7462" y="1290"/>
                  </a:lnTo>
                  <a:close/>
                  <a:moveTo>
                    <a:pt x="7009" y="1869"/>
                  </a:moveTo>
                  <a:lnTo>
                    <a:pt x="7009" y="1213"/>
                  </a:lnTo>
                  <a:lnTo>
                    <a:pt x="7122" y="1213"/>
                  </a:lnTo>
                  <a:lnTo>
                    <a:pt x="7122" y="1869"/>
                  </a:lnTo>
                  <a:lnTo>
                    <a:pt x="7009" y="1869"/>
                  </a:lnTo>
                  <a:close/>
                  <a:moveTo>
                    <a:pt x="6666" y="1869"/>
                  </a:moveTo>
                  <a:lnTo>
                    <a:pt x="6666" y="1213"/>
                  </a:lnTo>
                  <a:lnTo>
                    <a:pt x="6779" y="1213"/>
                  </a:lnTo>
                  <a:lnTo>
                    <a:pt x="6779" y="1869"/>
                  </a:lnTo>
                  <a:lnTo>
                    <a:pt x="6666" y="1869"/>
                  </a:lnTo>
                  <a:close/>
                  <a:moveTo>
                    <a:pt x="6327" y="1869"/>
                  </a:moveTo>
                  <a:lnTo>
                    <a:pt x="6327" y="1376"/>
                  </a:lnTo>
                  <a:lnTo>
                    <a:pt x="6327" y="883"/>
                  </a:lnTo>
                  <a:lnTo>
                    <a:pt x="6439" y="883"/>
                  </a:lnTo>
                  <a:lnTo>
                    <a:pt x="6439" y="1376"/>
                  </a:lnTo>
                  <a:lnTo>
                    <a:pt x="6439" y="1869"/>
                  </a:lnTo>
                  <a:lnTo>
                    <a:pt x="6327" y="1869"/>
                  </a:lnTo>
                  <a:close/>
                  <a:moveTo>
                    <a:pt x="2747" y="1869"/>
                  </a:moveTo>
                  <a:lnTo>
                    <a:pt x="2747" y="1375"/>
                  </a:lnTo>
                  <a:lnTo>
                    <a:pt x="2747" y="881"/>
                  </a:lnTo>
                  <a:lnTo>
                    <a:pt x="2866" y="881"/>
                  </a:lnTo>
                  <a:lnTo>
                    <a:pt x="2866" y="1375"/>
                  </a:lnTo>
                  <a:lnTo>
                    <a:pt x="2866" y="1869"/>
                  </a:lnTo>
                  <a:lnTo>
                    <a:pt x="2747" y="1869"/>
                  </a:lnTo>
                  <a:close/>
                  <a:moveTo>
                    <a:pt x="3363" y="881"/>
                  </a:moveTo>
                  <a:lnTo>
                    <a:pt x="3518" y="881"/>
                  </a:lnTo>
                  <a:lnTo>
                    <a:pt x="3015" y="1321"/>
                  </a:lnTo>
                  <a:lnTo>
                    <a:pt x="3540" y="1869"/>
                  </a:lnTo>
                  <a:lnTo>
                    <a:pt x="3372" y="1869"/>
                  </a:lnTo>
                  <a:lnTo>
                    <a:pt x="2875" y="1343"/>
                  </a:lnTo>
                  <a:lnTo>
                    <a:pt x="3363" y="881"/>
                  </a:lnTo>
                  <a:close/>
                  <a:moveTo>
                    <a:pt x="3363" y="2255"/>
                  </a:moveTo>
                  <a:lnTo>
                    <a:pt x="3518" y="2255"/>
                  </a:lnTo>
                  <a:lnTo>
                    <a:pt x="3015" y="2693"/>
                  </a:lnTo>
                  <a:lnTo>
                    <a:pt x="3540" y="3241"/>
                  </a:lnTo>
                  <a:lnTo>
                    <a:pt x="3372" y="3241"/>
                  </a:lnTo>
                  <a:lnTo>
                    <a:pt x="2875" y="2713"/>
                  </a:lnTo>
                  <a:lnTo>
                    <a:pt x="3363" y="2255"/>
                  </a:lnTo>
                  <a:close/>
                  <a:moveTo>
                    <a:pt x="2747" y="3241"/>
                  </a:moveTo>
                  <a:lnTo>
                    <a:pt x="2747" y="2748"/>
                  </a:lnTo>
                  <a:lnTo>
                    <a:pt x="2747" y="2255"/>
                  </a:lnTo>
                  <a:lnTo>
                    <a:pt x="2866" y="2255"/>
                  </a:lnTo>
                  <a:lnTo>
                    <a:pt x="2866" y="2748"/>
                  </a:lnTo>
                  <a:lnTo>
                    <a:pt x="2866" y="3241"/>
                  </a:lnTo>
                  <a:lnTo>
                    <a:pt x="2747" y="3241"/>
                  </a:lnTo>
                  <a:close/>
                  <a:moveTo>
                    <a:pt x="6721" y="1008"/>
                  </a:moveTo>
                  <a:lnTo>
                    <a:pt x="6699" y="1003"/>
                  </a:lnTo>
                  <a:lnTo>
                    <a:pt x="6688" y="998"/>
                  </a:lnTo>
                  <a:lnTo>
                    <a:pt x="6677" y="991"/>
                  </a:lnTo>
                  <a:lnTo>
                    <a:pt x="6667" y="981"/>
                  </a:lnTo>
                  <a:lnTo>
                    <a:pt x="6660" y="969"/>
                  </a:lnTo>
                  <a:lnTo>
                    <a:pt x="6655" y="955"/>
                  </a:lnTo>
                  <a:lnTo>
                    <a:pt x="6653" y="939"/>
                  </a:lnTo>
                  <a:lnTo>
                    <a:pt x="6655" y="924"/>
                  </a:lnTo>
                  <a:lnTo>
                    <a:pt x="6659" y="911"/>
                  </a:lnTo>
                  <a:lnTo>
                    <a:pt x="6666" y="899"/>
                  </a:lnTo>
                  <a:lnTo>
                    <a:pt x="6675" y="889"/>
                  </a:lnTo>
                  <a:lnTo>
                    <a:pt x="6685" y="881"/>
                  </a:lnTo>
                  <a:lnTo>
                    <a:pt x="6696" y="875"/>
                  </a:lnTo>
                  <a:lnTo>
                    <a:pt x="6709" y="871"/>
                  </a:lnTo>
                  <a:lnTo>
                    <a:pt x="6721" y="870"/>
                  </a:lnTo>
                  <a:lnTo>
                    <a:pt x="6736" y="871"/>
                  </a:lnTo>
                  <a:lnTo>
                    <a:pt x="6749" y="875"/>
                  </a:lnTo>
                  <a:lnTo>
                    <a:pt x="6761" y="881"/>
                  </a:lnTo>
                  <a:lnTo>
                    <a:pt x="6772" y="889"/>
                  </a:lnTo>
                  <a:lnTo>
                    <a:pt x="6780" y="899"/>
                  </a:lnTo>
                  <a:lnTo>
                    <a:pt x="6786" y="911"/>
                  </a:lnTo>
                  <a:lnTo>
                    <a:pt x="6791" y="924"/>
                  </a:lnTo>
                  <a:lnTo>
                    <a:pt x="6792" y="939"/>
                  </a:lnTo>
                  <a:lnTo>
                    <a:pt x="6791" y="955"/>
                  </a:lnTo>
                  <a:lnTo>
                    <a:pt x="6786" y="969"/>
                  </a:lnTo>
                  <a:lnTo>
                    <a:pt x="6778" y="981"/>
                  </a:lnTo>
                  <a:lnTo>
                    <a:pt x="6768" y="991"/>
                  </a:lnTo>
                  <a:lnTo>
                    <a:pt x="6757" y="998"/>
                  </a:lnTo>
                  <a:lnTo>
                    <a:pt x="6745" y="1003"/>
                  </a:lnTo>
                  <a:lnTo>
                    <a:pt x="6721" y="1008"/>
                  </a:lnTo>
                  <a:close/>
                  <a:moveTo>
                    <a:pt x="0" y="1553"/>
                  </a:moveTo>
                  <a:lnTo>
                    <a:pt x="556" y="986"/>
                  </a:lnTo>
                  <a:lnTo>
                    <a:pt x="556" y="1548"/>
                  </a:lnTo>
                  <a:lnTo>
                    <a:pt x="556" y="2109"/>
                  </a:lnTo>
                  <a:lnTo>
                    <a:pt x="556" y="2671"/>
                  </a:lnTo>
                  <a:lnTo>
                    <a:pt x="556" y="3233"/>
                  </a:lnTo>
                  <a:lnTo>
                    <a:pt x="0" y="3233"/>
                  </a:lnTo>
                  <a:lnTo>
                    <a:pt x="0" y="2393"/>
                  </a:lnTo>
                  <a:lnTo>
                    <a:pt x="0" y="1553"/>
                  </a:lnTo>
                  <a:close/>
                  <a:moveTo>
                    <a:pt x="0" y="0"/>
                  </a:moveTo>
                  <a:lnTo>
                    <a:pt x="556" y="0"/>
                  </a:lnTo>
                  <a:lnTo>
                    <a:pt x="556" y="393"/>
                  </a:lnTo>
                  <a:lnTo>
                    <a:pt x="473" y="435"/>
                  </a:lnTo>
                  <a:lnTo>
                    <a:pt x="394" y="477"/>
                  </a:lnTo>
                  <a:lnTo>
                    <a:pt x="318" y="521"/>
                  </a:lnTo>
                  <a:lnTo>
                    <a:pt x="247" y="566"/>
                  </a:lnTo>
                  <a:lnTo>
                    <a:pt x="213" y="589"/>
                  </a:lnTo>
                  <a:lnTo>
                    <a:pt x="179" y="612"/>
                  </a:lnTo>
                  <a:lnTo>
                    <a:pt x="115" y="660"/>
                  </a:lnTo>
                  <a:lnTo>
                    <a:pt x="85" y="685"/>
                  </a:lnTo>
                  <a:lnTo>
                    <a:pt x="55" y="710"/>
                  </a:lnTo>
                  <a:lnTo>
                    <a:pt x="0" y="762"/>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sp>
          <p:nvSpPr>
            <p:cNvPr id="11" name="Freeform 9"/>
            <p:cNvSpPr>
              <a:spLocks noEditPoints="1"/>
            </p:cNvSpPr>
            <p:nvPr userDrawn="1"/>
          </p:nvSpPr>
          <p:spPr bwMode="auto">
            <a:xfrm>
              <a:off x="7680325" y="1849438"/>
              <a:ext cx="687388" cy="855663"/>
            </a:xfrm>
            <a:custGeom>
              <a:avLst/>
              <a:gdLst>
                <a:gd name="T0" fmla="*/ 226 w 2596"/>
                <a:gd name="T1" fmla="*/ 1934 h 3235"/>
                <a:gd name="T2" fmla="*/ 241 w 2596"/>
                <a:gd name="T3" fmla="*/ 2046 h 3235"/>
                <a:gd name="T4" fmla="*/ 259 w 2596"/>
                <a:gd name="T5" fmla="*/ 2129 h 3235"/>
                <a:gd name="T6" fmla="*/ 190 w 2596"/>
                <a:gd name="T7" fmla="*/ 2029 h 3235"/>
                <a:gd name="T8" fmla="*/ 130 w 2596"/>
                <a:gd name="T9" fmla="*/ 1928 h 3235"/>
                <a:gd name="T10" fmla="*/ 79 w 2596"/>
                <a:gd name="T11" fmla="*/ 1824 h 3235"/>
                <a:gd name="T12" fmla="*/ 48 w 2596"/>
                <a:gd name="T13" fmla="*/ 1740 h 3235"/>
                <a:gd name="T14" fmla="*/ 23 w 2596"/>
                <a:gd name="T15" fmla="*/ 1656 h 3235"/>
                <a:gd name="T16" fmla="*/ 7 w 2596"/>
                <a:gd name="T17" fmla="*/ 1570 h 3235"/>
                <a:gd name="T18" fmla="*/ 0 w 2596"/>
                <a:gd name="T19" fmla="*/ 1462 h 3235"/>
                <a:gd name="T20" fmla="*/ 12 w 2596"/>
                <a:gd name="T21" fmla="*/ 1325 h 3235"/>
                <a:gd name="T22" fmla="*/ 49 w 2596"/>
                <a:gd name="T23" fmla="*/ 1193 h 3235"/>
                <a:gd name="T24" fmla="*/ 108 w 2596"/>
                <a:gd name="T25" fmla="*/ 1067 h 3235"/>
                <a:gd name="T26" fmla="*/ 190 w 2596"/>
                <a:gd name="T27" fmla="*/ 944 h 3235"/>
                <a:gd name="T28" fmla="*/ 290 w 2596"/>
                <a:gd name="T29" fmla="*/ 829 h 3235"/>
                <a:gd name="T30" fmla="*/ 412 w 2596"/>
                <a:gd name="T31" fmla="*/ 719 h 3235"/>
                <a:gd name="T32" fmla="*/ 552 w 2596"/>
                <a:gd name="T33" fmla="*/ 614 h 3235"/>
                <a:gd name="T34" fmla="*/ 709 w 2596"/>
                <a:gd name="T35" fmla="*/ 516 h 3235"/>
                <a:gd name="T36" fmla="*/ 883 w 2596"/>
                <a:gd name="T37" fmla="*/ 425 h 3235"/>
                <a:gd name="T38" fmla="*/ 1071 w 2596"/>
                <a:gd name="T39" fmla="*/ 341 h 3235"/>
                <a:gd name="T40" fmla="*/ 1274 w 2596"/>
                <a:gd name="T41" fmla="*/ 264 h 3235"/>
                <a:gd name="T42" fmla="*/ 1490 w 2596"/>
                <a:gd name="T43" fmla="*/ 196 h 3235"/>
                <a:gd name="T44" fmla="*/ 1717 w 2596"/>
                <a:gd name="T45" fmla="*/ 133 h 3235"/>
                <a:gd name="T46" fmla="*/ 1956 w 2596"/>
                <a:gd name="T47" fmla="*/ 80 h 3235"/>
                <a:gd name="T48" fmla="*/ 2204 w 2596"/>
                <a:gd name="T49" fmla="*/ 36 h 3235"/>
                <a:gd name="T50" fmla="*/ 2461 w 2596"/>
                <a:gd name="T51" fmla="*/ 0 h 3235"/>
                <a:gd name="T52" fmla="*/ 2481 w 2596"/>
                <a:gd name="T53" fmla="*/ 25 h 3235"/>
                <a:gd name="T54" fmla="*/ 2065 w 2596"/>
                <a:gd name="T55" fmla="*/ 254 h 3235"/>
                <a:gd name="T56" fmla="*/ 1682 w 2596"/>
                <a:gd name="T57" fmla="*/ 474 h 3235"/>
                <a:gd name="T58" fmla="*/ 1392 w 2596"/>
                <a:gd name="T59" fmla="*/ 659 h 3235"/>
                <a:gd name="T60" fmla="*/ 1188 w 2596"/>
                <a:gd name="T61" fmla="*/ 802 h 3235"/>
                <a:gd name="T62" fmla="*/ 968 w 2596"/>
                <a:gd name="T63" fmla="*/ 965 h 3235"/>
                <a:gd name="T64" fmla="*/ 793 w 2596"/>
                <a:gd name="T65" fmla="*/ 1098 h 3235"/>
                <a:gd name="T66" fmla="*/ 651 w 2596"/>
                <a:gd name="T67" fmla="*/ 1213 h 3235"/>
                <a:gd name="T68" fmla="*/ 536 w 2596"/>
                <a:gd name="T69" fmla="*/ 1320 h 3235"/>
                <a:gd name="T70" fmla="*/ 450 w 2596"/>
                <a:gd name="T71" fmla="*/ 1412 h 3235"/>
                <a:gd name="T72" fmla="*/ 395 w 2596"/>
                <a:gd name="T73" fmla="*/ 1477 h 3235"/>
                <a:gd name="T74" fmla="*/ 310 w 2596"/>
                <a:gd name="T75" fmla="*/ 1596 h 3235"/>
                <a:gd name="T76" fmla="*/ 272 w 2596"/>
                <a:gd name="T77" fmla="*/ 1666 h 3235"/>
                <a:gd name="T78" fmla="*/ 244 w 2596"/>
                <a:gd name="T79" fmla="*/ 1736 h 3235"/>
                <a:gd name="T80" fmla="*/ 227 w 2596"/>
                <a:gd name="T81" fmla="*/ 1806 h 3235"/>
                <a:gd name="T82" fmla="*/ 913 w 2596"/>
                <a:gd name="T83" fmla="*/ 1981 h 3235"/>
                <a:gd name="T84" fmla="*/ 1224 w 2596"/>
                <a:gd name="T85" fmla="*/ 2248 h 3235"/>
                <a:gd name="T86" fmla="*/ 1407 w 2596"/>
                <a:gd name="T87" fmla="*/ 2396 h 3235"/>
                <a:gd name="T88" fmla="*/ 1715 w 2596"/>
                <a:gd name="T89" fmla="*/ 2635 h 3235"/>
                <a:gd name="T90" fmla="*/ 1944 w 2596"/>
                <a:gd name="T91" fmla="*/ 2800 h 3235"/>
                <a:gd name="T92" fmla="*/ 2191 w 2596"/>
                <a:gd name="T93" fmla="*/ 2964 h 3235"/>
                <a:gd name="T94" fmla="*/ 2456 w 2596"/>
                <a:gd name="T95" fmla="*/ 3128 h 3235"/>
                <a:gd name="T96" fmla="*/ 2592 w 2596"/>
                <a:gd name="T97" fmla="*/ 3216 h 3235"/>
                <a:gd name="T98" fmla="*/ 2578 w 2596"/>
                <a:gd name="T99" fmla="*/ 3235 h 3235"/>
                <a:gd name="T100" fmla="*/ 2337 w 2596"/>
                <a:gd name="T101" fmla="*/ 3196 h 3235"/>
                <a:gd name="T102" fmla="*/ 2102 w 2596"/>
                <a:gd name="T103" fmla="*/ 3146 h 3235"/>
                <a:gd name="T104" fmla="*/ 1875 w 2596"/>
                <a:gd name="T105" fmla="*/ 3090 h 3235"/>
                <a:gd name="T106" fmla="*/ 1657 w 2596"/>
                <a:gd name="T107" fmla="*/ 3025 h 3235"/>
                <a:gd name="T108" fmla="*/ 1451 w 2596"/>
                <a:gd name="T109" fmla="*/ 2954 h 3235"/>
                <a:gd name="T110" fmla="*/ 1211 w 2596"/>
                <a:gd name="T111" fmla="*/ 2858 h 3235"/>
                <a:gd name="T112" fmla="*/ 1034 w 2596"/>
                <a:gd name="T113" fmla="*/ 2777 h 3235"/>
                <a:gd name="T114" fmla="*/ 913 w 2596"/>
                <a:gd name="T115" fmla="*/ 1981 h 3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96" h="3235">
                  <a:moveTo>
                    <a:pt x="223" y="1856"/>
                  </a:moveTo>
                  <a:lnTo>
                    <a:pt x="223" y="1883"/>
                  </a:lnTo>
                  <a:lnTo>
                    <a:pt x="224" y="1909"/>
                  </a:lnTo>
                  <a:lnTo>
                    <a:pt x="226" y="1934"/>
                  </a:lnTo>
                  <a:lnTo>
                    <a:pt x="228" y="1960"/>
                  </a:lnTo>
                  <a:lnTo>
                    <a:pt x="232" y="1982"/>
                  </a:lnTo>
                  <a:lnTo>
                    <a:pt x="234" y="2005"/>
                  </a:lnTo>
                  <a:lnTo>
                    <a:pt x="241" y="2046"/>
                  </a:lnTo>
                  <a:lnTo>
                    <a:pt x="247" y="2080"/>
                  </a:lnTo>
                  <a:lnTo>
                    <a:pt x="253" y="2106"/>
                  </a:lnTo>
                  <a:lnTo>
                    <a:pt x="258" y="2123"/>
                  </a:lnTo>
                  <a:lnTo>
                    <a:pt x="259" y="2129"/>
                  </a:lnTo>
                  <a:lnTo>
                    <a:pt x="245" y="2108"/>
                  </a:lnTo>
                  <a:lnTo>
                    <a:pt x="230" y="2089"/>
                  </a:lnTo>
                  <a:lnTo>
                    <a:pt x="203" y="2050"/>
                  </a:lnTo>
                  <a:lnTo>
                    <a:pt x="190" y="2029"/>
                  </a:lnTo>
                  <a:lnTo>
                    <a:pt x="178" y="2009"/>
                  </a:lnTo>
                  <a:lnTo>
                    <a:pt x="152" y="1969"/>
                  </a:lnTo>
                  <a:lnTo>
                    <a:pt x="140" y="1949"/>
                  </a:lnTo>
                  <a:lnTo>
                    <a:pt x="130" y="1928"/>
                  </a:lnTo>
                  <a:lnTo>
                    <a:pt x="108" y="1886"/>
                  </a:lnTo>
                  <a:lnTo>
                    <a:pt x="98" y="1866"/>
                  </a:lnTo>
                  <a:lnTo>
                    <a:pt x="89" y="1846"/>
                  </a:lnTo>
                  <a:lnTo>
                    <a:pt x="79" y="1824"/>
                  </a:lnTo>
                  <a:lnTo>
                    <a:pt x="71" y="1804"/>
                  </a:lnTo>
                  <a:lnTo>
                    <a:pt x="62" y="1783"/>
                  </a:lnTo>
                  <a:lnTo>
                    <a:pt x="55" y="1762"/>
                  </a:lnTo>
                  <a:lnTo>
                    <a:pt x="48" y="1740"/>
                  </a:lnTo>
                  <a:lnTo>
                    <a:pt x="41" y="1720"/>
                  </a:lnTo>
                  <a:lnTo>
                    <a:pt x="35" y="1698"/>
                  </a:lnTo>
                  <a:lnTo>
                    <a:pt x="29" y="1676"/>
                  </a:lnTo>
                  <a:lnTo>
                    <a:pt x="23" y="1656"/>
                  </a:lnTo>
                  <a:lnTo>
                    <a:pt x="18" y="1634"/>
                  </a:lnTo>
                  <a:lnTo>
                    <a:pt x="14" y="1613"/>
                  </a:lnTo>
                  <a:lnTo>
                    <a:pt x="11" y="1591"/>
                  </a:lnTo>
                  <a:lnTo>
                    <a:pt x="7" y="1570"/>
                  </a:lnTo>
                  <a:lnTo>
                    <a:pt x="5" y="1548"/>
                  </a:lnTo>
                  <a:lnTo>
                    <a:pt x="1" y="1505"/>
                  </a:lnTo>
                  <a:lnTo>
                    <a:pt x="0" y="1483"/>
                  </a:lnTo>
                  <a:lnTo>
                    <a:pt x="0" y="1462"/>
                  </a:lnTo>
                  <a:lnTo>
                    <a:pt x="1" y="1427"/>
                  </a:lnTo>
                  <a:lnTo>
                    <a:pt x="4" y="1392"/>
                  </a:lnTo>
                  <a:lnTo>
                    <a:pt x="7" y="1358"/>
                  </a:lnTo>
                  <a:lnTo>
                    <a:pt x="12" y="1325"/>
                  </a:lnTo>
                  <a:lnTo>
                    <a:pt x="19" y="1291"/>
                  </a:lnTo>
                  <a:lnTo>
                    <a:pt x="28" y="1259"/>
                  </a:lnTo>
                  <a:lnTo>
                    <a:pt x="37" y="1225"/>
                  </a:lnTo>
                  <a:lnTo>
                    <a:pt x="49" y="1193"/>
                  </a:lnTo>
                  <a:lnTo>
                    <a:pt x="61" y="1162"/>
                  </a:lnTo>
                  <a:lnTo>
                    <a:pt x="76" y="1129"/>
                  </a:lnTo>
                  <a:lnTo>
                    <a:pt x="91" y="1098"/>
                  </a:lnTo>
                  <a:lnTo>
                    <a:pt x="108" y="1067"/>
                  </a:lnTo>
                  <a:lnTo>
                    <a:pt x="126" y="1036"/>
                  </a:lnTo>
                  <a:lnTo>
                    <a:pt x="146" y="1006"/>
                  </a:lnTo>
                  <a:lnTo>
                    <a:pt x="167" y="974"/>
                  </a:lnTo>
                  <a:lnTo>
                    <a:pt x="190" y="944"/>
                  </a:lnTo>
                  <a:lnTo>
                    <a:pt x="212" y="916"/>
                  </a:lnTo>
                  <a:lnTo>
                    <a:pt x="238" y="886"/>
                  </a:lnTo>
                  <a:lnTo>
                    <a:pt x="264" y="857"/>
                  </a:lnTo>
                  <a:lnTo>
                    <a:pt x="290" y="829"/>
                  </a:lnTo>
                  <a:lnTo>
                    <a:pt x="319" y="800"/>
                  </a:lnTo>
                  <a:lnTo>
                    <a:pt x="349" y="773"/>
                  </a:lnTo>
                  <a:lnTo>
                    <a:pt x="380" y="745"/>
                  </a:lnTo>
                  <a:lnTo>
                    <a:pt x="412" y="719"/>
                  </a:lnTo>
                  <a:lnTo>
                    <a:pt x="445" y="691"/>
                  </a:lnTo>
                  <a:lnTo>
                    <a:pt x="480" y="666"/>
                  </a:lnTo>
                  <a:lnTo>
                    <a:pt x="515" y="640"/>
                  </a:lnTo>
                  <a:lnTo>
                    <a:pt x="552" y="614"/>
                  </a:lnTo>
                  <a:lnTo>
                    <a:pt x="589" y="589"/>
                  </a:lnTo>
                  <a:lnTo>
                    <a:pt x="629" y="564"/>
                  </a:lnTo>
                  <a:lnTo>
                    <a:pt x="668" y="540"/>
                  </a:lnTo>
                  <a:lnTo>
                    <a:pt x="709" y="516"/>
                  </a:lnTo>
                  <a:lnTo>
                    <a:pt x="751" y="493"/>
                  </a:lnTo>
                  <a:lnTo>
                    <a:pt x="794" y="470"/>
                  </a:lnTo>
                  <a:lnTo>
                    <a:pt x="837" y="448"/>
                  </a:lnTo>
                  <a:lnTo>
                    <a:pt x="883" y="425"/>
                  </a:lnTo>
                  <a:lnTo>
                    <a:pt x="929" y="403"/>
                  </a:lnTo>
                  <a:lnTo>
                    <a:pt x="975" y="383"/>
                  </a:lnTo>
                  <a:lnTo>
                    <a:pt x="1022" y="361"/>
                  </a:lnTo>
                  <a:lnTo>
                    <a:pt x="1071" y="341"/>
                  </a:lnTo>
                  <a:lnTo>
                    <a:pt x="1121" y="322"/>
                  </a:lnTo>
                  <a:lnTo>
                    <a:pt x="1171" y="301"/>
                  </a:lnTo>
                  <a:lnTo>
                    <a:pt x="1221" y="283"/>
                  </a:lnTo>
                  <a:lnTo>
                    <a:pt x="1274" y="264"/>
                  </a:lnTo>
                  <a:lnTo>
                    <a:pt x="1327" y="246"/>
                  </a:lnTo>
                  <a:lnTo>
                    <a:pt x="1380" y="229"/>
                  </a:lnTo>
                  <a:lnTo>
                    <a:pt x="1435" y="211"/>
                  </a:lnTo>
                  <a:lnTo>
                    <a:pt x="1490" y="196"/>
                  </a:lnTo>
                  <a:lnTo>
                    <a:pt x="1545" y="179"/>
                  </a:lnTo>
                  <a:lnTo>
                    <a:pt x="1602" y="163"/>
                  </a:lnTo>
                  <a:lnTo>
                    <a:pt x="1659" y="149"/>
                  </a:lnTo>
                  <a:lnTo>
                    <a:pt x="1717" y="133"/>
                  </a:lnTo>
                  <a:lnTo>
                    <a:pt x="1776" y="120"/>
                  </a:lnTo>
                  <a:lnTo>
                    <a:pt x="1834" y="107"/>
                  </a:lnTo>
                  <a:lnTo>
                    <a:pt x="1894" y="94"/>
                  </a:lnTo>
                  <a:lnTo>
                    <a:pt x="1956" y="80"/>
                  </a:lnTo>
                  <a:lnTo>
                    <a:pt x="2017" y="68"/>
                  </a:lnTo>
                  <a:lnTo>
                    <a:pt x="2078" y="58"/>
                  </a:lnTo>
                  <a:lnTo>
                    <a:pt x="2140" y="47"/>
                  </a:lnTo>
                  <a:lnTo>
                    <a:pt x="2204" y="36"/>
                  </a:lnTo>
                  <a:lnTo>
                    <a:pt x="2268" y="26"/>
                  </a:lnTo>
                  <a:lnTo>
                    <a:pt x="2331" y="17"/>
                  </a:lnTo>
                  <a:lnTo>
                    <a:pt x="2395" y="8"/>
                  </a:lnTo>
                  <a:lnTo>
                    <a:pt x="2461" y="0"/>
                  </a:lnTo>
                  <a:lnTo>
                    <a:pt x="2466" y="7"/>
                  </a:lnTo>
                  <a:lnTo>
                    <a:pt x="2472" y="14"/>
                  </a:lnTo>
                  <a:lnTo>
                    <a:pt x="2478" y="20"/>
                  </a:lnTo>
                  <a:lnTo>
                    <a:pt x="2481" y="25"/>
                  </a:lnTo>
                  <a:lnTo>
                    <a:pt x="2484" y="30"/>
                  </a:lnTo>
                  <a:lnTo>
                    <a:pt x="2268" y="145"/>
                  </a:lnTo>
                  <a:lnTo>
                    <a:pt x="2164" y="200"/>
                  </a:lnTo>
                  <a:lnTo>
                    <a:pt x="2065" y="254"/>
                  </a:lnTo>
                  <a:lnTo>
                    <a:pt x="1968" y="308"/>
                  </a:lnTo>
                  <a:lnTo>
                    <a:pt x="1872" y="362"/>
                  </a:lnTo>
                  <a:lnTo>
                    <a:pt x="1777" y="418"/>
                  </a:lnTo>
                  <a:lnTo>
                    <a:pt x="1682" y="474"/>
                  </a:lnTo>
                  <a:lnTo>
                    <a:pt x="1587" y="533"/>
                  </a:lnTo>
                  <a:lnTo>
                    <a:pt x="1490" y="594"/>
                  </a:lnTo>
                  <a:lnTo>
                    <a:pt x="1442" y="626"/>
                  </a:lnTo>
                  <a:lnTo>
                    <a:pt x="1392" y="659"/>
                  </a:lnTo>
                  <a:lnTo>
                    <a:pt x="1343" y="692"/>
                  </a:lnTo>
                  <a:lnTo>
                    <a:pt x="1292" y="727"/>
                  </a:lnTo>
                  <a:lnTo>
                    <a:pt x="1241" y="764"/>
                  </a:lnTo>
                  <a:lnTo>
                    <a:pt x="1188" y="802"/>
                  </a:lnTo>
                  <a:lnTo>
                    <a:pt x="1135" y="840"/>
                  </a:lnTo>
                  <a:lnTo>
                    <a:pt x="1080" y="880"/>
                  </a:lnTo>
                  <a:lnTo>
                    <a:pt x="1025" y="922"/>
                  </a:lnTo>
                  <a:lnTo>
                    <a:pt x="968" y="965"/>
                  </a:lnTo>
                  <a:lnTo>
                    <a:pt x="911" y="1009"/>
                  </a:lnTo>
                  <a:lnTo>
                    <a:pt x="851" y="1055"/>
                  </a:lnTo>
                  <a:lnTo>
                    <a:pt x="824" y="1075"/>
                  </a:lnTo>
                  <a:lnTo>
                    <a:pt x="793" y="1098"/>
                  </a:lnTo>
                  <a:lnTo>
                    <a:pt x="752" y="1129"/>
                  </a:lnTo>
                  <a:lnTo>
                    <a:pt x="705" y="1169"/>
                  </a:lnTo>
                  <a:lnTo>
                    <a:pt x="679" y="1190"/>
                  </a:lnTo>
                  <a:lnTo>
                    <a:pt x="651" y="1213"/>
                  </a:lnTo>
                  <a:lnTo>
                    <a:pt x="624" y="1238"/>
                  </a:lnTo>
                  <a:lnTo>
                    <a:pt x="595" y="1265"/>
                  </a:lnTo>
                  <a:lnTo>
                    <a:pt x="566" y="1292"/>
                  </a:lnTo>
                  <a:lnTo>
                    <a:pt x="536" y="1320"/>
                  </a:lnTo>
                  <a:lnTo>
                    <a:pt x="508" y="1350"/>
                  </a:lnTo>
                  <a:lnTo>
                    <a:pt x="493" y="1366"/>
                  </a:lnTo>
                  <a:lnTo>
                    <a:pt x="478" y="1381"/>
                  </a:lnTo>
                  <a:lnTo>
                    <a:pt x="450" y="1412"/>
                  </a:lnTo>
                  <a:lnTo>
                    <a:pt x="436" y="1428"/>
                  </a:lnTo>
                  <a:lnTo>
                    <a:pt x="421" y="1445"/>
                  </a:lnTo>
                  <a:lnTo>
                    <a:pt x="408" y="1460"/>
                  </a:lnTo>
                  <a:lnTo>
                    <a:pt x="395" y="1477"/>
                  </a:lnTo>
                  <a:lnTo>
                    <a:pt x="368" y="1511"/>
                  </a:lnTo>
                  <a:lnTo>
                    <a:pt x="343" y="1544"/>
                  </a:lnTo>
                  <a:lnTo>
                    <a:pt x="320" y="1579"/>
                  </a:lnTo>
                  <a:lnTo>
                    <a:pt x="310" y="1596"/>
                  </a:lnTo>
                  <a:lnTo>
                    <a:pt x="300" y="1614"/>
                  </a:lnTo>
                  <a:lnTo>
                    <a:pt x="290" y="1631"/>
                  </a:lnTo>
                  <a:lnTo>
                    <a:pt x="281" y="1649"/>
                  </a:lnTo>
                  <a:lnTo>
                    <a:pt x="272" y="1666"/>
                  </a:lnTo>
                  <a:lnTo>
                    <a:pt x="264" y="1684"/>
                  </a:lnTo>
                  <a:lnTo>
                    <a:pt x="257" y="1702"/>
                  </a:lnTo>
                  <a:lnTo>
                    <a:pt x="250" y="1718"/>
                  </a:lnTo>
                  <a:lnTo>
                    <a:pt x="244" y="1736"/>
                  </a:lnTo>
                  <a:lnTo>
                    <a:pt x="238" y="1753"/>
                  </a:lnTo>
                  <a:lnTo>
                    <a:pt x="234" y="1771"/>
                  </a:lnTo>
                  <a:lnTo>
                    <a:pt x="229" y="1788"/>
                  </a:lnTo>
                  <a:lnTo>
                    <a:pt x="227" y="1806"/>
                  </a:lnTo>
                  <a:lnTo>
                    <a:pt x="224" y="1823"/>
                  </a:lnTo>
                  <a:lnTo>
                    <a:pt x="223" y="1840"/>
                  </a:lnTo>
                  <a:lnTo>
                    <a:pt x="223" y="1856"/>
                  </a:lnTo>
                  <a:close/>
                  <a:moveTo>
                    <a:pt x="913" y="1981"/>
                  </a:moveTo>
                  <a:lnTo>
                    <a:pt x="1059" y="2107"/>
                  </a:lnTo>
                  <a:lnTo>
                    <a:pt x="1140" y="2176"/>
                  </a:lnTo>
                  <a:lnTo>
                    <a:pt x="1182" y="2212"/>
                  </a:lnTo>
                  <a:lnTo>
                    <a:pt x="1224" y="2248"/>
                  </a:lnTo>
                  <a:lnTo>
                    <a:pt x="1268" y="2284"/>
                  </a:lnTo>
                  <a:lnTo>
                    <a:pt x="1314" y="2321"/>
                  </a:lnTo>
                  <a:lnTo>
                    <a:pt x="1359" y="2359"/>
                  </a:lnTo>
                  <a:lnTo>
                    <a:pt x="1407" y="2396"/>
                  </a:lnTo>
                  <a:lnTo>
                    <a:pt x="1505" y="2474"/>
                  </a:lnTo>
                  <a:lnTo>
                    <a:pt x="1608" y="2555"/>
                  </a:lnTo>
                  <a:lnTo>
                    <a:pt x="1661" y="2594"/>
                  </a:lnTo>
                  <a:lnTo>
                    <a:pt x="1715" y="2635"/>
                  </a:lnTo>
                  <a:lnTo>
                    <a:pt x="1771" y="2676"/>
                  </a:lnTo>
                  <a:lnTo>
                    <a:pt x="1827" y="2717"/>
                  </a:lnTo>
                  <a:lnTo>
                    <a:pt x="1885" y="2758"/>
                  </a:lnTo>
                  <a:lnTo>
                    <a:pt x="1944" y="2800"/>
                  </a:lnTo>
                  <a:lnTo>
                    <a:pt x="2004" y="2840"/>
                  </a:lnTo>
                  <a:lnTo>
                    <a:pt x="2065" y="2882"/>
                  </a:lnTo>
                  <a:lnTo>
                    <a:pt x="2127" y="2923"/>
                  </a:lnTo>
                  <a:lnTo>
                    <a:pt x="2191" y="2964"/>
                  </a:lnTo>
                  <a:lnTo>
                    <a:pt x="2256" y="3006"/>
                  </a:lnTo>
                  <a:lnTo>
                    <a:pt x="2322" y="3047"/>
                  </a:lnTo>
                  <a:lnTo>
                    <a:pt x="2389" y="3088"/>
                  </a:lnTo>
                  <a:lnTo>
                    <a:pt x="2456" y="3128"/>
                  </a:lnTo>
                  <a:lnTo>
                    <a:pt x="2526" y="3169"/>
                  </a:lnTo>
                  <a:lnTo>
                    <a:pt x="2596" y="3209"/>
                  </a:lnTo>
                  <a:lnTo>
                    <a:pt x="2594" y="3212"/>
                  </a:lnTo>
                  <a:lnTo>
                    <a:pt x="2592" y="3216"/>
                  </a:lnTo>
                  <a:lnTo>
                    <a:pt x="2587" y="3223"/>
                  </a:lnTo>
                  <a:lnTo>
                    <a:pt x="2583" y="3230"/>
                  </a:lnTo>
                  <a:lnTo>
                    <a:pt x="2581" y="3233"/>
                  </a:lnTo>
                  <a:lnTo>
                    <a:pt x="2578" y="3235"/>
                  </a:lnTo>
                  <a:lnTo>
                    <a:pt x="2517" y="3227"/>
                  </a:lnTo>
                  <a:lnTo>
                    <a:pt x="2457" y="3217"/>
                  </a:lnTo>
                  <a:lnTo>
                    <a:pt x="2397" y="3206"/>
                  </a:lnTo>
                  <a:lnTo>
                    <a:pt x="2337" y="3196"/>
                  </a:lnTo>
                  <a:lnTo>
                    <a:pt x="2277" y="3185"/>
                  </a:lnTo>
                  <a:lnTo>
                    <a:pt x="2218" y="3173"/>
                  </a:lnTo>
                  <a:lnTo>
                    <a:pt x="2161" y="3160"/>
                  </a:lnTo>
                  <a:lnTo>
                    <a:pt x="2102" y="3146"/>
                  </a:lnTo>
                  <a:lnTo>
                    <a:pt x="2044" y="3133"/>
                  </a:lnTo>
                  <a:lnTo>
                    <a:pt x="1988" y="3119"/>
                  </a:lnTo>
                  <a:lnTo>
                    <a:pt x="1932" y="3104"/>
                  </a:lnTo>
                  <a:lnTo>
                    <a:pt x="1875" y="3090"/>
                  </a:lnTo>
                  <a:lnTo>
                    <a:pt x="1820" y="3074"/>
                  </a:lnTo>
                  <a:lnTo>
                    <a:pt x="1765" y="3058"/>
                  </a:lnTo>
                  <a:lnTo>
                    <a:pt x="1711" y="3042"/>
                  </a:lnTo>
                  <a:lnTo>
                    <a:pt x="1657" y="3025"/>
                  </a:lnTo>
                  <a:lnTo>
                    <a:pt x="1604" y="3008"/>
                  </a:lnTo>
                  <a:lnTo>
                    <a:pt x="1553" y="2990"/>
                  </a:lnTo>
                  <a:lnTo>
                    <a:pt x="1501" y="2972"/>
                  </a:lnTo>
                  <a:lnTo>
                    <a:pt x="1451" y="2954"/>
                  </a:lnTo>
                  <a:lnTo>
                    <a:pt x="1352" y="2916"/>
                  </a:lnTo>
                  <a:lnTo>
                    <a:pt x="1304" y="2897"/>
                  </a:lnTo>
                  <a:lnTo>
                    <a:pt x="1256" y="2878"/>
                  </a:lnTo>
                  <a:lnTo>
                    <a:pt x="1211" y="2858"/>
                  </a:lnTo>
                  <a:lnTo>
                    <a:pt x="1165" y="2838"/>
                  </a:lnTo>
                  <a:lnTo>
                    <a:pt x="1121" y="2818"/>
                  </a:lnTo>
                  <a:lnTo>
                    <a:pt x="1077" y="2797"/>
                  </a:lnTo>
                  <a:lnTo>
                    <a:pt x="1034" y="2777"/>
                  </a:lnTo>
                  <a:lnTo>
                    <a:pt x="993" y="2755"/>
                  </a:lnTo>
                  <a:lnTo>
                    <a:pt x="953" y="2735"/>
                  </a:lnTo>
                  <a:lnTo>
                    <a:pt x="913" y="2713"/>
                  </a:lnTo>
                  <a:lnTo>
                    <a:pt x="913" y="198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noProof="0" dirty="0"/>
            </a:p>
          </p:txBody>
        </p:sp>
      </p:grpSp>
      <p:sp>
        <p:nvSpPr>
          <p:cNvPr id="20" name="Text Placeholder 19"/>
          <p:cNvSpPr>
            <a:spLocks noGrp="1"/>
          </p:cNvSpPr>
          <p:nvPr>
            <p:ph type="body" sz="quarter" idx="14"/>
          </p:nvPr>
        </p:nvSpPr>
        <p:spPr>
          <a:xfrm>
            <a:off x="7968208" y="1124745"/>
            <a:ext cx="3815805" cy="1512168"/>
          </a:xfrm>
        </p:spPr>
        <p:txBody>
          <a:bodyPr/>
          <a:lstStyle>
            <a:lvl1pPr marL="0" indent="0">
              <a:buFontTx/>
              <a:buNone/>
              <a:defRPr b="1">
                <a:solidFill>
                  <a:schemeClr val="bg1"/>
                </a:solidFill>
              </a:defRPr>
            </a:lvl1pPr>
            <a:lvl2pPr marL="0" indent="0">
              <a:buFontTx/>
              <a:buNone/>
              <a:defRPr sz="1400">
                <a:solidFill>
                  <a:schemeClr val="bg1"/>
                </a:solidFill>
              </a:defRPr>
            </a:lvl2pPr>
            <a:lvl3pPr marL="0" indent="0">
              <a:buFontTx/>
              <a:buNone/>
              <a:defRPr sz="1400">
                <a:solidFill>
                  <a:schemeClr val="bg1"/>
                </a:solidFill>
              </a:defRPr>
            </a:lvl3pPr>
            <a:lvl4pPr marL="0" indent="0">
              <a:buFontTx/>
              <a:buNone/>
              <a:defRPr sz="1400">
                <a:solidFill>
                  <a:schemeClr val="bg1"/>
                </a:solidFill>
              </a:defRPr>
            </a:lvl4pPr>
            <a:lvl5pPr marL="0" indent="0">
              <a:buFontTx/>
              <a:buNone/>
              <a:defRPr sz="1400">
                <a:solidFill>
                  <a:schemeClr val="bg1"/>
                </a:solidFill>
              </a:defRPr>
            </a:lvl5pPr>
            <a:lvl6pPr marL="0" indent="0">
              <a:buFontTx/>
              <a:buNone/>
              <a:defRPr sz="1400">
                <a:solidFill>
                  <a:schemeClr val="bg1"/>
                </a:solidFill>
              </a:defRPr>
            </a:lvl6pPr>
            <a:lvl7pPr marL="0" indent="0">
              <a:buFontTx/>
              <a:buNone/>
              <a:defRPr sz="1400">
                <a:solidFill>
                  <a:schemeClr val="bg1"/>
                </a:solidFill>
              </a:defRPr>
            </a:lvl7pPr>
            <a:lvl8pPr marL="0" indent="0">
              <a:buFontTx/>
              <a:buNone/>
              <a:defRPr sz="1400">
                <a:solidFill>
                  <a:schemeClr val="bg1"/>
                </a:solidFill>
              </a:defRPr>
            </a:lvl8pPr>
            <a:lvl9pPr marL="0" indent="0">
              <a:buFontTx/>
              <a:buNone/>
              <a:defRPr sz="1400">
                <a:solidFill>
                  <a:schemeClr val="bg1"/>
                </a:solidFill>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151776885"/>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4"/>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4"/>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2A0504B-A3F2-405C-9155-C619572FC21C}"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8AEEDBFD-277C-434B-9A9A-87EE86F3BF94}"/>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19760394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cSld name="Otsikkodia">
    <p:bg>
      <p:bgPr>
        <a:solidFill>
          <a:schemeClr val="bg1"/>
        </a:solidFill>
        <a:effectLst/>
      </p:bgPr>
    </p:bg>
    <p:spTree>
      <p:nvGrpSpPr>
        <p:cNvPr id="1" name=""/>
        <p:cNvGrpSpPr/>
        <p:nvPr/>
      </p:nvGrpSpPr>
      <p:grpSpPr>
        <a:xfrm>
          <a:off x="0" y="0"/>
          <a:ext cx="0" cy="0"/>
          <a:chOff x="0" y="0"/>
          <a:chExt cx="0" cy="0"/>
        </a:xfrm>
      </p:grpSpPr>
      <p:pic>
        <p:nvPicPr>
          <p:cNvPr id="7" name="Picture 8" descr="ribbon_kansisivu.jpg"/>
          <p:cNvPicPr>
            <a:picLocks noChangeAspect="1"/>
          </p:cNvPicPr>
          <p:nvPr/>
        </p:nvPicPr>
        <p:blipFill rotWithShape="1">
          <a:blip r:embed="rId2" cstate="screen">
            <a:extLst>
              <a:ext uri="{28A0092B-C50C-407E-A947-70E740481C1C}">
                <a14:useLocalDpi xmlns:a14="http://schemas.microsoft.com/office/drawing/2010/main"/>
              </a:ext>
            </a:extLst>
          </a:blip>
          <a:srcRect l="-1238" r="1238" b="16001"/>
          <a:stretch/>
        </p:blipFill>
        <p:spPr>
          <a:xfrm>
            <a:off x="8632821" y="3977680"/>
            <a:ext cx="3555688" cy="2880320"/>
          </a:xfrm>
          <a:prstGeom prst="rect">
            <a:avLst/>
          </a:prstGeom>
        </p:spPr>
      </p:pic>
      <p:sp>
        <p:nvSpPr>
          <p:cNvPr id="2" name="Title 1"/>
          <p:cNvSpPr>
            <a:spLocks noGrp="1"/>
          </p:cNvSpPr>
          <p:nvPr>
            <p:ph type="ctrTitle"/>
          </p:nvPr>
        </p:nvSpPr>
        <p:spPr>
          <a:xfrm>
            <a:off x="907200" y="1825200"/>
            <a:ext cx="9729600" cy="1468800"/>
          </a:xfrm>
        </p:spPr>
        <p:txBody>
          <a:bodyPr rIns="90000"/>
          <a:lstStyle/>
          <a:p>
            <a:r>
              <a:rPr lang="fi-FI"/>
              <a:t>Muokkaa perustyyl. napsautt.</a:t>
            </a:r>
            <a:endParaRPr lang="fi-FI" dirty="0"/>
          </a:p>
        </p:txBody>
      </p:sp>
      <p:sp>
        <p:nvSpPr>
          <p:cNvPr id="3" name="Subtitle 2"/>
          <p:cNvSpPr>
            <a:spLocks noGrp="1"/>
          </p:cNvSpPr>
          <p:nvPr>
            <p:ph type="subTitle" idx="1"/>
          </p:nvPr>
        </p:nvSpPr>
        <p:spPr>
          <a:xfrm>
            <a:off x="907200" y="3301200"/>
            <a:ext cx="8136000" cy="1638000"/>
          </a:xfrm>
        </p:spPr>
        <p:txBody>
          <a:bodyPr>
            <a:normAutofit/>
          </a:bodyPr>
          <a:lstStyle>
            <a:lvl1pPr marL="0" indent="0" algn="l">
              <a:buNone/>
              <a:defRPr sz="3467">
                <a:solidFill>
                  <a:srgbClr val="00A6D6"/>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8" name="Rectangle 9"/>
          <p:cNvSpPr/>
          <p:nvPr userDrawn="1"/>
        </p:nvSpPr>
        <p:spPr>
          <a:xfrm>
            <a:off x="0" y="1028734"/>
            <a:ext cx="12192000" cy="60959"/>
          </a:xfrm>
          <a:prstGeom prst="rect">
            <a:avLst/>
          </a:prstGeom>
          <a:gradFill>
            <a:gsLst>
              <a:gs pos="50000">
                <a:srgbClr val="002E63"/>
              </a:gs>
              <a:gs pos="100000">
                <a:srgbClr val="00A6D6"/>
              </a:gs>
            </a:gsLst>
            <a:lin ang="108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i-FI" sz="2400"/>
          </a:p>
        </p:txBody>
      </p:sp>
      <p:sp>
        <p:nvSpPr>
          <p:cNvPr id="10" name="Suorakulmio 9"/>
          <p:cNvSpPr/>
          <p:nvPr userDrawn="1"/>
        </p:nvSpPr>
        <p:spPr>
          <a:xfrm>
            <a:off x="805951" y="383465"/>
            <a:ext cx="10580099" cy="502573"/>
          </a:xfrm>
          <a:prstGeom prst="rect">
            <a:avLst/>
          </a:prstGeom>
        </p:spPr>
        <p:txBody>
          <a:bodyPr wrap="square">
            <a:spAutoFit/>
          </a:bodyPr>
          <a:lstStyle/>
          <a:p>
            <a:pPr algn="r"/>
            <a:r>
              <a:rPr lang="sv-SE" sz="1333" dirty="0">
                <a:solidFill>
                  <a:schemeClr val="accent2"/>
                </a:solidFill>
              </a:rPr>
              <a:t>Onnistuva Suomi </a:t>
            </a:r>
            <a:r>
              <a:rPr lang="sv-SE" sz="1333" dirty="0" err="1">
                <a:solidFill>
                  <a:schemeClr val="accent2"/>
                </a:solidFill>
              </a:rPr>
              <a:t>tehdään</a:t>
            </a:r>
            <a:r>
              <a:rPr lang="sv-SE" sz="1333" dirty="0">
                <a:solidFill>
                  <a:schemeClr val="accent2"/>
                </a:solidFill>
              </a:rPr>
              <a:t> </a:t>
            </a:r>
            <a:r>
              <a:rPr lang="sv-SE" sz="1333" dirty="0" err="1">
                <a:solidFill>
                  <a:schemeClr val="accent2"/>
                </a:solidFill>
              </a:rPr>
              <a:t>lähellä</a:t>
            </a:r>
            <a:endParaRPr lang="sv-SE" sz="1333" dirty="0">
              <a:solidFill>
                <a:schemeClr val="accent2"/>
              </a:solidFill>
            </a:endParaRPr>
          </a:p>
          <a:p>
            <a:pPr algn="r"/>
            <a:r>
              <a:rPr lang="sv-SE" sz="1333" dirty="0">
                <a:solidFill>
                  <a:schemeClr val="accent2"/>
                </a:solidFill>
              </a:rPr>
              <a:t>Finlands framgång skapas lokalt </a:t>
            </a:r>
            <a:endParaRPr lang="fi-FI" sz="1333" b="0" dirty="0">
              <a:solidFill>
                <a:schemeClr val="accent2"/>
              </a:solidFill>
              <a:latin typeface="+mn-lt"/>
            </a:endParaRPr>
          </a:p>
        </p:txBody>
      </p:sp>
      <p:pic>
        <p:nvPicPr>
          <p:cNvPr id="5" name="Kuva 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61690" y="215703"/>
            <a:ext cx="2611212" cy="620381"/>
          </a:xfrm>
          <a:prstGeom prst="rect">
            <a:avLst/>
          </a:prstGeom>
        </p:spPr>
      </p:pic>
    </p:spTree>
    <p:extLst>
      <p:ext uri="{BB962C8B-B14F-4D97-AF65-F5344CB8AC3E}">
        <p14:creationId xmlns:p14="http://schemas.microsoft.com/office/powerpoint/2010/main" val="710205131"/>
      </p:ext>
    </p:extLst>
  </p:cSld>
  <p:clrMapOvr>
    <a:masterClrMapping/>
  </p:clrMapOvr>
  <p:extLst>
    <p:ext uri="{DCECCB84-F9BA-43D5-87BE-67443E8EF086}">
      <p15:sldGuideLst xmlns:p15="http://schemas.microsoft.com/office/powerpoint/2012/main">
        <p15:guide id="1" orient="horz" pos="395">
          <p15:clr>
            <a:srgbClr val="FBAE40"/>
          </p15:clr>
        </p15:guide>
        <p15:guide id="2" pos="2880">
          <p15:clr>
            <a:srgbClr val="FBAE40"/>
          </p15:clr>
        </p15:guide>
      </p15:sldGuideLst>
    </p:ext>
  </p:extLst>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Content and Picture 3">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idx="1"/>
          </p:nvPr>
        </p:nvSpPr>
        <p:spPr>
          <a:xfrm>
            <a:off x="407988" y="1844675"/>
            <a:ext cx="5688012" cy="4320629"/>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FD4B4A7A-DEA7-4FD1-BF8B-9E2EF86590D1}" type="datetime1">
              <a:rPr lang="fi-FI" smtClean="0"/>
              <a:t>13.12.2021</a:t>
            </a:fld>
            <a:endParaRPr lang="en-US"/>
          </a:p>
        </p:txBody>
      </p:sp>
      <p:sp>
        <p:nvSpPr>
          <p:cNvPr id="5" name="Footer Placeholder 4"/>
          <p:cNvSpPr>
            <a:spLocks noGrp="1"/>
          </p:cNvSpPr>
          <p:nvPr>
            <p:ph type="ftr" sz="quarter" idx="11"/>
          </p:nvPr>
        </p:nvSpPr>
        <p:spPr/>
        <p:txBody>
          <a:bodyPr/>
          <a:lstStyle/>
          <a:p>
            <a:r>
              <a:rPr lang="fi-FI" noProof="0"/>
              <a:t>LUONNOS</a:t>
            </a:r>
            <a:endParaRPr lang="fi-FI" noProof="0" dirty="0"/>
          </a:p>
        </p:txBody>
      </p:sp>
      <p:sp>
        <p:nvSpPr>
          <p:cNvPr id="6" name="Slide Number Placeholder 5"/>
          <p:cNvSpPr>
            <a:spLocks noGrp="1"/>
          </p:cNvSpPr>
          <p:nvPr>
            <p:ph type="sldNum" sz="quarter" idx="12"/>
          </p:nvPr>
        </p:nvSpPr>
        <p:spPr/>
        <p:txBody>
          <a:bodyPr/>
          <a:lstStyle/>
          <a:p>
            <a:fld id="{449D1DC6-4D9D-49B0-BBAF-7A30D1B54A51}" type="slidenum">
              <a:rPr lang="en-US" smtClean="0"/>
              <a:t>‹#›</a:t>
            </a:fld>
            <a:endParaRPr lang="en-US"/>
          </a:p>
        </p:txBody>
      </p:sp>
      <p:sp>
        <p:nvSpPr>
          <p:cNvPr id="9" name="Picture Placeholder 11"/>
          <p:cNvSpPr>
            <a:spLocks noGrp="1"/>
          </p:cNvSpPr>
          <p:nvPr>
            <p:ph type="pic" sz="quarter" idx="13"/>
          </p:nvPr>
        </p:nvSpPr>
        <p:spPr>
          <a:xfrm>
            <a:off x="6384032" y="1844676"/>
            <a:ext cx="5399981" cy="4608660"/>
          </a:xfrm>
          <a:solidFill>
            <a:schemeClr val="bg2">
              <a:lumMod val="20000"/>
              <a:lumOff val="80000"/>
            </a:schemeClr>
          </a:solidFill>
        </p:spPr>
        <p:txBody>
          <a:bodyPr/>
          <a:lstStyle>
            <a:lvl1pPr marL="0" indent="0">
              <a:buFontTx/>
              <a:buNone/>
              <a:defRPr sz="1200"/>
            </a:lvl1pPr>
          </a:lstStyle>
          <a:p>
            <a:r>
              <a:rPr lang="fi-FI"/>
              <a:t>Lisää kuva napsauttamalla kuvaketta</a:t>
            </a:r>
          </a:p>
        </p:txBody>
      </p:sp>
    </p:spTree>
    <p:extLst>
      <p:ext uri="{BB962C8B-B14F-4D97-AF65-F5344CB8AC3E}">
        <p14:creationId xmlns:p14="http://schemas.microsoft.com/office/powerpoint/2010/main" val="258558337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3F73254E-B6CD-4592-9C35-AAF54117EE2A}"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dirty="0"/>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33373455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4EB299D4-57F5-4C10-81C1-8BF8F799F7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543863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solidFill>
                  <a:schemeClr val="bg1"/>
                </a:solidFill>
              </a:defRPr>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A227564-0586-4505-BF1F-E84027D5EBA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1" name="Text Placeholder 2"/>
          <p:cNvSpPr>
            <a:spLocks noGrp="1" noChangeAspect="1"/>
          </p:cNvSpPr>
          <p:nvPr>
            <p:ph type="body" sz="quarter" idx="19"/>
          </p:nvPr>
        </p:nvSpPr>
        <p:spPr>
          <a:xfrm>
            <a:off x="479220" y="374400"/>
            <a:ext cx="1562400" cy="468000"/>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415173529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bg1"/>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BE94E73-A393-4ECF-BC02-065EDEC21D28}"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6065368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4"/>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62FAB94D-EAA4-4ABB-AA8C-06714C2040F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4"/>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13026744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t" anchorCtr="0">
            <a:noAutofit/>
          </a:bodyPr>
          <a:lstStyle>
            <a:lvl1pPr algn="l">
              <a:defRPr sz="5400">
                <a:solidFill>
                  <a:schemeClr val="accent3"/>
                </a:solidFill>
              </a:defRPr>
            </a:lvl1pPr>
          </a:lstStyle>
          <a:p>
            <a:r>
              <a:rPr lang="fi-FI" noProof="0"/>
              <a:t>Muokkaa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EC95CC45-6607-47DC-A7A9-BF90EC2628B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20366793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Lainaus / somenos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56050" y="1628750"/>
            <a:ext cx="4969188" cy="259236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B33FB06A-2199-45FA-83DB-6FECE6E0A95E}"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6456050" y="4365130"/>
            <a:ext cx="4969188" cy="1440359"/>
          </a:xfrm>
        </p:spPr>
        <p:txBody>
          <a:bodyPr>
            <a:noAutofit/>
          </a:bodyPr>
          <a:lstStyle>
            <a:lvl1pPr marL="0" indent="0">
              <a:buFontTx/>
              <a:buNone/>
              <a:defRPr sz="20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Tree>
    <p:extLst>
      <p:ext uri="{BB962C8B-B14F-4D97-AF65-F5344CB8AC3E}">
        <p14:creationId xmlns:p14="http://schemas.microsoft.com/office/powerpoint/2010/main" val="34883968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68316CC7-DE12-41D9-9D9A-4FA28A6C21A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9"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27082908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AE7C8EA-7D5B-4ECC-B84F-BEAF5A03A11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a:extLst>
              <a:ext uri="{FF2B5EF4-FFF2-40B4-BE49-F238E27FC236}">
                <a16:creationId xmlns:a16="http://schemas.microsoft.com/office/drawing/2014/main" id="{CF201B11-9274-4F82-A5C3-7FAE916E061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3339511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blipFill>
            <a:blip r:embed="rId2"/>
            <a:stretch>
              <a:fillRect/>
            </a:stretch>
          </a:blip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67A1DCB-3851-4A5B-BCB6-D4786F0F6F94}"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8" name="Text Placeholder 2"/>
          <p:cNvSpPr>
            <a:spLocks noGrp="1" noChangeAspect="1"/>
          </p:cNvSpPr>
          <p:nvPr>
            <p:ph type="body" sz="quarter" idx="19"/>
          </p:nvPr>
        </p:nvSpPr>
        <p:spPr>
          <a:xfrm>
            <a:off x="10814400" y="6326675"/>
            <a:ext cx="612000" cy="183318"/>
          </a:xfrm>
          <a:blipFill>
            <a:blip r:embed="rId3"/>
            <a:stretch>
              <a:fillRect/>
            </a:stretch>
          </a:blipFill>
        </p:spPr>
        <p:txBody>
          <a:bodyPr/>
          <a:lstStyle>
            <a:lvl1pPr>
              <a:defRPr sz="100">
                <a:noFill/>
              </a:defRPr>
            </a:lvl1pPr>
          </a:lstStyle>
          <a:p>
            <a:pPr lvl="0"/>
            <a:r>
              <a:rPr lang="fi-FI"/>
              <a:t>Muokkaa tekstin perustyylejä</a:t>
            </a:r>
          </a:p>
        </p:txBody>
      </p:sp>
    </p:spTree>
    <p:extLst>
      <p:ext uri="{BB962C8B-B14F-4D97-AF65-F5344CB8AC3E}">
        <p14:creationId xmlns:p14="http://schemas.microsoft.com/office/powerpoint/2010/main" val="41698212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perustyyl. napsautt.</a:t>
            </a:r>
            <a:endParaRPr lang="fi-FI" noProof="0" dirty="0"/>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54ECBA33-160D-4EC6-909B-9CB559B0B403}"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dirty="0"/>
          </a:p>
        </p:txBody>
      </p:sp>
    </p:spTree>
    <p:extLst>
      <p:ext uri="{BB962C8B-B14F-4D97-AF65-F5344CB8AC3E}">
        <p14:creationId xmlns:p14="http://schemas.microsoft.com/office/powerpoint/2010/main" val="29295328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idx="1"/>
          </p:nvPr>
        </p:nvSpPr>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98AD4220-0D06-4B95-9657-C9EB0E3F48C9}" type="datetime1">
              <a:rPr lang="fi-FI" smtClean="0"/>
              <a:t>13.12.2021</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0811122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41CBBC2-2705-4909-A44B-E8E547993242}"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11131584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7C401418-3AB9-4A57-9BE9-76E818D353E7}"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9189380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90606902-C255-44A1-8286-8619BDE5DB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22005990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8A95EB08-A361-4348-9F3E-02C2712B35A8}"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42012898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5" name="Date Placeholder 4"/>
          <p:cNvSpPr>
            <a:spLocks noGrp="1"/>
          </p:cNvSpPr>
          <p:nvPr>
            <p:ph type="dt" sz="half" idx="10"/>
          </p:nvPr>
        </p:nvSpPr>
        <p:spPr/>
        <p:txBody>
          <a:bodyPr/>
          <a:lstStyle/>
          <a:p>
            <a:fld id="{5F0FA206-5037-4386-A71E-BA74030E6AF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endParaRPr lang="fi-FI" noProof="0" dirty="0"/>
          </a:p>
        </p:txBody>
      </p:sp>
    </p:spTree>
    <p:extLst>
      <p:ext uri="{BB962C8B-B14F-4D97-AF65-F5344CB8AC3E}">
        <p14:creationId xmlns:p14="http://schemas.microsoft.com/office/powerpoint/2010/main" val="14404105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84340ED4-C6FE-4FAE-AFC3-75E56FFF71C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9196021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9C76FDF6-01CE-4895-B906-A8CDF2AFEEBB}"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419343781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Date Placeholder 2"/>
          <p:cNvSpPr>
            <a:spLocks noGrp="1"/>
          </p:cNvSpPr>
          <p:nvPr>
            <p:ph type="dt" sz="half" idx="10"/>
          </p:nvPr>
        </p:nvSpPr>
        <p:spPr/>
        <p:txBody>
          <a:bodyPr/>
          <a:lstStyle/>
          <a:p>
            <a:fld id="{6BE111E2-37B1-4109-A1BB-6B241DDDB9DB}" type="datetime1">
              <a:rPr lang="fi-FI" smtClean="0"/>
              <a:t>13.12.2021</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83117119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3C7E74B2-E516-4435-B461-CA65DCAC78D1}"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Tree>
    <p:extLst>
      <p:ext uri="{BB962C8B-B14F-4D97-AF65-F5344CB8AC3E}">
        <p14:creationId xmlns:p14="http://schemas.microsoft.com/office/powerpoint/2010/main" val="2532257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768E5A34-EE4F-4300-BC0F-34FBC4D65423}"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26663096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49A53939-6D20-48CE-8A65-6883A101DFFB}"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59674859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5" name="Date Placeholder 4"/>
          <p:cNvSpPr>
            <a:spLocks noGrp="1"/>
          </p:cNvSpPr>
          <p:nvPr>
            <p:ph type="dt" sz="half" idx="10"/>
          </p:nvPr>
        </p:nvSpPr>
        <p:spPr/>
        <p:txBody>
          <a:bodyPr/>
          <a:lstStyle/>
          <a:p>
            <a:fld id="{1DA28073-A458-4B12-9446-D38333399C64}"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buFontTx/>
              <a:buNone/>
              <a:defRPr>
                <a:latin typeface="Work Sans SemiBold" panose="00000700000000000000" pitchFamily="2" charset="0"/>
              </a:defRPr>
            </a:lvl1pPr>
            <a:lvl2pPr marL="0" indent="0" algn="just">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a:t>
            </a:r>
          </a:p>
          <a:p>
            <a:pPr lvl="1"/>
            <a:r>
              <a:rPr lang="fi-FI" noProof="0"/>
              <a:t>toinen taso</a:t>
            </a:r>
          </a:p>
        </p:txBody>
      </p:sp>
    </p:spTree>
    <p:extLst>
      <p:ext uri="{BB962C8B-B14F-4D97-AF65-F5344CB8AC3E}">
        <p14:creationId xmlns:p14="http://schemas.microsoft.com/office/powerpoint/2010/main" val="24430601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90963F2F-44B9-41C8-8927-50FD9A36BCAE}"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32349757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7" name="Date Placeholder 6"/>
          <p:cNvSpPr>
            <a:spLocks noGrp="1"/>
          </p:cNvSpPr>
          <p:nvPr>
            <p:ph type="dt" sz="half" idx="10"/>
          </p:nvPr>
        </p:nvSpPr>
        <p:spPr/>
        <p:txBody>
          <a:bodyPr/>
          <a:lstStyle/>
          <a:p>
            <a:fld id="{C6BF9130-7A42-4FBD-AEC6-4BFCDA2A07E7}"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perustyyl. napsautt.</a:t>
            </a:r>
            <a:endParaRPr lang="fi-FI" noProof="0" dirty="0"/>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dirty="0"/>
              <a:t>nosto%</a:t>
            </a:r>
          </a:p>
          <a:p>
            <a:pPr lvl="1"/>
            <a:r>
              <a:rPr lang="fi-FI" noProof="0" dirty="0"/>
              <a:t>Second level</a:t>
            </a:r>
          </a:p>
          <a:p>
            <a:pPr lvl="2"/>
            <a:r>
              <a:rPr lang="fi-FI" noProof="0" dirty="0"/>
              <a:t>Third level</a:t>
            </a:r>
          </a:p>
        </p:txBody>
      </p:sp>
    </p:spTree>
    <p:extLst>
      <p:ext uri="{BB962C8B-B14F-4D97-AF65-F5344CB8AC3E}">
        <p14:creationId xmlns:p14="http://schemas.microsoft.com/office/powerpoint/2010/main" val="86534789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CAFC92E4-B935-4FE6-B163-FE6F8B9B506C}"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16489530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5D09515-BBF2-40CB-8DFB-BA183B8AAB94}"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endParaRPr lang="fi-FI" noProof="0" dirty="0"/>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31443290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2B40BE1D-27B4-45A7-AD76-1198A7D57D99}"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perustyyl. napsautt.</a:t>
            </a:r>
            <a:endParaRPr lang="fi-FI" noProof="0" dirty="0"/>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endParaRPr lang="fi-FI" noProof="0" dirty="0"/>
          </a:p>
        </p:txBody>
      </p:sp>
    </p:spTree>
    <p:extLst>
      <p:ext uri="{BB962C8B-B14F-4D97-AF65-F5344CB8AC3E}">
        <p14:creationId xmlns:p14="http://schemas.microsoft.com/office/powerpoint/2010/main" val="76766388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3DBA2578-D1ED-4406-9F94-0AB22A2B6A3C}"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10658475" cy="3816350"/>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35726897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15999BF7-CE1F-4794-BE7A-0EBBEDC83E9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DE41C726-91B5-4DC4-ADD0-FD7392546F7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5815717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5" name="Date Placeholder 4"/>
          <p:cNvSpPr>
            <a:spLocks noGrp="1"/>
          </p:cNvSpPr>
          <p:nvPr>
            <p:ph type="dt" sz="half" idx="10"/>
          </p:nvPr>
        </p:nvSpPr>
        <p:spPr/>
        <p:txBody>
          <a:bodyPr/>
          <a:lstStyle/>
          <a:p>
            <a:fld id="{9F5BD0C2-3805-48AA-8034-4776FDEFC4F5}" type="datetime1">
              <a:rPr lang="fi-FI" smtClean="0"/>
              <a:t>13.12.2021</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dirty="0"/>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567376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secHead" preserve="1">
  <p:cSld name="Väliotsikkodia roosa">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0614DF77-57E5-43AE-89EB-A3037004F2C0}"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2705732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55070E62-652A-4FCA-A48A-A3C9B5D21054}"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5847271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64807B02-D0B4-4A08-B62E-A00F5B78E98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2842071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a:t>
            </a:r>
          </a:p>
        </p:txBody>
      </p:sp>
      <p:sp>
        <p:nvSpPr>
          <p:cNvPr id="4" name="Date Placeholder 3"/>
          <p:cNvSpPr>
            <a:spLocks noGrp="1"/>
          </p:cNvSpPr>
          <p:nvPr>
            <p:ph type="dt" sz="half" idx="10"/>
          </p:nvPr>
        </p:nvSpPr>
        <p:spPr/>
        <p:txBody>
          <a:bodyPr/>
          <a:lstStyle>
            <a:lvl1pPr>
              <a:defRPr>
                <a:noFill/>
              </a:defRPr>
            </a:lvl1pPr>
          </a:lstStyle>
          <a:p>
            <a:fld id="{96A53D7B-6B97-4993-8B7C-225FD1A23FD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Freeform 6"/>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0737389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perustyyl. napsautt.</a:t>
            </a:r>
            <a:endParaRPr lang="fi-FI" noProof="0" dirty="0"/>
          </a:p>
        </p:txBody>
      </p:sp>
      <p:sp>
        <p:nvSpPr>
          <p:cNvPr id="3" name="Date Placeholder 2"/>
          <p:cNvSpPr>
            <a:spLocks noGrp="1"/>
          </p:cNvSpPr>
          <p:nvPr>
            <p:ph type="dt" sz="half" idx="10"/>
          </p:nvPr>
        </p:nvSpPr>
        <p:spPr/>
        <p:txBody>
          <a:bodyPr/>
          <a:lstStyle/>
          <a:p>
            <a:fld id="{49B95E72-162F-498F-B705-BE5BB9DFFA3F}" type="datetime1">
              <a:rPr lang="fi-FI" smtClean="0"/>
              <a:t>13.12.2021</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67116294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F2DA8B51-994D-4A31-B782-77968A11E96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7039604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44088E3-6F12-4947-AD33-6B633F33A9C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65226875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256D4DAF-E4C3-4958-B746-FD7B1AD5EF1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accent3"/>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2489456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7FF261-7541-42FA-B569-1D24A5023728}"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5321090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A3425D23-A5E1-4458-8F52-DB3FA246251F}"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197F7F2B-0E7B-4A96-B3C5-5F122BDA54FA}"/>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41521191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A4432D0-F305-446D-95E3-48EAD803891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947830F6-C9F2-4A36-980C-6136E35544A3}"/>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7654787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9348F61E-A88D-43AD-B098-855ED78C625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a:t>
            </a:r>
          </a:p>
        </p:txBody>
      </p:sp>
      <p:sp>
        <p:nvSpPr>
          <p:cNvPr id="10"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9314238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Lainaus / Somenosto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bg1"/>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7355545E-CA5D-4F16-9BEC-18C7CE8404EA}"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accent3">
              <a:lumMod val="75000"/>
            </a:schemeClr>
          </a:solidFill>
        </p:spPr>
        <p:txBody>
          <a:bodyPr/>
          <a:lstStyle>
            <a:lvl1pPr marL="0" indent="0">
              <a:buFontTx/>
              <a:buNone/>
              <a:defRPr sz="1000">
                <a:solidFill>
                  <a:schemeClr val="bg1"/>
                </a:solidFill>
              </a:defRPr>
            </a:lvl1pPr>
          </a:lstStyle>
          <a:p>
            <a:r>
              <a:rPr lang="fi-FI" noProof="0"/>
              <a:t>Lisää kuva napsauttamalla kuvaketta</a:t>
            </a:r>
            <a:endParaRPr lang="fi-FI" noProof="0" dirty="0"/>
          </a:p>
        </p:txBody>
      </p:sp>
      <p:sp>
        <p:nvSpPr>
          <p:cNvPr id="9"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9301153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Lainaus / somenosto 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196690"/>
            <a:ext cx="5905317" cy="3744520"/>
          </a:xfrm>
        </p:spPr>
        <p:txBody>
          <a:bodyPr anchor="t" anchorCtr="0">
            <a:noAutofit/>
          </a:bodyPr>
          <a:lstStyle>
            <a:lvl1pPr algn="l">
              <a:defRPr sz="4000">
                <a:solidFill>
                  <a:schemeClr val="accent3"/>
                </a:solidFill>
              </a:defRPr>
            </a:lvl1pPr>
          </a:lstStyle>
          <a:p>
            <a:r>
              <a:rPr lang="fi-FI" noProof="0"/>
              <a:t>Muokkaa perustyyl. napsautt.</a:t>
            </a:r>
            <a:endParaRPr lang="fi-FI" noProof="0" dirty="0"/>
          </a:p>
        </p:txBody>
      </p:sp>
      <p:sp>
        <p:nvSpPr>
          <p:cNvPr id="4" name="Date Placeholder 3"/>
          <p:cNvSpPr>
            <a:spLocks noGrp="1"/>
          </p:cNvSpPr>
          <p:nvPr>
            <p:ph type="dt" sz="half" idx="10"/>
          </p:nvPr>
        </p:nvSpPr>
        <p:spPr/>
        <p:txBody>
          <a:bodyPr/>
          <a:lstStyle>
            <a:lvl1pPr>
              <a:defRPr>
                <a:solidFill>
                  <a:schemeClr val="accent3"/>
                </a:solidFill>
              </a:defRPr>
            </a:lvl1pPr>
          </a:lstStyle>
          <a:p>
            <a:fld id="{251DFD47-2053-4F82-99FB-D06916968DBF}" type="datetime1">
              <a:rPr lang="fi-FI" smtClean="0"/>
              <a:t>13.12.2021</a:t>
            </a:fld>
            <a:endParaRPr lang="fi-FI"/>
          </a:p>
        </p:txBody>
      </p:sp>
      <p:sp>
        <p:nvSpPr>
          <p:cNvPr id="5" name="Footer Placeholder 4"/>
          <p:cNvSpPr>
            <a:spLocks noGrp="1"/>
          </p:cNvSpPr>
          <p:nvPr>
            <p:ph type="ftr" sz="quarter" idx="11"/>
          </p:nvPr>
        </p:nvSpPr>
        <p:spPr/>
        <p:txBody>
          <a:bodyPr/>
          <a:lstStyle>
            <a:lvl1pPr>
              <a:defRPr>
                <a:solidFill>
                  <a:schemeClr val="accent3"/>
                </a:solid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solidFill>
                  <a:schemeClr val="accent3"/>
                </a:solid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085230"/>
            <a:ext cx="5905317" cy="720259"/>
          </a:xfrm>
        </p:spPr>
        <p:txBody>
          <a:bodyPr>
            <a:noAutofit/>
          </a:bodyPr>
          <a:lstStyle>
            <a:lvl1pPr marL="0" indent="0">
              <a:buFontTx/>
              <a:buNone/>
              <a:defRPr sz="24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8" name="Picture Placeholder 7"/>
          <p:cNvSpPr>
            <a:spLocks noGrp="1"/>
          </p:cNvSpPr>
          <p:nvPr>
            <p:ph type="pic" sz="quarter" idx="14"/>
          </p:nvPr>
        </p:nvSpPr>
        <p:spPr>
          <a:xfrm>
            <a:off x="7032625" y="1052670"/>
            <a:ext cx="5159375" cy="4752818"/>
          </a:xfrm>
          <a:solidFill>
            <a:schemeClr val="bg1">
              <a:lumMod val="95000"/>
            </a:schemeClr>
          </a:solidFill>
        </p:spPr>
        <p:txBody>
          <a:bodyPr/>
          <a:lstStyle>
            <a:lvl1pPr marL="0" indent="0">
              <a:buFontTx/>
              <a:buNone/>
              <a:defRPr sz="1000"/>
            </a:lvl1pPr>
          </a:lstStyle>
          <a:p>
            <a:r>
              <a:rPr lang="fi-FI" noProof="0"/>
              <a:t>Lisää kuva napsauttamalla kuvaketta</a:t>
            </a:r>
            <a:endParaRPr lang="fi-FI" noProof="0" dirty="0"/>
          </a:p>
        </p:txBody>
      </p:sp>
    </p:spTree>
    <p:extLst>
      <p:ext uri="{BB962C8B-B14F-4D97-AF65-F5344CB8AC3E}">
        <p14:creationId xmlns:p14="http://schemas.microsoft.com/office/powerpoint/2010/main" val="28226787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302BE5-232C-48AE-9285-4176BBC77C70}" type="datetime1">
              <a:rPr lang="fi-FI" smtClean="0"/>
              <a:t>13.12.2021</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28294206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userDrawn="1">
  <p:cSld name="Kiitos grafiik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2172D856-1DF6-4939-B870-A33B0202D2C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9877937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Kiitos kuv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EA793451-BA5D-4D6B-9E5D-A6E6C84C1BE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7711569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Kiitos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FBEF2E9C-1A86-472E-BA1B-A4B19BFF61F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4578971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Kiitos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BC8533C0-49A6-4D70-B89C-A1AE5085774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2"/>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
        <p:nvSpPr>
          <p:cNvPr id="12" name="Freeform 6">
            <a:hlinkClick r:id="rId3"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4"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5"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6"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97418709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6131796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AA0596C6-AC54-47F9-83DE-3EB79233E5A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8301263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080BAEA-5B18-405A-A401-F49736D1ACDD}"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2917A08A-EF19-4C97-BFDB-32BDC040E85A}"/>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6223994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blank" preserve="1">
  <p:cSld name="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4FBD393-E650-4223-886C-4D78C7ACD09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1033108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blank" preserve="1">
  <p:cSld name="Log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0531568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1_Pääotsikko VN-teema">
    <p:spTree>
      <p:nvGrpSpPr>
        <p:cNvPr id="1" name=""/>
        <p:cNvGrpSpPr/>
        <p:nvPr/>
      </p:nvGrpSpPr>
      <p:grpSpPr>
        <a:xfrm>
          <a:off x="0" y="0"/>
          <a:ext cx="0" cy="0"/>
          <a:chOff x="0" y="0"/>
          <a:chExt cx="0" cy="0"/>
        </a:xfrm>
      </p:grpSpPr>
      <p:grpSp>
        <p:nvGrpSpPr>
          <p:cNvPr id="58" name="Group 60"/>
          <p:cNvGrpSpPr>
            <a:grpSpLocks noChangeAspect="1"/>
          </p:cNvGrpSpPr>
          <p:nvPr userDrawn="1"/>
        </p:nvGrpSpPr>
        <p:grpSpPr bwMode="auto">
          <a:xfrm>
            <a:off x="2118" y="0"/>
            <a:ext cx="12187767" cy="6858000"/>
            <a:chOff x="1" y="0"/>
            <a:chExt cx="5758" cy="3240"/>
          </a:xfrm>
        </p:grpSpPr>
        <p:sp>
          <p:nvSpPr>
            <p:cNvPr id="59" name="AutoShape 59"/>
            <p:cNvSpPr>
              <a:spLocks noChangeAspect="1" noChangeArrowheads="1" noTextEdit="1"/>
            </p:cNvSpPr>
            <p:nvPr userDrawn="1"/>
          </p:nvSpPr>
          <p:spPr bwMode="auto">
            <a:xfrm>
              <a:off x="1" y="0"/>
              <a:ext cx="575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61"/>
            <p:cNvSpPr>
              <a:spLocks/>
            </p:cNvSpPr>
            <p:nvPr userDrawn="1"/>
          </p:nvSpPr>
          <p:spPr bwMode="auto">
            <a:xfrm>
              <a:off x="1" y="0"/>
              <a:ext cx="4850" cy="3240"/>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62"/>
            <p:cNvSpPr>
              <a:spLocks/>
            </p:cNvSpPr>
            <p:nvPr userDrawn="1"/>
          </p:nvSpPr>
          <p:spPr bwMode="auto">
            <a:xfrm>
              <a:off x="3947" y="0"/>
              <a:ext cx="1450" cy="1361"/>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63"/>
            <p:cNvSpPr>
              <a:spLocks/>
            </p:cNvSpPr>
            <p:nvPr userDrawn="1"/>
          </p:nvSpPr>
          <p:spPr bwMode="auto">
            <a:xfrm>
              <a:off x="4851" y="738"/>
              <a:ext cx="908" cy="1044"/>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64"/>
            <p:cNvSpPr>
              <a:spLocks/>
            </p:cNvSpPr>
            <p:nvPr userDrawn="1"/>
          </p:nvSpPr>
          <p:spPr bwMode="auto">
            <a:xfrm>
              <a:off x="3637" y="1361"/>
              <a:ext cx="2122" cy="1879"/>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65"/>
            <p:cNvSpPr>
              <a:spLocks/>
            </p:cNvSpPr>
            <p:nvPr userDrawn="1"/>
          </p:nvSpPr>
          <p:spPr bwMode="auto">
            <a:xfrm>
              <a:off x="4851" y="0"/>
              <a:ext cx="908" cy="1361"/>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66"/>
            <p:cNvSpPr>
              <a:spLocks/>
            </p:cNvSpPr>
            <p:nvPr userDrawn="1"/>
          </p:nvSpPr>
          <p:spPr bwMode="auto">
            <a:xfrm>
              <a:off x="3528" y="0"/>
              <a:ext cx="1323" cy="1361"/>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7"/>
            <p:cNvSpPr>
              <a:spLocks/>
            </p:cNvSpPr>
            <p:nvPr userDrawn="1"/>
          </p:nvSpPr>
          <p:spPr bwMode="auto">
            <a:xfrm>
              <a:off x="4851" y="1361"/>
              <a:ext cx="908" cy="537"/>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68"/>
            <p:cNvSpPr>
              <a:spLocks/>
            </p:cNvSpPr>
            <p:nvPr userDrawn="1"/>
          </p:nvSpPr>
          <p:spPr bwMode="auto">
            <a:xfrm>
              <a:off x="3215" y="1361"/>
              <a:ext cx="1636" cy="1879"/>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en-US"/>
              <a:t>Click to edit Master title style</a:t>
            </a:r>
            <a:endParaRPr lang="fi-FI" dirty="0"/>
          </a:p>
        </p:txBody>
      </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112" name="Group 4"/>
          <p:cNvGrpSpPr>
            <a:grpSpLocks noChangeAspect="1"/>
          </p:cNvGrpSpPr>
          <p:nvPr userDrawn="1"/>
        </p:nvGrpSpPr>
        <p:grpSpPr bwMode="auto">
          <a:xfrm>
            <a:off x="9043201" y="5968917"/>
            <a:ext cx="2813007" cy="484800"/>
            <a:chOff x="200" y="1158"/>
            <a:chExt cx="5315" cy="916"/>
          </a:xfrm>
        </p:grpSpPr>
        <p:sp>
          <p:nvSpPr>
            <p:cNvPr id="113"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4"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5"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6" name="Rectangle 8"/>
            <p:cNvSpPr>
              <a:spLocks noChangeArrowheads="1"/>
            </p:cNvSpPr>
            <p:nvPr/>
          </p:nvSpPr>
          <p:spPr bwMode="auto">
            <a:xfrm>
              <a:off x="1612" y="1626"/>
              <a:ext cx="167" cy="7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7"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8"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9" name="Rectangle 11"/>
            <p:cNvSpPr>
              <a:spLocks noChangeArrowheads="1"/>
            </p:cNvSpPr>
            <p:nvPr/>
          </p:nvSpPr>
          <p:spPr bwMode="auto">
            <a:xfrm>
              <a:off x="2521"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0"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1"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2" name="Rectangle 14"/>
            <p:cNvSpPr>
              <a:spLocks noChangeArrowheads="1"/>
            </p:cNvSpPr>
            <p:nvPr/>
          </p:nvSpPr>
          <p:spPr bwMode="auto">
            <a:xfrm>
              <a:off x="3325"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3"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4"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5"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6"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7"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8"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3923960884"/>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2_Pääotsikko VN-teema">
    <p:spTree>
      <p:nvGrpSpPr>
        <p:cNvPr id="1" name=""/>
        <p:cNvGrpSpPr/>
        <p:nvPr/>
      </p:nvGrpSpPr>
      <p:grpSpPr>
        <a:xfrm>
          <a:off x="0" y="0"/>
          <a:ext cx="0" cy="0"/>
          <a:chOff x="0" y="0"/>
          <a:chExt cx="0" cy="0"/>
        </a:xfrm>
      </p:grpSpPr>
      <p:grpSp>
        <p:nvGrpSpPr>
          <p:cNvPr id="58" name="Group 60"/>
          <p:cNvGrpSpPr>
            <a:grpSpLocks noChangeAspect="1"/>
          </p:cNvGrpSpPr>
          <p:nvPr userDrawn="1"/>
        </p:nvGrpSpPr>
        <p:grpSpPr bwMode="auto">
          <a:xfrm>
            <a:off x="2118" y="0"/>
            <a:ext cx="12187767" cy="6858000"/>
            <a:chOff x="1" y="0"/>
            <a:chExt cx="5758" cy="3240"/>
          </a:xfrm>
        </p:grpSpPr>
        <p:sp>
          <p:nvSpPr>
            <p:cNvPr id="59" name="AutoShape 59"/>
            <p:cNvSpPr>
              <a:spLocks noChangeAspect="1" noChangeArrowheads="1" noTextEdit="1"/>
            </p:cNvSpPr>
            <p:nvPr userDrawn="1"/>
          </p:nvSpPr>
          <p:spPr bwMode="auto">
            <a:xfrm>
              <a:off x="1" y="0"/>
              <a:ext cx="575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61"/>
            <p:cNvSpPr>
              <a:spLocks/>
            </p:cNvSpPr>
            <p:nvPr userDrawn="1"/>
          </p:nvSpPr>
          <p:spPr bwMode="auto">
            <a:xfrm>
              <a:off x="1" y="0"/>
              <a:ext cx="4850" cy="3240"/>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62"/>
            <p:cNvSpPr>
              <a:spLocks/>
            </p:cNvSpPr>
            <p:nvPr userDrawn="1"/>
          </p:nvSpPr>
          <p:spPr bwMode="auto">
            <a:xfrm>
              <a:off x="3947" y="0"/>
              <a:ext cx="1450" cy="1361"/>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63"/>
            <p:cNvSpPr>
              <a:spLocks/>
            </p:cNvSpPr>
            <p:nvPr userDrawn="1"/>
          </p:nvSpPr>
          <p:spPr bwMode="auto">
            <a:xfrm>
              <a:off x="4851" y="738"/>
              <a:ext cx="908" cy="1044"/>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64"/>
            <p:cNvSpPr>
              <a:spLocks/>
            </p:cNvSpPr>
            <p:nvPr userDrawn="1"/>
          </p:nvSpPr>
          <p:spPr bwMode="auto">
            <a:xfrm>
              <a:off x="3637" y="1361"/>
              <a:ext cx="2122" cy="1879"/>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65"/>
            <p:cNvSpPr>
              <a:spLocks/>
            </p:cNvSpPr>
            <p:nvPr userDrawn="1"/>
          </p:nvSpPr>
          <p:spPr bwMode="auto">
            <a:xfrm>
              <a:off x="4851" y="0"/>
              <a:ext cx="908" cy="1361"/>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66"/>
            <p:cNvSpPr>
              <a:spLocks/>
            </p:cNvSpPr>
            <p:nvPr userDrawn="1"/>
          </p:nvSpPr>
          <p:spPr bwMode="auto">
            <a:xfrm>
              <a:off x="3528" y="0"/>
              <a:ext cx="1323" cy="1361"/>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7"/>
            <p:cNvSpPr>
              <a:spLocks/>
            </p:cNvSpPr>
            <p:nvPr userDrawn="1"/>
          </p:nvSpPr>
          <p:spPr bwMode="auto">
            <a:xfrm>
              <a:off x="4851" y="1361"/>
              <a:ext cx="908" cy="537"/>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68"/>
            <p:cNvSpPr>
              <a:spLocks/>
            </p:cNvSpPr>
            <p:nvPr userDrawn="1"/>
          </p:nvSpPr>
          <p:spPr bwMode="auto">
            <a:xfrm>
              <a:off x="3215" y="1361"/>
              <a:ext cx="1636" cy="1879"/>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65" name="Group 4"/>
          <p:cNvGrpSpPr>
            <a:grpSpLocks noChangeAspect="1"/>
          </p:cNvGrpSpPr>
          <p:nvPr userDrawn="1"/>
        </p:nvGrpSpPr>
        <p:grpSpPr bwMode="auto">
          <a:xfrm>
            <a:off x="528001" y="3732685"/>
            <a:ext cx="6767927" cy="1166400"/>
            <a:chOff x="200" y="1158"/>
            <a:chExt cx="5315" cy="916"/>
          </a:xfrm>
        </p:grpSpPr>
        <p:sp>
          <p:nvSpPr>
            <p:cNvPr id="67"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Rectangle 8"/>
            <p:cNvSpPr>
              <a:spLocks noChangeArrowheads="1"/>
            </p:cNvSpPr>
            <p:nvPr/>
          </p:nvSpPr>
          <p:spPr bwMode="auto">
            <a:xfrm>
              <a:off x="1612" y="1626"/>
              <a:ext cx="167" cy="7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Rectangle 11"/>
            <p:cNvSpPr>
              <a:spLocks noChangeArrowheads="1"/>
            </p:cNvSpPr>
            <p:nvPr/>
          </p:nvSpPr>
          <p:spPr bwMode="auto">
            <a:xfrm>
              <a:off x="2521"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5"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6"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Rectangle 14"/>
            <p:cNvSpPr>
              <a:spLocks noChangeArrowheads="1"/>
            </p:cNvSpPr>
            <p:nvPr/>
          </p:nvSpPr>
          <p:spPr bwMode="auto">
            <a:xfrm>
              <a:off x="3325"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0"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4159528022"/>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2_Pääotsikko Teema">
    <p:spTree>
      <p:nvGrpSpPr>
        <p:cNvPr id="1" name=""/>
        <p:cNvGrpSpPr/>
        <p:nvPr/>
      </p:nvGrpSpPr>
      <p:grpSpPr>
        <a:xfrm>
          <a:off x="0" y="0"/>
          <a:ext cx="0" cy="0"/>
          <a:chOff x="0" y="0"/>
          <a:chExt cx="0" cy="0"/>
        </a:xfrm>
      </p:grpSpPr>
      <p:grpSp>
        <p:nvGrpSpPr>
          <p:cNvPr id="2" name="Group 1"/>
          <p:cNvGrpSpPr/>
          <p:nvPr userDrawn="1"/>
        </p:nvGrpSpPr>
        <p:grpSpPr>
          <a:xfrm>
            <a:off x="6805084" y="1"/>
            <a:ext cx="5384800" cy="6858001"/>
            <a:chOff x="5103813" y="0"/>
            <a:chExt cx="4038600" cy="5143501"/>
          </a:xfrm>
        </p:grpSpPr>
        <p:sp>
          <p:nvSpPr>
            <p:cNvPr id="67" name="Freeform 62"/>
            <p:cNvSpPr>
              <a:spLocks/>
            </p:cNvSpPr>
            <p:nvPr userDrawn="1"/>
          </p:nvSpPr>
          <p:spPr bwMode="auto">
            <a:xfrm>
              <a:off x="6265863" y="0"/>
              <a:ext cx="2301875" cy="2160588"/>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fi-FI" sz="2400"/>
            </a:p>
          </p:txBody>
        </p:sp>
        <p:sp>
          <p:nvSpPr>
            <p:cNvPr id="68" name="Freeform 63"/>
            <p:cNvSpPr>
              <a:spLocks/>
            </p:cNvSpPr>
            <p:nvPr userDrawn="1"/>
          </p:nvSpPr>
          <p:spPr bwMode="auto">
            <a:xfrm>
              <a:off x="7700963" y="1171575"/>
              <a:ext cx="1441450" cy="1657350"/>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64"/>
            <p:cNvSpPr>
              <a:spLocks/>
            </p:cNvSpPr>
            <p:nvPr userDrawn="1"/>
          </p:nvSpPr>
          <p:spPr bwMode="auto">
            <a:xfrm>
              <a:off x="5773738" y="2160588"/>
              <a:ext cx="3368675" cy="2982913"/>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65"/>
            <p:cNvSpPr>
              <a:spLocks/>
            </p:cNvSpPr>
            <p:nvPr userDrawn="1"/>
          </p:nvSpPr>
          <p:spPr bwMode="auto">
            <a:xfrm>
              <a:off x="7700963" y="0"/>
              <a:ext cx="1441450" cy="2160588"/>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66"/>
            <p:cNvSpPr>
              <a:spLocks/>
            </p:cNvSpPr>
            <p:nvPr userDrawn="1"/>
          </p:nvSpPr>
          <p:spPr bwMode="auto">
            <a:xfrm>
              <a:off x="5600701" y="0"/>
              <a:ext cx="2100263" cy="2160588"/>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FFB85E"/>
            </a:solidFill>
            <a:ln>
              <a:noFill/>
            </a:ln>
          </p:spPr>
          <p:txBody>
            <a:bodyPr vert="horz" wrap="square" lIns="91440" tIns="45720" rIns="91440" bIns="45720" numCol="1" anchor="t" anchorCtr="0" compatLnSpc="1">
              <a:prstTxWarp prst="textNoShape">
                <a:avLst/>
              </a:prstTxWarp>
            </a:bodyPr>
            <a:lstStyle/>
            <a:p>
              <a:endParaRPr lang="fi-FI" sz="2400"/>
            </a:p>
          </p:txBody>
        </p:sp>
        <p:sp>
          <p:nvSpPr>
            <p:cNvPr id="72" name="Freeform 67"/>
            <p:cNvSpPr>
              <a:spLocks/>
            </p:cNvSpPr>
            <p:nvPr userDrawn="1"/>
          </p:nvSpPr>
          <p:spPr bwMode="auto">
            <a:xfrm>
              <a:off x="7700963" y="2160588"/>
              <a:ext cx="1441450" cy="852488"/>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68"/>
            <p:cNvSpPr>
              <a:spLocks/>
            </p:cNvSpPr>
            <p:nvPr userDrawn="1"/>
          </p:nvSpPr>
          <p:spPr bwMode="auto">
            <a:xfrm>
              <a:off x="5103813" y="2160588"/>
              <a:ext cx="2597150" cy="2982913"/>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p:nvPr>
        </p:nvSpPr>
        <p:spPr>
          <a:xfrm>
            <a:off x="911424" y="2468894"/>
            <a:ext cx="7776864" cy="2794037"/>
          </a:xfrm>
        </p:spPr>
        <p:txBody>
          <a:bodyPr anchor="b" anchorCtr="0">
            <a:noAutofit/>
          </a:bodyPr>
          <a:lstStyle>
            <a:lvl1pPr algn="l">
              <a:defRPr sz="5333">
                <a:solidFill>
                  <a:schemeClr val="tx1">
                    <a:lumMod val="85000"/>
                    <a:lumOff val="15000"/>
                  </a:schemeClr>
                </a:solidFill>
              </a:defRPr>
            </a:lvl1pPr>
          </a:lstStyle>
          <a:p>
            <a:r>
              <a:rPr lang="en-US"/>
              <a:t>Click to edit Master title style</a:t>
            </a:r>
            <a:endParaRPr lang="fi-FI" dirty="0"/>
          </a:p>
        </p:txBody>
      </p:sp>
      <p:sp>
        <p:nvSpPr>
          <p:cNvPr id="8"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chemeClr val="tx1">
                    <a:lumMod val="85000"/>
                    <a:lumOff val="1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4" name="Group 3"/>
          <p:cNvGrpSpPr/>
          <p:nvPr userDrawn="1"/>
        </p:nvGrpSpPr>
        <p:grpSpPr>
          <a:xfrm>
            <a:off x="927101" y="833967"/>
            <a:ext cx="4121151" cy="1200151"/>
            <a:chOff x="695325" y="625475"/>
            <a:chExt cx="3090863" cy="900113"/>
          </a:xfrm>
        </p:grpSpPr>
        <p:sp>
          <p:nvSpPr>
            <p:cNvPr id="9" name="AutoShape 3"/>
            <p:cNvSpPr>
              <a:spLocks noChangeAspect="1" noChangeArrowheads="1" noTextEdit="1"/>
            </p:cNvSpPr>
            <p:nvPr userDrawn="1"/>
          </p:nvSpPr>
          <p:spPr bwMode="auto">
            <a:xfrm>
              <a:off x="695325" y="625475"/>
              <a:ext cx="3090863"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5"/>
            <p:cNvSpPr>
              <a:spLocks/>
            </p:cNvSpPr>
            <p:nvPr userDrawn="1"/>
          </p:nvSpPr>
          <p:spPr bwMode="auto">
            <a:xfrm>
              <a:off x="1524000" y="892175"/>
              <a:ext cx="161925" cy="142875"/>
            </a:xfrm>
            <a:custGeom>
              <a:avLst/>
              <a:gdLst>
                <a:gd name="T0" fmla="*/ 84 w 102"/>
                <a:gd name="T1" fmla="*/ 17 h 90"/>
                <a:gd name="T2" fmla="*/ 53 w 102"/>
                <a:gd name="T3" fmla="*/ 90 h 90"/>
                <a:gd name="T4" fmla="*/ 50 w 102"/>
                <a:gd name="T5" fmla="*/ 90 h 90"/>
                <a:gd name="T6" fmla="*/ 18 w 102"/>
                <a:gd name="T7" fmla="*/ 17 h 90"/>
                <a:gd name="T8" fmla="*/ 18 w 102"/>
                <a:gd name="T9" fmla="*/ 17 h 90"/>
                <a:gd name="T10" fmla="*/ 15 w 102"/>
                <a:gd name="T11" fmla="*/ 11 h 90"/>
                <a:gd name="T12" fmla="*/ 13 w 102"/>
                <a:gd name="T13" fmla="*/ 8 h 90"/>
                <a:gd name="T14" fmla="*/ 8 w 102"/>
                <a:gd name="T15" fmla="*/ 5 h 90"/>
                <a:gd name="T16" fmla="*/ 0 w 102"/>
                <a:gd name="T17" fmla="*/ 5 h 90"/>
                <a:gd name="T18" fmla="*/ 0 w 102"/>
                <a:gd name="T19" fmla="*/ 0 h 90"/>
                <a:gd name="T20" fmla="*/ 48 w 102"/>
                <a:gd name="T21" fmla="*/ 0 h 90"/>
                <a:gd name="T22" fmla="*/ 48 w 102"/>
                <a:gd name="T23" fmla="*/ 5 h 90"/>
                <a:gd name="T24" fmla="*/ 48 w 102"/>
                <a:gd name="T25" fmla="*/ 5 h 90"/>
                <a:gd name="T26" fmla="*/ 41 w 102"/>
                <a:gd name="T27" fmla="*/ 5 h 90"/>
                <a:gd name="T28" fmla="*/ 36 w 102"/>
                <a:gd name="T29" fmla="*/ 8 h 90"/>
                <a:gd name="T30" fmla="*/ 36 w 102"/>
                <a:gd name="T31" fmla="*/ 9 h 90"/>
                <a:gd name="T32" fmla="*/ 36 w 102"/>
                <a:gd name="T33" fmla="*/ 11 h 90"/>
                <a:gd name="T34" fmla="*/ 37 w 102"/>
                <a:gd name="T35" fmla="*/ 16 h 90"/>
                <a:gd name="T36" fmla="*/ 57 w 102"/>
                <a:gd name="T37" fmla="*/ 63 h 90"/>
                <a:gd name="T38" fmla="*/ 78 w 102"/>
                <a:gd name="T39" fmla="*/ 16 h 90"/>
                <a:gd name="T40" fmla="*/ 78 w 102"/>
                <a:gd name="T41" fmla="*/ 16 h 90"/>
                <a:gd name="T42" fmla="*/ 79 w 102"/>
                <a:gd name="T43" fmla="*/ 11 h 90"/>
                <a:gd name="T44" fmla="*/ 79 w 102"/>
                <a:gd name="T45" fmla="*/ 9 h 90"/>
                <a:gd name="T46" fmla="*/ 78 w 102"/>
                <a:gd name="T47" fmla="*/ 8 h 90"/>
                <a:gd name="T48" fmla="*/ 74 w 102"/>
                <a:gd name="T49" fmla="*/ 5 h 90"/>
                <a:gd name="T50" fmla="*/ 67 w 102"/>
                <a:gd name="T51" fmla="*/ 5 h 90"/>
                <a:gd name="T52" fmla="*/ 67 w 102"/>
                <a:gd name="T53" fmla="*/ 0 h 90"/>
                <a:gd name="T54" fmla="*/ 102 w 102"/>
                <a:gd name="T55" fmla="*/ 0 h 90"/>
                <a:gd name="T56" fmla="*/ 102 w 102"/>
                <a:gd name="T57" fmla="*/ 5 h 90"/>
                <a:gd name="T58" fmla="*/ 102 w 102"/>
                <a:gd name="T59" fmla="*/ 5 h 90"/>
                <a:gd name="T60" fmla="*/ 95 w 102"/>
                <a:gd name="T61" fmla="*/ 5 h 90"/>
                <a:gd name="T62" fmla="*/ 91 w 102"/>
                <a:gd name="T63" fmla="*/ 8 h 90"/>
                <a:gd name="T64" fmla="*/ 88 w 102"/>
                <a:gd name="T65" fmla="*/ 11 h 90"/>
                <a:gd name="T66" fmla="*/ 84 w 102"/>
                <a:gd name="T67" fmla="*/ 17 h 90"/>
                <a:gd name="T68" fmla="*/ 84 w 102"/>
                <a:gd name="T6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90">
                  <a:moveTo>
                    <a:pt x="84" y="17"/>
                  </a:moveTo>
                  <a:lnTo>
                    <a:pt x="53" y="90"/>
                  </a:lnTo>
                  <a:lnTo>
                    <a:pt x="50" y="90"/>
                  </a:lnTo>
                  <a:lnTo>
                    <a:pt x="18" y="17"/>
                  </a:lnTo>
                  <a:lnTo>
                    <a:pt x="18" y="17"/>
                  </a:lnTo>
                  <a:lnTo>
                    <a:pt x="15" y="11"/>
                  </a:lnTo>
                  <a:lnTo>
                    <a:pt x="13" y="8"/>
                  </a:lnTo>
                  <a:lnTo>
                    <a:pt x="8" y="5"/>
                  </a:lnTo>
                  <a:lnTo>
                    <a:pt x="0" y="5"/>
                  </a:lnTo>
                  <a:lnTo>
                    <a:pt x="0" y="0"/>
                  </a:lnTo>
                  <a:lnTo>
                    <a:pt x="48" y="0"/>
                  </a:lnTo>
                  <a:lnTo>
                    <a:pt x="48" y="5"/>
                  </a:lnTo>
                  <a:lnTo>
                    <a:pt x="48" y="5"/>
                  </a:lnTo>
                  <a:lnTo>
                    <a:pt x="41" y="5"/>
                  </a:lnTo>
                  <a:lnTo>
                    <a:pt x="36" y="8"/>
                  </a:lnTo>
                  <a:lnTo>
                    <a:pt x="36" y="9"/>
                  </a:lnTo>
                  <a:lnTo>
                    <a:pt x="36" y="11"/>
                  </a:lnTo>
                  <a:lnTo>
                    <a:pt x="37" y="16"/>
                  </a:lnTo>
                  <a:lnTo>
                    <a:pt x="57" y="63"/>
                  </a:lnTo>
                  <a:lnTo>
                    <a:pt x="78" y="16"/>
                  </a:lnTo>
                  <a:lnTo>
                    <a:pt x="78" y="16"/>
                  </a:lnTo>
                  <a:lnTo>
                    <a:pt x="79" y="11"/>
                  </a:lnTo>
                  <a:lnTo>
                    <a:pt x="79" y="9"/>
                  </a:lnTo>
                  <a:lnTo>
                    <a:pt x="78" y="8"/>
                  </a:lnTo>
                  <a:lnTo>
                    <a:pt x="74" y="5"/>
                  </a:lnTo>
                  <a:lnTo>
                    <a:pt x="67" y="5"/>
                  </a:lnTo>
                  <a:lnTo>
                    <a:pt x="67" y="0"/>
                  </a:lnTo>
                  <a:lnTo>
                    <a:pt x="102" y="0"/>
                  </a:lnTo>
                  <a:lnTo>
                    <a:pt x="102" y="5"/>
                  </a:lnTo>
                  <a:lnTo>
                    <a:pt x="102" y="5"/>
                  </a:lnTo>
                  <a:lnTo>
                    <a:pt x="95" y="5"/>
                  </a:lnTo>
                  <a:lnTo>
                    <a:pt x="91" y="8"/>
                  </a:lnTo>
                  <a:lnTo>
                    <a:pt x="88" y="11"/>
                  </a:lnTo>
                  <a:lnTo>
                    <a:pt x="84" y="17"/>
                  </a:lnTo>
                  <a:lnTo>
                    <a:pt x="84"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6"/>
            <p:cNvSpPr>
              <a:spLocks noEditPoints="1"/>
            </p:cNvSpPr>
            <p:nvPr userDrawn="1"/>
          </p:nvSpPr>
          <p:spPr bwMode="auto">
            <a:xfrm>
              <a:off x="1668463" y="889000"/>
              <a:ext cx="160338" cy="141288"/>
            </a:xfrm>
            <a:custGeom>
              <a:avLst/>
              <a:gdLst>
                <a:gd name="T0" fmla="*/ 24 w 101"/>
                <a:gd name="T1" fmla="*/ 73 h 89"/>
                <a:gd name="T2" fmla="*/ 24 w 101"/>
                <a:gd name="T3" fmla="*/ 73 h 89"/>
                <a:gd name="T4" fmla="*/ 22 w 101"/>
                <a:gd name="T5" fmla="*/ 79 h 89"/>
                <a:gd name="T6" fmla="*/ 22 w 101"/>
                <a:gd name="T7" fmla="*/ 81 h 89"/>
                <a:gd name="T8" fmla="*/ 24 w 101"/>
                <a:gd name="T9" fmla="*/ 82 h 89"/>
                <a:gd name="T10" fmla="*/ 27 w 101"/>
                <a:gd name="T11" fmla="*/ 84 h 89"/>
                <a:gd name="T12" fmla="*/ 35 w 101"/>
                <a:gd name="T13" fmla="*/ 84 h 89"/>
                <a:gd name="T14" fmla="*/ 35 w 101"/>
                <a:gd name="T15" fmla="*/ 89 h 89"/>
                <a:gd name="T16" fmla="*/ 0 w 101"/>
                <a:gd name="T17" fmla="*/ 89 h 89"/>
                <a:gd name="T18" fmla="*/ 0 w 101"/>
                <a:gd name="T19" fmla="*/ 84 h 89"/>
                <a:gd name="T20" fmla="*/ 0 w 101"/>
                <a:gd name="T21" fmla="*/ 84 h 89"/>
                <a:gd name="T22" fmla="*/ 7 w 101"/>
                <a:gd name="T23" fmla="*/ 84 h 89"/>
                <a:gd name="T24" fmla="*/ 11 w 101"/>
                <a:gd name="T25" fmla="*/ 82 h 89"/>
                <a:gd name="T26" fmla="*/ 15 w 101"/>
                <a:gd name="T27" fmla="*/ 78 h 89"/>
                <a:gd name="T28" fmla="*/ 18 w 101"/>
                <a:gd name="T29" fmla="*/ 72 h 89"/>
                <a:gd name="T30" fmla="*/ 50 w 101"/>
                <a:gd name="T31" fmla="*/ 0 h 89"/>
                <a:gd name="T32" fmla="*/ 52 w 101"/>
                <a:gd name="T33" fmla="*/ 0 h 89"/>
                <a:gd name="T34" fmla="*/ 84 w 101"/>
                <a:gd name="T35" fmla="*/ 72 h 89"/>
                <a:gd name="T36" fmla="*/ 84 w 101"/>
                <a:gd name="T37" fmla="*/ 72 h 89"/>
                <a:gd name="T38" fmla="*/ 86 w 101"/>
                <a:gd name="T39" fmla="*/ 78 h 89"/>
                <a:gd name="T40" fmla="*/ 90 w 101"/>
                <a:gd name="T41" fmla="*/ 82 h 89"/>
                <a:gd name="T42" fmla="*/ 94 w 101"/>
                <a:gd name="T43" fmla="*/ 84 h 89"/>
                <a:gd name="T44" fmla="*/ 101 w 101"/>
                <a:gd name="T45" fmla="*/ 84 h 89"/>
                <a:gd name="T46" fmla="*/ 101 w 101"/>
                <a:gd name="T47" fmla="*/ 89 h 89"/>
                <a:gd name="T48" fmla="*/ 54 w 101"/>
                <a:gd name="T49" fmla="*/ 89 h 89"/>
                <a:gd name="T50" fmla="*/ 54 w 101"/>
                <a:gd name="T51" fmla="*/ 84 h 89"/>
                <a:gd name="T52" fmla="*/ 54 w 101"/>
                <a:gd name="T53" fmla="*/ 84 h 89"/>
                <a:gd name="T54" fmla="*/ 62 w 101"/>
                <a:gd name="T55" fmla="*/ 84 h 89"/>
                <a:gd name="T56" fmla="*/ 66 w 101"/>
                <a:gd name="T57" fmla="*/ 82 h 89"/>
                <a:gd name="T58" fmla="*/ 67 w 101"/>
                <a:gd name="T59" fmla="*/ 81 h 89"/>
                <a:gd name="T60" fmla="*/ 67 w 101"/>
                <a:gd name="T61" fmla="*/ 78 h 89"/>
                <a:gd name="T62" fmla="*/ 66 w 101"/>
                <a:gd name="T63" fmla="*/ 73 h 89"/>
                <a:gd name="T64" fmla="*/ 59 w 101"/>
                <a:gd name="T65" fmla="*/ 60 h 89"/>
                <a:gd name="T66" fmla="*/ 30 w 101"/>
                <a:gd name="T67" fmla="*/ 60 h 89"/>
                <a:gd name="T68" fmla="*/ 24 w 101"/>
                <a:gd name="T69" fmla="*/ 73 h 89"/>
                <a:gd name="T70" fmla="*/ 45 w 101"/>
                <a:gd name="T71" fmla="*/ 27 h 89"/>
                <a:gd name="T72" fmla="*/ 34 w 101"/>
                <a:gd name="T73" fmla="*/ 54 h 89"/>
                <a:gd name="T74" fmla="*/ 57 w 101"/>
                <a:gd name="T75" fmla="*/ 54 h 89"/>
                <a:gd name="T76" fmla="*/ 45 w 101"/>
                <a:gd name="T77" fmla="*/ 2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89">
                  <a:moveTo>
                    <a:pt x="24" y="73"/>
                  </a:moveTo>
                  <a:lnTo>
                    <a:pt x="24" y="73"/>
                  </a:lnTo>
                  <a:lnTo>
                    <a:pt x="22" y="79"/>
                  </a:lnTo>
                  <a:lnTo>
                    <a:pt x="22" y="81"/>
                  </a:lnTo>
                  <a:lnTo>
                    <a:pt x="24" y="82"/>
                  </a:lnTo>
                  <a:lnTo>
                    <a:pt x="27" y="84"/>
                  </a:lnTo>
                  <a:lnTo>
                    <a:pt x="35" y="84"/>
                  </a:lnTo>
                  <a:lnTo>
                    <a:pt x="35" y="89"/>
                  </a:lnTo>
                  <a:lnTo>
                    <a:pt x="0" y="89"/>
                  </a:lnTo>
                  <a:lnTo>
                    <a:pt x="0" y="84"/>
                  </a:lnTo>
                  <a:lnTo>
                    <a:pt x="0" y="84"/>
                  </a:lnTo>
                  <a:lnTo>
                    <a:pt x="7" y="84"/>
                  </a:lnTo>
                  <a:lnTo>
                    <a:pt x="11" y="82"/>
                  </a:lnTo>
                  <a:lnTo>
                    <a:pt x="15" y="78"/>
                  </a:lnTo>
                  <a:lnTo>
                    <a:pt x="18" y="72"/>
                  </a:lnTo>
                  <a:lnTo>
                    <a:pt x="50" y="0"/>
                  </a:lnTo>
                  <a:lnTo>
                    <a:pt x="52" y="0"/>
                  </a:lnTo>
                  <a:lnTo>
                    <a:pt x="84" y="72"/>
                  </a:lnTo>
                  <a:lnTo>
                    <a:pt x="84" y="72"/>
                  </a:lnTo>
                  <a:lnTo>
                    <a:pt x="86" y="78"/>
                  </a:lnTo>
                  <a:lnTo>
                    <a:pt x="90" y="82"/>
                  </a:lnTo>
                  <a:lnTo>
                    <a:pt x="94" y="84"/>
                  </a:lnTo>
                  <a:lnTo>
                    <a:pt x="101" y="84"/>
                  </a:lnTo>
                  <a:lnTo>
                    <a:pt x="101" y="89"/>
                  </a:lnTo>
                  <a:lnTo>
                    <a:pt x="54" y="89"/>
                  </a:lnTo>
                  <a:lnTo>
                    <a:pt x="54" y="84"/>
                  </a:lnTo>
                  <a:lnTo>
                    <a:pt x="54" y="84"/>
                  </a:lnTo>
                  <a:lnTo>
                    <a:pt x="62" y="84"/>
                  </a:lnTo>
                  <a:lnTo>
                    <a:pt x="66" y="82"/>
                  </a:lnTo>
                  <a:lnTo>
                    <a:pt x="67" y="81"/>
                  </a:lnTo>
                  <a:lnTo>
                    <a:pt x="67" y="78"/>
                  </a:lnTo>
                  <a:lnTo>
                    <a:pt x="66" y="73"/>
                  </a:lnTo>
                  <a:lnTo>
                    <a:pt x="59" y="60"/>
                  </a:lnTo>
                  <a:lnTo>
                    <a:pt x="30" y="60"/>
                  </a:lnTo>
                  <a:lnTo>
                    <a:pt x="24" y="73"/>
                  </a:lnTo>
                  <a:close/>
                  <a:moveTo>
                    <a:pt x="45" y="27"/>
                  </a:moveTo>
                  <a:lnTo>
                    <a:pt x="34" y="54"/>
                  </a:lnTo>
                  <a:lnTo>
                    <a:pt x="57" y="54"/>
                  </a:lnTo>
                  <a:lnTo>
                    <a:pt x="45" y="2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7"/>
            <p:cNvSpPr>
              <a:spLocks/>
            </p:cNvSpPr>
            <p:nvPr userDrawn="1"/>
          </p:nvSpPr>
          <p:spPr bwMode="auto">
            <a:xfrm>
              <a:off x="1846263" y="892175"/>
              <a:ext cx="133350" cy="138113"/>
            </a:xfrm>
            <a:custGeom>
              <a:avLst/>
              <a:gdLst>
                <a:gd name="T0" fmla="*/ 0 w 84"/>
                <a:gd name="T1" fmla="*/ 5 h 87"/>
                <a:gd name="T2" fmla="*/ 0 w 84"/>
                <a:gd name="T3" fmla="*/ 0 h 87"/>
                <a:gd name="T4" fmla="*/ 46 w 84"/>
                <a:gd name="T5" fmla="*/ 0 h 87"/>
                <a:gd name="T6" fmla="*/ 46 w 84"/>
                <a:gd name="T7" fmla="*/ 5 h 87"/>
                <a:gd name="T8" fmla="*/ 46 w 84"/>
                <a:gd name="T9" fmla="*/ 5 h 87"/>
                <a:gd name="T10" fmla="*/ 38 w 84"/>
                <a:gd name="T11" fmla="*/ 5 h 87"/>
                <a:gd name="T12" fmla="*/ 36 w 84"/>
                <a:gd name="T13" fmla="*/ 6 h 87"/>
                <a:gd name="T14" fmla="*/ 35 w 84"/>
                <a:gd name="T15" fmla="*/ 8 h 87"/>
                <a:gd name="T16" fmla="*/ 32 w 84"/>
                <a:gd name="T17" fmla="*/ 12 h 87"/>
                <a:gd name="T18" fmla="*/ 32 w 84"/>
                <a:gd name="T19" fmla="*/ 21 h 87"/>
                <a:gd name="T20" fmla="*/ 32 w 84"/>
                <a:gd name="T21" fmla="*/ 64 h 87"/>
                <a:gd name="T22" fmla="*/ 32 w 84"/>
                <a:gd name="T23" fmla="*/ 64 h 87"/>
                <a:gd name="T24" fmla="*/ 32 w 84"/>
                <a:gd name="T25" fmla="*/ 73 h 87"/>
                <a:gd name="T26" fmla="*/ 35 w 84"/>
                <a:gd name="T27" fmla="*/ 77 h 87"/>
                <a:gd name="T28" fmla="*/ 36 w 84"/>
                <a:gd name="T29" fmla="*/ 79 h 87"/>
                <a:gd name="T30" fmla="*/ 38 w 84"/>
                <a:gd name="T31" fmla="*/ 80 h 87"/>
                <a:gd name="T32" fmla="*/ 46 w 84"/>
                <a:gd name="T33" fmla="*/ 81 h 87"/>
                <a:gd name="T34" fmla="*/ 63 w 84"/>
                <a:gd name="T35" fmla="*/ 81 h 87"/>
                <a:gd name="T36" fmla="*/ 63 w 84"/>
                <a:gd name="T37" fmla="*/ 81 h 87"/>
                <a:gd name="T38" fmla="*/ 70 w 84"/>
                <a:gd name="T39" fmla="*/ 80 h 87"/>
                <a:gd name="T40" fmla="*/ 75 w 84"/>
                <a:gd name="T41" fmla="*/ 77 h 87"/>
                <a:gd name="T42" fmla="*/ 78 w 84"/>
                <a:gd name="T43" fmla="*/ 75 h 87"/>
                <a:gd name="T44" fmla="*/ 79 w 84"/>
                <a:gd name="T45" fmla="*/ 70 h 87"/>
                <a:gd name="T46" fmla="*/ 80 w 84"/>
                <a:gd name="T47" fmla="*/ 66 h 87"/>
                <a:gd name="T48" fmla="*/ 84 w 84"/>
                <a:gd name="T49" fmla="*/ 66 h 87"/>
                <a:gd name="T50" fmla="*/ 83 w 84"/>
                <a:gd name="T51" fmla="*/ 87 h 87"/>
                <a:gd name="T52" fmla="*/ 0 w 84"/>
                <a:gd name="T53" fmla="*/ 87 h 87"/>
                <a:gd name="T54" fmla="*/ 0 w 84"/>
                <a:gd name="T55" fmla="*/ 82 h 87"/>
                <a:gd name="T56" fmla="*/ 0 w 84"/>
                <a:gd name="T57" fmla="*/ 82 h 87"/>
                <a:gd name="T58" fmla="*/ 8 w 84"/>
                <a:gd name="T59" fmla="*/ 82 h 87"/>
                <a:gd name="T60" fmla="*/ 10 w 84"/>
                <a:gd name="T61" fmla="*/ 81 h 87"/>
                <a:gd name="T62" fmla="*/ 11 w 84"/>
                <a:gd name="T63" fmla="*/ 80 h 87"/>
                <a:gd name="T64" fmla="*/ 14 w 84"/>
                <a:gd name="T65" fmla="*/ 75 h 87"/>
                <a:gd name="T66" fmla="*/ 14 w 84"/>
                <a:gd name="T67" fmla="*/ 66 h 87"/>
                <a:gd name="T68" fmla="*/ 14 w 84"/>
                <a:gd name="T69" fmla="*/ 21 h 87"/>
                <a:gd name="T70" fmla="*/ 14 w 84"/>
                <a:gd name="T71" fmla="*/ 21 h 87"/>
                <a:gd name="T72" fmla="*/ 14 w 84"/>
                <a:gd name="T73" fmla="*/ 12 h 87"/>
                <a:gd name="T74" fmla="*/ 11 w 84"/>
                <a:gd name="T75" fmla="*/ 8 h 87"/>
                <a:gd name="T76" fmla="*/ 10 w 84"/>
                <a:gd name="T77" fmla="*/ 6 h 87"/>
                <a:gd name="T78" fmla="*/ 8 w 84"/>
                <a:gd name="T79" fmla="*/ 5 h 87"/>
                <a:gd name="T80" fmla="*/ 0 w 84"/>
                <a:gd name="T81" fmla="*/ 5 h 87"/>
                <a:gd name="T82" fmla="*/ 0 w 84"/>
                <a:gd name="T83"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87">
                  <a:moveTo>
                    <a:pt x="0" y="5"/>
                  </a:moveTo>
                  <a:lnTo>
                    <a:pt x="0" y="0"/>
                  </a:lnTo>
                  <a:lnTo>
                    <a:pt x="46" y="0"/>
                  </a:lnTo>
                  <a:lnTo>
                    <a:pt x="46" y="5"/>
                  </a:lnTo>
                  <a:lnTo>
                    <a:pt x="46" y="5"/>
                  </a:lnTo>
                  <a:lnTo>
                    <a:pt x="38" y="5"/>
                  </a:lnTo>
                  <a:lnTo>
                    <a:pt x="36" y="6"/>
                  </a:lnTo>
                  <a:lnTo>
                    <a:pt x="35" y="8"/>
                  </a:lnTo>
                  <a:lnTo>
                    <a:pt x="32" y="12"/>
                  </a:lnTo>
                  <a:lnTo>
                    <a:pt x="32" y="21"/>
                  </a:lnTo>
                  <a:lnTo>
                    <a:pt x="32" y="64"/>
                  </a:lnTo>
                  <a:lnTo>
                    <a:pt x="32" y="64"/>
                  </a:lnTo>
                  <a:lnTo>
                    <a:pt x="32" y="73"/>
                  </a:lnTo>
                  <a:lnTo>
                    <a:pt x="35" y="77"/>
                  </a:lnTo>
                  <a:lnTo>
                    <a:pt x="36" y="79"/>
                  </a:lnTo>
                  <a:lnTo>
                    <a:pt x="38" y="80"/>
                  </a:lnTo>
                  <a:lnTo>
                    <a:pt x="46" y="81"/>
                  </a:lnTo>
                  <a:lnTo>
                    <a:pt x="63" y="81"/>
                  </a:lnTo>
                  <a:lnTo>
                    <a:pt x="63" y="81"/>
                  </a:lnTo>
                  <a:lnTo>
                    <a:pt x="70" y="80"/>
                  </a:lnTo>
                  <a:lnTo>
                    <a:pt x="75" y="77"/>
                  </a:lnTo>
                  <a:lnTo>
                    <a:pt x="78" y="75"/>
                  </a:lnTo>
                  <a:lnTo>
                    <a:pt x="79" y="70"/>
                  </a:lnTo>
                  <a:lnTo>
                    <a:pt x="80" y="66"/>
                  </a:lnTo>
                  <a:lnTo>
                    <a:pt x="84" y="66"/>
                  </a:lnTo>
                  <a:lnTo>
                    <a:pt x="83" y="87"/>
                  </a:lnTo>
                  <a:lnTo>
                    <a:pt x="0" y="87"/>
                  </a:lnTo>
                  <a:lnTo>
                    <a:pt x="0" y="82"/>
                  </a:lnTo>
                  <a:lnTo>
                    <a:pt x="0" y="82"/>
                  </a:lnTo>
                  <a:lnTo>
                    <a:pt x="8" y="82"/>
                  </a:lnTo>
                  <a:lnTo>
                    <a:pt x="10" y="81"/>
                  </a:lnTo>
                  <a:lnTo>
                    <a:pt x="11" y="80"/>
                  </a:lnTo>
                  <a:lnTo>
                    <a:pt x="14" y="75"/>
                  </a:lnTo>
                  <a:lnTo>
                    <a:pt x="14" y="66"/>
                  </a:lnTo>
                  <a:lnTo>
                    <a:pt x="14" y="21"/>
                  </a:lnTo>
                  <a:lnTo>
                    <a:pt x="14" y="21"/>
                  </a:lnTo>
                  <a:lnTo>
                    <a:pt x="14" y="12"/>
                  </a:lnTo>
                  <a:lnTo>
                    <a:pt x="11" y="8"/>
                  </a:lnTo>
                  <a:lnTo>
                    <a:pt x="10" y="6"/>
                  </a:lnTo>
                  <a:lnTo>
                    <a:pt x="8" y="5"/>
                  </a:lnTo>
                  <a:lnTo>
                    <a:pt x="0" y="5"/>
                  </a:lnTo>
                  <a:lnTo>
                    <a:pt x="0"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5" name="Freeform 8"/>
            <p:cNvSpPr>
              <a:spLocks/>
            </p:cNvSpPr>
            <p:nvPr userDrawn="1"/>
          </p:nvSpPr>
          <p:spPr bwMode="auto">
            <a:xfrm>
              <a:off x="1981200" y="892175"/>
              <a:ext cx="142875" cy="138113"/>
            </a:xfrm>
            <a:custGeom>
              <a:avLst/>
              <a:gdLst>
                <a:gd name="T0" fmla="*/ 90 w 90"/>
                <a:gd name="T1" fmla="*/ 21 h 87"/>
                <a:gd name="T2" fmla="*/ 86 w 90"/>
                <a:gd name="T3" fmla="*/ 21 h 87"/>
                <a:gd name="T4" fmla="*/ 85 w 90"/>
                <a:gd name="T5" fmla="*/ 19 h 87"/>
                <a:gd name="T6" fmla="*/ 85 w 90"/>
                <a:gd name="T7" fmla="*/ 19 h 87"/>
                <a:gd name="T8" fmla="*/ 84 w 90"/>
                <a:gd name="T9" fmla="*/ 12 h 87"/>
                <a:gd name="T10" fmla="*/ 81 w 90"/>
                <a:gd name="T11" fmla="*/ 10 h 87"/>
                <a:gd name="T12" fmla="*/ 76 w 90"/>
                <a:gd name="T13" fmla="*/ 8 h 87"/>
                <a:gd name="T14" fmla="*/ 69 w 90"/>
                <a:gd name="T15" fmla="*/ 8 h 87"/>
                <a:gd name="T16" fmla="*/ 54 w 90"/>
                <a:gd name="T17" fmla="*/ 8 h 87"/>
                <a:gd name="T18" fmla="*/ 54 w 90"/>
                <a:gd name="T19" fmla="*/ 66 h 87"/>
                <a:gd name="T20" fmla="*/ 54 w 90"/>
                <a:gd name="T21" fmla="*/ 66 h 87"/>
                <a:gd name="T22" fmla="*/ 54 w 90"/>
                <a:gd name="T23" fmla="*/ 75 h 87"/>
                <a:gd name="T24" fmla="*/ 57 w 90"/>
                <a:gd name="T25" fmla="*/ 80 h 87"/>
                <a:gd name="T26" fmla="*/ 58 w 90"/>
                <a:gd name="T27" fmla="*/ 81 h 87"/>
                <a:gd name="T28" fmla="*/ 60 w 90"/>
                <a:gd name="T29" fmla="*/ 82 h 87"/>
                <a:gd name="T30" fmla="*/ 68 w 90"/>
                <a:gd name="T31" fmla="*/ 82 h 87"/>
                <a:gd name="T32" fmla="*/ 68 w 90"/>
                <a:gd name="T33" fmla="*/ 87 h 87"/>
                <a:gd name="T34" fmla="*/ 22 w 90"/>
                <a:gd name="T35" fmla="*/ 87 h 87"/>
                <a:gd name="T36" fmla="*/ 22 w 90"/>
                <a:gd name="T37" fmla="*/ 82 h 87"/>
                <a:gd name="T38" fmla="*/ 22 w 90"/>
                <a:gd name="T39" fmla="*/ 82 h 87"/>
                <a:gd name="T40" fmla="*/ 30 w 90"/>
                <a:gd name="T41" fmla="*/ 82 h 87"/>
                <a:gd name="T42" fmla="*/ 32 w 90"/>
                <a:gd name="T43" fmla="*/ 81 h 87"/>
                <a:gd name="T44" fmla="*/ 33 w 90"/>
                <a:gd name="T45" fmla="*/ 80 h 87"/>
                <a:gd name="T46" fmla="*/ 36 w 90"/>
                <a:gd name="T47" fmla="*/ 75 h 87"/>
                <a:gd name="T48" fmla="*/ 36 w 90"/>
                <a:gd name="T49" fmla="*/ 66 h 87"/>
                <a:gd name="T50" fmla="*/ 36 w 90"/>
                <a:gd name="T51" fmla="*/ 8 h 87"/>
                <a:gd name="T52" fmla="*/ 21 w 90"/>
                <a:gd name="T53" fmla="*/ 8 h 87"/>
                <a:gd name="T54" fmla="*/ 21 w 90"/>
                <a:gd name="T55" fmla="*/ 8 h 87"/>
                <a:gd name="T56" fmla="*/ 14 w 90"/>
                <a:gd name="T57" fmla="*/ 8 h 87"/>
                <a:gd name="T58" fmla="*/ 9 w 90"/>
                <a:gd name="T59" fmla="*/ 10 h 87"/>
                <a:gd name="T60" fmla="*/ 6 w 90"/>
                <a:gd name="T61" fmla="*/ 12 h 87"/>
                <a:gd name="T62" fmla="*/ 5 w 90"/>
                <a:gd name="T63" fmla="*/ 19 h 87"/>
                <a:gd name="T64" fmla="*/ 4 w 90"/>
                <a:gd name="T65" fmla="*/ 21 h 87"/>
                <a:gd name="T66" fmla="*/ 0 w 90"/>
                <a:gd name="T67" fmla="*/ 21 h 87"/>
                <a:gd name="T68" fmla="*/ 1 w 90"/>
                <a:gd name="T69" fmla="*/ 0 h 87"/>
                <a:gd name="T70" fmla="*/ 89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6" y="21"/>
                  </a:lnTo>
                  <a:lnTo>
                    <a:pt x="85" y="19"/>
                  </a:lnTo>
                  <a:lnTo>
                    <a:pt x="85" y="19"/>
                  </a:lnTo>
                  <a:lnTo>
                    <a:pt x="84" y="12"/>
                  </a:lnTo>
                  <a:lnTo>
                    <a:pt x="81" y="10"/>
                  </a:lnTo>
                  <a:lnTo>
                    <a:pt x="76" y="8"/>
                  </a:lnTo>
                  <a:lnTo>
                    <a:pt x="69" y="8"/>
                  </a:lnTo>
                  <a:lnTo>
                    <a:pt x="54" y="8"/>
                  </a:lnTo>
                  <a:lnTo>
                    <a:pt x="54" y="66"/>
                  </a:lnTo>
                  <a:lnTo>
                    <a:pt x="54" y="66"/>
                  </a:lnTo>
                  <a:lnTo>
                    <a:pt x="54" y="75"/>
                  </a:lnTo>
                  <a:lnTo>
                    <a:pt x="57" y="80"/>
                  </a:lnTo>
                  <a:lnTo>
                    <a:pt x="58" y="81"/>
                  </a:lnTo>
                  <a:lnTo>
                    <a:pt x="60" y="82"/>
                  </a:lnTo>
                  <a:lnTo>
                    <a:pt x="68" y="82"/>
                  </a:lnTo>
                  <a:lnTo>
                    <a:pt x="68" y="87"/>
                  </a:lnTo>
                  <a:lnTo>
                    <a:pt x="22" y="87"/>
                  </a:lnTo>
                  <a:lnTo>
                    <a:pt x="22" y="82"/>
                  </a:lnTo>
                  <a:lnTo>
                    <a:pt x="22" y="82"/>
                  </a:lnTo>
                  <a:lnTo>
                    <a:pt x="30" y="82"/>
                  </a:lnTo>
                  <a:lnTo>
                    <a:pt x="32" y="81"/>
                  </a:lnTo>
                  <a:lnTo>
                    <a:pt x="33" y="80"/>
                  </a:lnTo>
                  <a:lnTo>
                    <a:pt x="36" y="75"/>
                  </a:lnTo>
                  <a:lnTo>
                    <a:pt x="36" y="66"/>
                  </a:lnTo>
                  <a:lnTo>
                    <a:pt x="36" y="8"/>
                  </a:lnTo>
                  <a:lnTo>
                    <a:pt x="21" y="8"/>
                  </a:lnTo>
                  <a:lnTo>
                    <a:pt x="21" y="8"/>
                  </a:lnTo>
                  <a:lnTo>
                    <a:pt x="14" y="8"/>
                  </a:lnTo>
                  <a:lnTo>
                    <a:pt x="9" y="10"/>
                  </a:lnTo>
                  <a:lnTo>
                    <a:pt x="6" y="12"/>
                  </a:lnTo>
                  <a:lnTo>
                    <a:pt x="5" y="19"/>
                  </a:lnTo>
                  <a:lnTo>
                    <a:pt x="4" y="21"/>
                  </a:lnTo>
                  <a:lnTo>
                    <a:pt x="0" y="21"/>
                  </a:lnTo>
                  <a:lnTo>
                    <a:pt x="1" y="0"/>
                  </a:lnTo>
                  <a:lnTo>
                    <a:pt x="89"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6" name="Freeform 9"/>
            <p:cNvSpPr>
              <a:spLocks/>
            </p:cNvSpPr>
            <p:nvPr userDrawn="1"/>
          </p:nvSpPr>
          <p:spPr bwMode="auto">
            <a:xfrm>
              <a:off x="2152650" y="892175"/>
              <a:ext cx="73025" cy="138113"/>
            </a:xfrm>
            <a:custGeom>
              <a:avLst/>
              <a:gdLst>
                <a:gd name="T0" fmla="*/ 0 w 46"/>
                <a:gd name="T1" fmla="*/ 87 h 87"/>
                <a:gd name="T2" fmla="*/ 0 w 46"/>
                <a:gd name="T3" fmla="*/ 82 h 87"/>
                <a:gd name="T4" fmla="*/ 0 w 46"/>
                <a:gd name="T5" fmla="*/ 82 h 87"/>
                <a:gd name="T6" fmla="*/ 6 w 46"/>
                <a:gd name="T7" fmla="*/ 82 h 87"/>
                <a:gd name="T8" fmla="*/ 9 w 46"/>
                <a:gd name="T9" fmla="*/ 81 h 87"/>
                <a:gd name="T10" fmla="*/ 11 w 46"/>
                <a:gd name="T11" fmla="*/ 80 h 87"/>
                <a:gd name="T12" fmla="*/ 12 w 46"/>
                <a:gd name="T13" fmla="*/ 75 h 87"/>
                <a:gd name="T14" fmla="*/ 14 w 46"/>
                <a:gd name="T15" fmla="*/ 66 h 87"/>
                <a:gd name="T16" fmla="*/ 14 w 46"/>
                <a:gd name="T17" fmla="*/ 21 h 87"/>
                <a:gd name="T18" fmla="*/ 14 w 46"/>
                <a:gd name="T19" fmla="*/ 21 h 87"/>
                <a:gd name="T20" fmla="*/ 12 w 46"/>
                <a:gd name="T21" fmla="*/ 12 h 87"/>
                <a:gd name="T22" fmla="*/ 11 w 46"/>
                <a:gd name="T23" fmla="*/ 8 h 87"/>
                <a:gd name="T24" fmla="*/ 9 w 46"/>
                <a:gd name="T25" fmla="*/ 6 h 87"/>
                <a:gd name="T26" fmla="*/ 6 w 46"/>
                <a:gd name="T27" fmla="*/ 5 h 87"/>
                <a:gd name="T28" fmla="*/ 0 w 46"/>
                <a:gd name="T29" fmla="*/ 5 h 87"/>
                <a:gd name="T30" fmla="*/ 0 w 46"/>
                <a:gd name="T31" fmla="*/ 0 h 87"/>
                <a:gd name="T32" fmla="*/ 46 w 46"/>
                <a:gd name="T33" fmla="*/ 0 h 87"/>
                <a:gd name="T34" fmla="*/ 46 w 46"/>
                <a:gd name="T35" fmla="*/ 5 h 87"/>
                <a:gd name="T36" fmla="*/ 46 w 46"/>
                <a:gd name="T37" fmla="*/ 5 h 87"/>
                <a:gd name="T38" fmla="*/ 38 w 46"/>
                <a:gd name="T39" fmla="*/ 5 h 87"/>
                <a:gd name="T40" fmla="*/ 36 w 46"/>
                <a:gd name="T41" fmla="*/ 6 h 87"/>
                <a:gd name="T42" fmla="*/ 33 w 46"/>
                <a:gd name="T43" fmla="*/ 8 h 87"/>
                <a:gd name="T44" fmla="*/ 32 w 46"/>
                <a:gd name="T45" fmla="*/ 12 h 87"/>
                <a:gd name="T46" fmla="*/ 31 w 46"/>
                <a:gd name="T47" fmla="*/ 21 h 87"/>
                <a:gd name="T48" fmla="*/ 31 w 46"/>
                <a:gd name="T49" fmla="*/ 66 h 87"/>
                <a:gd name="T50" fmla="*/ 31 w 46"/>
                <a:gd name="T51" fmla="*/ 66 h 87"/>
                <a:gd name="T52" fmla="*/ 32 w 46"/>
                <a:gd name="T53" fmla="*/ 75 h 87"/>
                <a:gd name="T54" fmla="*/ 33 w 46"/>
                <a:gd name="T55" fmla="*/ 80 h 87"/>
                <a:gd name="T56" fmla="*/ 36 w 46"/>
                <a:gd name="T57" fmla="*/ 81 h 87"/>
                <a:gd name="T58" fmla="*/ 38 w 46"/>
                <a:gd name="T59" fmla="*/ 82 h 87"/>
                <a:gd name="T60" fmla="*/ 46 w 46"/>
                <a:gd name="T61" fmla="*/ 82 h 87"/>
                <a:gd name="T62" fmla="*/ 46 w 46"/>
                <a:gd name="T63" fmla="*/ 87 h 87"/>
                <a:gd name="T64" fmla="*/ 0 w 46"/>
                <a:gd name="T6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87">
                  <a:moveTo>
                    <a:pt x="0" y="87"/>
                  </a:moveTo>
                  <a:lnTo>
                    <a:pt x="0" y="82"/>
                  </a:lnTo>
                  <a:lnTo>
                    <a:pt x="0" y="82"/>
                  </a:lnTo>
                  <a:lnTo>
                    <a:pt x="6" y="82"/>
                  </a:lnTo>
                  <a:lnTo>
                    <a:pt x="9" y="81"/>
                  </a:lnTo>
                  <a:lnTo>
                    <a:pt x="11" y="80"/>
                  </a:lnTo>
                  <a:lnTo>
                    <a:pt x="12" y="75"/>
                  </a:lnTo>
                  <a:lnTo>
                    <a:pt x="14" y="66"/>
                  </a:lnTo>
                  <a:lnTo>
                    <a:pt x="14" y="21"/>
                  </a:lnTo>
                  <a:lnTo>
                    <a:pt x="14" y="21"/>
                  </a:lnTo>
                  <a:lnTo>
                    <a:pt x="12" y="12"/>
                  </a:lnTo>
                  <a:lnTo>
                    <a:pt x="11" y="8"/>
                  </a:lnTo>
                  <a:lnTo>
                    <a:pt x="9" y="6"/>
                  </a:lnTo>
                  <a:lnTo>
                    <a:pt x="6" y="5"/>
                  </a:lnTo>
                  <a:lnTo>
                    <a:pt x="0" y="5"/>
                  </a:lnTo>
                  <a:lnTo>
                    <a:pt x="0" y="0"/>
                  </a:lnTo>
                  <a:lnTo>
                    <a:pt x="46" y="0"/>
                  </a:lnTo>
                  <a:lnTo>
                    <a:pt x="46" y="5"/>
                  </a:lnTo>
                  <a:lnTo>
                    <a:pt x="46" y="5"/>
                  </a:lnTo>
                  <a:lnTo>
                    <a:pt x="38" y="5"/>
                  </a:lnTo>
                  <a:lnTo>
                    <a:pt x="36" y="6"/>
                  </a:lnTo>
                  <a:lnTo>
                    <a:pt x="33" y="8"/>
                  </a:lnTo>
                  <a:lnTo>
                    <a:pt x="32" y="12"/>
                  </a:lnTo>
                  <a:lnTo>
                    <a:pt x="31" y="21"/>
                  </a:lnTo>
                  <a:lnTo>
                    <a:pt x="31" y="66"/>
                  </a:lnTo>
                  <a:lnTo>
                    <a:pt x="31" y="66"/>
                  </a:lnTo>
                  <a:lnTo>
                    <a:pt x="32" y="75"/>
                  </a:lnTo>
                  <a:lnTo>
                    <a:pt x="33" y="80"/>
                  </a:lnTo>
                  <a:lnTo>
                    <a:pt x="36" y="81"/>
                  </a:lnTo>
                  <a:lnTo>
                    <a:pt x="38" y="82"/>
                  </a:lnTo>
                  <a:lnTo>
                    <a:pt x="46" y="82"/>
                  </a:lnTo>
                  <a:lnTo>
                    <a:pt x="46" y="87"/>
                  </a:lnTo>
                  <a:lnTo>
                    <a:pt x="0" y="8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Freeform 10"/>
            <p:cNvSpPr>
              <a:spLocks noEditPoints="1"/>
            </p:cNvSpPr>
            <p:nvPr userDrawn="1"/>
          </p:nvSpPr>
          <p:spPr bwMode="auto">
            <a:xfrm>
              <a:off x="2260600" y="889000"/>
              <a:ext cx="152400" cy="146050"/>
            </a:xfrm>
            <a:custGeom>
              <a:avLst/>
              <a:gdLst>
                <a:gd name="T0" fmla="*/ 48 w 96"/>
                <a:gd name="T1" fmla="*/ 92 h 92"/>
                <a:gd name="T2" fmla="*/ 29 w 96"/>
                <a:gd name="T3" fmla="*/ 88 h 92"/>
                <a:gd name="T4" fmla="*/ 15 w 96"/>
                <a:gd name="T5" fmla="*/ 78 h 92"/>
                <a:gd name="T6" fmla="*/ 3 w 96"/>
                <a:gd name="T7" fmla="*/ 64 h 92"/>
                <a:gd name="T8" fmla="*/ 0 w 96"/>
                <a:gd name="T9" fmla="*/ 46 h 92"/>
                <a:gd name="T10" fmla="*/ 1 w 96"/>
                <a:gd name="T11" fmla="*/ 37 h 92"/>
                <a:gd name="T12" fmla="*/ 8 w 96"/>
                <a:gd name="T13" fmla="*/ 21 h 92"/>
                <a:gd name="T14" fmla="*/ 21 w 96"/>
                <a:gd name="T15" fmla="*/ 8 h 92"/>
                <a:gd name="T16" fmla="*/ 38 w 96"/>
                <a:gd name="T17" fmla="*/ 1 h 92"/>
                <a:gd name="T18" fmla="*/ 48 w 96"/>
                <a:gd name="T19" fmla="*/ 0 h 92"/>
                <a:gd name="T20" fmla="*/ 66 w 96"/>
                <a:gd name="T21" fmla="*/ 3 h 92"/>
                <a:gd name="T22" fmla="*/ 82 w 96"/>
                <a:gd name="T23" fmla="*/ 13 h 92"/>
                <a:gd name="T24" fmla="*/ 92 w 96"/>
                <a:gd name="T25" fmla="*/ 28 h 92"/>
                <a:gd name="T26" fmla="*/ 96 w 96"/>
                <a:gd name="T27" fmla="*/ 46 h 92"/>
                <a:gd name="T28" fmla="*/ 96 w 96"/>
                <a:gd name="T29" fmla="*/ 55 h 92"/>
                <a:gd name="T30" fmla="*/ 88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19 w 96"/>
                <a:gd name="T47" fmla="*/ 46 h 92"/>
                <a:gd name="T48" fmla="*/ 19 w 96"/>
                <a:gd name="T49" fmla="*/ 52 h 92"/>
                <a:gd name="T50" fmla="*/ 23 w 96"/>
                <a:gd name="T51" fmla="*/ 66 h 92"/>
                <a:gd name="T52" fmla="*/ 31 w 96"/>
                <a:gd name="T53" fmla="*/ 77 h 92"/>
                <a:gd name="T54" fmla="*/ 40 w 96"/>
                <a:gd name="T55" fmla="*/ 83 h 92"/>
                <a:gd name="T56" fmla="*/ 48 w 96"/>
                <a:gd name="T57" fmla="*/ 84 h 92"/>
                <a:gd name="T58" fmla="*/ 61 w 96"/>
                <a:gd name="T59" fmla="*/ 81 h 92"/>
                <a:gd name="T60" fmla="*/ 70 w 96"/>
                <a:gd name="T61" fmla="*/ 72 h 92"/>
                <a:gd name="T62" fmla="*/ 75 w 96"/>
                <a:gd name="T63" fmla="*/ 59 h 92"/>
                <a:gd name="T64" fmla="*/ 77 w 96"/>
                <a:gd name="T65" fmla="*/ 46 h 92"/>
                <a:gd name="T66" fmla="*/ 76 w 96"/>
                <a:gd name="T67" fmla="*/ 39 h 92"/>
                <a:gd name="T68" fmla="*/ 74 w 96"/>
                <a:gd name="T69" fmla="*/ 25 h 92"/>
                <a:gd name="T70" fmla="*/ 66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29" y="88"/>
                  </a:lnTo>
                  <a:lnTo>
                    <a:pt x="21" y="83"/>
                  </a:lnTo>
                  <a:lnTo>
                    <a:pt x="15" y="78"/>
                  </a:lnTo>
                  <a:lnTo>
                    <a:pt x="8" y="71"/>
                  </a:lnTo>
                  <a:lnTo>
                    <a:pt x="3" y="64"/>
                  </a:lnTo>
                  <a:lnTo>
                    <a:pt x="1" y="55"/>
                  </a:lnTo>
                  <a:lnTo>
                    <a:pt x="0" y="46"/>
                  </a:lnTo>
                  <a:lnTo>
                    <a:pt x="0" y="46"/>
                  </a:lnTo>
                  <a:lnTo>
                    <a:pt x="1" y="37"/>
                  </a:lnTo>
                  <a:lnTo>
                    <a:pt x="3" y="28"/>
                  </a:lnTo>
                  <a:lnTo>
                    <a:pt x="8" y="21"/>
                  </a:lnTo>
                  <a:lnTo>
                    <a:pt x="15" y="13"/>
                  </a:lnTo>
                  <a:lnTo>
                    <a:pt x="21" y="8"/>
                  </a:lnTo>
                  <a:lnTo>
                    <a:pt x="29" y="3"/>
                  </a:lnTo>
                  <a:lnTo>
                    <a:pt x="38" y="1"/>
                  </a:lnTo>
                  <a:lnTo>
                    <a:pt x="48" y="0"/>
                  </a:lnTo>
                  <a:lnTo>
                    <a:pt x="48" y="0"/>
                  </a:lnTo>
                  <a:lnTo>
                    <a:pt x="58" y="1"/>
                  </a:lnTo>
                  <a:lnTo>
                    <a:pt x="66" y="3"/>
                  </a:lnTo>
                  <a:lnTo>
                    <a:pt x="75" y="8"/>
                  </a:lnTo>
                  <a:lnTo>
                    <a:pt x="82" y="13"/>
                  </a:lnTo>
                  <a:lnTo>
                    <a:pt x="88" y="21"/>
                  </a:lnTo>
                  <a:lnTo>
                    <a:pt x="92" y="28"/>
                  </a:lnTo>
                  <a:lnTo>
                    <a:pt x="96" y="37"/>
                  </a:lnTo>
                  <a:lnTo>
                    <a:pt x="96" y="46"/>
                  </a:lnTo>
                  <a:lnTo>
                    <a:pt x="96" y="46"/>
                  </a:lnTo>
                  <a:lnTo>
                    <a:pt x="96" y="55"/>
                  </a:lnTo>
                  <a:lnTo>
                    <a:pt x="92" y="64"/>
                  </a:lnTo>
                  <a:lnTo>
                    <a:pt x="88" y="71"/>
                  </a:lnTo>
                  <a:lnTo>
                    <a:pt x="82" y="78"/>
                  </a:lnTo>
                  <a:lnTo>
                    <a:pt x="75" y="83"/>
                  </a:lnTo>
                  <a:lnTo>
                    <a:pt x="66" y="88"/>
                  </a:lnTo>
                  <a:lnTo>
                    <a:pt x="58" y="91"/>
                  </a:lnTo>
                  <a:lnTo>
                    <a:pt x="48" y="92"/>
                  </a:lnTo>
                  <a:lnTo>
                    <a:pt x="48" y="92"/>
                  </a:lnTo>
                  <a:close/>
                  <a:moveTo>
                    <a:pt x="48" y="7"/>
                  </a:moveTo>
                  <a:lnTo>
                    <a:pt x="48" y="7"/>
                  </a:lnTo>
                  <a:lnTo>
                    <a:pt x="40" y="8"/>
                  </a:lnTo>
                  <a:lnTo>
                    <a:pt x="35" y="11"/>
                  </a:lnTo>
                  <a:lnTo>
                    <a:pt x="31" y="14"/>
                  </a:lnTo>
                  <a:lnTo>
                    <a:pt x="26" y="19"/>
                  </a:lnTo>
                  <a:lnTo>
                    <a:pt x="23" y="25"/>
                  </a:lnTo>
                  <a:lnTo>
                    <a:pt x="21" y="33"/>
                  </a:lnTo>
                  <a:lnTo>
                    <a:pt x="19" y="39"/>
                  </a:lnTo>
                  <a:lnTo>
                    <a:pt x="19" y="46"/>
                  </a:lnTo>
                  <a:lnTo>
                    <a:pt x="19" y="46"/>
                  </a:lnTo>
                  <a:lnTo>
                    <a:pt x="19" y="52"/>
                  </a:lnTo>
                  <a:lnTo>
                    <a:pt x="21" y="59"/>
                  </a:lnTo>
                  <a:lnTo>
                    <a:pt x="23" y="66"/>
                  </a:lnTo>
                  <a:lnTo>
                    <a:pt x="26" y="72"/>
                  </a:lnTo>
                  <a:lnTo>
                    <a:pt x="31" y="77"/>
                  </a:lnTo>
                  <a:lnTo>
                    <a:pt x="35" y="81"/>
                  </a:lnTo>
                  <a:lnTo>
                    <a:pt x="40" y="83"/>
                  </a:lnTo>
                  <a:lnTo>
                    <a:pt x="48" y="84"/>
                  </a:lnTo>
                  <a:lnTo>
                    <a:pt x="48" y="84"/>
                  </a:lnTo>
                  <a:lnTo>
                    <a:pt x="55" y="83"/>
                  </a:lnTo>
                  <a:lnTo>
                    <a:pt x="61" y="81"/>
                  </a:lnTo>
                  <a:lnTo>
                    <a:pt x="66" y="77"/>
                  </a:lnTo>
                  <a:lnTo>
                    <a:pt x="70" y="72"/>
                  </a:lnTo>
                  <a:lnTo>
                    <a:pt x="74" y="66"/>
                  </a:lnTo>
                  <a:lnTo>
                    <a:pt x="75" y="59"/>
                  </a:lnTo>
                  <a:lnTo>
                    <a:pt x="76" y="52"/>
                  </a:lnTo>
                  <a:lnTo>
                    <a:pt x="77" y="46"/>
                  </a:lnTo>
                  <a:lnTo>
                    <a:pt x="77" y="46"/>
                  </a:lnTo>
                  <a:lnTo>
                    <a:pt x="76" y="39"/>
                  </a:lnTo>
                  <a:lnTo>
                    <a:pt x="75" y="33"/>
                  </a:lnTo>
                  <a:lnTo>
                    <a:pt x="74"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11"/>
            <p:cNvSpPr>
              <a:spLocks/>
            </p:cNvSpPr>
            <p:nvPr userDrawn="1"/>
          </p:nvSpPr>
          <p:spPr bwMode="auto">
            <a:xfrm>
              <a:off x="2449513" y="892175"/>
              <a:ext cx="153988" cy="142875"/>
            </a:xfrm>
            <a:custGeom>
              <a:avLst/>
              <a:gdLst>
                <a:gd name="T0" fmla="*/ 76 w 97"/>
                <a:gd name="T1" fmla="*/ 21 h 90"/>
                <a:gd name="T2" fmla="*/ 76 w 97"/>
                <a:gd name="T3" fmla="*/ 21 h 90"/>
                <a:gd name="T4" fmla="*/ 76 w 97"/>
                <a:gd name="T5" fmla="*/ 12 h 90"/>
                <a:gd name="T6" fmla="*/ 75 w 97"/>
                <a:gd name="T7" fmla="*/ 8 h 90"/>
                <a:gd name="T8" fmla="*/ 73 w 97"/>
                <a:gd name="T9" fmla="*/ 6 h 90"/>
                <a:gd name="T10" fmla="*/ 70 w 97"/>
                <a:gd name="T11" fmla="*/ 5 h 90"/>
                <a:gd name="T12" fmla="*/ 63 w 97"/>
                <a:gd name="T13" fmla="*/ 5 h 90"/>
                <a:gd name="T14" fmla="*/ 63 w 97"/>
                <a:gd name="T15" fmla="*/ 0 h 90"/>
                <a:gd name="T16" fmla="*/ 97 w 97"/>
                <a:gd name="T17" fmla="*/ 0 h 90"/>
                <a:gd name="T18" fmla="*/ 97 w 97"/>
                <a:gd name="T19" fmla="*/ 5 h 90"/>
                <a:gd name="T20" fmla="*/ 97 w 97"/>
                <a:gd name="T21" fmla="*/ 5 h 90"/>
                <a:gd name="T22" fmla="*/ 90 w 97"/>
                <a:gd name="T23" fmla="*/ 5 h 90"/>
                <a:gd name="T24" fmla="*/ 87 w 97"/>
                <a:gd name="T25" fmla="*/ 6 h 90"/>
                <a:gd name="T26" fmla="*/ 86 w 97"/>
                <a:gd name="T27" fmla="*/ 8 h 90"/>
                <a:gd name="T28" fmla="*/ 84 w 97"/>
                <a:gd name="T29" fmla="*/ 12 h 90"/>
                <a:gd name="T30" fmla="*/ 84 w 97"/>
                <a:gd name="T31" fmla="*/ 21 h 90"/>
                <a:gd name="T32" fmla="*/ 84 w 97"/>
                <a:gd name="T33" fmla="*/ 90 h 90"/>
                <a:gd name="T34" fmla="*/ 80 w 97"/>
                <a:gd name="T35" fmla="*/ 90 h 90"/>
                <a:gd name="T36" fmla="*/ 20 w 97"/>
                <a:gd name="T37" fmla="*/ 19 h 90"/>
                <a:gd name="T38" fmla="*/ 20 w 97"/>
                <a:gd name="T39" fmla="*/ 66 h 90"/>
                <a:gd name="T40" fmla="*/ 20 w 97"/>
                <a:gd name="T41" fmla="*/ 66 h 90"/>
                <a:gd name="T42" fmla="*/ 21 w 97"/>
                <a:gd name="T43" fmla="*/ 75 h 90"/>
                <a:gd name="T44" fmla="*/ 22 w 97"/>
                <a:gd name="T45" fmla="*/ 80 h 90"/>
                <a:gd name="T46" fmla="*/ 25 w 97"/>
                <a:gd name="T47" fmla="*/ 81 h 90"/>
                <a:gd name="T48" fmla="*/ 27 w 97"/>
                <a:gd name="T49" fmla="*/ 82 h 90"/>
                <a:gd name="T50" fmla="*/ 33 w 97"/>
                <a:gd name="T51" fmla="*/ 82 h 90"/>
                <a:gd name="T52" fmla="*/ 33 w 97"/>
                <a:gd name="T53" fmla="*/ 87 h 90"/>
                <a:gd name="T54" fmla="*/ 0 w 97"/>
                <a:gd name="T55" fmla="*/ 87 h 90"/>
                <a:gd name="T56" fmla="*/ 0 w 97"/>
                <a:gd name="T57" fmla="*/ 82 h 90"/>
                <a:gd name="T58" fmla="*/ 0 w 97"/>
                <a:gd name="T59" fmla="*/ 82 h 90"/>
                <a:gd name="T60" fmla="*/ 7 w 97"/>
                <a:gd name="T61" fmla="*/ 82 h 90"/>
                <a:gd name="T62" fmla="*/ 10 w 97"/>
                <a:gd name="T63" fmla="*/ 81 h 90"/>
                <a:gd name="T64" fmla="*/ 11 w 97"/>
                <a:gd name="T65" fmla="*/ 80 h 90"/>
                <a:gd name="T66" fmla="*/ 14 w 97"/>
                <a:gd name="T67" fmla="*/ 75 h 90"/>
                <a:gd name="T68" fmla="*/ 14 w 97"/>
                <a:gd name="T69" fmla="*/ 66 h 90"/>
                <a:gd name="T70" fmla="*/ 14 w 97"/>
                <a:gd name="T71" fmla="*/ 21 h 90"/>
                <a:gd name="T72" fmla="*/ 14 w 97"/>
                <a:gd name="T73" fmla="*/ 21 h 90"/>
                <a:gd name="T74" fmla="*/ 14 w 97"/>
                <a:gd name="T75" fmla="*/ 12 h 90"/>
                <a:gd name="T76" fmla="*/ 11 w 97"/>
                <a:gd name="T77" fmla="*/ 8 h 90"/>
                <a:gd name="T78" fmla="*/ 10 w 97"/>
                <a:gd name="T79" fmla="*/ 6 h 90"/>
                <a:gd name="T80" fmla="*/ 7 w 97"/>
                <a:gd name="T81" fmla="*/ 5 h 90"/>
                <a:gd name="T82" fmla="*/ 0 w 97"/>
                <a:gd name="T83" fmla="*/ 5 h 90"/>
                <a:gd name="T84" fmla="*/ 0 w 97"/>
                <a:gd name="T85" fmla="*/ 0 h 90"/>
                <a:gd name="T86" fmla="*/ 28 w 97"/>
                <a:gd name="T87" fmla="*/ 0 h 90"/>
                <a:gd name="T88" fmla="*/ 76 w 97"/>
                <a:gd name="T89" fmla="*/ 58 h 90"/>
                <a:gd name="T90" fmla="*/ 76 w 97"/>
                <a:gd name="T9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0">
                  <a:moveTo>
                    <a:pt x="76" y="21"/>
                  </a:moveTo>
                  <a:lnTo>
                    <a:pt x="76" y="21"/>
                  </a:lnTo>
                  <a:lnTo>
                    <a:pt x="76" y="12"/>
                  </a:lnTo>
                  <a:lnTo>
                    <a:pt x="75" y="8"/>
                  </a:lnTo>
                  <a:lnTo>
                    <a:pt x="73" y="6"/>
                  </a:lnTo>
                  <a:lnTo>
                    <a:pt x="70" y="5"/>
                  </a:lnTo>
                  <a:lnTo>
                    <a:pt x="63" y="5"/>
                  </a:lnTo>
                  <a:lnTo>
                    <a:pt x="63" y="0"/>
                  </a:lnTo>
                  <a:lnTo>
                    <a:pt x="97" y="0"/>
                  </a:lnTo>
                  <a:lnTo>
                    <a:pt x="97" y="5"/>
                  </a:lnTo>
                  <a:lnTo>
                    <a:pt x="97" y="5"/>
                  </a:lnTo>
                  <a:lnTo>
                    <a:pt x="90" y="5"/>
                  </a:lnTo>
                  <a:lnTo>
                    <a:pt x="87" y="6"/>
                  </a:lnTo>
                  <a:lnTo>
                    <a:pt x="86" y="8"/>
                  </a:lnTo>
                  <a:lnTo>
                    <a:pt x="84" y="12"/>
                  </a:lnTo>
                  <a:lnTo>
                    <a:pt x="84" y="21"/>
                  </a:lnTo>
                  <a:lnTo>
                    <a:pt x="84" y="90"/>
                  </a:lnTo>
                  <a:lnTo>
                    <a:pt x="80" y="90"/>
                  </a:lnTo>
                  <a:lnTo>
                    <a:pt x="20" y="19"/>
                  </a:lnTo>
                  <a:lnTo>
                    <a:pt x="20" y="66"/>
                  </a:lnTo>
                  <a:lnTo>
                    <a:pt x="20" y="66"/>
                  </a:lnTo>
                  <a:lnTo>
                    <a:pt x="21" y="75"/>
                  </a:lnTo>
                  <a:lnTo>
                    <a:pt x="22" y="80"/>
                  </a:lnTo>
                  <a:lnTo>
                    <a:pt x="25" y="81"/>
                  </a:lnTo>
                  <a:lnTo>
                    <a:pt x="27" y="82"/>
                  </a:lnTo>
                  <a:lnTo>
                    <a:pt x="33" y="82"/>
                  </a:lnTo>
                  <a:lnTo>
                    <a:pt x="33" y="87"/>
                  </a:lnTo>
                  <a:lnTo>
                    <a:pt x="0" y="87"/>
                  </a:lnTo>
                  <a:lnTo>
                    <a:pt x="0" y="82"/>
                  </a:lnTo>
                  <a:lnTo>
                    <a:pt x="0" y="82"/>
                  </a:lnTo>
                  <a:lnTo>
                    <a:pt x="7" y="82"/>
                  </a:lnTo>
                  <a:lnTo>
                    <a:pt x="10" y="81"/>
                  </a:lnTo>
                  <a:lnTo>
                    <a:pt x="11" y="80"/>
                  </a:lnTo>
                  <a:lnTo>
                    <a:pt x="14" y="75"/>
                  </a:lnTo>
                  <a:lnTo>
                    <a:pt x="14" y="66"/>
                  </a:lnTo>
                  <a:lnTo>
                    <a:pt x="14" y="21"/>
                  </a:lnTo>
                  <a:lnTo>
                    <a:pt x="14" y="21"/>
                  </a:lnTo>
                  <a:lnTo>
                    <a:pt x="14" y="12"/>
                  </a:lnTo>
                  <a:lnTo>
                    <a:pt x="11" y="8"/>
                  </a:lnTo>
                  <a:lnTo>
                    <a:pt x="10" y="6"/>
                  </a:lnTo>
                  <a:lnTo>
                    <a:pt x="7" y="5"/>
                  </a:lnTo>
                  <a:lnTo>
                    <a:pt x="0" y="5"/>
                  </a:lnTo>
                  <a:lnTo>
                    <a:pt x="0" y="0"/>
                  </a:lnTo>
                  <a:lnTo>
                    <a:pt x="28" y="0"/>
                  </a:lnTo>
                  <a:lnTo>
                    <a:pt x="76" y="58"/>
                  </a:lnTo>
                  <a:lnTo>
                    <a:pt x="76"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12"/>
            <p:cNvSpPr>
              <a:spLocks/>
            </p:cNvSpPr>
            <p:nvPr userDrawn="1"/>
          </p:nvSpPr>
          <p:spPr bwMode="auto">
            <a:xfrm>
              <a:off x="2638425" y="892175"/>
              <a:ext cx="127000" cy="138113"/>
            </a:xfrm>
            <a:custGeom>
              <a:avLst/>
              <a:gdLst>
                <a:gd name="T0" fmla="*/ 0 w 80"/>
                <a:gd name="T1" fmla="*/ 82 h 87"/>
                <a:gd name="T2" fmla="*/ 0 w 80"/>
                <a:gd name="T3" fmla="*/ 82 h 87"/>
                <a:gd name="T4" fmla="*/ 6 w 80"/>
                <a:gd name="T5" fmla="*/ 82 h 87"/>
                <a:gd name="T6" fmla="*/ 9 w 80"/>
                <a:gd name="T7" fmla="*/ 81 h 87"/>
                <a:gd name="T8" fmla="*/ 11 w 80"/>
                <a:gd name="T9" fmla="*/ 80 h 87"/>
                <a:gd name="T10" fmla="*/ 13 w 80"/>
                <a:gd name="T11" fmla="*/ 75 h 87"/>
                <a:gd name="T12" fmla="*/ 14 w 80"/>
                <a:gd name="T13" fmla="*/ 66 h 87"/>
                <a:gd name="T14" fmla="*/ 14 w 80"/>
                <a:gd name="T15" fmla="*/ 21 h 87"/>
                <a:gd name="T16" fmla="*/ 14 w 80"/>
                <a:gd name="T17" fmla="*/ 21 h 87"/>
                <a:gd name="T18" fmla="*/ 13 w 80"/>
                <a:gd name="T19" fmla="*/ 12 h 87"/>
                <a:gd name="T20" fmla="*/ 11 w 80"/>
                <a:gd name="T21" fmla="*/ 8 h 87"/>
                <a:gd name="T22" fmla="*/ 9 w 80"/>
                <a:gd name="T23" fmla="*/ 6 h 87"/>
                <a:gd name="T24" fmla="*/ 6 w 80"/>
                <a:gd name="T25" fmla="*/ 5 h 87"/>
                <a:gd name="T26" fmla="*/ 0 w 80"/>
                <a:gd name="T27" fmla="*/ 5 h 87"/>
                <a:gd name="T28" fmla="*/ 0 w 80"/>
                <a:gd name="T29" fmla="*/ 0 h 87"/>
                <a:gd name="T30" fmla="*/ 74 w 80"/>
                <a:gd name="T31" fmla="*/ 0 h 87"/>
                <a:gd name="T32" fmla="*/ 75 w 80"/>
                <a:gd name="T33" fmla="*/ 21 h 87"/>
                <a:gd name="T34" fmla="*/ 72 w 80"/>
                <a:gd name="T35" fmla="*/ 21 h 87"/>
                <a:gd name="T36" fmla="*/ 70 w 80"/>
                <a:gd name="T37" fmla="*/ 19 h 87"/>
                <a:gd name="T38" fmla="*/ 70 w 80"/>
                <a:gd name="T39" fmla="*/ 19 h 87"/>
                <a:gd name="T40" fmla="*/ 69 w 80"/>
                <a:gd name="T41" fmla="*/ 12 h 87"/>
                <a:gd name="T42" fmla="*/ 67 w 80"/>
                <a:gd name="T43" fmla="*/ 10 h 87"/>
                <a:gd name="T44" fmla="*/ 62 w 80"/>
                <a:gd name="T45" fmla="*/ 8 h 87"/>
                <a:gd name="T46" fmla="*/ 53 w 80"/>
                <a:gd name="T47" fmla="*/ 8 h 87"/>
                <a:gd name="T48" fmla="*/ 31 w 80"/>
                <a:gd name="T49" fmla="*/ 8 h 87"/>
                <a:gd name="T50" fmla="*/ 31 w 80"/>
                <a:gd name="T51" fmla="*/ 38 h 87"/>
                <a:gd name="T52" fmla="*/ 40 w 80"/>
                <a:gd name="T53" fmla="*/ 38 h 87"/>
                <a:gd name="T54" fmla="*/ 40 w 80"/>
                <a:gd name="T55" fmla="*/ 38 h 87"/>
                <a:gd name="T56" fmla="*/ 48 w 80"/>
                <a:gd name="T57" fmla="*/ 37 h 87"/>
                <a:gd name="T58" fmla="*/ 53 w 80"/>
                <a:gd name="T59" fmla="*/ 36 h 87"/>
                <a:gd name="T60" fmla="*/ 54 w 80"/>
                <a:gd name="T61" fmla="*/ 33 h 87"/>
                <a:gd name="T62" fmla="*/ 56 w 80"/>
                <a:gd name="T63" fmla="*/ 31 h 87"/>
                <a:gd name="T64" fmla="*/ 56 w 80"/>
                <a:gd name="T65" fmla="*/ 25 h 87"/>
                <a:gd name="T66" fmla="*/ 60 w 80"/>
                <a:gd name="T67" fmla="*/ 25 h 87"/>
                <a:gd name="T68" fmla="*/ 60 w 80"/>
                <a:gd name="T69" fmla="*/ 58 h 87"/>
                <a:gd name="T70" fmla="*/ 56 w 80"/>
                <a:gd name="T71" fmla="*/ 58 h 87"/>
                <a:gd name="T72" fmla="*/ 56 w 80"/>
                <a:gd name="T73" fmla="*/ 58 h 87"/>
                <a:gd name="T74" fmla="*/ 56 w 80"/>
                <a:gd name="T75" fmla="*/ 50 h 87"/>
                <a:gd name="T76" fmla="*/ 54 w 80"/>
                <a:gd name="T77" fmla="*/ 49 h 87"/>
                <a:gd name="T78" fmla="*/ 53 w 80"/>
                <a:gd name="T79" fmla="*/ 47 h 87"/>
                <a:gd name="T80" fmla="*/ 48 w 80"/>
                <a:gd name="T81" fmla="*/ 46 h 87"/>
                <a:gd name="T82" fmla="*/ 40 w 80"/>
                <a:gd name="T83" fmla="*/ 44 h 87"/>
                <a:gd name="T84" fmla="*/ 31 w 80"/>
                <a:gd name="T85" fmla="*/ 44 h 87"/>
                <a:gd name="T86" fmla="*/ 31 w 80"/>
                <a:gd name="T87" fmla="*/ 64 h 87"/>
                <a:gd name="T88" fmla="*/ 31 w 80"/>
                <a:gd name="T89" fmla="*/ 64 h 87"/>
                <a:gd name="T90" fmla="*/ 32 w 80"/>
                <a:gd name="T91" fmla="*/ 73 h 87"/>
                <a:gd name="T92" fmla="*/ 33 w 80"/>
                <a:gd name="T93" fmla="*/ 77 h 87"/>
                <a:gd name="T94" fmla="*/ 36 w 80"/>
                <a:gd name="T95" fmla="*/ 79 h 87"/>
                <a:gd name="T96" fmla="*/ 38 w 80"/>
                <a:gd name="T97" fmla="*/ 80 h 87"/>
                <a:gd name="T98" fmla="*/ 46 w 80"/>
                <a:gd name="T99" fmla="*/ 81 h 87"/>
                <a:gd name="T100" fmla="*/ 58 w 80"/>
                <a:gd name="T101" fmla="*/ 81 h 87"/>
                <a:gd name="T102" fmla="*/ 58 w 80"/>
                <a:gd name="T103" fmla="*/ 81 h 87"/>
                <a:gd name="T104" fmla="*/ 67 w 80"/>
                <a:gd name="T105" fmla="*/ 80 h 87"/>
                <a:gd name="T106" fmla="*/ 72 w 80"/>
                <a:gd name="T107" fmla="*/ 77 h 87"/>
                <a:gd name="T108" fmla="*/ 74 w 80"/>
                <a:gd name="T109" fmla="*/ 75 h 87"/>
                <a:gd name="T110" fmla="*/ 75 w 80"/>
                <a:gd name="T111" fmla="*/ 70 h 87"/>
                <a:gd name="T112" fmla="*/ 75 w 80"/>
                <a:gd name="T113" fmla="*/ 66 h 87"/>
                <a:gd name="T114" fmla="*/ 80 w 80"/>
                <a:gd name="T115" fmla="*/ 66 h 87"/>
                <a:gd name="T116" fmla="*/ 79 w 80"/>
                <a:gd name="T117" fmla="*/ 87 h 87"/>
                <a:gd name="T118" fmla="*/ 0 w 80"/>
                <a:gd name="T119" fmla="*/ 87 h 87"/>
                <a:gd name="T120" fmla="*/ 0 w 80"/>
                <a:gd name="T1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87">
                  <a:moveTo>
                    <a:pt x="0" y="82"/>
                  </a:moveTo>
                  <a:lnTo>
                    <a:pt x="0" y="82"/>
                  </a:lnTo>
                  <a:lnTo>
                    <a:pt x="6" y="82"/>
                  </a:lnTo>
                  <a:lnTo>
                    <a:pt x="9" y="81"/>
                  </a:lnTo>
                  <a:lnTo>
                    <a:pt x="11" y="80"/>
                  </a:lnTo>
                  <a:lnTo>
                    <a:pt x="13" y="75"/>
                  </a:lnTo>
                  <a:lnTo>
                    <a:pt x="14" y="66"/>
                  </a:lnTo>
                  <a:lnTo>
                    <a:pt x="14" y="21"/>
                  </a:lnTo>
                  <a:lnTo>
                    <a:pt x="14" y="21"/>
                  </a:lnTo>
                  <a:lnTo>
                    <a:pt x="13" y="12"/>
                  </a:lnTo>
                  <a:lnTo>
                    <a:pt x="11" y="8"/>
                  </a:lnTo>
                  <a:lnTo>
                    <a:pt x="9" y="6"/>
                  </a:lnTo>
                  <a:lnTo>
                    <a:pt x="6" y="5"/>
                  </a:lnTo>
                  <a:lnTo>
                    <a:pt x="0" y="5"/>
                  </a:lnTo>
                  <a:lnTo>
                    <a:pt x="0" y="0"/>
                  </a:lnTo>
                  <a:lnTo>
                    <a:pt x="74" y="0"/>
                  </a:lnTo>
                  <a:lnTo>
                    <a:pt x="75" y="21"/>
                  </a:lnTo>
                  <a:lnTo>
                    <a:pt x="72" y="21"/>
                  </a:lnTo>
                  <a:lnTo>
                    <a:pt x="70" y="19"/>
                  </a:lnTo>
                  <a:lnTo>
                    <a:pt x="70" y="19"/>
                  </a:lnTo>
                  <a:lnTo>
                    <a:pt x="69" y="12"/>
                  </a:lnTo>
                  <a:lnTo>
                    <a:pt x="67" y="10"/>
                  </a:lnTo>
                  <a:lnTo>
                    <a:pt x="62" y="8"/>
                  </a:lnTo>
                  <a:lnTo>
                    <a:pt x="53" y="8"/>
                  </a:lnTo>
                  <a:lnTo>
                    <a:pt x="31" y="8"/>
                  </a:lnTo>
                  <a:lnTo>
                    <a:pt x="31" y="38"/>
                  </a:lnTo>
                  <a:lnTo>
                    <a:pt x="40" y="38"/>
                  </a:lnTo>
                  <a:lnTo>
                    <a:pt x="40" y="38"/>
                  </a:lnTo>
                  <a:lnTo>
                    <a:pt x="48" y="37"/>
                  </a:lnTo>
                  <a:lnTo>
                    <a:pt x="53" y="36"/>
                  </a:lnTo>
                  <a:lnTo>
                    <a:pt x="54" y="33"/>
                  </a:lnTo>
                  <a:lnTo>
                    <a:pt x="56" y="31"/>
                  </a:lnTo>
                  <a:lnTo>
                    <a:pt x="56" y="25"/>
                  </a:lnTo>
                  <a:lnTo>
                    <a:pt x="60" y="25"/>
                  </a:lnTo>
                  <a:lnTo>
                    <a:pt x="60" y="58"/>
                  </a:lnTo>
                  <a:lnTo>
                    <a:pt x="56" y="58"/>
                  </a:lnTo>
                  <a:lnTo>
                    <a:pt x="56" y="58"/>
                  </a:lnTo>
                  <a:lnTo>
                    <a:pt x="56" y="50"/>
                  </a:lnTo>
                  <a:lnTo>
                    <a:pt x="54" y="49"/>
                  </a:lnTo>
                  <a:lnTo>
                    <a:pt x="53" y="47"/>
                  </a:lnTo>
                  <a:lnTo>
                    <a:pt x="48" y="46"/>
                  </a:lnTo>
                  <a:lnTo>
                    <a:pt x="40" y="44"/>
                  </a:lnTo>
                  <a:lnTo>
                    <a:pt x="31" y="44"/>
                  </a:lnTo>
                  <a:lnTo>
                    <a:pt x="31" y="64"/>
                  </a:lnTo>
                  <a:lnTo>
                    <a:pt x="31" y="64"/>
                  </a:lnTo>
                  <a:lnTo>
                    <a:pt x="32" y="73"/>
                  </a:lnTo>
                  <a:lnTo>
                    <a:pt x="33" y="77"/>
                  </a:lnTo>
                  <a:lnTo>
                    <a:pt x="36" y="79"/>
                  </a:lnTo>
                  <a:lnTo>
                    <a:pt x="38" y="80"/>
                  </a:lnTo>
                  <a:lnTo>
                    <a:pt x="46" y="81"/>
                  </a:lnTo>
                  <a:lnTo>
                    <a:pt x="58" y="81"/>
                  </a:lnTo>
                  <a:lnTo>
                    <a:pt x="58" y="81"/>
                  </a:lnTo>
                  <a:lnTo>
                    <a:pt x="67" y="80"/>
                  </a:lnTo>
                  <a:lnTo>
                    <a:pt x="72" y="77"/>
                  </a:lnTo>
                  <a:lnTo>
                    <a:pt x="74" y="75"/>
                  </a:lnTo>
                  <a:lnTo>
                    <a:pt x="75" y="70"/>
                  </a:lnTo>
                  <a:lnTo>
                    <a:pt x="75" y="66"/>
                  </a:lnTo>
                  <a:lnTo>
                    <a:pt x="80" y="66"/>
                  </a:lnTo>
                  <a:lnTo>
                    <a:pt x="79" y="87"/>
                  </a:lnTo>
                  <a:lnTo>
                    <a:pt x="0" y="87"/>
                  </a:lnTo>
                  <a:lnTo>
                    <a:pt x="0"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0" name="Freeform 13"/>
            <p:cNvSpPr>
              <a:spLocks/>
            </p:cNvSpPr>
            <p:nvPr userDrawn="1"/>
          </p:nvSpPr>
          <p:spPr bwMode="auto">
            <a:xfrm>
              <a:off x="2800350" y="892175"/>
              <a:ext cx="153988" cy="142875"/>
            </a:xfrm>
            <a:custGeom>
              <a:avLst/>
              <a:gdLst>
                <a:gd name="T0" fmla="*/ 62 w 97"/>
                <a:gd name="T1" fmla="*/ 0 h 90"/>
                <a:gd name="T2" fmla="*/ 97 w 97"/>
                <a:gd name="T3" fmla="*/ 5 h 90"/>
                <a:gd name="T4" fmla="*/ 90 w 97"/>
                <a:gd name="T5" fmla="*/ 5 h 90"/>
                <a:gd name="T6" fmla="*/ 86 w 97"/>
                <a:gd name="T7" fmla="*/ 8 h 90"/>
                <a:gd name="T8" fmla="*/ 84 w 97"/>
                <a:gd name="T9" fmla="*/ 21 h 90"/>
                <a:gd name="T10" fmla="*/ 84 w 97"/>
                <a:gd name="T11" fmla="*/ 55 h 90"/>
                <a:gd name="T12" fmla="*/ 80 w 97"/>
                <a:gd name="T13" fmla="*/ 70 h 90"/>
                <a:gd name="T14" fmla="*/ 73 w 97"/>
                <a:gd name="T15" fmla="*/ 81 h 90"/>
                <a:gd name="T16" fmla="*/ 62 w 97"/>
                <a:gd name="T17" fmla="*/ 87 h 90"/>
                <a:gd name="T18" fmla="*/ 48 w 97"/>
                <a:gd name="T19" fmla="*/ 90 h 90"/>
                <a:gd name="T20" fmla="*/ 42 w 97"/>
                <a:gd name="T21" fmla="*/ 89 h 90"/>
                <a:gd name="T22" fmla="*/ 30 w 97"/>
                <a:gd name="T23" fmla="*/ 85 h 90"/>
                <a:gd name="T24" fmla="*/ 20 w 97"/>
                <a:gd name="T25" fmla="*/ 76 h 90"/>
                <a:gd name="T26" fmla="*/ 15 w 97"/>
                <a:gd name="T27" fmla="*/ 63 h 90"/>
                <a:gd name="T28" fmla="*/ 14 w 97"/>
                <a:gd name="T29" fmla="*/ 21 h 90"/>
                <a:gd name="T30" fmla="*/ 14 w 97"/>
                <a:gd name="T31" fmla="*/ 12 h 90"/>
                <a:gd name="T32" fmla="*/ 10 w 97"/>
                <a:gd name="T33" fmla="*/ 6 h 90"/>
                <a:gd name="T34" fmla="*/ 0 w 97"/>
                <a:gd name="T35" fmla="*/ 5 h 90"/>
                <a:gd name="T36" fmla="*/ 46 w 97"/>
                <a:gd name="T37" fmla="*/ 0 h 90"/>
                <a:gd name="T38" fmla="*/ 46 w 97"/>
                <a:gd name="T39" fmla="*/ 5 h 90"/>
                <a:gd name="T40" fmla="*/ 36 w 97"/>
                <a:gd name="T41" fmla="*/ 6 h 90"/>
                <a:gd name="T42" fmla="*/ 32 w 97"/>
                <a:gd name="T43" fmla="*/ 12 h 90"/>
                <a:gd name="T44" fmla="*/ 32 w 97"/>
                <a:gd name="T45" fmla="*/ 53 h 90"/>
                <a:gd name="T46" fmla="*/ 32 w 97"/>
                <a:gd name="T47" fmla="*/ 60 h 90"/>
                <a:gd name="T48" fmla="*/ 36 w 97"/>
                <a:gd name="T49" fmla="*/ 70 h 90"/>
                <a:gd name="T50" fmla="*/ 42 w 97"/>
                <a:gd name="T51" fmla="*/ 76 h 90"/>
                <a:gd name="T52" fmla="*/ 49 w 97"/>
                <a:gd name="T53" fmla="*/ 80 h 90"/>
                <a:gd name="T54" fmla="*/ 54 w 97"/>
                <a:gd name="T55" fmla="*/ 81 h 90"/>
                <a:gd name="T56" fmla="*/ 63 w 97"/>
                <a:gd name="T57" fmla="*/ 79 h 90"/>
                <a:gd name="T58" fmla="*/ 69 w 97"/>
                <a:gd name="T59" fmla="*/ 74 h 90"/>
                <a:gd name="T60" fmla="*/ 74 w 97"/>
                <a:gd name="T61" fmla="*/ 65 h 90"/>
                <a:gd name="T62" fmla="*/ 75 w 97"/>
                <a:gd name="T63" fmla="*/ 53 h 90"/>
                <a:gd name="T64" fmla="*/ 75 w 97"/>
                <a:gd name="T65" fmla="*/ 21 h 90"/>
                <a:gd name="T66" fmla="*/ 73 w 97"/>
                <a:gd name="T67" fmla="*/ 8 h 90"/>
                <a:gd name="T68" fmla="*/ 69 w 97"/>
                <a:gd name="T69" fmla="*/ 5 h 90"/>
                <a:gd name="T70" fmla="*/ 62 w 97"/>
                <a:gd name="T7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90">
                  <a:moveTo>
                    <a:pt x="62" y="5"/>
                  </a:moveTo>
                  <a:lnTo>
                    <a:pt x="62" y="0"/>
                  </a:lnTo>
                  <a:lnTo>
                    <a:pt x="97" y="0"/>
                  </a:lnTo>
                  <a:lnTo>
                    <a:pt x="97" y="5"/>
                  </a:lnTo>
                  <a:lnTo>
                    <a:pt x="97" y="5"/>
                  </a:lnTo>
                  <a:lnTo>
                    <a:pt x="90" y="5"/>
                  </a:lnTo>
                  <a:lnTo>
                    <a:pt x="88" y="6"/>
                  </a:lnTo>
                  <a:lnTo>
                    <a:pt x="86" y="8"/>
                  </a:lnTo>
                  <a:lnTo>
                    <a:pt x="84" y="12"/>
                  </a:lnTo>
                  <a:lnTo>
                    <a:pt x="84" y="21"/>
                  </a:lnTo>
                  <a:lnTo>
                    <a:pt x="84" y="55"/>
                  </a:lnTo>
                  <a:lnTo>
                    <a:pt x="84" y="55"/>
                  </a:lnTo>
                  <a:lnTo>
                    <a:pt x="83" y="63"/>
                  </a:lnTo>
                  <a:lnTo>
                    <a:pt x="80" y="70"/>
                  </a:lnTo>
                  <a:lnTo>
                    <a:pt x="78" y="76"/>
                  </a:lnTo>
                  <a:lnTo>
                    <a:pt x="73" y="81"/>
                  </a:lnTo>
                  <a:lnTo>
                    <a:pt x="68" y="85"/>
                  </a:lnTo>
                  <a:lnTo>
                    <a:pt x="62" y="87"/>
                  </a:lnTo>
                  <a:lnTo>
                    <a:pt x="56" y="89"/>
                  </a:lnTo>
                  <a:lnTo>
                    <a:pt x="48" y="90"/>
                  </a:lnTo>
                  <a:lnTo>
                    <a:pt x="48" y="90"/>
                  </a:lnTo>
                  <a:lnTo>
                    <a:pt x="42" y="89"/>
                  </a:lnTo>
                  <a:lnTo>
                    <a:pt x="35" y="87"/>
                  </a:lnTo>
                  <a:lnTo>
                    <a:pt x="30" y="85"/>
                  </a:lnTo>
                  <a:lnTo>
                    <a:pt x="24" y="81"/>
                  </a:lnTo>
                  <a:lnTo>
                    <a:pt x="20" y="76"/>
                  </a:lnTo>
                  <a:lnTo>
                    <a:pt x="16" y="70"/>
                  </a:lnTo>
                  <a:lnTo>
                    <a:pt x="15" y="63"/>
                  </a:lnTo>
                  <a:lnTo>
                    <a:pt x="14" y="55"/>
                  </a:lnTo>
                  <a:lnTo>
                    <a:pt x="14" y="21"/>
                  </a:lnTo>
                  <a:lnTo>
                    <a:pt x="14" y="21"/>
                  </a:lnTo>
                  <a:lnTo>
                    <a:pt x="14" y="12"/>
                  </a:lnTo>
                  <a:lnTo>
                    <a:pt x="11" y="8"/>
                  </a:lnTo>
                  <a:lnTo>
                    <a:pt x="10" y="6"/>
                  </a:lnTo>
                  <a:lnTo>
                    <a:pt x="8" y="5"/>
                  </a:lnTo>
                  <a:lnTo>
                    <a:pt x="0" y="5"/>
                  </a:lnTo>
                  <a:lnTo>
                    <a:pt x="0" y="0"/>
                  </a:lnTo>
                  <a:lnTo>
                    <a:pt x="46" y="0"/>
                  </a:lnTo>
                  <a:lnTo>
                    <a:pt x="46" y="5"/>
                  </a:lnTo>
                  <a:lnTo>
                    <a:pt x="46" y="5"/>
                  </a:lnTo>
                  <a:lnTo>
                    <a:pt x="38" y="5"/>
                  </a:lnTo>
                  <a:lnTo>
                    <a:pt x="36" y="6"/>
                  </a:lnTo>
                  <a:lnTo>
                    <a:pt x="35" y="8"/>
                  </a:lnTo>
                  <a:lnTo>
                    <a:pt x="32" y="12"/>
                  </a:lnTo>
                  <a:lnTo>
                    <a:pt x="32" y="21"/>
                  </a:lnTo>
                  <a:lnTo>
                    <a:pt x="32" y="53"/>
                  </a:lnTo>
                  <a:lnTo>
                    <a:pt x="32" y="53"/>
                  </a:lnTo>
                  <a:lnTo>
                    <a:pt x="32" y="60"/>
                  </a:lnTo>
                  <a:lnTo>
                    <a:pt x="33" y="65"/>
                  </a:lnTo>
                  <a:lnTo>
                    <a:pt x="36" y="70"/>
                  </a:lnTo>
                  <a:lnTo>
                    <a:pt x="38" y="74"/>
                  </a:lnTo>
                  <a:lnTo>
                    <a:pt x="42" y="76"/>
                  </a:lnTo>
                  <a:lnTo>
                    <a:pt x="46" y="79"/>
                  </a:lnTo>
                  <a:lnTo>
                    <a:pt x="49" y="80"/>
                  </a:lnTo>
                  <a:lnTo>
                    <a:pt x="54" y="81"/>
                  </a:lnTo>
                  <a:lnTo>
                    <a:pt x="54" y="81"/>
                  </a:lnTo>
                  <a:lnTo>
                    <a:pt x="59" y="80"/>
                  </a:lnTo>
                  <a:lnTo>
                    <a:pt x="63" y="79"/>
                  </a:lnTo>
                  <a:lnTo>
                    <a:pt x="67" y="76"/>
                  </a:lnTo>
                  <a:lnTo>
                    <a:pt x="69" y="74"/>
                  </a:lnTo>
                  <a:lnTo>
                    <a:pt x="73" y="70"/>
                  </a:lnTo>
                  <a:lnTo>
                    <a:pt x="74" y="65"/>
                  </a:lnTo>
                  <a:lnTo>
                    <a:pt x="75" y="60"/>
                  </a:lnTo>
                  <a:lnTo>
                    <a:pt x="75" y="53"/>
                  </a:lnTo>
                  <a:lnTo>
                    <a:pt x="75" y="21"/>
                  </a:lnTo>
                  <a:lnTo>
                    <a:pt x="75" y="21"/>
                  </a:lnTo>
                  <a:lnTo>
                    <a:pt x="75" y="12"/>
                  </a:lnTo>
                  <a:lnTo>
                    <a:pt x="73" y="8"/>
                  </a:lnTo>
                  <a:lnTo>
                    <a:pt x="72" y="6"/>
                  </a:lnTo>
                  <a:lnTo>
                    <a:pt x="69" y="5"/>
                  </a:lnTo>
                  <a:lnTo>
                    <a:pt x="62" y="5"/>
                  </a:lnTo>
                  <a:lnTo>
                    <a:pt x="62"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14"/>
            <p:cNvSpPr>
              <a:spLocks/>
            </p:cNvSpPr>
            <p:nvPr userDrawn="1"/>
          </p:nvSpPr>
          <p:spPr bwMode="auto">
            <a:xfrm>
              <a:off x="2965450" y="892175"/>
              <a:ext cx="158750" cy="142875"/>
            </a:xfrm>
            <a:custGeom>
              <a:avLst/>
              <a:gdLst>
                <a:gd name="T0" fmla="*/ 83 w 100"/>
                <a:gd name="T1" fmla="*/ 17 h 90"/>
                <a:gd name="T2" fmla="*/ 51 w 100"/>
                <a:gd name="T3" fmla="*/ 90 h 90"/>
                <a:gd name="T4" fmla="*/ 49 w 100"/>
                <a:gd name="T5" fmla="*/ 90 h 90"/>
                <a:gd name="T6" fmla="*/ 17 w 100"/>
                <a:gd name="T7" fmla="*/ 17 h 90"/>
                <a:gd name="T8" fmla="*/ 17 w 100"/>
                <a:gd name="T9" fmla="*/ 17 h 90"/>
                <a:gd name="T10" fmla="*/ 14 w 100"/>
                <a:gd name="T11" fmla="*/ 11 h 90"/>
                <a:gd name="T12" fmla="*/ 11 w 100"/>
                <a:gd name="T13" fmla="*/ 8 h 90"/>
                <a:gd name="T14" fmla="*/ 7 w 100"/>
                <a:gd name="T15" fmla="*/ 5 h 90"/>
                <a:gd name="T16" fmla="*/ 0 w 100"/>
                <a:gd name="T17" fmla="*/ 5 h 90"/>
                <a:gd name="T18" fmla="*/ 0 w 100"/>
                <a:gd name="T19" fmla="*/ 0 h 90"/>
                <a:gd name="T20" fmla="*/ 47 w 100"/>
                <a:gd name="T21" fmla="*/ 0 h 90"/>
                <a:gd name="T22" fmla="*/ 47 w 100"/>
                <a:gd name="T23" fmla="*/ 5 h 90"/>
                <a:gd name="T24" fmla="*/ 47 w 100"/>
                <a:gd name="T25" fmla="*/ 5 h 90"/>
                <a:gd name="T26" fmla="*/ 39 w 100"/>
                <a:gd name="T27" fmla="*/ 5 h 90"/>
                <a:gd name="T28" fmla="*/ 35 w 100"/>
                <a:gd name="T29" fmla="*/ 8 h 90"/>
                <a:gd name="T30" fmla="*/ 35 w 100"/>
                <a:gd name="T31" fmla="*/ 9 h 90"/>
                <a:gd name="T32" fmla="*/ 34 w 100"/>
                <a:gd name="T33" fmla="*/ 11 h 90"/>
                <a:gd name="T34" fmla="*/ 36 w 100"/>
                <a:gd name="T35" fmla="*/ 16 h 90"/>
                <a:gd name="T36" fmla="*/ 56 w 100"/>
                <a:gd name="T37" fmla="*/ 63 h 90"/>
                <a:gd name="T38" fmla="*/ 77 w 100"/>
                <a:gd name="T39" fmla="*/ 16 h 90"/>
                <a:gd name="T40" fmla="*/ 77 w 100"/>
                <a:gd name="T41" fmla="*/ 16 h 90"/>
                <a:gd name="T42" fmla="*/ 78 w 100"/>
                <a:gd name="T43" fmla="*/ 11 h 90"/>
                <a:gd name="T44" fmla="*/ 78 w 100"/>
                <a:gd name="T45" fmla="*/ 9 h 90"/>
                <a:gd name="T46" fmla="*/ 77 w 100"/>
                <a:gd name="T47" fmla="*/ 8 h 90"/>
                <a:gd name="T48" fmla="*/ 73 w 100"/>
                <a:gd name="T49" fmla="*/ 5 h 90"/>
                <a:gd name="T50" fmla="*/ 66 w 100"/>
                <a:gd name="T51" fmla="*/ 5 h 90"/>
                <a:gd name="T52" fmla="*/ 66 w 100"/>
                <a:gd name="T53" fmla="*/ 0 h 90"/>
                <a:gd name="T54" fmla="*/ 100 w 100"/>
                <a:gd name="T55" fmla="*/ 0 h 90"/>
                <a:gd name="T56" fmla="*/ 100 w 100"/>
                <a:gd name="T57" fmla="*/ 5 h 90"/>
                <a:gd name="T58" fmla="*/ 100 w 100"/>
                <a:gd name="T59" fmla="*/ 5 h 90"/>
                <a:gd name="T60" fmla="*/ 94 w 100"/>
                <a:gd name="T61" fmla="*/ 5 h 90"/>
                <a:gd name="T62" fmla="*/ 89 w 100"/>
                <a:gd name="T63" fmla="*/ 8 h 90"/>
                <a:gd name="T64" fmla="*/ 87 w 100"/>
                <a:gd name="T65" fmla="*/ 11 h 90"/>
                <a:gd name="T66" fmla="*/ 83 w 100"/>
                <a:gd name="T67" fmla="*/ 17 h 90"/>
                <a:gd name="T68" fmla="*/ 83 w 100"/>
                <a:gd name="T6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90">
                  <a:moveTo>
                    <a:pt x="83" y="17"/>
                  </a:moveTo>
                  <a:lnTo>
                    <a:pt x="51" y="90"/>
                  </a:lnTo>
                  <a:lnTo>
                    <a:pt x="49" y="90"/>
                  </a:lnTo>
                  <a:lnTo>
                    <a:pt x="17" y="17"/>
                  </a:lnTo>
                  <a:lnTo>
                    <a:pt x="17" y="17"/>
                  </a:lnTo>
                  <a:lnTo>
                    <a:pt x="14" y="11"/>
                  </a:lnTo>
                  <a:lnTo>
                    <a:pt x="11" y="8"/>
                  </a:lnTo>
                  <a:lnTo>
                    <a:pt x="7" y="5"/>
                  </a:lnTo>
                  <a:lnTo>
                    <a:pt x="0" y="5"/>
                  </a:lnTo>
                  <a:lnTo>
                    <a:pt x="0" y="0"/>
                  </a:lnTo>
                  <a:lnTo>
                    <a:pt x="47" y="0"/>
                  </a:lnTo>
                  <a:lnTo>
                    <a:pt x="47" y="5"/>
                  </a:lnTo>
                  <a:lnTo>
                    <a:pt x="47" y="5"/>
                  </a:lnTo>
                  <a:lnTo>
                    <a:pt x="39" y="5"/>
                  </a:lnTo>
                  <a:lnTo>
                    <a:pt x="35" y="8"/>
                  </a:lnTo>
                  <a:lnTo>
                    <a:pt x="35" y="9"/>
                  </a:lnTo>
                  <a:lnTo>
                    <a:pt x="34" y="11"/>
                  </a:lnTo>
                  <a:lnTo>
                    <a:pt x="36" y="16"/>
                  </a:lnTo>
                  <a:lnTo>
                    <a:pt x="56" y="63"/>
                  </a:lnTo>
                  <a:lnTo>
                    <a:pt x="77" y="16"/>
                  </a:lnTo>
                  <a:lnTo>
                    <a:pt x="77" y="16"/>
                  </a:lnTo>
                  <a:lnTo>
                    <a:pt x="78" y="11"/>
                  </a:lnTo>
                  <a:lnTo>
                    <a:pt x="78" y="9"/>
                  </a:lnTo>
                  <a:lnTo>
                    <a:pt x="77" y="8"/>
                  </a:lnTo>
                  <a:lnTo>
                    <a:pt x="73" y="5"/>
                  </a:lnTo>
                  <a:lnTo>
                    <a:pt x="66" y="5"/>
                  </a:lnTo>
                  <a:lnTo>
                    <a:pt x="66" y="0"/>
                  </a:lnTo>
                  <a:lnTo>
                    <a:pt x="100" y="0"/>
                  </a:lnTo>
                  <a:lnTo>
                    <a:pt x="100" y="5"/>
                  </a:lnTo>
                  <a:lnTo>
                    <a:pt x="100" y="5"/>
                  </a:lnTo>
                  <a:lnTo>
                    <a:pt x="94" y="5"/>
                  </a:lnTo>
                  <a:lnTo>
                    <a:pt x="89"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5"/>
            <p:cNvSpPr>
              <a:spLocks noEditPoints="1"/>
            </p:cNvSpPr>
            <p:nvPr userDrawn="1"/>
          </p:nvSpPr>
          <p:spPr bwMode="auto">
            <a:xfrm>
              <a:off x="3140075" y="889000"/>
              <a:ext cx="152400" cy="146050"/>
            </a:xfrm>
            <a:custGeom>
              <a:avLst/>
              <a:gdLst>
                <a:gd name="T0" fmla="*/ 48 w 96"/>
                <a:gd name="T1" fmla="*/ 92 h 92"/>
                <a:gd name="T2" fmla="*/ 30 w 96"/>
                <a:gd name="T3" fmla="*/ 88 h 92"/>
                <a:gd name="T4" fmla="*/ 14 w 96"/>
                <a:gd name="T5" fmla="*/ 78 h 92"/>
                <a:gd name="T6" fmla="*/ 4 w 96"/>
                <a:gd name="T7" fmla="*/ 64 h 92"/>
                <a:gd name="T8" fmla="*/ 0 w 96"/>
                <a:gd name="T9" fmla="*/ 46 h 92"/>
                <a:gd name="T10" fmla="*/ 0 w 96"/>
                <a:gd name="T11" fmla="*/ 37 h 92"/>
                <a:gd name="T12" fmla="*/ 8 w 96"/>
                <a:gd name="T13" fmla="*/ 21 h 92"/>
                <a:gd name="T14" fmla="*/ 21 w 96"/>
                <a:gd name="T15" fmla="*/ 8 h 92"/>
                <a:gd name="T16" fmla="*/ 38 w 96"/>
                <a:gd name="T17" fmla="*/ 1 h 92"/>
                <a:gd name="T18" fmla="*/ 48 w 96"/>
                <a:gd name="T19" fmla="*/ 0 h 92"/>
                <a:gd name="T20" fmla="*/ 67 w 96"/>
                <a:gd name="T21" fmla="*/ 3 h 92"/>
                <a:gd name="T22" fmla="*/ 81 w 96"/>
                <a:gd name="T23" fmla="*/ 13 h 92"/>
                <a:gd name="T24" fmla="*/ 92 w 96"/>
                <a:gd name="T25" fmla="*/ 28 h 92"/>
                <a:gd name="T26" fmla="*/ 96 w 96"/>
                <a:gd name="T27" fmla="*/ 46 h 92"/>
                <a:gd name="T28" fmla="*/ 95 w 96"/>
                <a:gd name="T29" fmla="*/ 55 h 92"/>
                <a:gd name="T30" fmla="*/ 87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19 w 96"/>
                <a:gd name="T47" fmla="*/ 46 h 92"/>
                <a:gd name="T48" fmla="*/ 20 w 96"/>
                <a:gd name="T49" fmla="*/ 52 h 92"/>
                <a:gd name="T50" fmla="*/ 22 w 96"/>
                <a:gd name="T51" fmla="*/ 66 h 92"/>
                <a:gd name="T52" fmla="*/ 30 w 96"/>
                <a:gd name="T53" fmla="*/ 77 h 92"/>
                <a:gd name="T54" fmla="*/ 41 w 96"/>
                <a:gd name="T55" fmla="*/ 83 h 92"/>
                <a:gd name="T56" fmla="*/ 48 w 96"/>
                <a:gd name="T57" fmla="*/ 84 h 92"/>
                <a:gd name="T58" fmla="*/ 62 w 96"/>
                <a:gd name="T59" fmla="*/ 81 h 92"/>
                <a:gd name="T60" fmla="*/ 70 w 96"/>
                <a:gd name="T61" fmla="*/ 72 h 92"/>
                <a:gd name="T62" fmla="*/ 75 w 96"/>
                <a:gd name="T63" fmla="*/ 59 h 92"/>
                <a:gd name="T64" fmla="*/ 76 w 96"/>
                <a:gd name="T65" fmla="*/ 46 h 92"/>
                <a:gd name="T66" fmla="*/ 76 w 96"/>
                <a:gd name="T67" fmla="*/ 39 h 92"/>
                <a:gd name="T68" fmla="*/ 73 w 96"/>
                <a:gd name="T69" fmla="*/ 25 h 92"/>
                <a:gd name="T70" fmla="*/ 67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30" y="88"/>
                  </a:lnTo>
                  <a:lnTo>
                    <a:pt x="21" y="83"/>
                  </a:lnTo>
                  <a:lnTo>
                    <a:pt x="14" y="78"/>
                  </a:lnTo>
                  <a:lnTo>
                    <a:pt x="8" y="71"/>
                  </a:lnTo>
                  <a:lnTo>
                    <a:pt x="4" y="64"/>
                  </a:lnTo>
                  <a:lnTo>
                    <a:pt x="0" y="55"/>
                  </a:lnTo>
                  <a:lnTo>
                    <a:pt x="0" y="46"/>
                  </a:lnTo>
                  <a:lnTo>
                    <a:pt x="0" y="46"/>
                  </a:lnTo>
                  <a:lnTo>
                    <a:pt x="0" y="37"/>
                  </a:lnTo>
                  <a:lnTo>
                    <a:pt x="4" y="28"/>
                  </a:lnTo>
                  <a:lnTo>
                    <a:pt x="8" y="21"/>
                  </a:lnTo>
                  <a:lnTo>
                    <a:pt x="14" y="13"/>
                  </a:lnTo>
                  <a:lnTo>
                    <a:pt x="21" y="8"/>
                  </a:lnTo>
                  <a:lnTo>
                    <a:pt x="30" y="3"/>
                  </a:lnTo>
                  <a:lnTo>
                    <a:pt x="38" y="1"/>
                  </a:lnTo>
                  <a:lnTo>
                    <a:pt x="48" y="0"/>
                  </a:lnTo>
                  <a:lnTo>
                    <a:pt x="48" y="0"/>
                  </a:lnTo>
                  <a:lnTo>
                    <a:pt x="58" y="1"/>
                  </a:lnTo>
                  <a:lnTo>
                    <a:pt x="67" y="3"/>
                  </a:lnTo>
                  <a:lnTo>
                    <a:pt x="75" y="8"/>
                  </a:lnTo>
                  <a:lnTo>
                    <a:pt x="81" y="13"/>
                  </a:lnTo>
                  <a:lnTo>
                    <a:pt x="87" y="21"/>
                  </a:lnTo>
                  <a:lnTo>
                    <a:pt x="92" y="28"/>
                  </a:lnTo>
                  <a:lnTo>
                    <a:pt x="95" y="37"/>
                  </a:lnTo>
                  <a:lnTo>
                    <a:pt x="96" y="46"/>
                  </a:lnTo>
                  <a:lnTo>
                    <a:pt x="96" y="46"/>
                  </a:lnTo>
                  <a:lnTo>
                    <a:pt x="95" y="55"/>
                  </a:lnTo>
                  <a:lnTo>
                    <a:pt x="92" y="64"/>
                  </a:lnTo>
                  <a:lnTo>
                    <a:pt x="87" y="71"/>
                  </a:lnTo>
                  <a:lnTo>
                    <a:pt x="81" y="78"/>
                  </a:lnTo>
                  <a:lnTo>
                    <a:pt x="75" y="83"/>
                  </a:lnTo>
                  <a:lnTo>
                    <a:pt x="67" y="88"/>
                  </a:lnTo>
                  <a:lnTo>
                    <a:pt x="58" y="91"/>
                  </a:lnTo>
                  <a:lnTo>
                    <a:pt x="48" y="92"/>
                  </a:lnTo>
                  <a:lnTo>
                    <a:pt x="48" y="92"/>
                  </a:lnTo>
                  <a:close/>
                  <a:moveTo>
                    <a:pt x="48" y="7"/>
                  </a:moveTo>
                  <a:lnTo>
                    <a:pt x="48" y="7"/>
                  </a:lnTo>
                  <a:lnTo>
                    <a:pt x="41" y="8"/>
                  </a:lnTo>
                  <a:lnTo>
                    <a:pt x="35" y="11"/>
                  </a:lnTo>
                  <a:lnTo>
                    <a:pt x="30" y="14"/>
                  </a:lnTo>
                  <a:lnTo>
                    <a:pt x="26" y="19"/>
                  </a:lnTo>
                  <a:lnTo>
                    <a:pt x="22" y="25"/>
                  </a:lnTo>
                  <a:lnTo>
                    <a:pt x="21" y="33"/>
                  </a:lnTo>
                  <a:lnTo>
                    <a:pt x="20" y="39"/>
                  </a:lnTo>
                  <a:lnTo>
                    <a:pt x="19" y="46"/>
                  </a:lnTo>
                  <a:lnTo>
                    <a:pt x="19" y="46"/>
                  </a:lnTo>
                  <a:lnTo>
                    <a:pt x="20" y="52"/>
                  </a:lnTo>
                  <a:lnTo>
                    <a:pt x="21" y="59"/>
                  </a:lnTo>
                  <a:lnTo>
                    <a:pt x="22" y="66"/>
                  </a:lnTo>
                  <a:lnTo>
                    <a:pt x="26" y="72"/>
                  </a:lnTo>
                  <a:lnTo>
                    <a:pt x="30" y="77"/>
                  </a:lnTo>
                  <a:lnTo>
                    <a:pt x="35" y="81"/>
                  </a:lnTo>
                  <a:lnTo>
                    <a:pt x="41" y="83"/>
                  </a:lnTo>
                  <a:lnTo>
                    <a:pt x="48" y="84"/>
                  </a:lnTo>
                  <a:lnTo>
                    <a:pt x="48" y="84"/>
                  </a:lnTo>
                  <a:lnTo>
                    <a:pt x="55" y="83"/>
                  </a:lnTo>
                  <a:lnTo>
                    <a:pt x="62" y="81"/>
                  </a:lnTo>
                  <a:lnTo>
                    <a:pt x="67" y="77"/>
                  </a:lnTo>
                  <a:lnTo>
                    <a:pt x="70" y="72"/>
                  </a:lnTo>
                  <a:lnTo>
                    <a:pt x="73" y="66"/>
                  </a:lnTo>
                  <a:lnTo>
                    <a:pt x="75" y="59"/>
                  </a:lnTo>
                  <a:lnTo>
                    <a:pt x="76" y="52"/>
                  </a:lnTo>
                  <a:lnTo>
                    <a:pt x="76" y="46"/>
                  </a:lnTo>
                  <a:lnTo>
                    <a:pt x="76" y="46"/>
                  </a:lnTo>
                  <a:lnTo>
                    <a:pt x="76" y="39"/>
                  </a:lnTo>
                  <a:lnTo>
                    <a:pt x="75" y="33"/>
                  </a:lnTo>
                  <a:lnTo>
                    <a:pt x="73" y="25"/>
                  </a:lnTo>
                  <a:lnTo>
                    <a:pt x="70" y="19"/>
                  </a:lnTo>
                  <a:lnTo>
                    <a:pt x="67" y="14"/>
                  </a:lnTo>
                  <a:lnTo>
                    <a:pt x="62"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6"/>
            <p:cNvSpPr>
              <a:spLocks/>
            </p:cNvSpPr>
            <p:nvPr userDrawn="1"/>
          </p:nvSpPr>
          <p:spPr bwMode="auto">
            <a:xfrm>
              <a:off x="3336925" y="889000"/>
              <a:ext cx="93663" cy="146050"/>
            </a:xfrm>
            <a:custGeom>
              <a:avLst/>
              <a:gdLst>
                <a:gd name="T0" fmla="*/ 0 w 59"/>
                <a:gd name="T1" fmla="*/ 92 h 92"/>
                <a:gd name="T2" fmla="*/ 4 w 59"/>
                <a:gd name="T3" fmla="*/ 60 h 92"/>
                <a:gd name="T4" fmla="*/ 5 w 59"/>
                <a:gd name="T5" fmla="*/ 65 h 92"/>
                <a:gd name="T6" fmla="*/ 10 w 59"/>
                <a:gd name="T7" fmla="*/ 75 h 92"/>
                <a:gd name="T8" fmla="*/ 18 w 59"/>
                <a:gd name="T9" fmla="*/ 81 h 92"/>
                <a:gd name="T10" fmla="*/ 26 w 59"/>
                <a:gd name="T11" fmla="*/ 84 h 92"/>
                <a:gd name="T12" fmla="*/ 31 w 59"/>
                <a:gd name="T13" fmla="*/ 86 h 92"/>
                <a:gd name="T14" fmla="*/ 41 w 59"/>
                <a:gd name="T15" fmla="*/ 82 h 92"/>
                <a:gd name="T16" fmla="*/ 45 w 59"/>
                <a:gd name="T17" fmla="*/ 71 h 92"/>
                <a:gd name="T18" fmla="*/ 45 w 59"/>
                <a:gd name="T19" fmla="*/ 67 h 92"/>
                <a:gd name="T20" fmla="*/ 38 w 59"/>
                <a:gd name="T21" fmla="*/ 59 h 92"/>
                <a:gd name="T22" fmla="*/ 21 w 59"/>
                <a:gd name="T23" fmla="*/ 49 h 92"/>
                <a:gd name="T24" fmla="*/ 13 w 59"/>
                <a:gd name="T25" fmla="*/ 44 h 92"/>
                <a:gd name="T26" fmla="*/ 4 w 59"/>
                <a:gd name="T27" fmla="*/ 35 h 92"/>
                <a:gd name="T28" fmla="*/ 2 w 59"/>
                <a:gd name="T29" fmla="*/ 27 h 92"/>
                <a:gd name="T30" fmla="*/ 2 w 59"/>
                <a:gd name="T31" fmla="*/ 22 h 92"/>
                <a:gd name="T32" fmla="*/ 3 w 59"/>
                <a:gd name="T33" fmla="*/ 13 h 92"/>
                <a:gd name="T34" fmla="*/ 9 w 59"/>
                <a:gd name="T35" fmla="*/ 7 h 92"/>
                <a:gd name="T36" fmla="*/ 16 w 59"/>
                <a:gd name="T37" fmla="*/ 2 h 92"/>
                <a:gd name="T38" fmla="*/ 26 w 59"/>
                <a:gd name="T39" fmla="*/ 0 h 92"/>
                <a:gd name="T40" fmla="*/ 32 w 59"/>
                <a:gd name="T41" fmla="*/ 1 h 92"/>
                <a:gd name="T42" fmla="*/ 43 w 59"/>
                <a:gd name="T43" fmla="*/ 6 h 92"/>
                <a:gd name="T44" fmla="*/ 46 w 59"/>
                <a:gd name="T45" fmla="*/ 3 h 92"/>
                <a:gd name="T46" fmla="*/ 52 w 59"/>
                <a:gd name="T47" fmla="*/ 0 h 92"/>
                <a:gd name="T48" fmla="*/ 48 w 59"/>
                <a:gd name="T49" fmla="*/ 32 h 92"/>
                <a:gd name="T50" fmla="*/ 46 w 59"/>
                <a:gd name="T51" fmla="*/ 22 h 92"/>
                <a:gd name="T52" fmla="*/ 40 w 59"/>
                <a:gd name="T53" fmla="*/ 11 h 92"/>
                <a:gd name="T54" fmla="*/ 32 w 59"/>
                <a:gd name="T55" fmla="*/ 7 h 92"/>
                <a:gd name="T56" fmla="*/ 27 w 59"/>
                <a:gd name="T57" fmla="*/ 6 h 92"/>
                <a:gd name="T58" fmla="*/ 19 w 59"/>
                <a:gd name="T59" fmla="*/ 10 h 92"/>
                <a:gd name="T60" fmla="*/ 15 w 59"/>
                <a:gd name="T61" fmla="*/ 18 h 92"/>
                <a:gd name="T62" fmla="*/ 16 w 59"/>
                <a:gd name="T63" fmla="*/ 22 h 92"/>
                <a:gd name="T64" fmla="*/ 22 w 59"/>
                <a:gd name="T65" fmla="*/ 29 h 92"/>
                <a:gd name="T66" fmla="*/ 41 w 59"/>
                <a:gd name="T67" fmla="*/ 40 h 92"/>
                <a:gd name="T68" fmla="*/ 48 w 59"/>
                <a:gd name="T69" fmla="*/ 44 h 92"/>
                <a:gd name="T70" fmla="*/ 58 w 59"/>
                <a:gd name="T71" fmla="*/ 57 h 92"/>
                <a:gd name="T72" fmla="*/ 59 w 59"/>
                <a:gd name="T73" fmla="*/ 65 h 92"/>
                <a:gd name="T74" fmla="*/ 59 w 59"/>
                <a:gd name="T75" fmla="*/ 71 h 92"/>
                <a:gd name="T76" fmla="*/ 54 w 59"/>
                <a:gd name="T77" fmla="*/ 81 h 92"/>
                <a:gd name="T78" fmla="*/ 46 w 59"/>
                <a:gd name="T79" fmla="*/ 87 h 92"/>
                <a:gd name="T80" fmla="*/ 36 w 59"/>
                <a:gd name="T81" fmla="*/ 91 h 92"/>
                <a:gd name="T82" fmla="*/ 31 w 59"/>
                <a:gd name="T83" fmla="*/ 92 h 92"/>
                <a:gd name="T84" fmla="*/ 18 w 59"/>
                <a:gd name="T85" fmla="*/ 88 h 92"/>
                <a:gd name="T86" fmla="*/ 8 w 59"/>
                <a:gd name="T87" fmla="*/ 84 h 92"/>
                <a:gd name="T88" fmla="*/ 4 w 59"/>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92">
                  <a:moveTo>
                    <a:pt x="4" y="92"/>
                  </a:moveTo>
                  <a:lnTo>
                    <a:pt x="0" y="92"/>
                  </a:lnTo>
                  <a:lnTo>
                    <a:pt x="0" y="60"/>
                  </a:lnTo>
                  <a:lnTo>
                    <a:pt x="4" y="60"/>
                  </a:lnTo>
                  <a:lnTo>
                    <a:pt x="4" y="60"/>
                  </a:lnTo>
                  <a:lnTo>
                    <a:pt x="5" y="65"/>
                  </a:lnTo>
                  <a:lnTo>
                    <a:pt x="8" y="70"/>
                  </a:lnTo>
                  <a:lnTo>
                    <a:pt x="10" y="75"/>
                  </a:lnTo>
                  <a:lnTo>
                    <a:pt x="14" y="78"/>
                  </a:lnTo>
                  <a:lnTo>
                    <a:pt x="18" y="81"/>
                  </a:lnTo>
                  <a:lnTo>
                    <a:pt x="22" y="83"/>
                  </a:lnTo>
                  <a:lnTo>
                    <a:pt x="26" y="84"/>
                  </a:lnTo>
                  <a:lnTo>
                    <a:pt x="31" y="86"/>
                  </a:lnTo>
                  <a:lnTo>
                    <a:pt x="31" y="86"/>
                  </a:lnTo>
                  <a:lnTo>
                    <a:pt x="36" y="84"/>
                  </a:lnTo>
                  <a:lnTo>
                    <a:pt x="41" y="82"/>
                  </a:lnTo>
                  <a:lnTo>
                    <a:pt x="45" y="77"/>
                  </a:lnTo>
                  <a:lnTo>
                    <a:pt x="45" y="71"/>
                  </a:lnTo>
                  <a:lnTo>
                    <a:pt x="45" y="71"/>
                  </a:lnTo>
                  <a:lnTo>
                    <a:pt x="45" y="67"/>
                  </a:lnTo>
                  <a:lnTo>
                    <a:pt x="42" y="62"/>
                  </a:lnTo>
                  <a:lnTo>
                    <a:pt x="38" y="59"/>
                  </a:lnTo>
                  <a:lnTo>
                    <a:pt x="35" y="56"/>
                  </a:lnTo>
                  <a:lnTo>
                    <a:pt x="21" y="49"/>
                  </a:lnTo>
                  <a:lnTo>
                    <a:pt x="21" y="49"/>
                  </a:lnTo>
                  <a:lnTo>
                    <a:pt x="13" y="44"/>
                  </a:lnTo>
                  <a:lnTo>
                    <a:pt x="6" y="38"/>
                  </a:lnTo>
                  <a:lnTo>
                    <a:pt x="4" y="35"/>
                  </a:lnTo>
                  <a:lnTo>
                    <a:pt x="3" y="32"/>
                  </a:lnTo>
                  <a:lnTo>
                    <a:pt x="2" y="27"/>
                  </a:lnTo>
                  <a:lnTo>
                    <a:pt x="2" y="22"/>
                  </a:lnTo>
                  <a:lnTo>
                    <a:pt x="2" y="22"/>
                  </a:lnTo>
                  <a:lnTo>
                    <a:pt x="2" y="17"/>
                  </a:lnTo>
                  <a:lnTo>
                    <a:pt x="3" y="13"/>
                  </a:lnTo>
                  <a:lnTo>
                    <a:pt x="5" y="10"/>
                  </a:lnTo>
                  <a:lnTo>
                    <a:pt x="9" y="7"/>
                  </a:lnTo>
                  <a:lnTo>
                    <a:pt x="13" y="3"/>
                  </a:lnTo>
                  <a:lnTo>
                    <a:pt x="16" y="2"/>
                  </a:lnTo>
                  <a:lnTo>
                    <a:pt x="21" y="1"/>
                  </a:lnTo>
                  <a:lnTo>
                    <a:pt x="26" y="0"/>
                  </a:lnTo>
                  <a:lnTo>
                    <a:pt x="26" y="0"/>
                  </a:lnTo>
                  <a:lnTo>
                    <a:pt x="32" y="1"/>
                  </a:lnTo>
                  <a:lnTo>
                    <a:pt x="36" y="2"/>
                  </a:lnTo>
                  <a:lnTo>
                    <a:pt x="43" y="6"/>
                  </a:lnTo>
                  <a:lnTo>
                    <a:pt x="43" y="6"/>
                  </a:lnTo>
                  <a:lnTo>
                    <a:pt x="46" y="3"/>
                  </a:lnTo>
                  <a:lnTo>
                    <a:pt x="48" y="0"/>
                  </a:lnTo>
                  <a:lnTo>
                    <a:pt x="52" y="0"/>
                  </a:lnTo>
                  <a:lnTo>
                    <a:pt x="52" y="32"/>
                  </a:lnTo>
                  <a:lnTo>
                    <a:pt x="48" y="32"/>
                  </a:lnTo>
                  <a:lnTo>
                    <a:pt x="48" y="32"/>
                  </a:lnTo>
                  <a:lnTo>
                    <a:pt x="46" y="22"/>
                  </a:lnTo>
                  <a:lnTo>
                    <a:pt x="43" y="14"/>
                  </a:lnTo>
                  <a:lnTo>
                    <a:pt x="40" y="11"/>
                  </a:lnTo>
                  <a:lnTo>
                    <a:pt x="36" y="8"/>
                  </a:lnTo>
                  <a:lnTo>
                    <a:pt x="32" y="7"/>
                  </a:lnTo>
                  <a:lnTo>
                    <a:pt x="27" y="6"/>
                  </a:lnTo>
                  <a:lnTo>
                    <a:pt x="27" y="6"/>
                  </a:lnTo>
                  <a:lnTo>
                    <a:pt x="22" y="7"/>
                  </a:lnTo>
                  <a:lnTo>
                    <a:pt x="19" y="10"/>
                  </a:lnTo>
                  <a:lnTo>
                    <a:pt x="16" y="13"/>
                  </a:lnTo>
                  <a:lnTo>
                    <a:pt x="15" y="18"/>
                  </a:lnTo>
                  <a:lnTo>
                    <a:pt x="15" y="18"/>
                  </a:lnTo>
                  <a:lnTo>
                    <a:pt x="16" y="22"/>
                  </a:lnTo>
                  <a:lnTo>
                    <a:pt x="19" y="25"/>
                  </a:lnTo>
                  <a:lnTo>
                    <a:pt x="22" y="29"/>
                  </a:lnTo>
                  <a:lnTo>
                    <a:pt x="27" y="33"/>
                  </a:lnTo>
                  <a:lnTo>
                    <a:pt x="41" y="40"/>
                  </a:lnTo>
                  <a:lnTo>
                    <a:pt x="41" y="40"/>
                  </a:lnTo>
                  <a:lnTo>
                    <a:pt x="48" y="44"/>
                  </a:lnTo>
                  <a:lnTo>
                    <a:pt x="54" y="50"/>
                  </a:lnTo>
                  <a:lnTo>
                    <a:pt x="58" y="57"/>
                  </a:lnTo>
                  <a:lnTo>
                    <a:pt x="59" y="61"/>
                  </a:lnTo>
                  <a:lnTo>
                    <a:pt x="59" y="65"/>
                  </a:lnTo>
                  <a:lnTo>
                    <a:pt x="59" y="65"/>
                  </a:lnTo>
                  <a:lnTo>
                    <a:pt x="59" y="71"/>
                  </a:lnTo>
                  <a:lnTo>
                    <a:pt x="57" y="76"/>
                  </a:lnTo>
                  <a:lnTo>
                    <a:pt x="54" y="81"/>
                  </a:lnTo>
                  <a:lnTo>
                    <a:pt x="51" y="84"/>
                  </a:lnTo>
                  <a:lnTo>
                    <a:pt x="46" y="87"/>
                  </a:lnTo>
                  <a:lnTo>
                    <a:pt x="41" y="89"/>
                  </a:lnTo>
                  <a:lnTo>
                    <a:pt x="36" y="91"/>
                  </a:lnTo>
                  <a:lnTo>
                    <a:pt x="31" y="92"/>
                  </a:lnTo>
                  <a:lnTo>
                    <a:pt x="31" y="92"/>
                  </a:lnTo>
                  <a:lnTo>
                    <a:pt x="24" y="91"/>
                  </a:lnTo>
                  <a:lnTo>
                    <a:pt x="18" y="88"/>
                  </a:lnTo>
                  <a:lnTo>
                    <a:pt x="8" y="84"/>
                  </a:lnTo>
                  <a:lnTo>
                    <a:pt x="8" y="84"/>
                  </a:lnTo>
                  <a:lnTo>
                    <a:pt x="5" y="88"/>
                  </a:lnTo>
                  <a:lnTo>
                    <a:pt x="4" y="92"/>
                  </a:lnTo>
                  <a:lnTo>
                    <a:pt x="4" y="9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7"/>
            <p:cNvSpPr>
              <a:spLocks/>
            </p:cNvSpPr>
            <p:nvPr userDrawn="1"/>
          </p:nvSpPr>
          <p:spPr bwMode="auto">
            <a:xfrm>
              <a:off x="3460750" y="892175"/>
              <a:ext cx="144463" cy="138113"/>
            </a:xfrm>
            <a:custGeom>
              <a:avLst/>
              <a:gdLst>
                <a:gd name="T0" fmla="*/ 91 w 91"/>
                <a:gd name="T1" fmla="*/ 21 h 87"/>
                <a:gd name="T2" fmla="*/ 86 w 91"/>
                <a:gd name="T3" fmla="*/ 21 h 87"/>
                <a:gd name="T4" fmla="*/ 86 w 91"/>
                <a:gd name="T5" fmla="*/ 19 h 87"/>
                <a:gd name="T6" fmla="*/ 86 w 91"/>
                <a:gd name="T7" fmla="*/ 19 h 87"/>
                <a:gd name="T8" fmla="*/ 85 w 91"/>
                <a:gd name="T9" fmla="*/ 12 h 87"/>
                <a:gd name="T10" fmla="*/ 81 w 91"/>
                <a:gd name="T11" fmla="*/ 10 h 87"/>
                <a:gd name="T12" fmla="*/ 77 w 91"/>
                <a:gd name="T13" fmla="*/ 8 h 87"/>
                <a:gd name="T14" fmla="*/ 69 w 91"/>
                <a:gd name="T15" fmla="*/ 8 h 87"/>
                <a:gd name="T16" fmla="*/ 54 w 91"/>
                <a:gd name="T17" fmla="*/ 8 h 87"/>
                <a:gd name="T18" fmla="*/ 54 w 91"/>
                <a:gd name="T19" fmla="*/ 66 h 87"/>
                <a:gd name="T20" fmla="*/ 54 w 91"/>
                <a:gd name="T21" fmla="*/ 66 h 87"/>
                <a:gd name="T22" fmla="*/ 55 w 91"/>
                <a:gd name="T23" fmla="*/ 75 h 87"/>
                <a:gd name="T24" fmla="*/ 56 w 91"/>
                <a:gd name="T25" fmla="*/ 80 h 87"/>
                <a:gd name="T26" fmla="*/ 59 w 91"/>
                <a:gd name="T27" fmla="*/ 81 h 87"/>
                <a:gd name="T28" fmla="*/ 61 w 91"/>
                <a:gd name="T29" fmla="*/ 82 h 87"/>
                <a:gd name="T30" fmla="*/ 69 w 91"/>
                <a:gd name="T31" fmla="*/ 82 h 87"/>
                <a:gd name="T32" fmla="*/ 69 w 91"/>
                <a:gd name="T33" fmla="*/ 87 h 87"/>
                <a:gd name="T34" fmla="*/ 23 w 91"/>
                <a:gd name="T35" fmla="*/ 87 h 87"/>
                <a:gd name="T36" fmla="*/ 23 w 91"/>
                <a:gd name="T37" fmla="*/ 82 h 87"/>
                <a:gd name="T38" fmla="*/ 23 w 91"/>
                <a:gd name="T39" fmla="*/ 82 h 87"/>
                <a:gd name="T40" fmla="*/ 29 w 91"/>
                <a:gd name="T41" fmla="*/ 82 h 87"/>
                <a:gd name="T42" fmla="*/ 32 w 91"/>
                <a:gd name="T43" fmla="*/ 81 h 87"/>
                <a:gd name="T44" fmla="*/ 34 w 91"/>
                <a:gd name="T45" fmla="*/ 80 h 87"/>
                <a:gd name="T46" fmla="*/ 35 w 91"/>
                <a:gd name="T47" fmla="*/ 75 h 87"/>
                <a:gd name="T48" fmla="*/ 37 w 91"/>
                <a:gd name="T49" fmla="*/ 66 h 87"/>
                <a:gd name="T50" fmla="*/ 37 w 91"/>
                <a:gd name="T51" fmla="*/ 8 h 87"/>
                <a:gd name="T52" fmla="*/ 22 w 91"/>
                <a:gd name="T53" fmla="*/ 8 h 87"/>
                <a:gd name="T54" fmla="*/ 22 w 91"/>
                <a:gd name="T55" fmla="*/ 8 h 87"/>
                <a:gd name="T56" fmla="*/ 14 w 91"/>
                <a:gd name="T57" fmla="*/ 8 h 87"/>
                <a:gd name="T58" fmla="*/ 10 w 91"/>
                <a:gd name="T59" fmla="*/ 10 h 87"/>
                <a:gd name="T60" fmla="*/ 7 w 91"/>
                <a:gd name="T61" fmla="*/ 12 h 87"/>
                <a:gd name="T62" fmla="*/ 5 w 91"/>
                <a:gd name="T63" fmla="*/ 19 h 87"/>
                <a:gd name="T64" fmla="*/ 5 w 91"/>
                <a:gd name="T65" fmla="*/ 21 h 87"/>
                <a:gd name="T66" fmla="*/ 0 w 91"/>
                <a:gd name="T67" fmla="*/ 21 h 87"/>
                <a:gd name="T68" fmla="*/ 1 w 91"/>
                <a:gd name="T69" fmla="*/ 0 h 87"/>
                <a:gd name="T70" fmla="*/ 89 w 91"/>
                <a:gd name="T71" fmla="*/ 0 h 87"/>
                <a:gd name="T72" fmla="*/ 91 w 91"/>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91" y="21"/>
                  </a:moveTo>
                  <a:lnTo>
                    <a:pt x="86" y="21"/>
                  </a:lnTo>
                  <a:lnTo>
                    <a:pt x="86" y="19"/>
                  </a:lnTo>
                  <a:lnTo>
                    <a:pt x="86" y="19"/>
                  </a:lnTo>
                  <a:lnTo>
                    <a:pt x="85" y="12"/>
                  </a:lnTo>
                  <a:lnTo>
                    <a:pt x="81" y="10"/>
                  </a:lnTo>
                  <a:lnTo>
                    <a:pt x="77" y="8"/>
                  </a:lnTo>
                  <a:lnTo>
                    <a:pt x="69" y="8"/>
                  </a:lnTo>
                  <a:lnTo>
                    <a:pt x="54" y="8"/>
                  </a:lnTo>
                  <a:lnTo>
                    <a:pt x="54" y="66"/>
                  </a:lnTo>
                  <a:lnTo>
                    <a:pt x="54" y="66"/>
                  </a:lnTo>
                  <a:lnTo>
                    <a:pt x="55" y="75"/>
                  </a:lnTo>
                  <a:lnTo>
                    <a:pt x="56" y="80"/>
                  </a:lnTo>
                  <a:lnTo>
                    <a:pt x="59" y="81"/>
                  </a:lnTo>
                  <a:lnTo>
                    <a:pt x="61" y="82"/>
                  </a:lnTo>
                  <a:lnTo>
                    <a:pt x="69" y="82"/>
                  </a:lnTo>
                  <a:lnTo>
                    <a:pt x="69" y="87"/>
                  </a:lnTo>
                  <a:lnTo>
                    <a:pt x="23" y="87"/>
                  </a:lnTo>
                  <a:lnTo>
                    <a:pt x="23" y="82"/>
                  </a:lnTo>
                  <a:lnTo>
                    <a:pt x="23" y="82"/>
                  </a:lnTo>
                  <a:lnTo>
                    <a:pt x="29" y="82"/>
                  </a:lnTo>
                  <a:lnTo>
                    <a:pt x="32" y="81"/>
                  </a:lnTo>
                  <a:lnTo>
                    <a:pt x="34" y="80"/>
                  </a:lnTo>
                  <a:lnTo>
                    <a:pt x="35" y="75"/>
                  </a:lnTo>
                  <a:lnTo>
                    <a:pt x="37" y="66"/>
                  </a:lnTo>
                  <a:lnTo>
                    <a:pt x="37" y="8"/>
                  </a:lnTo>
                  <a:lnTo>
                    <a:pt x="22" y="8"/>
                  </a:lnTo>
                  <a:lnTo>
                    <a:pt x="22" y="8"/>
                  </a:lnTo>
                  <a:lnTo>
                    <a:pt x="14" y="8"/>
                  </a:lnTo>
                  <a:lnTo>
                    <a:pt x="10" y="10"/>
                  </a:lnTo>
                  <a:lnTo>
                    <a:pt x="7" y="12"/>
                  </a:lnTo>
                  <a:lnTo>
                    <a:pt x="5" y="19"/>
                  </a:lnTo>
                  <a:lnTo>
                    <a:pt x="5" y="21"/>
                  </a:lnTo>
                  <a:lnTo>
                    <a:pt x="0" y="21"/>
                  </a:lnTo>
                  <a:lnTo>
                    <a:pt x="1" y="0"/>
                  </a:lnTo>
                  <a:lnTo>
                    <a:pt x="89" y="0"/>
                  </a:lnTo>
                  <a:lnTo>
                    <a:pt x="91"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5" name="Freeform 18"/>
            <p:cNvSpPr>
              <a:spLocks noEditPoints="1"/>
            </p:cNvSpPr>
            <p:nvPr userDrawn="1"/>
          </p:nvSpPr>
          <p:spPr bwMode="auto">
            <a:xfrm>
              <a:off x="3633788" y="889000"/>
              <a:ext cx="152400" cy="146050"/>
            </a:xfrm>
            <a:custGeom>
              <a:avLst/>
              <a:gdLst>
                <a:gd name="T0" fmla="*/ 48 w 96"/>
                <a:gd name="T1" fmla="*/ 92 h 92"/>
                <a:gd name="T2" fmla="*/ 30 w 96"/>
                <a:gd name="T3" fmla="*/ 88 h 92"/>
                <a:gd name="T4" fmla="*/ 14 w 96"/>
                <a:gd name="T5" fmla="*/ 78 h 92"/>
                <a:gd name="T6" fmla="*/ 4 w 96"/>
                <a:gd name="T7" fmla="*/ 64 h 92"/>
                <a:gd name="T8" fmla="*/ 0 w 96"/>
                <a:gd name="T9" fmla="*/ 46 h 92"/>
                <a:gd name="T10" fmla="*/ 1 w 96"/>
                <a:gd name="T11" fmla="*/ 37 h 92"/>
                <a:gd name="T12" fmla="*/ 8 w 96"/>
                <a:gd name="T13" fmla="*/ 21 h 92"/>
                <a:gd name="T14" fmla="*/ 21 w 96"/>
                <a:gd name="T15" fmla="*/ 8 h 92"/>
                <a:gd name="T16" fmla="*/ 38 w 96"/>
                <a:gd name="T17" fmla="*/ 1 h 92"/>
                <a:gd name="T18" fmla="*/ 48 w 96"/>
                <a:gd name="T19" fmla="*/ 0 h 92"/>
                <a:gd name="T20" fmla="*/ 67 w 96"/>
                <a:gd name="T21" fmla="*/ 3 h 92"/>
                <a:gd name="T22" fmla="*/ 82 w 96"/>
                <a:gd name="T23" fmla="*/ 13 h 92"/>
                <a:gd name="T24" fmla="*/ 92 w 96"/>
                <a:gd name="T25" fmla="*/ 28 h 92"/>
                <a:gd name="T26" fmla="*/ 96 w 96"/>
                <a:gd name="T27" fmla="*/ 46 h 92"/>
                <a:gd name="T28" fmla="*/ 95 w 96"/>
                <a:gd name="T29" fmla="*/ 55 h 92"/>
                <a:gd name="T30" fmla="*/ 87 w 96"/>
                <a:gd name="T31" fmla="*/ 71 h 92"/>
                <a:gd name="T32" fmla="*/ 75 w 96"/>
                <a:gd name="T33" fmla="*/ 83 h 92"/>
                <a:gd name="T34" fmla="*/ 58 w 96"/>
                <a:gd name="T35" fmla="*/ 91 h 92"/>
                <a:gd name="T36" fmla="*/ 48 w 96"/>
                <a:gd name="T37" fmla="*/ 92 h 92"/>
                <a:gd name="T38" fmla="*/ 48 w 96"/>
                <a:gd name="T39" fmla="*/ 7 h 92"/>
                <a:gd name="T40" fmla="*/ 35 w 96"/>
                <a:gd name="T41" fmla="*/ 11 h 92"/>
                <a:gd name="T42" fmla="*/ 26 w 96"/>
                <a:gd name="T43" fmla="*/ 19 h 92"/>
                <a:gd name="T44" fmla="*/ 21 w 96"/>
                <a:gd name="T45" fmla="*/ 33 h 92"/>
                <a:gd name="T46" fmla="*/ 20 w 96"/>
                <a:gd name="T47" fmla="*/ 46 h 92"/>
                <a:gd name="T48" fmla="*/ 20 w 96"/>
                <a:gd name="T49" fmla="*/ 52 h 92"/>
                <a:gd name="T50" fmla="*/ 23 w 96"/>
                <a:gd name="T51" fmla="*/ 66 h 92"/>
                <a:gd name="T52" fmla="*/ 30 w 96"/>
                <a:gd name="T53" fmla="*/ 77 h 92"/>
                <a:gd name="T54" fmla="*/ 41 w 96"/>
                <a:gd name="T55" fmla="*/ 83 h 92"/>
                <a:gd name="T56" fmla="*/ 48 w 96"/>
                <a:gd name="T57" fmla="*/ 84 h 92"/>
                <a:gd name="T58" fmla="*/ 62 w 96"/>
                <a:gd name="T59" fmla="*/ 81 h 92"/>
                <a:gd name="T60" fmla="*/ 70 w 96"/>
                <a:gd name="T61" fmla="*/ 72 h 92"/>
                <a:gd name="T62" fmla="*/ 75 w 96"/>
                <a:gd name="T63" fmla="*/ 59 h 92"/>
                <a:gd name="T64" fmla="*/ 76 w 96"/>
                <a:gd name="T65" fmla="*/ 46 h 92"/>
                <a:gd name="T66" fmla="*/ 76 w 96"/>
                <a:gd name="T67" fmla="*/ 39 h 92"/>
                <a:gd name="T68" fmla="*/ 73 w 96"/>
                <a:gd name="T69" fmla="*/ 25 h 92"/>
                <a:gd name="T70" fmla="*/ 67 w 96"/>
                <a:gd name="T71" fmla="*/ 14 h 92"/>
                <a:gd name="T72" fmla="*/ 55 w 96"/>
                <a:gd name="T73" fmla="*/ 8 h 92"/>
                <a:gd name="T74" fmla="*/ 48 w 96"/>
                <a:gd name="T75"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2">
                  <a:moveTo>
                    <a:pt x="48" y="92"/>
                  </a:moveTo>
                  <a:lnTo>
                    <a:pt x="48" y="92"/>
                  </a:lnTo>
                  <a:lnTo>
                    <a:pt x="38" y="91"/>
                  </a:lnTo>
                  <a:lnTo>
                    <a:pt x="30" y="88"/>
                  </a:lnTo>
                  <a:lnTo>
                    <a:pt x="21" y="83"/>
                  </a:lnTo>
                  <a:lnTo>
                    <a:pt x="14" y="78"/>
                  </a:lnTo>
                  <a:lnTo>
                    <a:pt x="8" y="71"/>
                  </a:lnTo>
                  <a:lnTo>
                    <a:pt x="4" y="64"/>
                  </a:lnTo>
                  <a:lnTo>
                    <a:pt x="1" y="55"/>
                  </a:lnTo>
                  <a:lnTo>
                    <a:pt x="0" y="46"/>
                  </a:lnTo>
                  <a:lnTo>
                    <a:pt x="0" y="46"/>
                  </a:lnTo>
                  <a:lnTo>
                    <a:pt x="1" y="37"/>
                  </a:lnTo>
                  <a:lnTo>
                    <a:pt x="4" y="28"/>
                  </a:lnTo>
                  <a:lnTo>
                    <a:pt x="8" y="21"/>
                  </a:lnTo>
                  <a:lnTo>
                    <a:pt x="14" y="13"/>
                  </a:lnTo>
                  <a:lnTo>
                    <a:pt x="21" y="8"/>
                  </a:lnTo>
                  <a:lnTo>
                    <a:pt x="30" y="3"/>
                  </a:lnTo>
                  <a:lnTo>
                    <a:pt x="38" y="1"/>
                  </a:lnTo>
                  <a:lnTo>
                    <a:pt x="48" y="0"/>
                  </a:lnTo>
                  <a:lnTo>
                    <a:pt x="48" y="0"/>
                  </a:lnTo>
                  <a:lnTo>
                    <a:pt x="58" y="1"/>
                  </a:lnTo>
                  <a:lnTo>
                    <a:pt x="67" y="3"/>
                  </a:lnTo>
                  <a:lnTo>
                    <a:pt x="75" y="8"/>
                  </a:lnTo>
                  <a:lnTo>
                    <a:pt x="82" y="13"/>
                  </a:lnTo>
                  <a:lnTo>
                    <a:pt x="87" y="21"/>
                  </a:lnTo>
                  <a:lnTo>
                    <a:pt x="92" y="28"/>
                  </a:lnTo>
                  <a:lnTo>
                    <a:pt x="95" y="37"/>
                  </a:lnTo>
                  <a:lnTo>
                    <a:pt x="96" y="46"/>
                  </a:lnTo>
                  <a:lnTo>
                    <a:pt x="96" y="46"/>
                  </a:lnTo>
                  <a:lnTo>
                    <a:pt x="95" y="55"/>
                  </a:lnTo>
                  <a:lnTo>
                    <a:pt x="92" y="64"/>
                  </a:lnTo>
                  <a:lnTo>
                    <a:pt x="87" y="71"/>
                  </a:lnTo>
                  <a:lnTo>
                    <a:pt x="82" y="78"/>
                  </a:lnTo>
                  <a:lnTo>
                    <a:pt x="75" y="83"/>
                  </a:lnTo>
                  <a:lnTo>
                    <a:pt x="67" y="88"/>
                  </a:lnTo>
                  <a:lnTo>
                    <a:pt x="58" y="91"/>
                  </a:lnTo>
                  <a:lnTo>
                    <a:pt x="48" y="92"/>
                  </a:lnTo>
                  <a:lnTo>
                    <a:pt x="48" y="92"/>
                  </a:lnTo>
                  <a:close/>
                  <a:moveTo>
                    <a:pt x="48" y="7"/>
                  </a:moveTo>
                  <a:lnTo>
                    <a:pt x="48" y="7"/>
                  </a:lnTo>
                  <a:lnTo>
                    <a:pt x="41" y="8"/>
                  </a:lnTo>
                  <a:lnTo>
                    <a:pt x="35" y="11"/>
                  </a:lnTo>
                  <a:lnTo>
                    <a:pt x="30" y="14"/>
                  </a:lnTo>
                  <a:lnTo>
                    <a:pt x="26" y="19"/>
                  </a:lnTo>
                  <a:lnTo>
                    <a:pt x="23" y="25"/>
                  </a:lnTo>
                  <a:lnTo>
                    <a:pt x="21" y="33"/>
                  </a:lnTo>
                  <a:lnTo>
                    <a:pt x="20" y="39"/>
                  </a:lnTo>
                  <a:lnTo>
                    <a:pt x="20" y="46"/>
                  </a:lnTo>
                  <a:lnTo>
                    <a:pt x="20" y="46"/>
                  </a:lnTo>
                  <a:lnTo>
                    <a:pt x="20" y="52"/>
                  </a:lnTo>
                  <a:lnTo>
                    <a:pt x="21" y="59"/>
                  </a:lnTo>
                  <a:lnTo>
                    <a:pt x="23" y="66"/>
                  </a:lnTo>
                  <a:lnTo>
                    <a:pt x="26" y="72"/>
                  </a:lnTo>
                  <a:lnTo>
                    <a:pt x="30" y="77"/>
                  </a:lnTo>
                  <a:lnTo>
                    <a:pt x="35" y="81"/>
                  </a:lnTo>
                  <a:lnTo>
                    <a:pt x="41" y="83"/>
                  </a:lnTo>
                  <a:lnTo>
                    <a:pt x="48" y="84"/>
                  </a:lnTo>
                  <a:lnTo>
                    <a:pt x="48" y="84"/>
                  </a:lnTo>
                  <a:lnTo>
                    <a:pt x="55" y="83"/>
                  </a:lnTo>
                  <a:lnTo>
                    <a:pt x="62" y="81"/>
                  </a:lnTo>
                  <a:lnTo>
                    <a:pt x="67" y="77"/>
                  </a:lnTo>
                  <a:lnTo>
                    <a:pt x="70" y="72"/>
                  </a:lnTo>
                  <a:lnTo>
                    <a:pt x="73" y="66"/>
                  </a:lnTo>
                  <a:lnTo>
                    <a:pt x="75" y="59"/>
                  </a:lnTo>
                  <a:lnTo>
                    <a:pt x="76" y="52"/>
                  </a:lnTo>
                  <a:lnTo>
                    <a:pt x="76" y="46"/>
                  </a:lnTo>
                  <a:lnTo>
                    <a:pt x="76" y="46"/>
                  </a:lnTo>
                  <a:lnTo>
                    <a:pt x="76" y="39"/>
                  </a:lnTo>
                  <a:lnTo>
                    <a:pt x="75" y="33"/>
                  </a:lnTo>
                  <a:lnTo>
                    <a:pt x="73" y="25"/>
                  </a:lnTo>
                  <a:lnTo>
                    <a:pt x="70" y="19"/>
                  </a:lnTo>
                  <a:lnTo>
                    <a:pt x="67" y="14"/>
                  </a:lnTo>
                  <a:lnTo>
                    <a:pt x="62"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6" name="Freeform 19"/>
            <p:cNvSpPr>
              <a:spLocks/>
            </p:cNvSpPr>
            <p:nvPr userDrawn="1"/>
          </p:nvSpPr>
          <p:spPr bwMode="auto">
            <a:xfrm>
              <a:off x="1549400" y="1154113"/>
              <a:ext cx="90488" cy="146050"/>
            </a:xfrm>
            <a:custGeom>
              <a:avLst/>
              <a:gdLst>
                <a:gd name="T0" fmla="*/ 3 w 57"/>
                <a:gd name="T1" fmla="*/ 60 h 92"/>
                <a:gd name="T2" fmla="*/ 3 w 57"/>
                <a:gd name="T3" fmla="*/ 63 h 92"/>
                <a:gd name="T4" fmla="*/ 7 w 57"/>
                <a:gd name="T5" fmla="*/ 73 h 92"/>
                <a:gd name="T6" fmla="*/ 14 w 57"/>
                <a:gd name="T7" fmla="*/ 82 h 92"/>
                <a:gd name="T8" fmla="*/ 30 w 57"/>
                <a:gd name="T9" fmla="*/ 86 h 92"/>
                <a:gd name="T10" fmla="*/ 36 w 57"/>
                <a:gd name="T11" fmla="*/ 84 h 92"/>
                <a:gd name="T12" fmla="*/ 46 w 57"/>
                <a:gd name="T13" fmla="*/ 76 h 92"/>
                <a:gd name="T14" fmla="*/ 47 w 57"/>
                <a:gd name="T15" fmla="*/ 70 h 92"/>
                <a:gd name="T16" fmla="*/ 43 w 57"/>
                <a:gd name="T17" fmla="*/ 61 h 92"/>
                <a:gd name="T18" fmla="*/ 31 w 57"/>
                <a:gd name="T19" fmla="*/ 52 h 92"/>
                <a:gd name="T20" fmla="*/ 18 w 57"/>
                <a:gd name="T21" fmla="*/ 45 h 92"/>
                <a:gd name="T22" fmla="*/ 7 w 57"/>
                <a:gd name="T23" fmla="*/ 36 h 92"/>
                <a:gd name="T24" fmla="*/ 2 w 57"/>
                <a:gd name="T25" fmla="*/ 22 h 92"/>
                <a:gd name="T26" fmla="*/ 2 w 57"/>
                <a:gd name="T27" fmla="*/ 17 h 92"/>
                <a:gd name="T28" fmla="*/ 5 w 57"/>
                <a:gd name="T29" fmla="*/ 9 h 92"/>
                <a:gd name="T30" fmla="*/ 11 w 57"/>
                <a:gd name="T31" fmla="*/ 3 h 92"/>
                <a:gd name="T32" fmla="*/ 20 w 57"/>
                <a:gd name="T33" fmla="*/ 1 h 92"/>
                <a:gd name="T34" fmla="*/ 25 w 57"/>
                <a:gd name="T35" fmla="*/ 0 h 92"/>
                <a:gd name="T36" fmla="*/ 35 w 57"/>
                <a:gd name="T37" fmla="*/ 2 h 92"/>
                <a:gd name="T38" fmla="*/ 42 w 57"/>
                <a:gd name="T39" fmla="*/ 6 h 92"/>
                <a:gd name="T40" fmla="*/ 47 w 57"/>
                <a:gd name="T41" fmla="*/ 0 h 92"/>
                <a:gd name="T42" fmla="*/ 50 w 57"/>
                <a:gd name="T43" fmla="*/ 32 h 92"/>
                <a:gd name="T44" fmla="*/ 47 w 57"/>
                <a:gd name="T45" fmla="*/ 32 h 92"/>
                <a:gd name="T46" fmla="*/ 43 w 57"/>
                <a:gd name="T47" fmla="*/ 18 h 92"/>
                <a:gd name="T48" fmla="*/ 38 w 57"/>
                <a:gd name="T49" fmla="*/ 11 h 92"/>
                <a:gd name="T50" fmla="*/ 30 w 57"/>
                <a:gd name="T51" fmla="*/ 7 h 92"/>
                <a:gd name="T52" fmla="*/ 25 w 57"/>
                <a:gd name="T53" fmla="*/ 6 h 92"/>
                <a:gd name="T54" fmla="*/ 15 w 57"/>
                <a:gd name="T55" fmla="*/ 9 h 92"/>
                <a:gd name="T56" fmla="*/ 10 w 57"/>
                <a:gd name="T57" fmla="*/ 19 h 92"/>
                <a:gd name="T58" fmla="*/ 11 w 57"/>
                <a:gd name="T59" fmla="*/ 24 h 92"/>
                <a:gd name="T60" fmla="*/ 20 w 57"/>
                <a:gd name="T61" fmla="*/ 32 h 92"/>
                <a:gd name="T62" fmla="*/ 42 w 57"/>
                <a:gd name="T63" fmla="*/ 44 h 92"/>
                <a:gd name="T64" fmla="*/ 50 w 57"/>
                <a:gd name="T65" fmla="*/ 49 h 92"/>
                <a:gd name="T66" fmla="*/ 56 w 57"/>
                <a:gd name="T67" fmla="*/ 60 h 92"/>
                <a:gd name="T68" fmla="*/ 57 w 57"/>
                <a:gd name="T69" fmla="*/ 66 h 92"/>
                <a:gd name="T70" fmla="*/ 54 w 57"/>
                <a:gd name="T71" fmla="*/ 76 h 92"/>
                <a:gd name="T72" fmla="*/ 48 w 57"/>
                <a:gd name="T73" fmla="*/ 84 h 92"/>
                <a:gd name="T74" fmla="*/ 40 w 57"/>
                <a:gd name="T75" fmla="*/ 89 h 92"/>
                <a:gd name="T76" fmla="*/ 30 w 57"/>
                <a:gd name="T77" fmla="*/ 92 h 92"/>
                <a:gd name="T78" fmla="*/ 23 w 57"/>
                <a:gd name="T79" fmla="*/ 90 h 92"/>
                <a:gd name="T80" fmla="*/ 7 w 57"/>
                <a:gd name="T81" fmla="*/ 84 h 92"/>
                <a:gd name="T82" fmla="*/ 4 w 57"/>
                <a:gd name="T83" fmla="*/ 88 h 92"/>
                <a:gd name="T84" fmla="*/ 0 w 57"/>
                <a:gd name="T8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92">
                  <a:moveTo>
                    <a:pt x="0" y="60"/>
                  </a:moveTo>
                  <a:lnTo>
                    <a:pt x="3" y="60"/>
                  </a:lnTo>
                  <a:lnTo>
                    <a:pt x="3" y="60"/>
                  </a:lnTo>
                  <a:lnTo>
                    <a:pt x="3" y="63"/>
                  </a:lnTo>
                  <a:lnTo>
                    <a:pt x="4" y="68"/>
                  </a:lnTo>
                  <a:lnTo>
                    <a:pt x="7" y="73"/>
                  </a:lnTo>
                  <a:lnTo>
                    <a:pt x="9" y="77"/>
                  </a:lnTo>
                  <a:lnTo>
                    <a:pt x="14" y="82"/>
                  </a:lnTo>
                  <a:lnTo>
                    <a:pt x="21" y="84"/>
                  </a:lnTo>
                  <a:lnTo>
                    <a:pt x="30" y="86"/>
                  </a:lnTo>
                  <a:lnTo>
                    <a:pt x="30" y="86"/>
                  </a:lnTo>
                  <a:lnTo>
                    <a:pt x="36" y="84"/>
                  </a:lnTo>
                  <a:lnTo>
                    <a:pt x="42" y="82"/>
                  </a:lnTo>
                  <a:lnTo>
                    <a:pt x="46" y="76"/>
                  </a:lnTo>
                  <a:lnTo>
                    <a:pt x="47" y="70"/>
                  </a:lnTo>
                  <a:lnTo>
                    <a:pt x="47" y="70"/>
                  </a:lnTo>
                  <a:lnTo>
                    <a:pt x="46" y="65"/>
                  </a:lnTo>
                  <a:lnTo>
                    <a:pt x="43" y="61"/>
                  </a:lnTo>
                  <a:lnTo>
                    <a:pt x="37" y="56"/>
                  </a:lnTo>
                  <a:lnTo>
                    <a:pt x="31" y="52"/>
                  </a:lnTo>
                  <a:lnTo>
                    <a:pt x="18" y="45"/>
                  </a:lnTo>
                  <a:lnTo>
                    <a:pt x="18" y="45"/>
                  </a:lnTo>
                  <a:lnTo>
                    <a:pt x="11" y="41"/>
                  </a:lnTo>
                  <a:lnTo>
                    <a:pt x="7" y="36"/>
                  </a:lnTo>
                  <a:lnTo>
                    <a:pt x="3" y="29"/>
                  </a:lnTo>
                  <a:lnTo>
                    <a:pt x="2" y="22"/>
                  </a:lnTo>
                  <a:lnTo>
                    <a:pt x="2" y="22"/>
                  </a:lnTo>
                  <a:lnTo>
                    <a:pt x="2" y="17"/>
                  </a:lnTo>
                  <a:lnTo>
                    <a:pt x="3" y="13"/>
                  </a:lnTo>
                  <a:lnTo>
                    <a:pt x="5" y="9"/>
                  </a:lnTo>
                  <a:lnTo>
                    <a:pt x="8" y="6"/>
                  </a:lnTo>
                  <a:lnTo>
                    <a:pt x="11" y="3"/>
                  </a:lnTo>
                  <a:lnTo>
                    <a:pt x="15" y="2"/>
                  </a:lnTo>
                  <a:lnTo>
                    <a:pt x="20" y="1"/>
                  </a:lnTo>
                  <a:lnTo>
                    <a:pt x="25" y="0"/>
                  </a:lnTo>
                  <a:lnTo>
                    <a:pt x="25" y="0"/>
                  </a:lnTo>
                  <a:lnTo>
                    <a:pt x="31" y="1"/>
                  </a:lnTo>
                  <a:lnTo>
                    <a:pt x="35" y="2"/>
                  </a:lnTo>
                  <a:lnTo>
                    <a:pt x="42" y="6"/>
                  </a:lnTo>
                  <a:lnTo>
                    <a:pt x="42" y="6"/>
                  </a:lnTo>
                  <a:lnTo>
                    <a:pt x="45" y="3"/>
                  </a:lnTo>
                  <a:lnTo>
                    <a:pt x="47" y="0"/>
                  </a:lnTo>
                  <a:lnTo>
                    <a:pt x="50" y="0"/>
                  </a:lnTo>
                  <a:lnTo>
                    <a:pt x="50" y="32"/>
                  </a:lnTo>
                  <a:lnTo>
                    <a:pt x="47" y="32"/>
                  </a:lnTo>
                  <a:lnTo>
                    <a:pt x="47" y="32"/>
                  </a:lnTo>
                  <a:lnTo>
                    <a:pt x="45" y="22"/>
                  </a:lnTo>
                  <a:lnTo>
                    <a:pt x="43" y="18"/>
                  </a:lnTo>
                  <a:lnTo>
                    <a:pt x="41" y="14"/>
                  </a:lnTo>
                  <a:lnTo>
                    <a:pt x="38" y="11"/>
                  </a:lnTo>
                  <a:lnTo>
                    <a:pt x="35" y="8"/>
                  </a:lnTo>
                  <a:lnTo>
                    <a:pt x="30" y="7"/>
                  </a:lnTo>
                  <a:lnTo>
                    <a:pt x="25" y="6"/>
                  </a:lnTo>
                  <a:lnTo>
                    <a:pt x="25" y="6"/>
                  </a:lnTo>
                  <a:lnTo>
                    <a:pt x="19" y="7"/>
                  </a:lnTo>
                  <a:lnTo>
                    <a:pt x="15" y="9"/>
                  </a:lnTo>
                  <a:lnTo>
                    <a:pt x="11" y="13"/>
                  </a:lnTo>
                  <a:lnTo>
                    <a:pt x="10" y="19"/>
                  </a:lnTo>
                  <a:lnTo>
                    <a:pt x="10" y="19"/>
                  </a:lnTo>
                  <a:lnTo>
                    <a:pt x="11" y="24"/>
                  </a:lnTo>
                  <a:lnTo>
                    <a:pt x="15" y="28"/>
                  </a:lnTo>
                  <a:lnTo>
                    <a:pt x="20" y="32"/>
                  </a:lnTo>
                  <a:lnTo>
                    <a:pt x="29" y="36"/>
                  </a:lnTo>
                  <a:lnTo>
                    <a:pt x="42" y="44"/>
                  </a:lnTo>
                  <a:lnTo>
                    <a:pt x="42" y="44"/>
                  </a:lnTo>
                  <a:lnTo>
                    <a:pt x="50" y="49"/>
                  </a:lnTo>
                  <a:lnTo>
                    <a:pt x="53" y="54"/>
                  </a:lnTo>
                  <a:lnTo>
                    <a:pt x="56" y="60"/>
                  </a:lnTo>
                  <a:lnTo>
                    <a:pt x="57" y="66"/>
                  </a:lnTo>
                  <a:lnTo>
                    <a:pt x="57" y="66"/>
                  </a:lnTo>
                  <a:lnTo>
                    <a:pt x="57" y="71"/>
                  </a:lnTo>
                  <a:lnTo>
                    <a:pt x="54" y="76"/>
                  </a:lnTo>
                  <a:lnTo>
                    <a:pt x="52" y="81"/>
                  </a:lnTo>
                  <a:lnTo>
                    <a:pt x="48" y="84"/>
                  </a:lnTo>
                  <a:lnTo>
                    <a:pt x="45" y="88"/>
                  </a:lnTo>
                  <a:lnTo>
                    <a:pt x="40" y="89"/>
                  </a:lnTo>
                  <a:lnTo>
                    <a:pt x="35" y="90"/>
                  </a:lnTo>
                  <a:lnTo>
                    <a:pt x="30" y="92"/>
                  </a:lnTo>
                  <a:lnTo>
                    <a:pt x="30" y="92"/>
                  </a:lnTo>
                  <a:lnTo>
                    <a:pt x="23" y="90"/>
                  </a:lnTo>
                  <a:lnTo>
                    <a:pt x="16" y="88"/>
                  </a:lnTo>
                  <a:lnTo>
                    <a:pt x="7" y="84"/>
                  </a:lnTo>
                  <a:lnTo>
                    <a:pt x="7" y="84"/>
                  </a:lnTo>
                  <a:lnTo>
                    <a:pt x="4" y="88"/>
                  </a:lnTo>
                  <a:lnTo>
                    <a:pt x="3" y="92"/>
                  </a:lnTo>
                  <a:lnTo>
                    <a:pt x="0" y="92"/>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7" name="Freeform 20"/>
            <p:cNvSpPr>
              <a:spLocks/>
            </p:cNvSpPr>
            <p:nvPr userDrawn="1"/>
          </p:nvSpPr>
          <p:spPr bwMode="auto">
            <a:xfrm>
              <a:off x="1666875" y="1157288"/>
              <a:ext cx="144463" cy="138113"/>
            </a:xfrm>
            <a:custGeom>
              <a:avLst/>
              <a:gdLst>
                <a:gd name="T0" fmla="*/ 26 w 91"/>
                <a:gd name="T1" fmla="*/ 84 h 87"/>
                <a:gd name="T2" fmla="*/ 26 w 91"/>
                <a:gd name="T3" fmla="*/ 84 h 87"/>
                <a:gd name="T4" fmla="*/ 33 w 91"/>
                <a:gd name="T5" fmla="*/ 84 h 87"/>
                <a:gd name="T6" fmla="*/ 36 w 91"/>
                <a:gd name="T7" fmla="*/ 82 h 87"/>
                <a:gd name="T8" fmla="*/ 37 w 91"/>
                <a:gd name="T9" fmla="*/ 81 h 87"/>
                <a:gd name="T10" fmla="*/ 39 w 91"/>
                <a:gd name="T11" fmla="*/ 76 h 87"/>
                <a:gd name="T12" fmla="*/ 39 w 91"/>
                <a:gd name="T13" fmla="*/ 68 h 87"/>
                <a:gd name="T14" fmla="*/ 39 w 91"/>
                <a:gd name="T15" fmla="*/ 6 h 87"/>
                <a:gd name="T16" fmla="*/ 21 w 91"/>
                <a:gd name="T17" fmla="*/ 6 h 87"/>
                <a:gd name="T18" fmla="*/ 21 w 91"/>
                <a:gd name="T19" fmla="*/ 6 h 87"/>
                <a:gd name="T20" fmla="*/ 14 w 91"/>
                <a:gd name="T21" fmla="*/ 6 h 87"/>
                <a:gd name="T22" fmla="*/ 9 w 91"/>
                <a:gd name="T23" fmla="*/ 9 h 87"/>
                <a:gd name="T24" fmla="*/ 6 w 91"/>
                <a:gd name="T25" fmla="*/ 12 h 87"/>
                <a:gd name="T26" fmla="*/ 4 w 91"/>
                <a:gd name="T27" fmla="*/ 17 h 87"/>
                <a:gd name="T28" fmla="*/ 4 w 91"/>
                <a:gd name="T29" fmla="*/ 20 h 87"/>
                <a:gd name="T30" fmla="*/ 0 w 91"/>
                <a:gd name="T31" fmla="*/ 20 h 87"/>
                <a:gd name="T32" fmla="*/ 1 w 91"/>
                <a:gd name="T33" fmla="*/ 0 h 87"/>
                <a:gd name="T34" fmla="*/ 90 w 91"/>
                <a:gd name="T35" fmla="*/ 0 h 87"/>
                <a:gd name="T36" fmla="*/ 91 w 91"/>
                <a:gd name="T37" fmla="*/ 20 h 87"/>
                <a:gd name="T38" fmla="*/ 87 w 91"/>
                <a:gd name="T39" fmla="*/ 20 h 87"/>
                <a:gd name="T40" fmla="*/ 87 w 91"/>
                <a:gd name="T41" fmla="*/ 17 h 87"/>
                <a:gd name="T42" fmla="*/ 87 w 91"/>
                <a:gd name="T43" fmla="*/ 17 h 87"/>
                <a:gd name="T44" fmla="*/ 85 w 91"/>
                <a:gd name="T45" fmla="*/ 12 h 87"/>
                <a:gd name="T46" fmla="*/ 82 w 91"/>
                <a:gd name="T47" fmla="*/ 9 h 87"/>
                <a:gd name="T48" fmla="*/ 78 w 91"/>
                <a:gd name="T49" fmla="*/ 6 h 87"/>
                <a:gd name="T50" fmla="*/ 70 w 91"/>
                <a:gd name="T51" fmla="*/ 6 h 87"/>
                <a:gd name="T52" fmla="*/ 52 w 91"/>
                <a:gd name="T53" fmla="*/ 6 h 87"/>
                <a:gd name="T54" fmla="*/ 52 w 91"/>
                <a:gd name="T55" fmla="*/ 68 h 87"/>
                <a:gd name="T56" fmla="*/ 52 w 91"/>
                <a:gd name="T57" fmla="*/ 68 h 87"/>
                <a:gd name="T58" fmla="*/ 52 w 91"/>
                <a:gd name="T59" fmla="*/ 76 h 87"/>
                <a:gd name="T60" fmla="*/ 54 w 91"/>
                <a:gd name="T61" fmla="*/ 81 h 87"/>
                <a:gd name="T62" fmla="*/ 55 w 91"/>
                <a:gd name="T63" fmla="*/ 82 h 87"/>
                <a:gd name="T64" fmla="*/ 58 w 91"/>
                <a:gd name="T65" fmla="*/ 84 h 87"/>
                <a:gd name="T66" fmla="*/ 65 w 91"/>
                <a:gd name="T67" fmla="*/ 84 h 87"/>
                <a:gd name="T68" fmla="*/ 65 w 91"/>
                <a:gd name="T69" fmla="*/ 87 h 87"/>
                <a:gd name="T70" fmla="*/ 26 w 91"/>
                <a:gd name="T71" fmla="*/ 87 h 87"/>
                <a:gd name="T72" fmla="*/ 26 w 91"/>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26" y="84"/>
                  </a:moveTo>
                  <a:lnTo>
                    <a:pt x="26" y="84"/>
                  </a:lnTo>
                  <a:lnTo>
                    <a:pt x="33" y="84"/>
                  </a:lnTo>
                  <a:lnTo>
                    <a:pt x="36" y="82"/>
                  </a:lnTo>
                  <a:lnTo>
                    <a:pt x="37" y="81"/>
                  </a:lnTo>
                  <a:lnTo>
                    <a:pt x="39" y="76"/>
                  </a:lnTo>
                  <a:lnTo>
                    <a:pt x="39" y="68"/>
                  </a:lnTo>
                  <a:lnTo>
                    <a:pt x="39" y="6"/>
                  </a:lnTo>
                  <a:lnTo>
                    <a:pt x="21" y="6"/>
                  </a:lnTo>
                  <a:lnTo>
                    <a:pt x="21" y="6"/>
                  </a:lnTo>
                  <a:lnTo>
                    <a:pt x="14" y="6"/>
                  </a:lnTo>
                  <a:lnTo>
                    <a:pt x="9" y="9"/>
                  </a:lnTo>
                  <a:lnTo>
                    <a:pt x="6" y="12"/>
                  </a:lnTo>
                  <a:lnTo>
                    <a:pt x="4" y="17"/>
                  </a:lnTo>
                  <a:lnTo>
                    <a:pt x="4" y="20"/>
                  </a:lnTo>
                  <a:lnTo>
                    <a:pt x="0" y="20"/>
                  </a:lnTo>
                  <a:lnTo>
                    <a:pt x="1" y="0"/>
                  </a:lnTo>
                  <a:lnTo>
                    <a:pt x="90" y="0"/>
                  </a:lnTo>
                  <a:lnTo>
                    <a:pt x="91" y="20"/>
                  </a:lnTo>
                  <a:lnTo>
                    <a:pt x="87" y="20"/>
                  </a:lnTo>
                  <a:lnTo>
                    <a:pt x="87" y="17"/>
                  </a:lnTo>
                  <a:lnTo>
                    <a:pt x="87" y="17"/>
                  </a:lnTo>
                  <a:lnTo>
                    <a:pt x="85" y="12"/>
                  </a:lnTo>
                  <a:lnTo>
                    <a:pt x="82" y="9"/>
                  </a:lnTo>
                  <a:lnTo>
                    <a:pt x="78" y="6"/>
                  </a:lnTo>
                  <a:lnTo>
                    <a:pt x="70" y="6"/>
                  </a:lnTo>
                  <a:lnTo>
                    <a:pt x="52" y="6"/>
                  </a:lnTo>
                  <a:lnTo>
                    <a:pt x="52" y="68"/>
                  </a:lnTo>
                  <a:lnTo>
                    <a:pt x="52" y="68"/>
                  </a:lnTo>
                  <a:lnTo>
                    <a:pt x="52" y="76"/>
                  </a:lnTo>
                  <a:lnTo>
                    <a:pt x="54" y="81"/>
                  </a:lnTo>
                  <a:lnTo>
                    <a:pt x="55" y="82"/>
                  </a:lnTo>
                  <a:lnTo>
                    <a:pt x="58" y="84"/>
                  </a:lnTo>
                  <a:lnTo>
                    <a:pt x="65" y="84"/>
                  </a:lnTo>
                  <a:lnTo>
                    <a:pt x="65" y="87"/>
                  </a:lnTo>
                  <a:lnTo>
                    <a:pt x="26" y="87"/>
                  </a:lnTo>
                  <a:lnTo>
                    <a:pt x="26"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8" name="Freeform 21"/>
            <p:cNvSpPr>
              <a:spLocks noEditPoints="1"/>
            </p:cNvSpPr>
            <p:nvPr userDrawn="1"/>
          </p:nvSpPr>
          <p:spPr bwMode="auto">
            <a:xfrm>
              <a:off x="1808163" y="1154113"/>
              <a:ext cx="158750" cy="141288"/>
            </a:xfrm>
            <a:custGeom>
              <a:avLst/>
              <a:gdLst>
                <a:gd name="T0" fmla="*/ 0 w 100"/>
                <a:gd name="T1" fmla="*/ 86 h 89"/>
                <a:gd name="T2" fmla="*/ 0 w 100"/>
                <a:gd name="T3" fmla="*/ 86 h 89"/>
                <a:gd name="T4" fmla="*/ 7 w 100"/>
                <a:gd name="T5" fmla="*/ 86 h 89"/>
                <a:gd name="T6" fmla="*/ 12 w 100"/>
                <a:gd name="T7" fmla="*/ 83 h 89"/>
                <a:gd name="T8" fmla="*/ 14 w 100"/>
                <a:gd name="T9" fmla="*/ 79 h 89"/>
                <a:gd name="T10" fmla="*/ 17 w 100"/>
                <a:gd name="T11" fmla="*/ 73 h 89"/>
                <a:gd name="T12" fmla="*/ 49 w 100"/>
                <a:gd name="T13" fmla="*/ 0 h 89"/>
                <a:gd name="T14" fmla="*/ 51 w 100"/>
                <a:gd name="T15" fmla="*/ 0 h 89"/>
                <a:gd name="T16" fmla="*/ 83 w 100"/>
                <a:gd name="T17" fmla="*/ 73 h 89"/>
                <a:gd name="T18" fmla="*/ 83 w 100"/>
                <a:gd name="T19" fmla="*/ 73 h 89"/>
                <a:gd name="T20" fmla="*/ 86 w 100"/>
                <a:gd name="T21" fmla="*/ 79 h 89"/>
                <a:gd name="T22" fmla="*/ 88 w 100"/>
                <a:gd name="T23" fmla="*/ 83 h 89"/>
                <a:gd name="T24" fmla="*/ 93 w 100"/>
                <a:gd name="T25" fmla="*/ 86 h 89"/>
                <a:gd name="T26" fmla="*/ 100 w 100"/>
                <a:gd name="T27" fmla="*/ 86 h 89"/>
                <a:gd name="T28" fmla="*/ 100 w 100"/>
                <a:gd name="T29" fmla="*/ 89 h 89"/>
                <a:gd name="T30" fmla="*/ 60 w 100"/>
                <a:gd name="T31" fmla="*/ 89 h 89"/>
                <a:gd name="T32" fmla="*/ 60 w 100"/>
                <a:gd name="T33" fmla="*/ 86 h 89"/>
                <a:gd name="T34" fmla="*/ 60 w 100"/>
                <a:gd name="T35" fmla="*/ 86 h 89"/>
                <a:gd name="T36" fmla="*/ 67 w 100"/>
                <a:gd name="T37" fmla="*/ 86 h 89"/>
                <a:gd name="T38" fmla="*/ 71 w 100"/>
                <a:gd name="T39" fmla="*/ 83 h 89"/>
                <a:gd name="T40" fmla="*/ 72 w 100"/>
                <a:gd name="T41" fmla="*/ 82 h 89"/>
                <a:gd name="T42" fmla="*/ 72 w 100"/>
                <a:gd name="T43" fmla="*/ 81 h 89"/>
                <a:gd name="T44" fmla="*/ 71 w 100"/>
                <a:gd name="T45" fmla="*/ 74 h 89"/>
                <a:gd name="T46" fmla="*/ 65 w 100"/>
                <a:gd name="T47" fmla="*/ 59 h 89"/>
                <a:gd name="T48" fmla="*/ 29 w 100"/>
                <a:gd name="T49" fmla="*/ 59 h 89"/>
                <a:gd name="T50" fmla="*/ 23 w 100"/>
                <a:gd name="T51" fmla="*/ 74 h 89"/>
                <a:gd name="T52" fmla="*/ 23 w 100"/>
                <a:gd name="T53" fmla="*/ 74 h 89"/>
                <a:gd name="T54" fmla="*/ 21 w 100"/>
                <a:gd name="T55" fmla="*/ 81 h 89"/>
                <a:gd name="T56" fmla="*/ 22 w 100"/>
                <a:gd name="T57" fmla="*/ 82 h 89"/>
                <a:gd name="T58" fmla="*/ 22 w 100"/>
                <a:gd name="T59" fmla="*/ 83 h 89"/>
                <a:gd name="T60" fmla="*/ 27 w 100"/>
                <a:gd name="T61" fmla="*/ 86 h 89"/>
                <a:gd name="T62" fmla="*/ 34 w 100"/>
                <a:gd name="T63" fmla="*/ 86 h 89"/>
                <a:gd name="T64" fmla="*/ 34 w 100"/>
                <a:gd name="T65" fmla="*/ 89 h 89"/>
                <a:gd name="T66" fmla="*/ 0 w 100"/>
                <a:gd name="T67" fmla="*/ 89 h 89"/>
                <a:gd name="T68" fmla="*/ 0 w 100"/>
                <a:gd name="T69" fmla="*/ 86 h 89"/>
                <a:gd name="T70" fmla="*/ 62 w 100"/>
                <a:gd name="T71" fmla="*/ 54 h 89"/>
                <a:gd name="T72" fmla="*/ 46 w 100"/>
                <a:gd name="T73" fmla="*/ 19 h 89"/>
                <a:gd name="T74" fmla="*/ 32 w 100"/>
                <a:gd name="T75" fmla="*/ 54 h 89"/>
                <a:gd name="T76" fmla="*/ 62 w 100"/>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9">
                  <a:moveTo>
                    <a:pt x="0" y="86"/>
                  </a:moveTo>
                  <a:lnTo>
                    <a:pt x="0" y="86"/>
                  </a:lnTo>
                  <a:lnTo>
                    <a:pt x="7" y="86"/>
                  </a:lnTo>
                  <a:lnTo>
                    <a:pt x="12" y="83"/>
                  </a:lnTo>
                  <a:lnTo>
                    <a:pt x="14" y="79"/>
                  </a:lnTo>
                  <a:lnTo>
                    <a:pt x="17" y="73"/>
                  </a:lnTo>
                  <a:lnTo>
                    <a:pt x="49" y="0"/>
                  </a:lnTo>
                  <a:lnTo>
                    <a:pt x="51" y="0"/>
                  </a:lnTo>
                  <a:lnTo>
                    <a:pt x="83" y="73"/>
                  </a:lnTo>
                  <a:lnTo>
                    <a:pt x="83" y="73"/>
                  </a:lnTo>
                  <a:lnTo>
                    <a:pt x="86" y="79"/>
                  </a:lnTo>
                  <a:lnTo>
                    <a:pt x="88" y="83"/>
                  </a:lnTo>
                  <a:lnTo>
                    <a:pt x="93" y="86"/>
                  </a:lnTo>
                  <a:lnTo>
                    <a:pt x="100" y="86"/>
                  </a:lnTo>
                  <a:lnTo>
                    <a:pt x="100" y="89"/>
                  </a:lnTo>
                  <a:lnTo>
                    <a:pt x="60" y="89"/>
                  </a:lnTo>
                  <a:lnTo>
                    <a:pt x="60" y="86"/>
                  </a:lnTo>
                  <a:lnTo>
                    <a:pt x="60" y="86"/>
                  </a:lnTo>
                  <a:lnTo>
                    <a:pt x="67" y="86"/>
                  </a:lnTo>
                  <a:lnTo>
                    <a:pt x="71" y="83"/>
                  </a:lnTo>
                  <a:lnTo>
                    <a:pt x="72" y="82"/>
                  </a:lnTo>
                  <a:lnTo>
                    <a:pt x="72" y="81"/>
                  </a:lnTo>
                  <a:lnTo>
                    <a:pt x="71" y="74"/>
                  </a:lnTo>
                  <a:lnTo>
                    <a:pt x="65" y="59"/>
                  </a:lnTo>
                  <a:lnTo>
                    <a:pt x="29" y="59"/>
                  </a:lnTo>
                  <a:lnTo>
                    <a:pt x="23" y="74"/>
                  </a:lnTo>
                  <a:lnTo>
                    <a:pt x="23" y="74"/>
                  </a:lnTo>
                  <a:lnTo>
                    <a:pt x="21" y="81"/>
                  </a:lnTo>
                  <a:lnTo>
                    <a:pt x="22" y="82"/>
                  </a:lnTo>
                  <a:lnTo>
                    <a:pt x="22" y="83"/>
                  </a:lnTo>
                  <a:lnTo>
                    <a:pt x="27" y="86"/>
                  </a:lnTo>
                  <a:lnTo>
                    <a:pt x="34" y="86"/>
                  </a:lnTo>
                  <a:lnTo>
                    <a:pt x="34" y="89"/>
                  </a:lnTo>
                  <a:lnTo>
                    <a:pt x="0" y="89"/>
                  </a:lnTo>
                  <a:lnTo>
                    <a:pt x="0" y="86"/>
                  </a:lnTo>
                  <a:close/>
                  <a:moveTo>
                    <a:pt x="62" y="54"/>
                  </a:moveTo>
                  <a:lnTo>
                    <a:pt x="46" y="19"/>
                  </a:lnTo>
                  <a:lnTo>
                    <a:pt x="32" y="54"/>
                  </a:lnTo>
                  <a:lnTo>
                    <a:pt x="62" y="5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9" name="Freeform 22"/>
            <p:cNvSpPr>
              <a:spLocks/>
            </p:cNvSpPr>
            <p:nvPr userDrawn="1"/>
          </p:nvSpPr>
          <p:spPr bwMode="auto">
            <a:xfrm>
              <a:off x="1965325" y="1157288"/>
              <a:ext cx="142875" cy="138113"/>
            </a:xfrm>
            <a:custGeom>
              <a:avLst/>
              <a:gdLst>
                <a:gd name="T0" fmla="*/ 26 w 90"/>
                <a:gd name="T1" fmla="*/ 84 h 87"/>
                <a:gd name="T2" fmla="*/ 26 w 90"/>
                <a:gd name="T3" fmla="*/ 84 h 87"/>
                <a:gd name="T4" fmla="*/ 33 w 90"/>
                <a:gd name="T5" fmla="*/ 84 h 87"/>
                <a:gd name="T6" fmla="*/ 36 w 90"/>
                <a:gd name="T7" fmla="*/ 82 h 87"/>
                <a:gd name="T8" fmla="*/ 37 w 90"/>
                <a:gd name="T9" fmla="*/ 81 h 87"/>
                <a:gd name="T10" fmla="*/ 40 w 90"/>
                <a:gd name="T11" fmla="*/ 76 h 87"/>
                <a:gd name="T12" fmla="*/ 40 w 90"/>
                <a:gd name="T13" fmla="*/ 68 h 87"/>
                <a:gd name="T14" fmla="*/ 40 w 90"/>
                <a:gd name="T15" fmla="*/ 6 h 87"/>
                <a:gd name="T16" fmla="*/ 21 w 90"/>
                <a:gd name="T17" fmla="*/ 6 h 87"/>
                <a:gd name="T18" fmla="*/ 21 w 90"/>
                <a:gd name="T19" fmla="*/ 6 h 87"/>
                <a:gd name="T20" fmla="*/ 12 w 90"/>
                <a:gd name="T21" fmla="*/ 6 h 87"/>
                <a:gd name="T22" fmla="*/ 9 w 90"/>
                <a:gd name="T23" fmla="*/ 9 h 87"/>
                <a:gd name="T24" fmla="*/ 5 w 90"/>
                <a:gd name="T25" fmla="*/ 12 h 87"/>
                <a:gd name="T26" fmla="*/ 4 w 90"/>
                <a:gd name="T27" fmla="*/ 17 h 87"/>
                <a:gd name="T28" fmla="*/ 4 w 90"/>
                <a:gd name="T29" fmla="*/ 20 h 87"/>
                <a:gd name="T30" fmla="*/ 0 w 90"/>
                <a:gd name="T31" fmla="*/ 20 h 87"/>
                <a:gd name="T32" fmla="*/ 1 w 90"/>
                <a:gd name="T33" fmla="*/ 0 h 87"/>
                <a:gd name="T34" fmla="*/ 89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3 w 90"/>
                <a:gd name="T47" fmla="*/ 9 h 87"/>
                <a:gd name="T48" fmla="*/ 78 w 90"/>
                <a:gd name="T49" fmla="*/ 6 h 87"/>
                <a:gd name="T50" fmla="*/ 70 w 90"/>
                <a:gd name="T51" fmla="*/ 6 h 87"/>
                <a:gd name="T52" fmla="*/ 51 w 90"/>
                <a:gd name="T53" fmla="*/ 6 h 87"/>
                <a:gd name="T54" fmla="*/ 51 w 90"/>
                <a:gd name="T55" fmla="*/ 68 h 87"/>
                <a:gd name="T56" fmla="*/ 51 w 90"/>
                <a:gd name="T57" fmla="*/ 68 h 87"/>
                <a:gd name="T58" fmla="*/ 52 w 90"/>
                <a:gd name="T59" fmla="*/ 76 h 87"/>
                <a:gd name="T60" fmla="*/ 53 w 90"/>
                <a:gd name="T61" fmla="*/ 81 h 87"/>
                <a:gd name="T62" fmla="*/ 56 w 90"/>
                <a:gd name="T63" fmla="*/ 82 h 87"/>
                <a:gd name="T64" fmla="*/ 58 w 90"/>
                <a:gd name="T65" fmla="*/ 84 h 87"/>
                <a:gd name="T66" fmla="*/ 65 w 90"/>
                <a:gd name="T67" fmla="*/ 84 h 87"/>
                <a:gd name="T68" fmla="*/ 65 w 90"/>
                <a:gd name="T69" fmla="*/ 87 h 87"/>
                <a:gd name="T70" fmla="*/ 26 w 90"/>
                <a:gd name="T71" fmla="*/ 87 h 87"/>
                <a:gd name="T72" fmla="*/ 26 w 90"/>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4"/>
                  </a:moveTo>
                  <a:lnTo>
                    <a:pt x="26" y="84"/>
                  </a:lnTo>
                  <a:lnTo>
                    <a:pt x="33" y="84"/>
                  </a:lnTo>
                  <a:lnTo>
                    <a:pt x="36" y="82"/>
                  </a:lnTo>
                  <a:lnTo>
                    <a:pt x="37" y="81"/>
                  </a:lnTo>
                  <a:lnTo>
                    <a:pt x="40" y="76"/>
                  </a:lnTo>
                  <a:lnTo>
                    <a:pt x="40" y="68"/>
                  </a:lnTo>
                  <a:lnTo>
                    <a:pt x="40" y="6"/>
                  </a:lnTo>
                  <a:lnTo>
                    <a:pt x="21" y="6"/>
                  </a:lnTo>
                  <a:lnTo>
                    <a:pt x="21" y="6"/>
                  </a:lnTo>
                  <a:lnTo>
                    <a:pt x="12" y="6"/>
                  </a:lnTo>
                  <a:lnTo>
                    <a:pt x="9" y="9"/>
                  </a:lnTo>
                  <a:lnTo>
                    <a:pt x="5" y="12"/>
                  </a:lnTo>
                  <a:lnTo>
                    <a:pt x="4" y="17"/>
                  </a:lnTo>
                  <a:lnTo>
                    <a:pt x="4" y="20"/>
                  </a:lnTo>
                  <a:lnTo>
                    <a:pt x="0" y="20"/>
                  </a:lnTo>
                  <a:lnTo>
                    <a:pt x="1" y="0"/>
                  </a:lnTo>
                  <a:lnTo>
                    <a:pt x="89" y="0"/>
                  </a:lnTo>
                  <a:lnTo>
                    <a:pt x="90" y="20"/>
                  </a:lnTo>
                  <a:lnTo>
                    <a:pt x="87" y="20"/>
                  </a:lnTo>
                  <a:lnTo>
                    <a:pt x="86" y="17"/>
                  </a:lnTo>
                  <a:lnTo>
                    <a:pt x="86" y="17"/>
                  </a:lnTo>
                  <a:lnTo>
                    <a:pt x="85" y="12"/>
                  </a:lnTo>
                  <a:lnTo>
                    <a:pt x="83" y="9"/>
                  </a:lnTo>
                  <a:lnTo>
                    <a:pt x="78" y="6"/>
                  </a:lnTo>
                  <a:lnTo>
                    <a:pt x="70" y="6"/>
                  </a:lnTo>
                  <a:lnTo>
                    <a:pt x="51" y="6"/>
                  </a:lnTo>
                  <a:lnTo>
                    <a:pt x="51" y="68"/>
                  </a:lnTo>
                  <a:lnTo>
                    <a:pt x="51" y="68"/>
                  </a:lnTo>
                  <a:lnTo>
                    <a:pt x="52" y="76"/>
                  </a:lnTo>
                  <a:lnTo>
                    <a:pt x="53" y="81"/>
                  </a:lnTo>
                  <a:lnTo>
                    <a:pt x="56" y="82"/>
                  </a:lnTo>
                  <a:lnTo>
                    <a:pt x="58" y="84"/>
                  </a:lnTo>
                  <a:lnTo>
                    <a:pt x="65" y="84"/>
                  </a:lnTo>
                  <a:lnTo>
                    <a:pt x="65" y="87"/>
                  </a:lnTo>
                  <a:lnTo>
                    <a:pt x="26" y="87"/>
                  </a:lnTo>
                  <a:lnTo>
                    <a:pt x="26"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0" name="Freeform 23"/>
            <p:cNvSpPr>
              <a:spLocks/>
            </p:cNvSpPr>
            <p:nvPr userDrawn="1"/>
          </p:nvSpPr>
          <p:spPr bwMode="auto">
            <a:xfrm>
              <a:off x="2139950" y="1154113"/>
              <a:ext cx="90488" cy="146050"/>
            </a:xfrm>
            <a:custGeom>
              <a:avLst/>
              <a:gdLst>
                <a:gd name="T0" fmla="*/ 3 w 57"/>
                <a:gd name="T1" fmla="*/ 60 h 92"/>
                <a:gd name="T2" fmla="*/ 3 w 57"/>
                <a:gd name="T3" fmla="*/ 63 h 92"/>
                <a:gd name="T4" fmla="*/ 6 w 57"/>
                <a:gd name="T5" fmla="*/ 73 h 92"/>
                <a:gd name="T6" fmla="*/ 14 w 57"/>
                <a:gd name="T7" fmla="*/ 82 h 92"/>
                <a:gd name="T8" fmla="*/ 29 w 57"/>
                <a:gd name="T9" fmla="*/ 86 h 92"/>
                <a:gd name="T10" fmla="*/ 36 w 57"/>
                <a:gd name="T11" fmla="*/ 84 h 92"/>
                <a:gd name="T12" fmla="*/ 46 w 57"/>
                <a:gd name="T13" fmla="*/ 76 h 92"/>
                <a:gd name="T14" fmla="*/ 48 w 57"/>
                <a:gd name="T15" fmla="*/ 70 h 92"/>
                <a:gd name="T16" fmla="*/ 43 w 57"/>
                <a:gd name="T17" fmla="*/ 61 h 92"/>
                <a:gd name="T18" fmla="*/ 32 w 57"/>
                <a:gd name="T19" fmla="*/ 52 h 92"/>
                <a:gd name="T20" fmla="*/ 17 w 57"/>
                <a:gd name="T21" fmla="*/ 45 h 92"/>
                <a:gd name="T22" fmla="*/ 6 w 57"/>
                <a:gd name="T23" fmla="*/ 36 h 92"/>
                <a:gd name="T24" fmla="*/ 1 w 57"/>
                <a:gd name="T25" fmla="*/ 22 h 92"/>
                <a:gd name="T26" fmla="*/ 2 w 57"/>
                <a:gd name="T27" fmla="*/ 17 h 92"/>
                <a:gd name="T28" fmla="*/ 5 w 57"/>
                <a:gd name="T29" fmla="*/ 9 h 92"/>
                <a:gd name="T30" fmla="*/ 12 w 57"/>
                <a:gd name="T31" fmla="*/ 3 h 92"/>
                <a:gd name="T32" fmla="*/ 20 w 57"/>
                <a:gd name="T33" fmla="*/ 1 h 92"/>
                <a:gd name="T34" fmla="*/ 25 w 57"/>
                <a:gd name="T35" fmla="*/ 0 h 92"/>
                <a:gd name="T36" fmla="*/ 35 w 57"/>
                <a:gd name="T37" fmla="*/ 2 h 92"/>
                <a:gd name="T38" fmla="*/ 43 w 57"/>
                <a:gd name="T39" fmla="*/ 6 h 92"/>
                <a:gd name="T40" fmla="*/ 46 w 57"/>
                <a:gd name="T41" fmla="*/ 0 h 92"/>
                <a:gd name="T42" fmla="*/ 50 w 57"/>
                <a:gd name="T43" fmla="*/ 32 h 92"/>
                <a:gd name="T44" fmla="*/ 46 w 57"/>
                <a:gd name="T45" fmla="*/ 32 h 92"/>
                <a:gd name="T46" fmla="*/ 44 w 57"/>
                <a:gd name="T47" fmla="*/ 18 h 92"/>
                <a:gd name="T48" fmla="*/ 39 w 57"/>
                <a:gd name="T49" fmla="*/ 11 h 92"/>
                <a:gd name="T50" fmla="*/ 30 w 57"/>
                <a:gd name="T51" fmla="*/ 7 h 92"/>
                <a:gd name="T52" fmla="*/ 24 w 57"/>
                <a:gd name="T53" fmla="*/ 6 h 92"/>
                <a:gd name="T54" fmla="*/ 14 w 57"/>
                <a:gd name="T55" fmla="*/ 9 h 92"/>
                <a:gd name="T56" fmla="*/ 11 w 57"/>
                <a:gd name="T57" fmla="*/ 19 h 92"/>
                <a:gd name="T58" fmla="*/ 12 w 57"/>
                <a:gd name="T59" fmla="*/ 24 h 92"/>
                <a:gd name="T60" fmla="*/ 20 w 57"/>
                <a:gd name="T61" fmla="*/ 32 h 92"/>
                <a:gd name="T62" fmla="*/ 41 w 57"/>
                <a:gd name="T63" fmla="*/ 44 h 92"/>
                <a:gd name="T64" fmla="*/ 49 w 57"/>
                <a:gd name="T65" fmla="*/ 49 h 92"/>
                <a:gd name="T66" fmla="*/ 56 w 57"/>
                <a:gd name="T67" fmla="*/ 60 h 92"/>
                <a:gd name="T68" fmla="*/ 57 w 57"/>
                <a:gd name="T69" fmla="*/ 66 h 92"/>
                <a:gd name="T70" fmla="*/ 55 w 57"/>
                <a:gd name="T71" fmla="*/ 76 h 92"/>
                <a:gd name="T72" fmla="*/ 49 w 57"/>
                <a:gd name="T73" fmla="*/ 84 h 92"/>
                <a:gd name="T74" fmla="*/ 40 w 57"/>
                <a:gd name="T75" fmla="*/ 89 h 92"/>
                <a:gd name="T76" fmla="*/ 29 w 57"/>
                <a:gd name="T77" fmla="*/ 92 h 92"/>
                <a:gd name="T78" fmla="*/ 22 w 57"/>
                <a:gd name="T79" fmla="*/ 90 h 92"/>
                <a:gd name="T80" fmla="*/ 7 w 57"/>
                <a:gd name="T81" fmla="*/ 84 h 92"/>
                <a:gd name="T82" fmla="*/ 5 w 57"/>
                <a:gd name="T83" fmla="*/ 88 h 92"/>
                <a:gd name="T84" fmla="*/ 0 w 57"/>
                <a:gd name="T8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92">
                  <a:moveTo>
                    <a:pt x="0" y="60"/>
                  </a:moveTo>
                  <a:lnTo>
                    <a:pt x="3" y="60"/>
                  </a:lnTo>
                  <a:lnTo>
                    <a:pt x="3" y="60"/>
                  </a:lnTo>
                  <a:lnTo>
                    <a:pt x="3" y="63"/>
                  </a:lnTo>
                  <a:lnTo>
                    <a:pt x="5" y="68"/>
                  </a:lnTo>
                  <a:lnTo>
                    <a:pt x="6" y="73"/>
                  </a:lnTo>
                  <a:lnTo>
                    <a:pt x="9" y="77"/>
                  </a:lnTo>
                  <a:lnTo>
                    <a:pt x="14" y="82"/>
                  </a:lnTo>
                  <a:lnTo>
                    <a:pt x="20" y="84"/>
                  </a:lnTo>
                  <a:lnTo>
                    <a:pt x="29" y="86"/>
                  </a:lnTo>
                  <a:lnTo>
                    <a:pt x="29" y="86"/>
                  </a:lnTo>
                  <a:lnTo>
                    <a:pt x="36" y="84"/>
                  </a:lnTo>
                  <a:lnTo>
                    <a:pt x="43" y="82"/>
                  </a:lnTo>
                  <a:lnTo>
                    <a:pt x="46" y="76"/>
                  </a:lnTo>
                  <a:lnTo>
                    <a:pt x="48" y="70"/>
                  </a:lnTo>
                  <a:lnTo>
                    <a:pt x="48" y="70"/>
                  </a:lnTo>
                  <a:lnTo>
                    <a:pt x="46" y="65"/>
                  </a:lnTo>
                  <a:lnTo>
                    <a:pt x="43" y="61"/>
                  </a:lnTo>
                  <a:lnTo>
                    <a:pt x="38" y="56"/>
                  </a:lnTo>
                  <a:lnTo>
                    <a:pt x="32" y="52"/>
                  </a:lnTo>
                  <a:lnTo>
                    <a:pt x="17" y="45"/>
                  </a:lnTo>
                  <a:lnTo>
                    <a:pt x="17" y="45"/>
                  </a:lnTo>
                  <a:lnTo>
                    <a:pt x="11" y="41"/>
                  </a:lnTo>
                  <a:lnTo>
                    <a:pt x="6" y="36"/>
                  </a:lnTo>
                  <a:lnTo>
                    <a:pt x="2" y="29"/>
                  </a:lnTo>
                  <a:lnTo>
                    <a:pt x="1" y="22"/>
                  </a:lnTo>
                  <a:lnTo>
                    <a:pt x="1" y="22"/>
                  </a:lnTo>
                  <a:lnTo>
                    <a:pt x="2" y="17"/>
                  </a:lnTo>
                  <a:lnTo>
                    <a:pt x="3" y="13"/>
                  </a:lnTo>
                  <a:lnTo>
                    <a:pt x="5" y="9"/>
                  </a:lnTo>
                  <a:lnTo>
                    <a:pt x="8" y="6"/>
                  </a:lnTo>
                  <a:lnTo>
                    <a:pt x="12" y="3"/>
                  </a:lnTo>
                  <a:lnTo>
                    <a:pt x="16" y="2"/>
                  </a:lnTo>
                  <a:lnTo>
                    <a:pt x="20" y="1"/>
                  </a:lnTo>
                  <a:lnTo>
                    <a:pt x="25" y="0"/>
                  </a:lnTo>
                  <a:lnTo>
                    <a:pt x="25" y="0"/>
                  </a:lnTo>
                  <a:lnTo>
                    <a:pt x="30" y="1"/>
                  </a:lnTo>
                  <a:lnTo>
                    <a:pt x="35" y="2"/>
                  </a:lnTo>
                  <a:lnTo>
                    <a:pt x="43" y="6"/>
                  </a:lnTo>
                  <a:lnTo>
                    <a:pt x="43" y="6"/>
                  </a:lnTo>
                  <a:lnTo>
                    <a:pt x="45" y="3"/>
                  </a:lnTo>
                  <a:lnTo>
                    <a:pt x="46" y="0"/>
                  </a:lnTo>
                  <a:lnTo>
                    <a:pt x="50" y="0"/>
                  </a:lnTo>
                  <a:lnTo>
                    <a:pt x="50" y="32"/>
                  </a:lnTo>
                  <a:lnTo>
                    <a:pt x="46" y="32"/>
                  </a:lnTo>
                  <a:lnTo>
                    <a:pt x="46" y="32"/>
                  </a:lnTo>
                  <a:lnTo>
                    <a:pt x="45" y="22"/>
                  </a:lnTo>
                  <a:lnTo>
                    <a:pt x="44" y="18"/>
                  </a:lnTo>
                  <a:lnTo>
                    <a:pt x="41" y="14"/>
                  </a:lnTo>
                  <a:lnTo>
                    <a:pt x="39" y="11"/>
                  </a:lnTo>
                  <a:lnTo>
                    <a:pt x="35" y="8"/>
                  </a:lnTo>
                  <a:lnTo>
                    <a:pt x="30" y="7"/>
                  </a:lnTo>
                  <a:lnTo>
                    <a:pt x="24" y="6"/>
                  </a:lnTo>
                  <a:lnTo>
                    <a:pt x="24" y="6"/>
                  </a:lnTo>
                  <a:lnTo>
                    <a:pt x="19" y="7"/>
                  </a:lnTo>
                  <a:lnTo>
                    <a:pt x="14" y="9"/>
                  </a:lnTo>
                  <a:lnTo>
                    <a:pt x="12" y="13"/>
                  </a:lnTo>
                  <a:lnTo>
                    <a:pt x="11" y="19"/>
                  </a:lnTo>
                  <a:lnTo>
                    <a:pt x="11" y="19"/>
                  </a:lnTo>
                  <a:lnTo>
                    <a:pt x="12" y="24"/>
                  </a:lnTo>
                  <a:lnTo>
                    <a:pt x="14" y="28"/>
                  </a:lnTo>
                  <a:lnTo>
                    <a:pt x="20" y="32"/>
                  </a:lnTo>
                  <a:lnTo>
                    <a:pt x="28" y="36"/>
                  </a:lnTo>
                  <a:lnTo>
                    <a:pt x="41" y="44"/>
                  </a:lnTo>
                  <a:lnTo>
                    <a:pt x="41" y="44"/>
                  </a:lnTo>
                  <a:lnTo>
                    <a:pt x="49" y="49"/>
                  </a:lnTo>
                  <a:lnTo>
                    <a:pt x="54" y="54"/>
                  </a:lnTo>
                  <a:lnTo>
                    <a:pt x="56" y="60"/>
                  </a:lnTo>
                  <a:lnTo>
                    <a:pt x="57" y="66"/>
                  </a:lnTo>
                  <a:lnTo>
                    <a:pt x="57" y="66"/>
                  </a:lnTo>
                  <a:lnTo>
                    <a:pt x="56" y="71"/>
                  </a:lnTo>
                  <a:lnTo>
                    <a:pt x="55" y="76"/>
                  </a:lnTo>
                  <a:lnTo>
                    <a:pt x="52" y="81"/>
                  </a:lnTo>
                  <a:lnTo>
                    <a:pt x="49" y="84"/>
                  </a:lnTo>
                  <a:lnTo>
                    <a:pt x="45" y="88"/>
                  </a:lnTo>
                  <a:lnTo>
                    <a:pt x="40" y="89"/>
                  </a:lnTo>
                  <a:lnTo>
                    <a:pt x="35" y="90"/>
                  </a:lnTo>
                  <a:lnTo>
                    <a:pt x="29" y="92"/>
                  </a:lnTo>
                  <a:lnTo>
                    <a:pt x="29" y="92"/>
                  </a:lnTo>
                  <a:lnTo>
                    <a:pt x="22" y="90"/>
                  </a:lnTo>
                  <a:lnTo>
                    <a:pt x="16" y="88"/>
                  </a:lnTo>
                  <a:lnTo>
                    <a:pt x="7" y="84"/>
                  </a:lnTo>
                  <a:lnTo>
                    <a:pt x="7" y="84"/>
                  </a:lnTo>
                  <a:lnTo>
                    <a:pt x="5" y="88"/>
                  </a:lnTo>
                  <a:lnTo>
                    <a:pt x="3" y="92"/>
                  </a:lnTo>
                  <a:lnTo>
                    <a:pt x="0" y="92"/>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1" name="Freeform 24"/>
            <p:cNvSpPr>
              <a:spLocks noEditPoints="1"/>
            </p:cNvSpPr>
            <p:nvPr userDrawn="1"/>
          </p:nvSpPr>
          <p:spPr bwMode="auto">
            <a:xfrm>
              <a:off x="2270125" y="1157288"/>
              <a:ext cx="133350" cy="138113"/>
            </a:xfrm>
            <a:custGeom>
              <a:avLst/>
              <a:gdLst>
                <a:gd name="T0" fmla="*/ 0 w 84"/>
                <a:gd name="T1" fmla="*/ 84 h 87"/>
                <a:gd name="T2" fmla="*/ 9 w 84"/>
                <a:gd name="T3" fmla="*/ 82 h 87"/>
                <a:gd name="T4" fmla="*/ 12 w 84"/>
                <a:gd name="T5" fmla="*/ 76 h 87"/>
                <a:gd name="T6" fmla="*/ 13 w 84"/>
                <a:gd name="T7" fmla="*/ 20 h 87"/>
                <a:gd name="T8" fmla="*/ 12 w 84"/>
                <a:gd name="T9" fmla="*/ 11 h 87"/>
                <a:gd name="T10" fmla="*/ 9 w 84"/>
                <a:gd name="T11" fmla="*/ 5 h 87"/>
                <a:gd name="T12" fmla="*/ 0 w 84"/>
                <a:gd name="T13" fmla="*/ 4 h 87"/>
                <a:gd name="T14" fmla="*/ 38 w 84"/>
                <a:gd name="T15" fmla="*/ 0 h 87"/>
                <a:gd name="T16" fmla="*/ 44 w 84"/>
                <a:gd name="T17" fmla="*/ 1 h 87"/>
                <a:gd name="T18" fmla="*/ 56 w 84"/>
                <a:gd name="T19" fmla="*/ 5 h 87"/>
                <a:gd name="T20" fmla="*/ 64 w 84"/>
                <a:gd name="T21" fmla="*/ 11 h 87"/>
                <a:gd name="T22" fmla="*/ 68 w 84"/>
                <a:gd name="T23" fmla="*/ 20 h 87"/>
                <a:gd name="T24" fmla="*/ 69 w 84"/>
                <a:gd name="T25" fmla="*/ 25 h 87"/>
                <a:gd name="T26" fmla="*/ 66 w 84"/>
                <a:gd name="T27" fmla="*/ 33 h 87"/>
                <a:gd name="T28" fmla="*/ 61 w 84"/>
                <a:gd name="T29" fmla="*/ 41 h 87"/>
                <a:gd name="T30" fmla="*/ 54 w 84"/>
                <a:gd name="T31" fmla="*/ 47 h 87"/>
                <a:gd name="T32" fmla="*/ 43 w 84"/>
                <a:gd name="T33" fmla="*/ 49 h 87"/>
                <a:gd name="T34" fmla="*/ 56 w 84"/>
                <a:gd name="T35" fmla="*/ 65 h 87"/>
                <a:gd name="T36" fmla="*/ 70 w 84"/>
                <a:gd name="T37" fmla="*/ 79 h 87"/>
                <a:gd name="T38" fmla="*/ 84 w 84"/>
                <a:gd name="T39" fmla="*/ 84 h 87"/>
                <a:gd name="T40" fmla="*/ 60 w 84"/>
                <a:gd name="T41" fmla="*/ 87 h 87"/>
                <a:gd name="T42" fmla="*/ 25 w 84"/>
                <a:gd name="T43" fmla="*/ 49 h 87"/>
                <a:gd name="T44" fmla="*/ 25 w 84"/>
                <a:gd name="T45" fmla="*/ 68 h 87"/>
                <a:gd name="T46" fmla="*/ 27 w 84"/>
                <a:gd name="T47" fmla="*/ 81 h 87"/>
                <a:gd name="T48" fmla="*/ 31 w 84"/>
                <a:gd name="T49" fmla="*/ 84 h 87"/>
                <a:gd name="T50" fmla="*/ 38 w 84"/>
                <a:gd name="T51" fmla="*/ 87 h 87"/>
                <a:gd name="T52" fmla="*/ 0 w 84"/>
                <a:gd name="T53" fmla="*/ 84 h 87"/>
                <a:gd name="T54" fmla="*/ 37 w 84"/>
                <a:gd name="T55" fmla="*/ 44 h 87"/>
                <a:gd name="T56" fmla="*/ 45 w 84"/>
                <a:gd name="T57" fmla="*/ 43 h 87"/>
                <a:gd name="T58" fmla="*/ 52 w 84"/>
                <a:gd name="T59" fmla="*/ 38 h 87"/>
                <a:gd name="T60" fmla="*/ 55 w 84"/>
                <a:gd name="T61" fmla="*/ 25 h 87"/>
                <a:gd name="T62" fmla="*/ 54 w 84"/>
                <a:gd name="T63" fmla="*/ 17 h 87"/>
                <a:gd name="T64" fmla="*/ 49 w 84"/>
                <a:gd name="T65" fmla="*/ 9 h 87"/>
                <a:gd name="T66" fmla="*/ 42 w 84"/>
                <a:gd name="T67" fmla="*/ 6 h 87"/>
                <a:gd name="T68" fmla="*/ 25 w 84"/>
                <a:gd name="T69" fmla="*/ 6 h 87"/>
                <a:gd name="T70" fmla="*/ 37 w 84"/>
                <a:gd name="T71"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7">
                  <a:moveTo>
                    <a:pt x="0" y="84"/>
                  </a:moveTo>
                  <a:lnTo>
                    <a:pt x="0" y="84"/>
                  </a:lnTo>
                  <a:lnTo>
                    <a:pt x="6" y="84"/>
                  </a:lnTo>
                  <a:lnTo>
                    <a:pt x="9" y="82"/>
                  </a:lnTo>
                  <a:lnTo>
                    <a:pt x="11" y="81"/>
                  </a:lnTo>
                  <a:lnTo>
                    <a:pt x="12" y="76"/>
                  </a:lnTo>
                  <a:lnTo>
                    <a:pt x="13" y="68"/>
                  </a:lnTo>
                  <a:lnTo>
                    <a:pt x="13" y="20"/>
                  </a:lnTo>
                  <a:lnTo>
                    <a:pt x="13" y="20"/>
                  </a:lnTo>
                  <a:lnTo>
                    <a:pt x="12" y="11"/>
                  </a:lnTo>
                  <a:lnTo>
                    <a:pt x="11" y="6"/>
                  </a:lnTo>
                  <a:lnTo>
                    <a:pt x="9" y="5"/>
                  </a:lnTo>
                  <a:lnTo>
                    <a:pt x="6" y="4"/>
                  </a:lnTo>
                  <a:lnTo>
                    <a:pt x="0" y="4"/>
                  </a:lnTo>
                  <a:lnTo>
                    <a:pt x="0" y="0"/>
                  </a:lnTo>
                  <a:lnTo>
                    <a:pt x="38" y="0"/>
                  </a:lnTo>
                  <a:lnTo>
                    <a:pt x="38" y="0"/>
                  </a:lnTo>
                  <a:lnTo>
                    <a:pt x="44" y="1"/>
                  </a:lnTo>
                  <a:lnTo>
                    <a:pt x="50" y="3"/>
                  </a:lnTo>
                  <a:lnTo>
                    <a:pt x="56" y="5"/>
                  </a:lnTo>
                  <a:lnTo>
                    <a:pt x="60" y="7"/>
                  </a:lnTo>
                  <a:lnTo>
                    <a:pt x="64" y="11"/>
                  </a:lnTo>
                  <a:lnTo>
                    <a:pt x="66" y="16"/>
                  </a:lnTo>
                  <a:lnTo>
                    <a:pt x="68" y="20"/>
                  </a:lnTo>
                  <a:lnTo>
                    <a:pt x="69" y="25"/>
                  </a:lnTo>
                  <a:lnTo>
                    <a:pt x="69" y="25"/>
                  </a:lnTo>
                  <a:lnTo>
                    <a:pt x="68" y="30"/>
                  </a:lnTo>
                  <a:lnTo>
                    <a:pt x="66" y="33"/>
                  </a:lnTo>
                  <a:lnTo>
                    <a:pt x="65" y="38"/>
                  </a:lnTo>
                  <a:lnTo>
                    <a:pt x="61" y="41"/>
                  </a:lnTo>
                  <a:lnTo>
                    <a:pt x="58" y="44"/>
                  </a:lnTo>
                  <a:lnTo>
                    <a:pt x="54" y="47"/>
                  </a:lnTo>
                  <a:lnTo>
                    <a:pt x="49" y="48"/>
                  </a:lnTo>
                  <a:lnTo>
                    <a:pt x="43" y="49"/>
                  </a:lnTo>
                  <a:lnTo>
                    <a:pt x="56" y="65"/>
                  </a:lnTo>
                  <a:lnTo>
                    <a:pt x="56" y="65"/>
                  </a:lnTo>
                  <a:lnTo>
                    <a:pt x="64" y="72"/>
                  </a:lnTo>
                  <a:lnTo>
                    <a:pt x="70" y="79"/>
                  </a:lnTo>
                  <a:lnTo>
                    <a:pt x="77" y="82"/>
                  </a:lnTo>
                  <a:lnTo>
                    <a:pt x="84" y="84"/>
                  </a:lnTo>
                  <a:lnTo>
                    <a:pt x="84" y="87"/>
                  </a:lnTo>
                  <a:lnTo>
                    <a:pt x="60" y="87"/>
                  </a:lnTo>
                  <a:lnTo>
                    <a:pt x="32" y="49"/>
                  </a:lnTo>
                  <a:lnTo>
                    <a:pt x="25" y="49"/>
                  </a:lnTo>
                  <a:lnTo>
                    <a:pt x="25" y="68"/>
                  </a:lnTo>
                  <a:lnTo>
                    <a:pt x="25" y="68"/>
                  </a:lnTo>
                  <a:lnTo>
                    <a:pt x="25" y="76"/>
                  </a:lnTo>
                  <a:lnTo>
                    <a:pt x="27" y="81"/>
                  </a:lnTo>
                  <a:lnTo>
                    <a:pt x="28" y="82"/>
                  </a:lnTo>
                  <a:lnTo>
                    <a:pt x="31" y="84"/>
                  </a:lnTo>
                  <a:lnTo>
                    <a:pt x="38" y="84"/>
                  </a:lnTo>
                  <a:lnTo>
                    <a:pt x="38" y="87"/>
                  </a:lnTo>
                  <a:lnTo>
                    <a:pt x="0" y="87"/>
                  </a:lnTo>
                  <a:lnTo>
                    <a:pt x="0" y="84"/>
                  </a:lnTo>
                  <a:close/>
                  <a:moveTo>
                    <a:pt x="37" y="44"/>
                  </a:moveTo>
                  <a:lnTo>
                    <a:pt x="37" y="44"/>
                  </a:lnTo>
                  <a:lnTo>
                    <a:pt x="42" y="43"/>
                  </a:lnTo>
                  <a:lnTo>
                    <a:pt x="45" y="43"/>
                  </a:lnTo>
                  <a:lnTo>
                    <a:pt x="49" y="41"/>
                  </a:lnTo>
                  <a:lnTo>
                    <a:pt x="52" y="38"/>
                  </a:lnTo>
                  <a:lnTo>
                    <a:pt x="54" y="32"/>
                  </a:lnTo>
                  <a:lnTo>
                    <a:pt x="55" y="25"/>
                  </a:lnTo>
                  <a:lnTo>
                    <a:pt x="55" y="25"/>
                  </a:lnTo>
                  <a:lnTo>
                    <a:pt x="54" y="17"/>
                  </a:lnTo>
                  <a:lnTo>
                    <a:pt x="52" y="11"/>
                  </a:lnTo>
                  <a:lnTo>
                    <a:pt x="49" y="9"/>
                  </a:lnTo>
                  <a:lnTo>
                    <a:pt x="45" y="7"/>
                  </a:lnTo>
                  <a:lnTo>
                    <a:pt x="42" y="6"/>
                  </a:lnTo>
                  <a:lnTo>
                    <a:pt x="37" y="6"/>
                  </a:lnTo>
                  <a:lnTo>
                    <a:pt x="25" y="6"/>
                  </a:lnTo>
                  <a:lnTo>
                    <a:pt x="25" y="44"/>
                  </a:lnTo>
                  <a:lnTo>
                    <a:pt x="37" y="4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2" name="Freeform 25"/>
            <p:cNvSpPr>
              <a:spLocks noEditPoints="1"/>
            </p:cNvSpPr>
            <p:nvPr userDrawn="1"/>
          </p:nvSpPr>
          <p:spPr bwMode="auto">
            <a:xfrm>
              <a:off x="2409825" y="1103313"/>
              <a:ext cx="160338" cy="192088"/>
            </a:xfrm>
            <a:custGeom>
              <a:avLst/>
              <a:gdLst>
                <a:gd name="T0" fmla="*/ 0 w 101"/>
                <a:gd name="T1" fmla="*/ 118 h 121"/>
                <a:gd name="T2" fmla="*/ 13 w 101"/>
                <a:gd name="T3" fmla="*/ 115 h 121"/>
                <a:gd name="T4" fmla="*/ 18 w 101"/>
                <a:gd name="T5" fmla="*/ 105 h 121"/>
                <a:gd name="T6" fmla="*/ 52 w 101"/>
                <a:gd name="T7" fmla="*/ 32 h 121"/>
                <a:gd name="T8" fmla="*/ 84 w 101"/>
                <a:gd name="T9" fmla="*/ 105 h 121"/>
                <a:gd name="T10" fmla="*/ 89 w 101"/>
                <a:gd name="T11" fmla="*/ 115 h 121"/>
                <a:gd name="T12" fmla="*/ 101 w 101"/>
                <a:gd name="T13" fmla="*/ 118 h 121"/>
                <a:gd name="T14" fmla="*/ 61 w 101"/>
                <a:gd name="T15" fmla="*/ 121 h 121"/>
                <a:gd name="T16" fmla="*/ 61 w 101"/>
                <a:gd name="T17" fmla="*/ 118 h 121"/>
                <a:gd name="T18" fmla="*/ 72 w 101"/>
                <a:gd name="T19" fmla="*/ 115 h 121"/>
                <a:gd name="T20" fmla="*/ 73 w 101"/>
                <a:gd name="T21" fmla="*/ 113 h 121"/>
                <a:gd name="T22" fmla="*/ 66 w 101"/>
                <a:gd name="T23" fmla="*/ 91 h 121"/>
                <a:gd name="T24" fmla="*/ 24 w 101"/>
                <a:gd name="T25" fmla="*/ 106 h 121"/>
                <a:gd name="T26" fmla="*/ 21 w 101"/>
                <a:gd name="T27" fmla="*/ 113 h 121"/>
                <a:gd name="T28" fmla="*/ 23 w 101"/>
                <a:gd name="T29" fmla="*/ 115 h 121"/>
                <a:gd name="T30" fmla="*/ 35 w 101"/>
                <a:gd name="T31" fmla="*/ 118 h 121"/>
                <a:gd name="T32" fmla="*/ 0 w 101"/>
                <a:gd name="T33" fmla="*/ 121 h 121"/>
                <a:gd name="T34" fmla="*/ 63 w 101"/>
                <a:gd name="T35" fmla="*/ 86 h 121"/>
                <a:gd name="T36" fmla="*/ 32 w 101"/>
                <a:gd name="T37" fmla="*/ 86 h 121"/>
                <a:gd name="T38" fmla="*/ 39 w 101"/>
                <a:gd name="T39" fmla="*/ 12 h 121"/>
                <a:gd name="T40" fmla="*/ 40 w 101"/>
                <a:gd name="T41" fmla="*/ 7 h 121"/>
                <a:gd name="T42" fmla="*/ 46 w 101"/>
                <a:gd name="T43" fmla="*/ 1 h 121"/>
                <a:gd name="T44" fmla="*/ 51 w 101"/>
                <a:gd name="T45" fmla="*/ 0 h 121"/>
                <a:gd name="T46" fmla="*/ 58 w 101"/>
                <a:gd name="T47" fmla="*/ 3 h 121"/>
                <a:gd name="T48" fmla="*/ 62 w 101"/>
                <a:gd name="T49" fmla="*/ 12 h 121"/>
                <a:gd name="T50" fmla="*/ 62 w 101"/>
                <a:gd name="T51" fmla="*/ 17 h 121"/>
                <a:gd name="T52" fmla="*/ 55 w 101"/>
                <a:gd name="T53" fmla="*/ 23 h 121"/>
                <a:gd name="T54" fmla="*/ 51 w 101"/>
                <a:gd name="T55" fmla="*/ 24 h 121"/>
                <a:gd name="T56" fmla="*/ 42 w 101"/>
                <a:gd name="T57" fmla="*/ 21 h 121"/>
                <a:gd name="T58" fmla="*/ 39 w 101"/>
                <a:gd name="T59" fmla="*/ 12 h 121"/>
                <a:gd name="T60" fmla="*/ 57 w 101"/>
                <a:gd name="T61" fmla="*/ 12 h 121"/>
                <a:gd name="T62" fmla="*/ 57 w 101"/>
                <a:gd name="T63" fmla="*/ 10 h 121"/>
                <a:gd name="T64" fmla="*/ 53 w 101"/>
                <a:gd name="T65" fmla="*/ 6 h 121"/>
                <a:gd name="T66" fmla="*/ 51 w 101"/>
                <a:gd name="T67" fmla="*/ 6 h 121"/>
                <a:gd name="T68" fmla="*/ 46 w 101"/>
                <a:gd name="T69" fmla="*/ 7 h 121"/>
                <a:gd name="T70" fmla="*/ 43 w 101"/>
                <a:gd name="T71" fmla="*/ 12 h 121"/>
                <a:gd name="T72" fmla="*/ 45 w 101"/>
                <a:gd name="T73" fmla="*/ 14 h 121"/>
                <a:gd name="T74" fmla="*/ 47 w 101"/>
                <a:gd name="T75" fmla="*/ 18 h 121"/>
                <a:gd name="T76" fmla="*/ 51 w 101"/>
                <a:gd name="T77" fmla="*/ 18 h 121"/>
                <a:gd name="T78" fmla="*/ 55 w 101"/>
                <a:gd name="T79" fmla="*/ 17 h 121"/>
                <a:gd name="T80" fmla="*/ 57 w 101"/>
                <a:gd name="T81"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21">
                  <a:moveTo>
                    <a:pt x="0" y="118"/>
                  </a:moveTo>
                  <a:lnTo>
                    <a:pt x="0" y="118"/>
                  </a:lnTo>
                  <a:lnTo>
                    <a:pt x="8" y="118"/>
                  </a:lnTo>
                  <a:lnTo>
                    <a:pt x="13" y="115"/>
                  </a:lnTo>
                  <a:lnTo>
                    <a:pt x="15" y="111"/>
                  </a:lnTo>
                  <a:lnTo>
                    <a:pt x="18" y="105"/>
                  </a:lnTo>
                  <a:lnTo>
                    <a:pt x="50" y="32"/>
                  </a:lnTo>
                  <a:lnTo>
                    <a:pt x="52" y="32"/>
                  </a:lnTo>
                  <a:lnTo>
                    <a:pt x="84" y="105"/>
                  </a:lnTo>
                  <a:lnTo>
                    <a:pt x="84" y="105"/>
                  </a:lnTo>
                  <a:lnTo>
                    <a:pt x="86" y="111"/>
                  </a:lnTo>
                  <a:lnTo>
                    <a:pt x="89" y="115"/>
                  </a:lnTo>
                  <a:lnTo>
                    <a:pt x="94" y="118"/>
                  </a:lnTo>
                  <a:lnTo>
                    <a:pt x="101" y="118"/>
                  </a:lnTo>
                  <a:lnTo>
                    <a:pt x="101" y="121"/>
                  </a:lnTo>
                  <a:lnTo>
                    <a:pt x="61" y="121"/>
                  </a:lnTo>
                  <a:lnTo>
                    <a:pt x="61" y="118"/>
                  </a:lnTo>
                  <a:lnTo>
                    <a:pt x="61" y="118"/>
                  </a:lnTo>
                  <a:lnTo>
                    <a:pt x="68" y="118"/>
                  </a:lnTo>
                  <a:lnTo>
                    <a:pt x="72" y="115"/>
                  </a:lnTo>
                  <a:lnTo>
                    <a:pt x="73" y="114"/>
                  </a:lnTo>
                  <a:lnTo>
                    <a:pt x="73" y="113"/>
                  </a:lnTo>
                  <a:lnTo>
                    <a:pt x="72" y="106"/>
                  </a:lnTo>
                  <a:lnTo>
                    <a:pt x="66" y="91"/>
                  </a:lnTo>
                  <a:lnTo>
                    <a:pt x="30" y="91"/>
                  </a:lnTo>
                  <a:lnTo>
                    <a:pt x="24" y="106"/>
                  </a:lnTo>
                  <a:lnTo>
                    <a:pt x="24" y="106"/>
                  </a:lnTo>
                  <a:lnTo>
                    <a:pt x="21" y="113"/>
                  </a:lnTo>
                  <a:lnTo>
                    <a:pt x="23" y="114"/>
                  </a:lnTo>
                  <a:lnTo>
                    <a:pt x="23" y="115"/>
                  </a:lnTo>
                  <a:lnTo>
                    <a:pt x="27" y="118"/>
                  </a:lnTo>
                  <a:lnTo>
                    <a:pt x="35" y="118"/>
                  </a:lnTo>
                  <a:lnTo>
                    <a:pt x="35" y="121"/>
                  </a:lnTo>
                  <a:lnTo>
                    <a:pt x="0" y="121"/>
                  </a:lnTo>
                  <a:lnTo>
                    <a:pt x="0" y="118"/>
                  </a:lnTo>
                  <a:close/>
                  <a:moveTo>
                    <a:pt x="63" y="86"/>
                  </a:moveTo>
                  <a:lnTo>
                    <a:pt x="47" y="51"/>
                  </a:lnTo>
                  <a:lnTo>
                    <a:pt x="32" y="86"/>
                  </a:lnTo>
                  <a:lnTo>
                    <a:pt x="63" y="86"/>
                  </a:lnTo>
                  <a:close/>
                  <a:moveTo>
                    <a:pt x="39" y="12"/>
                  </a:moveTo>
                  <a:lnTo>
                    <a:pt x="39" y="12"/>
                  </a:lnTo>
                  <a:lnTo>
                    <a:pt x="40" y="7"/>
                  </a:lnTo>
                  <a:lnTo>
                    <a:pt x="42" y="3"/>
                  </a:lnTo>
                  <a:lnTo>
                    <a:pt x="46" y="1"/>
                  </a:lnTo>
                  <a:lnTo>
                    <a:pt x="51" y="0"/>
                  </a:lnTo>
                  <a:lnTo>
                    <a:pt x="51" y="0"/>
                  </a:lnTo>
                  <a:lnTo>
                    <a:pt x="55" y="1"/>
                  </a:lnTo>
                  <a:lnTo>
                    <a:pt x="58" y="3"/>
                  </a:lnTo>
                  <a:lnTo>
                    <a:pt x="62" y="7"/>
                  </a:lnTo>
                  <a:lnTo>
                    <a:pt x="62" y="12"/>
                  </a:lnTo>
                  <a:lnTo>
                    <a:pt x="62" y="12"/>
                  </a:lnTo>
                  <a:lnTo>
                    <a:pt x="62" y="17"/>
                  </a:lnTo>
                  <a:lnTo>
                    <a:pt x="58" y="21"/>
                  </a:lnTo>
                  <a:lnTo>
                    <a:pt x="55" y="23"/>
                  </a:lnTo>
                  <a:lnTo>
                    <a:pt x="51" y="24"/>
                  </a:lnTo>
                  <a:lnTo>
                    <a:pt x="51" y="24"/>
                  </a:lnTo>
                  <a:lnTo>
                    <a:pt x="46" y="23"/>
                  </a:lnTo>
                  <a:lnTo>
                    <a:pt x="42" y="21"/>
                  </a:lnTo>
                  <a:lnTo>
                    <a:pt x="40" y="17"/>
                  </a:lnTo>
                  <a:lnTo>
                    <a:pt x="39" y="12"/>
                  </a:lnTo>
                  <a:lnTo>
                    <a:pt x="39" y="12"/>
                  </a:lnTo>
                  <a:close/>
                  <a:moveTo>
                    <a:pt x="57" y="12"/>
                  </a:moveTo>
                  <a:lnTo>
                    <a:pt x="57" y="12"/>
                  </a:lnTo>
                  <a:lnTo>
                    <a:pt x="57" y="10"/>
                  </a:lnTo>
                  <a:lnTo>
                    <a:pt x="55" y="7"/>
                  </a:lnTo>
                  <a:lnTo>
                    <a:pt x="53" y="6"/>
                  </a:lnTo>
                  <a:lnTo>
                    <a:pt x="51" y="6"/>
                  </a:lnTo>
                  <a:lnTo>
                    <a:pt x="51" y="6"/>
                  </a:lnTo>
                  <a:lnTo>
                    <a:pt x="47" y="6"/>
                  </a:lnTo>
                  <a:lnTo>
                    <a:pt x="46" y="7"/>
                  </a:lnTo>
                  <a:lnTo>
                    <a:pt x="45" y="10"/>
                  </a:lnTo>
                  <a:lnTo>
                    <a:pt x="43" y="12"/>
                  </a:lnTo>
                  <a:lnTo>
                    <a:pt x="43" y="12"/>
                  </a:lnTo>
                  <a:lnTo>
                    <a:pt x="45" y="14"/>
                  </a:lnTo>
                  <a:lnTo>
                    <a:pt x="46" y="17"/>
                  </a:lnTo>
                  <a:lnTo>
                    <a:pt x="47" y="18"/>
                  </a:lnTo>
                  <a:lnTo>
                    <a:pt x="51" y="18"/>
                  </a:lnTo>
                  <a:lnTo>
                    <a:pt x="51" y="18"/>
                  </a:lnTo>
                  <a:lnTo>
                    <a:pt x="53" y="18"/>
                  </a:lnTo>
                  <a:lnTo>
                    <a:pt x="55" y="17"/>
                  </a:lnTo>
                  <a:lnTo>
                    <a:pt x="57" y="14"/>
                  </a:lnTo>
                  <a:lnTo>
                    <a:pt x="57" y="12"/>
                  </a:lnTo>
                  <a:lnTo>
                    <a:pt x="57" y="1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3" name="Freeform 26"/>
            <p:cNvSpPr>
              <a:spLocks noEditPoints="1"/>
            </p:cNvSpPr>
            <p:nvPr userDrawn="1"/>
          </p:nvSpPr>
          <p:spPr bwMode="auto">
            <a:xfrm>
              <a:off x="2586038" y="1157288"/>
              <a:ext cx="141288" cy="138113"/>
            </a:xfrm>
            <a:custGeom>
              <a:avLst/>
              <a:gdLst>
                <a:gd name="T0" fmla="*/ 0 w 89"/>
                <a:gd name="T1" fmla="*/ 84 h 87"/>
                <a:gd name="T2" fmla="*/ 10 w 89"/>
                <a:gd name="T3" fmla="*/ 82 h 87"/>
                <a:gd name="T4" fmla="*/ 14 w 89"/>
                <a:gd name="T5" fmla="*/ 76 h 87"/>
                <a:gd name="T6" fmla="*/ 15 w 89"/>
                <a:gd name="T7" fmla="*/ 20 h 87"/>
                <a:gd name="T8" fmla="*/ 14 w 89"/>
                <a:gd name="T9" fmla="*/ 11 h 87"/>
                <a:gd name="T10" fmla="*/ 10 w 89"/>
                <a:gd name="T11" fmla="*/ 5 h 87"/>
                <a:gd name="T12" fmla="*/ 0 w 89"/>
                <a:gd name="T13" fmla="*/ 4 h 87"/>
                <a:gd name="T14" fmla="*/ 39 w 89"/>
                <a:gd name="T15" fmla="*/ 0 h 87"/>
                <a:gd name="T16" fmla="*/ 52 w 89"/>
                <a:gd name="T17" fmla="*/ 1 h 87"/>
                <a:gd name="T18" fmla="*/ 70 w 89"/>
                <a:gd name="T19" fmla="*/ 7 h 87"/>
                <a:gd name="T20" fmla="*/ 81 w 89"/>
                <a:gd name="T21" fmla="*/ 20 h 87"/>
                <a:gd name="T22" fmla="*/ 87 w 89"/>
                <a:gd name="T23" fmla="*/ 36 h 87"/>
                <a:gd name="T24" fmla="*/ 89 w 89"/>
                <a:gd name="T25" fmla="*/ 44 h 87"/>
                <a:gd name="T26" fmla="*/ 85 w 89"/>
                <a:gd name="T27" fmla="*/ 60 h 87"/>
                <a:gd name="T28" fmla="*/ 76 w 89"/>
                <a:gd name="T29" fmla="*/ 75 h 87"/>
                <a:gd name="T30" fmla="*/ 62 w 89"/>
                <a:gd name="T31" fmla="*/ 84 h 87"/>
                <a:gd name="T32" fmla="*/ 39 w 89"/>
                <a:gd name="T33" fmla="*/ 87 h 87"/>
                <a:gd name="T34" fmla="*/ 0 w 89"/>
                <a:gd name="T35" fmla="*/ 84 h 87"/>
                <a:gd name="T36" fmla="*/ 39 w 89"/>
                <a:gd name="T37" fmla="*/ 82 h 87"/>
                <a:gd name="T38" fmla="*/ 57 w 89"/>
                <a:gd name="T39" fmla="*/ 79 h 87"/>
                <a:gd name="T40" fmla="*/ 68 w 89"/>
                <a:gd name="T41" fmla="*/ 69 h 87"/>
                <a:gd name="T42" fmla="*/ 73 w 89"/>
                <a:gd name="T43" fmla="*/ 57 h 87"/>
                <a:gd name="T44" fmla="*/ 74 w 89"/>
                <a:gd name="T45" fmla="*/ 44 h 87"/>
                <a:gd name="T46" fmla="*/ 74 w 89"/>
                <a:gd name="T47" fmla="*/ 37 h 87"/>
                <a:gd name="T48" fmla="*/ 71 w 89"/>
                <a:gd name="T49" fmla="*/ 25 h 87"/>
                <a:gd name="T50" fmla="*/ 63 w 89"/>
                <a:gd name="T51" fmla="*/ 14 h 87"/>
                <a:gd name="T52" fmla="*/ 49 w 89"/>
                <a:gd name="T53" fmla="*/ 6 h 87"/>
                <a:gd name="T54" fmla="*/ 26 w 89"/>
                <a:gd name="T55" fmla="*/ 6 h 87"/>
                <a:gd name="T56" fmla="*/ 26 w 89"/>
                <a:gd name="T57" fmla="*/ 65 h 87"/>
                <a:gd name="T58" fmla="*/ 28 w 89"/>
                <a:gd name="T59" fmla="*/ 79 h 87"/>
                <a:gd name="T60" fmla="*/ 32 w 89"/>
                <a:gd name="T61" fmla="*/ 81 h 87"/>
                <a:gd name="T62" fmla="*/ 39 w 89"/>
                <a:gd name="T63"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87">
                  <a:moveTo>
                    <a:pt x="0" y="84"/>
                  </a:moveTo>
                  <a:lnTo>
                    <a:pt x="0" y="84"/>
                  </a:lnTo>
                  <a:lnTo>
                    <a:pt x="7" y="84"/>
                  </a:lnTo>
                  <a:lnTo>
                    <a:pt x="10" y="82"/>
                  </a:lnTo>
                  <a:lnTo>
                    <a:pt x="12" y="81"/>
                  </a:lnTo>
                  <a:lnTo>
                    <a:pt x="14" y="76"/>
                  </a:lnTo>
                  <a:lnTo>
                    <a:pt x="15" y="68"/>
                  </a:lnTo>
                  <a:lnTo>
                    <a:pt x="15" y="20"/>
                  </a:lnTo>
                  <a:lnTo>
                    <a:pt x="15" y="20"/>
                  </a:lnTo>
                  <a:lnTo>
                    <a:pt x="14" y="11"/>
                  </a:lnTo>
                  <a:lnTo>
                    <a:pt x="12" y="6"/>
                  </a:lnTo>
                  <a:lnTo>
                    <a:pt x="10" y="5"/>
                  </a:lnTo>
                  <a:lnTo>
                    <a:pt x="7" y="4"/>
                  </a:lnTo>
                  <a:lnTo>
                    <a:pt x="0" y="4"/>
                  </a:lnTo>
                  <a:lnTo>
                    <a:pt x="0" y="0"/>
                  </a:lnTo>
                  <a:lnTo>
                    <a:pt x="39" y="0"/>
                  </a:lnTo>
                  <a:lnTo>
                    <a:pt x="39" y="0"/>
                  </a:lnTo>
                  <a:lnTo>
                    <a:pt x="52" y="1"/>
                  </a:lnTo>
                  <a:lnTo>
                    <a:pt x="62" y="4"/>
                  </a:lnTo>
                  <a:lnTo>
                    <a:pt x="70" y="7"/>
                  </a:lnTo>
                  <a:lnTo>
                    <a:pt x="76" y="14"/>
                  </a:lnTo>
                  <a:lnTo>
                    <a:pt x="81" y="20"/>
                  </a:lnTo>
                  <a:lnTo>
                    <a:pt x="85" y="27"/>
                  </a:lnTo>
                  <a:lnTo>
                    <a:pt x="87" y="36"/>
                  </a:lnTo>
                  <a:lnTo>
                    <a:pt x="89" y="44"/>
                  </a:lnTo>
                  <a:lnTo>
                    <a:pt x="89" y="44"/>
                  </a:lnTo>
                  <a:lnTo>
                    <a:pt x="87" y="53"/>
                  </a:lnTo>
                  <a:lnTo>
                    <a:pt x="85" y="60"/>
                  </a:lnTo>
                  <a:lnTo>
                    <a:pt x="81" y="68"/>
                  </a:lnTo>
                  <a:lnTo>
                    <a:pt x="76" y="75"/>
                  </a:lnTo>
                  <a:lnTo>
                    <a:pt x="70" y="80"/>
                  </a:lnTo>
                  <a:lnTo>
                    <a:pt x="62" y="84"/>
                  </a:lnTo>
                  <a:lnTo>
                    <a:pt x="52" y="86"/>
                  </a:lnTo>
                  <a:lnTo>
                    <a:pt x="39" y="87"/>
                  </a:lnTo>
                  <a:lnTo>
                    <a:pt x="0" y="87"/>
                  </a:lnTo>
                  <a:lnTo>
                    <a:pt x="0" y="84"/>
                  </a:lnTo>
                  <a:close/>
                  <a:moveTo>
                    <a:pt x="39" y="82"/>
                  </a:moveTo>
                  <a:lnTo>
                    <a:pt x="39" y="82"/>
                  </a:lnTo>
                  <a:lnTo>
                    <a:pt x="49" y="81"/>
                  </a:lnTo>
                  <a:lnTo>
                    <a:pt x="57" y="79"/>
                  </a:lnTo>
                  <a:lnTo>
                    <a:pt x="63" y="74"/>
                  </a:lnTo>
                  <a:lnTo>
                    <a:pt x="68" y="69"/>
                  </a:lnTo>
                  <a:lnTo>
                    <a:pt x="71" y="63"/>
                  </a:lnTo>
                  <a:lnTo>
                    <a:pt x="73" y="57"/>
                  </a:lnTo>
                  <a:lnTo>
                    <a:pt x="74" y="50"/>
                  </a:lnTo>
                  <a:lnTo>
                    <a:pt x="74" y="44"/>
                  </a:lnTo>
                  <a:lnTo>
                    <a:pt x="74" y="44"/>
                  </a:lnTo>
                  <a:lnTo>
                    <a:pt x="74" y="37"/>
                  </a:lnTo>
                  <a:lnTo>
                    <a:pt x="73" y="31"/>
                  </a:lnTo>
                  <a:lnTo>
                    <a:pt x="71" y="25"/>
                  </a:lnTo>
                  <a:lnTo>
                    <a:pt x="68" y="18"/>
                  </a:lnTo>
                  <a:lnTo>
                    <a:pt x="63" y="14"/>
                  </a:lnTo>
                  <a:lnTo>
                    <a:pt x="57" y="10"/>
                  </a:lnTo>
                  <a:lnTo>
                    <a:pt x="49" y="6"/>
                  </a:lnTo>
                  <a:lnTo>
                    <a:pt x="39" y="6"/>
                  </a:lnTo>
                  <a:lnTo>
                    <a:pt x="26" y="6"/>
                  </a:lnTo>
                  <a:lnTo>
                    <a:pt x="26" y="65"/>
                  </a:lnTo>
                  <a:lnTo>
                    <a:pt x="26" y="65"/>
                  </a:lnTo>
                  <a:lnTo>
                    <a:pt x="26" y="74"/>
                  </a:lnTo>
                  <a:lnTo>
                    <a:pt x="28" y="79"/>
                  </a:lnTo>
                  <a:lnTo>
                    <a:pt x="30" y="80"/>
                  </a:lnTo>
                  <a:lnTo>
                    <a:pt x="32" y="81"/>
                  </a:lnTo>
                  <a:lnTo>
                    <a:pt x="39" y="82"/>
                  </a:lnTo>
                  <a:lnTo>
                    <a:pt x="39"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4" name="Freeform 27"/>
            <p:cNvSpPr>
              <a:spLocks/>
            </p:cNvSpPr>
            <p:nvPr userDrawn="1"/>
          </p:nvSpPr>
          <p:spPr bwMode="auto">
            <a:xfrm>
              <a:off x="2762250" y="1157288"/>
              <a:ext cx="114300" cy="138113"/>
            </a:xfrm>
            <a:custGeom>
              <a:avLst/>
              <a:gdLst>
                <a:gd name="T0" fmla="*/ 0 w 72"/>
                <a:gd name="T1" fmla="*/ 84 h 87"/>
                <a:gd name="T2" fmla="*/ 0 w 72"/>
                <a:gd name="T3" fmla="*/ 84 h 87"/>
                <a:gd name="T4" fmla="*/ 7 w 72"/>
                <a:gd name="T5" fmla="*/ 84 h 87"/>
                <a:gd name="T6" fmla="*/ 10 w 72"/>
                <a:gd name="T7" fmla="*/ 82 h 87"/>
                <a:gd name="T8" fmla="*/ 11 w 72"/>
                <a:gd name="T9" fmla="*/ 81 h 87"/>
                <a:gd name="T10" fmla="*/ 13 w 72"/>
                <a:gd name="T11" fmla="*/ 76 h 87"/>
                <a:gd name="T12" fmla="*/ 13 w 72"/>
                <a:gd name="T13" fmla="*/ 68 h 87"/>
                <a:gd name="T14" fmla="*/ 13 w 72"/>
                <a:gd name="T15" fmla="*/ 20 h 87"/>
                <a:gd name="T16" fmla="*/ 13 w 72"/>
                <a:gd name="T17" fmla="*/ 20 h 87"/>
                <a:gd name="T18" fmla="*/ 13 w 72"/>
                <a:gd name="T19" fmla="*/ 11 h 87"/>
                <a:gd name="T20" fmla="*/ 11 w 72"/>
                <a:gd name="T21" fmla="*/ 6 h 87"/>
                <a:gd name="T22" fmla="*/ 10 w 72"/>
                <a:gd name="T23" fmla="*/ 5 h 87"/>
                <a:gd name="T24" fmla="*/ 7 w 72"/>
                <a:gd name="T25" fmla="*/ 4 h 87"/>
                <a:gd name="T26" fmla="*/ 0 w 72"/>
                <a:gd name="T27" fmla="*/ 4 h 87"/>
                <a:gd name="T28" fmla="*/ 0 w 72"/>
                <a:gd name="T29" fmla="*/ 0 h 87"/>
                <a:gd name="T30" fmla="*/ 66 w 72"/>
                <a:gd name="T31" fmla="*/ 0 h 87"/>
                <a:gd name="T32" fmla="*/ 67 w 72"/>
                <a:gd name="T33" fmla="*/ 20 h 87"/>
                <a:gd name="T34" fmla="*/ 64 w 72"/>
                <a:gd name="T35" fmla="*/ 20 h 87"/>
                <a:gd name="T36" fmla="*/ 64 w 72"/>
                <a:gd name="T37" fmla="*/ 17 h 87"/>
                <a:gd name="T38" fmla="*/ 64 w 72"/>
                <a:gd name="T39" fmla="*/ 17 h 87"/>
                <a:gd name="T40" fmla="*/ 61 w 72"/>
                <a:gd name="T41" fmla="*/ 12 h 87"/>
                <a:gd name="T42" fmla="*/ 59 w 72"/>
                <a:gd name="T43" fmla="*/ 9 h 87"/>
                <a:gd name="T44" fmla="*/ 55 w 72"/>
                <a:gd name="T45" fmla="*/ 6 h 87"/>
                <a:gd name="T46" fmla="*/ 46 w 72"/>
                <a:gd name="T47" fmla="*/ 6 h 87"/>
                <a:gd name="T48" fmla="*/ 26 w 72"/>
                <a:gd name="T49" fmla="*/ 6 h 87"/>
                <a:gd name="T50" fmla="*/ 26 w 72"/>
                <a:gd name="T51" fmla="*/ 38 h 87"/>
                <a:gd name="T52" fmla="*/ 33 w 72"/>
                <a:gd name="T53" fmla="*/ 38 h 87"/>
                <a:gd name="T54" fmla="*/ 33 w 72"/>
                <a:gd name="T55" fmla="*/ 38 h 87"/>
                <a:gd name="T56" fmla="*/ 41 w 72"/>
                <a:gd name="T57" fmla="*/ 38 h 87"/>
                <a:gd name="T58" fmla="*/ 46 w 72"/>
                <a:gd name="T59" fmla="*/ 36 h 87"/>
                <a:gd name="T60" fmla="*/ 48 w 72"/>
                <a:gd name="T61" fmla="*/ 34 h 87"/>
                <a:gd name="T62" fmla="*/ 49 w 72"/>
                <a:gd name="T63" fmla="*/ 32 h 87"/>
                <a:gd name="T64" fmla="*/ 49 w 72"/>
                <a:gd name="T65" fmla="*/ 25 h 87"/>
                <a:gd name="T66" fmla="*/ 53 w 72"/>
                <a:gd name="T67" fmla="*/ 25 h 87"/>
                <a:gd name="T68" fmla="*/ 53 w 72"/>
                <a:gd name="T69" fmla="*/ 58 h 87"/>
                <a:gd name="T70" fmla="*/ 49 w 72"/>
                <a:gd name="T71" fmla="*/ 58 h 87"/>
                <a:gd name="T72" fmla="*/ 49 w 72"/>
                <a:gd name="T73" fmla="*/ 58 h 87"/>
                <a:gd name="T74" fmla="*/ 49 w 72"/>
                <a:gd name="T75" fmla="*/ 50 h 87"/>
                <a:gd name="T76" fmla="*/ 48 w 72"/>
                <a:gd name="T77" fmla="*/ 48 h 87"/>
                <a:gd name="T78" fmla="*/ 46 w 72"/>
                <a:gd name="T79" fmla="*/ 47 h 87"/>
                <a:gd name="T80" fmla="*/ 41 w 72"/>
                <a:gd name="T81" fmla="*/ 44 h 87"/>
                <a:gd name="T82" fmla="*/ 33 w 72"/>
                <a:gd name="T83" fmla="*/ 44 h 87"/>
                <a:gd name="T84" fmla="*/ 26 w 72"/>
                <a:gd name="T85" fmla="*/ 44 h 87"/>
                <a:gd name="T86" fmla="*/ 26 w 72"/>
                <a:gd name="T87" fmla="*/ 65 h 87"/>
                <a:gd name="T88" fmla="*/ 26 w 72"/>
                <a:gd name="T89" fmla="*/ 65 h 87"/>
                <a:gd name="T90" fmla="*/ 26 w 72"/>
                <a:gd name="T91" fmla="*/ 74 h 87"/>
                <a:gd name="T92" fmla="*/ 28 w 72"/>
                <a:gd name="T93" fmla="*/ 79 h 87"/>
                <a:gd name="T94" fmla="*/ 29 w 72"/>
                <a:gd name="T95" fmla="*/ 80 h 87"/>
                <a:gd name="T96" fmla="*/ 32 w 72"/>
                <a:gd name="T97" fmla="*/ 81 h 87"/>
                <a:gd name="T98" fmla="*/ 39 w 72"/>
                <a:gd name="T99" fmla="*/ 82 h 87"/>
                <a:gd name="T100" fmla="*/ 51 w 72"/>
                <a:gd name="T101" fmla="*/ 82 h 87"/>
                <a:gd name="T102" fmla="*/ 51 w 72"/>
                <a:gd name="T103" fmla="*/ 82 h 87"/>
                <a:gd name="T104" fmla="*/ 59 w 72"/>
                <a:gd name="T105" fmla="*/ 81 h 87"/>
                <a:gd name="T106" fmla="*/ 64 w 72"/>
                <a:gd name="T107" fmla="*/ 79 h 87"/>
                <a:gd name="T108" fmla="*/ 66 w 72"/>
                <a:gd name="T109" fmla="*/ 76 h 87"/>
                <a:gd name="T110" fmla="*/ 69 w 72"/>
                <a:gd name="T111" fmla="*/ 71 h 87"/>
                <a:gd name="T112" fmla="*/ 69 w 72"/>
                <a:gd name="T113" fmla="*/ 68 h 87"/>
                <a:gd name="T114" fmla="*/ 72 w 72"/>
                <a:gd name="T115" fmla="*/ 68 h 87"/>
                <a:gd name="T116" fmla="*/ 71 w 72"/>
                <a:gd name="T117" fmla="*/ 87 h 87"/>
                <a:gd name="T118" fmla="*/ 0 w 72"/>
                <a:gd name="T119" fmla="*/ 87 h 87"/>
                <a:gd name="T120" fmla="*/ 0 w 72"/>
                <a:gd name="T12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7">
                  <a:moveTo>
                    <a:pt x="0" y="84"/>
                  </a:moveTo>
                  <a:lnTo>
                    <a:pt x="0" y="84"/>
                  </a:lnTo>
                  <a:lnTo>
                    <a:pt x="7" y="84"/>
                  </a:lnTo>
                  <a:lnTo>
                    <a:pt x="10" y="82"/>
                  </a:lnTo>
                  <a:lnTo>
                    <a:pt x="11" y="81"/>
                  </a:lnTo>
                  <a:lnTo>
                    <a:pt x="13" y="76"/>
                  </a:lnTo>
                  <a:lnTo>
                    <a:pt x="13" y="68"/>
                  </a:lnTo>
                  <a:lnTo>
                    <a:pt x="13" y="20"/>
                  </a:lnTo>
                  <a:lnTo>
                    <a:pt x="13" y="20"/>
                  </a:lnTo>
                  <a:lnTo>
                    <a:pt x="13" y="11"/>
                  </a:lnTo>
                  <a:lnTo>
                    <a:pt x="11" y="6"/>
                  </a:lnTo>
                  <a:lnTo>
                    <a:pt x="10" y="5"/>
                  </a:lnTo>
                  <a:lnTo>
                    <a:pt x="7" y="4"/>
                  </a:lnTo>
                  <a:lnTo>
                    <a:pt x="0" y="4"/>
                  </a:lnTo>
                  <a:lnTo>
                    <a:pt x="0" y="0"/>
                  </a:lnTo>
                  <a:lnTo>
                    <a:pt x="66" y="0"/>
                  </a:lnTo>
                  <a:lnTo>
                    <a:pt x="67" y="20"/>
                  </a:lnTo>
                  <a:lnTo>
                    <a:pt x="64" y="20"/>
                  </a:lnTo>
                  <a:lnTo>
                    <a:pt x="64" y="17"/>
                  </a:lnTo>
                  <a:lnTo>
                    <a:pt x="64" y="17"/>
                  </a:lnTo>
                  <a:lnTo>
                    <a:pt x="61" y="12"/>
                  </a:lnTo>
                  <a:lnTo>
                    <a:pt x="59" y="9"/>
                  </a:lnTo>
                  <a:lnTo>
                    <a:pt x="55" y="6"/>
                  </a:lnTo>
                  <a:lnTo>
                    <a:pt x="46" y="6"/>
                  </a:lnTo>
                  <a:lnTo>
                    <a:pt x="26" y="6"/>
                  </a:lnTo>
                  <a:lnTo>
                    <a:pt x="26" y="38"/>
                  </a:lnTo>
                  <a:lnTo>
                    <a:pt x="33" y="38"/>
                  </a:lnTo>
                  <a:lnTo>
                    <a:pt x="33" y="38"/>
                  </a:lnTo>
                  <a:lnTo>
                    <a:pt x="41" y="38"/>
                  </a:lnTo>
                  <a:lnTo>
                    <a:pt x="46" y="36"/>
                  </a:lnTo>
                  <a:lnTo>
                    <a:pt x="48" y="34"/>
                  </a:lnTo>
                  <a:lnTo>
                    <a:pt x="49" y="32"/>
                  </a:lnTo>
                  <a:lnTo>
                    <a:pt x="49" y="25"/>
                  </a:lnTo>
                  <a:lnTo>
                    <a:pt x="53" y="25"/>
                  </a:lnTo>
                  <a:lnTo>
                    <a:pt x="53" y="58"/>
                  </a:lnTo>
                  <a:lnTo>
                    <a:pt x="49" y="58"/>
                  </a:lnTo>
                  <a:lnTo>
                    <a:pt x="49" y="58"/>
                  </a:lnTo>
                  <a:lnTo>
                    <a:pt x="49" y="50"/>
                  </a:lnTo>
                  <a:lnTo>
                    <a:pt x="48" y="48"/>
                  </a:lnTo>
                  <a:lnTo>
                    <a:pt x="46" y="47"/>
                  </a:lnTo>
                  <a:lnTo>
                    <a:pt x="41" y="44"/>
                  </a:lnTo>
                  <a:lnTo>
                    <a:pt x="33" y="44"/>
                  </a:lnTo>
                  <a:lnTo>
                    <a:pt x="26" y="44"/>
                  </a:lnTo>
                  <a:lnTo>
                    <a:pt x="26" y="65"/>
                  </a:lnTo>
                  <a:lnTo>
                    <a:pt x="26" y="65"/>
                  </a:lnTo>
                  <a:lnTo>
                    <a:pt x="26" y="74"/>
                  </a:lnTo>
                  <a:lnTo>
                    <a:pt x="28" y="79"/>
                  </a:lnTo>
                  <a:lnTo>
                    <a:pt x="29" y="80"/>
                  </a:lnTo>
                  <a:lnTo>
                    <a:pt x="32" y="81"/>
                  </a:lnTo>
                  <a:lnTo>
                    <a:pt x="39" y="82"/>
                  </a:lnTo>
                  <a:lnTo>
                    <a:pt x="51" y="82"/>
                  </a:lnTo>
                  <a:lnTo>
                    <a:pt x="51" y="82"/>
                  </a:lnTo>
                  <a:lnTo>
                    <a:pt x="59" y="81"/>
                  </a:lnTo>
                  <a:lnTo>
                    <a:pt x="64" y="79"/>
                  </a:lnTo>
                  <a:lnTo>
                    <a:pt x="66" y="76"/>
                  </a:lnTo>
                  <a:lnTo>
                    <a:pt x="69" y="71"/>
                  </a:lnTo>
                  <a:lnTo>
                    <a:pt x="69" y="68"/>
                  </a:lnTo>
                  <a:lnTo>
                    <a:pt x="72" y="68"/>
                  </a:lnTo>
                  <a:lnTo>
                    <a:pt x="71" y="87"/>
                  </a:lnTo>
                  <a:lnTo>
                    <a:pt x="0" y="87"/>
                  </a:lnTo>
                  <a:lnTo>
                    <a:pt x="0"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5" name="Freeform 28"/>
            <p:cNvSpPr>
              <a:spLocks/>
            </p:cNvSpPr>
            <p:nvPr userDrawn="1"/>
          </p:nvSpPr>
          <p:spPr bwMode="auto">
            <a:xfrm>
              <a:off x="2906713" y="1157288"/>
              <a:ext cx="141288" cy="138113"/>
            </a:xfrm>
            <a:custGeom>
              <a:avLst/>
              <a:gdLst>
                <a:gd name="T0" fmla="*/ 25 w 89"/>
                <a:gd name="T1" fmla="*/ 84 h 87"/>
                <a:gd name="T2" fmla="*/ 25 w 89"/>
                <a:gd name="T3" fmla="*/ 84 h 87"/>
                <a:gd name="T4" fmla="*/ 32 w 89"/>
                <a:gd name="T5" fmla="*/ 84 h 87"/>
                <a:gd name="T6" fmla="*/ 34 w 89"/>
                <a:gd name="T7" fmla="*/ 82 h 87"/>
                <a:gd name="T8" fmla="*/ 37 w 89"/>
                <a:gd name="T9" fmla="*/ 81 h 87"/>
                <a:gd name="T10" fmla="*/ 38 w 89"/>
                <a:gd name="T11" fmla="*/ 76 h 87"/>
                <a:gd name="T12" fmla="*/ 39 w 89"/>
                <a:gd name="T13" fmla="*/ 68 h 87"/>
                <a:gd name="T14" fmla="*/ 39 w 89"/>
                <a:gd name="T15" fmla="*/ 6 h 87"/>
                <a:gd name="T16" fmla="*/ 21 w 89"/>
                <a:gd name="T17" fmla="*/ 6 h 87"/>
                <a:gd name="T18" fmla="*/ 21 w 89"/>
                <a:gd name="T19" fmla="*/ 6 h 87"/>
                <a:gd name="T20" fmla="*/ 12 w 89"/>
                <a:gd name="T21" fmla="*/ 6 h 87"/>
                <a:gd name="T22" fmla="*/ 7 w 89"/>
                <a:gd name="T23" fmla="*/ 9 h 87"/>
                <a:gd name="T24" fmla="*/ 5 w 89"/>
                <a:gd name="T25" fmla="*/ 12 h 87"/>
                <a:gd name="T26" fmla="*/ 3 w 89"/>
                <a:gd name="T27" fmla="*/ 17 h 87"/>
                <a:gd name="T28" fmla="*/ 2 w 89"/>
                <a:gd name="T29" fmla="*/ 20 h 87"/>
                <a:gd name="T30" fmla="*/ 0 w 89"/>
                <a:gd name="T31" fmla="*/ 20 h 87"/>
                <a:gd name="T32" fmla="*/ 1 w 89"/>
                <a:gd name="T33" fmla="*/ 0 h 87"/>
                <a:gd name="T34" fmla="*/ 88 w 89"/>
                <a:gd name="T35" fmla="*/ 0 h 87"/>
                <a:gd name="T36" fmla="*/ 89 w 89"/>
                <a:gd name="T37" fmla="*/ 20 h 87"/>
                <a:gd name="T38" fmla="*/ 87 w 89"/>
                <a:gd name="T39" fmla="*/ 20 h 87"/>
                <a:gd name="T40" fmla="*/ 86 w 89"/>
                <a:gd name="T41" fmla="*/ 17 h 87"/>
                <a:gd name="T42" fmla="*/ 86 w 89"/>
                <a:gd name="T43" fmla="*/ 17 h 87"/>
                <a:gd name="T44" fmla="*/ 84 w 89"/>
                <a:gd name="T45" fmla="*/ 12 h 87"/>
                <a:gd name="T46" fmla="*/ 82 w 89"/>
                <a:gd name="T47" fmla="*/ 9 h 87"/>
                <a:gd name="T48" fmla="*/ 77 w 89"/>
                <a:gd name="T49" fmla="*/ 6 h 87"/>
                <a:gd name="T50" fmla="*/ 70 w 89"/>
                <a:gd name="T51" fmla="*/ 6 h 87"/>
                <a:gd name="T52" fmla="*/ 50 w 89"/>
                <a:gd name="T53" fmla="*/ 6 h 87"/>
                <a:gd name="T54" fmla="*/ 50 w 89"/>
                <a:gd name="T55" fmla="*/ 68 h 87"/>
                <a:gd name="T56" fmla="*/ 50 w 89"/>
                <a:gd name="T57" fmla="*/ 68 h 87"/>
                <a:gd name="T58" fmla="*/ 51 w 89"/>
                <a:gd name="T59" fmla="*/ 76 h 87"/>
                <a:gd name="T60" fmla="*/ 53 w 89"/>
                <a:gd name="T61" fmla="*/ 81 h 87"/>
                <a:gd name="T62" fmla="*/ 55 w 89"/>
                <a:gd name="T63" fmla="*/ 82 h 87"/>
                <a:gd name="T64" fmla="*/ 57 w 89"/>
                <a:gd name="T65" fmla="*/ 84 h 87"/>
                <a:gd name="T66" fmla="*/ 65 w 89"/>
                <a:gd name="T67" fmla="*/ 84 h 87"/>
                <a:gd name="T68" fmla="*/ 65 w 89"/>
                <a:gd name="T69" fmla="*/ 87 h 87"/>
                <a:gd name="T70" fmla="*/ 25 w 89"/>
                <a:gd name="T71" fmla="*/ 87 h 87"/>
                <a:gd name="T72" fmla="*/ 25 w 89"/>
                <a:gd name="T73"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87">
                  <a:moveTo>
                    <a:pt x="25" y="84"/>
                  </a:moveTo>
                  <a:lnTo>
                    <a:pt x="25" y="84"/>
                  </a:lnTo>
                  <a:lnTo>
                    <a:pt x="32" y="84"/>
                  </a:lnTo>
                  <a:lnTo>
                    <a:pt x="34" y="82"/>
                  </a:lnTo>
                  <a:lnTo>
                    <a:pt x="37" y="81"/>
                  </a:lnTo>
                  <a:lnTo>
                    <a:pt x="38" y="76"/>
                  </a:lnTo>
                  <a:lnTo>
                    <a:pt x="39" y="68"/>
                  </a:lnTo>
                  <a:lnTo>
                    <a:pt x="39" y="6"/>
                  </a:lnTo>
                  <a:lnTo>
                    <a:pt x="21" y="6"/>
                  </a:lnTo>
                  <a:lnTo>
                    <a:pt x="21" y="6"/>
                  </a:lnTo>
                  <a:lnTo>
                    <a:pt x="12" y="6"/>
                  </a:lnTo>
                  <a:lnTo>
                    <a:pt x="7" y="9"/>
                  </a:lnTo>
                  <a:lnTo>
                    <a:pt x="5" y="12"/>
                  </a:lnTo>
                  <a:lnTo>
                    <a:pt x="3" y="17"/>
                  </a:lnTo>
                  <a:lnTo>
                    <a:pt x="2" y="20"/>
                  </a:lnTo>
                  <a:lnTo>
                    <a:pt x="0" y="20"/>
                  </a:lnTo>
                  <a:lnTo>
                    <a:pt x="1" y="0"/>
                  </a:lnTo>
                  <a:lnTo>
                    <a:pt x="88" y="0"/>
                  </a:lnTo>
                  <a:lnTo>
                    <a:pt x="89" y="20"/>
                  </a:lnTo>
                  <a:lnTo>
                    <a:pt x="87" y="20"/>
                  </a:lnTo>
                  <a:lnTo>
                    <a:pt x="86" y="17"/>
                  </a:lnTo>
                  <a:lnTo>
                    <a:pt x="86" y="17"/>
                  </a:lnTo>
                  <a:lnTo>
                    <a:pt x="84" y="12"/>
                  </a:lnTo>
                  <a:lnTo>
                    <a:pt x="82" y="9"/>
                  </a:lnTo>
                  <a:lnTo>
                    <a:pt x="77" y="6"/>
                  </a:lnTo>
                  <a:lnTo>
                    <a:pt x="70" y="6"/>
                  </a:lnTo>
                  <a:lnTo>
                    <a:pt x="50" y="6"/>
                  </a:lnTo>
                  <a:lnTo>
                    <a:pt x="50" y="68"/>
                  </a:lnTo>
                  <a:lnTo>
                    <a:pt x="50" y="68"/>
                  </a:lnTo>
                  <a:lnTo>
                    <a:pt x="51" y="76"/>
                  </a:lnTo>
                  <a:lnTo>
                    <a:pt x="53" y="81"/>
                  </a:lnTo>
                  <a:lnTo>
                    <a:pt x="55" y="82"/>
                  </a:lnTo>
                  <a:lnTo>
                    <a:pt x="57" y="84"/>
                  </a:lnTo>
                  <a:lnTo>
                    <a:pt x="65" y="84"/>
                  </a:lnTo>
                  <a:lnTo>
                    <a:pt x="65" y="87"/>
                  </a:lnTo>
                  <a:lnTo>
                    <a:pt x="25" y="87"/>
                  </a:lnTo>
                  <a:lnTo>
                    <a:pt x="25" y="8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6" name="Freeform 29"/>
            <p:cNvSpPr>
              <a:spLocks noEditPoints="1"/>
            </p:cNvSpPr>
            <p:nvPr userDrawn="1"/>
          </p:nvSpPr>
          <p:spPr bwMode="auto">
            <a:xfrm>
              <a:off x="695325" y="625475"/>
              <a:ext cx="661988" cy="900113"/>
            </a:xfrm>
            <a:custGeom>
              <a:avLst/>
              <a:gdLst>
                <a:gd name="T0" fmla="*/ 325 w 417"/>
                <a:gd name="T1" fmla="*/ 531 h 567"/>
                <a:gd name="T2" fmla="*/ 124 w 417"/>
                <a:gd name="T3" fmla="*/ 506 h 567"/>
                <a:gd name="T4" fmla="*/ 214 w 417"/>
                <a:gd name="T5" fmla="*/ 335 h 567"/>
                <a:gd name="T6" fmla="*/ 194 w 417"/>
                <a:gd name="T7" fmla="*/ 374 h 567"/>
                <a:gd name="T8" fmla="*/ 80 w 417"/>
                <a:gd name="T9" fmla="*/ 400 h 567"/>
                <a:gd name="T10" fmla="*/ 74 w 417"/>
                <a:gd name="T11" fmla="*/ 419 h 567"/>
                <a:gd name="T12" fmla="*/ 112 w 417"/>
                <a:gd name="T13" fmla="*/ 441 h 567"/>
                <a:gd name="T14" fmla="*/ 93 w 417"/>
                <a:gd name="T15" fmla="*/ 468 h 567"/>
                <a:gd name="T16" fmla="*/ 138 w 417"/>
                <a:gd name="T17" fmla="*/ 471 h 567"/>
                <a:gd name="T18" fmla="*/ 182 w 417"/>
                <a:gd name="T19" fmla="*/ 427 h 567"/>
                <a:gd name="T20" fmla="*/ 247 w 417"/>
                <a:gd name="T21" fmla="*/ 412 h 567"/>
                <a:gd name="T22" fmla="*/ 28 w 417"/>
                <a:gd name="T23" fmla="*/ 496 h 567"/>
                <a:gd name="T24" fmla="*/ 91 w 417"/>
                <a:gd name="T25" fmla="*/ 547 h 567"/>
                <a:gd name="T26" fmla="*/ 122 w 417"/>
                <a:gd name="T27" fmla="*/ 518 h 567"/>
                <a:gd name="T28" fmla="*/ 119 w 417"/>
                <a:gd name="T29" fmla="*/ 481 h 567"/>
                <a:gd name="T30" fmla="*/ 33 w 417"/>
                <a:gd name="T31" fmla="*/ 476 h 567"/>
                <a:gd name="T32" fmla="*/ 92 w 417"/>
                <a:gd name="T33" fmla="*/ 71 h 567"/>
                <a:gd name="T34" fmla="*/ 58 w 417"/>
                <a:gd name="T35" fmla="*/ 45 h 567"/>
                <a:gd name="T36" fmla="*/ 77 w 417"/>
                <a:gd name="T37" fmla="*/ 80 h 567"/>
                <a:gd name="T38" fmla="*/ 103 w 417"/>
                <a:gd name="T39" fmla="*/ 48 h 567"/>
                <a:gd name="T40" fmla="*/ 63 w 417"/>
                <a:gd name="T41" fmla="*/ 110 h 567"/>
                <a:gd name="T42" fmla="*/ 118 w 417"/>
                <a:gd name="T43" fmla="*/ 223 h 567"/>
                <a:gd name="T44" fmla="*/ 109 w 417"/>
                <a:gd name="T45" fmla="*/ 74 h 567"/>
                <a:gd name="T46" fmla="*/ 140 w 417"/>
                <a:gd name="T47" fmla="*/ 54 h 567"/>
                <a:gd name="T48" fmla="*/ 284 w 417"/>
                <a:gd name="T49" fmla="*/ 42 h 567"/>
                <a:gd name="T50" fmla="*/ 251 w 417"/>
                <a:gd name="T51" fmla="*/ 47 h 567"/>
                <a:gd name="T52" fmla="*/ 235 w 417"/>
                <a:gd name="T53" fmla="*/ 26 h 567"/>
                <a:gd name="T54" fmla="*/ 202 w 417"/>
                <a:gd name="T55" fmla="*/ 28 h 567"/>
                <a:gd name="T56" fmla="*/ 238 w 417"/>
                <a:gd name="T57" fmla="*/ 55 h 567"/>
                <a:gd name="T58" fmla="*/ 312 w 417"/>
                <a:gd name="T59" fmla="*/ 144 h 567"/>
                <a:gd name="T60" fmla="*/ 365 w 417"/>
                <a:gd name="T61" fmla="*/ 110 h 567"/>
                <a:gd name="T62" fmla="*/ 177 w 417"/>
                <a:gd name="T63" fmla="*/ 90 h 567"/>
                <a:gd name="T64" fmla="*/ 371 w 417"/>
                <a:gd name="T65" fmla="*/ 191 h 567"/>
                <a:gd name="T66" fmla="*/ 311 w 417"/>
                <a:gd name="T67" fmla="*/ 107 h 567"/>
                <a:gd name="T68" fmla="*/ 313 w 417"/>
                <a:gd name="T69" fmla="*/ 257 h 567"/>
                <a:gd name="T70" fmla="*/ 343 w 417"/>
                <a:gd name="T71" fmla="*/ 196 h 567"/>
                <a:gd name="T72" fmla="*/ 348 w 417"/>
                <a:gd name="T73" fmla="*/ 287 h 567"/>
                <a:gd name="T74" fmla="*/ 256 w 417"/>
                <a:gd name="T75" fmla="*/ 179 h 567"/>
                <a:gd name="T76" fmla="*/ 278 w 417"/>
                <a:gd name="T77" fmla="*/ 139 h 567"/>
                <a:gd name="T78" fmla="*/ 235 w 417"/>
                <a:gd name="T79" fmla="*/ 61 h 567"/>
                <a:gd name="T80" fmla="*/ 151 w 417"/>
                <a:gd name="T81" fmla="*/ 117 h 567"/>
                <a:gd name="T82" fmla="*/ 195 w 417"/>
                <a:gd name="T83" fmla="*/ 125 h 567"/>
                <a:gd name="T84" fmla="*/ 135 w 417"/>
                <a:gd name="T85" fmla="*/ 144 h 567"/>
                <a:gd name="T86" fmla="*/ 168 w 417"/>
                <a:gd name="T87" fmla="*/ 141 h 567"/>
                <a:gd name="T88" fmla="*/ 176 w 417"/>
                <a:gd name="T89" fmla="*/ 191 h 567"/>
                <a:gd name="T90" fmla="*/ 16 w 417"/>
                <a:gd name="T91" fmla="*/ 231 h 567"/>
                <a:gd name="T92" fmla="*/ 15 w 417"/>
                <a:gd name="T93" fmla="*/ 245 h 567"/>
                <a:gd name="T94" fmla="*/ 47 w 417"/>
                <a:gd name="T95" fmla="*/ 266 h 567"/>
                <a:gd name="T96" fmla="*/ 53 w 417"/>
                <a:gd name="T97" fmla="*/ 284 h 567"/>
                <a:gd name="T98" fmla="*/ 87 w 417"/>
                <a:gd name="T99" fmla="*/ 286 h 567"/>
                <a:gd name="T100" fmla="*/ 172 w 417"/>
                <a:gd name="T101" fmla="*/ 263 h 567"/>
                <a:gd name="T102" fmla="*/ 301 w 417"/>
                <a:gd name="T103" fmla="*/ 330 h 567"/>
                <a:gd name="T104" fmla="*/ 318 w 417"/>
                <a:gd name="T105" fmla="*/ 421 h 567"/>
                <a:gd name="T106" fmla="*/ 332 w 417"/>
                <a:gd name="T107" fmla="*/ 468 h 567"/>
                <a:gd name="T108" fmla="*/ 348 w 417"/>
                <a:gd name="T109" fmla="*/ 492 h 567"/>
                <a:gd name="T110" fmla="*/ 325 w 417"/>
                <a:gd name="T111" fmla="*/ 519 h 567"/>
                <a:gd name="T112" fmla="*/ 352 w 417"/>
                <a:gd name="T113" fmla="*/ 535 h 567"/>
                <a:gd name="T114" fmla="*/ 386 w 417"/>
                <a:gd name="T115" fmla="*/ 504 h 567"/>
                <a:gd name="T116" fmla="*/ 392 w 417"/>
                <a:gd name="T117" fmla="*/ 461 h 567"/>
                <a:gd name="T118" fmla="*/ 404 w 417"/>
                <a:gd name="T119" fmla="*/ 400 h 567"/>
                <a:gd name="T120" fmla="*/ 370 w 417"/>
                <a:gd name="T121" fmla="*/ 365 h 567"/>
                <a:gd name="T122" fmla="*/ 390 w 417"/>
                <a:gd name="T123" fmla="*/ 29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7" h="567">
                  <a:moveTo>
                    <a:pt x="114" y="529"/>
                  </a:moveTo>
                  <a:lnTo>
                    <a:pt x="114" y="529"/>
                  </a:lnTo>
                  <a:lnTo>
                    <a:pt x="128" y="539"/>
                  </a:lnTo>
                  <a:lnTo>
                    <a:pt x="140" y="546"/>
                  </a:lnTo>
                  <a:lnTo>
                    <a:pt x="140" y="546"/>
                  </a:lnTo>
                  <a:lnTo>
                    <a:pt x="161" y="554"/>
                  </a:lnTo>
                  <a:lnTo>
                    <a:pt x="175" y="558"/>
                  </a:lnTo>
                  <a:lnTo>
                    <a:pt x="189" y="562"/>
                  </a:lnTo>
                  <a:lnTo>
                    <a:pt x="207" y="565"/>
                  </a:lnTo>
                  <a:lnTo>
                    <a:pt x="225" y="567"/>
                  </a:lnTo>
                  <a:lnTo>
                    <a:pt x="245" y="567"/>
                  </a:lnTo>
                  <a:lnTo>
                    <a:pt x="267" y="566"/>
                  </a:lnTo>
                  <a:lnTo>
                    <a:pt x="267" y="566"/>
                  </a:lnTo>
                  <a:lnTo>
                    <a:pt x="286" y="563"/>
                  </a:lnTo>
                  <a:lnTo>
                    <a:pt x="302" y="560"/>
                  </a:lnTo>
                  <a:lnTo>
                    <a:pt x="317" y="556"/>
                  </a:lnTo>
                  <a:lnTo>
                    <a:pt x="328" y="552"/>
                  </a:lnTo>
                  <a:lnTo>
                    <a:pt x="344" y="544"/>
                  </a:lnTo>
                  <a:lnTo>
                    <a:pt x="349" y="541"/>
                  </a:lnTo>
                  <a:lnTo>
                    <a:pt x="349" y="541"/>
                  </a:lnTo>
                  <a:lnTo>
                    <a:pt x="342" y="539"/>
                  </a:lnTo>
                  <a:lnTo>
                    <a:pt x="336" y="535"/>
                  </a:lnTo>
                  <a:lnTo>
                    <a:pt x="326" y="527"/>
                  </a:lnTo>
                  <a:lnTo>
                    <a:pt x="326" y="527"/>
                  </a:lnTo>
                  <a:lnTo>
                    <a:pt x="325" y="531"/>
                  </a:lnTo>
                  <a:lnTo>
                    <a:pt x="325" y="531"/>
                  </a:lnTo>
                  <a:lnTo>
                    <a:pt x="323" y="540"/>
                  </a:lnTo>
                  <a:lnTo>
                    <a:pt x="323" y="540"/>
                  </a:lnTo>
                  <a:lnTo>
                    <a:pt x="318" y="539"/>
                  </a:lnTo>
                  <a:lnTo>
                    <a:pt x="318" y="539"/>
                  </a:lnTo>
                  <a:lnTo>
                    <a:pt x="315" y="536"/>
                  </a:lnTo>
                  <a:lnTo>
                    <a:pt x="311" y="533"/>
                  </a:lnTo>
                  <a:lnTo>
                    <a:pt x="309" y="528"/>
                  </a:lnTo>
                  <a:lnTo>
                    <a:pt x="307" y="522"/>
                  </a:lnTo>
                  <a:lnTo>
                    <a:pt x="307" y="522"/>
                  </a:lnTo>
                  <a:lnTo>
                    <a:pt x="307" y="520"/>
                  </a:lnTo>
                  <a:lnTo>
                    <a:pt x="307" y="520"/>
                  </a:lnTo>
                  <a:lnTo>
                    <a:pt x="297" y="524"/>
                  </a:lnTo>
                  <a:lnTo>
                    <a:pt x="284" y="528"/>
                  </a:lnTo>
                  <a:lnTo>
                    <a:pt x="268" y="531"/>
                  </a:lnTo>
                  <a:lnTo>
                    <a:pt x="252" y="533"/>
                  </a:lnTo>
                  <a:lnTo>
                    <a:pt x="252" y="533"/>
                  </a:lnTo>
                  <a:lnTo>
                    <a:pt x="222" y="531"/>
                  </a:lnTo>
                  <a:lnTo>
                    <a:pt x="208" y="530"/>
                  </a:lnTo>
                  <a:lnTo>
                    <a:pt x="193" y="528"/>
                  </a:lnTo>
                  <a:lnTo>
                    <a:pt x="178" y="525"/>
                  </a:lnTo>
                  <a:lnTo>
                    <a:pt x="163" y="520"/>
                  </a:lnTo>
                  <a:lnTo>
                    <a:pt x="149" y="515"/>
                  </a:lnTo>
                  <a:lnTo>
                    <a:pt x="135" y="511"/>
                  </a:lnTo>
                  <a:lnTo>
                    <a:pt x="135" y="511"/>
                  </a:lnTo>
                  <a:lnTo>
                    <a:pt x="124" y="506"/>
                  </a:lnTo>
                  <a:lnTo>
                    <a:pt x="124" y="506"/>
                  </a:lnTo>
                  <a:lnTo>
                    <a:pt x="124" y="507"/>
                  </a:lnTo>
                  <a:lnTo>
                    <a:pt x="124" y="509"/>
                  </a:lnTo>
                  <a:lnTo>
                    <a:pt x="127" y="515"/>
                  </a:lnTo>
                  <a:lnTo>
                    <a:pt x="132" y="523"/>
                  </a:lnTo>
                  <a:lnTo>
                    <a:pt x="132" y="523"/>
                  </a:lnTo>
                  <a:lnTo>
                    <a:pt x="125" y="522"/>
                  </a:lnTo>
                  <a:lnTo>
                    <a:pt x="119" y="524"/>
                  </a:lnTo>
                  <a:lnTo>
                    <a:pt x="119" y="524"/>
                  </a:lnTo>
                  <a:lnTo>
                    <a:pt x="116" y="527"/>
                  </a:lnTo>
                  <a:lnTo>
                    <a:pt x="114" y="529"/>
                  </a:lnTo>
                  <a:close/>
                  <a:moveTo>
                    <a:pt x="293" y="329"/>
                  </a:moveTo>
                  <a:lnTo>
                    <a:pt x="293" y="329"/>
                  </a:lnTo>
                  <a:lnTo>
                    <a:pt x="286" y="324"/>
                  </a:lnTo>
                  <a:lnTo>
                    <a:pt x="280" y="322"/>
                  </a:lnTo>
                  <a:lnTo>
                    <a:pt x="269" y="317"/>
                  </a:lnTo>
                  <a:lnTo>
                    <a:pt x="269" y="317"/>
                  </a:lnTo>
                  <a:lnTo>
                    <a:pt x="274" y="313"/>
                  </a:lnTo>
                  <a:lnTo>
                    <a:pt x="277" y="311"/>
                  </a:lnTo>
                  <a:lnTo>
                    <a:pt x="277" y="309"/>
                  </a:lnTo>
                  <a:lnTo>
                    <a:pt x="277" y="309"/>
                  </a:lnTo>
                  <a:lnTo>
                    <a:pt x="273" y="308"/>
                  </a:lnTo>
                  <a:lnTo>
                    <a:pt x="270" y="308"/>
                  </a:lnTo>
                  <a:lnTo>
                    <a:pt x="270" y="308"/>
                  </a:lnTo>
                  <a:lnTo>
                    <a:pt x="250" y="317"/>
                  </a:lnTo>
                  <a:lnTo>
                    <a:pt x="231" y="325"/>
                  </a:lnTo>
                  <a:lnTo>
                    <a:pt x="214" y="335"/>
                  </a:lnTo>
                  <a:lnTo>
                    <a:pt x="202" y="344"/>
                  </a:lnTo>
                  <a:lnTo>
                    <a:pt x="202" y="344"/>
                  </a:lnTo>
                  <a:lnTo>
                    <a:pt x="200" y="344"/>
                  </a:lnTo>
                  <a:lnTo>
                    <a:pt x="200" y="344"/>
                  </a:lnTo>
                  <a:lnTo>
                    <a:pt x="197" y="346"/>
                  </a:lnTo>
                  <a:lnTo>
                    <a:pt x="193" y="346"/>
                  </a:lnTo>
                  <a:lnTo>
                    <a:pt x="186" y="345"/>
                  </a:lnTo>
                  <a:lnTo>
                    <a:pt x="179" y="344"/>
                  </a:lnTo>
                  <a:lnTo>
                    <a:pt x="178" y="342"/>
                  </a:lnTo>
                  <a:lnTo>
                    <a:pt x="176" y="353"/>
                  </a:lnTo>
                  <a:lnTo>
                    <a:pt x="176" y="353"/>
                  </a:lnTo>
                  <a:lnTo>
                    <a:pt x="183" y="356"/>
                  </a:lnTo>
                  <a:lnTo>
                    <a:pt x="188" y="358"/>
                  </a:lnTo>
                  <a:lnTo>
                    <a:pt x="188" y="358"/>
                  </a:lnTo>
                  <a:lnTo>
                    <a:pt x="181" y="360"/>
                  </a:lnTo>
                  <a:lnTo>
                    <a:pt x="177" y="361"/>
                  </a:lnTo>
                  <a:lnTo>
                    <a:pt x="175" y="363"/>
                  </a:lnTo>
                  <a:lnTo>
                    <a:pt x="178" y="373"/>
                  </a:lnTo>
                  <a:lnTo>
                    <a:pt x="178" y="373"/>
                  </a:lnTo>
                  <a:lnTo>
                    <a:pt x="183" y="371"/>
                  </a:lnTo>
                  <a:lnTo>
                    <a:pt x="188" y="369"/>
                  </a:lnTo>
                  <a:lnTo>
                    <a:pt x="194" y="368"/>
                  </a:lnTo>
                  <a:lnTo>
                    <a:pt x="194" y="368"/>
                  </a:lnTo>
                  <a:lnTo>
                    <a:pt x="194" y="369"/>
                  </a:lnTo>
                  <a:lnTo>
                    <a:pt x="194" y="369"/>
                  </a:lnTo>
                  <a:lnTo>
                    <a:pt x="194" y="374"/>
                  </a:lnTo>
                  <a:lnTo>
                    <a:pt x="192" y="379"/>
                  </a:lnTo>
                  <a:lnTo>
                    <a:pt x="188" y="385"/>
                  </a:lnTo>
                  <a:lnTo>
                    <a:pt x="183" y="390"/>
                  </a:lnTo>
                  <a:lnTo>
                    <a:pt x="172" y="400"/>
                  </a:lnTo>
                  <a:lnTo>
                    <a:pt x="166" y="404"/>
                  </a:lnTo>
                  <a:lnTo>
                    <a:pt x="160" y="406"/>
                  </a:lnTo>
                  <a:lnTo>
                    <a:pt x="160" y="406"/>
                  </a:lnTo>
                  <a:lnTo>
                    <a:pt x="148" y="410"/>
                  </a:lnTo>
                  <a:lnTo>
                    <a:pt x="136" y="412"/>
                  </a:lnTo>
                  <a:lnTo>
                    <a:pt x="129" y="412"/>
                  </a:lnTo>
                  <a:lnTo>
                    <a:pt x="125" y="411"/>
                  </a:lnTo>
                  <a:lnTo>
                    <a:pt x="125" y="411"/>
                  </a:lnTo>
                  <a:lnTo>
                    <a:pt x="118" y="405"/>
                  </a:lnTo>
                  <a:lnTo>
                    <a:pt x="114" y="400"/>
                  </a:lnTo>
                  <a:lnTo>
                    <a:pt x="111" y="395"/>
                  </a:lnTo>
                  <a:lnTo>
                    <a:pt x="109" y="393"/>
                  </a:lnTo>
                  <a:lnTo>
                    <a:pt x="107" y="393"/>
                  </a:lnTo>
                  <a:lnTo>
                    <a:pt x="107" y="393"/>
                  </a:lnTo>
                  <a:lnTo>
                    <a:pt x="104" y="393"/>
                  </a:lnTo>
                  <a:lnTo>
                    <a:pt x="102" y="394"/>
                  </a:lnTo>
                  <a:lnTo>
                    <a:pt x="102" y="394"/>
                  </a:lnTo>
                  <a:lnTo>
                    <a:pt x="95" y="393"/>
                  </a:lnTo>
                  <a:lnTo>
                    <a:pt x="89" y="394"/>
                  </a:lnTo>
                  <a:lnTo>
                    <a:pt x="84" y="396"/>
                  </a:lnTo>
                  <a:lnTo>
                    <a:pt x="81" y="398"/>
                  </a:lnTo>
                  <a:lnTo>
                    <a:pt x="80" y="400"/>
                  </a:lnTo>
                  <a:lnTo>
                    <a:pt x="80" y="400"/>
                  </a:lnTo>
                  <a:lnTo>
                    <a:pt x="89" y="400"/>
                  </a:lnTo>
                  <a:lnTo>
                    <a:pt x="93" y="401"/>
                  </a:lnTo>
                  <a:lnTo>
                    <a:pt x="93" y="403"/>
                  </a:lnTo>
                  <a:lnTo>
                    <a:pt x="92" y="404"/>
                  </a:lnTo>
                  <a:lnTo>
                    <a:pt x="92" y="404"/>
                  </a:lnTo>
                  <a:lnTo>
                    <a:pt x="90" y="406"/>
                  </a:lnTo>
                  <a:lnTo>
                    <a:pt x="91" y="409"/>
                  </a:lnTo>
                  <a:lnTo>
                    <a:pt x="92" y="411"/>
                  </a:lnTo>
                  <a:lnTo>
                    <a:pt x="96" y="414"/>
                  </a:lnTo>
                  <a:lnTo>
                    <a:pt x="112" y="422"/>
                  </a:lnTo>
                  <a:lnTo>
                    <a:pt x="112" y="422"/>
                  </a:lnTo>
                  <a:lnTo>
                    <a:pt x="112" y="422"/>
                  </a:lnTo>
                  <a:lnTo>
                    <a:pt x="112" y="423"/>
                  </a:lnTo>
                  <a:lnTo>
                    <a:pt x="112" y="423"/>
                  </a:lnTo>
                  <a:lnTo>
                    <a:pt x="112" y="423"/>
                  </a:lnTo>
                  <a:lnTo>
                    <a:pt x="107" y="423"/>
                  </a:lnTo>
                  <a:lnTo>
                    <a:pt x="101" y="421"/>
                  </a:lnTo>
                  <a:lnTo>
                    <a:pt x="87" y="416"/>
                  </a:lnTo>
                  <a:lnTo>
                    <a:pt x="87" y="416"/>
                  </a:lnTo>
                  <a:lnTo>
                    <a:pt x="85" y="416"/>
                  </a:lnTo>
                  <a:lnTo>
                    <a:pt x="82" y="416"/>
                  </a:lnTo>
                  <a:lnTo>
                    <a:pt x="80" y="419"/>
                  </a:lnTo>
                  <a:lnTo>
                    <a:pt x="80" y="419"/>
                  </a:lnTo>
                  <a:lnTo>
                    <a:pt x="77" y="419"/>
                  </a:lnTo>
                  <a:lnTo>
                    <a:pt x="74" y="419"/>
                  </a:lnTo>
                  <a:lnTo>
                    <a:pt x="69" y="421"/>
                  </a:lnTo>
                  <a:lnTo>
                    <a:pt x="66" y="423"/>
                  </a:lnTo>
                  <a:lnTo>
                    <a:pt x="63" y="426"/>
                  </a:lnTo>
                  <a:lnTo>
                    <a:pt x="61" y="430"/>
                  </a:lnTo>
                  <a:lnTo>
                    <a:pt x="61" y="433"/>
                  </a:lnTo>
                  <a:lnTo>
                    <a:pt x="63" y="438"/>
                  </a:lnTo>
                  <a:lnTo>
                    <a:pt x="63" y="438"/>
                  </a:lnTo>
                  <a:lnTo>
                    <a:pt x="66" y="433"/>
                  </a:lnTo>
                  <a:lnTo>
                    <a:pt x="70" y="430"/>
                  </a:lnTo>
                  <a:lnTo>
                    <a:pt x="73" y="430"/>
                  </a:lnTo>
                  <a:lnTo>
                    <a:pt x="75" y="430"/>
                  </a:lnTo>
                  <a:lnTo>
                    <a:pt x="75" y="430"/>
                  </a:lnTo>
                  <a:lnTo>
                    <a:pt x="76" y="431"/>
                  </a:lnTo>
                  <a:lnTo>
                    <a:pt x="76" y="434"/>
                  </a:lnTo>
                  <a:lnTo>
                    <a:pt x="76" y="437"/>
                  </a:lnTo>
                  <a:lnTo>
                    <a:pt x="77" y="439"/>
                  </a:lnTo>
                  <a:lnTo>
                    <a:pt x="79" y="441"/>
                  </a:lnTo>
                  <a:lnTo>
                    <a:pt x="79" y="441"/>
                  </a:lnTo>
                  <a:lnTo>
                    <a:pt x="81" y="442"/>
                  </a:lnTo>
                  <a:lnTo>
                    <a:pt x="86" y="442"/>
                  </a:lnTo>
                  <a:lnTo>
                    <a:pt x="96" y="441"/>
                  </a:lnTo>
                  <a:lnTo>
                    <a:pt x="106" y="439"/>
                  </a:lnTo>
                  <a:lnTo>
                    <a:pt x="111" y="439"/>
                  </a:lnTo>
                  <a:lnTo>
                    <a:pt x="112" y="439"/>
                  </a:lnTo>
                  <a:lnTo>
                    <a:pt x="112" y="439"/>
                  </a:lnTo>
                  <a:lnTo>
                    <a:pt x="112" y="441"/>
                  </a:lnTo>
                  <a:lnTo>
                    <a:pt x="109" y="442"/>
                  </a:lnTo>
                  <a:lnTo>
                    <a:pt x="101" y="443"/>
                  </a:lnTo>
                  <a:lnTo>
                    <a:pt x="91" y="444"/>
                  </a:lnTo>
                  <a:lnTo>
                    <a:pt x="87" y="447"/>
                  </a:lnTo>
                  <a:lnTo>
                    <a:pt x="86" y="448"/>
                  </a:lnTo>
                  <a:lnTo>
                    <a:pt x="86" y="448"/>
                  </a:lnTo>
                  <a:lnTo>
                    <a:pt x="86" y="452"/>
                  </a:lnTo>
                  <a:lnTo>
                    <a:pt x="86" y="452"/>
                  </a:lnTo>
                  <a:lnTo>
                    <a:pt x="86" y="453"/>
                  </a:lnTo>
                  <a:lnTo>
                    <a:pt x="84" y="455"/>
                  </a:lnTo>
                  <a:lnTo>
                    <a:pt x="81" y="460"/>
                  </a:lnTo>
                  <a:lnTo>
                    <a:pt x="80" y="465"/>
                  </a:lnTo>
                  <a:lnTo>
                    <a:pt x="80" y="465"/>
                  </a:lnTo>
                  <a:lnTo>
                    <a:pt x="80" y="468"/>
                  </a:lnTo>
                  <a:lnTo>
                    <a:pt x="81" y="471"/>
                  </a:lnTo>
                  <a:lnTo>
                    <a:pt x="85" y="475"/>
                  </a:lnTo>
                  <a:lnTo>
                    <a:pt x="89" y="479"/>
                  </a:lnTo>
                  <a:lnTo>
                    <a:pt x="89" y="479"/>
                  </a:lnTo>
                  <a:lnTo>
                    <a:pt x="90" y="477"/>
                  </a:lnTo>
                  <a:lnTo>
                    <a:pt x="89" y="473"/>
                  </a:lnTo>
                  <a:lnTo>
                    <a:pt x="89" y="469"/>
                  </a:lnTo>
                  <a:lnTo>
                    <a:pt x="90" y="468"/>
                  </a:lnTo>
                  <a:lnTo>
                    <a:pt x="90" y="466"/>
                  </a:lnTo>
                  <a:lnTo>
                    <a:pt x="90" y="466"/>
                  </a:lnTo>
                  <a:lnTo>
                    <a:pt x="92" y="466"/>
                  </a:lnTo>
                  <a:lnTo>
                    <a:pt x="93" y="468"/>
                  </a:lnTo>
                  <a:lnTo>
                    <a:pt x="96" y="470"/>
                  </a:lnTo>
                  <a:lnTo>
                    <a:pt x="98" y="471"/>
                  </a:lnTo>
                  <a:lnTo>
                    <a:pt x="98" y="471"/>
                  </a:lnTo>
                  <a:lnTo>
                    <a:pt x="101" y="470"/>
                  </a:lnTo>
                  <a:lnTo>
                    <a:pt x="103" y="469"/>
                  </a:lnTo>
                  <a:lnTo>
                    <a:pt x="109" y="464"/>
                  </a:lnTo>
                  <a:lnTo>
                    <a:pt x="116" y="458"/>
                  </a:lnTo>
                  <a:lnTo>
                    <a:pt x="119" y="454"/>
                  </a:lnTo>
                  <a:lnTo>
                    <a:pt x="124" y="452"/>
                  </a:lnTo>
                  <a:lnTo>
                    <a:pt x="124" y="452"/>
                  </a:lnTo>
                  <a:lnTo>
                    <a:pt x="130" y="449"/>
                  </a:lnTo>
                  <a:lnTo>
                    <a:pt x="133" y="448"/>
                  </a:lnTo>
                  <a:lnTo>
                    <a:pt x="134" y="449"/>
                  </a:lnTo>
                  <a:lnTo>
                    <a:pt x="134" y="450"/>
                  </a:lnTo>
                  <a:lnTo>
                    <a:pt x="134" y="454"/>
                  </a:lnTo>
                  <a:lnTo>
                    <a:pt x="134" y="457"/>
                  </a:lnTo>
                  <a:lnTo>
                    <a:pt x="135" y="458"/>
                  </a:lnTo>
                  <a:lnTo>
                    <a:pt x="135" y="458"/>
                  </a:lnTo>
                  <a:lnTo>
                    <a:pt x="139" y="459"/>
                  </a:lnTo>
                  <a:lnTo>
                    <a:pt x="140" y="460"/>
                  </a:lnTo>
                  <a:lnTo>
                    <a:pt x="140" y="463"/>
                  </a:lnTo>
                  <a:lnTo>
                    <a:pt x="139" y="465"/>
                  </a:lnTo>
                  <a:lnTo>
                    <a:pt x="136" y="469"/>
                  </a:lnTo>
                  <a:lnTo>
                    <a:pt x="134" y="471"/>
                  </a:lnTo>
                  <a:lnTo>
                    <a:pt x="134" y="471"/>
                  </a:lnTo>
                  <a:lnTo>
                    <a:pt x="138" y="471"/>
                  </a:lnTo>
                  <a:lnTo>
                    <a:pt x="143" y="470"/>
                  </a:lnTo>
                  <a:lnTo>
                    <a:pt x="148" y="465"/>
                  </a:lnTo>
                  <a:lnTo>
                    <a:pt x="150" y="463"/>
                  </a:lnTo>
                  <a:lnTo>
                    <a:pt x="152" y="459"/>
                  </a:lnTo>
                  <a:lnTo>
                    <a:pt x="152" y="459"/>
                  </a:lnTo>
                  <a:lnTo>
                    <a:pt x="152" y="457"/>
                  </a:lnTo>
                  <a:lnTo>
                    <a:pt x="154" y="457"/>
                  </a:lnTo>
                  <a:lnTo>
                    <a:pt x="156" y="455"/>
                  </a:lnTo>
                  <a:lnTo>
                    <a:pt x="157" y="454"/>
                  </a:lnTo>
                  <a:lnTo>
                    <a:pt x="157" y="454"/>
                  </a:lnTo>
                  <a:lnTo>
                    <a:pt x="159" y="453"/>
                  </a:lnTo>
                  <a:lnTo>
                    <a:pt x="159" y="450"/>
                  </a:lnTo>
                  <a:lnTo>
                    <a:pt x="159" y="448"/>
                  </a:lnTo>
                  <a:lnTo>
                    <a:pt x="159" y="446"/>
                  </a:lnTo>
                  <a:lnTo>
                    <a:pt x="159" y="446"/>
                  </a:lnTo>
                  <a:lnTo>
                    <a:pt x="160" y="443"/>
                  </a:lnTo>
                  <a:lnTo>
                    <a:pt x="162" y="442"/>
                  </a:lnTo>
                  <a:lnTo>
                    <a:pt x="167" y="441"/>
                  </a:lnTo>
                  <a:lnTo>
                    <a:pt x="172" y="439"/>
                  </a:lnTo>
                  <a:lnTo>
                    <a:pt x="173" y="438"/>
                  </a:lnTo>
                  <a:lnTo>
                    <a:pt x="173" y="437"/>
                  </a:lnTo>
                  <a:lnTo>
                    <a:pt x="173" y="437"/>
                  </a:lnTo>
                  <a:lnTo>
                    <a:pt x="173" y="433"/>
                  </a:lnTo>
                  <a:lnTo>
                    <a:pt x="176" y="430"/>
                  </a:lnTo>
                  <a:lnTo>
                    <a:pt x="179" y="428"/>
                  </a:lnTo>
                  <a:lnTo>
                    <a:pt x="182" y="427"/>
                  </a:lnTo>
                  <a:lnTo>
                    <a:pt x="182" y="427"/>
                  </a:lnTo>
                  <a:lnTo>
                    <a:pt x="183" y="428"/>
                  </a:lnTo>
                  <a:lnTo>
                    <a:pt x="184" y="432"/>
                  </a:lnTo>
                  <a:lnTo>
                    <a:pt x="188" y="436"/>
                  </a:lnTo>
                  <a:lnTo>
                    <a:pt x="192" y="438"/>
                  </a:lnTo>
                  <a:lnTo>
                    <a:pt x="195" y="441"/>
                  </a:lnTo>
                  <a:lnTo>
                    <a:pt x="195" y="441"/>
                  </a:lnTo>
                  <a:lnTo>
                    <a:pt x="210" y="433"/>
                  </a:lnTo>
                  <a:lnTo>
                    <a:pt x="210" y="433"/>
                  </a:lnTo>
                  <a:lnTo>
                    <a:pt x="216" y="431"/>
                  </a:lnTo>
                  <a:lnTo>
                    <a:pt x="219" y="428"/>
                  </a:lnTo>
                  <a:lnTo>
                    <a:pt x="219" y="428"/>
                  </a:lnTo>
                  <a:lnTo>
                    <a:pt x="216" y="425"/>
                  </a:lnTo>
                  <a:lnTo>
                    <a:pt x="214" y="422"/>
                  </a:lnTo>
                  <a:lnTo>
                    <a:pt x="213" y="419"/>
                  </a:lnTo>
                  <a:lnTo>
                    <a:pt x="213" y="419"/>
                  </a:lnTo>
                  <a:lnTo>
                    <a:pt x="211" y="415"/>
                  </a:lnTo>
                  <a:lnTo>
                    <a:pt x="211" y="412"/>
                  </a:lnTo>
                  <a:lnTo>
                    <a:pt x="211" y="412"/>
                  </a:lnTo>
                  <a:lnTo>
                    <a:pt x="215" y="417"/>
                  </a:lnTo>
                  <a:lnTo>
                    <a:pt x="220" y="421"/>
                  </a:lnTo>
                  <a:lnTo>
                    <a:pt x="226" y="425"/>
                  </a:lnTo>
                  <a:lnTo>
                    <a:pt x="226" y="425"/>
                  </a:lnTo>
                  <a:lnTo>
                    <a:pt x="243" y="414"/>
                  </a:lnTo>
                  <a:lnTo>
                    <a:pt x="243" y="414"/>
                  </a:lnTo>
                  <a:lnTo>
                    <a:pt x="247" y="412"/>
                  </a:lnTo>
                  <a:lnTo>
                    <a:pt x="247" y="412"/>
                  </a:lnTo>
                  <a:lnTo>
                    <a:pt x="247" y="412"/>
                  </a:lnTo>
                  <a:lnTo>
                    <a:pt x="247" y="412"/>
                  </a:lnTo>
                  <a:lnTo>
                    <a:pt x="245" y="409"/>
                  </a:lnTo>
                  <a:lnTo>
                    <a:pt x="241" y="405"/>
                  </a:lnTo>
                  <a:lnTo>
                    <a:pt x="237" y="400"/>
                  </a:lnTo>
                  <a:lnTo>
                    <a:pt x="237" y="398"/>
                  </a:lnTo>
                  <a:lnTo>
                    <a:pt x="238" y="396"/>
                  </a:lnTo>
                  <a:lnTo>
                    <a:pt x="238" y="396"/>
                  </a:lnTo>
                  <a:lnTo>
                    <a:pt x="240" y="395"/>
                  </a:lnTo>
                  <a:lnTo>
                    <a:pt x="240" y="393"/>
                  </a:lnTo>
                  <a:lnTo>
                    <a:pt x="237" y="385"/>
                  </a:lnTo>
                  <a:lnTo>
                    <a:pt x="235" y="379"/>
                  </a:lnTo>
                  <a:lnTo>
                    <a:pt x="235" y="376"/>
                  </a:lnTo>
                  <a:lnTo>
                    <a:pt x="237" y="374"/>
                  </a:lnTo>
                  <a:lnTo>
                    <a:pt x="237" y="374"/>
                  </a:lnTo>
                  <a:lnTo>
                    <a:pt x="272" y="357"/>
                  </a:lnTo>
                  <a:lnTo>
                    <a:pt x="301" y="342"/>
                  </a:lnTo>
                  <a:lnTo>
                    <a:pt x="301" y="342"/>
                  </a:lnTo>
                  <a:lnTo>
                    <a:pt x="299" y="339"/>
                  </a:lnTo>
                  <a:lnTo>
                    <a:pt x="296" y="334"/>
                  </a:lnTo>
                  <a:lnTo>
                    <a:pt x="293" y="329"/>
                  </a:lnTo>
                  <a:close/>
                  <a:moveTo>
                    <a:pt x="27" y="490"/>
                  </a:moveTo>
                  <a:lnTo>
                    <a:pt x="27" y="490"/>
                  </a:lnTo>
                  <a:lnTo>
                    <a:pt x="27" y="493"/>
                  </a:lnTo>
                  <a:lnTo>
                    <a:pt x="28" y="496"/>
                  </a:lnTo>
                  <a:lnTo>
                    <a:pt x="30" y="500"/>
                  </a:lnTo>
                  <a:lnTo>
                    <a:pt x="30" y="500"/>
                  </a:lnTo>
                  <a:lnTo>
                    <a:pt x="34" y="501"/>
                  </a:lnTo>
                  <a:lnTo>
                    <a:pt x="37" y="502"/>
                  </a:lnTo>
                  <a:lnTo>
                    <a:pt x="39" y="501"/>
                  </a:lnTo>
                  <a:lnTo>
                    <a:pt x="39" y="501"/>
                  </a:lnTo>
                  <a:lnTo>
                    <a:pt x="41" y="498"/>
                  </a:lnTo>
                  <a:lnTo>
                    <a:pt x="41" y="496"/>
                  </a:lnTo>
                  <a:lnTo>
                    <a:pt x="41" y="493"/>
                  </a:lnTo>
                  <a:lnTo>
                    <a:pt x="42" y="491"/>
                  </a:lnTo>
                  <a:lnTo>
                    <a:pt x="42" y="491"/>
                  </a:lnTo>
                  <a:lnTo>
                    <a:pt x="43" y="490"/>
                  </a:lnTo>
                  <a:lnTo>
                    <a:pt x="44" y="490"/>
                  </a:lnTo>
                  <a:lnTo>
                    <a:pt x="44" y="490"/>
                  </a:lnTo>
                  <a:lnTo>
                    <a:pt x="45" y="488"/>
                  </a:lnTo>
                  <a:lnTo>
                    <a:pt x="45" y="488"/>
                  </a:lnTo>
                  <a:lnTo>
                    <a:pt x="59" y="495"/>
                  </a:lnTo>
                  <a:lnTo>
                    <a:pt x="73" y="502"/>
                  </a:lnTo>
                  <a:lnTo>
                    <a:pt x="98" y="519"/>
                  </a:lnTo>
                  <a:lnTo>
                    <a:pt x="98" y="519"/>
                  </a:lnTo>
                  <a:lnTo>
                    <a:pt x="102" y="522"/>
                  </a:lnTo>
                  <a:lnTo>
                    <a:pt x="102" y="522"/>
                  </a:lnTo>
                  <a:lnTo>
                    <a:pt x="98" y="529"/>
                  </a:lnTo>
                  <a:lnTo>
                    <a:pt x="98" y="529"/>
                  </a:lnTo>
                  <a:lnTo>
                    <a:pt x="92" y="541"/>
                  </a:lnTo>
                  <a:lnTo>
                    <a:pt x="91" y="547"/>
                  </a:lnTo>
                  <a:lnTo>
                    <a:pt x="90" y="552"/>
                  </a:lnTo>
                  <a:lnTo>
                    <a:pt x="90" y="552"/>
                  </a:lnTo>
                  <a:lnTo>
                    <a:pt x="91" y="555"/>
                  </a:lnTo>
                  <a:lnTo>
                    <a:pt x="92" y="557"/>
                  </a:lnTo>
                  <a:lnTo>
                    <a:pt x="95" y="558"/>
                  </a:lnTo>
                  <a:lnTo>
                    <a:pt x="97" y="558"/>
                  </a:lnTo>
                  <a:lnTo>
                    <a:pt x="97" y="558"/>
                  </a:lnTo>
                  <a:lnTo>
                    <a:pt x="101" y="558"/>
                  </a:lnTo>
                  <a:lnTo>
                    <a:pt x="103" y="557"/>
                  </a:lnTo>
                  <a:lnTo>
                    <a:pt x="106" y="555"/>
                  </a:lnTo>
                  <a:lnTo>
                    <a:pt x="107" y="552"/>
                  </a:lnTo>
                  <a:lnTo>
                    <a:pt x="107" y="552"/>
                  </a:lnTo>
                  <a:lnTo>
                    <a:pt x="107" y="550"/>
                  </a:lnTo>
                  <a:lnTo>
                    <a:pt x="107" y="549"/>
                  </a:lnTo>
                  <a:lnTo>
                    <a:pt x="104" y="545"/>
                  </a:lnTo>
                  <a:lnTo>
                    <a:pt x="102" y="544"/>
                  </a:lnTo>
                  <a:lnTo>
                    <a:pt x="101" y="544"/>
                  </a:lnTo>
                  <a:lnTo>
                    <a:pt x="101" y="544"/>
                  </a:lnTo>
                  <a:lnTo>
                    <a:pt x="104" y="535"/>
                  </a:lnTo>
                  <a:lnTo>
                    <a:pt x="104" y="535"/>
                  </a:lnTo>
                  <a:lnTo>
                    <a:pt x="107" y="529"/>
                  </a:lnTo>
                  <a:lnTo>
                    <a:pt x="109" y="524"/>
                  </a:lnTo>
                  <a:lnTo>
                    <a:pt x="113" y="522"/>
                  </a:lnTo>
                  <a:lnTo>
                    <a:pt x="116" y="519"/>
                  </a:lnTo>
                  <a:lnTo>
                    <a:pt x="119" y="518"/>
                  </a:lnTo>
                  <a:lnTo>
                    <a:pt x="122" y="518"/>
                  </a:lnTo>
                  <a:lnTo>
                    <a:pt x="122" y="518"/>
                  </a:lnTo>
                  <a:lnTo>
                    <a:pt x="120" y="515"/>
                  </a:lnTo>
                  <a:lnTo>
                    <a:pt x="118" y="512"/>
                  </a:lnTo>
                  <a:lnTo>
                    <a:pt x="118" y="508"/>
                  </a:lnTo>
                  <a:lnTo>
                    <a:pt x="118" y="504"/>
                  </a:lnTo>
                  <a:lnTo>
                    <a:pt x="119" y="500"/>
                  </a:lnTo>
                  <a:lnTo>
                    <a:pt x="122" y="495"/>
                  </a:lnTo>
                  <a:lnTo>
                    <a:pt x="122" y="495"/>
                  </a:lnTo>
                  <a:lnTo>
                    <a:pt x="127" y="482"/>
                  </a:lnTo>
                  <a:lnTo>
                    <a:pt x="129" y="474"/>
                  </a:lnTo>
                  <a:lnTo>
                    <a:pt x="129" y="474"/>
                  </a:lnTo>
                  <a:lnTo>
                    <a:pt x="129" y="470"/>
                  </a:lnTo>
                  <a:lnTo>
                    <a:pt x="128" y="468"/>
                  </a:lnTo>
                  <a:lnTo>
                    <a:pt x="125" y="465"/>
                  </a:lnTo>
                  <a:lnTo>
                    <a:pt x="122" y="464"/>
                  </a:lnTo>
                  <a:lnTo>
                    <a:pt x="122" y="464"/>
                  </a:lnTo>
                  <a:lnTo>
                    <a:pt x="119" y="465"/>
                  </a:lnTo>
                  <a:lnTo>
                    <a:pt x="116" y="466"/>
                  </a:lnTo>
                  <a:lnTo>
                    <a:pt x="114" y="469"/>
                  </a:lnTo>
                  <a:lnTo>
                    <a:pt x="113" y="471"/>
                  </a:lnTo>
                  <a:lnTo>
                    <a:pt x="113" y="471"/>
                  </a:lnTo>
                  <a:lnTo>
                    <a:pt x="113" y="475"/>
                  </a:lnTo>
                  <a:lnTo>
                    <a:pt x="114" y="477"/>
                  </a:lnTo>
                  <a:lnTo>
                    <a:pt x="117" y="480"/>
                  </a:lnTo>
                  <a:lnTo>
                    <a:pt x="119" y="481"/>
                  </a:lnTo>
                  <a:lnTo>
                    <a:pt x="119" y="481"/>
                  </a:lnTo>
                  <a:lnTo>
                    <a:pt x="119" y="481"/>
                  </a:lnTo>
                  <a:lnTo>
                    <a:pt x="116" y="492"/>
                  </a:lnTo>
                  <a:lnTo>
                    <a:pt x="111" y="498"/>
                  </a:lnTo>
                  <a:lnTo>
                    <a:pt x="111" y="498"/>
                  </a:lnTo>
                  <a:lnTo>
                    <a:pt x="106" y="496"/>
                  </a:lnTo>
                  <a:lnTo>
                    <a:pt x="106" y="496"/>
                  </a:lnTo>
                  <a:lnTo>
                    <a:pt x="81" y="482"/>
                  </a:lnTo>
                  <a:lnTo>
                    <a:pt x="68" y="477"/>
                  </a:lnTo>
                  <a:lnTo>
                    <a:pt x="54" y="474"/>
                  </a:lnTo>
                  <a:lnTo>
                    <a:pt x="54" y="474"/>
                  </a:lnTo>
                  <a:lnTo>
                    <a:pt x="55" y="470"/>
                  </a:lnTo>
                  <a:lnTo>
                    <a:pt x="55" y="470"/>
                  </a:lnTo>
                  <a:lnTo>
                    <a:pt x="59" y="464"/>
                  </a:lnTo>
                  <a:lnTo>
                    <a:pt x="60" y="461"/>
                  </a:lnTo>
                  <a:lnTo>
                    <a:pt x="60" y="461"/>
                  </a:lnTo>
                  <a:lnTo>
                    <a:pt x="58" y="463"/>
                  </a:lnTo>
                  <a:lnTo>
                    <a:pt x="53" y="465"/>
                  </a:lnTo>
                  <a:lnTo>
                    <a:pt x="53" y="465"/>
                  </a:lnTo>
                  <a:lnTo>
                    <a:pt x="47" y="468"/>
                  </a:lnTo>
                  <a:lnTo>
                    <a:pt x="43" y="469"/>
                  </a:lnTo>
                  <a:lnTo>
                    <a:pt x="43" y="469"/>
                  </a:lnTo>
                  <a:lnTo>
                    <a:pt x="39" y="469"/>
                  </a:lnTo>
                  <a:lnTo>
                    <a:pt x="37" y="469"/>
                  </a:lnTo>
                  <a:lnTo>
                    <a:pt x="37" y="469"/>
                  </a:lnTo>
                  <a:lnTo>
                    <a:pt x="36" y="470"/>
                  </a:lnTo>
                  <a:lnTo>
                    <a:pt x="33" y="476"/>
                  </a:lnTo>
                  <a:lnTo>
                    <a:pt x="33" y="476"/>
                  </a:lnTo>
                  <a:lnTo>
                    <a:pt x="31" y="484"/>
                  </a:lnTo>
                  <a:lnTo>
                    <a:pt x="31" y="484"/>
                  </a:lnTo>
                  <a:lnTo>
                    <a:pt x="28" y="487"/>
                  </a:lnTo>
                  <a:lnTo>
                    <a:pt x="27" y="490"/>
                  </a:lnTo>
                  <a:close/>
                  <a:moveTo>
                    <a:pt x="33" y="81"/>
                  </a:moveTo>
                  <a:lnTo>
                    <a:pt x="33" y="81"/>
                  </a:lnTo>
                  <a:lnTo>
                    <a:pt x="43" y="80"/>
                  </a:lnTo>
                  <a:lnTo>
                    <a:pt x="49" y="79"/>
                  </a:lnTo>
                  <a:lnTo>
                    <a:pt x="49" y="54"/>
                  </a:lnTo>
                  <a:lnTo>
                    <a:pt x="49" y="54"/>
                  </a:lnTo>
                  <a:lnTo>
                    <a:pt x="36" y="52"/>
                  </a:lnTo>
                  <a:lnTo>
                    <a:pt x="36" y="52"/>
                  </a:lnTo>
                  <a:lnTo>
                    <a:pt x="32" y="52"/>
                  </a:lnTo>
                  <a:lnTo>
                    <a:pt x="30" y="53"/>
                  </a:lnTo>
                  <a:lnTo>
                    <a:pt x="27" y="54"/>
                  </a:lnTo>
                  <a:lnTo>
                    <a:pt x="26" y="56"/>
                  </a:lnTo>
                  <a:lnTo>
                    <a:pt x="25" y="60"/>
                  </a:lnTo>
                  <a:lnTo>
                    <a:pt x="25" y="63"/>
                  </a:lnTo>
                  <a:lnTo>
                    <a:pt x="25" y="70"/>
                  </a:lnTo>
                  <a:lnTo>
                    <a:pt x="25" y="70"/>
                  </a:lnTo>
                  <a:lnTo>
                    <a:pt x="26" y="75"/>
                  </a:lnTo>
                  <a:lnTo>
                    <a:pt x="28" y="79"/>
                  </a:lnTo>
                  <a:lnTo>
                    <a:pt x="31" y="80"/>
                  </a:lnTo>
                  <a:lnTo>
                    <a:pt x="33" y="81"/>
                  </a:lnTo>
                  <a:close/>
                  <a:moveTo>
                    <a:pt x="92" y="71"/>
                  </a:moveTo>
                  <a:lnTo>
                    <a:pt x="92" y="71"/>
                  </a:lnTo>
                  <a:lnTo>
                    <a:pt x="92" y="64"/>
                  </a:lnTo>
                  <a:lnTo>
                    <a:pt x="92" y="64"/>
                  </a:lnTo>
                  <a:lnTo>
                    <a:pt x="92" y="50"/>
                  </a:lnTo>
                  <a:lnTo>
                    <a:pt x="92" y="50"/>
                  </a:lnTo>
                  <a:lnTo>
                    <a:pt x="92" y="48"/>
                  </a:lnTo>
                  <a:lnTo>
                    <a:pt x="92" y="47"/>
                  </a:lnTo>
                  <a:lnTo>
                    <a:pt x="91" y="45"/>
                  </a:lnTo>
                  <a:lnTo>
                    <a:pt x="91" y="45"/>
                  </a:lnTo>
                  <a:lnTo>
                    <a:pt x="86" y="45"/>
                  </a:lnTo>
                  <a:lnTo>
                    <a:pt x="86" y="45"/>
                  </a:lnTo>
                  <a:lnTo>
                    <a:pt x="84" y="50"/>
                  </a:lnTo>
                  <a:lnTo>
                    <a:pt x="82" y="45"/>
                  </a:lnTo>
                  <a:lnTo>
                    <a:pt x="82" y="45"/>
                  </a:lnTo>
                  <a:lnTo>
                    <a:pt x="75" y="45"/>
                  </a:lnTo>
                  <a:lnTo>
                    <a:pt x="75" y="45"/>
                  </a:lnTo>
                  <a:lnTo>
                    <a:pt x="74" y="50"/>
                  </a:lnTo>
                  <a:lnTo>
                    <a:pt x="73" y="45"/>
                  </a:lnTo>
                  <a:lnTo>
                    <a:pt x="73" y="45"/>
                  </a:lnTo>
                  <a:lnTo>
                    <a:pt x="66" y="45"/>
                  </a:lnTo>
                  <a:lnTo>
                    <a:pt x="66" y="45"/>
                  </a:lnTo>
                  <a:lnTo>
                    <a:pt x="64" y="50"/>
                  </a:lnTo>
                  <a:lnTo>
                    <a:pt x="63" y="45"/>
                  </a:lnTo>
                  <a:lnTo>
                    <a:pt x="63" y="45"/>
                  </a:lnTo>
                  <a:lnTo>
                    <a:pt x="58" y="45"/>
                  </a:lnTo>
                  <a:lnTo>
                    <a:pt x="58" y="45"/>
                  </a:lnTo>
                  <a:lnTo>
                    <a:pt x="57" y="47"/>
                  </a:lnTo>
                  <a:lnTo>
                    <a:pt x="55" y="48"/>
                  </a:lnTo>
                  <a:lnTo>
                    <a:pt x="55" y="50"/>
                  </a:lnTo>
                  <a:lnTo>
                    <a:pt x="55" y="50"/>
                  </a:lnTo>
                  <a:lnTo>
                    <a:pt x="55" y="64"/>
                  </a:lnTo>
                  <a:lnTo>
                    <a:pt x="55" y="64"/>
                  </a:lnTo>
                  <a:lnTo>
                    <a:pt x="55" y="79"/>
                  </a:lnTo>
                  <a:lnTo>
                    <a:pt x="55" y="79"/>
                  </a:lnTo>
                  <a:lnTo>
                    <a:pt x="59" y="79"/>
                  </a:lnTo>
                  <a:lnTo>
                    <a:pt x="61" y="77"/>
                  </a:lnTo>
                  <a:lnTo>
                    <a:pt x="61" y="77"/>
                  </a:lnTo>
                  <a:lnTo>
                    <a:pt x="63" y="74"/>
                  </a:lnTo>
                  <a:lnTo>
                    <a:pt x="64" y="72"/>
                  </a:lnTo>
                  <a:lnTo>
                    <a:pt x="64" y="72"/>
                  </a:lnTo>
                  <a:lnTo>
                    <a:pt x="64" y="81"/>
                  </a:lnTo>
                  <a:lnTo>
                    <a:pt x="64" y="81"/>
                  </a:lnTo>
                  <a:lnTo>
                    <a:pt x="66" y="81"/>
                  </a:lnTo>
                  <a:lnTo>
                    <a:pt x="69" y="80"/>
                  </a:lnTo>
                  <a:lnTo>
                    <a:pt x="71" y="79"/>
                  </a:lnTo>
                  <a:lnTo>
                    <a:pt x="71" y="79"/>
                  </a:lnTo>
                  <a:lnTo>
                    <a:pt x="73" y="75"/>
                  </a:lnTo>
                  <a:lnTo>
                    <a:pt x="74" y="72"/>
                  </a:lnTo>
                  <a:lnTo>
                    <a:pt x="74" y="72"/>
                  </a:lnTo>
                  <a:lnTo>
                    <a:pt x="74" y="81"/>
                  </a:lnTo>
                  <a:lnTo>
                    <a:pt x="74" y="81"/>
                  </a:lnTo>
                  <a:lnTo>
                    <a:pt x="77" y="80"/>
                  </a:lnTo>
                  <a:lnTo>
                    <a:pt x="81" y="79"/>
                  </a:lnTo>
                  <a:lnTo>
                    <a:pt x="81" y="79"/>
                  </a:lnTo>
                  <a:lnTo>
                    <a:pt x="84" y="75"/>
                  </a:lnTo>
                  <a:lnTo>
                    <a:pt x="84" y="72"/>
                  </a:lnTo>
                  <a:lnTo>
                    <a:pt x="84" y="72"/>
                  </a:lnTo>
                  <a:lnTo>
                    <a:pt x="84" y="79"/>
                  </a:lnTo>
                  <a:lnTo>
                    <a:pt x="84" y="79"/>
                  </a:lnTo>
                  <a:lnTo>
                    <a:pt x="86" y="77"/>
                  </a:lnTo>
                  <a:lnTo>
                    <a:pt x="86" y="77"/>
                  </a:lnTo>
                  <a:lnTo>
                    <a:pt x="90" y="76"/>
                  </a:lnTo>
                  <a:lnTo>
                    <a:pt x="90" y="76"/>
                  </a:lnTo>
                  <a:lnTo>
                    <a:pt x="91" y="75"/>
                  </a:lnTo>
                  <a:lnTo>
                    <a:pt x="92" y="71"/>
                  </a:lnTo>
                  <a:close/>
                  <a:moveTo>
                    <a:pt x="106" y="85"/>
                  </a:moveTo>
                  <a:lnTo>
                    <a:pt x="106" y="76"/>
                  </a:lnTo>
                  <a:lnTo>
                    <a:pt x="106" y="76"/>
                  </a:lnTo>
                  <a:lnTo>
                    <a:pt x="104" y="75"/>
                  </a:lnTo>
                  <a:lnTo>
                    <a:pt x="103" y="71"/>
                  </a:lnTo>
                  <a:lnTo>
                    <a:pt x="103" y="66"/>
                  </a:lnTo>
                  <a:lnTo>
                    <a:pt x="103" y="66"/>
                  </a:lnTo>
                  <a:lnTo>
                    <a:pt x="103" y="64"/>
                  </a:lnTo>
                  <a:lnTo>
                    <a:pt x="104" y="60"/>
                  </a:lnTo>
                  <a:lnTo>
                    <a:pt x="106" y="58"/>
                  </a:lnTo>
                  <a:lnTo>
                    <a:pt x="106" y="50"/>
                  </a:lnTo>
                  <a:lnTo>
                    <a:pt x="106" y="50"/>
                  </a:lnTo>
                  <a:lnTo>
                    <a:pt x="103" y="48"/>
                  </a:lnTo>
                  <a:lnTo>
                    <a:pt x="101" y="47"/>
                  </a:lnTo>
                  <a:lnTo>
                    <a:pt x="98" y="47"/>
                  </a:lnTo>
                  <a:lnTo>
                    <a:pt x="98" y="74"/>
                  </a:lnTo>
                  <a:lnTo>
                    <a:pt x="98" y="74"/>
                  </a:lnTo>
                  <a:lnTo>
                    <a:pt x="97" y="77"/>
                  </a:lnTo>
                  <a:lnTo>
                    <a:pt x="95" y="81"/>
                  </a:lnTo>
                  <a:lnTo>
                    <a:pt x="91" y="83"/>
                  </a:lnTo>
                  <a:lnTo>
                    <a:pt x="86" y="85"/>
                  </a:lnTo>
                  <a:lnTo>
                    <a:pt x="86" y="85"/>
                  </a:lnTo>
                  <a:lnTo>
                    <a:pt x="76" y="86"/>
                  </a:lnTo>
                  <a:lnTo>
                    <a:pt x="68" y="87"/>
                  </a:lnTo>
                  <a:lnTo>
                    <a:pt x="60" y="87"/>
                  </a:lnTo>
                  <a:lnTo>
                    <a:pt x="60" y="87"/>
                  </a:lnTo>
                  <a:lnTo>
                    <a:pt x="61" y="93"/>
                  </a:lnTo>
                  <a:lnTo>
                    <a:pt x="61" y="93"/>
                  </a:lnTo>
                  <a:lnTo>
                    <a:pt x="64" y="97"/>
                  </a:lnTo>
                  <a:lnTo>
                    <a:pt x="65" y="98"/>
                  </a:lnTo>
                  <a:lnTo>
                    <a:pt x="97" y="98"/>
                  </a:lnTo>
                  <a:lnTo>
                    <a:pt x="106" y="85"/>
                  </a:lnTo>
                  <a:close/>
                  <a:moveTo>
                    <a:pt x="65" y="117"/>
                  </a:moveTo>
                  <a:lnTo>
                    <a:pt x="97" y="117"/>
                  </a:lnTo>
                  <a:lnTo>
                    <a:pt x="97" y="117"/>
                  </a:lnTo>
                  <a:lnTo>
                    <a:pt x="100" y="110"/>
                  </a:lnTo>
                  <a:lnTo>
                    <a:pt x="98" y="104"/>
                  </a:lnTo>
                  <a:lnTo>
                    <a:pt x="65" y="104"/>
                  </a:lnTo>
                  <a:lnTo>
                    <a:pt x="63" y="110"/>
                  </a:lnTo>
                  <a:lnTo>
                    <a:pt x="65" y="117"/>
                  </a:lnTo>
                  <a:close/>
                  <a:moveTo>
                    <a:pt x="97" y="123"/>
                  </a:moveTo>
                  <a:lnTo>
                    <a:pt x="65" y="123"/>
                  </a:lnTo>
                  <a:lnTo>
                    <a:pt x="65" y="164"/>
                  </a:lnTo>
                  <a:lnTo>
                    <a:pt x="93" y="166"/>
                  </a:lnTo>
                  <a:lnTo>
                    <a:pt x="102" y="158"/>
                  </a:lnTo>
                  <a:lnTo>
                    <a:pt x="97" y="123"/>
                  </a:lnTo>
                  <a:close/>
                  <a:moveTo>
                    <a:pt x="113" y="176"/>
                  </a:moveTo>
                  <a:lnTo>
                    <a:pt x="113" y="176"/>
                  </a:lnTo>
                  <a:lnTo>
                    <a:pt x="107" y="171"/>
                  </a:lnTo>
                  <a:lnTo>
                    <a:pt x="107" y="171"/>
                  </a:lnTo>
                  <a:lnTo>
                    <a:pt x="106" y="164"/>
                  </a:lnTo>
                  <a:lnTo>
                    <a:pt x="96" y="172"/>
                  </a:lnTo>
                  <a:lnTo>
                    <a:pt x="64" y="172"/>
                  </a:lnTo>
                  <a:lnTo>
                    <a:pt x="64" y="172"/>
                  </a:lnTo>
                  <a:lnTo>
                    <a:pt x="64" y="183"/>
                  </a:lnTo>
                  <a:lnTo>
                    <a:pt x="64" y="195"/>
                  </a:lnTo>
                  <a:lnTo>
                    <a:pt x="64" y="195"/>
                  </a:lnTo>
                  <a:lnTo>
                    <a:pt x="71" y="201"/>
                  </a:lnTo>
                  <a:lnTo>
                    <a:pt x="80" y="207"/>
                  </a:lnTo>
                  <a:lnTo>
                    <a:pt x="101" y="182"/>
                  </a:lnTo>
                  <a:lnTo>
                    <a:pt x="113" y="176"/>
                  </a:lnTo>
                  <a:close/>
                  <a:moveTo>
                    <a:pt x="106" y="185"/>
                  </a:moveTo>
                  <a:lnTo>
                    <a:pt x="87" y="210"/>
                  </a:lnTo>
                  <a:lnTo>
                    <a:pt x="118" y="223"/>
                  </a:lnTo>
                  <a:lnTo>
                    <a:pt x="118" y="223"/>
                  </a:lnTo>
                  <a:lnTo>
                    <a:pt x="132" y="215"/>
                  </a:lnTo>
                  <a:lnTo>
                    <a:pt x="145" y="206"/>
                  </a:lnTo>
                  <a:lnTo>
                    <a:pt x="160" y="196"/>
                  </a:lnTo>
                  <a:lnTo>
                    <a:pt x="117" y="180"/>
                  </a:lnTo>
                  <a:lnTo>
                    <a:pt x="106" y="185"/>
                  </a:lnTo>
                  <a:close/>
                  <a:moveTo>
                    <a:pt x="123" y="59"/>
                  </a:moveTo>
                  <a:lnTo>
                    <a:pt x="123" y="59"/>
                  </a:lnTo>
                  <a:lnTo>
                    <a:pt x="123" y="33"/>
                  </a:lnTo>
                  <a:lnTo>
                    <a:pt x="123" y="33"/>
                  </a:lnTo>
                  <a:lnTo>
                    <a:pt x="124" y="31"/>
                  </a:lnTo>
                  <a:lnTo>
                    <a:pt x="124" y="31"/>
                  </a:lnTo>
                  <a:lnTo>
                    <a:pt x="124" y="28"/>
                  </a:lnTo>
                  <a:lnTo>
                    <a:pt x="124" y="26"/>
                  </a:lnTo>
                  <a:lnTo>
                    <a:pt x="109" y="26"/>
                  </a:lnTo>
                  <a:lnTo>
                    <a:pt x="109" y="26"/>
                  </a:lnTo>
                  <a:lnTo>
                    <a:pt x="109" y="29"/>
                  </a:lnTo>
                  <a:lnTo>
                    <a:pt x="109" y="29"/>
                  </a:lnTo>
                  <a:lnTo>
                    <a:pt x="109" y="32"/>
                  </a:lnTo>
                  <a:lnTo>
                    <a:pt x="111" y="33"/>
                  </a:lnTo>
                  <a:lnTo>
                    <a:pt x="111" y="59"/>
                  </a:lnTo>
                  <a:lnTo>
                    <a:pt x="111" y="59"/>
                  </a:lnTo>
                  <a:lnTo>
                    <a:pt x="109" y="60"/>
                  </a:lnTo>
                  <a:lnTo>
                    <a:pt x="108" y="66"/>
                  </a:lnTo>
                  <a:lnTo>
                    <a:pt x="108" y="66"/>
                  </a:lnTo>
                  <a:lnTo>
                    <a:pt x="108" y="70"/>
                  </a:lnTo>
                  <a:lnTo>
                    <a:pt x="109" y="74"/>
                  </a:lnTo>
                  <a:lnTo>
                    <a:pt x="112" y="76"/>
                  </a:lnTo>
                  <a:lnTo>
                    <a:pt x="111" y="97"/>
                  </a:lnTo>
                  <a:lnTo>
                    <a:pt x="111" y="97"/>
                  </a:lnTo>
                  <a:lnTo>
                    <a:pt x="111" y="98"/>
                  </a:lnTo>
                  <a:lnTo>
                    <a:pt x="109" y="101"/>
                  </a:lnTo>
                  <a:lnTo>
                    <a:pt x="109" y="101"/>
                  </a:lnTo>
                  <a:lnTo>
                    <a:pt x="109" y="104"/>
                  </a:lnTo>
                  <a:lnTo>
                    <a:pt x="124" y="104"/>
                  </a:lnTo>
                  <a:lnTo>
                    <a:pt x="124" y="104"/>
                  </a:lnTo>
                  <a:lnTo>
                    <a:pt x="124" y="99"/>
                  </a:lnTo>
                  <a:lnTo>
                    <a:pt x="124" y="99"/>
                  </a:lnTo>
                  <a:lnTo>
                    <a:pt x="123" y="97"/>
                  </a:lnTo>
                  <a:lnTo>
                    <a:pt x="123" y="76"/>
                  </a:lnTo>
                  <a:lnTo>
                    <a:pt x="123" y="76"/>
                  </a:lnTo>
                  <a:lnTo>
                    <a:pt x="125" y="72"/>
                  </a:lnTo>
                  <a:lnTo>
                    <a:pt x="125" y="70"/>
                  </a:lnTo>
                  <a:lnTo>
                    <a:pt x="127" y="68"/>
                  </a:lnTo>
                  <a:lnTo>
                    <a:pt x="127" y="68"/>
                  </a:lnTo>
                  <a:lnTo>
                    <a:pt x="124" y="61"/>
                  </a:lnTo>
                  <a:lnTo>
                    <a:pt x="123" y="59"/>
                  </a:lnTo>
                  <a:close/>
                  <a:moveTo>
                    <a:pt x="155" y="80"/>
                  </a:moveTo>
                  <a:lnTo>
                    <a:pt x="178" y="55"/>
                  </a:lnTo>
                  <a:lnTo>
                    <a:pt x="178" y="55"/>
                  </a:lnTo>
                  <a:lnTo>
                    <a:pt x="144" y="55"/>
                  </a:lnTo>
                  <a:lnTo>
                    <a:pt x="144" y="55"/>
                  </a:lnTo>
                  <a:lnTo>
                    <a:pt x="140" y="54"/>
                  </a:lnTo>
                  <a:lnTo>
                    <a:pt x="136" y="52"/>
                  </a:lnTo>
                  <a:lnTo>
                    <a:pt x="132" y="49"/>
                  </a:lnTo>
                  <a:lnTo>
                    <a:pt x="130" y="49"/>
                  </a:lnTo>
                  <a:lnTo>
                    <a:pt x="130" y="49"/>
                  </a:lnTo>
                  <a:lnTo>
                    <a:pt x="127" y="56"/>
                  </a:lnTo>
                  <a:lnTo>
                    <a:pt x="127" y="56"/>
                  </a:lnTo>
                  <a:lnTo>
                    <a:pt x="129" y="60"/>
                  </a:lnTo>
                  <a:lnTo>
                    <a:pt x="130" y="63"/>
                  </a:lnTo>
                  <a:lnTo>
                    <a:pt x="132" y="68"/>
                  </a:lnTo>
                  <a:lnTo>
                    <a:pt x="132" y="68"/>
                  </a:lnTo>
                  <a:lnTo>
                    <a:pt x="132" y="71"/>
                  </a:lnTo>
                  <a:lnTo>
                    <a:pt x="129" y="75"/>
                  </a:lnTo>
                  <a:lnTo>
                    <a:pt x="127" y="77"/>
                  </a:lnTo>
                  <a:lnTo>
                    <a:pt x="127" y="77"/>
                  </a:lnTo>
                  <a:lnTo>
                    <a:pt x="132" y="86"/>
                  </a:lnTo>
                  <a:lnTo>
                    <a:pt x="132" y="86"/>
                  </a:lnTo>
                  <a:lnTo>
                    <a:pt x="135" y="83"/>
                  </a:lnTo>
                  <a:lnTo>
                    <a:pt x="145" y="80"/>
                  </a:lnTo>
                  <a:lnTo>
                    <a:pt x="145" y="80"/>
                  </a:lnTo>
                  <a:lnTo>
                    <a:pt x="155" y="80"/>
                  </a:lnTo>
                  <a:close/>
                  <a:moveTo>
                    <a:pt x="262" y="80"/>
                  </a:moveTo>
                  <a:lnTo>
                    <a:pt x="293" y="41"/>
                  </a:lnTo>
                  <a:lnTo>
                    <a:pt x="293" y="41"/>
                  </a:lnTo>
                  <a:lnTo>
                    <a:pt x="290" y="39"/>
                  </a:lnTo>
                  <a:lnTo>
                    <a:pt x="288" y="41"/>
                  </a:lnTo>
                  <a:lnTo>
                    <a:pt x="284" y="42"/>
                  </a:lnTo>
                  <a:lnTo>
                    <a:pt x="284" y="42"/>
                  </a:lnTo>
                  <a:lnTo>
                    <a:pt x="281" y="43"/>
                  </a:lnTo>
                  <a:lnTo>
                    <a:pt x="280" y="47"/>
                  </a:lnTo>
                  <a:lnTo>
                    <a:pt x="280" y="50"/>
                  </a:lnTo>
                  <a:lnTo>
                    <a:pt x="280" y="50"/>
                  </a:lnTo>
                  <a:lnTo>
                    <a:pt x="278" y="48"/>
                  </a:lnTo>
                  <a:lnTo>
                    <a:pt x="277" y="47"/>
                  </a:lnTo>
                  <a:lnTo>
                    <a:pt x="272" y="47"/>
                  </a:lnTo>
                  <a:lnTo>
                    <a:pt x="268" y="47"/>
                  </a:lnTo>
                  <a:lnTo>
                    <a:pt x="267" y="48"/>
                  </a:lnTo>
                  <a:lnTo>
                    <a:pt x="267" y="48"/>
                  </a:lnTo>
                  <a:lnTo>
                    <a:pt x="269" y="54"/>
                  </a:lnTo>
                  <a:lnTo>
                    <a:pt x="269" y="58"/>
                  </a:lnTo>
                  <a:lnTo>
                    <a:pt x="267" y="60"/>
                  </a:lnTo>
                  <a:lnTo>
                    <a:pt x="264" y="60"/>
                  </a:lnTo>
                  <a:lnTo>
                    <a:pt x="264" y="60"/>
                  </a:lnTo>
                  <a:lnTo>
                    <a:pt x="261" y="59"/>
                  </a:lnTo>
                  <a:lnTo>
                    <a:pt x="259" y="56"/>
                  </a:lnTo>
                  <a:lnTo>
                    <a:pt x="259" y="53"/>
                  </a:lnTo>
                  <a:lnTo>
                    <a:pt x="259" y="53"/>
                  </a:lnTo>
                  <a:lnTo>
                    <a:pt x="256" y="55"/>
                  </a:lnTo>
                  <a:lnTo>
                    <a:pt x="253" y="55"/>
                  </a:lnTo>
                  <a:lnTo>
                    <a:pt x="250" y="53"/>
                  </a:lnTo>
                  <a:lnTo>
                    <a:pt x="250" y="53"/>
                  </a:lnTo>
                  <a:lnTo>
                    <a:pt x="248" y="50"/>
                  </a:lnTo>
                  <a:lnTo>
                    <a:pt x="251" y="47"/>
                  </a:lnTo>
                  <a:lnTo>
                    <a:pt x="254" y="45"/>
                  </a:lnTo>
                  <a:lnTo>
                    <a:pt x="261" y="44"/>
                  </a:lnTo>
                  <a:lnTo>
                    <a:pt x="261" y="44"/>
                  </a:lnTo>
                  <a:lnTo>
                    <a:pt x="259" y="41"/>
                  </a:lnTo>
                  <a:lnTo>
                    <a:pt x="258" y="38"/>
                  </a:lnTo>
                  <a:lnTo>
                    <a:pt x="256" y="36"/>
                  </a:lnTo>
                  <a:lnTo>
                    <a:pt x="256" y="36"/>
                  </a:lnTo>
                  <a:lnTo>
                    <a:pt x="252" y="34"/>
                  </a:lnTo>
                  <a:lnTo>
                    <a:pt x="250" y="34"/>
                  </a:lnTo>
                  <a:lnTo>
                    <a:pt x="246" y="36"/>
                  </a:lnTo>
                  <a:lnTo>
                    <a:pt x="246" y="36"/>
                  </a:lnTo>
                  <a:lnTo>
                    <a:pt x="248" y="34"/>
                  </a:lnTo>
                  <a:lnTo>
                    <a:pt x="250" y="32"/>
                  </a:lnTo>
                  <a:lnTo>
                    <a:pt x="251" y="29"/>
                  </a:lnTo>
                  <a:lnTo>
                    <a:pt x="251" y="29"/>
                  </a:lnTo>
                  <a:lnTo>
                    <a:pt x="251" y="23"/>
                  </a:lnTo>
                  <a:lnTo>
                    <a:pt x="250" y="21"/>
                  </a:lnTo>
                  <a:lnTo>
                    <a:pt x="247" y="17"/>
                  </a:lnTo>
                  <a:lnTo>
                    <a:pt x="247" y="17"/>
                  </a:lnTo>
                  <a:lnTo>
                    <a:pt x="247" y="17"/>
                  </a:lnTo>
                  <a:lnTo>
                    <a:pt x="247" y="17"/>
                  </a:lnTo>
                  <a:lnTo>
                    <a:pt x="243" y="18"/>
                  </a:lnTo>
                  <a:lnTo>
                    <a:pt x="240" y="20"/>
                  </a:lnTo>
                  <a:lnTo>
                    <a:pt x="236" y="22"/>
                  </a:lnTo>
                  <a:lnTo>
                    <a:pt x="236" y="22"/>
                  </a:lnTo>
                  <a:lnTo>
                    <a:pt x="235" y="26"/>
                  </a:lnTo>
                  <a:lnTo>
                    <a:pt x="235" y="28"/>
                  </a:lnTo>
                  <a:lnTo>
                    <a:pt x="235" y="31"/>
                  </a:lnTo>
                  <a:lnTo>
                    <a:pt x="235" y="31"/>
                  </a:lnTo>
                  <a:lnTo>
                    <a:pt x="232" y="27"/>
                  </a:lnTo>
                  <a:lnTo>
                    <a:pt x="231" y="25"/>
                  </a:lnTo>
                  <a:lnTo>
                    <a:pt x="227" y="23"/>
                  </a:lnTo>
                  <a:lnTo>
                    <a:pt x="227" y="23"/>
                  </a:lnTo>
                  <a:lnTo>
                    <a:pt x="224" y="23"/>
                  </a:lnTo>
                  <a:lnTo>
                    <a:pt x="221" y="25"/>
                  </a:lnTo>
                  <a:lnTo>
                    <a:pt x="219" y="26"/>
                  </a:lnTo>
                  <a:lnTo>
                    <a:pt x="219" y="26"/>
                  </a:lnTo>
                  <a:lnTo>
                    <a:pt x="222" y="31"/>
                  </a:lnTo>
                  <a:lnTo>
                    <a:pt x="222" y="36"/>
                  </a:lnTo>
                  <a:lnTo>
                    <a:pt x="222" y="38"/>
                  </a:lnTo>
                  <a:lnTo>
                    <a:pt x="219" y="39"/>
                  </a:lnTo>
                  <a:lnTo>
                    <a:pt x="219" y="39"/>
                  </a:lnTo>
                  <a:lnTo>
                    <a:pt x="215" y="38"/>
                  </a:lnTo>
                  <a:lnTo>
                    <a:pt x="214" y="36"/>
                  </a:lnTo>
                  <a:lnTo>
                    <a:pt x="213" y="32"/>
                  </a:lnTo>
                  <a:lnTo>
                    <a:pt x="213" y="32"/>
                  </a:lnTo>
                  <a:lnTo>
                    <a:pt x="210" y="34"/>
                  </a:lnTo>
                  <a:lnTo>
                    <a:pt x="208" y="36"/>
                  </a:lnTo>
                  <a:lnTo>
                    <a:pt x="204" y="34"/>
                  </a:lnTo>
                  <a:lnTo>
                    <a:pt x="204" y="34"/>
                  </a:lnTo>
                  <a:lnTo>
                    <a:pt x="202" y="32"/>
                  </a:lnTo>
                  <a:lnTo>
                    <a:pt x="202" y="28"/>
                  </a:lnTo>
                  <a:lnTo>
                    <a:pt x="205" y="26"/>
                  </a:lnTo>
                  <a:lnTo>
                    <a:pt x="211" y="23"/>
                  </a:lnTo>
                  <a:lnTo>
                    <a:pt x="211" y="23"/>
                  </a:lnTo>
                  <a:lnTo>
                    <a:pt x="210" y="22"/>
                  </a:lnTo>
                  <a:lnTo>
                    <a:pt x="209" y="18"/>
                  </a:lnTo>
                  <a:lnTo>
                    <a:pt x="205" y="16"/>
                  </a:lnTo>
                  <a:lnTo>
                    <a:pt x="203" y="15"/>
                  </a:lnTo>
                  <a:lnTo>
                    <a:pt x="200" y="16"/>
                  </a:lnTo>
                  <a:lnTo>
                    <a:pt x="200" y="16"/>
                  </a:lnTo>
                  <a:lnTo>
                    <a:pt x="203" y="12"/>
                  </a:lnTo>
                  <a:lnTo>
                    <a:pt x="204" y="10"/>
                  </a:lnTo>
                  <a:lnTo>
                    <a:pt x="204" y="6"/>
                  </a:lnTo>
                  <a:lnTo>
                    <a:pt x="204" y="6"/>
                  </a:lnTo>
                  <a:lnTo>
                    <a:pt x="203" y="4"/>
                  </a:lnTo>
                  <a:lnTo>
                    <a:pt x="202" y="1"/>
                  </a:lnTo>
                  <a:lnTo>
                    <a:pt x="199" y="0"/>
                  </a:lnTo>
                  <a:lnTo>
                    <a:pt x="191" y="49"/>
                  </a:lnTo>
                  <a:lnTo>
                    <a:pt x="214" y="59"/>
                  </a:lnTo>
                  <a:lnTo>
                    <a:pt x="214" y="59"/>
                  </a:lnTo>
                  <a:lnTo>
                    <a:pt x="221" y="55"/>
                  </a:lnTo>
                  <a:lnTo>
                    <a:pt x="221" y="55"/>
                  </a:lnTo>
                  <a:lnTo>
                    <a:pt x="225" y="53"/>
                  </a:lnTo>
                  <a:lnTo>
                    <a:pt x="230" y="53"/>
                  </a:lnTo>
                  <a:lnTo>
                    <a:pt x="235" y="54"/>
                  </a:lnTo>
                  <a:lnTo>
                    <a:pt x="238" y="55"/>
                  </a:lnTo>
                  <a:lnTo>
                    <a:pt x="238" y="55"/>
                  </a:lnTo>
                  <a:lnTo>
                    <a:pt x="243" y="58"/>
                  </a:lnTo>
                  <a:lnTo>
                    <a:pt x="246" y="60"/>
                  </a:lnTo>
                  <a:lnTo>
                    <a:pt x="247" y="64"/>
                  </a:lnTo>
                  <a:lnTo>
                    <a:pt x="247" y="66"/>
                  </a:lnTo>
                  <a:lnTo>
                    <a:pt x="247" y="66"/>
                  </a:lnTo>
                  <a:lnTo>
                    <a:pt x="247" y="70"/>
                  </a:lnTo>
                  <a:lnTo>
                    <a:pt x="245" y="74"/>
                  </a:lnTo>
                  <a:lnTo>
                    <a:pt x="262" y="80"/>
                  </a:lnTo>
                  <a:close/>
                  <a:moveTo>
                    <a:pt x="375" y="74"/>
                  </a:moveTo>
                  <a:lnTo>
                    <a:pt x="395" y="65"/>
                  </a:lnTo>
                  <a:lnTo>
                    <a:pt x="375" y="56"/>
                  </a:lnTo>
                  <a:lnTo>
                    <a:pt x="375" y="56"/>
                  </a:lnTo>
                  <a:lnTo>
                    <a:pt x="342" y="56"/>
                  </a:lnTo>
                  <a:lnTo>
                    <a:pt x="289" y="55"/>
                  </a:lnTo>
                  <a:lnTo>
                    <a:pt x="273" y="76"/>
                  </a:lnTo>
                  <a:lnTo>
                    <a:pt x="273" y="76"/>
                  </a:lnTo>
                  <a:lnTo>
                    <a:pt x="375" y="74"/>
                  </a:lnTo>
                  <a:close/>
                  <a:moveTo>
                    <a:pt x="349" y="179"/>
                  </a:moveTo>
                  <a:lnTo>
                    <a:pt x="349" y="179"/>
                  </a:lnTo>
                  <a:lnTo>
                    <a:pt x="338" y="173"/>
                  </a:lnTo>
                  <a:lnTo>
                    <a:pt x="329" y="168"/>
                  </a:lnTo>
                  <a:lnTo>
                    <a:pt x="321" y="162"/>
                  </a:lnTo>
                  <a:lnTo>
                    <a:pt x="315" y="155"/>
                  </a:lnTo>
                  <a:lnTo>
                    <a:pt x="315" y="155"/>
                  </a:lnTo>
                  <a:lnTo>
                    <a:pt x="312" y="150"/>
                  </a:lnTo>
                  <a:lnTo>
                    <a:pt x="312" y="144"/>
                  </a:lnTo>
                  <a:lnTo>
                    <a:pt x="312" y="139"/>
                  </a:lnTo>
                  <a:lnTo>
                    <a:pt x="312" y="133"/>
                  </a:lnTo>
                  <a:lnTo>
                    <a:pt x="315" y="126"/>
                  </a:lnTo>
                  <a:lnTo>
                    <a:pt x="317" y="122"/>
                  </a:lnTo>
                  <a:lnTo>
                    <a:pt x="322" y="117"/>
                  </a:lnTo>
                  <a:lnTo>
                    <a:pt x="327" y="113"/>
                  </a:lnTo>
                  <a:lnTo>
                    <a:pt x="327" y="113"/>
                  </a:lnTo>
                  <a:lnTo>
                    <a:pt x="329" y="115"/>
                  </a:lnTo>
                  <a:lnTo>
                    <a:pt x="331" y="118"/>
                  </a:lnTo>
                  <a:lnTo>
                    <a:pt x="331" y="120"/>
                  </a:lnTo>
                  <a:lnTo>
                    <a:pt x="331" y="120"/>
                  </a:lnTo>
                  <a:lnTo>
                    <a:pt x="347" y="119"/>
                  </a:lnTo>
                  <a:lnTo>
                    <a:pt x="347" y="119"/>
                  </a:lnTo>
                  <a:lnTo>
                    <a:pt x="347" y="114"/>
                  </a:lnTo>
                  <a:lnTo>
                    <a:pt x="347" y="110"/>
                  </a:lnTo>
                  <a:lnTo>
                    <a:pt x="345" y="108"/>
                  </a:lnTo>
                  <a:lnTo>
                    <a:pt x="345" y="108"/>
                  </a:lnTo>
                  <a:lnTo>
                    <a:pt x="350" y="112"/>
                  </a:lnTo>
                  <a:lnTo>
                    <a:pt x="352" y="115"/>
                  </a:lnTo>
                  <a:lnTo>
                    <a:pt x="353" y="119"/>
                  </a:lnTo>
                  <a:lnTo>
                    <a:pt x="353" y="119"/>
                  </a:lnTo>
                  <a:lnTo>
                    <a:pt x="368" y="120"/>
                  </a:lnTo>
                  <a:lnTo>
                    <a:pt x="368" y="120"/>
                  </a:lnTo>
                  <a:lnTo>
                    <a:pt x="368" y="115"/>
                  </a:lnTo>
                  <a:lnTo>
                    <a:pt x="365" y="110"/>
                  </a:lnTo>
                  <a:lnTo>
                    <a:pt x="365" y="110"/>
                  </a:lnTo>
                  <a:lnTo>
                    <a:pt x="370" y="114"/>
                  </a:lnTo>
                  <a:lnTo>
                    <a:pt x="375" y="117"/>
                  </a:lnTo>
                  <a:lnTo>
                    <a:pt x="379" y="122"/>
                  </a:lnTo>
                  <a:lnTo>
                    <a:pt x="381" y="125"/>
                  </a:lnTo>
                  <a:lnTo>
                    <a:pt x="384" y="134"/>
                  </a:lnTo>
                  <a:lnTo>
                    <a:pt x="385" y="141"/>
                  </a:lnTo>
                  <a:lnTo>
                    <a:pt x="385" y="141"/>
                  </a:lnTo>
                  <a:lnTo>
                    <a:pt x="384" y="150"/>
                  </a:lnTo>
                  <a:lnTo>
                    <a:pt x="381" y="157"/>
                  </a:lnTo>
                  <a:lnTo>
                    <a:pt x="376" y="163"/>
                  </a:lnTo>
                  <a:lnTo>
                    <a:pt x="370" y="168"/>
                  </a:lnTo>
                  <a:lnTo>
                    <a:pt x="370" y="168"/>
                  </a:lnTo>
                  <a:lnTo>
                    <a:pt x="359" y="174"/>
                  </a:lnTo>
                  <a:lnTo>
                    <a:pt x="349" y="179"/>
                  </a:lnTo>
                  <a:close/>
                  <a:moveTo>
                    <a:pt x="334" y="284"/>
                  </a:moveTo>
                  <a:lnTo>
                    <a:pt x="334" y="284"/>
                  </a:lnTo>
                  <a:lnTo>
                    <a:pt x="333" y="282"/>
                  </a:lnTo>
                  <a:lnTo>
                    <a:pt x="333" y="282"/>
                  </a:lnTo>
                  <a:lnTo>
                    <a:pt x="332" y="282"/>
                  </a:lnTo>
                  <a:lnTo>
                    <a:pt x="332" y="282"/>
                  </a:lnTo>
                  <a:lnTo>
                    <a:pt x="334" y="284"/>
                  </a:lnTo>
                  <a:close/>
                  <a:moveTo>
                    <a:pt x="189" y="88"/>
                  </a:moveTo>
                  <a:lnTo>
                    <a:pt x="189" y="88"/>
                  </a:lnTo>
                  <a:lnTo>
                    <a:pt x="188" y="88"/>
                  </a:lnTo>
                  <a:lnTo>
                    <a:pt x="183" y="90"/>
                  </a:lnTo>
                  <a:lnTo>
                    <a:pt x="177" y="90"/>
                  </a:lnTo>
                  <a:lnTo>
                    <a:pt x="177" y="90"/>
                  </a:lnTo>
                  <a:lnTo>
                    <a:pt x="176" y="87"/>
                  </a:lnTo>
                  <a:lnTo>
                    <a:pt x="176" y="82"/>
                  </a:lnTo>
                  <a:lnTo>
                    <a:pt x="176" y="82"/>
                  </a:lnTo>
                  <a:lnTo>
                    <a:pt x="178" y="82"/>
                  </a:lnTo>
                  <a:lnTo>
                    <a:pt x="183" y="83"/>
                  </a:lnTo>
                  <a:lnTo>
                    <a:pt x="187" y="85"/>
                  </a:lnTo>
                  <a:lnTo>
                    <a:pt x="189" y="88"/>
                  </a:lnTo>
                  <a:close/>
                  <a:moveTo>
                    <a:pt x="406" y="243"/>
                  </a:moveTo>
                  <a:lnTo>
                    <a:pt x="406" y="243"/>
                  </a:lnTo>
                  <a:lnTo>
                    <a:pt x="412" y="244"/>
                  </a:lnTo>
                  <a:lnTo>
                    <a:pt x="417" y="243"/>
                  </a:lnTo>
                  <a:lnTo>
                    <a:pt x="417" y="243"/>
                  </a:lnTo>
                  <a:lnTo>
                    <a:pt x="415" y="236"/>
                  </a:lnTo>
                  <a:lnTo>
                    <a:pt x="414" y="225"/>
                  </a:lnTo>
                  <a:lnTo>
                    <a:pt x="414" y="225"/>
                  </a:lnTo>
                  <a:lnTo>
                    <a:pt x="411" y="225"/>
                  </a:lnTo>
                  <a:lnTo>
                    <a:pt x="407" y="225"/>
                  </a:lnTo>
                  <a:lnTo>
                    <a:pt x="403" y="223"/>
                  </a:lnTo>
                  <a:lnTo>
                    <a:pt x="398" y="220"/>
                  </a:lnTo>
                  <a:lnTo>
                    <a:pt x="398" y="220"/>
                  </a:lnTo>
                  <a:lnTo>
                    <a:pt x="396" y="215"/>
                  </a:lnTo>
                  <a:lnTo>
                    <a:pt x="396" y="215"/>
                  </a:lnTo>
                  <a:lnTo>
                    <a:pt x="388" y="205"/>
                  </a:lnTo>
                  <a:lnTo>
                    <a:pt x="380" y="198"/>
                  </a:lnTo>
                  <a:lnTo>
                    <a:pt x="371" y="191"/>
                  </a:lnTo>
                  <a:lnTo>
                    <a:pt x="364" y="187"/>
                  </a:lnTo>
                  <a:lnTo>
                    <a:pt x="364" y="187"/>
                  </a:lnTo>
                  <a:lnTo>
                    <a:pt x="376" y="179"/>
                  </a:lnTo>
                  <a:lnTo>
                    <a:pt x="385" y="172"/>
                  </a:lnTo>
                  <a:lnTo>
                    <a:pt x="391" y="166"/>
                  </a:lnTo>
                  <a:lnTo>
                    <a:pt x="393" y="161"/>
                  </a:lnTo>
                  <a:lnTo>
                    <a:pt x="393" y="161"/>
                  </a:lnTo>
                  <a:lnTo>
                    <a:pt x="396" y="156"/>
                  </a:lnTo>
                  <a:lnTo>
                    <a:pt x="398" y="149"/>
                  </a:lnTo>
                  <a:lnTo>
                    <a:pt x="398" y="141"/>
                  </a:lnTo>
                  <a:lnTo>
                    <a:pt x="398" y="133"/>
                  </a:lnTo>
                  <a:lnTo>
                    <a:pt x="396" y="124"/>
                  </a:lnTo>
                  <a:lnTo>
                    <a:pt x="392" y="115"/>
                  </a:lnTo>
                  <a:lnTo>
                    <a:pt x="386" y="108"/>
                  </a:lnTo>
                  <a:lnTo>
                    <a:pt x="381" y="104"/>
                  </a:lnTo>
                  <a:lnTo>
                    <a:pt x="376" y="101"/>
                  </a:lnTo>
                  <a:lnTo>
                    <a:pt x="376" y="101"/>
                  </a:lnTo>
                  <a:lnTo>
                    <a:pt x="369" y="97"/>
                  </a:lnTo>
                  <a:lnTo>
                    <a:pt x="360" y="95"/>
                  </a:lnTo>
                  <a:lnTo>
                    <a:pt x="353" y="93"/>
                  </a:lnTo>
                  <a:lnTo>
                    <a:pt x="345" y="93"/>
                  </a:lnTo>
                  <a:lnTo>
                    <a:pt x="333" y="96"/>
                  </a:lnTo>
                  <a:lnTo>
                    <a:pt x="323" y="98"/>
                  </a:lnTo>
                  <a:lnTo>
                    <a:pt x="323" y="98"/>
                  </a:lnTo>
                  <a:lnTo>
                    <a:pt x="317" y="102"/>
                  </a:lnTo>
                  <a:lnTo>
                    <a:pt x="311" y="107"/>
                  </a:lnTo>
                  <a:lnTo>
                    <a:pt x="306" y="112"/>
                  </a:lnTo>
                  <a:lnTo>
                    <a:pt x="302" y="118"/>
                  </a:lnTo>
                  <a:lnTo>
                    <a:pt x="300" y="125"/>
                  </a:lnTo>
                  <a:lnTo>
                    <a:pt x="297" y="133"/>
                  </a:lnTo>
                  <a:lnTo>
                    <a:pt x="297" y="140"/>
                  </a:lnTo>
                  <a:lnTo>
                    <a:pt x="297" y="150"/>
                  </a:lnTo>
                  <a:lnTo>
                    <a:pt x="297" y="150"/>
                  </a:lnTo>
                  <a:lnTo>
                    <a:pt x="300" y="156"/>
                  </a:lnTo>
                  <a:lnTo>
                    <a:pt x="302" y="162"/>
                  </a:lnTo>
                  <a:lnTo>
                    <a:pt x="306" y="168"/>
                  </a:lnTo>
                  <a:lnTo>
                    <a:pt x="310" y="172"/>
                  </a:lnTo>
                  <a:lnTo>
                    <a:pt x="321" y="179"/>
                  </a:lnTo>
                  <a:lnTo>
                    <a:pt x="333" y="187"/>
                  </a:lnTo>
                  <a:lnTo>
                    <a:pt x="333" y="187"/>
                  </a:lnTo>
                  <a:lnTo>
                    <a:pt x="323" y="191"/>
                  </a:lnTo>
                  <a:lnTo>
                    <a:pt x="316" y="199"/>
                  </a:lnTo>
                  <a:lnTo>
                    <a:pt x="313" y="203"/>
                  </a:lnTo>
                  <a:lnTo>
                    <a:pt x="312" y="207"/>
                  </a:lnTo>
                  <a:lnTo>
                    <a:pt x="311" y="212"/>
                  </a:lnTo>
                  <a:lnTo>
                    <a:pt x="310" y="218"/>
                  </a:lnTo>
                  <a:lnTo>
                    <a:pt x="310" y="218"/>
                  </a:lnTo>
                  <a:lnTo>
                    <a:pt x="311" y="226"/>
                  </a:lnTo>
                  <a:lnTo>
                    <a:pt x="313" y="234"/>
                  </a:lnTo>
                  <a:lnTo>
                    <a:pt x="315" y="244"/>
                  </a:lnTo>
                  <a:lnTo>
                    <a:pt x="315" y="250"/>
                  </a:lnTo>
                  <a:lnTo>
                    <a:pt x="313" y="257"/>
                  </a:lnTo>
                  <a:lnTo>
                    <a:pt x="313" y="257"/>
                  </a:lnTo>
                  <a:lnTo>
                    <a:pt x="315" y="257"/>
                  </a:lnTo>
                  <a:lnTo>
                    <a:pt x="320" y="255"/>
                  </a:lnTo>
                  <a:lnTo>
                    <a:pt x="326" y="250"/>
                  </a:lnTo>
                  <a:lnTo>
                    <a:pt x="326" y="250"/>
                  </a:lnTo>
                  <a:lnTo>
                    <a:pt x="328" y="243"/>
                  </a:lnTo>
                  <a:lnTo>
                    <a:pt x="329" y="236"/>
                  </a:lnTo>
                  <a:lnTo>
                    <a:pt x="329" y="227"/>
                  </a:lnTo>
                  <a:lnTo>
                    <a:pt x="329" y="227"/>
                  </a:lnTo>
                  <a:lnTo>
                    <a:pt x="332" y="231"/>
                  </a:lnTo>
                  <a:lnTo>
                    <a:pt x="333" y="237"/>
                  </a:lnTo>
                  <a:lnTo>
                    <a:pt x="333" y="242"/>
                  </a:lnTo>
                  <a:lnTo>
                    <a:pt x="332" y="247"/>
                  </a:lnTo>
                  <a:lnTo>
                    <a:pt x="332" y="247"/>
                  </a:lnTo>
                  <a:lnTo>
                    <a:pt x="337" y="244"/>
                  </a:lnTo>
                  <a:lnTo>
                    <a:pt x="339" y="242"/>
                  </a:lnTo>
                  <a:lnTo>
                    <a:pt x="342" y="239"/>
                  </a:lnTo>
                  <a:lnTo>
                    <a:pt x="342" y="239"/>
                  </a:lnTo>
                  <a:lnTo>
                    <a:pt x="343" y="231"/>
                  </a:lnTo>
                  <a:lnTo>
                    <a:pt x="343" y="222"/>
                  </a:lnTo>
                  <a:lnTo>
                    <a:pt x="340" y="216"/>
                  </a:lnTo>
                  <a:lnTo>
                    <a:pt x="339" y="211"/>
                  </a:lnTo>
                  <a:lnTo>
                    <a:pt x="339" y="211"/>
                  </a:lnTo>
                  <a:lnTo>
                    <a:pt x="338" y="206"/>
                  </a:lnTo>
                  <a:lnTo>
                    <a:pt x="339" y="201"/>
                  </a:lnTo>
                  <a:lnTo>
                    <a:pt x="343" y="196"/>
                  </a:lnTo>
                  <a:lnTo>
                    <a:pt x="347" y="194"/>
                  </a:lnTo>
                  <a:lnTo>
                    <a:pt x="347" y="194"/>
                  </a:lnTo>
                  <a:lnTo>
                    <a:pt x="359" y="200"/>
                  </a:lnTo>
                  <a:lnTo>
                    <a:pt x="359" y="200"/>
                  </a:lnTo>
                  <a:lnTo>
                    <a:pt x="364" y="204"/>
                  </a:lnTo>
                  <a:lnTo>
                    <a:pt x="371" y="210"/>
                  </a:lnTo>
                  <a:lnTo>
                    <a:pt x="379" y="218"/>
                  </a:lnTo>
                  <a:lnTo>
                    <a:pt x="382" y="223"/>
                  </a:lnTo>
                  <a:lnTo>
                    <a:pt x="385" y="230"/>
                  </a:lnTo>
                  <a:lnTo>
                    <a:pt x="385" y="230"/>
                  </a:lnTo>
                  <a:lnTo>
                    <a:pt x="388" y="237"/>
                  </a:lnTo>
                  <a:lnTo>
                    <a:pt x="390" y="244"/>
                  </a:lnTo>
                  <a:lnTo>
                    <a:pt x="390" y="250"/>
                  </a:lnTo>
                  <a:lnTo>
                    <a:pt x="390" y="257"/>
                  </a:lnTo>
                  <a:lnTo>
                    <a:pt x="387" y="265"/>
                  </a:lnTo>
                  <a:lnTo>
                    <a:pt x="385" y="270"/>
                  </a:lnTo>
                  <a:lnTo>
                    <a:pt x="385" y="270"/>
                  </a:lnTo>
                  <a:lnTo>
                    <a:pt x="380" y="276"/>
                  </a:lnTo>
                  <a:lnTo>
                    <a:pt x="375" y="282"/>
                  </a:lnTo>
                  <a:lnTo>
                    <a:pt x="368" y="286"/>
                  </a:lnTo>
                  <a:lnTo>
                    <a:pt x="359" y="287"/>
                  </a:lnTo>
                  <a:lnTo>
                    <a:pt x="359" y="287"/>
                  </a:lnTo>
                  <a:lnTo>
                    <a:pt x="358" y="287"/>
                  </a:lnTo>
                  <a:lnTo>
                    <a:pt x="358" y="287"/>
                  </a:lnTo>
                  <a:lnTo>
                    <a:pt x="348" y="287"/>
                  </a:lnTo>
                  <a:lnTo>
                    <a:pt x="348" y="287"/>
                  </a:lnTo>
                  <a:lnTo>
                    <a:pt x="339" y="285"/>
                  </a:lnTo>
                  <a:lnTo>
                    <a:pt x="339" y="285"/>
                  </a:lnTo>
                  <a:lnTo>
                    <a:pt x="332" y="282"/>
                  </a:lnTo>
                  <a:lnTo>
                    <a:pt x="332" y="282"/>
                  </a:lnTo>
                  <a:lnTo>
                    <a:pt x="325" y="279"/>
                  </a:lnTo>
                  <a:lnTo>
                    <a:pt x="313" y="271"/>
                  </a:lnTo>
                  <a:lnTo>
                    <a:pt x="301" y="263"/>
                  </a:lnTo>
                  <a:lnTo>
                    <a:pt x="289" y="250"/>
                  </a:lnTo>
                  <a:lnTo>
                    <a:pt x="289" y="250"/>
                  </a:lnTo>
                  <a:lnTo>
                    <a:pt x="273" y="231"/>
                  </a:lnTo>
                  <a:lnTo>
                    <a:pt x="262" y="217"/>
                  </a:lnTo>
                  <a:lnTo>
                    <a:pt x="262" y="217"/>
                  </a:lnTo>
                  <a:lnTo>
                    <a:pt x="268" y="220"/>
                  </a:lnTo>
                  <a:lnTo>
                    <a:pt x="273" y="220"/>
                  </a:lnTo>
                  <a:lnTo>
                    <a:pt x="279" y="220"/>
                  </a:lnTo>
                  <a:lnTo>
                    <a:pt x="279" y="220"/>
                  </a:lnTo>
                  <a:lnTo>
                    <a:pt x="280" y="209"/>
                  </a:lnTo>
                  <a:lnTo>
                    <a:pt x="280" y="198"/>
                  </a:lnTo>
                  <a:lnTo>
                    <a:pt x="280" y="198"/>
                  </a:lnTo>
                  <a:lnTo>
                    <a:pt x="280" y="188"/>
                  </a:lnTo>
                  <a:lnTo>
                    <a:pt x="280" y="188"/>
                  </a:lnTo>
                  <a:lnTo>
                    <a:pt x="277" y="188"/>
                  </a:lnTo>
                  <a:lnTo>
                    <a:pt x="268" y="185"/>
                  </a:lnTo>
                  <a:lnTo>
                    <a:pt x="264" y="184"/>
                  </a:lnTo>
                  <a:lnTo>
                    <a:pt x="259" y="182"/>
                  </a:lnTo>
                  <a:lnTo>
                    <a:pt x="256" y="179"/>
                  </a:lnTo>
                  <a:lnTo>
                    <a:pt x="253" y="176"/>
                  </a:lnTo>
                  <a:lnTo>
                    <a:pt x="253" y="176"/>
                  </a:lnTo>
                  <a:lnTo>
                    <a:pt x="257" y="177"/>
                  </a:lnTo>
                  <a:lnTo>
                    <a:pt x="261" y="178"/>
                  </a:lnTo>
                  <a:lnTo>
                    <a:pt x="266" y="179"/>
                  </a:lnTo>
                  <a:lnTo>
                    <a:pt x="266" y="179"/>
                  </a:lnTo>
                  <a:lnTo>
                    <a:pt x="277" y="178"/>
                  </a:lnTo>
                  <a:lnTo>
                    <a:pt x="281" y="178"/>
                  </a:lnTo>
                  <a:lnTo>
                    <a:pt x="281" y="178"/>
                  </a:lnTo>
                  <a:lnTo>
                    <a:pt x="283" y="167"/>
                  </a:lnTo>
                  <a:lnTo>
                    <a:pt x="283" y="157"/>
                  </a:lnTo>
                  <a:lnTo>
                    <a:pt x="283" y="157"/>
                  </a:lnTo>
                  <a:lnTo>
                    <a:pt x="283" y="147"/>
                  </a:lnTo>
                  <a:lnTo>
                    <a:pt x="283" y="147"/>
                  </a:lnTo>
                  <a:lnTo>
                    <a:pt x="275" y="147"/>
                  </a:lnTo>
                  <a:lnTo>
                    <a:pt x="267" y="146"/>
                  </a:lnTo>
                  <a:lnTo>
                    <a:pt x="267" y="146"/>
                  </a:lnTo>
                  <a:lnTo>
                    <a:pt x="258" y="142"/>
                  </a:lnTo>
                  <a:lnTo>
                    <a:pt x="254" y="140"/>
                  </a:lnTo>
                  <a:lnTo>
                    <a:pt x="252" y="136"/>
                  </a:lnTo>
                  <a:lnTo>
                    <a:pt x="252" y="136"/>
                  </a:lnTo>
                  <a:lnTo>
                    <a:pt x="256" y="137"/>
                  </a:lnTo>
                  <a:lnTo>
                    <a:pt x="266" y="140"/>
                  </a:lnTo>
                  <a:lnTo>
                    <a:pt x="266" y="140"/>
                  </a:lnTo>
                  <a:lnTo>
                    <a:pt x="272" y="140"/>
                  </a:lnTo>
                  <a:lnTo>
                    <a:pt x="278" y="139"/>
                  </a:lnTo>
                  <a:lnTo>
                    <a:pt x="283" y="139"/>
                  </a:lnTo>
                  <a:lnTo>
                    <a:pt x="284" y="137"/>
                  </a:lnTo>
                  <a:lnTo>
                    <a:pt x="284" y="137"/>
                  </a:lnTo>
                  <a:lnTo>
                    <a:pt x="284" y="118"/>
                  </a:lnTo>
                  <a:lnTo>
                    <a:pt x="284" y="118"/>
                  </a:lnTo>
                  <a:lnTo>
                    <a:pt x="285" y="113"/>
                  </a:lnTo>
                  <a:lnTo>
                    <a:pt x="285" y="107"/>
                  </a:lnTo>
                  <a:lnTo>
                    <a:pt x="285" y="107"/>
                  </a:lnTo>
                  <a:lnTo>
                    <a:pt x="281" y="107"/>
                  </a:lnTo>
                  <a:lnTo>
                    <a:pt x="274" y="106"/>
                  </a:lnTo>
                  <a:lnTo>
                    <a:pt x="266" y="102"/>
                  </a:lnTo>
                  <a:lnTo>
                    <a:pt x="262" y="99"/>
                  </a:lnTo>
                  <a:lnTo>
                    <a:pt x="257" y="96"/>
                  </a:lnTo>
                  <a:lnTo>
                    <a:pt x="257" y="96"/>
                  </a:lnTo>
                  <a:lnTo>
                    <a:pt x="256" y="93"/>
                  </a:lnTo>
                  <a:lnTo>
                    <a:pt x="256" y="91"/>
                  </a:lnTo>
                  <a:lnTo>
                    <a:pt x="257" y="86"/>
                  </a:lnTo>
                  <a:lnTo>
                    <a:pt x="257" y="86"/>
                  </a:lnTo>
                  <a:lnTo>
                    <a:pt x="235" y="76"/>
                  </a:lnTo>
                  <a:lnTo>
                    <a:pt x="235" y="76"/>
                  </a:lnTo>
                  <a:lnTo>
                    <a:pt x="237" y="74"/>
                  </a:lnTo>
                  <a:lnTo>
                    <a:pt x="240" y="70"/>
                  </a:lnTo>
                  <a:lnTo>
                    <a:pt x="240" y="68"/>
                  </a:lnTo>
                  <a:lnTo>
                    <a:pt x="240" y="68"/>
                  </a:lnTo>
                  <a:lnTo>
                    <a:pt x="238" y="64"/>
                  </a:lnTo>
                  <a:lnTo>
                    <a:pt x="235" y="61"/>
                  </a:lnTo>
                  <a:lnTo>
                    <a:pt x="231" y="60"/>
                  </a:lnTo>
                  <a:lnTo>
                    <a:pt x="226" y="60"/>
                  </a:lnTo>
                  <a:lnTo>
                    <a:pt x="226" y="60"/>
                  </a:lnTo>
                  <a:lnTo>
                    <a:pt x="221" y="61"/>
                  </a:lnTo>
                  <a:lnTo>
                    <a:pt x="219" y="64"/>
                  </a:lnTo>
                  <a:lnTo>
                    <a:pt x="215" y="68"/>
                  </a:lnTo>
                  <a:lnTo>
                    <a:pt x="188" y="55"/>
                  </a:lnTo>
                  <a:lnTo>
                    <a:pt x="166" y="77"/>
                  </a:lnTo>
                  <a:lnTo>
                    <a:pt x="166" y="77"/>
                  </a:lnTo>
                  <a:lnTo>
                    <a:pt x="165" y="79"/>
                  </a:lnTo>
                  <a:lnTo>
                    <a:pt x="165" y="81"/>
                  </a:lnTo>
                  <a:lnTo>
                    <a:pt x="165" y="83"/>
                  </a:lnTo>
                  <a:lnTo>
                    <a:pt x="165" y="83"/>
                  </a:lnTo>
                  <a:lnTo>
                    <a:pt x="165" y="85"/>
                  </a:lnTo>
                  <a:lnTo>
                    <a:pt x="163" y="86"/>
                  </a:lnTo>
                  <a:lnTo>
                    <a:pt x="163" y="86"/>
                  </a:lnTo>
                  <a:lnTo>
                    <a:pt x="157" y="93"/>
                  </a:lnTo>
                  <a:lnTo>
                    <a:pt x="157" y="93"/>
                  </a:lnTo>
                  <a:lnTo>
                    <a:pt x="154" y="99"/>
                  </a:lnTo>
                  <a:lnTo>
                    <a:pt x="154" y="99"/>
                  </a:lnTo>
                  <a:lnTo>
                    <a:pt x="151" y="104"/>
                  </a:lnTo>
                  <a:lnTo>
                    <a:pt x="150" y="108"/>
                  </a:lnTo>
                  <a:lnTo>
                    <a:pt x="150" y="108"/>
                  </a:lnTo>
                  <a:lnTo>
                    <a:pt x="149" y="109"/>
                  </a:lnTo>
                  <a:lnTo>
                    <a:pt x="149" y="112"/>
                  </a:lnTo>
                  <a:lnTo>
                    <a:pt x="151" y="117"/>
                  </a:lnTo>
                  <a:lnTo>
                    <a:pt x="157" y="122"/>
                  </a:lnTo>
                  <a:lnTo>
                    <a:pt x="157" y="123"/>
                  </a:lnTo>
                  <a:lnTo>
                    <a:pt x="157" y="123"/>
                  </a:lnTo>
                  <a:lnTo>
                    <a:pt x="159" y="122"/>
                  </a:lnTo>
                  <a:lnTo>
                    <a:pt x="160" y="122"/>
                  </a:lnTo>
                  <a:lnTo>
                    <a:pt x="160" y="122"/>
                  </a:lnTo>
                  <a:lnTo>
                    <a:pt x="163" y="125"/>
                  </a:lnTo>
                  <a:lnTo>
                    <a:pt x="163" y="125"/>
                  </a:lnTo>
                  <a:lnTo>
                    <a:pt x="165" y="123"/>
                  </a:lnTo>
                  <a:lnTo>
                    <a:pt x="167" y="119"/>
                  </a:lnTo>
                  <a:lnTo>
                    <a:pt x="167" y="119"/>
                  </a:lnTo>
                  <a:lnTo>
                    <a:pt x="171" y="114"/>
                  </a:lnTo>
                  <a:lnTo>
                    <a:pt x="176" y="110"/>
                  </a:lnTo>
                  <a:lnTo>
                    <a:pt x="176" y="110"/>
                  </a:lnTo>
                  <a:lnTo>
                    <a:pt x="181" y="108"/>
                  </a:lnTo>
                  <a:lnTo>
                    <a:pt x="186" y="108"/>
                  </a:lnTo>
                  <a:lnTo>
                    <a:pt x="186" y="108"/>
                  </a:lnTo>
                  <a:lnTo>
                    <a:pt x="191" y="108"/>
                  </a:lnTo>
                  <a:lnTo>
                    <a:pt x="194" y="110"/>
                  </a:lnTo>
                  <a:lnTo>
                    <a:pt x="194" y="110"/>
                  </a:lnTo>
                  <a:lnTo>
                    <a:pt x="197" y="114"/>
                  </a:lnTo>
                  <a:lnTo>
                    <a:pt x="198" y="119"/>
                  </a:lnTo>
                  <a:lnTo>
                    <a:pt x="198" y="124"/>
                  </a:lnTo>
                  <a:lnTo>
                    <a:pt x="198" y="128"/>
                  </a:lnTo>
                  <a:lnTo>
                    <a:pt x="198" y="128"/>
                  </a:lnTo>
                  <a:lnTo>
                    <a:pt x="195" y="125"/>
                  </a:lnTo>
                  <a:lnTo>
                    <a:pt x="195" y="125"/>
                  </a:lnTo>
                  <a:lnTo>
                    <a:pt x="192" y="124"/>
                  </a:lnTo>
                  <a:lnTo>
                    <a:pt x="186" y="123"/>
                  </a:lnTo>
                  <a:lnTo>
                    <a:pt x="178" y="123"/>
                  </a:lnTo>
                  <a:lnTo>
                    <a:pt x="171" y="124"/>
                  </a:lnTo>
                  <a:lnTo>
                    <a:pt x="171" y="124"/>
                  </a:lnTo>
                  <a:lnTo>
                    <a:pt x="162" y="128"/>
                  </a:lnTo>
                  <a:lnTo>
                    <a:pt x="148" y="133"/>
                  </a:lnTo>
                  <a:lnTo>
                    <a:pt x="148" y="133"/>
                  </a:lnTo>
                  <a:lnTo>
                    <a:pt x="144" y="134"/>
                  </a:lnTo>
                  <a:lnTo>
                    <a:pt x="140" y="134"/>
                  </a:lnTo>
                  <a:lnTo>
                    <a:pt x="138" y="131"/>
                  </a:lnTo>
                  <a:lnTo>
                    <a:pt x="136" y="129"/>
                  </a:lnTo>
                  <a:lnTo>
                    <a:pt x="136" y="129"/>
                  </a:lnTo>
                  <a:lnTo>
                    <a:pt x="136" y="125"/>
                  </a:lnTo>
                  <a:lnTo>
                    <a:pt x="136" y="123"/>
                  </a:lnTo>
                  <a:lnTo>
                    <a:pt x="138" y="120"/>
                  </a:lnTo>
                  <a:lnTo>
                    <a:pt x="138" y="120"/>
                  </a:lnTo>
                  <a:lnTo>
                    <a:pt x="134" y="123"/>
                  </a:lnTo>
                  <a:lnTo>
                    <a:pt x="130" y="125"/>
                  </a:lnTo>
                  <a:lnTo>
                    <a:pt x="128" y="129"/>
                  </a:lnTo>
                  <a:lnTo>
                    <a:pt x="128" y="129"/>
                  </a:lnTo>
                  <a:lnTo>
                    <a:pt x="128" y="134"/>
                  </a:lnTo>
                  <a:lnTo>
                    <a:pt x="129" y="139"/>
                  </a:lnTo>
                  <a:lnTo>
                    <a:pt x="132" y="141"/>
                  </a:lnTo>
                  <a:lnTo>
                    <a:pt x="135" y="144"/>
                  </a:lnTo>
                  <a:lnTo>
                    <a:pt x="135" y="144"/>
                  </a:lnTo>
                  <a:lnTo>
                    <a:pt x="140" y="144"/>
                  </a:lnTo>
                  <a:lnTo>
                    <a:pt x="146" y="142"/>
                  </a:lnTo>
                  <a:lnTo>
                    <a:pt x="157" y="137"/>
                  </a:lnTo>
                  <a:lnTo>
                    <a:pt x="157" y="137"/>
                  </a:lnTo>
                  <a:lnTo>
                    <a:pt x="168" y="131"/>
                  </a:lnTo>
                  <a:lnTo>
                    <a:pt x="168" y="131"/>
                  </a:lnTo>
                  <a:lnTo>
                    <a:pt x="173" y="130"/>
                  </a:lnTo>
                  <a:lnTo>
                    <a:pt x="177" y="129"/>
                  </a:lnTo>
                  <a:lnTo>
                    <a:pt x="182" y="130"/>
                  </a:lnTo>
                  <a:lnTo>
                    <a:pt x="187" y="131"/>
                  </a:lnTo>
                  <a:lnTo>
                    <a:pt x="187" y="131"/>
                  </a:lnTo>
                  <a:lnTo>
                    <a:pt x="192" y="135"/>
                  </a:lnTo>
                  <a:lnTo>
                    <a:pt x="194" y="136"/>
                  </a:lnTo>
                  <a:lnTo>
                    <a:pt x="194" y="136"/>
                  </a:lnTo>
                  <a:lnTo>
                    <a:pt x="192" y="140"/>
                  </a:lnTo>
                  <a:lnTo>
                    <a:pt x="189" y="142"/>
                  </a:lnTo>
                  <a:lnTo>
                    <a:pt x="184" y="142"/>
                  </a:lnTo>
                  <a:lnTo>
                    <a:pt x="184" y="142"/>
                  </a:lnTo>
                  <a:lnTo>
                    <a:pt x="179" y="142"/>
                  </a:lnTo>
                  <a:lnTo>
                    <a:pt x="176" y="141"/>
                  </a:lnTo>
                  <a:lnTo>
                    <a:pt x="172" y="139"/>
                  </a:lnTo>
                  <a:lnTo>
                    <a:pt x="171" y="136"/>
                  </a:lnTo>
                  <a:lnTo>
                    <a:pt x="171" y="136"/>
                  </a:lnTo>
                  <a:lnTo>
                    <a:pt x="168" y="141"/>
                  </a:lnTo>
                  <a:lnTo>
                    <a:pt x="168" y="141"/>
                  </a:lnTo>
                  <a:lnTo>
                    <a:pt x="167" y="144"/>
                  </a:lnTo>
                  <a:lnTo>
                    <a:pt x="167" y="146"/>
                  </a:lnTo>
                  <a:lnTo>
                    <a:pt x="168" y="147"/>
                  </a:lnTo>
                  <a:lnTo>
                    <a:pt x="167" y="150"/>
                  </a:lnTo>
                  <a:lnTo>
                    <a:pt x="167" y="150"/>
                  </a:lnTo>
                  <a:lnTo>
                    <a:pt x="166" y="151"/>
                  </a:lnTo>
                  <a:lnTo>
                    <a:pt x="165" y="153"/>
                  </a:lnTo>
                  <a:lnTo>
                    <a:pt x="160" y="157"/>
                  </a:lnTo>
                  <a:lnTo>
                    <a:pt x="160" y="157"/>
                  </a:lnTo>
                  <a:lnTo>
                    <a:pt x="152" y="161"/>
                  </a:lnTo>
                  <a:lnTo>
                    <a:pt x="148" y="162"/>
                  </a:lnTo>
                  <a:lnTo>
                    <a:pt x="148" y="162"/>
                  </a:lnTo>
                  <a:lnTo>
                    <a:pt x="152" y="173"/>
                  </a:lnTo>
                  <a:lnTo>
                    <a:pt x="152" y="173"/>
                  </a:lnTo>
                  <a:lnTo>
                    <a:pt x="156" y="180"/>
                  </a:lnTo>
                  <a:lnTo>
                    <a:pt x="159" y="185"/>
                  </a:lnTo>
                  <a:lnTo>
                    <a:pt x="161" y="189"/>
                  </a:lnTo>
                  <a:lnTo>
                    <a:pt x="161" y="189"/>
                  </a:lnTo>
                  <a:lnTo>
                    <a:pt x="166" y="188"/>
                  </a:lnTo>
                  <a:lnTo>
                    <a:pt x="175" y="184"/>
                  </a:lnTo>
                  <a:lnTo>
                    <a:pt x="175" y="184"/>
                  </a:lnTo>
                  <a:lnTo>
                    <a:pt x="181" y="179"/>
                  </a:lnTo>
                  <a:lnTo>
                    <a:pt x="184" y="174"/>
                  </a:lnTo>
                  <a:lnTo>
                    <a:pt x="184" y="174"/>
                  </a:lnTo>
                  <a:lnTo>
                    <a:pt x="179" y="185"/>
                  </a:lnTo>
                  <a:lnTo>
                    <a:pt x="176" y="191"/>
                  </a:lnTo>
                  <a:lnTo>
                    <a:pt x="171" y="196"/>
                  </a:lnTo>
                  <a:lnTo>
                    <a:pt x="167" y="200"/>
                  </a:lnTo>
                  <a:lnTo>
                    <a:pt x="167" y="200"/>
                  </a:lnTo>
                  <a:lnTo>
                    <a:pt x="151" y="211"/>
                  </a:lnTo>
                  <a:lnTo>
                    <a:pt x="129" y="223"/>
                  </a:lnTo>
                  <a:lnTo>
                    <a:pt x="116" y="231"/>
                  </a:lnTo>
                  <a:lnTo>
                    <a:pt x="103" y="236"/>
                  </a:lnTo>
                  <a:lnTo>
                    <a:pt x="90" y="241"/>
                  </a:lnTo>
                  <a:lnTo>
                    <a:pt x="76" y="243"/>
                  </a:lnTo>
                  <a:lnTo>
                    <a:pt x="76" y="243"/>
                  </a:lnTo>
                  <a:lnTo>
                    <a:pt x="73" y="242"/>
                  </a:lnTo>
                  <a:lnTo>
                    <a:pt x="68" y="241"/>
                  </a:lnTo>
                  <a:lnTo>
                    <a:pt x="59" y="234"/>
                  </a:lnTo>
                  <a:lnTo>
                    <a:pt x="50" y="228"/>
                  </a:lnTo>
                  <a:lnTo>
                    <a:pt x="45" y="222"/>
                  </a:lnTo>
                  <a:lnTo>
                    <a:pt x="45" y="222"/>
                  </a:lnTo>
                  <a:lnTo>
                    <a:pt x="44" y="222"/>
                  </a:lnTo>
                  <a:lnTo>
                    <a:pt x="42" y="221"/>
                  </a:lnTo>
                  <a:lnTo>
                    <a:pt x="39" y="222"/>
                  </a:lnTo>
                  <a:lnTo>
                    <a:pt x="36" y="225"/>
                  </a:lnTo>
                  <a:lnTo>
                    <a:pt x="36" y="225"/>
                  </a:lnTo>
                  <a:lnTo>
                    <a:pt x="33" y="225"/>
                  </a:lnTo>
                  <a:lnTo>
                    <a:pt x="28" y="225"/>
                  </a:lnTo>
                  <a:lnTo>
                    <a:pt x="21" y="226"/>
                  </a:lnTo>
                  <a:lnTo>
                    <a:pt x="18" y="228"/>
                  </a:lnTo>
                  <a:lnTo>
                    <a:pt x="16" y="231"/>
                  </a:lnTo>
                  <a:lnTo>
                    <a:pt x="16" y="231"/>
                  </a:lnTo>
                  <a:lnTo>
                    <a:pt x="16" y="232"/>
                  </a:lnTo>
                  <a:lnTo>
                    <a:pt x="20" y="232"/>
                  </a:lnTo>
                  <a:lnTo>
                    <a:pt x="23" y="231"/>
                  </a:lnTo>
                  <a:lnTo>
                    <a:pt x="28" y="232"/>
                  </a:lnTo>
                  <a:lnTo>
                    <a:pt x="28" y="232"/>
                  </a:lnTo>
                  <a:lnTo>
                    <a:pt x="30" y="233"/>
                  </a:lnTo>
                  <a:lnTo>
                    <a:pt x="28" y="234"/>
                  </a:lnTo>
                  <a:lnTo>
                    <a:pt x="27" y="236"/>
                  </a:lnTo>
                  <a:lnTo>
                    <a:pt x="27" y="238"/>
                  </a:lnTo>
                  <a:lnTo>
                    <a:pt x="27" y="238"/>
                  </a:lnTo>
                  <a:lnTo>
                    <a:pt x="27" y="239"/>
                  </a:lnTo>
                  <a:lnTo>
                    <a:pt x="30" y="242"/>
                  </a:lnTo>
                  <a:lnTo>
                    <a:pt x="36" y="244"/>
                  </a:lnTo>
                  <a:lnTo>
                    <a:pt x="48" y="249"/>
                  </a:lnTo>
                  <a:lnTo>
                    <a:pt x="48" y="249"/>
                  </a:lnTo>
                  <a:lnTo>
                    <a:pt x="49" y="250"/>
                  </a:lnTo>
                  <a:lnTo>
                    <a:pt x="49" y="252"/>
                  </a:lnTo>
                  <a:lnTo>
                    <a:pt x="49" y="252"/>
                  </a:lnTo>
                  <a:lnTo>
                    <a:pt x="41" y="250"/>
                  </a:lnTo>
                  <a:lnTo>
                    <a:pt x="34" y="248"/>
                  </a:lnTo>
                  <a:lnTo>
                    <a:pt x="26" y="244"/>
                  </a:lnTo>
                  <a:lnTo>
                    <a:pt x="26" y="244"/>
                  </a:lnTo>
                  <a:lnTo>
                    <a:pt x="20" y="243"/>
                  </a:lnTo>
                  <a:lnTo>
                    <a:pt x="16" y="243"/>
                  </a:lnTo>
                  <a:lnTo>
                    <a:pt x="15" y="245"/>
                  </a:lnTo>
                  <a:lnTo>
                    <a:pt x="14" y="248"/>
                  </a:lnTo>
                  <a:lnTo>
                    <a:pt x="14" y="248"/>
                  </a:lnTo>
                  <a:lnTo>
                    <a:pt x="12" y="249"/>
                  </a:lnTo>
                  <a:lnTo>
                    <a:pt x="11" y="249"/>
                  </a:lnTo>
                  <a:lnTo>
                    <a:pt x="7" y="252"/>
                  </a:lnTo>
                  <a:lnTo>
                    <a:pt x="5" y="253"/>
                  </a:lnTo>
                  <a:lnTo>
                    <a:pt x="2" y="257"/>
                  </a:lnTo>
                  <a:lnTo>
                    <a:pt x="1" y="260"/>
                  </a:lnTo>
                  <a:lnTo>
                    <a:pt x="0" y="266"/>
                  </a:lnTo>
                  <a:lnTo>
                    <a:pt x="0" y="266"/>
                  </a:lnTo>
                  <a:lnTo>
                    <a:pt x="2" y="265"/>
                  </a:lnTo>
                  <a:lnTo>
                    <a:pt x="6" y="261"/>
                  </a:lnTo>
                  <a:lnTo>
                    <a:pt x="10" y="259"/>
                  </a:lnTo>
                  <a:lnTo>
                    <a:pt x="12" y="258"/>
                  </a:lnTo>
                  <a:lnTo>
                    <a:pt x="12" y="259"/>
                  </a:lnTo>
                  <a:lnTo>
                    <a:pt x="12" y="259"/>
                  </a:lnTo>
                  <a:lnTo>
                    <a:pt x="15" y="264"/>
                  </a:lnTo>
                  <a:lnTo>
                    <a:pt x="18" y="266"/>
                  </a:lnTo>
                  <a:lnTo>
                    <a:pt x="23" y="266"/>
                  </a:lnTo>
                  <a:lnTo>
                    <a:pt x="28" y="266"/>
                  </a:lnTo>
                  <a:lnTo>
                    <a:pt x="39" y="265"/>
                  </a:lnTo>
                  <a:lnTo>
                    <a:pt x="44" y="265"/>
                  </a:lnTo>
                  <a:lnTo>
                    <a:pt x="47" y="265"/>
                  </a:lnTo>
                  <a:lnTo>
                    <a:pt x="47" y="265"/>
                  </a:lnTo>
                  <a:lnTo>
                    <a:pt x="47" y="266"/>
                  </a:lnTo>
                  <a:lnTo>
                    <a:pt x="47" y="266"/>
                  </a:lnTo>
                  <a:lnTo>
                    <a:pt x="44" y="268"/>
                  </a:lnTo>
                  <a:lnTo>
                    <a:pt x="36" y="269"/>
                  </a:lnTo>
                  <a:lnTo>
                    <a:pt x="31" y="270"/>
                  </a:lnTo>
                  <a:lnTo>
                    <a:pt x="26" y="272"/>
                  </a:lnTo>
                  <a:lnTo>
                    <a:pt x="25" y="274"/>
                  </a:lnTo>
                  <a:lnTo>
                    <a:pt x="23" y="276"/>
                  </a:lnTo>
                  <a:lnTo>
                    <a:pt x="25" y="277"/>
                  </a:lnTo>
                  <a:lnTo>
                    <a:pt x="25" y="277"/>
                  </a:lnTo>
                  <a:lnTo>
                    <a:pt x="22" y="280"/>
                  </a:lnTo>
                  <a:lnTo>
                    <a:pt x="20" y="285"/>
                  </a:lnTo>
                  <a:lnTo>
                    <a:pt x="18" y="287"/>
                  </a:lnTo>
                  <a:lnTo>
                    <a:pt x="18" y="291"/>
                  </a:lnTo>
                  <a:lnTo>
                    <a:pt x="20" y="295"/>
                  </a:lnTo>
                  <a:lnTo>
                    <a:pt x="23" y="299"/>
                  </a:lnTo>
                  <a:lnTo>
                    <a:pt x="23" y="299"/>
                  </a:lnTo>
                  <a:lnTo>
                    <a:pt x="25" y="292"/>
                  </a:lnTo>
                  <a:lnTo>
                    <a:pt x="27" y="288"/>
                  </a:lnTo>
                  <a:lnTo>
                    <a:pt x="28" y="287"/>
                  </a:lnTo>
                  <a:lnTo>
                    <a:pt x="31" y="287"/>
                  </a:lnTo>
                  <a:lnTo>
                    <a:pt x="31" y="287"/>
                  </a:lnTo>
                  <a:lnTo>
                    <a:pt x="36" y="287"/>
                  </a:lnTo>
                  <a:lnTo>
                    <a:pt x="39" y="290"/>
                  </a:lnTo>
                  <a:lnTo>
                    <a:pt x="43" y="290"/>
                  </a:lnTo>
                  <a:lnTo>
                    <a:pt x="48" y="287"/>
                  </a:lnTo>
                  <a:lnTo>
                    <a:pt x="48" y="287"/>
                  </a:lnTo>
                  <a:lnTo>
                    <a:pt x="53" y="284"/>
                  </a:lnTo>
                  <a:lnTo>
                    <a:pt x="57" y="281"/>
                  </a:lnTo>
                  <a:lnTo>
                    <a:pt x="64" y="279"/>
                  </a:lnTo>
                  <a:lnTo>
                    <a:pt x="64" y="279"/>
                  </a:lnTo>
                  <a:lnTo>
                    <a:pt x="64" y="281"/>
                  </a:lnTo>
                  <a:lnTo>
                    <a:pt x="66" y="285"/>
                  </a:lnTo>
                  <a:lnTo>
                    <a:pt x="66" y="285"/>
                  </a:lnTo>
                  <a:lnTo>
                    <a:pt x="69" y="286"/>
                  </a:lnTo>
                  <a:lnTo>
                    <a:pt x="70" y="287"/>
                  </a:lnTo>
                  <a:lnTo>
                    <a:pt x="70" y="287"/>
                  </a:lnTo>
                  <a:lnTo>
                    <a:pt x="70" y="287"/>
                  </a:lnTo>
                  <a:lnTo>
                    <a:pt x="69" y="291"/>
                  </a:lnTo>
                  <a:lnTo>
                    <a:pt x="66" y="295"/>
                  </a:lnTo>
                  <a:lnTo>
                    <a:pt x="64" y="297"/>
                  </a:lnTo>
                  <a:lnTo>
                    <a:pt x="64" y="297"/>
                  </a:lnTo>
                  <a:lnTo>
                    <a:pt x="65" y="297"/>
                  </a:lnTo>
                  <a:lnTo>
                    <a:pt x="69" y="297"/>
                  </a:lnTo>
                  <a:lnTo>
                    <a:pt x="73" y="296"/>
                  </a:lnTo>
                  <a:lnTo>
                    <a:pt x="75" y="293"/>
                  </a:lnTo>
                  <a:lnTo>
                    <a:pt x="77" y="290"/>
                  </a:lnTo>
                  <a:lnTo>
                    <a:pt x="77" y="290"/>
                  </a:lnTo>
                  <a:lnTo>
                    <a:pt x="79" y="288"/>
                  </a:lnTo>
                  <a:lnTo>
                    <a:pt x="80" y="288"/>
                  </a:lnTo>
                  <a:lnTo>
                    <a:pt x="84" y="288"/>
                  </a:lnTo>
                  <a:lnTo>
                    <a:pt x="84" y="288"/>
                  </a:lnTo>
                  <a:lnTo>
                    <a:pt x="86" y="287"/>
                  </a:lnTo>
                  <a:lnTo>
                    <a:pt x="87" y="286"/>
                  </a:lnTo>
                  <a:lnTo>
                    <a:pt x="87" y="282"/>
                  </a:lnTo>
                  <a:lnTo>
                    <a:pt x="87" y="279"/>
                  </a:lnTo>
                  <a:lnTo>
                    <a:pt x="87" y="276"/>
                  </a:lnTo>
                  <a:lnTo>
                    <a:pt x="89" y="275"/>
                  </a:lnTo>
                  <a:lnTo>
                    <a:pt x="89" y="275"/>
                  </a:lnTo>
                  <a:lnTo>
                    <a:pt x="93" y="271"/>
                  </a:lnTo>
                  <a:lnTo>
                    <a:pt x="98" y="268"/>
                  </a:lnTo>
                  <a:lnTo>
                    <a:pt x="109" y="263"/>
                  </a:lnTo>
                  <a:lnTo>
                    <a:pt x="109" y="263"/>
                  </a:lnTo>
                  <a:lnTo>
                    <a:pt x="108" y="268"/>
                  </a:lnTo>
                  <a:lnTo>
                    <a:pt x="108" y="272"/>
                  </a:lnTo>
                  <a:lnTo>
                    <a:pt x="111" y="279"/>
                  </a:lnTo>
                  <a:lnTo>
                    <a:pt x="138" y="271"/>
                  </a:lnTo>
                  <a:lnTo>
                    <a:pt x="138" y="271"/>
                  </a:lnTo>
                  <a:lnTo>
                    <a:pt x="136" y="265"/>
                  </a:lnTo>
                  <a:lnTo>
                    <a:pt x="138" y="260"/>
                  </a:lnTo>
                  <a:lnTo>
                    <a:pt x="141" y="254"/>
                  </a:lnTo>
                  <a:lnTo>
                    <a:pt x="145" y="248"/>
                  </a:lnTo>
                  <a:lnTo>
                    <a:pt x="145" y="248"/>
                  </a:lnTo>
                  <a:lnTo>
                    <a:pt x="145" y="250"/>
                  </a:lnTo>
                  <a:lnTo>
                    <a:pt x="144" y="257"/>
                  </a:lnTo>
                  <a:lnTo>
                    <a:pt x="144" y="264"/>
                  </a:lnTo>
                  <a:lnTo>
                    <a:pt x="144" y="268"/>
                  </a:lnTo>
                  <a:lnTo>
                    <a:pt x="145" y="269"/>
                  </a:lnTo>
                  <a:lnTo>
                    <a:pt x="172" y="263"/>
                  </a:lnTo>
                  <a:lnTo>
                    <a:pt x="172" y="263"/>
                  </a:lnTo>
                  <a:lnTo>
                    <a:pt x="171" y="259"/>
                  </a:lnTo>
                  <a:lnTo>
                    <a:pt x="171" y="254"/>
                  </a:lnTo>
                  <a:lnTo>
                    <a:pt x="173" y="245"/>
                  </a:lnTo>
                  <a:lnTo>
                    <a:pt x="173" y="245"/>
                  </a:lnTo>
                  <a:lnTo>
                    <a:pt x="176" y="255"/>
                  </a:lnTo>
                  <a:lnTo>
                    <a:pt x="181" y="264"/>
                  </a:lnTo>
                  <a:lnTo>
                    <a:pt x="187" y="271"/>
                  </a:lnTo>
                  <a:lnTo>
                    <a:pt x="191" y="274"/>
                  </a:lnTo>
                  <a:lnTo>
                    <a:pt x="194" y="276"/>
                  </a:lnTo>
                  <a:lnTo>
                    <a:pt x="194" y="276"/>
                  </a:lnTo>
                  <a:lnTo>
                    <a:pt x="209" y="282"/>
                  </a:lnTo>
                  <a:lnTo>
                    <a:pt x="225" y="287"/>
                  </a:lnTo>
                  <a:lnTo>
                    <a:pt x="263" y="298"/>
                  </a:lnTo>
                  <a:lnTo>
                    <a:pt x="263" y="298"/>
                  </a:lnTo>
                  <a:lnTo>
                    <a:pt x="274" y="302"/>
                  </a:lnTo>
                  <a:lnTo>
                    <a:pt x="283" y="306"/>
                  </a:lnTo>
                  <a:lnTo>
                    <a:pt x="283" y="306"/>
                  </a:lnTo>
                  <a:lnTo>
                    <a:pt x="285" y="307"/>
                  </a:lnTo>
                  <a:lnTo>
                    <a:pt x="285" y="308"/>
                  </a:lnTo>
                  <a:lnTo>
                    <a:pt x="284" y="312"/>
                  </a:lnTo>
                  <a:lnTo>
                    <a:pt x="280" y="314"/>
                  </a:lnTo>
                  <a:lnTo>
                    <a:pt x="280" y="314"/>
                  </a:lnTo>
                  <a:lnTo>
                    <a:pt x="285" y="318"/>
                  </a:lnTo>
                  <a:lnTo>
                    <a:pt x="295" y="324"/>
                  </a:lnTo>
                  <a:lnTo>
                    <a:pt x="295" y="324"/>
                  </a:lnTo>
                  <a:lnTo>
                    <a:pt x="301" y="330"/>
                  </a:lnTo>
                  <a:lnTo>
                    <a:pt x="305" y="338"/>
                  </a:lnTo>
                  <a:lnTo>
                    <a:pt x="309" y="347"/>
                  </a:lnTo>
                  <a:lnTo>
                    <a:pt x="311" y="357"/>
                  </a:lnTo>
                  <a:lnTo>
                    <a:pt x="311" y="357"/>
                  </a:lnTo>
                  <a:lnTo>
                    <a:pt x="313" y="366"/>
                  </a:lnTo>
                  <a:lnTo>
                    <a:pt x="313" y="374"/>
                  </a:lnTo>
                  <a:lnTo>
                    <a:pt x="313" y="382"/>
                  </a:lnTo>
                  <a:lnTo>
                    <a:pt x="313" y="385"/>
                  </a:lnTo>
                  <a:lnTo>
                    <a:pt x="312" y="387"/>
                  </a:lnTo>
                  <a:lnTo>
                    <a:pt x="312" y="387"/>
                  </a:lnTo>
                  <a:lnTo>
                    <a:pt x="310" y="389"/>
                  </a:lnTo>
                  <a:lnTo>
                    <a:pt x="307" y="390"/>
                  </a:lnTo>
                  <a:lnTo>
                    <a:pt x="304" y="392"/>
                  </a:lnTo>
                  <a:lnTo>
                    <a:pt x="296" y="394"/>
                  </a:lnTo>
                  <a:lnTo>
                    <a:pt x="299" y="404"/>
                  </a:lnTo>
                  <a:lnTo>
                    <a:pt x="299" y="404"/>
                  </a:lnTo>
                  <a:lnTo>
                    <a:pt x="304" y="404"/>
                  </a:lnTo>
                  <a:lnTo>
                    <a:pt x="309" y="403"/>
                  </a:lnTo>
                  <a:lnTo>
                    <a:pt x="313" y="401"/>
                  </a:lnTo>
                  <a:lnTo>
                    <a:pt x="313" y="401"/>
                  </a:lnTo>
                  <a:lnTo>
                    <a:pt x="312" y="403"/>
                  </a:lnTo>
                  <a:lnTo>
                    <a:pt x="312" y="403"/>
                  </a:lnTo>
                  <a:lnTo>
                    <a:pt x="309" y="409"/>
                  </a:lnTo>
                  <a:lnTo>
                    <a:pt x="307" y="414"/>
                  </a:lnTo>
                  <a:lnTo>
                    <a:pt x="318" y="421"/>
                  </a:lnTo>
                  <a:lnTo>
                    <a:pt x="318" y="421"/>
                  </a:lnTo>
                  <a:lnTo>
                    <a:pt x="323" y="409"/>
                  </a:lnTo>
                  <a:lnTo>
                    <a:pt x="326" y="405"/>
                  </a:lnTo>
                  <a:lnTo>
                    <a:pt x="328" y="403"/>
                  </a:lnTo>
                  <a:lnTo>
                    <a:pt x="328" y="403"/>
                  </a:lnTo>
                  <a:lnTo>
                    <a:pt x="331" y="403"/>
                  </a:lnTo>
                  <a:lnTo>
                    <a:pt x="334" y="404"/>
                  </a:lnTo>
                  <a:lnTo>
                    <a:pt x="339" y="406"/>
                  </a:lnTo>
                  <a:lnTo>
                    <a:pt x="344" y="409"/>
                  </a:lnTo>
                  <a:lnTo>
                    <a:pt x="350" y="414"/>
                  </a:lnTo>
                  <a:lnTo>
                    <a:pt x="355" y="420"/>
                  </a:lnTo>
                  <a:lnTo>
                    <a:pt x="360" y="426"/>
                  </a:lnTo>
                  <a:lnTo>
                    <a:pt x="364" y="433"/>
                  </a:lnTo>
                  <a:lnTo>
                    <a:pt x="364" y="433"/>
                  </a:lnTo>
                  <a:lnTo>
                    <a:pt x="365" y="439"/>
                  </a:lnTo>
                  <a:lnTo>
                    <a:pt x="366" y="446"/>
                  </a:lnTo>
                  <a:lnTo>
                    <a:pt x="366" y="452"/>
                  </a:lnTo>
                  <a:lnTo>
                    <a:pt x="365" y="459"/>
                  </a:lnTo>
                  <a:lnTo>
                    <a:pt x="364" y="465"/>
                  </a:lnTo>
                  <a:lnTo>
                    <a:pt x="361" y="470"/>
                  </a:lnTo>
                  <a:lnTo>
                    <a:pt x="358" y="474"/>
                  </a:lnTo>
                  <a:lnTo>
                    <a:pt x="354" y="476"/>
                  </a:lnTo>
                  <a:lnTo>
                    <a:pt x="354" y="476"/>
                  </a:lnTo>
                  <a:lnTo>
                    <a:pt x="350" y="476"/>
                  </a:lnTo>
                  <a:lnTo>
                    <a:pt x="348" y="475"/>
                  </a:lnTo>
                  <a:lnTo>
                    <a:pt x="339" y="471"/>
                  </a:lnTo>
                  <a:lnTo>
                    <a:pt x="332" y="468"/>
                  </a:lnTo>
                  <a:lnTo>
                    <a:pt x="329" y="468"/>
                  </a:lnTo>
                  <a:lnTo>
                    <a:pt x="327" y="470"/>
                  </a:lnTo>
                  <a:lnTo>
                    <a:pt x="327" y="470"/>
                  </a:lnTo>
                  <a:lnTo>
                    <a:pt x="326" y="471"/>
                  </a:lnTo>
                  <a:lnTo>
                    <a:pt x="322" y="474"/>
                  </a:lnTo>
                  <a:lnTo>
                    <a:pt x="316" y="477"/>
                  </a:lnTo>
                  <a:lnTo>
                    <a:pt x="313" y="480"/>
                  </a:lnTo>
                  <a:lnTo>
                    <a:pt x="311" y="484"/>
                  </a:lnTo>
                  <a:lnTo>
                    <a:pt x="311" y="488"/>
                  </a:lnTo>
                  <a:lnTo>
                    <a:pt x="312" y="495"/>
                  </a:lnTo>
                  <a:lnTo>
                    <a:pt x="312" y="495"/>
                  </a:lnTo>
                  <a:lnTo>
                    <a:pt x="318" y="488"/>
                  </a:lnTo>
                  <a:lnTo>
                    <a:pt x="321" y="486"/>
                  </a:lnTo>
                  <a:lnTo>
                    <a:pt x="323" y="486"/>
                  </a:lnTo>
                  <a:lnTo>
                    <a:pt x="323" y="486"/>
                  </a:lnTo>
                  <a:lnTo>
                    <a:pt x="325" y="487"/>
                  </a:lnTo>
                  <a:lnTo>
                    <a:pt x="325" y="488"/>
                  </a:lnTo>
                  <a:lnTo>
                    <a:pt x="327" y="491"/>
                  </a:lnTo>
                  <a:lnTo>
                    <a:pt x="327" y="491"/>
                  </a:lnTo>
                  <a:lnTo>
                    <a:pt x="328" y="492"/>
                  </a:lnTo>
                  <a:lnTo>
                    <a:pt x="331" y="492"/>
                  </a:lnTo>
                  <a:lnTo>
                    <a:pt x="338" y="492"/>
                  </a:lnTo>
                  <a:lnTo>
                    <a:pt x="344" y="491"/>
                  </a:lnTo>
                  <a:lnTo>
                    <a:pt x="347" y="491"/>
                  </a:lnTo>
                  <a:lnTo>
                    <a:pt x="348" y="492"/>
                  </a:lnTo>
                  <a:lnTo>
                    <a:pt x="348" y="492"/>
                  </a:lnTo>
                  <a:lnTo>
                    <a:pt x="348" y="493"/>
                  </a:lnTo>
                  <a:lnTo>
                    <a:pt x="347" y="493"/>
                  </a:lnTo>
                  <a:lnTo>
                    <a:pt x="343" y="493"/>
                  </a:lnTo>
                  <a:lnTo>
                    <a:pt x="343" y="493"/>
                  </a:lnTo>
                  <a:lnTo>
                    <a:pt x="331" y="496"/>
                  </a:lnTo>
                  <a:lnTo>
                    <a:pt x="326" y="498"/>
                  </a:lnTo>
                  <a:lnTo>
                    <a:pt x="322" y="501"/>
                  </a:lnTo>
                  <a:lnTo>
                    <a:pt x="322" y="501"/>
                  </a:lnTo>
                  <a:lnTo>
                    <a:pt x="322" y="502"/>
                  </a:lnTo>
                  <a:lnTo>
                    <a:pt x="322" y="504"/>
                  </a:lnTo>
                  <a:lnTo>
                    <a:pt x="322" y="504"/>
                  </a:lnTo>
                  <a:lnTo>
                    <a:pt x="320" y="508"/>
                  </a:lnTo>
                  <a:lnTo>
                    <a:pt x="316" y="511"/>
                  </a:lnTo>
                  <a:lnTo>
                    <a:pt x="313" y="514"/>
                  </a:lnTo>
                  <a:lnTo>
                    <a:pt x="312" y="518"/>
                  </a:lnTo>
                  <a:lnTo>
                    <a:pt x="312" y="522"/>
                  </a:lnTo>
                  <a:lnTo>
                    <a:pt x="312" y="522"/>
                  </a:lnTo>
                  <a:lnTo>
                    <a:pt x="313" y="527"/>
                  </a:lnTo>
                  <a:lnTo>
                    <a:pt x="316" y="529"/>
                  </a:lnTo>
                  <a:lnTo>
                    <a:pt x="320" y="533"/>
                  </a:lnTo>
                  <a:lnTo>
                    <a:pt x="320" y="533"/>
                  </a:lnTo>
                  <a:lnTo>
                    <a:pt x="320" y="530"/>
                  </a:lnTo>
                  <a:lnTo>
                    <a:pt x="321" y="527"/>
                  </a:lnTo>
                  <a:lnTo>
                    <a:pt x="322" y="522"/>
                  </a:lnTo>
                  <a:lnTo>
                    <a:pt x="322" y="519"/>
                  </a:lnTo>
                  <a:lnTo>
                    <a:pt x="325" y="519"/>
                  </a:lnTo>
                  <a:lnTo>
                    <a:pt x="325" y="519"/>
                  </a:lnTo>
                  <a:lnTo>
                    <a:pt x="326" y="519"/>
                  </a:lnTo>
                  <a:lnTo>
                    <a:pt x="328" y="520"/>
                  </a:lnTo>
                  <a:lnTo>
                    <a:pt x="329" y="523"/>
                  </a:lnTo>
                  <a:lnTo>
                    <a:pt x="332" y="523"/>
                  </a:lnTo>
                  <a:lnTo>
                    <a:pt x="332" y="523"/>
                  </a:lnTo>
                  <a:lnTo>
                    <a:pt x="334" y="523"/>
                  </a:lnTo>
                  <a:lnTo>
                    <a:pt x="338" y="520"/>
                  </a:lnTo>
                  <a:lnTo>
                    <a:pt x="345" y="513"/>
                  </a:lnTo>
                  <a:lnTo>
                    <a:pt x="353" y="507"/>
                  </a:lnTo>
                  <a:lnTo>
                    <a:pt x="355" y="504"/>
                  </a:lnTo>
                  <a:lnTo>
                    <a:pt x="358" y="504"/>
                  </a:lnTo>
                  <a:lnTo>
                    <a:pt x="358" y="504"/>
                  </a:lnTo>
                  <a:lnTo>
                    <a:pt x="359" y="506"/>
                  </a:lnTo>
                  <a:lnTo>
                    <a:pt x="358" y="507"/>
                  </a:lnTo>
                  <a:lnTo>
                    <a:pt x="353" y="511"/>
                  </a:lnTo>
                  <a:lnTo>
                    <a:pt x="348" y="515"/>
                  </a:lnTo>
                  <a:lnTo>
                    <a:pt x="345" y="518"/>
                  </a:lnTo>
                  <a:lnTo>
                    <a:pt x="344" y="522"/>
                  </a:lnTo>
                  <a:lnTo>
                    <a:pt x="344" y="522"/>
                  </a:lnTo>
                  <a:lnTo>
                    <a:pt x="345" y="525"/>
                  </a:lnTo>
                  <a:lnTo>
                    <a:pt x="347" y="528"/>
                  </a:lnTo>
                  <a:lnTo>
                    <a:pt x="349" y="530"/>
                  </a:lnTo>
                  <a:lnTo>
                    <a:pt x="350" y="533"/>
                  </a:lnTo>
                  <a:lnTo>
                    <a:pt x="350" y="533"/>
                  </a:lnTo>
                  <a:lnTo>
                    <a:pt x="352" y="535"/>
                  </a:lnTo>
                  <a:lnTo>
                    <a:pt x="354" y="539"/>
                  </a:lnTo>
                  <a:lnTo>
                    <a:pt x="356" y="541"/>
                  </a:lnTo>
                  <a:lnTo>
                    <a:pt x="360" y="542"/>
                  </a:lnTo>
                  <a:lnTo>
                    <a:pt x="368" y="545"/>
                  </a:lnTo>
                  <a:lnTo>
                    <a:pt x="371" y="545"/>
                  </a:lnTo>
                  <a:lnTo>
                    <a:pt x="371" y="545"/>
                  </a:lnTo>
                  <a:lnTo>
                    <a:pt x="370" y="542"/>
                  </a:lnTo>
                  <a:lnTo>
                    <a:pt x="366" y="539"/>
                  </a:lnTo>
                  <a:lnTo>
                    <a:pt x="363" y="534"/>
                  </a:lnTo>
                  <a:lnTo>
                    <a:pt x="363" y="533"/>
                  </a:lnTo>
                  <a:lnTo>
                    <a:pt x="363" y="530"/>
                  </a:lnTo>
                  <a:lnTo>
                    <a:pt x="363" y="530"/>
                  </a:lnTo>
                  <a:lnTo>
                    <a:pt x="364" y="529"/>
                  </a:lnTo>
                  <a:lnTo>
                    <a:pt x="366" y="530"/>
                  </a:lnTo>
                  <a:lnTo>
                    <a:pt x="369" y="530"/>
                  </a:lnTo>
                  <a:lnTo>
                    <a:pt x="371" y="529"/>
                  </a:lnTo>
                  <a:lnTo>
                    <a:pt x="371" y="529"/>
                  </a:lnTo>
                  <a:lnTo>
                    <a:pt x="371" y="527"/>
                  </a:lnTo>
                  <a:lnTo>
                    <a:pt x="371" y="519"/>
                  </a:lnTo>
                  <a:lnTo>
                    <a:pt x="371" y="515"/>
                  </a:lnTo>
                  <a:lnTo>
                    <a:pt x="372" y="511"/>
                  </a:lnTo>
                  <a:lnTo>
                    <a:pt x="376" y="506"/>
                  </a:lnTo>
                  <a:lnTo>
                    <a:pt x="381" y="500"/>
                  </a:lnTo>
                  <a:lnTo>
                    <a:pt x="381" y="500"/>
                  </a:lnTo>
                  <a:lnTo>
                    <a:pt x="384" y="503"/>
                  </a:lnTo>
                  <a:lnTo>
                    <a:pt x="386" y="504"/>
                  </a:lnTo>
                  <a:lnTo>
                    <a:pt x="391" y="506"/>
                  </a:lnTo>
                  <a:lnTo>
                    <a:pt x="391" y="506"/>
                  </a:lnTo>
                  <a:lnTo>
                    <a:pt x="392" y="507"/>
                  </a:lnTo>
                  <a:lnTo>
                    <a:pt x="393" y="508"/>
                  </a:lnTo>
                  <a:lnTo>
                    <a:pt x="393" y="513"/>
                  </a:lnTo>
                  <a:lnTo>
                    <a:pt x="393" y="519"/>
                  </a:lnTo>
                  <a:lnTo>
                    <a:pt x="393" y="519"/>
                  </a:lnTo>
                  <a:lnTo>
                    <a:pt x="395" y="518"/>
                  </a:lnTo>
                  <a:lnTo>
                    <a:pt x="397" y="514"/>
                  </a:lnTo>
                  <a:lnTo>
                    <a:pt x="399" y="508"/>
                  </a:lnTo>
                  <a:lnTo>
                    <a:pt x="399" y="501"/>
                  </a:lnTo>
                  <a:lnTo>
                    <a:pt x="399" y="501"/>
                  </a:lnTo>
                  <a:lnTo>
                    <a:pt x="402" y="500"/>
                  </a:lnTo>
                  <a:lnTo>
                    <a:pt x="404" y="495"/>
                  </a:lnTo>
                  <a:lnTo>
                    <a:pt x="404" y="495"/>
                  </a:lnTo>
                  <a:lnTo>
                    <a:pt x="406" y="492"/>
                  </a:lnTo>
                  <a:lnTo>
                    <a:pt x="404" y="491"/>
                  </a:lnTo>
                  <a:lnTo>
                    <a:pt x="401" y="487"/>
                  </a:lnTo>
                  <a:lnTo>
                    <a:pt x="399" y="485"/>
                  </a:lnTo>
                  <a:lnTo>
                    <a:pt x="398" y="481"/>
                  </a:lnTo>
                  <a:lnTo>
                    <a:pt x="397" y="475"/>
                  </a:lnTo>
                  <a:lnTo>
                    <a:pt x="397" y="468"/>
                  </a:lnTo>
                  <a:lnTo>
                    <a:pt x="397" y="468"/>
                  </a:lnTo>
                  <a:lnTo>
                    <a:pt x="397" y="465"/>
                  </a:lnTo>
                  <a:lnTo>
                    <a:pt x="396" y="464"/>
                  </a:lnTo>
                  <a:lnTo>
                    <a:pt x="392" y="461"/>
                  </a:lnTo>
                  <a:lnTo>
                    <a:pt x="392" y="461"/>
                  </a:lnTo>
                  <a:lnTo>
                    <a:pt x="390" y="458"/>
                  </a:lnTo>
                  <a:lnTo>
                    <a:pt x="390" y="457"/>
                  </a:lnTo>
                  <a:lnTo>
                    <a:pt x="391" y="457"/>
                  </a:lnTo>
                  <a:lnTo>
                    <a:pt x="391" y="457"/>
                  </a:lnTo>
                  <a:lnTo>
                    <a:pt x="396" y="458"/>
                  </a:lnTo>
                  <a:lnTo>
                    <a:pt x="401" y="458"/>
                  </a:lnTo>
                  <a:lnTo>
                    <a:pt x="406" y="457"/>
                  </a:lnTo>
                  <a:lnTo>
                    <a:pt x="406" y="457"/>
                  </a:lnTo>
                  <a:lnTo>
                    <a:pt x="406" y="442"/>
                  </a:lnTo>
                  <a:lnTo>
                    <a:pt x="407" y="434"/>
                  </a:lnTo>
                  <a:lnTo>
                    <a:pt x="406" y="431"/>
                  </a:lnTo>
                  <a:lnTo>
                    <a:pt x="406" y="431"/>
                  </a:lnTo>
                  <a:lnTo>
                    <a:pt x="401" y="431"/>
                  </a:lnTo>
                  <a:lnTo>
                    <a:pt x="396" y="430"/>
                  </a:lnTo>
                  <a:lnTo>
                    <a:pt x="393" y="428"/>
                  </a:lnTo>
                  <a:lnTo>
                    <a:pt x="391" y="426"/>
                  </a:lnTo>
                  <a:lnTo>
                    <a:pt x="391" y="426"/>
                  </a:lnTo>
                  <a:lnTo>
                    <a:pt x="395" y="426"/>
                  </a:lnTo>
                  <a:lnTo>
                    <a:pt x="399" y="426"/>
                  </a:lnTo>
                  <a:lnTo>
                    <a:pt x="403" y="426"/>
                  </a:lnTo>
                  <a:lnTo>
                    <a:pt x="406" y="423"/>
                  </a:lnTo>
                  <a:lnTo>
                    <a:pt x="406" y="423"/>
                  </a:lnTo>
                  <a:lnTo>
                    <a:pt x="406" y="411"/>
                  </a:lnTo>
                  <a:lnTo>
                    <a:pt x="404" y="403"/>
                  </a:lnTo>
                  <a:lnTo>
                    <a:pt x="404" y="400"/>
                  </a:lnTo>
                  <a:lnTo>
                    <a:pt x="403" y="399"/>
                  </a:lnTo>
                  <a:lnTo>
                    <a:pt x="403" y="399"/>
                  </a:lnTo>
                  <a:lnTo>
                    <a:pt x="398" y="400"/>
                  </a:lnTo>
                  <a:lnTo>
                    <a:pt x="395" y="400"/>
                  </a:lnTo>
                  <a:lnTo>
                    <a:pt x="391" y="399"/>
                  </a:lnTo>
                  <a:lnTo>
                    <a:pt x="387" y="398"/>
                  </a:lnTo>
                  <a:lnTo>
                    <a:pt x="387" y="398"/>
                  </a:lnTo>
                  <a:lnTo>
                    <a:pt x="386" y="396"/>
                  </a:lnTo>
                  <a:lnTo>
                    <a:pt x="385" y="394"/>
                  </a:lnTo>
                  <a:lnTo>
                    <a:pt x="385" y="390"/>
                  </a:lnTo>
                  <a:lnTo>
                    <a:pt x="384" y="388"/>
                  </a:lnTo>
                  <a:lnTo>
                    <a:pt x="384" y="387"/>
                  </a:lnTo>
                  <a:lnTo>
                    <a:pt x="382" y="385"/>
                  </a:lnTo>
                  <a:lnTo>
                    <a:pt x="382" y="385"/>
                  </a:lnTo>
                  <a:lnTo>
                    <a:pt x="375" y="383"/>
                  </a:lnTo>
                  <a:lnTo>
                    <a:pt x="368" y="379"/>
                  </a:lnTo>
                  <a:lnTo>
                    <a:pt x="364" y="376"/>
                  </a:lnTo>
                  <a:lnTo>
                    <a:pt x="360" y="373"/>
                  </a:lnTo>
                  <a:lnTo>
                    <a:pt x="360" y="373"/>
                  </a:lnTo>
                  <a:lnTo>
                    <a:pt x="358" y="369"/>
                  </a:lnTo>
                  <a:lnTo>
                    <a:pt x="358" y="366"/>
                  </a:lnTo>
                  <a:lnTo>
                    <a:pt x="358" y="363"/>
                  </a:lnTo>
                  <a:lnTo>
                    <a:pt x="358" y="363"/>
                  </a:lnTo>
                  <a:lnTo>
                    <a:pt x="364" y="366"/>
                  </a:lnTo>
                  <a:lnTo>
                    <a:pt x="366" y="366"/>
                  </a:lnTo>
                  <a:lnTo>
                    <a:pt x="370" y="365"/>
                  </a:lnTo>
                  <a:lnTo>
                    <a:pt x="371" y="345"/>
                  </a:lnTo>
                  <a:lnTo>
                    <a:pt x="371" y="345"/>
                  </a:lnTo>
                  <a:lnTo>
                    <a:pt x="369" y="345"/>
                  </a:lnTo>
                  <a:lnTo>
                    <a:pt x="364" y="344"/>
                  </a:lnTo>
                  <a:lnTo>
                    <a:pt x="364" y="344"/>
                  </a:lnTo>
                  <a:lnTo>
                    <a:pt x="361" y="341"/>
                  </a:lnTo>
                  <a:lnTo>
                    <a:pt x="359" y="339"/>
                  </a:lnTo>
                  <a:lnTo>
                    <a:pt x="358" y="336"/>
                  </a:lnTo>
                  <a:lnTo>
                    <a:pt x="358" y="336"/>
                  </a:lnTo>
                  <a:lnTo>
                    <a:pt x="360" y="338"/>
                  </a:lnTo>
                  <a:lnTo>
                    <a:pt x="365" y="339"/>
                  </a:lnTo>
                  <a:lnTo>
                    <a:pt x="365" y="339"/>
                  </a:lnTo>
                  <a:lnTo>
                    <a:pt x="370" y="339"/>
                  </a:lnTo>
                  <a:lnTo>
                    <a:pt x="372" y="338"/>
                  </a:lnTo>
                  <a:lnTo>
                    <a:pt x="375" y="315"/>
                  </a:lnTo>
                  <a:lnTo>
                    <a:pt x="375" y="315"/>
                  </a:lnTo>
                  <a:lnTo>
                    <a:pt x="371" y="315"/>
                  </a:lnTo>
                  <a:lnTo>
                    <a:pt x="368" y="314"/>
                  </a:lnTo>
                  <a:lnTo>
                    <a:pt x="364" y="313"/>
                  </a:lnTo>
                  <a:lnTo>
                    <a:pt x="363" y="309"/>
                  </a:lnTo>
                  <a:lnTo>
                    <a:pt x="363" y="308"/>
                  </a:lnTo>
                  <a:lnTo>
                    <a:pt x="363" y="308"/>
                  </a:lnTo>
                  <a:lnTo>
                    <a:pt x="371" y="306"/>
                  </a:lnTo>
                  <a:lnTo>
                    <a:pt x="379" y="302"/>
                  </a:lnTo>
                  <a:lnTo>
                    <a:pt x="385" y="297"/>
                  </a:lnTo>
                  <a:lnTo>
                    <a:pt x="390" y="292"/>
                  </a:lnTo>
                  <a:lnTo>
                    <a:pt x="395" y="286"/>
                  </a:lnTo>
                  <a:lnTo>
                    <a:pt x="398" y="279"/>
                  </a:lnTo>
                  <a:lnTo>
                    <a:pt x="402" y="272"/>
                  </a:lnTo>
                  <a:lnTo>
                    <a:pt x="403" y="265"/>
                  </a:lnTo>
                  <a:lnTo>
                    <a:pt x="403" y="265"/>
                  </a:lnTo>
                  <a:lnTo>
                    <a:pt x="409" y="268"/>
                  </a:lnTo>
                  <a:lnTo>
                    <a:pt x="413" y="268"/>
                  </a:lnTo>
                  <a:lnTo>
                    <a:pt x="415" y="268"/>
                  </a:lnTo>
                  <a:lnTo>
                    <a:pt x="415" y="268"/>
                  </a:lnTo>
                  <a:lnTo>
                    <a:pt x="417" y="259"/>
                  </a:lnTo>
                  <a:lnTo>
                    <a:pt x="417" y="249"/>
                  </a:lnTo>
                  <a:lnTo>
                    <a:pt x="417" y="249"/>
                  </a:lnTo>
                  <a:lnTo>
                    <a:pt x="411" y="248"/>
                  </a:lnTo>
                  <a:lnTo>
                    <a:pt x="408" y="247"/>
                  </a:lnTo>
                  <a:lnTo>
                    <a:pt x="406" y="24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7" name="Freeform 30"/>
            <p:cNvSpPr>
              <a:spLocks/>
            </p:cNvSpPr>
            <p:nvPr userDrawn="1"/>
          </p:nvSpPr>
          <p:spPr bwMode="auto">
            <a:xfrm>
              <a:off x="876300" y="1428750"/>
              <a:ext cx="373063" cy="96838"/>
            </a:xfrm>
            <a:custGeom>
              <a:avLst/>
              <a:gdLst>
                <a:gd name="T0" fmla="*/ 0 w 235"/>
                <a:gd name="T1" fmla="*/ 23 h 61"/>
                <a:gd name="T2" fmla="*/ 0 w 235"/>
                <a:gd name="T3" fmla="*/ 23 h 61"/>
                <a:gd name="T4" fmla="*/ 14 w 235"/>
                <a:gd name="T5" fmla="*/ 33 h 61"/>
                <a:gd name="T6" fmla="*/ 26 w 235"/>
                <a:gd name="T7" fmla="*/ 40 h 61"/>
                <a:gd name="T8" fmla="*/ 26 w 235"/>
                <a:gd name="T9" fmla="*/ 40 h 61"/>
                <a:gd name="T10" fmla="*/ 47 w 235"/>
                <a:gd name="T11" fmla="*/ 48 h 61"/>
                <a:gd name="T12" fmla="*/ 61 w 235"/>
                <a:gd name="T13" fmla="*/ 52 h 61"/>
                <a:gd name="T14" fmla="*/ 75 w 235"/>
                <a:gd name="T15" fmla="*/ 56 h 61"/>
                <a:gd name="T16" fmla="*/ 93 w 235"/>
                <a:gd name="T17" fmla="*/ 59 h 61"/>
                <a:gd name="T18" fmla="*/ 111 w 235"/>
                <a:gd name="T19" fmla="*/ 61 h 61"/>
                <a:gd name="T20" fmla="*/ 131 w 235"/>
                <a:gd name="T21" fmla="*/ 61 h 61"/>
                <a:gd name="T22" fmla="*/ 153 w 235"/>
                <a:gd name="T23" fmla="*/ 60 h 61"/>
                <a:gd name="T24" fmla="*/ 153 w 235"/>
                <a:gd name="T25" fmla="*/ 60 h 61"/>
                <a:gd name="T26" fmla="*/ 172 w 235"/>
                <a:gd name="T27" fmla="*/ 57 h 61"/>
                <a:gd name="T28" fmla="*/ 188 w 235"/>
                <a:gd name="T29" fmla="*/ 54 h 61"/>
                <a:gd name="T30" fmla="*/ 203 w 235"/>
                <a:gd name="T31" fmla="*/ 50 h 61"/>
                <a:gd name="T32" fmla="*/ 214 w 235"/>
                <a:gd name="T33" fmla="*/ 46 h 61"/>
                <a:gd name="T34" fmla="*/ 230 w 235"/>
                <a:gd name="T35" fmla="*/ 38 h 61"/>
                <a:gd name="T36" fmla="*/ 235 w 235"/>
                <a:gd name="T37" fmla="*/ 35 h 61"/>
                <a:gd name="T38" fmla="*/ 235 w 235"/>
                <a:gd name="T39" fmla="*/ 35 h 61"/>
                <a:gd name="T40" fmla="*/ 228 w 235"/>
                <a:gd name="T41" fmla="*/ 33 h 61"/>
                <a:gd name="T42" fmla="*/ 222 w 235"/>
                <a:gd name="T43" fmla="*/ 29 h 61"/>
                <a:gd name="T44" fmla="*/ 212 w 235"/>
                <a:gd name="T45" fmla="*/ 21 h 61"/>
                <a:gd name="T46" fmla="*/ 212 w 235"/>
                <a:gd name="T47" fmla="*/ 21 h 61"/>
                <a:gd name="T48" fmla="*/ 211 w 235"/>
                <a:gd name="T49" fmla="*/ 25 h 61"/>
                <a:gd name="T50" fmla="*/ 211 w 235"/>
                <a:gd name="T51" fmla="*/ 25 h 61"/>
                <a:gd name="T52" fmla="*/ 209 w 235"/>
                <a:gd name="T53" fmla="*/ 34 h 61"/>
                <a:gd name="T54" fmla="*/ 209 w 235"/>
                <a:gd name="T55" fmla="*/ 34 h 61"/>
                <a:gd name="T56" fmla="*/ 204 w 235"/>
                <a:gd name="T57" fmla="*/ 33 h 61"/>
                <a:gd name="T58" fmla="*/ 204 w 235"/>
                <a:gd name="T59" fmla="*/ 33 h 61"/>
                <a:gd name="T60" fmla="*/ 201 w 235"/>
                <a:gd name="T61" fmla="*/ 30 h 61"/>
                <a:gd name="T62" fmla="*/ 197 w 235"/>
                <a:gd name="T63" fmla="*/ 27 h 61"/>
                <a:gd name="T64" fmla="*/ 195 w 235"/>
                <a:gd name="T65" fmla="*/ 22 h 61"/>
                <a:gd name="T66" fmla="*/ 193 w 235"/>
                <a:gd name="T67" fmla="*/ 16 h 61"/>
                <a:gd name="T68" fmla="*/ 193 w 235"/>
                <a:gd name="T69" fmla="*/ 16 h 61"/>
                <a:gd name="T70" fmla="*/ 193 w 235"/>
                <a:gd name="T71" fmla="*/ 14 h 61"/>
                <a:gd name="T72" fmla="*/ 193 w 235"/>
                <a:gd name="T73" fmla="*/ 14 h 61"/>
                <a:gd name="T74" fmla="*/ 183 w 235"/>
                <a:gd name="T75" fmla="*/ 18 h 61"/>
                <a:gd name="T76" fmla="*/ 170 w 235"/>
                <a:gd name="T77" fmla="*/ 22 h 61"/>
                <a:gd name="T78" fmla="*/ 154 w 235"/>
                <a:gd name="T79" fmla="*/ 25 h 61"/>
                <a:gd name="T80" fmla="*/ 138 w 235"/>
                <a:gd name="T81" fmla="*/ 27 h 61"/>
                <a:gd name="T82" fmla="*/ 138 w 235"/>
                <a:gd name="T83" fmla="*/ 27 h 61"/>
                <a:gd name="T84" fmla="*/ 108 w 235"/>
                <a:gd name="T85" fmla="*/ 25 h 61"/>
                <a:gd name="T86" fmla="*/ 94 w 235"/>
                <a:gd name="T87" fmla="*/ 24 h 61"/>
                <a:gd name="T88" fmla="*/ 79 w 235"/>
                <a:gd name="T89" fmla="*/ 22 h 61"/>
                <a:gd name="T90" fmla="*/ 64 w 235"/>
                <a:gd name="T91" fmla="*/ 19 h 61"/>
                <a:gd name="T92" fmla="*/ 49 w 235"/>
                <a:gd name="T93" fmla="*/ 14 h 61"/>
                <a:gd name="T94" fmla="*/ 35 w 235"/>
                <a:gd name="T95" fmla="*/ 9 h 61"/>
                <a:gd name="T96" fmla="*/ 21 w 235"/>
                <a:gd name="T97" fmla="*/ 5 h 61"/>
                <a:gd name="T98" fmla="*/ 21 w 235"/>
                <a:gd name="T99" fmla="*/ 5 h 61"/>
                <a:gd name="T100" fmla="*/ 10 w 235"/>
                <a:gd name="T101" fmla="*/ 0 h 61"/>
                <a:gd name="T102" fmla="*/ 10 w 235"/>
                <a:gd name="T103" fmla="*/ 0 h 61"/>
                <a:gd name="T104" fmla="*/ 10 w 235"/>
                <a:gd name="T105" fmla="*/ 1 h 61"/>
                <a:gd name="T106" fmla="*/ 10 w 235"/>
                <a:gd name="T107" fmla="*/ 3 h 61"/>
                <a:gd name="T108" fmla="*/ 13 w 235"/>
                <a:gd name="T109" fmla="*/ 9 h 61"/>
                <a:gd name="T110" fmla="*/ 18 w 235"/>
                <a:gd name="T111" fmla="*/ 17 h 61"/>
                <a:gd name="T112" fmla="*/ 18 w 235"/>
                <a:gd name="T113" fmla="*/ 17 h 61"/>
                <a:gd name="T114" fmla="*/ 11 w 235"/>
                <a:gd name="T115" fmla="*/ 16 h 61"/>
                <a:gd name="T116" fmla="*/ 5 w 235"/>
                <a:gd name="T117" fmla="*/ 18 h 61"/>
                <a:gd name="T118" fmla="*/ 5 w 235"/>
                <a:gd name="T119" fmla="*/ 18 h 61"/>
                <a:gd name="T120" fmla="*/ 2 w 235"/>
                <a:gd name="T121" fmla="*/ 21 h 61"/>
                <a:gd name="T122" fmla="*/ 0 w 235"/>
                <a:gd name="T123"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61">
                  <a:moveTo>
                    <a:pt x="0" y="23"/>
                  </a:moveTo>
                  <a:lnTo>
                    <a:pt x="0" y="23"/>
                  </a:lnTo>
                  <a:lnTo>
                    <a:pt x="14" y="33"/>
                  </a:lnTo>
                  <a:lnTo>
                    <a:pt x="26" y="40"/>
                  </a:lnTo>
                  <a:lnTo>
                    <a:pt x="26" y="40"/>
                  </a:lnTo>
                  <a:lnTo>
                    <a:pt x="47" y="48"/>
                  </a:lnTo>
                  <a:lnTo>
                    <a:pt x="61" y="52"/>
                  </a:lnTo>
                  <a:lnTo>
                    <a:pt x="75" y="56"/>
                  </a:lnTo>
                  <a:lnTo>
                    <a:pt x="93" y="59"/>
                  </a:lnTo>
                  <a:lnTo>
                    <a:pt x="111" y="61"/>
                  </a:lnTo>
                  <a:lnTo>
                    <a:pt x="131" y="61"/>
                  </a:lnTo>
                  <a:lnTo>
                    <a:pt x="153" y="60"/>
                  </a:lnTo>
                  <a:lnTo>
                    <a:pt x="153" y="60"/>
                  </a:lnTo>
                  <a:lnTo>
                    <a:pt x="172" y="57"/>
                  </a:lnTo>
                  <a:lnTo>
                    <a:pt x="188" y="54"/>
                  </a:lnTo>
                  <a:lnTo>
                    <a:pt x="203" y="50"/>
                  </a:lnTo>
                  <a:lnTo>
                    <a:pt x="214" y="46"/>
                  </a:lnTo>
                  <a:lnTo>
                    <a:pt x="230" y="38"/>
                  </a:lnTo>
                  <a:lnTo>
                    <a:pt x="235" y="35"/>
                  </a:lnTo>
                  <a:lnTo>
                    <a:pt x="235" y="35"/>
                  </a:lnTo>
                  <a:lnTo>
                    <a:pt x="228" y="33"/>
                  </a:lnTo>
                  <a:lnTo>
                    <a:pt x="222" y="29"/>
                  </a:lnTo>
                  <a:lnTo>
                    <a:pt x="212" y="21"/>
                  </a:lnTo>
                  <a:lnTo>
                    <a:pt x="212" y="21"/>
                  </a:lnTo>
                  <a:lnTo>
                    <a:pt x="211" y="25"/>
                  </a:lnTo>
                  <a:lnTo>
                    <a:pt x="211" y="25"/>
                  </a:lnTo>
                  <a:lnTo>
                    <a:pt x="209" y="34"/>
                  </a:lnTo>
                  <a:lnTo>
                    <a:pt x="209" y="34"/>
                  </a:lnTo>
                  <a:lnTo>
                    <a:pt x="204" y="33"/>
                  </a:lnTo>
                  <a:lnTo>
                    <a:pt x="204" y="33"/>
                  </a:lnTo>
                  <a:lnTo>
                    <a:pt x="201" y="30"/>
                  </a:lnTo>
                  <a:lnTo>
                    <a:pt x="197" y="27"/>
                  </a:lnTo>
                  <a:lnTo>
                    <a:pt x="195" y="22"/>
                  </a:lnTo>
                  <a:lnTo>
                    <a:pt x="193" y="16"/>
                  </a:lnTo>
                  <a:lnTo>
                    <a:pt x="193" y="16"/>
                  </a:lnTo>
                  <a:lnTo>
                    <a:pt x="193" y="14"/>
                  </a:lnTo>
                  <a:lnTo>
                    <a:pt x="193" y="14"/>
                  </a:lnTo>
                  <a:lnTo>
                    <a:pt x="183" y="18"/>
                  </a:lnTo>
                  <a:lnTo>
                    <a:pt x="170" y="22"/>
                  </a:lnTo>
                  <a:lnTo>
                    <a:pt x="154" y="25"/>
                  </a:lnTo>
                  <a:lnTo>
                    <a:pt x="138" y="27"/>
                  </a:lnTo>
                  <a:lnTo>
                    <a:pt x="138" y="27"/>
                  </a:lnTo>
                  <a:lnTo>
                    <a:pt x="108" y="25"/>
                  </a:lnTo>
                  <a:lnTo>
                    <a:pt x="94" y="24"/>
                  </a:lnTo>
                  <a:lnTo>
                    <a:pt x="79" y="22"/>
                  </a:lnTo>
                  <a:lnTo>
                    <a:pt x="64" y="19"/>
                  </a:lnTo>
                  <a:lnTo>
                    <a:pt x="49" y="14"/>
                  </a:lnTo>
                  <a:lnTo>
                    <a:pt x="35" y="9"/>
                  </a:lnTo>
                  <a:lnTo>
                    <a:pt x="21" y="5"/>
                  </a:lnTo>
                  <a:lnTo>
                    <a:pt x="21" y="5"/>
                  </a:lnTo>
                  <a:lnTo>
                    <a:pt x="10" y="0"/>
                  </a:lnTo>
                  <a:lnTo>
                    <a:pt x="10" y="0"/>
                  </a:lnTo>
                  <a:lnTo>
                    <a:pt x="10" y="1"/>
                  </a:lnTo>
                  <a:lnTo>
                    <a:pt x="10" y="3"/>
                  </a:lnTo>
                  <a:lnTo>
                    <a:pt x="13" y="9"/>
                  </a:lnTo>
                  <a:lnTo>
                    <a:pt x="18" y="17"/>
                  </a:lnTo>
                  <a:lnTo>
                    <a:pt x="18" y="17"/>
                  </a:lnTo>
                  <a:lnTo>
                    <a:pt x="11" y="16"/>
                  </a:lnTo>
                  <a:lnTo>
                    <a:pt x="5" y="18"/>
                  </a:lnTo>
                  <a:lnTo>
                    <a:pt x="5" y="18"/>
                  </a:lnTo>
                  <a:lnTo>
                    <a:pt x="2" y="21"/>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8" name="Freeform 31"/>
            <p:cNvSpPr>
              <a:spLocks/>
            </p:cNvSpPr>
            <p:nvPr userDrawn="1"/>
          </p:nvSpPr>
          <p:spPr bwMode="auto">
            <a:xfrm>
              <a:off x="792163" y="1114425"/>
              <a:ext cx="381000" cy="271463"/>
            </a:xfrm>
            <a:custGeom>
              <a:avLst/>
              <a:gdLst>
                <a:gd name="T0" fmla="*/ 219 w 240"/>
                <a:gd name="T1" fmla="*/ 14 h 171"/>
                <a:gd name="T2" fmla="*/ 216 w 240"/>
                <a:gd name="T3" fmla="*/ 3 h 171"/>
                <a:gd name="T4" fmla="*/ 209 w 240"/>
                <a:gd name="T5" fmla="*/ 0 h 171"/>
                <a:gd name="T6" fmla="*/ 153 w 240"/>
                <a:gd name="T7" fmla="*/ 27 h 171"/>
                <a:gd name="T8" fmla="*/ 139 w 240"/>
                <a:gd name="T9" fmla="*/ 36 h 171"/>
                <a:gd name="T10" fmla="*/ 118 w 240"/>
                <a:gd name="T11" fmla="*/ 36 h 171"/>
                <a:gd name="T12" fmla="*/ 122 w 240"/>
                <a:gd name="T13" fmla="*/ 48 h 171"/>
                <a:gd name="T14" fmla="*/ 116 w 240"/>
                <a:gd name="T15" fmla="*/ 53 h 171"/>
                <a:gd name="T16" fmla="*/ 122 w 240"/>
                <a:gd name="T17" fmla="*/ 63 h 171"/>
                <a:gd name="T18" fmla="*/ 133 w 240"/>
                <a:gd name="T19" fmla="*/ 61 h 171"/>
                <a:gd name="T20" fmla="*/ 127 w 240"/>
                <a:gd name="T21" fmla="*/ 77 h 171"/>
                <a:gd name="T22" fmla="*/ 99 w 240"/>
                <a:gd name="T23" fmla="*/ 98 h 171"/>
                <a:gd name="T24" fmla="*/ 68 w 240"/>
                <a:gd name="T25" fmla="*/ 104 h 171"/>
                <a:gd name="T26" fmla="*/ 53 w 240"/>
                <a:gd name="T27" fmla="*/ 92 h 171"/>
                <a:gd name="T28" fmla="*/ 46 w 240"/>
                <a:gd name="T29" fmla="*/ 85 h 171"/>
                <a:gd name="T30" fmla="*/ 34 w 240"/>
                <a:gd name="T31" fmla="*/ 85 h 171"/>
                <a:gd name="T32" fmla="*/ 19 w 240"/>
                <a:gd name="T33" fmla="*/ 92 h 171"/>
                <a:gd name="T34" fmla="*/ 32 w 240"/>
                <a:gd name="T35" fmla="*/ 95 h 171"/>
                <a:gd name="T36" fmla="*/ 30 w 240"/>
                <a:gd name="T37" fmla="*/ 101 h 171"/>
                <a:gd name="T38" fmla="*/ 51 w 240"/>
                <a:gd name="T39" fmla="*/ 114 h 171"/>
                <a:gd name="T40" fmla="*/ 51 w 240"/>
                <a:gd name="T41" fmla="*/ 115 h 171"/>
                <a:gd name="T42" fmla="*/ 26 w 240"/>
                <a:gd name="T43" fmla="*/ 108 h 171"/>
                <a:gd name="T44" fmla="*/ 19 w 240"/>
                <a:gd name="T45" fmla="*/ 111 h 171"/>
                <a:gd name="T46" fmla="*/ 5 w 240"/>
                <a:gd name="T47" fmla="*/ 115 h 171"/>
                <a:gd name="T48" fmla="*/ 2 w 240"/>
                <a:gd name="T49" fmla="*/ 130 h 171"/>
                <a:gd name="T50" fmla="*/ 12 w 240"/>
                <a:gd name="T51" fmla="*/ 122 h 171"/>
                <a:gd name="T52" fmla="*/ 15 w 240"/>
                <a:gd name="T53" fmla="*/ 126 h 171"/>
                <a:gd name="T54" fmla="*/ 18 w 240"/>
                <a:gd name="T55" fmla="*/ 133 h 171"/>
                <a:gd name="T56" fmla="*/ 45 w 240"/>
                <a:gd name="T57" fmla="*/ 131 h 171"/>
                <a:gd name="T58" fmla="*/ 51 w 240"/>
                <a:gd name="T59" fmla="*/ 133 h 171"/>
                <a:gd name="T60" fmla="*/ 26 w 240"/>
                <a:gd name="T61" fmla="*/ 139 h 171"/>
                <a:gd name="T62" fmla="*/ 25 w 240"/>
                <a:gd name="T63" fmla="*/ 144 h 171"/>
                <a:gd name="T64" fmla="*/ 19 w 240"/>
                <a:gd name="T65" fmla="*/ 157 h 171"/>
                <a:gd name="T66" fmla="*/ 24 w 240"/>
                <a:gd name="T67" fmla="*/ 167 h 171"/>
                <a:gd name="T68" fmla="*/ 28 w 240"/>
                <a:gd name="T69" fmla="*/ 165 h 171"/>
                <a:gd name="T70" fmla="*/ 29 w 240"/>
                <a:gd name="T71" fmla="*/ 158 h 171"/>
                <a:gd name="T72" fmla="*/ 37 w 240"/>
                <a:gd name="T73" fmla="*/ 163 h 171"/>
                <a:gd name="T74" fmla="*/ 48 w 240"/>
                <a:gd name="T75" fmla="*/ 156 h 171"/>
                <a:gd name="T76" fmla="*/ 63 w 240"/>
                <a:gd name="T77" fmla="*/ 144 h 171"/>
                <a:gd name="T78" fmla="*/ 73 w 240"/>
                <a:gd name="T79" fmla="*/ 142 h 171"/>
                <a:gd name="T80" fmla="*/ 74 w 240"/>
                <a:gd name="T81" fmla="*/ 150 h 171"/>
                <a:gd name="T82" fmla="*/ 78 w 240"/>
                <a:gd name="T83" fmla="*/ 157 h 171"/>
                <a:gd name="T84" fmla="*/ 77 w 240"/>
                <a:gd name="T85" fmla="*/ 163 h 171"/>
                <a:gd name="T86" fmla="*/ 91 w 240"/>
                <a:gd name="T87" fmla="*/ 151 h 171"/>
                <a:gd name="T88" fmla="*/ 95 w 240"/>
                <a:gd name="T89" fmla="*/ 147 h 171"/>
                <a:gd name="T90" fmla="*/ 98 w 240"/>
                <a:gd name="T91" fmla="*/ 142 h 171"/>
                <a:gd name="T92" fmla="*/ 99 w 240"/>
                <a:gd name="T93" fmla="*/ 135 h 171"/>
                <a:gd name="T94" fmla="*/ 112 w 240"/>
                <a:gd name="T95" fmla="*/ 130 h 171"/>
                <a:gd name="T96" fmla="*/ 115 w 240"/>
                <a:gd name="T97" fmla="*/ 122 h 171"/>
                <a:gd name="T98" fmla="*/ 122 w 240"/>
                <a:gd name="T99" fmla="*/ 120 h 171"/>
                <a:gd name="T100" fmla="*/ 134 w 240"/>
                <a:gd name="T101" fmla="*/ 133 h 171"/>
                <a:gd name="T102" fmla="*/ 155 w 240"/>
                <a:gd name="T103" fmla="*/ 123 h 171"/>
                <a:gd name="T104" fmla="*/ 153 w 240"/>
                <a:gd name="T105" fmla="*/ 114 h 171"/>
                <a:gd name="T106" fmla="*/ 150 w 240"/>
                <a:gd name="T107" fmla="*/ 104 h 171"/>
                <a:gd name="T108" fmla="*/ 165 w 240"/>
                <a:gd name="T109" fmla="*/ 117 h 171"/>
                <a:gd name="T110" fmla="*/ 186 w 240"/>
                <a:gd name="T111" fmla="*/ 104 h 171"/>
                <a:gd name="T112" fmla="*/ 184 w 240"/>
                <a:gd name="T113" fmla="*/ 101 h 171"/>
                <a:gd name="T114" fmla="*/ 177 w 240"/>
                <a:gd name="T115" fmla="*/ 88 h 171"/>
                <a:gd name="T116" fmla="*/ 176 w 240"/>
                <a:gd name="T117" fmla="*/ 77 h 171"/>
                <a:gd name="T118" fmla="*/ 176 w 240"/>
                <a:gd name="T119" fmla="*/ 66 h 171"/>
                <a:gd name="T120" fmla="*/ 238 w 240"/>
                <a:gd name="T121" fmla="*/ 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71">
                  <a:moveTo>
                    <a:pt x="232" y="21"/>
                  </a:moveTo>
                  <a:lnTo>
                    <a:pt x="232" y="21"/>
                  </a:lnTo>
                  <a:lnTo>
                    <a:pt x="225" y="16"/>
                  </a:lnTo>
                  <a:lnTo>
                    <a:pt x="219" y="14"/>
                  </a:lnTo>
                  <a:lnTo>
                    <a:pt x="208" y="9"/>
                  </a:lnTo>
                  <a:lnTo>
                    <a:pt x="208" y="9"/>
                  </a:lnTo>
                  <a:lnTo>
                    <a:pt x="213" y="5"/>
                  </a:lnTo>
                  <a:lnTo>
                    <a:pt x="216" y="3"/>
                  </a:lnTo>
                  <a:lnTo>
                    <a:pt x="216" y="1"/>
                  </a:lnTo>
                  <a:lnTo>
                    <a:pt x="216" y="1"/>
                  </a:lnTo>
                  <a:lnTo>
                    <a:pt x="212" y="0"/>
                  </a:lnTo>
                  <a:lnTo>
                    <a:pt x="209" y="0"/>
                  </a:lnTo>
                  <a:lnTo>
                    <a:pt x="209" y="0"/>
                  </a:lnTo>
                  <a:lnTo>
                    <a:pt x="189" y="9"/>
                  </a:lnTo>
                  <a:lnTo>
                    <a:pt x="170" y="17"/>
                  </a:lnTo>
                  <a:lnTo>
                    <a:pt x="153" y="27"/>
                  </a:lnTo>
                  <a:lnTo>
                    <a:pt x="141" y="36"/>
                  </a:lnTo>
                  <a:lnTo>
                    <a:pt x="141" y="36"/>
                  </a:lnTo>
                  <a:lnTo>
                    <a:pt x="139" y="36"/>
                  </a:lnTo>
                  <a:lnTo>
                    <a:pt x="139" y="36"/>
                  </a:lnTo>
                  <a:lnTo>
                    <a:pt x="136" y="38"/>
                  </a:lnTo>
                  <a:lnTo>
                    <a:pt x="132" y="38"/>
                  </a:lnTo>
                  <a:lnTo>
                    <a:pt x="125" y="37"/>
                  </a:lnTo>
                  <a:lnTo>
                    <a:pt x="118" y="36"/>
                  </a:lnTo>
                  <a:lnTo>
                    <a:pt x="117" y="34"/>
                  </a:lnTo>
                  <a:lnTo>
                    <a:pt x="115" y="45"/>
                  </a:lnTo>
                  <a:lnTo>
                    <a:pt x="115" y="45"/>
                  </a:lnTo>
                  <a:lnTo>
                    <a:pt x="122" y="48"/>
                  </a:lnTo>
                  <a:lnTo>
                    <a:pt x="127" y="50"/>
                  </a:lnTo>
                  <a:lnTo>
                    <a:pt x="127" y="50"/>
                  </a:lnTo>
                  <a:lnTo>
                    <a:pt x="120" y="52"/>
                  </a:lnTo>
                  <a:lnTo>
                    <a:pt x="116" y="53"/>
                  </a:lnTo>
                  <a:lnTo>
                    <a:pt x="114" y="55"/>
                  </a:lnTo>
                  <a:lnTo>
                    <a:pt x="117" y="65"/>
                  </a:lnTo>
                  <a:lnTo>
                    <a:pt x="117" y="65"/>
                  </a:lnTo>
                  <a:lnTo>
                    <a:pt x="122" y="63"/>
                  </a:lnTo>
                  <a:lnTo>
                    <a:pt x="127" y="61"/>
                  </a:lnTo>
                  <a:lnTo>
                    <a:pt x="133" y="60"/>
                  </a:lnTo>
                  <a:lnTo>
                    <a:pt x="133" y="60"/>
                  </a:lnTo>
                  <a:lnTo>
                    <a:pt x="133" y="61"/>
                  </a:lnTo>
                  <a:lnTo>
                    <a:pt x="133" y="61"/>
                  </a:lnTo>
                  <a:lnTo>
                    <a:pt x="133" y="66"/>
                  </a:lnTo>
                  <a:lnTo>
                    <a:pt x="131" y="71"/>
                  </a:lnTo>
                  <a:lnTo>
                    <a:pt x="127" y="77"/>
                  </a:lnTo>
                  <a:lnTo>
                    <a:pt x="122" y="82"/>
                  </a:lnTo>
                  <a:lnTo>
                    <a:pt x="111" y="92"/>
                  </a:lnTo>
                  <a:lnTo>
                    <a:pt x="105" y="96"/>
                  </a:lnTo>
                  <a:lnTo>
                    <a:pt x="99" y="98"/>
                  </a:lnTo>
                  <a:lnTo>
                    <a:pt x="99" y="98"/>
                  </a:lnTo>
                  <a:lnTo>
                    <a:pt x="87" y="102"/>
                  </a:lnTo>
                  <a:lnTo>
                    <a:pt x="75" y="104"/>
                  </a:lnTo>
                  <a:lnTo>
                    <a:pt x="68" y="104"/>
                  </a:lnTo>
                  <a:lnTo>
                    <a:pt x="64" y="103"/>
                  </a:lnTo>
                  <a:lnTo>
                    <a:pt x="64" y="103"/>
                  </a:lnTo>
                  <a:lnTo>
                    <a:pt x="57" y="97"/>
                  </a:lnTo>
                  <a:lnTo>
                    <a:pt x="53" y="92"/>
                  </a:lnTo>
                  <a:lnTo>
                    <a:pt x="50" y="87"/>
                  </a:lnTo>
                  <a:lnTo>
                    <a:pt x="48" y="85"/>
                  </a:lnTo>
                  <a:lnTo>
                    <a:pt x="46" y="85"/>
                  </a:lnTo>
                  <a:lnTo>
                    <a:pt x="46" y="85"/>
                  </a:lnTo>
                  <a:lnTo>
                    <a:pt x="43" y="85"/>
                  </a:lnTo>
                  <a:lnTo>
                    <a:pt x="41" y="86"/>
                  </a:lnTo>
                  <a:lnTo>
                    <a:pt x="41" y="86"/>
                  </a:lnTo>
                  <a:lnTo>
                    <a:pt x="34" y="85"/>
                  </a:lnTo>
                  <a:lnTo>
                    <a:pt x="28" y="86"/>
                  </a:lnTo>
                  <a:lnTo>
                    <a:pt x="23" y="88"/>
                  </a:lnTo>
                  <a:lnTo>
                    <a:pt x="20" y="90"/>
                  </a:lnTo>
                  <a:lnTo>
                    <a:pt x="19" y="92"/>
                  </a:lnTo>
                  <a:lnTo>
                    <a:pt x="19" y="92"/>
                  </a:lnTo>
                  <a:lnTo>
                    <a:pt x="28" y="92"/>
                  </a:lnTo>
                  <a:lnTo>
                    <a:pt x="32" y="93"/>
                  </a:lnTo>
                  <a:lnTo>
                    <a:pt x="32" y="95"/>
                  </a:lnTo>
                  <a:lnTo>
                    <a:pt x="31" y="96"/>
                  </a:lnTo>
                  <a:lnTo>
                    <a:pt x="31" y="96"/>
                  </a:lnTo>
                  <a:lnTo>
                    <a:pt x="29" y="98"/>
                  </a:lnTo>
                  <a:lnTo>
                    <a:pt x="30" y="101"/>
                  </a:lnTo>
                  <a:lnTo>
                    <a:pt x="31" y="103"/>
                  </a:lnTo>
                  <a:lnTo>
                    <a:pt x="35" y="106"/>
                  </a:lnTo>
                  <a:lnTo>
                    <a:pt x="51" y="114"/>
                  </a:lnTo>
                  <a:lnTo>
                    <a:pt x="51" y="114"/>
                  </a:lnTo>
                  <a:lnTo>
                    <a:pt x="51" y="114"/>
                  </a:lnTo>
                  <a:lnTo>
                    <a:pt x="51" y="115"/>
                  </a:lnTo>
                  <a:lnTo>
                    <a:pt x="51" y="115"/>
                  </a:lnTo>
                  <a:lnTo>
                    <a:pt x="51" y="115"/>
                  </a:lnTo>
                  <a:lnTo>
                    <a:pt x="46" y="115"/>
                  </a:lnTo>
                  <a:lnTo>
                    <a:pt x="40" y="113"/>
                  </a:lnTo>
                  <a:lnTo>
                    <a:pt x="26" y="108"/>
                  </a:lnTo>
                  <a:lnTo>
                    <a:pt x="26" y="108"/>
                  </a:lnTo>
                  <a:lnTo>
                    <a:pt x="24" y="108"/>
                  </a:lnTo>
                  <a:lnTo>
                    <a:pt x="21" y="108"/>
                  </a:lnTo>
                  <a:lnTo>
                    <a:pt x="19" y="111"/>
                  </a:lnTo>
                  <a:lnTo>
                    <a:pt x="19" y="111"/>
                  </a:lnTo>
                  <a:lnTo>
                    <a:pt x="16" y="111"/>
                  </a:lnTo>
                  <a:lnTo>
                    <a:pt x="13" y="111"/>
                  </a:lnTo>
                  <a:lnTo>
                    <a:pt x="8" y="113"/>
                  </a:lnTo>
                  <a:lnTo>
                    <a:pt x="5" y="115"/>
                  </a:lnTo>
                  <a:lnTo>
                    <a:pt x="2" y="118"/>
                  </a:lnTo>
                  <a:lnTo>
                    <a:pt x="0" y="122"/>
                  </a:lnTo>
                  <a:lnTo>
                    <a:pt x="0" y="125"/>
                  </a:lnTo>
                  <a:lnTo>
                    <a:pt x="2" y="130"/>
                  </a:lnTo>
                  <a:lnTo>
                    <a:pt x="2" y="130"/>
                  </a:lnTo>
                  <a:lnTo>
                    <a:pt x="5" y="125"/>
                  </a:lnTo>
                  <a:lnTo>
                    <a:pt x="9" y="122"/>
                  </a:lnTo>
                  <a:lnTo>
                    <a:pt x="12" y="122"/>
                  </a:lnTo>
                  <a:lnTo>
                    <a:pt x="14" y="122"/>
                  </a:lnTo>
                  <a:lnTo>
                    <a:pt x="14" y="122"/>
                  </a:lnTo>
                  <a:lnTo>
                    <a:pt x="15" y="123"/>
                  </a:lnTo>
                  <a:lnTo>
                    <a:pt x="15" y="126"/>
                  </a:lnTo>
                  <a:lnTo>
                    <a:pt x="15" y="129"/>
                  </a:lnTo>
                  <a:lnTo>
                    <a:pt x="16" y="131"/>
                  </a:lnTo>
                  <a:lnTo>
                    <a:pt x="18" y="133"/>
                  </a:lnTo>
                  <a:lnTo>
                    <a:pt x="18" y="133"/>
                  </a:lnTo>
                  <a:lnTo>
                    <a:pt x="20" y="134"/>
                  </a:lnTo>
                  <a:lnTo>
                    <a:pt x="25" y="134"/>
                  </a:lnTo>
                  <a:lnTo>
                    <a:pt x="35" y="133"/>
                  </a:lnTo>
                  <a:lnTo>
                    <a:pt x="45" y="131"/>
                  </a:lnTo>
                  <a:lnTo>
                    <a:pt x="50" y="131"/>
                  </a:lnTo>
                  <a:lnTo>
                    <a:pt x="51" y="131"/>
                  </a:lnTo>
                  <a:lnTo>
                    <a:pt x="51" y="131"/>
                  </a:lnTo>
                  <a:lnTo>
                    <a:pt x="51" y="133"/>
                  </a:lnTo>
                  <a:lnTo>
                    <a:pt x="48" y="134"/>
                  </a:lnTo>
                  <a:lnTo>
                    <a:pt x="40" y="135"/>
                  </a:lnTo>
                  <a:lnTo>
                    <a:pt x="30" y="136"/>
                  </a:lnTo>
                  <a:lnTo>
                    <a:pt x="26" y="139"/>
                  </a:lnTo>
                  <a:lnTo>
                    <a:pt x="25" y="140"/>
                  </a:lnTo>
                  <a:lnTo>
                    <a:pt x="25" y="140"/>
                  </a:lnTo>
                  <a:lnTo>
                    <a:pt x="25" y="144"/>
                  </a:lnTo>
                  <a:lnTo>
                    <a:pt x="25" y="144"/>
                  </a:lnTo>
                  <a:lnTo>
                    <a:pt x="25" y="145"/>
                  </a:lnTo>
                  <a:lnTo>
                    <a:pt x="23" y="147"/>
                  </a:lnTo>
                  <a:lnTo>
                    <a:pt x="20" y="152"/>
                  </a:lnTo>
                  <a:lnTo>
                    <a:pt x="19" y="157"/>
                  </a:lnTo>
                  <a:lnTo>
                    <a:pt x="19" y="157"/>
                  </a:lnTo>
                  <a:lnTo>
                    <a:pt x="19" y="160"/>
                  </a:lnTo>
                  <a:lnTo>
                    <a:pt x="20" y="163"/>
                  </a:lnTo>
                  <a:lnTo>
                    <a:pt x="24" y="167"/>
                  </a:lnTo>
                  <a:lnTo>
                    <a:pt x="28" y="171"/>
                  </a:lnTo>
                  <a:lnTo>
                    <a:pt x="28" y="171"/>
                  </a:lnTo>
                  <a:lnTo>
                    <a:pt x="29" y="169"/>
                  </a:lnTo>
                  <a:lnTo>
                    <a:pt x="28" y="165"/>
                  </a:lnTo>
                  <a:lnTo>
                    <a:pt x="28" y="161"/>
                  </a:lnTo>
                  <a:lnTo>
                    <a:pt x="29" y="160"/>
                  </a:lnTo>
                  <a:lnTo>
                    <a:pt x="29" y="158"/>
                  </a:lnTo>
                  <a:lnTo>
                    <a:pt x="29" y="158"/>
                  </a:lnTo>
                  <a:lnTo>
                    <a:pt x="31" y="158"/>
                  </a:lnTo>
                  <a:lnTo>
                    <a:pt x="32" y="160"/>
                  </a:lnTo>
                  <a:lnTo>
                    <a:pt x="35" y="162"/>
                  </a:lnTo>
                  <a:lnTo>
                    <a:pt x="37" y="163"/>
                  </a:lnTo>
                  <a:lnTo>
                    <a:pt x="37" y="163"/>
                  </a:lnTo>
                  <a:lnTo>
                    <a:pt x="40" y="162"/>
                  </a:lnTo>
                  <a:lnTo>
                    <a:pt x="42" y="161"/>
                  </a:lnTo>
                  <a:lnTo>
                    <a:pt x="48" y="156"/>
                  </a:lnTo>
                  <a:lnTo>
                    <a:pt x="55" y="150"/>
                  </a:lnTo>
                  <a:lnTo>
                    <a:pt x="58" y="146"/>
                  </a:lnTo>
                  <a:lnTo>
                    <a:pt x="63" y="144"/>
                  </a:lnTo>
                  <a:lnTo>
                    <a:pt x="63" y="144"/>
                  </a:lnTo>
                  <a:lnTo>
                    <a:pt x="69" y="141"/>
                  </a:lnTo>
                  <a:lnTo>
                    <a:pt x="72" y="140"/>
                  </a:lnTo>
                  <a:lnTo>
                    <a:pt x="73" y="141"/>
                  </a:lnTo>
                  <a:lnTo>
                    <a:pt x="73" y="142"/>
                  </a:lnTo>
                  <a:lnTo>
                    <a:pt x="73" y="146"/>
                  </a:lnTo>
                  <a:lnTo>
                    <a:pt x="73" y="149"/>
                  </a:lnTo>
                  <a:lnTo>
                    <a:pt x="74" y="150"/>
                  </a:lnTo>
                  <a:lnTo>
                    <a:pt x="74" y="150"/>
                  </a:lnTo>
                  <a:lnTo>
                    <a:pt x="78" y="151"/>
                  </a:lnTo>
                  <a:lnTo>
                    <a:pt x="79" y="152"/>
                  </a:lnTo>
                  <a:lnTo>
                    <a:pt x="79" y="155"/>
                  </a:lnTo>
                  <a:lnTo>
                    <a:pt x="78" y="157"/>
                  </a:lnTo>
                  <a:lnTo>
                    <a:pt x="75" y="161"/>
                  </a:lnTo>
                  <a:lnTo>
                    <a:pt x="73" y="163"/>
                  </a:lnTo>
                  <a:lnTo>
                    <a:pt x="73" y="163"/>
                  </a:lnTo>
                  <a:lnTo>
                    <a:pt x="77" y="163"/>
                  </a:lnTo>
                  <a:lnTo>
                    <a:pt x="82" y="162"/>
                  </a:lnTo>
                  <a:lnTo>
                    <a:pt x="87" y="157"/>
                  </a:lnTo>
                  <a:lnTo>
                    <a:pt x="89" y="155"/>
                  </a:lnTo>
                  <a:lnTo>
                    <a:pt x="91" y="151"/>
                  </a:lnTo>
                  <a:lnTo>
                    <a:pt x="91" y="151"/>
                  </a:lnTo>
                  <a:lnTo>
                    <a:pt x="91" y="149"/>
                  </a:lnTo>
                  <a:lnTo>
                    <a:pt x="93" y="149"/>
                  </a:lnTo>
                  <a:lnTo>
                    <a:pt x="95" y="147"/>
                  </a:lnTo>
                  <a:lnTo>
                    <a:pt x="96" y="146"/>
                  </a:lnTo>
                  <a:lnTo>
                    <a:pt x="96" y="146"/>
                  </a:lnTo>
                  <a:lnTo>
                    <a:pt x="98" y="145"/>
                  </a:lnTo>
                  <a:lnTo>
                    <a:pt x="98" y="142"/>
                  </a:lnTo>
                  <a:lnTo>
                    <a:pt x="98" y="140"/>
                  </a:lnTo>
                  <a:lnTo>
                    <a:pt x="98" y="138"/>
                  </a:lnTo>
                  <a:lnTo>
                    <a:pt x="98" y="138"/>
                  </a:lnTo>
                  <a:lnTo>
                    <a:pt x="99" y="135"/>
                  </a:lnTo>
                  <a:lnTo>
                    <a:pt x="101" y="134"/>
                  </a:lnTo>
                  <a:lnTo>
                    <a:pt x="106" y="133"/>
                  </a:lnTo>
                  <a:lnTo>
                    <a:pt x="111" y="131"/>
                  </a:lnTo>
                  <a:lnTo>
                    <a:pt x="112" y="130"/>
                  </a:lnTo>
                  <a:lnTo>
                    <a:pt x="112" y="129"/>
                  </a:lnTo>
                  <a:lnTo>
                    <a:pt x="112" y="129"/>
                  </a:lnTo>
                  <a:lnTo>
                    <a:pt x="112" y="125"/>
                  </a:lnTo>
                  <a:lnTo>
                    <a:pt x="115" y="122"/>
                  </a:lnTo>
                  <a:lnTo>
                    <a:pt x="118" y="120"/>
                  </a:lnTo>
                  <a:lnTo>
                    <a:pt x="121" y="119"/>
                  </a:lnTo>
                  <a:lnTo>
                    <a:pt x="121" y="119"/>
                  </a:lnTo>
                  <a:lnTo>
                    <a:pt x="122" y="120"/>
                  </a:lnTo>
                  <a:lnTo>
                    <a:pt x="123" y="124"/>
                  </a:lnTo>
                  <a:lnTo>
                    <a:pt x="127" y="128"/>
                  </a:lnTo>
                  <a:lnTo>
                    <a:pt x="131" y="130"/>
                  </a:lnTo>
                  <a:lnTo>
                    <a:pt x="134" y="133"/>
                  </a:lnTo>
                  <a:lnTo>
                    <a:pt x="134" y="133"/>
                  </a:lnTo>
                  <a:lnTo>
                    <a:pt x="149" y="125"/>
                  </a:lnTo>
                  <a:lnTo>
                    <a:pt x="149" y="125"/>
                  </a:lnTo>
                  <a:lnTo>
                    <a:pt x="155" y="123"/>
                  </a:lnTo>
                  <a:lnTo>
                    <a:pt x="158" y="120"/>
                  </a:lnTo>
                  <a:lnTo>
                    <a:pt x="158" y="120"/>
                  </a:lnTo>
                  <a:lnTo>
                    <a:pt x="155" y="117"/>
                  </a:lnTo>
                  <a:lnTo>
                    <a:pt x="153" y="114"/>
                  </a:lnTo>
                  <a:lnTo>
                    <a:pt x="152" y="111"/>
                  </a:lnTo>
                  <a:lnTo>
                    <a:pt x="152" y="111"/>
                  </a:lnTo>
                  <a:lnTo>
                    <a:pt x="150" y="107"/>
                  </a:lnTo>
                  <a:lnTo>
                    <a:pt x="150" y="104"/>
                  </a:lnTo>
                  <a:lnTo>
                    <a:pt x="150" y="104"/>
                  </a:lnTo>
                  <a:lnTo>
                    <a:pt x="154" y="109"/>
                  </a:lnTo>
                  <a:lnTo>
                    <a:pt x="159" y="113"/>
                  </a:lnTo>
                  <a:lnTo>
                    <a:pt x="165" y="117"/>
                  </a:lnTo>
                  <a:lnTo>
                    <a:pt x="165" y="117"/>
                  </a:lnTo>
                  <a:lnTo>
                    <a:pt x="182" y="106"/>
                  </a:lnTo>
                  <a:lnTo>
                    <a:pt x="182" y="106"/>
                  </a:lnTo>
                  <a:lnTo>
                    <a:pt x="186" y="104"/>
                  </a:lnTo>
                  <a:lnTo>
                    <a:pt x="186" y="104"/>
                  </a:lnTo>
                  <a:lnTo>
                    <a:pt x="186" y="104"/>
                  </a:lnTo>
                  <a:lnTo>
                    <a:pt x="186" y="104"/>
                  </a:lnTo>
                  <a:lnTo>
                    <a:pt x="184" y="101"/>
                  </a:lnTo>
                  <a:lnTo>
                    <a:pt x="180" y="97"/>
                  </a:lnTo>
                  <a:lnTo>
                    <a:pt x="176" y="92"/>
                  </a:lnTo>
                  <a:lnTo>
                    <a:pt x="176" y="90"/>
                  </a:lnTo>
                  <a:lnTo>
                    <a:pt x="177" y="88"/>
                  </a:lnTo>
                  <a:lnTo>
                    <a:pt x="177" y="88"/>
                  </a:lnTo>
                  <a:lnTo>
                    <a:pt x="179" y="87"/>
                  </a:lnTo>
                  <a:lnTo>
                    <a:pt x="179" y="85"/>
                  </a:lnTo>
                  <a:lnTo>
                    <a:pt x="176" y="77"/>
                  </a:lnTo>
                  <a:lnTo>
                    <a:pt x="174" y="71"/>
                  </a:lnTo>
                  <a:lnTo>
                    <a:pt x="174" y="68"/>
                  </a:lnTo>
                  <a:lnTo>
                    <a:pt x="176" y="66"/>
                  </a:lnTo>
                  <a:lnTo>
                    <a:pt x="176" y="66"/>
                  </a:lnTo>
                  <a:lnTo>
                    <a:pt x="211" y="49"/>
                  </a:lnTo>
                  <a:lnTo>
                    <a:pt x="240" y="34"/>
                  </a:lnTo>
                  <a:lnTo>
                    <a:pt x="240" y="34"/>
                  </a:lnTo>
                  <a:lnTo>
                    <a:pt x="238" y="31"/>
                  </a:lnTo>
                  <a:lnTo>
                    <a:pt x="235" y="26"/>
                  </a:lnTo>
                  <a:lnTo>
                    <a:pt x="232"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9" name="Freeform 32"/>
            <p:cNvSpPr>
              <a:spLocks/>
            </p:cNvSpPr>
            <p:nvPr userDrawn="1"/>
          </p:nvSpPr>
          <p:spPr bwMode="auto">
            <a:xfrm>
              <a:off x="738188" y="1357313"/>
              <a:ext cx="161925" cy="153988"/>
            </a:xfrm>
            <a:custGeom>
              <a:avLst/>
              <a:gdLst>
                <a:gd name="T0" fmla="*/ 0 w 102"/>
                <a:gd name="T1" fmla="*/ 29 h 97"/>
                <a:gd name="T2" fmla="*/ 1 w 102"/>
                <a:gd name="T3" fmla="*/ 35 h 97"/>
                <a:gd name="T4" fmla="*/ 3 w 102"/>
                <a:gd name="T5" fmla="*/ 39 h 97"/>
                <a:gd name="T6" fmla="*/ 10 w 102"/>
                <a:gd name="T7" fmla="*/ 41 h 97"/>
                <a:gd name="T8" fmla="*/ 12 w 102"/>
                <a:gd name="T9" fmla="*/ 40 h 97"/>
                <a:gd name="T10" fmla="*/ 14 w 102"/>
                <a:gd name="T11" fmla="*/ 35 h 97"/>
                <a:gd name="T12" fmla="*/ 15 w 102"/>
                <a:gd name="T13" fmla="*/ 30 h 97"/>
                <a:gd name="T14" fmla="*/ 16 w 102"/>
                <a:gd name="T15" fmla="*/ 29 h 97"/>
                <a:gd name="T16" fmla="*/ 17 w 102"/>
                <a:gd name="T17" fmla="*/ 29 h 97"/>
                <a:gd name="T18" fmla="*/ 18 w 102"/>
                <a:gd name="T19" fmla="*/ 27 h 97"/>
                <a:gd name="T20" fmla="*/ 46 w 102"/>
                <a:gd name="T21" fmla="*/ 41 h 97"/>
                <a:gd name="T22" fmla="*/ 71 w 102"/>
                <a:gd name="T23" fmla="*/ 58 h 97"/>
                <a:gd name="T24" fmla="*/ 75 w 102"/>
                <a:gd name="T25" fmla="*/ 61 h 97"/>
                <a:gd name="T26" fmla="*/ 71 w 102"/>
                <a:gd name="T27" fmla="*/ 68 h 97"/>
                <a:gd name="T28" fmla="*/ 64 w 102"/>
                <a:gd name="T29" fmla="*/ 86 h 97"/>
                <a:gd name="T30" fmla="*/ 63 w 102"/>
                <a:gd name="T31" fmla="*/ 91 h 97"/>
                <a:gd name="T32" fmla="*/ 65 w 102"/>
                <a:gd name="T33" fmla="*/ 96 h 97"/>
                <a:gd name="T34" fmla="*/ 70 w 102"/>
                <a:gd name="T35" fmla="*/ 97 h 97"/>
                <a:gd name="T36" fmla="*/ 74 w 102"/>
                <a:gd name="T37" fmla="*/ 97 h 97"/>
                <a:gd name="T38" fmla="*/ 79 w 102"/>
                <a:gd name="T39" fmla="*/ 94 h 97"/>
                <a:gd name="T40" fmla="*/ 80 w 102"/>
                <a:gd name="T41" fmla="*/ 91 h 97"/>
                <a:gd name="T42" fmla="*/ 80 w 102"/>
                <a:gd name="T43" fmla="*/ 88 h 97"/>
                <a:gd name="T44" fmla="*/ 75 w 102"/>
                <a:gd name="T45" fmla="*/ 83 h 97"/>
                <a:gd name="T46" fmla="*/ 74 w 102"/>
                <a:gd name="T47" fmla="*/ 83 h 97"/>
                <a:gd name="T48" fmla="*/ 77 w 102"/>
                <a:gd name="T49" fmla="*/ 74 h 97"/>
                <a:gd name="T50" fmla="*/ 82 w 102"/>
                <a:gd name="T51" fmla="*/ 63 h 97"/>
                <a:gd name="T52" fmla="*/ 89 w 102"/>
                <a:gd name="T53" fmla="*/ 58 h 97"/>
                <a:gd name="T54" fmla="*/ 95 w 102"/>
                <a:gd name="T55" fmla="*/ 57 h 97"/>
                <a:gd name="T56" fmla="*/ 93 w 102"/>
                <a:gd name="T57" fmla="*/ 54 h 97"/>
                <a:gd name="T58" fmla="*/ 91 w 102"/>
                <a:gd name="T59" fmla="*/ 47 h 97"/>
                <a:gd name="T60" fmla="*/ 92 w 102"/>
                <a:gd name="T61" fmla="*/ 39 h 97"/>
                <a:gd name="T62" fmla="*/ 95 w 102"/>
                <a:gd name="T63" fmla="*/ 34 h 97"/>
                <a:gd name="T64" fmla="*/ 102 w 102"/>
                <a:gd name="T65" fmla="*/ 13 h 97"/>
                <a:gd name="T66" fmla="*/ 102 w 102"/>
                <a:gd name="T67" fmla="*/ 9 h 97"/>
                <a:gd name="T68" fmla="*/ 98 w 102"/>
                <a:gd name="T69" fmla="*/ 4 h 97"/>
                <a:gd name="T70" fmla="*/ 95 w 102"/>
                <a:gd name="T71" fmla="*/ 3 h 97"/>
                <a:gd name="T72" fmla="*/ 89 w 102"/>
                <a:gd name="T73" fmla="*/ 5 h 97"/>
                <a:gd name="T74" fmla="*/ 86 w 102"/>
                <a:gd name="T75" fmla="*/ 10 h 97"/>
                <a:gd name="T76" fmla="*/ 86 w 102"/>
                <a:gd name="T77" fmla="*/ 14 h 97"/>
                <a:gd name="T78" fmla="*/ 90 w 102"/>
                <a:gd name="T79" fmla="*/ 19 h 97"/>
                <a:gd name="T80" fmla="*/ 92 w 102"/>
                <a:gd name="T81" fmla="*/ 20 h 97"/>
                <a:gd name="T82" fmla="*/ 89 w 102"/>
                <a:gd name="T83" fmla="*/ 31 h 97"/>
                <a:gd name="T84" fmla="*/ 84 w 102"/>
                <a:gd name="T85" fmla="*/ 37 h 97"/>
                <a:gd name="T86" fmla="*/ 79 w 102"/>
                <a:gd name="T87" fmla="*/ 35 h 97"/>
                <a:gd name="T88" fmla="*/ 41 w 102"/>
                <a:gd name="T89" fmla="*/ 16 h 97"/>
                <a:gd name="T90" fmla="*/ 27 w 102"/>
                <a:gd name="T91" fmla="*/ 13 h 97"/>
                <a:gd name="T92" fmla="*/ 28 w 102"/>
                <a:gd name="T93" fmla="*/ 9 h 97"/>
                <a:gd name="T94" fmla="*/ 33 w 102"/>
                <a:gd name="T95" fmla="*/ 0 h 97"/>
                <a:gd name="T96" fmla="*/ 31 w 102"/>
                <a:gd name="T97" fmla="*/ 2 h 97"/>
                <a:gd name="T98" fmla="*/ 26 w 102"/>
                <a:gd name="T99" fmla="*/ 4 h 97"/>
                <a:gd name="T100" fmla="*/ 16 w 102"/>
                <a:gd name="T101" fmla="*/ 8 h 97"/>
                <a:gd name="T102" fmla="*/ 12 w 102"/>
                <a:gd name="T103" fmla="*/ 8 h 97"/>
                <a:gd name="T104" fmla="*/ 10 w 102"/>
                <a:gd name="T105" fmla="*/ 8 h 97"/>
                <a:gd name="T106" fmla="*/ 6 w 102"/>
                <a:gd name="T107" fmla="*/ 15 h 97"/>
                <a:gd name="T108" fmla="*/ 4 w 102"/>
                <a:gd name="T109" fmla="*/ 23 h 97"/>
                <a:gd name="T110" fmla="*/ 1 w 102"/>
                <a:gd name="T111" fmla="*/ 2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7">
                  <a:moveTo>
                    <a:pt x="0" y="29"/>
                  </a:moveTo>
                  <a:lnTo>
                    <a:pt x="0" y="29"/>
                  </a:lnTo>
                  <a:lnTo>
                    <a:pt x="0" y="32"/>
                  </a:lnTo>
                  <a:lnTo>
                    <a:pt x="1" y="35"/>
                  </a:lnTo>
                  <a:lnTo>
                    <a:pt x="3" y="39"/>
                  </a:lnTo>
                  <a:lnTo>
                    <a:pt x="3" y="39"/>
                  </a:lnTo>
                  <a:lnTo>
                    <a:pt x="7" y="40"/>
                  </a:lnTo>
                  <a:lnTo>
                    <a:pt x="10" y="41"/>
                  </a:lnTo>
                  <a:lnTo>
                    <a:pt x="12" y="40"/>
                  </a:lnTo>
                  <a:lnTo>
                    <a:pt x="12" y="40"/>
                  </a:lnTo>
                  <a:lnTo>
                    <a:pt x="14" y="37"/>
                  </a:lnTo>
                  <a:lnTo>
                    <a:pt x="14" y="35"/>
                  </a:lnTo>
                  <a:lnTo>
                    <a:pt x="14" y="32"/>
                  </a:lnTo>
                  <a:lnTo>
                    <a:pt x="15" y="30"/>
                  </a:lnTo>
                  <a:lnTo>
                    <a:pt x="15" y="30"/>
                  </a:lnTo>
                  <a:lnTo>
                    <a:pt x="16" y="29"/>
                  </a:lnTo>
                  <a:lnTo>
                    <a:pt x="17" y="29"/>
                  </a:lnTo>
                  <a:lnTo>
                    <a:pt x="17" y="29"/>
                  </a:lnTo>
                  <a:lnTo>
                    <a:pt x="18" y="27"/>
                  </a:lnTo>
                  <a:lnTo>
                    <a:pt x="18" y="27"/>
                  </a:lnTo>
                  <a:lnTo>
                    <a:pt x="32" y="34"/>
                  </a:lnTo>
                  <a:lnTo>
                    <a:pt x="46" y="41"/>
                  </a:lnTo>
                  <a:lnTo>
                    <a:pt x="71" y="58"/>
                  </a:lnTo>
                  <a:lnTo>
                    <a:pt x="71" y="58"/>
                  </a:lnTo>
                  <a:lnTo>
                    <a:pt x="75" y="61"/>
                  </a:lnTo>
                  <a:lnTo>
                    <a:pt x="75" y="61"/>
                  </a:lnTo>
                  <a:lnTo>
                    <a:pt x="71" y="68"/>
                  </a:lnTo>
                  <a:lnTo>
                    <a:pt x="71" y="68"/>
                  </a:lnTo>
                  <a:lnTo>
                    <a:pt x="65" y="80"/>
                  </a:lnTo>
                  <a:lnTo>
                    <a:pt x="64" y="86"/>
                  </a:lnTo>
                  <a:lnTo>
                    <a:pt x="63" y="91"/>
                  </a:lnTo>
                  <a:lnTo>
                    <a:pt x="63" y="91"/>
                  </a:lnTo>
                  <a:lnTo>
                    <a:pt x="64" y="94"/>
                  </a:lnTo>
                  <a:lnTo>
                    <a:pt x="65" y="96"/>
                  </a:lnTo>
                  <a:lnTo>
                    <a:pt x="68" y="97"/>
                  </a:lnTo>
                  <a:lnTo>
                    <a:pt x="70" y="97"/>
                  </a:lnTo>
                  <a:lnTo>
                    <a:pt x="70" y="97"/>
                  </a:lnTo>
                  <a:lnTo>
                    <a:pt x="74" y="97"/>
                  </a:lnTo>
                  <a:lnTo>
                    <a:pt x="76" y="96"/>
                  </a:lnTo>
                  <a:lnTo>
                    <a:pt x="79" y="94"/>
                  </a:lnTo>
                  <a:lnTo>
                    <a:pt x="80" y="91"/>
                  </a:lnTo>
                  <a:lnTo>
                    <a:pt x="80" y="91"/>
                  </a:lnTo>
                  <a:lnTo>
                    <a:pt x="80" y="89"/>
                  </a:lnTo>
                  <a:lnTo>
                    <a:pt x="80" y="88"/>
                  </a:lnTo>
                  <a:lnTo>
                    <a:pt x="77" y="84"/>
                  </a:lnTo>
                  <a:lnTo>
                    <a:pt x="75" y="83"/>
                  </a:lnTo>
                  <a:lnTo>
                    <a:pt x="74" y="83"/>
                  </a:lnTo>
                  <a:lnTo>
                    <a:pt x="74" y="83"/>
                  </a:lnTo>
                  <a:lnTo>
                    <a:pt x="77" y="74"/>
                  </a:lnTo>
                  <a:lnTo>
                    <a:pt x="77" y="74"/>
                  </a:lnTo>
                  <a:lnTo>
                    <a:pt x="80" y="68"/>
                  </a:lnTo>
                  <a:lnTo>
                    <a:pt x="82" y="63"/>
                  </a:lnTo>
                  <a:lnTo>
                    <a:pt x="86" y="61"/>
                  </a:lnTo>
                  <a:lnTo>
                    <a:pt x="89" y="58"/>
                  </a:lnTo>
                  <a:lnTo>
                    <a:pt x="92" y="57"/>
                  </a:lnTo>
                  <a:lnTo>
                    <a:pt x="95" y="57"/>
                  </a:lnTo>
                  <a:lnTo>
                    <a:pt x="95" y="57"/>
                  </a:lnTo>
                  <a:lnTo>
                    <a:pt x="93" y="54"/>
                  </a:lnTo>
                  <a:lnTo>
                    <a:pt x="91" y="51"/>
                  </a:lnTo>
                  <a:lnTo>
                    <a:pt x="91" y="47"/>
                  </a:lnTo>
                  <a:lnTo>
                    <a:pt x="91" y="43"/>
                  </a:lnTo>
                  <a:lnTo>
                    <a:pt x="92" y="39"/>
                  </a:lnTo>
                  <a:lnTo>
                    <a:pt x="95" y="34"/>
                  </a:lnTo>
                  <a:lnTo>
                    <a:pt x="95" y="34"/>
                  </a:lnTo>
                  <a:lnTo>
                    <a:pt x="100" y="21"/>
                  </a:lnTo>
                  <a:lnTo>
                    <a:pt x="102" y="13"/>
                  </a:lnTo>
                  <a:lnTo>
                    <a:pt x="102" y="13"/>
                  </a:lnTo>
                  <a:lnTo>
                    <a:pt x="102" y="9"/>
                  </a:lnTo>
                  <a:lnTo>
                    <a:pt x="101" y="7"/>
                  </a:lnTo>
                  <a:lnTo>
                    <a:pt x="98" y="4"/>
                  </a:lnTo>
                  <a:lnTo>
                    <a:pt x="95" y="3"/>
                  </a:lnTo>
                  <a:lnTo>
                    <a:pt x="95" y="3"/>
                  </a:lnTo>
                  <a:lnTo>
                    <a:pt x="92" y="4"/>
                  </a:lnTo>
                  <a:lnTo>
                    <a:pt x="89" y="5"/>
                  </a:lnTo>
                  <a:lnTo>
                    <a:pt x="87" y="8"/>
                  </a:lnTo>
                  <a:lnTo>
                    <a:pt x="86" y="10"/>
                  </a:lnTo>
                  <a:lnTo>
                    <a:pt x="86" y="10"/>
                  </a:lnTo>
                  <a:lnTo>
                    <a:pt x="86" y="14"/>
                  </a:lnTo>
                  <a:lnTo>
                    <a:pt x="87" y="16"/>
                  </a:lnTo>
                  <a:lnTo>
                    <a:pt x="90" y="19"/>
                  </a:lnTo>
                  <a:lnTo>
                    <a:pt x="92" y="20"/>
                  </a:lnTo>
                  <a:lnTo>
                    <a:pt x="92" y="20"/>
                  </a:lnTo>
                  <a:lnTo>
                    <a:pt x="92" y="20"/>
                  </a:lnTo>
                  <a:lnTo>
                    <a:pt x="89" y="31"/>
                  </a:lnTo>
                  <a:lnTo>
                    <a:pt x="84" y="37"/>
                  </a:lnTo>
                  <a:lnTo>
                    <a:pt x="84" y="37"/>
                  </a:lnTo>
                  <a:lnTo>
                    <a:pt x="79" y="35"/>
                  </a:lnTo>
                  <a:lnTo>
                    <a:pt x="79" y="35"/>
                  </a:lnTo>
                  <a:lnTo>
                    <a:pt x="54" y="21"/>
                  </a:lnTo>
                  <a:lnTo>
                    <a:pt x="41" y="16"/>
                  </a:lnTo>
                  <a:lnTo>
                    <a:pt x="27" y="13"/>
                  </a:lnTo>
                  <a:lnTo>
                    <a:pt x="27" y="13"/>
                  </a:lnTo>
                  <a:lnTo>
                    <a:pt x="28" y="9"/>
                  </a:lnTo>
                  <a:lnTo>
                    <a:pt x="28" y="9"/>
                  </a:lnTo>
                  <a:lnTo>
                    <a:pt x="32" y="3"/>
                  </a:lnTo>
                  <a:lnTo>
                    <a:pt x="33" y="0"/>
                  </a:lnTo>
                  <a:lnTo>
                    <a:pt x="33" y="0"/>
                  </a:lnTo>
                  <a:lnTo>
                    <a:pt x="31" y="2"/>
                  </a:lnTo>
                  <a:lnTo>
                    <a:pt x="26" y="4"/>
                  </a:lnTo>
                  <a:lnTo>
                    <a:pt x="26" y="4"/>
                  </a:lnTo>
                  <a:lnTo>
                    <a:pt x="20" y="7"/>
                  </a:lnTo>
                  <a:lnTo>
                    <a:pt x="16" y="8"/>
                  </a:lnTo>
                  <a:lnTo>
                    <a:pt x="16" y="8"/>
                  </a:lnTo>
                  <a:lnTo>
                    <a:pt x="12" y="8"/>
                  </a:lnTo>
                  <a:lnTo>
                    <a:pt x="10" y="8"/>
                  </a:lnTo>
                  <a:lnTo>
                    <a:pt x="10" y="8"/>
                  </a:lnTo>
                  <a:lnTo>
                    <a:pt x="9" y="9"/>
                  </a:lnTo>
                  <a:lnTo>
                    <a:pt x="6" y="15"/>
                  </a:lnTo>
                  <a:lnTo>
                    <a:pt x="6" y="15"/>
                  </a:lnTo>
                  <a:lnTo>
                    <a:pt x="4" y="23"/>
                  </a:lnTo>
                  <a:lnTo>
                    <a:pt x="4" y="23"/>
                  </a:lnTo>
                  <a:lnTo>
                    <a:pt x="1" y="26"/>
                  </a:lnTo>
                  <a:lnTo>
                    <a:pt x="0"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0" name="Freeform 33"/>
            <p:cNvSpPr>
              <a:spLocks/>
            </p:cNvSpPr>
            <p:nvPr userDrawn="1"/>
          </p:nvSpPr>
          <p:spPr bwMode="auto">
            <a:xfrm>
              <a:off x="735013" y="708025"/>
              <a:ext cx="38100" cy="46038"/>
            </a:xfrm>
            <a:custGeom>
              <a:avLst/>
              <a:gdLst>
                <a:gd name="T0" fmla="*/ 8 w 24"/>
                <a:gd name="T1" fmla="*/ 29 h 29"/>
                <a:gd name="T2" fmla="*/ 8 w 24"/>
                <a:gd name="T3" fmla="*/ 29 h 29"/>
                <a:gd name="T4" fmla="*/ 18 w 24"/>
                <a:gd name="T5" fmla="*/ 28 h 29"/>
                <a:gd name="T6" fmla="*/ 24 w 24"/>
                <a:gd name="T7" fmla="*/ 27 h 29"/>
                <a:gd name="T8" fmla="*/ 24 w 24"/>
                <a:gd name="T9" fmla="*/ 2 h 29"/>
                <a:gd name="T10" fmla="*/ 24 w 24"/>
                <a:gd name="T11" fmla="*/ 2 h 29"/>
                <a:gd name="T12" fmla="*/ 11 w 24"/>
                <a:gd name="T13" fmla="*/ 0 h 29"/>
                <a:gd name="T14" fmla="*/ 11 w 24"/>
                <a:gd name="T15" fmla="*/ 0 h 29"/>
                <a:gd name="T16" fmla="*/ 7 w 24"/>
                <a:gd name="T17" fmla="*/ 0 h 29"/>
                <a:gd name="T18" fmla="*/ 5 w 24"/>
                <a:gd name="T19" fmla="*/ 1 h 29"/>
                <a:gd name="T20" fmla="*/ 2 w 24"/>
                <a:gd name="T21" fmla="*/ 2 h 29"/>
                <a:gd name="T22" fmla="*/ 1 w 24"/>
                <a:gd name="T23" fmla="*/ 4 h 29"/>
                <a:gd name="T24" fmla="*/ 0 w 24"/>
                <a:gd name="T25" fmla="*/ 8 h 29"/>
                <a:gd name="T26" fmla="*/ 0 w 24"/>
                <a:gd name="T27" fmla="*/ 11 h 29"/>
                <a:gd name="T28" fmla="*/ 0 w 24"/>
                <a:gd name="T29" fmla="*/ 18 h 29"/>
                <a:gd name="T30" fmla="*/ 0 w 24"/>
                <a:gd name="T31" fmla="*/ 18 h 29"/>
                <a:gd name="T32" fmla="*/ 1 w 24"/>
                <a:gd name="T33" fmla="*/ 23 h 29"/>
                <a:gd name="T34" fmla="*/ 3 w 24"/>
                <a:gd name="T35" fmla="*/ 27 h 29"/>
                <a:gd name="T36" fmla="*/ 6 w 24"/>
                <a:gd name="T37" fmla="*/ 28 h 29"/>
                <a:gd name="T38" fmla="*/ 8 w 2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9">
                  <a:moveTo>
                    <a:pt x="8" y="29"/>
                  </a:moveTo>
                  <a:lnTo>
                    <a:pt x="8" y="29"/>
                  </a:lnTo>
                  <a:lnTo>
                    <a:pt x="18" y="28"/>
                  </a:lnTo>
                  <a:lnTo>
                    <a:pt x="24" y="27"/>
                  </a:lnTo>
                  <a:lnTo>
                    <a:pt x="24" y="2"/>
                  </a:lnTo>
                  <a:lnTo>
                    <a:pt x="24" y="2"/>
                  </a:lnTo>
                  <a:lnTo>
                    <a:pt x="11" y="0"/>
                  </a:lnTo>
                  <a:lnTo>
                    <a:pt x="11" y="0"/>
                  </a:lnTo>
                  <a:lnTo>
                    <a:pt x="7" y="0"/>
                  </a:lnTo>
                  <a:lnTo>
                    <a:pt x="5" y="1"/>
                  </a:lnTo>
                  <a:lnTo>
                    <a:pt x="2" y="2"/>
                  </a:lnTo>
                  <a:lnTo>
                    <a:pt x="1" y="4"/>
                  </a:lnTo>
                  <a:lnTo>
                    <a:pt x="0" y="8"/>
                  </a:lnTo>
                  <a:lnTo>
                    <a:pt x="0" y="11"/>
                  </a:lnTo>
                  <a:lnTo>
                    <a:pt x="0" y="18"/>
                  </a:lnTo>
                  <a:lnTo>
                    <a:pt x="0" y="18"/>
                  </a:lnTo>
                  <a:lnTo>
                    <a:pt x="1" y="23"/>
                  </a:lnTo>
                  <a:lnTo>
                    <a:pt x="3" y="27"/>
                  </a:lnTo>
                  <a:lnTo>
                    <a:pt x="6" y="28"/>
                  </a:lnTo>
                  <a:lnTo>
                    <a:pt x="8"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1" name="Freeform 34"/>
            <p:cNvSpPr>
              <a:spLocks/>
            </p:cNvSpPr>
            <p:nvPr userDrawn="1"/>
          </p:nvSpPr>
          <p:spPr bwMode="auto">
            <a:xfrm>
              <a:off x="782638" y="696913"/>
              <a:ext cx="58738" cy="57150"/>
            </a:xfrm>
            <a:custGeom>
              <a:avLst/>
              <a:gdLst>
                <a:gd name="T0" fmla="*/ 37 w 37"/>
                <a:gd name="T1" fmla="*/ 26 h 36"/>
                <a:gd name="T2" fmla="*/ 37 w 37"/>
                <a:gd name="T3" fmla="*/ 19 h 36"/>
                <a:gd name="T4" fmla="*/ 37 w 37"/>
                <a:gd name="T5" fmla="*/ 5 h 36"/>
                <a:gd name="T6" fmla="*/ 37 w 37"/>
                <a:gd name="T7" fmla="*/ 2 h 36"/>
                <a:gd name="T8" fmla="*/ 36 w 37"/>
                <a:gd name="T9" fmla="*/ 0 h 36"/>
                <a:gd name="T10" fmla="*/ 31 w 37"/>
                <a:gd name="T11" fmla="*/ 0 h 36"/>
                <a:gd name="T12" fmla="*/ 27 w 37"/>
                <a:gd name="T13" fmla="*/ 0 h 36"/>
                <a:gd name="T14" fmla="*/ 20 w 37"/>
                <a:gd name="T15" fmla="*/ 0 h 36"/>
                <a:gd name="T16" fmla="*/ 19 w 37"/>
                <a:gd name="T17" fmla="*/ 5 h 36"/>
                <a:gd name="T18" fmla="*/ 18 w 37"/>
                <a:gd name="T19" fmla="*/ 0 h 36"/>
                <a:gd name="T20" fmla="*/ 11 w 37"/>
                <a:gd name="T21" fmla="*/ 0 h 36"/>
                <a:gd name="T22" fmla="*/ 8 w 37"/>
                <a:gd name="T23" fmla="*/ 0 h 36"/>
                <a:gd name="T24" fmla="*/ 3 w 37"/>
                <a:gd name="T25" fmla="*/ 0 h 36"/>
                <a:gd name="T26" fmla="*/ 2 w 37"/>
                <a:gd name="T27" fmla="*/ 2 h 36"/>
                <a:gd name="T28" fmla="*/ 0 w 37"/>
                <a:gd name="T29" fmla="*/ 5 h 36"/>
                <a:gd name="T30" fmla="*/ 0 w 37"/>
                <a:gd name="T31" fmla="*/ 19 h 36"/>
                <a:gd name="T32" fmla="*/ 0 w 37"/>
                <a:gd name="T33" fmla="*/ 34 h 36"/>
                <a:gd name="T34" fmla="*/ 4 w 37"/>
                <a:gd name="T35" fmla="*/ 34 h 36"/>
                <a:gd name="T36" fmla="*/ 6 w 37"/>
                <a:gd name="T37" fmla="*/ 32 h 36"/>
                <a:gd name="T38" fmla="*/ 9 w 37"/>
                <a:gd name="T39" fmla="*/ 27 h 36"/>
                <a:gd name="T40" fmla="*/ 9 w 37"/>
                <a:gd name="T41" fmla="*/ 36 h 36"/>
                <a:gd name="T42" fmla="*/ 11 w 37"/>
                <a:gd name="T43" fmla="*/ 36 h 36"/>
                <a:gd name="T44" fmla="*/ 16 w 37"/>
                <a:gd name="T45" fmla="*/ 34 h 36"/>
                <a:gd name="T46" fmla="*/ 18 w 37"/>
                <a:gd name="T47" fmla="*/ 30 h 36"/>
                <a:gd name="T48" fmla="*/ 19 w 37"/>
                <a:gd name="T49" fmla="*/ 27 h 36"/>
                <a:gd name="T50" fmla="*/ 19 w 37"/>
                <a:gd name="T51" fmla="*/ 36 h 36"/>
                <a:gd name="T52" fmla="*/ 26 w 37"/>
                <a:gd name="T53" fmla="*/ 34 h 36"/>
                <a:gd name="T54" fmla="*/ 29 w 37"/>
                <a:gd name="T55" fmla="*/ 30 h 36"/>
                <a:gd name="T56" fmla="*/ 29 w 37"/>
                <a:gd name="T57" fmla="*/ 27 h 36"/>
                <a:gd name="T58" fmla="*/ 29 w 37"/>
                <a:gd name="T59" fmla="*/ 34 h 36"/>
                <a:gd name="T60" fmla="*/ 31 w 37"/>
                <a:gd name="T61" fmla="*/ 32 h 36"/>
                <a:gd name="T62" fmla="*/ 35 w 37"/>
                <a:gd name="T63" fmla="*/ 31 h 36"/>
                <a:gd name="T64" fmla="*/ 37 w 37"/>
                <a:gd name="T6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6">
                  <a:moveTo>
                    <a:pt x="37" y="26"/>
                  </a:moveTo>
                  <a:lnTo>
                    <a:pt x="37" y="26"/>
                  </a:lnTo>
                  <a:lnTo>
                    <a:pt x="37" y="19"/>
                  </a:lnTo>
                  <a:lnTo>
                    <a:pt x="37" y="19"/>
                  </a:lnTo>
                  <a:lnTo>
                    <a:pt x="37" y="5"/>
                  </a:lnTo>
                  <a:lnTo>
                    <a:pt x="37" y="5"/>
                  </a:lnTo>
                  <a:lnTo>
                    <a:pt x="37" y="3"/>
                  </a:lnTo>
                  <a:lnTo>
                    <a:pt x="37" y="2"/>
                  </a:lnTo>
                  <a:lnTo>
                    <a:pt x="36" y="0"/>
                  </a:lnTo>
                  <a:lnTo>
                    <a:pt x="36" y="0"/>
                  </a:lnTo>
                  <a:lnTo>
                    <a:pt x="31" y="0"/>
                  </a:lnTo>
                  <a:lnTo>
                    <a:pt x="31" y="0"/>
                  </a:lnTo>
                  <a:lnTo>
                    <a:pt x="29" y="5"/>
                  </a:lnTo>
                  <a:lnTo>
                    <a:pt x="27" y="0"/>
                  </a:lnTo>
                  <a:lnTo>
                    <a:pt x="27" y="0"/>
                  </a:lnTo>
                  <a:lnTo>
                    <a:pt x="20" y="0"/>
                  </a:lnTo>
                  <a:lnTo>
                    <a:pt x="20" y="0"/>
                  </a:lnTo>
                  <a:lnTo>
                    <a:pt x="19" y="5"/>
                  </a:lnTo>
                  <a:lnTo>
                    <a:pt x="18" y="0"/>
                  </a:lnTo>
                  <a:lnTo>
                    <a:pt x="18" y="0"/>
                  </a:lnTo>
                  <a:lnTo>
                    <a:pt x="11" y="0"/>
                  </a:lnTo>
                  <a:lnTo>
                    <a:pt x="11" y="0"/>
                  </a:lnTo>
                  <a:lnTo>
                    <a:pt x="9" y="5"/>
                  </a:lnTo>
                  <a:lnTo>
                    <a:pt x="8" y="0"/>
                  </a:lnTo>
                  <a:lnTo>
                    <a:pt x="8" y="0"/>
                  </a:lnTo>
                  <a:lnTo>
                    <a:pt x="3" y="0"/>
                  </a:lnTo>
                  <a:lnTo>
                    <a:pt x="3" y="0"/>
                  </a:lnTo>
                  <a:lnTo>
                    <a:pt x="2" y="2"/>
                  </a:lnTo>
                  <a:lnTo>
                    <a:pt x="0" y="3"/>
                  </a:lnTo>
                  <a:lnTo>
                    <a:pt x="0" y="5"/>
                  </a:lnTo>
                  <a:lnTo>
                    <a:pt x="0" y="5"/>
                  </a:lnTo>
                  <a:lnTo>
                    <a:pt x="0" y="19"/>
                  </a:lnTo>
                  <a:lnTo>
                    <a:pt x="0" y="19"/>
                  </a:lnTo>
                  <a:lnTo>
                    <a:pt x="0" y="34"/>
                  </a:lnTo>
                  <a:lnTo>
                    <a:pt x="0" y="34"/>
                  </a:lnTo>
                  <a:lnTo>
                    <a:pt x="4" y="34"/>
                  </a:lnTo>
                  <a:lnTo>
                    <a:pt x="6" y="32"/>
                  </a:lnTo>
                  <a:lnTo>
                    <a:pt x="6" y="32"/>
                  </a:lnTo>
                  <a:lnTo>
                    <a:pt x="8" y="29"/>
                  </a:lnTo>
                  <a:lnTo>
                    <a:pt x="9" y="27"/>
                  </a:lnTo>
                  <a:lnTo>
                    <a:pt x="9" y="27"/>
                  </a:lnTo>
                  <a:lnTo>
                    <a:pt x="9" y="36"/>
                  </a:lnTo>
                  <a:lnTo>
                    <a:pt x="9" y="36"/>
                  </a:lnTo>
                  <a:lnTo>
                    <a:pt x="11" y="36"/>
                  </a:lnTo>
                  <a:lnTo>
                    <a:pt x="14" y="35"/>
                  </a:lnTo>
                  <a:lnTo>
                    <a:pt x="16" y="34"/>
                  </a:lnTo>
                  <a:lnTo>
                    <a:pt x="16" y="34"/>
                  </a:lnTo>
                  <a:lnTo>
                    <a:pt x="18" y="30"/>
                  </a:lnTo>
                  <a:lnTo>
                    <a:pt x="19" y="27"/>
                  </a:lnTo>
                  <a:lnTo>
                    <a:pt x="19" y="27"/>
                  </a:lnTo>
                  <a:lnTo>
                    <a:pt x="19" y="36"/>
                  </a:lnTo>
                  <a:lnTo>
                    <a:pt x="19" y="36"/>
                  </a:lnTo>
                  <a:lnTo>
                    <a:pt x="22" y="35"/>
                  </a:lnTo>
                  <a:lnTo>
                    <a:pt x="26" y="34"/>
                  </a:lnTo>
                  <a:lnTo>
                    <a:pt x="26" y="34"/>
                  </a:lnTo>
                  <a:lnTo>
                    <a:pt x="29" y="30"/>
                  </a:lnTo>
                  <a:lnTo>
                    <a:pt x="29" y="27"/>
                  </a:lnTo>
                  <a:lnTo>
                    <a:pt x="29" y="27"/>
                  </a:lnTo>
                  <a:lnTo>
                    <a:pt x="29" y="34"/>
                  </a:lnTo>
                  <a:lnTo>
                    <a:pt x="29" y="34"/>
                  </a:lnTo>
                  <a:lnTo>
                    <a:pt x="31" y="32"/>
                  </a:lnTo>
                  <a:lnTo>
                    <a:pt x="31" y="32"/>
                  </a:lnTo>
                  <a:lnTo>
                    <a:pt x="35" y="31"/>
                  </a:lnTo>
                  <a:lnTo>
                    <a:pt x="35" y="31"/>
                  </a:lnTo>
                  <a:lnTo>
                    <a:pt x="36" y="30"/>
                  </a:lnTo>
                  <a:lnTo>
                    <a:pt x="37"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2" name="Freeform 35"/>
            <p:cNvSpPr>
              <a:spLocks/>
            </p:cNvSpPr>
            <p:nvPr userDrawn="1"/>
          </p:nvSpPr>
          <p:spPr bwMode="auto">
            <a:xfrm>
              <a:off x="790575" y="700088"/>
              <a:ext cx="73025" cy="80963"/>
            </a:xfrm>
            <a:custGeom>
              <a:avLst/>
              <a:gdLst>
                <a:gd name="T0" fmla="*/ 46 w 46"/>
                <a:gd name="T1" fmla="*/ 38 h 51"/>
                <a:gd name="T2" fmla="*/ 46 w 46"/>
                <a:gd name="T3" fmla="*/ 29 h 51"/>
                <a:gd name="T4" fmla="*/ 46 w 46"/>
                <a:gd name="T5" fmla="*/ 29 h 51"/>
                <a:gd name="T6" fmla="*/ 44 w 46"/>
                <a:gd name="T7" fmla="*/ 28 h 51"/>
                <a:gd name="T8" fmla="*/ 43 w 46"/>
                <a:gd name="T9" fmla="*/ 24 h 51"/>
                <a:gd name="T10" fmla="*/ 43 w 46"/>
                <a:gd name="T11" fmla="*/ 19 h 51"/>
                <a:gd name="T12" fmla="*/ 43 w 46"/>
                <a:gd name="T13" fmla="*/ 19 h 51"/>
                <a:gd name="T14" fmla="*/ 43 w 46"/>
                <a:gd name="T15" fmla="*/ 17 h 51"/>
                <a:gd name="T16" fmla="*/ 44 w 46"/>
                <a:gd name="T17" fmla="*/ 13 h 51"/>
                <a:gd name="T18" fmla="*/ 46 w 46"/>
                <a:gd name="T19" fmla="*/ 11 h 51"/>
                <a:gd name="T20" fmla="*/ 46 w 46"/>
                <a:gd name="T21" fmla="*/ 3 h 51"/>
                <a:gd name="T22" fmla="*/ 46 w 46"/>
                <a:gd name="T23" fmla="*/ 3 h 51"/>
                <a:gd name="T24" fmla="*/ 43 w 46"/>
                <a:gd name="T25" fmla="*/ 1 h 51"/>
                <a:gd name="T26" fmla="*/ 41 w 46"/>
                <a:gd name="T27" fmla="*/ 0 h 51"/>
                <a:gd name="T28" fmla="*/ 38 w 46"/>
                <a:gd name="T29" fmla="*/ 0 h 51"/>
                <a:gd name="T30" fmla="*/ 38 w 46"/>
                <a:gd name="T31" fmla="*/ 27 h 51"/>
                <a:gd name="T32" fmla="*/ 38 w 46"/>
                <a:gd name="T33" fmla="*/ 27 h 51"/>
                <a:gd name="T34" fmla="*/ 37 w 46"/>
                <a:gd name="T35" fmla="*/ 30 h 51"/>
                <a:gd name="T36" fmla="*/ 35 w 46"/>
                <a:gd name="T37" fmla="*/ 34 h 51"/>
                <a:gd name="T38" fmla="*/ 31 w 46"/>
                <a:gd name="T39" fmla="*/ 36 h 51"/>
                <a:gd name="T40" fmla="*/ 26 w 46"/>
                <a:gd name="T41" fmla="*/ 38 h 51"/>
                <a:gd name="T42" fmla="*/ 26 w 46"/>
                <a:gd name="T43" fmla="*/ 38 h 51"/>
                <a:gd name="T44" fmla="*/ 16 w 46"/>
                <a:gd name="T45" fmla="*/ 39 h 51"/>
                <a:gd name="T46" fmla="*/ 8 w 46"/>
                <a:gd name="T47" fmla="*/ 40 h 51"/>
                <a:gd name="T48" fmla="*/ 0 w 46"/>
                <a:gd name="T49" fmla="*/ 40 h 51"/>
                <a:gd name="T50" fmla="*/ 0 w 46"/>
                <a:gd name="T51" fmla="*/ 40 h 51"/>
                <a:gd name="T52" fmla="*/ 1 w 46"/>
                <a:gd name="T53" fmla="*/ 46 h 51"/>
                <a:gd name="T54" fmla="*/ 1 w 46"/>
                <a:gd name="T55" fmla="*/ 46 h 51"/>
                <a:gd name="T56" fmla="*/ 4 w 46"/>
                <a:gd name="T57" fmla="*/ 50 h 51"/>
                <a:gd name="T58" fmla="*/ 5 w 46"/>
                <a:gd name="T59" fmla="*/ 51 h 51"/>
                <a:gd name="T60" fmla="*/ 37 w 46"/>
                <a:gd name="T61" fmla="*/ 51 h 51"/>
                <a:gd name="T62" fmla="*/ 46 w 46"/>
                <a:gd name="T63" fmla="*/ 3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51">
                  <a:moveTo>
                    <a:pt x="46" y="38"/>
                  </a:moveTo>
                  <a:lnTo>
                    <a:pt x="46" y="29"/>
                  </a:lnTo>
                  <a:lnTo>
                    <a:pt x="46" y="29"/>
                  </a:lnTo>
                  <a:lnTo>
                    <a:pt x="44" y="28"/>
                  </a:lnTo>
                  <a:lnTo>
                    <a:pt x="43" y="24"/>
                  </a:lnTo>
                  <a:lnTo>
                    <a:pt x="43" y="19"/>
                  </a:lnTo>
                  <a:lnTo>
                    <a:pt x="43" y="19"/>
                  </a:lnTo>
                  <a:lnTo>
                    <a:pt x="43" y="17"/>
                  </a:lnTo>
                  <a:lnTo>
                    <a:pt x="44" y="13"/>
                  </a:lnTo>
                  <a:lnTo>
                    <a:pt x="46" y="11"/>
                  </a:lnTo>
                  <a:lnTo>
                    <a:pt x="46" y="3"/>
                  </a:lnTo>
                  <a:lnTo>
                    <a:pt x="46" y="3"/>
                  </a:lnTo>
                  <a:lnTo>
                    <a:pt x="43" y="1"/>
                  </a:lnTo>
                  <a:lnTo>
                    <a:pt x="41" y="0"/>
                  </a:lnTo>
                  <a:lnTo>
                    <a:pt x="38" y="0"/>
                  </a:lnTo>
                  <a:lnTo>
                    <a:pt x="38" y="27"/>
                  </a:lnTo>
                  <a:lnTo>
                    <a:pt x="38" y="27"/>
                  </a:lnTo>
                  <a:lnTo>
                    <a:pt x="37" y="30"/>
                  </a:lnTo>
                  <a:lnTo>
                    <a:pt x="35" y="34"/>
                  </a:lnTo>
                  <a:lnTo>
                    <a:pt x="31" y="36"/>
                  </a:lnTo>
                  <a:lnTo>
                    <a:pt x="26" y="38"/>
                  </a:lnTo>
                  <a:lnTo>
                    <a:pt x="26" y="38"/>
                  </a:lnTo>
                  <a:lnTo>
                    <a:pt x="16" y="39"/>
                  </a:lnTo>
                  <a:lnTo>
                    <a:pt x="8" y="40"/>
                  </a:lnTo>
                  <a:lnTo>
                    <a:pt x="0" y="40"/>
                  </a:lnTo>
                  <a:lnTo>
                    <a:pt x="0" y="40"/>
                  </a:lnTo>
                  <a:lnTo>
                    <a:pt x="1" y="46"/>
                  </a:lnTo>
                  <a:lnTo>
                    <a:pt x="1" y="46"/>
                  </a:lnTo>
                  <a:lnTo>
                    <a:pt x="4" y="50"/>
                  </a:lnTo>
                  <a:lnTo>
                    <a:pt x="5" y="51"/>
                  </a:lnTo>
                  <a:lnTo>
                    <a:pt x="37" y="51"/>
                  </a:lnTo>
                  <a:lnTo>
                    <a:pt x="46"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3" name="Freeform 36"/>
            <p:cNvSpPr>
              <a:spLocks/>
            </p:cNvSpPr>
            <p:nvPr userDrawn="1"/>
          </p:nvSpPr>
          <p:spPr bwMode="auto">
            <a:xfrm>
              <a:off x="795338" y="790575"/>
              <a:ext cx="58738" cy="20638"/>
            </a:xfrm>
            <a:custGeom>
              <a:avLst/>
              <a:gdLst>
                <a:gd name="T0" fmla="*/ 2 w 37"/>
                <a:gd name="T1" fmla="*/ 13 h 13"/>
                <a:gd name="T2" fmla="*/ 34 w 37"/>
                <a:gd name="T3" fmla="*/ 13 h 13"/>
                <a:gd name="T4" fmla="*/ 34 w 37"/>
                <a:gd name="T5" fmla="*/ 13 h 13"/>
                <a:gd name="T6" fmla="*/ 37 w 37"/>
                <a:gd name="T7" fmla="*/ 6 h 13"/>
                <a:gd name="T8" fmla="*/ 35 w 37"/>
                <a:gd name="T9" fmla="*/ 0 h 13"/>
                <a:gd name="T10" fmla="*/ 2 w 37"/>
                <a:gd name="T11" fmla="*/ 0 h 13"/>
                <a:gd name="T12" fmla="*/ 0 w 37"/>
                <a:gd name="T13" fmla="*/ 6 h 13"/>
                <a:gd name="T14" fmla="*/ 2 w 3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2" y="13"/>
                  </a:moveTo>
                  <a:lnTo>
                    <a:pt x="34" y="13"/>
                  </a:lnTo>
                  <a:lnTo>
                    <a:pt x="34" y="13"/>
                  </a:lnTo>
                  <a:lnTo>
                    <a:pt x="37" y="6"/>
                  </a:lnTo>
                  <a:lnTo>
                    <a:pt x="35" y="0"/>
                  </a:lnTo>
                  <a:lnTo>
                    <a:pt x="2" y="0"/>
                  </a:lnTo>
                  <a:lnTo>
                    <a:pt x="0" y="6"/>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4" name="Freeform 37"/>
            <p:cNvSpPr>
              <a:spLocks/>
            </p:cNvSpPr>
            <p:nvPr userDrawn="1"/>
          </p:nvSpPr>
          <p:spPr bwMode="auto">
            <a:xfrm>
              <a:off x="798513" y="820738"/>
              <a:ext cx="58738" cy="68263"/>
            </a:xfrm>
            <a:custGeom>
              <a:avLst/>
              <a:gdLst>
                <a:gd name="T0" fmla="*/ 32 w 37"/>
                <a:gd name="T1" fmla="*/ 0 h 43"/>
                <a:gd name="T2" fmla="*/ 0 w 37"/>
                <a:gd name="T3" fmla="*/ 0 h 43"/>
                <a:gd name="T4" fmla="*/ 0 w 37"/>
                <a:gd name="T5" fmla="*/ 41 h 43"/>
                <a:gd name="T6" fmla="*/ 28 w 37"/>
                <a:gd name="T7" fmla="*/ 43 h 43"/>
                <a:gd name="T8" fmla="*/ 37 w 37"/>
                <a:gd name="T9" fmla="*/ 35 h 43"/>
                <a:gd name="T10" fmla="*/ 32 w 37"/>
                <a:gd name="T11" fmla="*/ 0 h 43"/>
              </a:gdLst>
              <a:ahLst/>
              <a:cxnLst>
                <a:cxn ang="0">
                  <a:pos x="T0" y="T1"/>
                </a:cxn>
                <a:cxn ang="0">
                  <a:pos x="T2" y="T3"/>
                </a:cxn>
                <a:cxn ang="0">
                  <a:pos x="T4" y="T5"/>
                </a:cxn>
                <a:cxn ang="0">
                  <a:pos x="T6" y="T7"/>
                </a:cxn>
                <a:cxn ang="0">
                  <a:pos x="T8" y="T9"/>
                </a:cxn>
                <a:cxn ang="0">
                  <a:pos x="T10" y="T11"/>
                </a:cxn>
              </a:cxnLst>
              <a:rect l="0" t="0" r="r" b="b"/>
              <a:pathLst>
                <a:path w="37" h="43">
                  <a:moveTo>
                    <a:pt x="32" y="0"/>
                  </a:moveTo>
                  <a:lnTo>
                    <a:pt x="0" y="0"/>
                  </a:lnTo>
                  <a:lnTo>
                    <a:pt x="0" y="41"/>
                  </a:lnTo>
                  <a:lnTo>
                    <a:pt x="28" y="43"/>
                  </a:lnTo>
                  <a:lnTo>
                    <a:pt x="37" y="35"/>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5" name="Freeform 38"/>
            <p:cNvSpPr>
              <a:spLocks/>
            </p:cNvSpPr>
            <p:nvPr userDrawn="1"/>
          </p:nvSpPr>
          <p:spPr bwMode="auto">
            <a:xfrm>
              <a:off x="796925" y="885825"/>
              <a:ext cx="77788" cy="68263"/>
            </a:xfrm>
            <a:custGeom>
              <a:avLst/>
              <a:gdLst>
                <a:gd name="T0" fmla="*/ 49 w 49"/>
                <a:gd name="T1" fmla="*/ 12 h 43"/>
                <a:gd name="T2" fmla="*/ 49 w 49"/>
                <a:gd name="T3" fmla="*/ 12 h 43"/>
                <a:gd name="T4" fmla="*/ 43 w 49"/>
                <a:gd name="T5" fmla="*/ 7 h 43"/>
                <a:gd name="T6" fmla="*/ 43 w 49"/>
                <a:gd name="T7" fmla="*/ 7 h 43"/>
                <a:gd name="T8" fmla="*/ 42 w 49"/>
                <a:gd name="T9" fmla="*/ 0 h 43"/>
                <a:gd name="T10" fmla="*/ 32 w 49"/>
                <a:gd name="T11" fmla="*/ 8 h 43"/>
                <a:gd name="T12" fmla="*/ 0 w 49"/>
                <a:gd name="T13" fmla="*/ 8 h 43"/>
                <a:gd name="T14" fmla="*/ 0 w 49"/>
                <a:gd name="T15" fmla="*/ 8 h 43"/>
                <a:gd name="T16" fmla="*/ 0 w 49"/>
                <a:gd name="T17" fmla="*/ 19 h 43"/>
                <a:gd name="T18" fmla="*/ 0 w 49"/>
                <a:gd name="T19" fmla="*/ 31 h 43"/>
                <a:gd name="T20" fmla="*/ 0 w 49"/>
                <a:gd name="T21" fmla="*/ 31 h 43"/>
                <a:gd name="T22" fmla="*/ 7 w 49"/>
                <a:gd name="T23" fmla="*/ 37 h 43"/>
                <a:gd name="T24" fmla="*/ 16 w 49"/>
                <a:gd name="T25" fmla="*/ 43 h 43"/>
                <a:gd name="T26" fmla="*/ 37 w 49"/>
                <a:gd name="T27" fmla="*/ 18 h 43"/>
                <a:gd name="T28" fmla="*/ 49 w 49"/>
                <a:gd name="T2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3">
                  <a:moveTo>
                    <a:pt x="49" y="12"/>
                  </a:moveTo>
                  <a:lnTo>
                    <a:pt x="49" y="12"/>
                  </a:lnTo>
                  <a:lnTo>
                    <a:pt x="43" y="7"/>
                  </a:lnTo>
                  <a:lnTo>
                    <a:pt x="43" y="7"/>
                  </a:lnTo>
                  <a:lnTo>
                    <a:pt x="42" y="0"/>
                  </a:lnTo>
                  <a:lnTo>
                    <a:pt x="32" y="8"/>
                  </a:lnTo>
                  <a:lnTo>
                    <a:pt x="0" y="8"/>
                  </a:lnTo>
                  <a:lnTo>
                    <a:pt x="0" y="8"/>
                  </a:lnTo>
                  <a:lnTo>
                    <a:pt x="0" y="19"/>
                  </a:lnTo>
                  <a:lnTo>
                    <a:pt x="0" y="31"/>
                  </a:lnTo>
                  <a:lnTo>
                    <a:pt x="0" y="31"/>
                  </a:lnTo>
                  <a:lnTo>
                    <a:pt x="7" y="37"/>
                  </a:lnTo>
                  <a:lnTo>
                    <a:pt x="16" y="43"/>
                  </a:lnTo>
                  <a:lnTo>
                    <a:pt x="37" y="18"/>
                  </a:lnTo>
                  <a:lnTo>
                    <a:pt x="49"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6" name="Freeform 39"/>
            <p:cNvSpPr>
              <a:spLocks/>
            </p:cNvSpPr>
            <p:nvPr userDrawn="1"/>
          </p:nvSpPr>
          <p:spPr bwMode="auto">
            <a:xfrm>
              <a:off x="833438" y="911225"/>
              <a:ext cx="115888" cy="68263"/>
            </a:xfrm>
            <a:custGeom>
              <a:avLst/>
              <a:gdLst>
                <a:gd name="T0" fmla="*/ 19 w 73"/>
                <a:gd name="T1" fmla="*/ 5 h 43"/>
                <a:gd name="T2" fmla="*/ 0 w 73"/>
                <a:gd name="T3" fmla="*/ 30 h 43"/>
                <a:gd name="T4" fmla="*/ 31 w 73"/>
                <a:gd name="T5" fmla="*/ 43 h 43"/>
                <a:gd name="T6" fmla="*/ 31 w 73"/>
                <a:gd name="T7" fmla="*/ 43 h 43"/>
                <a:gd name="T8" fmla="*/ 45 w 73"/>
                <a:gd name="T9" fmla="*/ 35 h 43"/>
                <a:gd name="T10" fmla="*/ 58 w 73"/>
                <a:gd name="T11" fmla="*/ 26 h 43"/>
                <a:gd name="T12" fmla="*/ 73 w 73"/>
                <a:gd name="T13" fmla="*/ 16 h 43"/>
                <a:gd name="T14" fmla="*/ 30 w 73"/>
                <a:gd name="T15" fmla="*/ 0 h 43"/>
                <a:gd name="T16" fmla="*/ 19 w 7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3">
                  <a:moveTo>
                    <a:pt x="19" y="5"/>
                  </a:moveTo>
                  <a:lnTo>
                    <a:pt x="0" y="30"/>
                  </a:lnTo>
                  <a:lnTo>
                    <a:pt x="31" y="43"/>
                  </a:lnTo>
                  <a:lnTo>
                    <a:pt x="31" y="43"/>
                  </a:lnTo>
                  <a:lnTo>
                    <a:pt x="45" y="35"/>
                  </a:lnTo>
                  <a:lnTo>
                    <a:pt x="58" y="26"/>
                  </a:lnTo>
                  <a:lnTo>
                    <a:pt x="73" y="16"/>
                  </a:lnTo>
                  <a:lnTo>
                    <a:pt x="30" y="0"/>
                  </a:lnTo>
                  <a:lnTo>
                    <a:pt x="1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7" name="Freeform 40"/>
            <p:cNvSpPr>
              <a:spLocks/>
            </p:cNvSpPr>
            <p:nvPr userDrawn="1"/>
          </p:nvSpPr>
          <p:spPr bwMode="auto">
            <a:xfrm>
              <a:off x="866775" y="666750"/>
              <a:ext cx="30163" cy="123825"/>
            </a:xfrm>
            <a:custGeom>
              <a:avLst/>
              <a:gdLst>
                <a:gd name="T0" fmla="*/ 15 w 19"/>
                <a:gd name="T1" fmla="*/ 33 h 78"/>
                <a:gd name="T2" fmla="*/ 15 w 19"/>
                <a:gd name="T3" fmla="*/ 33 h 78"/>
                <a:gd name="T4" fmla="*/ 15 w 19"/>
                <a:gd name="T5" fmla="*/ 7 h 78"/>
                <a:gd name="T6" fmla="*/ 15 w 19"/>
                <a:gd name="T7" fmla="*/ 7 h 78"/>
                <a:gd name="T8" fmla="*/ 16 w 19"/>
                <a:gd name="T9" fmla="*/ 5 h 78"/>
                <a:gd name="T10" fmla="*/ 16 w 19"/>
                <a:gd name="T11" fmla="*/ 5 h 78"/>
                <a:gd name="T12" fmla="*/ 16 w 19"/>
                <a:gd name="T13" fmla="*/ 2 h 78"/>
                <a:gd name="T14" fmla="*/ 16 w 19"/>
                <a:gd name="T15" fmla="*/ 0 h 78"/>
                <a:gd name="T16" fmla="*/ 1 w 19"/>
                <a:gd name="T17" fmla="*/ 0 h 78"/>
                <a:gd name="T18" fmla="*/ 1 w 19"/>
                <a:gd name="T19" fmla="*/ 0 h 78"/>
                <a:gd name="T20" fmla="*/ 1 w 19"/>
                <a:gd name="T21" fmla="*/ 3 h 78"/>
                <a:gd name="T22" fmla="*/ 1 w 19"/>
                <a:gd name="T23" fmla="*/ 3 h 78"/>
                <a:gd name="T24" fmla="*/ 1 w 19"/>
                <a:gd name="T25" fmla="*/ 6 h 78"/>
                <a:gd name="T26" fmla="*/ 3 w 19"/>
                <a:gd name="T27" fmla="*/ 7 h 78"/>
                <a:gd name="T28" fmla="*/ 3 w 19"/>
                <a:gd name="T29" fmla="*/ 33 h 78"/>
                <a:gd name="T30" fmla="*/ 3 w 19"/>
                <a:gd name="T31" fmla="*/ 33 h 78"/>
                <a:gd name="T32" fmla="*/ 1 w 19"/>
                <a:gd name="T33" fmla="*/ 34 h 78"/>
                <a:gd name="T34" fmla="*/ 0 w 19"/>
                <a:gd name="T35" fmla="*/ 40 h 78"/>
                <a:gd name="T36" fmla="*/ 0 w 19"/>
                <a:gd name="T37" fmla="*/ 40 h 78"/>
                <a:gd name="T38" fmla="*/ 0 w 19"/>
                <a:gd name="T39" fmla="*/ 44 h 78"/>
                <a:gd name="T40" fmla="*/ 1 w 19"/>
                <a:gd name="T41" fmla="*/ 48 h 78"/>
                <a:gd name="T42" fmla="*/ 4 w 19"/>
                <a:gd name="T43" fmla="*/ 50 h 78"/>
                <a:gd name="T44" fmla="*/ 3 w 19"/>
                <a:gd name="T45" fmla="*/ 71 h 78"/>
                <a:gd name="T46" fmla="*/ 3 w 19"/>
                <a:gd name="T47" fmla="*/ 71 h 78"/>
                <a:gd name="T48" fmla="*/ 3 w 19"/>
                <a:gd name="T49" fmla="*/ 72 h 78"/>
                <a:gd name="T50" fmla="*/ 1 w 19"/>
                <a:gd name="T51" fmla="*/ 75 h 78"/>
                <a:gd name="T52" fmla="*/ 1 w 19"/>
                <a:gd name="T53" fmla="*/ 75 h 78"/>
                <a:gd name="T54" fmla="*/ 1 w 19"/>
                <a:gd name="T55" fmla="*/ 78 h 78"/>
                <a:gd name="T56" fmla="*/ 16 w 19"/>
                <a:gd name="T57" fmla="*/ 78 h 78"/>
                <a:gd name="T58" fmla="*/ 16 w 19"/>
                <a:gd name="T59" fmla="*/ 78 h 78"/>
                <a:gd name="T60" fmla="*/ 16 w 19"/>
                <a:gd name="T61" fmla="*/ 73 h 78"/>
                <a:gd name="T62" fmla="*/ 16 w 19"/>
                <a:gd name="T63" fmla="*/ 73 h 78"/>
                <a:gd name="T64" fmla="*/ 15 w 19"/>
                <a:gd name="T65" fmla="*/ 71 h 78"/>
                <a:gd name="T66" fmla="*/ 15 w 19"/>
                <a:gd name="T67" fmla="*/ 50 h 78"/>
                <a:gd name="T68" fmla="*/ 15 w 19"/>
                <a:gd name="T69" fmla="*/ 50 h 78"/>
                <a:gd name="T70" fmla="*/ 17 w 19"/>
                <a:gd name="T71" fmla="*/ 46 h 78"/>
                <a:gd name="T72" fmla="*/ 17 w 19"/>
                <a:gd name="T73" fmla="*/ 44 h 78"/>
                <a:gd name="T74" fmla="*/ 19 w 19"/>
                <a:gd name="T75" fmla="*/ 42 h 78"/>
                <a:gd name="T76" fmla="*/ 19 w 19"/>
                <a:gd name="T77" fmla="*/ 42 h 78"/>
                <a:gd name="T78" fmla="*/ 16 w 19"/>
                <a:gd name="T79" fmla="*/ 35 h 78"/>
                <a:gd name="T80" fmla="*/ 15 w 19"/>
                <a:gd name="T81"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78">
                  <a:moveTo>
                    <a:pt x="15" y="33"/>
                  </a:moveTo>
                  <a:lnTo>
                    <a:pt x="15" y="33"/>
                  </a:lnTo>
                  <a:lnTo>
                    <a:pt x="15" y="7"/>
                  </a:lnTo>
                  <a:lnTo>
                    <a:pt x="15" y="7"/>
                  </a:lnTo>
                  <a:lnTo>
                    <a:pt x="16" y="5"/>
                  </a:lnTo>
                  <a:lnTo>
                    <a:pt x="16" y="5"/>
                  </a:lnTo>
                  <a:lnTo>
                    <a:pt x="16" y="2"/>
                  </a:lnTo>
                  <a:lnTo>
                    <a:pt x="16" y="0"/>
                  </a:lnTo>
                  <a:lnTo>
                    <a:pt x="1" y="0"/>
                  </a:lnTo>
                  <a:lnTo>
                    <a:pt x="1" y="0"/>
                  </a:lnTo>
                  <a:lnTo>
                    <a:pt x="1" y="3"/>
                  </a:lnTo>
                  <a:lnTo>
                    <a:pt x="1" y="3"/>
                  </a:lnTo>
                  <a:lnTo>
                    <a:pt x="1" y="6"/>
                  </a:lnTo>
                  <a:lnTo>
                    <a:pt x="3" y="7"/>
                  </a:lnTo>
                  <a:lnTo>
                    <a:pt x="3" y="33"/>
                  </a:lnTo>
                  <a:lnTo>
                    <a:pt x="3" y="33"/>
                  </a:lnTo>
                  <a:lnTo>
                    <a:pt x="1" y="34"/>
                  </a:lnTo>
                  <a:lnTo>
                    <a:pt x="0" y="40"/>
                  </a:lnTo>
                  <a:lnTo>
                    <a:pt x="0" y="40"/>
                  </a:lnTo>
                  <a:lnTo>
                    <a:pt x="0" y="44"/>
                  </a:lnTo>
                  <a:lnTo>
                    <a:pt x="1" y="48"/>
                  </a:lnTo>
                  <a:lnTo>
                    <a:pt x="4" y="50"/>
                  </a:lnTo>
                  <a:lnTo>
                    <a:pt x="3" y="71"/>
                  </a:lnTo>
                  <a:lnTo>
                    <a:pt x="3" y="71"/>
                  </a:lnTo>
                  <a:lnTo>
                    <a:pt x="3" y="72"/>
                  </a:lnTo>
                  <a:lnTo>
                    <a:pt x="1" y="75"/>
                  </a:lnTo>
                  <a:lnTo>
                    <a:pt x="1" y="75"/>
                  </a:lnTo>
                  <a:lnTo>
                    <a:pt x="1" y="78"/>
                  </a:lnTo>
                  <a:lnTo>
                    <a:pt x="16" y="78"/>
                  </a:lnTo>
                  <a:lnTo>
                    <a:pt x="16" y="78"/>
                  </a:lnTo>
                  <a:lnTo>
                    <a:pt x="16" y="73"/>
                  </a:lnTo>
                  <a:lnTo>
                    <a:pt x="16" y="73"/>
                  </a:lnTo>
                  <a:lnTo>
                    <a:pt x="15" y="71"/>
                  </a:lnTo>
                  <a:lnTo>
                    <a:pt x="15" y="50"/>
                  </a:lnTo>
                  <a:lnTo>
                    <a:pt x="15" y="50"/>
                  </a:lnTo>
                  <a:lnTo>
                    <a:pt x="17" y="46"/>
                  </a:lnTo>
                  <a:lnTo>
                    <a:pt x="17" y="44"/>
                  </a:lnTo>
                  <a:lnTo>
                    <a:pt x="19" y="42"/>
                  </a:lnTo>
                  <a:lnTo>
                    <a:pt x="19" y="42"/>
                  </a:lnTo>
                  <a:lnTo>
                    <a:pt x="16" y="35"/>
                  </a:lnTo>
                  <a:lnTo>
                    <a:pt x="15"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8" name="Freeform 41"/>
            <p:cNvSpPr>
              <a:spLocks/>
            </p:cNvSpPr>
            <p:nvPr userDrawn="1"/>
          </p:nvSpPr>
          <p:spPr bwMode="auto">
            <a:xfrm>
              <a:off x="896938" y="703263"/>
              <a:ext cx="80963" cy="58738"/>
            </a:xfrm>
            <a:custGeom>
              <a:avLst/>
              <a:gdLst>
                <a:gd name="T0" fmla="*/ 28 w 51"/>
                <a:gd name="T1" fmla="*/ 31 h 37"/>
                <a:gd name="T2" fmla="*/ 51 w 51"/>
                <a:gd name="T3" fmla="*/ 6 h 37"/>
                <a:gd name="T4" fmla="*/ 51 w 51"/>
                <a:gd name="T5" fmla="*/ 6 h 37"/>
                <a:gd name="T6" fmla="*/ 17 w 51"/>
                <a:gd name="T7" fmla="*/ 6 h 37"/>
                <a:gd name="T8" fmla="*/ 17 w 51"/>
                <a:gd name="T9" fmla="*/ 6 h 37"/>
                <a:gd name="T10" fmla="*/ 13 w 51"/>
                <a:gd name="T11" fmla="*/ 5 h 37"/>
                <a:gd name="T12" fmla="*/ 9 w 51"/>
                <a:gd name="T13" fmla="*/ 3 h 37"/>
                <a:gd name="T14" fmla="*/ 5 w 51"/>
                <a:gd name="T15" fmla="*/ 0 h 37"/>
                <a:gd name="T16" fmla="*/ 3 w 51"/>
                <a:gd name="T17" fmla="*/ 0 h 37"/>
                <a:gd name="T18" fmla="*/ 3 w 51"/>
                <a:gd name="T19" fmla="*/ 0 h 37"/>
                <a:gd name="T20" fmla="*/ 0 w 51"/>
                <a:gd name="T21" fmla="*/ 7 h 37"/>
                <a:gd name="T22" fmla="*/ 0 w 51"/>
                <a:gd name="T23" fmla="*/ 7 h 37"/>
                <a:gd name="T24" fmla="*/ 2 w 51"/>
                <a:gd name="T25" fmla="*/ 11 h 37"/>
                <a:gd name="T26" fmla="*/ 3 w 51"/>
                <a:gd name="T27" fmla="*/ 14 h 37"/>
                <a:gd name="T28" fmla="*/ 5 w 51"/>
                <a:gd name="T29" fmla="*/ 19 h 37"/>
                <a:gd name="T30" fmla="*/ 5 w 51"/>
                <a:gd name="T31" fmla="*/ 19 h 37"/>
                <a:gd name="T32" fmla="*/ 5 w 51"/>
                <a:gd name="T33" fmla="*/ 22 h 37"/>
                <a:gd name="T34" fmla="*/ 2 w 51"/>
                <a:gd name="T35" fmla="*/ 26 h 37"/>
                <a:gd name="T36" fmla="*/ 0 w 51"/>
                <a:gd name="T37" fmla="*/ 28 h 37"/>
                <a:gd name="T38" fmla="*/ 0 w 51"/>
                <a:gd name="T39" fmla="*/ 28 h 37"/>
                <a:gd name="T40" fmla="*/ 5 w 51"/>
                <a:gd name="T41" fmla="*/ 37 h 37"/>
                <a:gd name="T42" fmla="*/ 5 w 51"/>
                <a:gd name="T43" fmla="*/ 37 h 37"/>
                <a:gd name="T44" fmla="*/ 8 w 51"/>
                <a:gd name="T45" fmla="*/ 34 h 37"/>
                <a:gd name="T46" fmla="*/ 18 w 51"/>
                <a:gd name="T47" fmla="*/ 31 h 37"/>
                <a:gd name="T48" fmla="*/ 18 w 51"/>
                <a:gd name="T49" fmla="*/ 31 h 37"/>
                <a:gd name="T50" fmla="*/ 28 w 51"/>
                <a:gd name="T51"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37">
                  <a:moveTo>
                    <a:pt x="28" y="31"/>
                  </a:moveTo>
                  <a:lnTo>
                    <a:pt x="51" y="6"/>
                  </a:lnTo>
                  <a:lnTo>
                    <a:pt x="51" y="6"/>
                  </a:lnTo>
                  <a:lnTo>
                    <a:pt x="17" y="6"/>
                  </a:lnTo>
                  <a:lnTo>
                    <a:pt x="17" y="6"/>
                  </a:lnTo>
                  <a:lnTo>
                    <a:pt x="13" y="5"/>
                  </a:lnTo>
                  <a:lnTo>
                    <a:pt x="9" y="3"/>
                  </a:lnTo>
                  <a:lnTo>
                    <a:pt x="5" y="0"/>
                  </a:lnTo>
                  <a:lnTo>
                    <a:pt x="3" y="0"/>
                  </a:lnTo>
                  <a:lnTo>
                    <a:pt x="3" y="0"/>
                  </a:lnTo>
                  <a:lnTo>
                    <a:pt x="0" y="7"/>
                  </a:lnTo>
                  <a:lnTo>
                    <a:pt x="0" y="7"/>
                  </a:lnTo>
                  <a:lnTo>
                    <a:pt x="2" y="11"/>
                  </a:lnTo>
                  <a:lnTo>
                    <a:pt x="3" y="14"/>
                  </a:lnTo>
                  <a:lnTo>
                    <a:pt x="5" y="19"/>
                  </a:lnTo>
                  <a:lnTo>
                    <a:pt x="5" y="19"/>
                  </a:lnTo>
                  <a:lnTo>
                    <a:pt x="5" y="22"/>
                  </a:lnTo>
                  <a:lnTo>
                    <a:pt x="2" y="26"/>
                  </a:lnTo>
                  <a:lnTo>
                    <a:pt x="0" y="28"/>
                  </a:lnTo>
                  <a:lnTo>
                    <a:pt x="0" y="28"/>
                  </a:lnTo>
                  <a:lnTo>
                    <a:pt x="5" y="37"/>
                  </a:lnTo>
                  <a:lnTo>
                    <a:pt x="5" y="37"/>
                  </a:lnTo>
                  <a:lnTo>
                    <a:pt x="8" y="34"/>
                  </a:lnTo>
                  <a:lnTo>
                    <a:pt x="18" y="31"/>
                  </a:lnTo>
                  <a:lnTo>
                    <a:pt x="18" y="31"/>
                  </a:lnTo>
                  <a:lnTo>
                    <a:pt x="28"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9" name="Freeform 42"/>
            <p:cNvSpPr>
              <a:spLocks/>
            </p:cNvSpPr>
            <p:nvPr userDrawn="1"/>
          </p:nvSpPr>
          <p:spPr bwMode="auto">
            <a:xfrm>
              <a:off x="998538" y="625475"/>
              <a:ext cx="161925" cy="127000"/>
            </a:xfrm>
            <a:custGeom>
              <a:avLst/>
              <a:gdLst>
                <a:gd name="T0" fmla="*/ 102 w 102"/>
                <a:gd name="T1" fmla="*/ 41 h 80"/>
                <a:gd name="T2" fmla="*/ 99 w 102"/>
                <a:gd name="T3" fmla="*/ 39 h 80"/>
                <a:gd name="T4" fmla="*/ 93 w 102"/>
                <a:gd name="T5" fmla="*/ 42 h 80"/>
                <a:gd name="T6" fmla="*/ 90 w 102"/>
                <a:gd name="T7" fmla="*/ 43 h 80"/>
                <a:gd name="T8" fmla="*/ 89 w 102"/>
                <a:gd name="T9" fmla="*/ 50 h 80"/>
                <a:gd name="T10" fmla="*/ 87 w 102"/>
                <a:gd name="T11" fmla="*/ 48 h 80"/>
                <a:gd name="T12" fmla="*/ 81 w 102"/>
                <a:gd name="T13" fmla="*/ 47 h 80"/>
                <a:gd name="T14" fmla="*/ 76 w 102"/>
                <a:gd name="T15" fmla="*/ 48 h 80"/>
                <a:gd name="T16" fmla="*/ 78 w 102"/>
                <a:gd name="T17" fmla="*/ 54 h 80"/>
                <a:gd name="T18" fmla="*/ 76 w 102"/>
                <a:gd name="T19" fmla="*/ 60 h 80"/>
                <a:gd name="T20" fmla="*/ 73 w 102"/>
                <a:gd name="T21" fmla="*/ 60 h 80"/>
                <a:gd name="T22" fmla="*/ 68 w 102"/>
                <a:gd name="T23" fmla="*/ 56 h 80"/>
                <a:gd name="T24" fmla="*/ 68 w 102"/>
                <a:gd name="T25" fmla="*/ 53 h 80"/>
                <a:gd name="T26" fmla="*/ 62 w 102"/>
                <a:gd name="T27" fmla="*/ 55 h 80"/>
                <a:gd name="T28" fmla="*/ 59 w 102"/>
                <a:gd name="T29" fmla="*/ 53 h 80"/>
                <a:gd name="T30" fmla="*/ 60 w 102"/>
                <a:gd name="T31" fmla="*/ 47 h 80"/>
                <a:gd name="T32" fmla="*/ 70 w 102"/>
                <a:gd name="T33" fmla="*/ 44 h 80"/>
                <a:gd name="T34" fmla="*/ 68 w 102"/>
                <a:gd name="T35" fmla="*/ 41 h 80"/>
                <a:gd name="T36" fmla="*/ 65 w 102"/>
                <a:gd name="T37" fmla="*/ 36 h 80"/>
                <a:gd name="T38" fmla="*/ 61 w 102"/>
                <a:gd name="T39" fmla="*/ 34 h 80"/>
                <a:gd name="T40" fmla="*/ 55 w 102"/>
                <a:gd name="T41" fmla="*/ 36 h 80"/>
                <a:gd name="T42" fmla="*/ 57 w 102"/>
                <a:gd name="T43" fmla="*/ 34 h 80"/>
                <a:gd name="T44" fmla="*/ 60 w 102"/>
                <a:gd name="T45" fmla="*/ 29 h 80"/>
                <a:gd name="T46" fmla="*/ 60 w 102"/>
                <a:gd name="T47" fmla="*/ 23 h 80"/>
                <a:gd name="T48" fmla="*/ 56 w 102"/>
                <a:gd name="T49" fmla="*/ 17 h 80"/>
                <a:gd name="T50" fmla="*/ 56 w 102"/>
                <a:gd name="T51" fmla="*/ 17 h 80"/>
                <a:gd name="T52" fmla="*/ 52 w 102"/>
                <a:gd name="T53" fmla="*/ 18 h 80"/>
                <a:gd name="T54" fmla="*/ 45 w 102"/>
                <a:gd name="T55" fmla="*/ 22 h 80"/>
                <a:gd name="T56" fmla="*/ 44 w 102"/>
                <a:gd name="T57" fmla="*/ 26 h 80"/>
                <a:gd name="T58" fmla="*/ 44 w 102"/>
                <a:gd name="T59" fmla="*/ 31 h 80"/>
                <a:gd name="T60" fmla="*/ 41 w 102"/>
                <a:gd name="T61" fmla="*/ 27 h 80"/>
                <a:gd name="T62" fmla="*/ 36 w 102"/>
                <a:gd name="T63" fmla="*/ 23 h 80"/>
                <a:gd name="T64" fmla="*/ 33 w 102"/>
                <a:gd name="T65" fmla="*/ 23 h 80"/>
                <a:gd name="T66" fmla="*/ 28 w 102"/>
                <a:gd name="T67" fmla="*/ 26 h 80"/>
                <a:gd name="T68" fmla="*/ 31 w 102"/>
                <a:gd name="T69" fmla="*/ 31 h 80"/>
                <a:gd name="T70" fmla="*/ 31 w 102"/>
                <a:gd name="T71" fmla="*/ 38 h 80"/>
                <a:gd name="T72" fmla="*/ 28 w 102"/>
                <a:gd name="T73" fmla="*/ 39 h 80"/>
                <a:gd name="T74" fmla="*/ 23 w 102"/>
                <a:gd name="T75" fmla="*/ 36 h 80"/>
                <a:gd name="T76" fmla="*/ 22 w 102"/>
                <a:gd name="T77" fmla="*/ 32 h 80"/>
                <a:gd name="T78" fmla="*/ 17 w 102"/>
                <a:gd name="T79" fmla="*/ 36 h 80"/>
                <a:gd name="T80" fmla="*/ 13 w 102"/>
                <a:gd name="T81" fmla="*/ 34 h 80"/>
                <a:gd name="T82" fmla="*/ 11 w 102"/>
                <a:gd name="T83" fmla="*/ 28 h 80"/>
                <a:gd name="T84" fmla="*/ 20 w 102"/>
                <a:gd name="T85" fmla="*/ 23 h 80"/>
                <a:gd name="T86" fmla="*/ 19 w 102"/>
                <a:gd name="T87" fmla="*/ 22 h 80"/>
                <a:gd name="T88" fmla="*/ 14 w 102"/>
                <a:gd name="T89" fmla="*/ 16 h 80"/>
                <a:gd name="T90" fmla="*/ 9 w 102"/>
                <a:gd name="T91" fmla="*/ 16 h 80"/>
                <a:gd name="T92" fmla="*/ 12 w 102"/>
                <a:gd name="T93" fmla="*/ 12 h 80"/>
                <a:gd name="T94" fmla="*/ 13 w 102"/>
                <a:gd name="T95" fmla="*/ 6 h 80"/>
                <a:gd name="T96" fmla="*/ 12 w 102"/>
                <a:gd name="T97" fmla="*/ 4 h 80"/>
                <a:gd name="T98" fmla="*/ 8 w 102"/>
                <a:gd name="T99" fmla="*/ 0 h 80"/>
                <a:gd name="T100" fmla="*/ 23 w 102"/>
                <a:gd name="T101" fmla="*/ 59 h 80"/>
                <a:gd name="T102" fmla="*/ 30 w 102"/>
                <a:gd name="T103" fmla="*/ 55 h 80"/>
                <a:gd name="T104" fmla="*/ 34 w 102"/>
                <a:gd name="T105" fmla="*/ 53 h 80"/>
                <a:gd name="T106" fmla="*/ 44 w 102"/>
                <a:gd name="T107" fmla="*/ 54 h 80"/>
                <a:gd name="T108" fmla="*/ 47 w 102"/>
                <a:gd name="T109" fmla="*/ 55 h 80"/>
                <a:gd name="T110" fmla="*/ 55 w 102"/>
                <a:gd name="T111" fmla="*/ 60 h 80"/>
                <a:gd name="T112" fmla="*/ 56 w 102"/>
                <a:gd name="T113" fmla="*/ 66 h 80"/>
                <a:gd name="T114" fmla="*/ 56 w 102"/>
                <a:gd name="T115" fmla="*/ 70 h 80"/>
                <a:gd name="T116" fmla="*/ 71 w 102"/>
                <a:gd name="T1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80">
                  <a:moveTo>
                    <a:pt x="71" y="80"/>
                  </a:moveTo>
                  <a:lnTo>
                    <a:pt x="102" y="41"/>
                  </a:lnTo>
                  <a:lnTo>
                    <a:pt x="102" y="41"/>
                  </a:lnTo>
                  <a:lnTo>
                    <a:pt x="99" y="39"/>
                  </a:lnTo>
                  <a:lnTo>
                    <a:pt x="97" y="41"/>
                  </a:lnTo>
                  <a:lnTo>
                    <a:pt x="93" y="42"/>
                  </a:lnTo>
                  <a:lnTo>
                    <a:pt x="93" y="42"/>
                  </a:lnTo>
                  <a:lnTo>
                    <a:pt x="90" y="43"/>
                  </a:lnTo>
                  <a:lnTo>
                    <a:pt x="89" y="47"/>
                  </a:lnTo>
                  <a:lnTo>
                    <a:pt x="89" y="50"/>
                  </a:lnTo>
                  <a:lnTo>
                    <a:pt x="89" y="50"/>
                  </a:lnTo>
                  <a:lnTo>
                    <a:pt x="87" y="48"/>
                  </a:lnTo>
                  <a:lnTo>
                    <a:pt x="86" y="47"/>
                  </a:lnTo>
                  <a:lnTo>
                    <a:pt x="81" y="47"/>
                  </a:lnTo>
                  <a:lnTo>
                    <a:pt x="77" y="47"/>
                  </a:lnTo>
                  <a:lnTo>
                    <a:pt x="76" y="48"/>
                  </a:lnTo>
                  <a:lnTo>
                    <a:pt x="76" y="48"/>
                  </a:lnTo>
                  <a:lnTo>
                    <a:pt x="78" y="54"/>
                  </a:lnTo>
                  <a:lnTo>
                    <a:pt x="78" y="58"/>
                  </a:lnTo>
                  <a:lnTo>
                    <a:pt x="76" y="60"/>
                  </a:lnTo>
                  <a:lnTo>
                    <a:pt x="73" y="60"/>
                  </a:lnTo>
                  <a:lnTo>
                    <a:pt x="73" y="60"/>
                  </a:lnTo>
                  <a:lnTo>
                    <a:pt x="70" y="59"/>
                  </a:lnTo>
                  <a:lnTo>
                    <a:pt x="68" y="56"/>
                  </a:lnTo>
                  <a:lnTo>
                    <a:pt x="68" y="53"/>
                  </a:lnTo>
                  <a:lnTo>
                    <a:pt x="68" y="53"/>
                  </a:lnTo>
                  <a:lnTo>
                    <a:pt x="65" y="55"/>
                  </a:lnTo>
                  <a:lnTo>
                    <a:pt x="62" y="55"/>
                  </a:lnTo>
                  <a:lnTo>
                    <a:pt x="59" y="53"/>
                  </a:lnTo>
                  <a:lnTo>
                    <a:pt x="59" y="53"/>
                  </a:lnTo>
                  <a:lnTo>
                    <a:pt x="57" y="50"/>
                  </a:lnTo>
                  <a:lnTo>
                    <a:pt x="60" y="47"/>
                  </a:lnTo>
                  <a:lnTo>
                    <a:pt x="63" y="45"/>
                  </a:lnTo>
                  <a:lnTo>
                    <a:pt x="70" y="44"/>
                  </a:lnTo>
                  <a:lnTo>
                    <a:pt x="70" y="44"/>
                  </a:lnTo>
                  <a:lnTo>
                    <a:pt x="68" y="41"/>
                  </a:lnTo>
                  <a:lnTo>
                    <a:pt x="67" y="38"/>
                  </a:lnTo>
                  <a:lnTo>
                    <a:pt x="65" y="36"/>
                  </a:lnTo>
                  <a:lnTo>
                    <a:pt x="65" y="36"/>
                  </a:lnTo>
                  <a:lnTo>
                    <a:pt x="61" y="34"/>
                  </a:lnTo>
                  <a:lnTo>
                    <a:pt x="59" y="34"/>
                  </a:lnTo>
                  <a:lnTo>
                    <a:pt x="55" y="36"/>
                  </a:lnTo>
                  <a:lnTo>
                    <a:pt x="55" y="36"/>
                  </a:lnTo>
                  <a:lnTo>
                    <a:pt x="57" y="34"/>
                  </a:lnTo>
                  <a:lnTo>
                    <a:pt x="59" y="32"/>
                  </a:lnTo>
                  <a:lnTo>
                    <a:pt x="60" y="29"/>
                  </a:lnTo>
                  <a:lnTo>
                    <a:pt x="60" y="29"/>
                  </a:lnTo>
                  <a:lnTo>
                    <a:pt x="60" y="23"/>
                  </a:lnTo>
                  <a:lnTo>
                    <a:pt x="59" y="21"/>
                  </a:lnTo>
                  <a:lnTo>
                    <a:pt x="56" y="17"/>
                  </a:lnTo>
                  <a:lnTo>
                    <a:pt x="56" y="17"/>
                  </a:lnTo>
                  <a:lnTo>
                    <a:pt x="56" y="17"/>
                  </a:lnTo>
                  <a:lnTo>
                    <a:pt x="56" y="17"/>
                  </a:lnTo>
                  <a:lnTo>
                    <a:pt x="52" y="18"/>
                  </a:lnTo>
                  <a:lnTo>
                    <a:pt x="49" y="20"/>
                  </a:lnTo>
                  <a:lnTo>
                    <a:pt x="45" y="22"/>
                  </a:lnTo>
                  <a:lnTo>
                    <a:pt x="45" y="22"/>
                  </a:lnTo>
                  <a:lnTo>
                    <a:pt x="44" y="26"/>
                  </a:lnTo>
                  <a:lnTo>
                    <a:pt x="44" y="28"/>
                  </a:lnTo>
                  <a:lnTo>
                    <a:pt x="44" y="31"/>
                  </a:lnTo>
                  <a:lnTo>
                    <a:pt x="44" y="31"/>
                  </a:lnTo>
                  <a:lnTo>
                    <a:pt x="41" y="27"/>
                  </a:lnTo>
                  <a:lnTo>
                    <a:pt x="40" y="25"/>
                  </a:lnTo>
                  <a:lnTo>
                    <a:pt x="36" y="23"/>
                  </a:lnTo>
                  <a:lnTo>
                    <a:pt x="36" y="23"/>
                  </a:lnTo>
                  <a:lnTo>
                    <a:pt x="33" y="23"/>
                  </a:lnTo>
                  <a:lnTo>
                    <a:pt x="30" y="25"/>
                  </a:lnTo>
                  <a:lnTo>
                    <a:pt x="28" y="26"/>
                  </a:lnTo>
                  <a:lnTo>
                    <a:pt x="28" y="26"/>
                  </a:lnTo>
                  <a:lnTo>
                    <a:pt x="31" y="31"/>
                  </a:lnTo>
                  <a:lnTo>
                    <a:pt x="31" y="36"/>
                  </a:lnTo>
                  <a:lnTo>
                    <a:pt x="31" y="38"/>
                  </a:lnTo>
                  <a:lnTo>
                    <a:pt x="28" y="39"/>
                  </a:lnTo>
                  <a:lnTo>
                    <a:pt x="28" y="39"/>
                  </a:lnTo>
                  <a:lnTo>
                    <a:pt x="24" y="38"/>
                  </a:lnTo>
                  <a:lnTo>
                    <a:pt x="23" y="36"/>
                  </a:lnTo>
                  <a:lnTo>
                    <a:pt x="22" y="32"/>
                  </a:lnTo>
                  <a:lnTo>
                    <a:pt x="22" y="32"/>
                  </a:lnTo>
                  <a:lnTo>
                    <a:pt x="19" y="34"/>
                  </a:lnTo>
                  <a:lnTo>
                    <a:pt x="17" y="36"/>
                  </a:lnTo>
                  <a:lnTo>
                    <a:pt x="13" y="34"/>
                  </a:lnTo>
                  <a:lnTo>
                    <a:pt x="13" y="34"/>
                  </a:lnTo>
                  <a:lnTo>
                    <a:pt x="11" y="32"/>
                  </a:lnTo>
                  <a:lnTo>
                    <a:pt x="11" y="28"/>
                  </a:lnTo>
                  <a:lnTo>
                    <a:pt x="14" y="26"/>
                  </a:lnTo>
                  <a:lnTo>
                    <a:pt x="20" y="23"/>
                  </a:lnTo>
                  <a:lnTo>
                    <a:pt x="20" y="23"/>
                  </a:lnTo>
                  <a:lnTo>
                    <a:pt x="19" y="22"/>
                  </a:lnTo>
                  <a:lnTo>
                    <a:pt x="18" y="18"/>
                  </a:lnTo>
                  <a:lnTo>
                    <a:pt x="14" y="16"/>
                  </a:lnTo>
                  <a:lnTo>
                    <a:pt x="12" y="15"/>
                  </a:lnTo>
                  <a:lnTo>
                    <a:pt x="9" y="16"/>
                  </a:lnTo>
                  <a:lnTo>
                    <a:pt x="9" y="16"/>
                  </a:lnTo>
                  <a:lnTo>
                    <a:pt x="12" y="12"/>
                  </a:lnTo>
                  <a:lnTo>
                    <a:pt x="13" y="10"/>
                  </a:lnTo>
                  <a:lnTo>
                    <a:pt x="13" y="6"/>
                  </a:lnTo>
                  <a:lnTo>
                    <a:pt x="13" y="6"/>
                  </a:lnTo>
                  <a:lnTo>
                    <a:pt x="12" y="4"/>
                  </a:lnTo>
                  <a:lnTo>
                    <a:pt x="11" y="1"/>
                  </a:lnTo>
                  <a:lnTo>
                    <a:pt x="8" y="0"/>
                  </a:lnTo>
                  <a:lnTo>
                    <a:pt x="0" y="49"/>
                  </a:lnTo>
                  <a:lnTo>
                    <a:pt x="23" y="59"/>
                  </a:lnTo>
                  <a:lnTo>
                    <a:pt x="23" y="59"/>
                  </a:lnTo>
                  <a:lnTo>
                    <a:pt x="30" y="55"/>
                  </a:lnTo>
                  <a:lnTo>
                    <a:pt x="30" y="55"/>
                  </a:lnTo>
                  <a:lnTo>
                    <a:pt x="34" y="53"/>
                  </a:lnTo>
                  <a:lnTo>
                    <a:pt x="39" y="53"/>
                  </a:lnTo>
                  <a:lnTo>
                    <a:pt x="44" y="54"/>
                  </a:lnTo>
                  <a:lnTo>
                    <a:pt x="47" y="55"/>
                  </a:lnTo>
                  <a:lnTo>
                    <a:pt x="47" y="55"/>
                  </a:lnTo>
                  <a:lnTo>
                    <a:pt x="52" y="58"/>
                  </a:lnTo>
                  <a:lnTo>
                    <a:pt x="55" y="60"/>
                  </a:lnTo>
                  <a:lnTo>
                    <a:pt x="56" y="64"/>
                  </a:lnTo>
                  <a:lnTo>
                    <a:pt x="56" y="66"/>
                  </a:lnTo>
                  <a:lnTo>
                    <a:pt x="56" y="66"/>
                  </a:lnTo>
                  <a:lnTo>
                    <a:pt x="56" y="70"/>
                  </a:lnTo>
                  <a:lnTo>
                    <a:pt x="54" y="74"/>
                  </a:lnTo>
                  <a:lnTo>
                    <a:pt x="71"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0" name="Freeform 43"/>
            <p:cNvSpPr>
              <a:spLocks/>
            </p:cNvSpPr>
            <p:nvPr userDrawn="1"/>
          </p:nvSpPr>
          <p:spPr bwMode="auto">
            <a:xfrm>
              <a:off x="1128713" y="712788"/>
              <a:ext cx="193675" cy="33338"/>
            </a:xfrm>
            <a:custGeom>
              <a:avLst/>
              <a:gdLst>
                <a:gd name="T0" fmla="*/ 102 w 122"/>
                <a:gd name="T1" fmla="*/ 19 h 21"/>
                <a:gd name="T2" fmla="*/ 122 w 122"/>
                <a:gd name="T3" fmla="*/ 10 h 21"/>
                <a:gd name="T4" fmla="*/ 102 w 122"/>
                <a:gd name="T5" fmla="*/ 1 h 21"/>
                <a:gd name="T6" fmla="*/ 102 w 122"/>
                <a:gd name="T7" fmla="*/ 1 h 21"/>
                <a:gd name="T8" fmla="*/ 69 w 122"/>
                <a:gd name="T9" fmla="*/ 1 h 21"/>
                <a:gd name="T10" fmla="*/ 16 w 122"/>
                <a:gd name="T11" fmla="*/ 0 h 21"/>
                <a:gd name="T12" fmla="*/ 0 w 122"/>
                <a:gd name="T13" fmla="*/ 21 h 21"/>
                <a:gd name="T14" fmla="*/ 0 w 122"/>
                <a:gd name="T15" fmla="*/ 21 h 21"/>
                <a:gd name="T16" fmla="*/ 102 w 122"/>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1">
                  <a:moveTo>
                    <a:pt x="102" y="19"/>
                  </a:moveTo>
                  <a:lnTo>
                    <a:pt x="122" y="10"/>
                  </a:lnTo>
                  <a:lnTo>
                    <a:pt x="102" y="1"/>
                  </a:lnTo>
                  <a:lnTo>
                    <a:pt x="102" y="1"/>
                  </a:lnTo>
                  <a:lnTo>
                    <a:pt x="69" y="1"/>
                  </a:lnTo>
                  <a:lnTo>
                    <a:pt x="16" y="0"/>
                  </a:lnTo>
                  <a:lnTo>
                    <a:pt x="0" y="21"/>
                  </a:lnTo>
                  <a:lnTo>
                    <a:pt x="0" y="21"/>
                  </a:lnTo>
                  <a:lnTo>
                    <a:pt x="10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1" name="Freeform 44"/>
            <p:cNvSpPr>
              <a:spLocks/>
            </p:cNvSpPr>
            <p:nvPr userDrawn="1"/>
          </p:nvSpPr>
          <p:spPr bwMode="auto">
            <a:xfrm>
              <a:off x="1190625" y="796925"/>
              <a:ext cx="115888" cy="112713"/>
            </a:xfrm>
            <a:custGeom>
              <a:avLst/>
              <a:gdLst>
                <a:gd name="T0" fmla="*/ 37 w 73"/>
                <a:gd name="T1" fmla="*/ 71 h 71"/>
                <a:gd name="T2" fmla="*/ 37 w 73"/>
                <a:gd name="T3" fmla="*/ 71 h 71"/>
                <a:gd name="T4" fmla="*/ 26 w 73"/>
                <a:gd name="T5" fmla="*/ 65 h 71"/>
                <a:gd name="T6" fmla="*/ 17 w 73"/>
                <a:gd name="T7" fmla="*/ 60 h 71"/>
                <a:gd name="T8" fmla="*/ 9 w 73"/>
                <a:gd name="T9" fmla="*/ 54 h 71"/>
                <a:gd name="T10" fmla="*/ 3 w 73"/>
                <a:gd name="T11" fmla="*/ 47 h 71"/>
                <a:gd name="T12" fmla="*/ 3 w 73"/>
                <a:gd name="T13" fmla="*/ 47 h 71"/>
                <a:gd name="T14" fmla="*/ 0 w 73"/>
                <a:gd name="T15" fmla="*/ 42 h 71"/>
                <a:gd name="T16" fmla="*/ 0 w 73"/>
                <a:gd name="T17" fmla="*/ 36 h 71"/>
                <a:gd name="T18" fmla="*/ 0 w 73"/>
                <a:gd name="T19" fmla="*/ 31 h 71"/>
                <a:gd name="T20" fmla="*/ 0 w 73"/>
                <a:gd name="T21" fmla="*/ 25 h 71"/>
                <a:gd name="T22" fmla="*/ 3 w 73"/>
                <a:gd name="T23" fmla="*/ 18 h 71"/>
                <a:gd name="T24" fmla="*/ 5 w 73"/>
                <a:gd name="T25" fmla="*/ 14 h 71"/>
                <a:gd name="T26" fmla="*/ 10 w 73"/>
                <a:gd name="T27" fmla="*/ 9 h 71"/>
                <a:gd name="T28" fmla="*/ 15 w 73"/>
                <a:gd name="T29" fmla="*/ 5 h 71"/>
                <a:gd name="T30" fmla="*/ 15 w 73"/>
                <a:gd name="T31" fmla="*/ 5 h 71"/>
                <a:gd name="T32" fmla="*/ 17 w 73"/>
                <a:gd name="T33" fmla="*/ 7 h 71"/>
                <a:gd name="T34" fmla="*/ 19 w 73"/>
                <a:gd name="T35" fmla="*/ 10 h 71"/>
                <a:gd name="T36" fmla="*/ 19 w 73"/>
                <a:gd name="T37" fmla="*/ 12 h 71"/>
                <a:gd name="T38" fmla="*/ 19 w 73"/>
                <a:gd name="T39" fmla="*/ 12 h 71"/>
                <a:gd name="T40" fmla="*/ 35 w 73"/>
                <a:gd name="T41" fmla="*/ 11 h 71"/>
                <a:gd name="T42" fmla="*/ 35 w 73"/>
                <a:gd name="T43" fmla="*/ 11 h 71"/>
                <a:gd name="T44" fmla="*/ 35 w 73"/>
                <a:gd name="T45" fmla="*/ 6 h 71"/>
                <a:gd name="T46" fmla="*/ 35 w 73"/>
                <a:gd name="T47" fmla="*/ 2 h 71"/>
                <a:gd name="T48" fmla="*/ 33 w 73"/>
                <a:gd name="T49" fmla="*/ 0 h 71"/>
                <a:gd name="T50" fmla="*/ 33 w 73"/>
                <a:gd name="T51" fmla="*/ 0 h 71"/>
                <a:gd name="T52" fmla="*/ 38 w 73"/>
                <a:gd name="T53" fmla="*/ 4 h 71"/>
                <a:gd name="T54" fmla="*/ 40 w 73"/>
                <a:gd name="T55" fmla="*/ 7 h 71"/>
                <a:gd name="T56" fmla="*/ 41 w 73"/>
                <a:gd name="T57" fmla="*/ 11 h 71"/>
                <a:gd name="T58" fmla="*/ 41 w 73"/>
                <a:gd name="T59" fmla="*/ 11 h 71"/>
                <a:gd name="T60" fmla="*/ 56 w 73"/>
                <a:gd name="T61" fmla="*/ 12 h 71"/>
                <a:gd name="T62" fmla="*/ 56 w 73"/>
                <a:gd name="T63" fmla="*/ 12 h 71"/>
                <a:gd name="T64" fmla="*/ 56 w 73"/>
                <a:gd name="T65" fmla="*/ 7 h 71"/>
                <a:gd name="T66" fmla="*/ 53 w 73"/>
                <a:gd name="T67" fmla="*/ 2 h 71"/>
                <a:gd name="T68" fmla="*/ 53 w 73"/>
                <a:gd name="T69" fmla="*/ 2 h 71"/>
                <a:gd name="T70" fmla="*/ 58 w 73"/>
                <a:gd name="T71" fmla="*/ 6 h 71"/>
                <a:gd name="T72" fmla="*/ 63 w 73"/>
                <a:gd name="T73" fmla="*/ 9 h 71"/>
                <a:gd name="T74" fmla="*/ 67 w 73"/>
                <a:gd name="T75" fmla="*/ 14 h 71"/>
                <a:gd name="T76" fmla="*/ 69 w 73"/>
                <a:gd name="T77" fmla="*/ 17 h 71"/>
                <a:gd name="T78" fmla="*/ 72 w 73"/>
                <a:gd name="T79" fmla="*/ 26 h 71"/>
                <a:gd name="T80" fmla="*/ 73 w 73"/>
                <a:gd name="T81" fmla="*/ 33 h 71"/>
                <a:gd name="T82" fmla="*/ 73 w 73"/>
                <a:gd name="T83" fmla="*/ 33 h 71"/>
                <a:gd name="T84" fmla="*/ 72 w 73"/>
                <a:gd name="T85" fmla="*/ 42 h 71"/>
                <a:gd name="T86" fmla="*/ 69 w 73"/>
                <a:gd name="T87" fmla="*/ 49 h 71"/>
                <a:gd name="T88" fmla="*/ 64 w 73"/>
                <a:gd name="T89" fmla="*/ 55 h 71"/>
                <a:gd name="T90" fmla="*/ 58 w 73"/>
                <a:gd name="T91" fmla="*/ 60 h 71"/>
                <a:gd name="T92" fmla="*/ 58 w 73"/>
                <a:gd name="T93" fmla="*/ 60 h 71"/>
                <a:gd name="T94" fmla="*/ 47 w 73"/>
                <a:gd name="T95" fmla="*/ 66 h 71"/>
                <a:gd name="T96" fmla="*/ 37 w 73"/>
                <a:gd name="T9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71">
                  <a:moveTo>
                    <a:pt x="37" y="71"/>
                  </a:moveTo>
                  <a:lnTo>
                    <a:pt x="37" y="71"/>
                  </a:lnTo>
                  <a:lnTo>
                    <a:pt x="26" y="65"/>
                  </a:lnTo>
                  <a:lnTo>
                    <a:pt x="17" y="60"/>
                  </a:lnTo>
                  <a:lnTo>
                    <a:pt x="9" y="54"/>
                  </a:lnTo>
                  <a:lnTo>
                    <a:pt x="3" y="47"/>
                  </a:lnTo>
                  <a:lnTo>
                    <a:pt x="3" y="47"/>
                  </a:lnTo>
                  <a:lnTo>
                    <a:pt x="0" y="42"/>
                  </a:lnTo>
                  <a:lnTo>
                    <a:pt x="0" y="36"/>
                  </a:lnTo>
                  <a:lnTo>
                    <a:pt x="0" y="31"/>
                  </a:lnTo>
                  <a:lnTo>
                    <a:pt x="0" y="25"/>
                  </a:lnTo>
                  <a:lnTo>
                    <a:pt x="3" y="18"/>
                  </a:lnTo>
                  <a:lnTo>
                    <a:pt x="5" y="14"/>
                  </a:lnTo>
                  <a:lnTo>
                    <a:pt x="10" y="9"/>
                  </a:lnTo>
                  <a:lnTo>
                    <a:pt x="15" y="5"/>
                  </a:lnTo>
                  <a:lnTo>
                    <a:pt x="15" y="5"/>
                  </a:lnTo>
                  <a:lnTo>
                    <a:pt x="17" y="7"/>
                  </a:lnTo>
                  <a:lnTo>
                    <a:pt x="19" y="10"/>
                  </a:lnTo>
                  <a:lnTo>
                    <a:pt x="19" y="12"/>
                  </a:lnTo>
                  <a:lnTo>
                    <a:pt x="19" y="12"/>
                  </a:lnTo>
                  <a:lnTo>
                    <a:pt x="35" y="11"/>
                  </a:lnTo>
                  <a:lnTo>
                    <a:pt x="35" y="11"/>
                  </a:lnTo>
                  <a:lnTo>
                    <a:pt x="35" y="6"/>
                  </a:lnTo>
                  <a:lnTo>
                    <a:pt x="35" y="2"/>
                  </a:lnTo>
                  <a:lnTo>
                    <a:pt x="33" y="0"/>
                  </a:lnTo>
                  <a:lnTo>
                    <a:pt x="33" y="0"/>
                  </a:lnTo>
                  <a:lnTo>
                    <a:pt x="38" y="4"/>
                  </a:lnTo>
                  <a:lnTo>
                    <a:pt x="40" y="7"/>
                  </a:lnTo>
                  <a:lnTo>
                    <a:pt x="41" y="11"/>
                  </a:lnTo>
                  <a:lnTo>
                    <a:pt x="41" y="11"/>
                  </a:lnTo>
                  <a:lnTo>
                    <a:pt x="56" y="12"/>
                  </a:lnTo>
                  <a:lnTo>
                    <a:pt x="56" y="12"/>
                  </a:lnTo>
                  <a:lnTo>
                    <a:pt x="56" y="7"/>
                  </a:lnTo>
                  <a:lnTo>
                    <a:pt x="53" y="2"/>
                  </a:lnTo>
                  <a:lnTo>
                    <a:pt x="53" y="2"/>
                  </a:lnTo>
                  <a:lnTo>
                    <a:pt x="58" y="6"/>
                  </a:lnTo>
                  <a:lnTo>
                    <a:pt x="63" y="9"/>
                  </a:lnTo>
                  <a:lnTo>
                    <a:pt x="67" y="14"/>
                  </a:lnTo>
                  <a:lnTo>
                    <a:pt x="69" y="17"/>
                  </a:lnTo>
                  <a:lnTo>
                    <a:pt x="72" y="26"/>
                  </a:lnTo>
                  <a:lnTo>
                    <a:pt x="73" y="33"/>
                  </a:lnTo>
                  <a:lnTo>
                    <a:pt x="73" y="33"/>
                  </a:lnTo>
                  <a:lnTo>
                    <a:pt x="72" y="42"/>
                  </a:lnTo>
                  <a:lnTo>
                    <a:pt x="69" y="49"/>
                  </a:lnTo>
                  <a:lnTo>
                    <a:pt x="64" y="55"/>
                  </a:lnTo>
                  <a:lnTo>
                    <a:pt x="58" y="60"/>
                  </a:lnTo>
                  <a:lnTo>
                    <a:pt x="58" y="60"/>
                  </a:lnTo>
                  <a:lnTo>
                    <a:pt x="47" y="66"/>
                  </a:lnTo>
                  <a:lnTo>
                    <a:pt x="37"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2" name="Freeform 45"/>
            <p:cNvSpPr>
              <a:spLocks/>
            </p:cNvSpPr>
            <p:nvPr userDrawn="1"/>
          </p:nvSpPr>
          <p:spPr bwMode="auto">
            <a:xfrm>
              <a:off x="1222375" y="1073150"/>
              <a:ext cx="3175" cy="3175"/>
            </a:xfrm>
            <a:custGeom>
              <a:avLst/>
              <a:gdLst>
                <a:gd name="T0" fmla="*/ 2 w 2"/>
                <a:gd name="T1" fmla="*/ 2 h 2"/>
                <a:gd name="T2" fmla="*/ 2 w 2"/>
                <a:gd name="T3" fmla="*/ 2 h 2"/>
                <a:gd name="T4" fmla="*/ 1 w 2"/>
                <a:gd name="T5" fmla="*/ 0 h 2"/>
                <a:gd name="T6" fmla="*/ 1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1" y="0"/>
                  </a:lnTo>
                  <a:lnTo>
                    <a:pt x="1" y="0"/>
                  </a:lnTo>
                  <a:lnTo>
                    <a:pt x="0"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3" name="Freeform 46"/>
            <p:cNvSpPr>
              <a:spLocks/>
            </p:cNvSpPr>
            <p:nvPr userDrawn="1"/>
          </p:nvSpPr>
          <p:spPr bwMode="auto">
            <a:xfrm>
              <a:off x="974725" y="755650"/>
              <a:ext cx="20638" cy="12700"/>
            </a:xfrm>
            <a:custGeom>
              <a:avLst/>
              <a:gdLst>
                <a:gd name="T0" fmla="*/ 13 w 13"/>
                <a:gd name="T1" fmla="*/ 6 h 8"/>
                <a:gd name="T2" fmla="*/ 13 w 13"/>
                <a:gd name="T3" fmla="*/ 6 h 8"/>
                <a:gd name="T4" fmla="*/ 12 w 13"/>
                <a:gd name="T5" fmla="*/ 6 h 8"/>
                <a:gd name="T6" fmla="*/ 7 w 13"/>
                <a:gd name="T7" fmla="*/ 8 h 8"/>
                <a:gd name="T8" fmla="*/ 1 w 13"/>
                <a:gd name="T9" fmla="*/ 8 h 8"/>
                <a:gd name="T10" fmla="*/ 1 w 13"/>
                <a:gd name="T11" fmla="*/ 8 h 8"/>
                <a:gd name="T12" fmla="*/ 0 w 13"/>
                <a:gd name="T13" fmla="*/ 5 h 8"/>
                <a:gd name="T14" fmla="*/ 0 w 13"/>
                <a:gd name="T15" fmla="*/ 0 h 8"/>
                <a:gd name="T16" fmla="*/ 0 w 13"/>
                <a:gd name="T17" fmla="*/ 0 h 8"/>
                <a:gd name="T18" fmla="*/ 2 w 13"/>
                <a:gd name="T19" fmla="*/ 0 h 8"/>
                <a:gd name="T20" fmla="*/ 7 w 13"/>
                <a:gd name="T21" fmla="*/ 1 h 8"/>
                <a:gd name="T22" fmla="*/ 11 w 13"/>
                <a:gd name="T23" fmla="*/ 3 h 8"/>
                <a:gd name="T24" fmla="*/ 13 w 13"/>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8">
                  <a:moveTo>
                    <a:pt x="13" y="6"/>
                  </a:moveTo>
                  <a:lnTo>
                    <a:pt x="13" y="6"/>
                  </a:lnTo>
                  <a:lnTo>
                    <a:pt x="12" y="6"/>
                  </a:lnTo>
                  <a:lnTo>
                    <a:pt x="7" y="8"/>
                  </a:lnTo>
                  <a:lnTo>
                    <a:pt x="1" y="8"/>
                  </a:lnTo>
                  <a:lnTo>
                    <a:pt x="1" y="8"/>
                  </a:lnTo>
                  <a:lnTo>
                    <a:pt x="0" y="5"/>
                  </a:lnTo>
                  <a:lnTo>
                    <a:pt x="0" y="0"/>
                  </a:lnTo>
                  <a:lnTo>
                    <a:pt x="0" y="0"/>
                  </a:lnTo>
                  <a:lnTo>
                    <a:pt x="2" y="0"/>
                  </a:lnTo>
                  <a:lnTo>
                    <a:pt x="7" y="1"/>
                  </a:lnTo>
                  <a:lnTo>
                    <a:pt x="11" y="3"/>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4" name="Freeform 47"/>
            <p:cNvSpPr>
              <a:spLocks/>
            </p:cNvSpPr>
            <p:nvPr userDrawn="1"/>
          </p:nvSpPr>
          <p:spPr bwMode="auto">
            <a:xfrm>
              <a:off x="695325" y="712788"/>
              <a:ext cx="661988" cy="777875"/>
            </a:xfrm>
            <a:custGeom>
              <a:avLst/>
              <a:gdLst>
                <a:gd name="T0" fmla="*/ 398 w 417"/>
                <a:gd name="T1" fmla="*/ 165 h 490"/>
                <a:gd name="T2" fmla="*/ 396 w 417"/>
                <a:gd name="T3" fmla="*/ 101 h 490"/>
                <a:gd name="T4" fmla="*/ 345 w 417"/>
                <a:gd name="T5" fmla="*/ 38 h 490"/>
                <a:gd name="T6" fmla="*/ 300 w 417"/>
                <a:gd name="T7" fmla="*/ 101 h 490"/>
                <a:gd name="T8" fmla="*/ 310 w 417"/>
                <a:gd name="T9" fmla="*/ 163 h 490"/>
                <a:gd name="T10" fmla="*/ 329 w 417"/>
                <a:gd name="T11" fmla="*/ 172 h 490"/>
                <a:gd name="T12" fmla="*/ 340 w 417"/>
                <a:gd name="T13" fmla="*/ 161 h 490"/>
                <a:gd name="T14" fmla="*/ 382 w 417"/>
                <a:gd name="T15" fmla="*/ 168 h 490"/>
                <a:gd name="T16" fmla="*/ 359 w 417"/>
                <a:gd name="T17" fmla="*/ 232 h 490"/>
                <a:gd name="T18" fmla="*/ 289 w 417"/>
                <a:gd name="T19" fmla="*/ 195 h 490"/>
                <a:gd name="T20" fmla="*/ 280 w 417"/>
                <a:gd name="T21" fmla="*/ 133 h 490"/>
                <a:gd name="T22" fmla="*/ 281 w 417"/>
                <a:gd name="T23" fmla="*/ 123 h 490"/>
                <a:gd name="T24" fmla="*/ 252 w 417"/>
                <a:gd name="T25" fmla="*/ 81 h 490"/>
                <a:gd name="T26" fmla="*/ 285 w 417"/>
                <a:gd name="T27" fmla="*/ 52 h 490"/>
                <a:gd name="T28" fmla="*/ 237 w 417"/>
                <a:gd name="T29" fmla="*/ 19 h 490"/>
                <a:gd name="T30" fmla="*/ 166 w 417"/>
                <a:gd name="T31" fmla="*/ 22 h 490"/>
                <a:gd name="T32" fmla="*/ 151 w 417"/>
                <a:gd name="T33" fmla="*/ 49 h 490"/>
                <a:gd name="T34" fmla="*/ 163 w 417"/>
                <a:gd name="T35" fmla="*/ 70 h 490"/>
                <a:gd name="T36" fmla="*/ 197 w 417"/>
                <a:gd name="T37" fmla="*/ 59 h 490"/>
                <a:gd name="T38" fmla="*/ 148 w 417"/>
                <a:gd name="T39" fmla="*/ 78 h 490"/>
                <a:gd name="T40" fmla="*/ 128 w 417"/>
                <a:gd name="T41" fmla="*/ 74 h 490"/>
                <a:gd name="T42" fmla="*/ 173 w 417"/>
                <a:gd name="T43" fmla="*/ 75 h 490"/>
                <a:gd name="T44" fmla="*/ 176 w 417"/>
                <a:gd name="T45" fmla="*/ 86 h 490"/>
                <a:gd name="T46" fmla="*/ 160 w 417"/>
                <a:gd name="T47" fmla="*/ 102 h 490"/>
                <a:gd name="T48" fmla="*/ 175 w 417"/>
                <a:gd name="T49" fmla="*/ 129 h 490"/>
                <a:gd name="T50" fmla="*/ 90 w 417"/>
                <a:gd name="T51" fmla="*/ 186 h 490"/>
                <a:gd name="T52" fmla="*/ 36 w 417"/>
                <a:gd name="T53" fmla="*/ 170 h 490"/>
                <a:gd name="T54" fmla="*/ 28 w 417"/>
                <a:gd name="T55" fmla="*/ 179 h 490"/>
                <a:gd name="T56" fmla="*/ 34 w 417"/>
                <a:gd name="T57" fmla="*/ 193 h 490"/>
                <a:gd name="T58" fmla="*/ 1 w 417"/>
                <a:gd name="T59" fmla="*/ 205 h 490"/>
                <a:gd name="T60" fmla="*/ 39 w 417"/>
                <a:gd name="T61" fmla="*/ 210 h 490"/>
                <a:gd name="T62" fmla="*/ 25 w 417"/>
                <a:gd name="T63" fmla="*/ 222 h 490"/>
                <a:gd name="T64" fmla="*/ 36 w 417"/>
                <a:gd name="T65" fmla="*/ 232 h 490"/>
                <a:gd name="T66" fmla="*/ 70 w 417"/>
                <a:gd name="T67" fmla="*/ 232 h 490"/>
                <a:gd name="T68" fmla="*/ 79 w 417"/>
                <a:gd name="T69" fmla="*/ 233 h 490"/>
                <a:gd name="T70" fmla="*/ 109 w 417"/>
                <a:gd name="T71" fmla="*/ 208 h 490"/>
                <a:gd name="T72" fmla="*/ 144 w 417"/>
                <a:gd name="T73" fmla="*/ 202 h 490"/>
                <a:gd name="T74" fmla="*/ 191 w 417"/>
                <a:gd name="T75" fmla="*/ 219 h 490"/>
                <a:gd name="T76" fmla="*/ 280 w 417"/>
                <a:gd name="T77" fmla="*/ 259 h 490"/>
                <a:gd name="T78" fmla="*/ 313 w 417"/>
                <a:gd name="T79" fmla="*/ 330 h 490"/>
                <a:gd name="T80" fmla="*/ 312 w 417"/>
                <a:gd name="T81" fmla="*/ 348 h 490"/>
                <a:gd name="T82" fmla="*/ 344 w 417"/>
                <a:gd name="T83" fmla="*/ 354 h 490"/>
                <a:gd name="T84" fmla="*/ 354 w 417"/>
                <a:gd name="T85" fmla="*/ 421 h 490"/>
                <a:gd name="T86" fmla="*/ 311 w 417"/>
                <a:gd name="T87" fmla="*/ 429 h 490"/>
                <a:gd name="T88" fmla="*/ 331 w 417"/>
                <a:gd name="T89" fmla="*/ 437 h 490"/>
                <a:gd name="T90" fmla="*/ 322 w 417"/>
                <a:gd name="T91" fmla="*/ 446 h 490"/>
                <a:gd name="T92" fmla="*/ 320 w 417"/>
                <a:gd name="T93" fmla="*/ 478 h 490"/>
                <a:gd name="T94" fmla="*/ 338 w 417"/>
                <a:gd name="T95" fmla="*/ 465 h 490"/>
                <a:gd name="T96" fmla="*/ 345 w 417"/>
                <a:gd name="T97" fmla="*/ 470 h 490"/>
                <a:gd name="T98" fmla="*/ 366 w 417"/>
                <a:gd name="T99" fmla="*/ 484 h 490"/>
                <a:gd name="T100" fmla="*/ 372 w 417"/>
                <a:gd name="T101" fmla="*/ 456 h 490"/>
                <a:gd name="T102" fmla="*/ 395 w 417"/>
                <a:gd name="T103" fmla="*/ 463 h 490"/>
                <a:gd name="T104" fmla="*/ 397 w 417"/>
                <a:gd name="T105" fmla="*/ 420 h 490"/>
                <a:gd name="T106" fmla="*/ 406 w 417"/>
                <a:gd name="T107" fmla="*/ 402 h 490"/>
                <a:gd name="T108" fmla="*/ 403 w 417"/>
                <a:gd name="T109" fmla="*/ 371 h 490"/>
                <a:gd name="T110" fmla="*/ 386 w 417"/>
                <a:gd name="T111" fmla="*/ 341 h 490"/>
                <a:gd name="T112" fmla="*/ 358 w 417"/>
                <a:gd name="T113" fmla="*/ 311 h 490"/>
                <a:gd name="T114" fmla="*/ 358 w 417"/>
                <a:gd name="T115" fmla="*/ 281 h 490"/>
                <a:gd name="T116" fmla="*/ 363 w 417"/>
                <a:gd name="T117" fmla="*/ 253 h 490"/>
                <a:gd name="T118" fmla="*/ 415 w 417"/>
                <a:gd name="T119" fmla="*/ 21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90">
                  <a:moveTo>
                    <a:pt x="406" y="188"/>
                  </a:moveTo>
                  <a:lnTo>
                    <a:pt x="406" y="188"/>
                  </a:lnTo>
                  <a:lnTo>
                    <a:pt x="412" y="189"/>
                  </a:lnTo>
                  <a:lnTo>
                    <a:pt x="417" y="188"/>
                  </a:lnTo>
                  <a:lnTo>
                    <a:pt x="417" y="188"/>
                  </a:lnTo>
                  <a:lnTo>
                    <a:pt x="415" y="181"/>
                  </a:lnTo>
                  <a:lnTo>
                    <a:pt x="414" y="170"/>
                  </a:lnTo>
                  <a:lnTo>
                    <a:pt x="414" y="170"/>
                  </a:lnTo>
                  <a:lnTo>
                    <a:pt x="411" y="170"/>
                  </a:lnTo>
                  <a:lnTo>
                    <a:pt x="407" y="170"/>
                  </a:lnTo>
                  <a:lnTo>
                    <a:pt x="403" y="168"/>
                  </a:lnTo>
                  <a:lnTo>
                    <a:pt x="398" y="165"/>
                  </a:lnTo>
                  <a:lnTo>
                    <a:pt x="398" y="165"/>
                  </a:lnTo>
                  <a:lnTo>
                    <a:pt x="396" y="160"/>
                  </a:lnTo>
                  <a:lnTo>
                    <a:pt x="396" y="160"/>
                  </a:lnTo>
                  <a:lnTo>
                    <a:pt x="388" y="150"/>
                  </a:lnTo>
                  <a:lnTo>
                    <a:pt x="380" y="143"/>
                  </a:lnTo>
                  <a:lnTo>
                    <a:pt x="371" y="136"/>
                  </a:lnTo>
                  <a:lnTo>
                    <a:pt x="364" y="132"/>
                  </a:lnTo>
                  <a:lnTo>
                    <a:pt x="364" y="132"/>
                  </a:lnTo>
                  <a:lnTo>
                    <a:pt x="376" y="124"/>
                  </a:lnTo>
                  <a:lnTo>
                    <a:pt x="385" y="117"/>
                  </a:lnTo>
                  <a:lnTo>
                    <a:pt x="391" y="111"/>
                  </a:lnTo>
                  <a:lnTo>
                    <a:pt x="393" y="106"/>
                  </a:lnTo>
                  <a:lnTo>
                    <a:pt x="393" y="106"/>
                  </a:lnTo>
                  <a:lnTo>
                    <a:pt x="396" y="101"/>
                  </a:lnTo>
                  <a:lnTo>
                    <a:pt x="398" y="94"/>
                  </a:lnTo>
                  <a:lnTo>
                    <a:pt x="398" y="86"/>
                  </a:lnTo>
                  <a:lnTo>
                    <a:pt x="398" y="78"/>
                  </a:lnTo>
                  <a:lnTo>
                    <a:pt x="396" y="69"/>
                  </a:lnTo>
                  <a:lnTo>
                    <a:pt x="392" y="60"/>
                  </a:lnTo>
                  <a:lnTo>
                    <a:pt x="386" y="53"/>
                  </a:lnTo>
                  <a:lnTo>
                    <a:pt x="381" y="49"/>
                  </a:lnTo>
                  <a:lnTo>
                    <a:pt x="376" y="46"/>
                  </a:lnTo>
                  <a:lnTo>
                    <a:pt x="376" y="46"/>
                  </a:lnTo>
                  <a:lnTo>
                    <a:pt x="369" y="42"/>
                  </a:lnTo>
                  <a:lnTo>
                    <a:pt x="360" y="40"/>
                  </a:lnTo>
                  <a:lnTo>
                    <a:pt x="353" y="38"/>
                  </a:lnTo>
                  <a:lnTo>
                    <a:pt x="345" y="38"/>
                  </a:lnTo>
                  <a:lnTo>
                    <a:pt x="333" y="41"/>
                  </a:lnTo>
                  <a:lnTo>
                    <a:pt x="323" y="43"/>
                  </a:lnTo>
                  <a:lnTo>
                    <a:pt x="323" y="43"/>
                  </a:lnTo>
                  <a:lnTo>
                    <a:pt x="317" y="47"/>
                  </a:lnTo>
                  <a:lnTo>
                    <a:pt x="311" y="52"/>
                  </a:lnTo>
                  <a:lnTo>
                    <a:pt x="306" y="57"/>
                  </a:lnTo>
                  <a:lnTo>
                    <a:pt x="302" y="63"/>
                  </a:lnTo>
                  <a:lnTo>
                    <a:pt x="300" y="70"/>
                  </a:lnTo>
                  <a:lnTo>
                    <a:pt x="297" y="78"/>
                  </a:lnTo>
                  <a:lnTo>
                    <a:pt x="297" y="85"/>
                  </a:lnTo>
                  <a:lnTo>
                    <a:pt x="297" y="95"/>
                  </a:lnTo>
                  <a:lnTo>
                    <a:pt x="297" y="95"/>
                  </a:lnTo>
                  <a:lnTo>
                    <a:pt x="300" y="101"/>
                  </a:lnTo>
                  <a:lnTo>
                    <a:pt x="302" y="107"/>
                  </a:lnTo>
                  <a:lnTo>
                    <a:pt x="306" y="113"/>
                  </a:lnTo>
                  <a:lnTo>
                    <a:pt x="310" y="117"/>
                  </a:lnTo>
                  <a:lnTo>
                    <a:pt x="321" y="124"/>
                  </a:lnTo>
                  <a:lnTo>
                    <a:pt x="333" y="132"/>
                  </a:lnTo>
                  <a:lnTo>
                    <a:pt x="333" y="132"/>
                  </a:lnTo>
                  <a:lnTo>
                    <a:pt x="323" y="136"/>
                  </a:lnTo>
                  <a:lnTo>
                    <a:pt x="316" y="144"/>
                  </a:lnTo>
                  <a:lnTo>
                    <a:pt x="313" y="148"/>
                  </a:lnTo>
                  <a:lnTo>
                    <a:pt x="312" y="152"/>
                  </a:lnTo>
                  <a:lnTo>
                    <a:pt x="311" y="157"/>
                  </a:lnTo>
                  <a:lnTo>
                    <a:pt x="310" y="163"/>
                  </a:lnTo>
                  <a:lnTo>
                    <a:pt x="310" y="163"/>
                  </a:lnTo>
                  <a:lnTo>
                    <a:pt x="311" y="171"/>
                  </a:lnTo>
                  <a:lnTo>
                    <a:pt x="313" y="179"/>
                  </a:lnTo>
                  <a:lnTo>
                    <a:pt x="315" y="189"/>
                  </a:lnTo>
                  <a:lnTo>
                    <a:pt x="315" y="195"/>
                  </a:lnTo>
                  <a:lnTo>
                    <a:pt x="313" y="202"/>
                  </a:lnTo>
                  <a:lnTo>
                    <a:pt x="313" y="202"/>
                  </a:lnTo>
                  <a:lnTo>
                    <a:pt x="315" y="202"/>
                  </a:lnTo>
                  <a:lnTo>
                    <a:pt x="320" y="200"/>
                  </a:lnTo>
                  <a:lnTo>
                    <a:pt x="326" y="195"/>
                  </a:lnTo>
                  <a:lnTo>
                    <a:pt x="326" y="195"/>
                  </a:lnTo>
                  <a:lnTo>
                    <a:pt x="328" y="188"/>
                  </a:lnTo>
                  <a:lnTo>
                    <a:pt x="329" y="181"/>
                  </a:lnTo>
                  <a:lnTo>
                    <a:pt x="329" y="172"/>
                  </a:lnTo>
                  <a:lnTo>
                    <a:pt x="329" y="172"/>
                  </a:lnTo>
                  <a:lnTo>
                    <a:pt x="332" y="176"/>
                  </a:lnTo>
                  <a:lnTo>
                    <a:pt x="333" y="182"/>
                  </a:lnTo>
                  <a:lnTo>
                    <a:pt x="333" y="187"/>
                  </a:lnTo>
                  <a:lnTo>
                    <a:pt x="332" y="192"/>
                  </a:lnTo>
                  <a:lnTo>
                    <a:pt x="332" y="192"/>
                  </a:lnTo>
                  <a:lnTo>
                    <a:pt x="337" y="189"/>
                  </a:lnTo>
                  <a:lnTo>
                    <a:pt x="339" y="187"/>
                  </a:lnTo>
                  <a:lnTo>
                    <a:pt x="342" y="184"/>
                  </a:lnTo>
                  <a:lnTo>
                    <a:pt x="342" y="184"/>
                  </a:lnTo>
                  <a:lnTo>
                    <a:pt x="343" y="176"/>
                  </a:lnTo>
                  <a:lnTo>
                    <a:pt x="343" y="167"/>
                  </a:lnTo>
                  <a:lnTo>
                    <a:pt x="340" y="161"/>
                  </a:lnTo>
                  <a:lnTo>
                    <a:pt x="339" y="156"/>
                  </a:lnTo>
                  <a:lnTo>
                    <a:pt x="339" y="156"/>
                  </a:lnTo>
                  <a:lnTo>
                    <a:pt x="338" y="151"/>
                  </a:lnTo>
                  <a:lnTo>
                    <a:pt x="339" y="146"/>
                  </a:lnTo>
                  <a:lnTo>
                    <a:pt x="343" y="141"/>
                  </a:lnTo>
                  <a:lnTo>
                    <a:pt x="347" y="139"/>
                  </a:lnTo>
                  <a:lnTo>
                    <a:pt x="347" y="139"/>
                  </a:lnTo>
                  <a:lnTo>
                    <a:pt x="359" y="145"/>
                  </a:lnTo>
                  <a:lnTo>
                    <a:pt x="359" y="145"/>
                  </a:lnTo>
                  <a:lnTo>
                    <a:pt x="364" y="149"/>
                  </a:lnTo>
                  <a:lnTo>
                    <a:pt x="371" y="155"/>
                  </a:lnTo>
                  <a:lnTo>
                    <a:pt x="379" y="163"/>
                  </a:lnTo>
                  <a:lnTo>
                    <a:pt x="382" y="168"/>
                  </a:lnTo>
                  <a:lnTo>
                    <a:pt x="385" y="175"/>
                  </a:lnTo>
                  <a:lnTo>
                    <a:pt x="385" y="175"/>
                  </a:lnTo>
                  <a:lnTo>
                    <a:pt x="388" y="182"/>
                  </a:lnTo>
                  <a:lnTo>
                    <a:pt x="390" y="189"/>
                  </a:lnTo>
                  <a:lnTo>
                    <a:pt x="390" y="195"/>
                  </a:lnTo>
                  <a:lnTo>
                    <a:pt x="390" y="202"/>
                  </a:lnTo>
                  <a:lnTo>
                    <a:pt x="387" y="210"/>
                  </a:lnTo>
                  <a:lnTo>
                    <a:pt x="385" y="215"/>
                  </a:lnTo>
                  <a:lnTo>
                    <a:pt x="385" y="215"/>
                  </a:lnTo>
                  <a:lnTo>
                    <a:pt x="380" y="221"/>
                  </a:lnTo>
                  <a:lnTo>
                    <a:pt x="375" y="227"/>
                  </a:lnTo>
                  <a:lnTo>
                    <a:pt x="368" y="231"/>
                  </a:lnTo>
                  <a:lnTo>
                    <a:pt x="359" y="232"/>
                  </a:lnTo>
                  <a:lnTo>
                    <a:pt x="359" y="232"/>
                  </a:lnTo>
                  <a:lnTo>
                    <a:pt x="358" y="232"/>
                  </a:lnTo>
                  <a:lnTo>
                    <a:pt x="358" y="232"/>
                  </a:lnTo>
                  <a:lnTo>
                    <a:pt x="348" y="232"/>
                  </a:lnTo>
                  <a:lnTo>
                    <a:pt x="348" y="232"/>
                  </a:lnTo>
                  <a:lnTo>
                    <a:pt x="339" y="230"/>
                  </a:lnTo>
                  <a:lnTo>
                    <a:pt x="339" y="230"/>
                  </a:lnTo>
                  <a:lnTo>
                    <a:pt x="332" y="227"/>
                  </a:lnTo>
                  <a:lnTo>
                    <a:pt x="332" y="227"/>
                  </a:lnTo>
                  <a:lnTo>
                    <a:pt x="325" y="224"/>
                  </a:lnTo>
                  <a:lnTo>
                    <a:pt x="313" y="216"/>
                  </a:lnTo>
                  <a:lnTo>
                    <a:pt x="301" y="208"/>
                  </a:lnTo>
                  <a:lnTo>
                    <a:pt x="289" y="195"/>
                  </a:lnTo>
                  <a:lnTo>
                    <a:pt x="289" y="195"/>
                  </a:lnTo>
                  <a:lnTo>
                    <a:pt x="273" y="176"/>
                  </a:lnTo>
                  <a:lnTo>
                    <a:pt x="262" y="162"/>
                  </a:lnTo>
                  <a:lnTo>
                    <a:pt x="262" y="162"/>
                  </a:lnTo>
                  <a:lnTo>
                    <a:pt x="268" y="165"/>
                  </a:lnTo>
                  <a:lnTo>
                    <a:pt x="273" y="165"/>
                  </a:lnTo>
                  <a:lnTo>
                    <a:pt x="279" y="165"/>
                  </a:lnTo>
                  <a:lnTo>
                    <a:pt x="279" y="165"/>
                  </a:lnTo>
                  <a:lnTo>
                    <a:pt x="280" y="154"/>
                  </a:lnTo>
                  <a:lnTo>
                    <a:pt x="280" y="143"/>
                  </a:lnTo>
                  <a:lnTo>
                    <a:pt x="280" y="143"/>
                  </a:lnTo>
                  <a:lnTo>
                    <a:pt x="280" y="133"/>
                  </a:lnTo>
                  <a:lnTo>
                    <a:pt x="280" y="133"/>
                  </a:lnTo>
                  <a:lnTo>
                    <a:pt x="277" y="133"/>
                  </a:lnTo>
                  <a:lnTo>
                    <a:pt x="268" y="130"/>
                  </a:lnTo>
                  <a:lnTo>
                    <a:pt x="264" y="129"/>
                  </a:lnTo>
                  <a:lnTo>
                    <a:pt x="259" y="127"/>
                  </a:lnTo>
                  <a:lnTo>
                    <a:pt x="256" y="124"/>
                  </a:lnTo>
                  <a:lnTo>
                    <a:pt x="253" y="121"/>
                  </a:lnTo>
                  <a:lnTo>
                    <a:pt x="253" y="121"/>
                  </a:lnTo>
                  <a:lnTo>
                    <a:pt x="257" y="122"/>
                  </a:lnTo>
                  <a:lnTo>
                    <a:pt x="261" y="123"/>
                  </a:lnTo>
                  <a:lnTo>
                    <a:pt x="266" y="124"/>
                  </a:lnTo>
                  <a:lnTo>
                    <a:pt x="266" y="124"/>
                  </a:lnTo>
                  <a:lnTo>
                    <a:pt x="277" y="123"/>
                  </a:lnTo>
                  <a:lnTo>
                    <a:pt x="281" y="123"/>
                  </a:lnTo>
                  <a:lnTo>
                    <a:pt x="281" y="123"/>
                  </a:lnTo>
                  <a:lnTo>
                    <a:pt x="283" y="112"/>
                  </a:lnTo>
                  <a:lnTo>
                    <a:pt x="283" y="102"/>
                  </a:lnTo>
                  <a:lnTo>
                    <a:pt x="283" y="102"/>
                  </a:lnTo>
                  <a:lnTo>
                    <a:pt x="283" y="92"/>
                  </a:lnTo>
                  <a:lnTo>
                    <a:pt x="283" y="92"/>
                  </a:lnTo>
                  <a:lnTo>
                    <a:pt x="275" y="92"/>
                  </a:lnTo>
                  <a:lnTo>
                    <a:pt x="267" y="91"/>
                  </a:lnTo>
                  <a:lnTo>
                    <a:pt x="267" y="91"/>
                  </a:lnTo>
                  <a:lnTo>
                    <a:pt x="258" y="87"/>
                  </a:lnTo>
                  <a:lnTo>
                    <a:pt x="254" y="85"/>
                  </a:lnTo>
                  <a:lnTo>
                    <a:pt x="252" y="81"/>
                  </a:lnTo>
                  <a:lnTo>
                    <a:pt x="252" y="81"/>
                  </a:lnTo>
                  <a:lnTo>
                    <a:pt x="256" y="82"/>
                  </a:lnTo>
                  <a:lnTo>
                    <a:pt x="266" y="85"/>
                  </a:lnTo>
                  <a:lnTo>
                    <a:pt x="266" y="85"/>
                  </a:lnTo>
                  <a:lnTo>
                    <a:pt x="272" y="85"/>
                  </a:lnTo>
                  <a:lnTo>
                    <a:pt x="278" y="84"/>
                  </a:lnTo>
                  <a:lnTo>
                    <a:pt x="283" y="84"/>
                  </a:lnTo>
                  <a:lnTo>
                    <a:pt x="284" y="82"/>
                  </a:lnTo>
                  <a:lnTo>
                    <a:pt x="284" y="82"/>
                  </a:lnTo>
                  <a:lnTo>
                    <a:pt x="284" y="63"/>
                  </a:lnTo>
                  <a:lnTo>
                    <a:pt x="284" y="63"/>
                  </a:lnTo>
                  <a:lnTo>
                    <a:pt x="285" y="58"/>
                  </a:lnTo>
                  <a:lnTo>
                    <a:pt x="285" y="52"/>
                  </a:lnTo>
                  <a:lnTo>
                    <a:pt x="285" y="52"/>
                  </a:lnTo>
                  <a:lnTo>
                    <a:pt x="281" y="52"/>
                  </a:lnTo>
                  <a:lnTo>
                    <a:pt x="274" y="51"/>
                  </a:lnTo>
                  <a:lnTo>
                    <a:pt x="266" y="47"/>
                  </a:lnTo>
                  <a:lnTo>
                    <a:pt x="262" y="44"/>
                  </a:lnTo>
                  <a:lnTo>
                    <a:pt x="257" y="41"/>
                  </a:lnTo>
                  <a:lnTo>
                    <a:pt x="257" y="41"/>
                  </a:lnTo>
                  <a:lnTo>
                    <a:pt x="256" y="38"/>
                  </a:lnTo>
                  <a:lnTo>
                    <a:pt x="256" y="36"/>
                  </a:lnTo>
                  <a:lnTo>
                    <a:pt x="257" y="31"/>
                  </a:lnTo>
                  <a:lnTo>
                    <a:pt x="257" y="31"/>
                  </a:lnTo>
                  <a:lnTo>
                    <a:pt x="235" y="21"/>
                  </a:lnTo>
                  <a:lnTo>
                    <a:pt x="235" y="21"/>
                  </a:lnTo>
                  <a:lnTo>
                    <a:pt x="237" y="19"/>
                  </a:lnTo>
                  <a:lnTo>
                    <a:pt x="240" y="15"/>
                  </a:lnTo>
                  <a:lnTo>
                    <a:pt x="240" y="13"/>
                  </a:lnTo>
                  <a:lnTo>
                    <a:pt x="240" y="13"/>
                  </a:lnTo>
                  <a:lnTo>
                    <a:pt x="238" y="9"/>
                  </a:lnTo>
                  <a:lnTo>
                    <a:pt x="235" y="6"/>
                  </a:lnTo>
                  <a:lnTo>
                    <a:pt x="231" y="5"/>
                  </a:lnTo>
                  <a:lnTo>
                    <a:pt x="226" y="5"/>
                  </a:lnTo>
                  <a:lnTo>
                    <a:pt x="226" y="5"/>
                  </a:lnTo>
                  <a:lnTo>
                    <a:pt x="221" y="6"/>
                  </a:lnTo>
                  <a:lnTo>
                    <a:pt x="219" y="9"/>
                  </a:lnTo>
                  <a:lnTo>
                    <a:pt x="215" y="13"/>
                  </a:lnTo>
                  <a:lnTo>
                    <a:pt x="188" y="0"/>
                  </a:lnTo>
                  <a:lnTo>
                    <a:pt x="166" y="22"/>
                  </a:lnTo>
                  <a:lnTo>
                    <a:pt x="166" y="22"/>
                  </a:lnTo>
                  <a:lnTo>
                    <a:pt x="165" y="24"/>
                  </a:lnTo>
                  <a:lnTo>
                    <a:pt x="165" y="26"/>
                  </a:lnTo>
                  <a:lnTo>
                    <a:pt x="165" y="28"/>
                  </a:lnTo>
                  <a:lnTo>
                    <a:pt x="165" y="28"/>
                  </a:lnTo>
                  <a:lnTo>
                    <a:pt x="165" y="30"/>
                  </a:lnTo>
                  <a:lnTo>
                    <a:pt x="163" y="31"/>
                  </a:lnTo>
                  <a:lnTo>
                    <a:pt x="163" y="31"/>
                  </a:lnTo>
                  <a:lnTo>
                    <a:pt x="157" y="38"/>
                  </a:lnTo>
                  <a:lnTo>
                    <a:pt x="157" y="38"/>
                  </a:lnTo>
                  <a:lnTo>
                    <a:pt x="154" y="44"/>
                  </a:lnTo>
                  <a:lnTo>
                    <a:pt x="154" y="44"/>
                  </a:lnTo>
                  <a:lnTo>
                    <a:pt x="151" y="49"/>
                  </a:lnTo>
                  <a:lnTo>
                    <a:pt x="150" y="53"/>
                  </a:lnTo>
                  <a:lnTo>
                    <a:pt x="150" y="53"/>
                  </a:lnTo>
                  <a:lnTo>
                    <a:pt x="149" y="54"/>
                  </a:lnTo>
                  <a:lnTo>
                    <a:pt x="149" y="57"/>
                  </a:lnTo>
                  <a:lnTo>
                    <a:pt x="151" y="62"/>
                  </a:lnTo>
                  <a:lnTo>
                    <a:pt x="157" y="67"/>
                  </a:lnTo>
                  <a:lnTo>
                    <a:pt x="157" y="68"/>
                  </a:lnTo>
                  <a:lnTo>
                    <a:pt x="157" y="68"/>
                  </a:lnTo>
                  <a:lnTo>
                    <a:pt x="159" y="67"/>
                  </a:lnTo>
                  <a:lnTo>
                    <a:pt x="160" y="67"/>
                  </a:lnTo>
                  <a:lnTo>
                    <a:pt x="160" y="67"/>
                  </a:lnTo>
                  <a:lnTo>
                    <a:pt x="163" y="70"/>
                  </a:lnTo>
                  <a:lnTo>
                    <a:pt x="163" y="70"/>
                  </a:lnTo>
                  <a:lnTo>
                    <a:pt x="165" y="68"/>
                  </a:lnTo>
                  <a:lnTo>
                    <a:pt x="167" y="64"/>
                  </a:lnTo>
                  <a:lnTo>
                    <a:pt x="167" y="64"/>
                  </a:lnTo>
                  <a:lnTo>
                    <a:pt x="171" y="59"/>
                  </a:lnTo>
                  <a:lnTo>
                    <a:pt x="176" y="55"/>
                  </a:lnTo>
                  <a:lnTo>
                    <a:pt x="176" y="55"/>
                  </a:lnTo>
                  <a:lnTo>
                    <a:pt x="181" y="53"/>
                  </a:lnTo>
                  <a:lnTo>
                    <a:pt x="186" y="53"/>
                  </a:lnTo>
                  <a:lnTo>
                    <a:pt x="186" y="53"/>
                  </a:lnTo>
                  <a:lnTo>
                    <a:pt x="191" y="53"/>
                  </a:lnTo>
                  <a:lnTo>
                    <a:pt x="194" y="55"/>
                  </a:lnTo>
                  <a:lnTo>
                    <a:pt x="194" y="55"/>
                  </a:lnTo>
                  <a:lnTo>
                    <a:pt x="197" y="59"/>
                  </a:lnTo>
                  <a:lnTo>
                    <a:pt x="198" y="64"/>
                  </a:lnTo>
                  <a:lnTo>
                    <a:pt x="198" y="69"/>
                  </a:lnTo>
                  <a:lnTo>
                    <a:pt x="198" y="73"/>
                  </a:lnTo>
                  <a:lnTo>
                    <a:pt x="198" y="73"/>
                  </a:lnTo>
                  <a:lnTo>
                    <a:pt x="195" y="70"/>
                  </a:lnTo>
                  <a:lnTo>
                    <a:pt x="195" y="70"/>
                  </a:lnTo>
                  <a:lnTo>
                    <a:pt x="192" y="69"/>
                  </a:lnTo>
                  <a:lnTo>
                    <a:pt x="186" y="68"/>
                  </a:lnTo>
                  <a:lnTo>
                    <a:pt x="178" y="68"/>
                  </a:lnTo>
                  <a:lnTo>
                    <a:pt x="171" y="69"/>
                  </a:lnTo>
                  <a:lnTo>
                    <a:pt x="171" y="69"/>
                  </a:lnTo>
                  <a:lnTo>
                    <a:pt x="162" y="73"/>
                  </a:lnTo>
                  <a:lnTo>
                    <a:pt x="148" y="78"/>
                  </a:lnTo>
                  <a:lnTo>
                    <a:pt x="148" y="78"/>
                  </a:lnTo>
                  <a:lnTo>
                    <a:pt x="144" y="79"/>
                  </a:lnTo>
                  <a:lnTo>
                    <a:pt x="140" y="79"/>
                  </a:lnTo>
                  <a:lnTo>
                    <a:pt x="138" y="76"/>
                  </a:lnTo>
                  <a:lnTo>
                    <a:pt x="136" y="74"/>
                  </a:lnTo>
                  <a:lnTo>
                    <a:pt x="136" y="74"/>
                  </a:lnTo>
                  <a:lnTo>
                    <a:pt x="136" y="70"/>
                  </a:lnTo>
                  <a:lnTo>
                    <a:pt x="136" y="68"/>
                  </a:lnTo>
                  <a:lnTo>
                    <a:pt x="138" y="65"/>
                  </a:lnTo>
                  <a:lnTo>
                    <a:pt x="138" y="65"/>
                  </a:lnTo>
                  <a:lnTo>
                    <a:pt x="134" y="68"/>
                  </a:lnTo>
                  <a:lnTo>
                    <a:pt x="130" y="70"/>
                  </a:lnTo>
                  <a:lnTo>
                    <a:pt x="128" y="74"/>
                  </a:lnTo>
                  <a:lnTo>
                    <a:pt x="128" y="74"/>
                  </a:lnTo>
                  <a:lnTo>
                    <a:pt x="128" y="79"/>
                  </a:lnTo>
                  <a:lnTo>
                    <a:pt x="129" y="84"/>
                  </a:lnTo>
                  <a:lnTo>
                    <a:pt x="132" y="86"/>
                  </a:lnTo>
                  <a:lnTo>
                    <a:pt x="135" y="89"/>
                  </a:lnTo>
                  <a:lnTo>
                    <a:pt x="135" y="89"/>
                  </a:lnTo>
                  <a:lnTo>
                    <a:pt x="140" y="89"/>
                  </a:lnTo>
                  <a:lnTo>
                    <a:pt x="146" y="87"/>
                  </a:lnTo>
                  <a:lnTo>
                    <a:pt x="157" y="82"/>
                  </a:lnTo>
                  <a:lnTo>
                    <a:pt x="157" y="82"/>
                  </a:lnTo>
                  <a:lnTo>
                    <a:pt x="168" y="76"/>
                  </a:lnTo>
                  <a:lnTo>
                    <a:pt x="168" y="76"/>
                  </a:lnTo>
                  <a:lnTo>
                    <a:pt x="173" y="75"/>
                  </a:lnTo>
                  <a:lnTo>
                    <a:pt x="177" y="74"/>
                  </a:lnTo>
                  <a:lnTo>
                    <a:pt x="182" y="75"/>
                  </a:lnTo>
                  <a:lnTo>
                    <a:pt x="187" y="76"/>
                  </a:lnTo>
                  <a:lnTo>
                    <a:pt x="187" y="76"/>
                  </a:lnTo>
                  <a:lnTo>
                    <a:pt x="192" y="80"/>
                  </a:lnTo>
                  <a:lnTo>
                    <a:pt x="194" y="81"/>
                  </a:lnTo>
                  <a:lnTo>
                    <a:pt x="194" y="81"/>
                  </a:lnTo>
                  <a:lnTo>
                    <a:pt x="192" y="85"/>
                  </a:lnTo>
                  <a:lnTo>
                    <a:pt x="189" y="87"/>
                  </a:lnTo>
                  <a:lnTo>
                    <a:pt x="184" y="87"/>
                  </a:lnTo>
                  <a:lnTo>
                    <a:pt x="184" y="87"/>
                  </a:lnTo>
                  <a:lnTo>
                    <a:pt x="179" y="87"/>
                  </a:lnTo>
                  <a:lnTo>
                    <a:pt x="176" y="86"/>
                  </a:lnTo>
                  <a:lnTo>
                    <a:pt x="172" y="84"/>
                  </a:lnTo>
                  <a:lnTo>
                    <a:pt x="171" y="81"/>
                  </a:lnTo>
                  <a:lnTo>
                    <a:pt x="171" y="81"/>
                  </a:lnTo>
                  <a:lnTo>
                    <a:pt x="168" y="86"/>
                  </a:lnTo>
                  <a:lnTo>
                    <a:pt x="168" y="86"/>
                  </a:lnTo>
                  <a:lnTo>
                    <a:pt x="167" y="89"/>
                  </a:lnTo>
                  <a:lnTo>
                    <a:pt x="167" y="91"/>
                  </a:lnTo>
                  <a:lnTo>
                    <a:pt x="168" y="92"/>
                  </a:lnTo>
                  <a:lnTo>
                    <a:pt x="167" y="95"/>
                  </a:lnTo>
                  <a:lnTo>
                    <a:pt x="167" y="95"/>
                  </a:lnTo>
                  <a:lnTo>
                    <a:pt x="166" y="96"/>
                  </a:lnTo>
                  <a:lnTo>
                    <a:pt x="165" y="98"/>
                  </a:lnTo>
                  <a:lnTo>
                    <a:pt x="160" y="102"/>
                  </a:lnTo>
                  <a:lnTo>
                    <a:pt x="160" y="102"/>
                  </a:lnTo>
                  <a:lnTo>
                    <a:pt x="152" y="106"/>
                  </a:lnTo>
                  <a:lnTo>
                    <a:pt x="148" y="107"/>
                  </a:lnTo>
                  <a:lnTo>
                    <a:pt x="148" y="107"/>
                  </a:lnTo>
                  <a:lnTo>
                    <a:pt x="152" y="118"/>
                  </a:lnTo>
                  <a:lnTo>
                    <a:pt x="152" y="118"/>
                  </a:lnTo>
                  <a:lnTo>
                    <a:pt x="156" y="125"/>
                  </a:lnTo>
                  <a:lnTo>
                    <a:pt x="159" y="130"/>
                  </a:lnTo>
                  <a:lnTo>
                    <a:pt x="161" y="134"/>
                  </a:lnTo>
                  <a:lnTo>
                    <a:pt x="161" y="134"/>
                  </a:lnTo>
                  <a:lnTo>
                    <a:pt x="166" y="133"/>
                  </a:lnTo>
                  <a:lnTo>
                    <a:pt x="175" y="129"/>
                  </a:lnTo>
                  <a:lnTo>
                    <a:pt x="175" y="129"/>
                  </a:lnTo>
                  <a:lnTo>
                    <a:pt x="181" y="124"/>
                  </a:lnTo>
                  <a:lnTo>
                    <a:pt x="184" y="119"/>
                  </a:lnTo>
                  <a:lnTo>
                    <a:pt x="184" y="119"/>
                  </a:lnTo>
                  <a:lnTo>
                    <a:pt x="179" y="130"/>
                  </a:lnTo>
                  <a:lnTo>
                    <a:pt x="176" y="136"/>
                  </a:lnTo>
                  <a:lnTo>
                    <a:pt x="171" y="141"/>
                  </a:lnTo>
                  <a:lnTo>
                    <a:pt x="167" y="145"/>
                  </a:lnTo>
                  <a:lnTo>
                    <a:pt x="167" y="145"/>
                  </a:lnTo>
                  <a:lnTo>
                    <a:pt x="151" y="156"/>
                  </a:lnTo>
                  <a:lnTo>
                    <a:pt x="129" y="168"/>
                  </a:lnTo>
                  <a:lnTo>
                    <a:pt x="116" y="176"/>
                  </a:lnTo>
                  <a:lnTo>
                    <a:pt x="103" y="181"/>
                  </a:lnTo>
                  <a:lnTo>
                    <a:pt x="90" y="186"/>
                  </a:lnTo>
                  <a:lnTo>
                    <a:pt x="76" y="188"/>
                  </a:lnTo>
                  <a:lnTo>
                    <a:pt x="76" y="188"/>
                  </a:lnTo>
                  <a:lnTo>
                    <a:pt x="73" y="187"/>
                  </a:lnTo>
                  <a:lnTo>
                    <a:pt x="68" y="186"/>
                  </a:lnTo>
                  <a:lnTo>
                    <a:pt x="59" y="179"/>
                  </a:lnTo>
                  <a:lnTo>
                    <a:pt x="50" y="173"/>
                  </a:lnTo>
                  <a:lnTo>
                    <a:pt x="45" y="167"/>
                  </a:lnTo>
                  <a:lnTo>
                    <a:pt x="45" y="167"/>
                  </a:lnTo>
                  <a:lnTo>
                    <a:pt x="44" y="167"/>
                  </a:lnTo>
                  <a:lnTo>
                    <a:pt x="42" y="166"/>
                  </a:lnTo>
                  <a:lnTo>
                    <a:pt x="39" y="167"/>
                  </a:lnTo>
                  <a:lnTo>
                    <a:pt x="36" y="170"/>
                  </a:lnTo>
                  <a:lnTo>
                    <a:pt x="36" y="170"/>
                  </a:lnTo>
                  <a:lnTo>
                    <a:pt x="33" y="170"/>
                  </a:lnTo>
                  <a:lnTo>
                    <a:pt x="28" y="170"/>
                  </a:lnTo>
                  <a:lnTo>
                    <a:pt x="21" y="171"/>
                  </a:lnTo>
                  <a:lnTo>
                    <a:pt x="18" y="173"/>
                  </a:lnTo>
                  <a:lnTo>
                    <a:pt x="16" y="176"/>
                  </a:lnTo>
                  <a:lnTo>
                    <a:pt x="16" y="176"/>
                  </a:lnTo>
                  <a:lnTo>
                    <a:pt x="16" y="177"/>
                  </a:lnTo>
                  <a:lnTo>
                    <a:pt x="20" y="177"/>
                  </a:lnTo>
                  <a:lnTo>
                    <a:pt x="23" y="176"/>
                  </a:lnTo>
                  <a:lnTo>
                    <a:pt x="28" y="177"/>
                  </a:lnTo>
                  <a:lnTo>
                    <a:pt x="28" y="177"/>
                  </a:lnTo>
                  <a:lnTo>
                    <a:pt x="30" y="178"/>
                  </a:lnTo>
                  <a:lnTo>
                    <a:pt x="28" y="179"/>
                  </a:lnTo>
                  <a:lnTo>
                    <a:pt x="27" y="181"/>
                  </a:lnTo>
                  <a:lnTo>
                    <a:pt x="27" y="183"/>
                  </a:lnTo>
                  <a:lnTo>
                    <a:pt x="27" y="183"/>
                  </a:lnTo>
                  <a:lnTo>
                    <a:pt x="27" y="184"/>
                  </a:lnTo>
                  <a:lnTo>
                    <a:pt x="30" y="187"/>
                  </a:lnTo>
                  <a:lnTo>
                    <a:pt x="36" y="189"/>
                  </a:lnTo>
                  <a:lnTo>
                    <a:pt x="48" y="194"/>
                  </a:lnTo>
                  <a:lnTo>
                    <a:pt x="48" y="194"/>
                  </a:lnTo>
                  <a:lnTo>
                    <a:pt x="49" y="195"/>
                  </a:lnTo>
                  <a:lnTo>
                    <a:pt x="49" y="197"/>
                  </a:lnTo>
                  <a:lnTo>
                    <a:pt x="49" y="197"/>
                  </a:lnTo>
                  <a:lnTo>
                    <a:pt x="41" y="195"/>
                  </a:lnTo>
                  <a:lnTo>
                    <a:pt x="34" y="193"/>
                  </a:lnTo>
                  <a:lnTo>
                    <a:pt x="26" y="189"/>
                  </a:lnTo>
                  <a:lnTo>
                    <a:pt x="26" y="189"/>
                  </a:lnTo>
                  <a:lnTo>
                    <a:pt x="20" y="188"/>
                  </a:lnTo>
                  <a:lnTo>
                    <a:pt x="16" y="188"/>
                  </a:lnTo>
                  <a:lnTo>
                    <a:pt x="15" y="190"/>
                  </a:lnTo>
                  <a:lnTo>
                    <a:pt x="14" y="193"/>
                  </a:lnTo>
                  <a:lnTo>
                    <a:pt x="14" y="193"/>
                  </a:lnTo>
                  <a:lnTo>
                    <a:pt x="12" y="194"/>
                  </a:lnTo>
                  <a:lnTo>
                    <a:pt x="11" y="194"/>
                  </a:lnTo>
                  <a:lnTo>
                    <a:pt x="7" y="197"/>
                  </a:lnTo>
                  <a:lnTo>
                    <a:pt x="5" y="198"/>
                  </a:lnTo>
                  <a:lnTo>
                    <a:pt x="2" y="202"/>
                  </a:lnTo>
                  <a:lnTo>
                    <a:pt x="1" y="205"/>
                  </a:lnTo>
                  <a:lnTo>
                    <a:pt x="0" y="211"/>
                  </a:lnTo>
                  <a:lnTo>
                    <a:pt x="0" y="211"/>
                  </a:lnTo>
                  <a:lnTo>
                    <a:pt x="2" y="210"/>
                  </a:lnTo>
                  <a:lnTo>
                    <a:pt x="6" y="206"/>
                  </a:lnTo>
                  <a:lnTo>
                    <a:pt x="10" y="204"/>
                  </a:lnTo>
                  <a:lnTo>
                    <a:pt x="12" y="203"/>
                  </a:lnTo>
                  <a:lnTo>
                    <a:pt x="12" y="204"/>
                  </a:lnTo>
                  <a:lnTo>
                    <a:pt x="12" y="204"/>
                  </a:lnTo>
                  <a:lnTo>
                    <a:pt x="15" y="209"/>
                  </a:lnTo>
                  <a:lnTo>
                    <a:pt x="18" y="211"/>
                  </a:lnTo>
                  <a:lnTo>
                    <a:pt x="23" y="211"/>
                  </a:lnTo>
                  <a:lnTo>
                    <a:pt x="28" y="211"/>
                  </a:lnTo>
                  <a:lnTo>
                    <a:pt x="39" y="210"/>
                  </a:lnTo>
                  <a:lnTo>
                    <a:pt x="44" y="210"/>
                  </a:lnTo>
                  <a:lnTo>
                    <a:pt x="47" y="210"/>
                  </a:lnTo>
                  <a:lnTo>
                    <a:pt x="47" y="210"/>
                  </a:lnTo>
                  <a:lnTo>
                    <a:pt x="47" y="211"/>
                  </a:lnTo>
                  <a:lnTo>
                    <a:pt x="47" y="211"/>
                  </a:lnTo>
                  <a:lnTo>
                    <a:pt x="44" y="213"/>
                  </a:lnTo>
                  <a:lnTo>
                    <a:pt x="36" y="214"/>
                  </a:lnTo>
                  <a:lnTo>
                    <a:pt x="31" y="215"/>
                  </a:lnTo>
                  <a:lnTo>
                    <a:pt x="26" y="217"/>
                  </a:lnTo>
                  <a:lnTo>
                    <a:pt x="25" y="219"/>
                  </a:lnTo>
                  <a:lnTo>
                    <a:pt x="23" y="221"/>
                  </a:lnTo>
                  <a:lnTo>
                    <a:pt x="25" y="222"/>
                  </a:lnTo>
                  <a:lnTo>
                    <a:pt x="25" y="222"/>
                  </a:lnTo>
                  <a:lnTo>
                    <a:pt x="22" y="225"/>
                  </a:lnTo>
                  <a:lnTo>
                    <a:pt x="20" y="230"/>
                  </a:lnTo>
                  <a:lnTo>
                    <a:pt x="18" y="232"/>
                  </a:lnTo>
                  <a:lnTo>
                    <a:pt x="18" y="236"/>
                  </a:lnTo>
                  <a:lnTo>
                    <a:pt x="20" y="240"/>
                  </a:lnTo>
                  <a:lnTo>
                    <a:pt x="23" y="244"/>
                  </a:lnTo>
                  <a:lnTo>
                    <a:pt x="23" y="244"/>
                  </a:lnTo>
                  <a:lnTo>
                    <a:pt x="25" y="237"/>
                  </a:lnTo>
                  <a:lnTo>
                    <a:pt x="27" y="233"/>
                  </a:lnTo>
                  <a:lnTo>
                    <a:pt x="28" y="232"/>
                  </a:lnTo>
                  <a:lnTo>
                    <a:pt x="31" y="232"/>
                  </a:lnTo>
                  <a:lnTo>
                    <a:pt x="31" y="232"/>
                  </a:lnTo>
                  <a:lnTo>
                    <a:pt x="36" y="232"/>
                  </a:lnTo>
                  <a:lnTo>
                    <a:pt x="39" y="235"/>
                  </a:lnTo>
                  <a:lnTo>
                    <a:pt x="43" y="235"/>
                  </a:lnTo>
                  <a:lnTo>
                    <a:pt x="48" y="232"/>
                  </a:lnTo>
                  <a:lnTo>
                    <a:pt x="48" y="232"/>
                  </a:lnTo>
                  <a:lnTo>
                    <a:pt x="53" y="229"/>
                  </a:lnTo>
                  <a:lnTo>
                    <a:pt x="57" y="226"/>
                  </a:lnTo>
                  <a:lnTo>
                    <a:pt x="64" y="224"/>
                  </a:lnTo>
                  <a:lnTo>
                    <a:pt x="64" y="224"/>
                  </a:lnTo>
                  <a:lnTo>
                    <a:pt x="64" y="226"/>
                  </a:lnTo>
                  <a:lnTo>
                    <a:pt x="66" y="230"/>
                  </a:lnTo>
                  <a:lnTo>
                    <a:pt x="66" y="230"/>
                  </a:lnTo>
                  <a:lnTo>
                    <a:pt x="69" y="231"/>
                  </a:lnTo>
                  <a:lnTo>
                    <a:pt x="70" y="232"/>
                  </a:lnTo>
                  <a:lnTo>
                    <a:pt x="70" y="232"/>
                  </a:lnTo>
                  <a:lnTo>
                    <a:pt x="70" y="232"/>
                  </a:lnTo>
                  <a:lnTo>
                    <a:pt x="69" y="236"/>
                  </a:lnTo>
                  <a:lnTo>
                    <a:pt x="66" y="240"/>
                  </a:lnTo>
                  <a:lnTo>
                    <a:pt x="64" y="242"/>
                  </a:lnTo>
                  <a:lnTo>
                    <a:pt x="64" y="242"/>
                  </a:lnTo>
                  <a:lnTo>
                    <a:pt x="65" y="242"/>
                  </a:lnTo>
                  <a:lnTo>
                    <a:pt x="69" y="242"/>
                  </a:lnTo>
                  <a:lnTo>
                    <a:pt x="73" y="241"/>
                  </a:lnTo>
                  <a:lnTo>
                    <a:pt x="75" y="238"/>
                  </a:lnTo>
                  <a:lnTo>
                    <a:pt x="77" y="235"/>
                  </a:lnTo>
                  <a:lnTo>
                    <a:pt x="77" y="235"/>
                  </a:lnTo>
                  <a:lnTo>
                    <a:pt x="79" y="233"/>
                  </a:lnTo>
                  <a:lnTo>
                    <a:pt x="80" y="233"/>
                  </a:lnTo>
                  <a:lnTo>
                    <a:pt x="84" y="233"/>
                  </a:lnTo>
                  <a:lnTo>
                    <a:pt x="84" y="233"/>
                  </a:lnTo>
                  <a:lnTo>
                    <a:pt x="86" y="232"/>
                  </a:lnTo>
                  <a:lnTo>
                    <a:pt x="87" y="231"/>
                  </a:lnTo>
                  <a:lnTo>
                    <a:pt x="87" y="227"/>
                  </a:lnTo>
                  <a:lnTo>
                    <a:pt x="87" y="224"/>
                  </a:lnTo>
                  <a:lnTo>
                    <a:pt x="87" y="221"/>
                  </a:lnTo>
                  <a:lnTo>
                    <a:pt x="89" y="220"/>
                  </a:lnTo>
                  <a:lnTo>
                    <a:pt x="89" y="220"/>
                  </a:lnTo>
                  <a:lnTo>
                    <a:pt x="93" y="216"/>
                  </a:lnTo>
                  <a:lnTo>
                    <a:pt x="98" y="213"/>
                  </a:lnTo>
                  <a:lnTo>
                    <a:pt x="109" y="208"/>
                  </a:lnTo>
                  <a:lnTo>
                    <a:pt x="109" y="208"/>
                  </a:lnTo>
                  <a:lnTo>
                    <a:pt x="108" y="213"/>
                  </a:lnTo>
                  <a:lnTo>
                    <a:pt x="108" y="217"/>
                  </a:lnTo>
                  <a:lnTo>
                    <a:pt x="111" y="224"/>
                  </a:lnTo>
                  <a:lnTo>
                    <a:pt x="138" y="216"/>
                  </a:lnTo>
                  <a:lnTo>
                    <a:pt x="138" y="216"/>
                  </a:lnTo>
                  <a:lnTo>
                    <a:pt x="136" y="210"/>
                  </a:lnTo>
                  <a:lnTo>
                    <a:pt x="138" y="205"/>
                  </a:lnTo>
                  <a:lnTo>
                    <a:pt x="141" y="199"/>
                  </a:lnTo>
                  <a:lnTo>
                    <a:pt x="145" y="193"/>
                  </a:lnTo>
                  <a:lnTo>
                    <a:pt x="145" y="193"/>
                  </a:lnTo>
                  <a:lnTo>
                    <a:pt x="145" y="195"/>
                  </a:lnTo>
                  <a:lnTo>
                    <a:pt x="144" y="202"/>
                  </a:lnTo>
                  <a:lnTo>
                    <a:pt x="144" y="209"/>
                  </a:lnTo>
                  <a:lnTo>
                    <a:pt x="144" y="213"/>
                  </a:lnTo>
                  <a:lnTo>
                    <a:pt x="145" y="214"/>
                  </a:lnTo>
                  <a:lnTo>
                    <a:pt x="172" y="208"/>
                  </a:lnTo>
                  <a:lnTo>
                    <a:pt x="172" y="208"/>
                  </a:lnTo>
                  <a:lnTo>
                    <a:pt x="171" y="204"/>
                  </a:lnTo>
                  <a:lnTo>
                    <a:pt x="171" y="199"/>
                  </a:lnTo>
                  <a:lnTo>
                    <a:pt x="173" y="190"/>
                  </a:lnTo>
                  <a:lnTo>
                    <a:pt x="173" y="190"/>
                  </a:lnTo>
                  <a:lnTo>
                    <a:pt x="176" y="200"/>
                  </a:lnTo>
                  <a:lnTo>
                    <a:pt x="181" y="209"/>
                  </a:lnTo>
                  <a:lnTo>
                    <a:pt x="187" y="216"/>
                  </a:lnTo>
                  <a:lnTo>
                    <a:pt x="191" y="219"/>
                  </a:lnTo>
                  <a:lnTo>
                    <a:pt x="194" y="221"/>
                  </a:lnTo>
                  <a:lnTo>
                    <a:pt x="194" y="221"/>
                  </a:lnTo>
                  <a:lnTo>
                    <a:pt x="209" y="227"/>
                  </a:lnTo>
                  <a:lnTo>
                    <a:pt x="225" y="232"/>
                  </a:lnTo>
                  <a:lnTo>
                    <a:pt x="263" y="243"/>
                  </a:lnTo>
                  <a:lnTo>
                    <a:pt x="263" y="243"/>
                  </a:lnTo>
                  <a:lnTo>
                    <a:pt x="274" y="247"/>
                  </a:lnTo>
                  <a:lnTo>
                    <a:pt x="283" y="251"/>
                  </a:lnTo>
                  <a:lnTo>
                    <a:pt x="283" y="251"/>
                  </a:lnTo>
                  <a:lnTo>
                    <a:pt x="285" y="252"/>
                  </a:lnTo>
                  <a:lnTo>
                    <a:pt x="285" y="253"/>
                  </a:lnTo>
                  <a:lnTo>
                    <a:pt x="284" y="257"/>
                  </a:lnTo>
                  <a:lnTo>
                    <a:pt x="280" y="259"/>
                  </a:lnTo>
                  <a:lnTo>
                    <a:pt x="280" y="259"/>
                  </a:lnTo>
                  <a:lnTo>
                    <a:pt x="285" y="263"/>
                  </a:lnTo>
                  <a:lnTo>
                    <a:pt x="295" y="269"/>
                  </a:lnTo>
                  <a:lnTo>
                    <a:pt x="295" y="269"/>
                  </a:lnTo>
                  <a:lnTo>
                    <a:pt x="301" y="275"/>
                  </a:lnTo>
                  <a:lnTo>
                    <a:pt x="305" y="283"/>
                  </a:lnTo>
                  <a:lnTo>
                    <a:pt x="309" y="292"/>
                  </a:lnTo>
                  <a:lnTo>
                    <a:pt x="311" y="302"/>
                  </a:lnTo>
                  <a:lnTo>
                    <a:pt x="311" y="302"/>
                  </a:lnTo>
                  <a:lnTo>
                    <a:pt x="313" y="311"/>
                  </a:lnTo>
                  <a:lnTo>
                    <a:pt x="313" y="319"/>
                  </a:lnTo>
                  <a:lnTo>
                    <a:pt x="313" y="327"/>
                  </a:lnTo>
                  <a:lnTo>
                    <a:pt x="313" y="330"/>
                  </a:lnTo>
                  <a:lnTo>
                    <a:pt x="312" y="332"/>
                  </a:lnTo>
                  <a:lnTo>
                    <a:pt x="312" y="332"/>
                  </a:lnTo>
                  <a:lnTo>
                    <a:pt x="310" y="334"/>
                  </a:lnTo>
                  <a:lnTo>
                    <a:pt x="307" y="335"/>
                  </a:lnTo>
                  <a:lnTo>
                    <a:pt x="304" y="337"/>
                  </a:lnTo>
                  <a:lnTo>
                    <a:pt x="296" y="339"/>
                  </a:lnTo>
                  <a:lnTo>
                    <a:pt x="299" y="349"/>
                  </a:lnTo>
                  <a:lnTo>
                    <a:pt x="299" y="349"/>
                  </a:lnTo>
                  <a:lnTo>
                    <a:pt x="304" y="349"/>
                  </a:lnTo>
                  <a:lnTo>
                    <a:pt x="309" y="348"/>
                  </a:lnTo>
                  <a:lnTo>
                    <a:pt x="313" y="346"/>
                  </a:lnTo>
                  <a:lnTo>
                    <a:pt x="313" y="346"/>
                  </a:lnTo>
                  <a:lnTo>
                    <a:pt x="312" y="348"/>
                  </a:lnTo>
                  <a:lnTo>
                    <a:pt x="312" y="348"/>
                  </a:lnTo>
                  <a:lnTo>
                    <a:pt x="309" y="354"/>
                  </a:lnTo>
                  <a:lnTo>
                    <a:pt x="307" y="359"/>
                  </a:lnTo>
                  <a:lnTo>
                    <a:pt x="318" y="366"/>
                  </a:lnTo>
                  <a:lnTo>
                    <a:pt x="318" y="366"/>
                  </a:lnTo>
                  <a:lnTo>
                    <a:pt x="323" y="354"/>
                  </a:lnTo>
                  <a:lnTo>
                    <a:pt x="326" y="350"/>
                  </a:lnTo>
                  <a:lnTo>
                    <a:pt x="328" y="348"/>
                  </a:lnTo>
                  <a:lnTo>
                    <a:pt x="328" y="348"/>
                  </a:lnTo>
                  <a:lnTo>
                    <a:pt x="331" y="348"/>
                  </a:lnTo>
                  <a:lnTo>
                    <a:pt x="334" y="349"/>
                  </a:lnTo>
                  <a:lnTo>
                    <a:pt x="339" y="351"/>
                  </a:lnTo>
                  <a:lnTo>
                    <a:pt x="344" y="354"/>
                  </a:lnTo>
                  <a:lnTo>
                    <a:pt x="350" y="359"/>
                  </a:lnTo>
                  <a:lnTo>
                    <a:pt x="355" y="365"/>
                  </a:lnTo>
                  <a:lnTo>
                    <a:pt x="360" y="371"/>
                  </a:lnTo>
                  <a:lnTo>
                    <a:pt x="364" y="378"/>
                  </a:lnTo>
                  <a:lnTo>
                    <a:pt x="364" y="378"/>
                  </a:lnTo>
                  <a:lnTo>
                    <a:pt x="365" y="384"/>
                  </a:lnTo>
                  <a:lnTo>
                    <a:pt x="366" y="391"/>
                  </a:lnTo>
                  <a:lnTo>
                    <a:pt x="366" y="397"/>
                  </a:lnTo>
                  <a:lnTo>
                    <a:pt x="365" y="404"/>
                  </a:lnTo>
                  <a:lnTo>
                    <a:pt x="364" y="410"/>
                  </a:lnTo>
                  <a:lnTo>
                    <a:pt x="361" y="415"/>
                  </a:lnTo>
                  <a:lnTo>
                    <a:pt x="358" y="419"/>
                  </a:lnTo>
                  <a:lnTo>
                    <a:pt x="354" y="421"/>
                  </a:lnTo>
                  <a:lnTo>
                    <a:pt x="354" y="421"/>
                  </a:lnTo>
                  <a:lnTo>
                    <a:pt x="350" y="421"/>
                  </a:lnTo>
                  <a:lnTo>
                    <a:pt x="348" y="420"/>
                  </a:lnTo>
                  <a:lnTo>
                    <a:pt x="339" y="416"/>
                  </a:lnTo>
                  <a:lnTo>
                    <a:pt x="332" y="413"/>
                  </a:lnTo>
                  <a:lnTo>
                    <a:pt x="329" y="413"/>
                  </a:lnTo>
                  <a:lnTo>
                    <a:pt x="327" y="415"/>
                  </a:lnTo>
                  <a:lnTo>
                    <a:pt x="327" y="415"/>
                  </a:lnTo>
                  <a:lnTo>
                    <a:pt x="326" y="416"/>
                  </a:lnTo>
                  <a:lnTo>
                    <a:pt x="322" y="419"/>
                  </a:lnTo>
                  <a:lnTo>
                    <a:pt x="316" y="422"/>
                  </a:lnTo>
                  <a:lnTo>
                    <a:pt x="313" y="425"/>
                  </a:lnTo>
                  <a:lnTo>
                    <a:pt x="311" y="429"/>
                  </a:lnTo>
                  <a:lnTo>
                    <a:pt x="311" y="433"/>
                  </a:lnTo>
                  <a:lnTo>
                    <a:pt x="312" y="440"/>
                  </a:lnTo>
                  <a:lnTo>
                    <a:pt x="312" y="440"/>
                  </a:lnTo>
                  <a:lnTo>
                    <a:pt x="318" y="433"/>
                  </a:lnTo>
                  <a:lnTo>
                    <a:pt x="321" y="431"/>
                  </a:lnTo>
                  <a:lnTo>
                    <a:pt x="323" y="431"/>
                  </a:lnTo>
                  <a:lnTo>
                    <a:pt x="323" y="431"/>
                  </a:lnTo>
                  <a:lnTo>
                    <a:pt x="325" y="432"/>
                  </a:lnTo>
                  <a:lnTo>
                    <a:pt x="325" y="433"/>
                  </a:lnTo>
                  <a:lnTo>
                    <a:pt x="327" y="436"/>
                  </a:lnTo>
                  <a:lnTo>
                    <a:pt x="327" y="436"/>
                  </a:lnTo>
                  <a:lnTo>
                    <a:pt x="328" y="437"/>
                  </a:lnTo>
                  <a:lnTo>
                    <a:pt x="331" y="437"/>
                  </a:lnTo>
                  <a:lnTo>
                    <a:pt x="338" y="437"/>
                  </a:lnTo>
                  <a:lnTo>
                    <a:pt x="344" y="436"/>
                  </a:lnTo>
                  <a:lnTo>
                    <a:pt x="347" y="436"/>
                  </a:lnTo>
                  <a:lnTo>
                    <a:pt x="348" y="437"/>
                  </a:lnTo>
                  <a:lnTo>
                    <a:pt x="348" y="437"/>
                  </a:lnTo>
                  <a:lnTo>
                    <a:pt x="348" y="438"/>
                  </a:lnTo>
                  <a:lnTo>
                    <a:pt x="347" y="438"/>
                  </a:lnTo>
                  <a:lnTo>
                    <a:pt x="343" y="438"/>
                  </a:lnTo>
                  <a:lnTo>
                    <a:pt x="343" y="438"/>
                  </a:lnTo>
                  <a:lnTo>
                    <a:pt x="331" y="441"/>
                  </a:lnTo>
                  <a:lnTo>
                    <a:pt x="326" y="443"/>
                  </a:lnTo>
                  <a:lnTo>
                    <a:pt x="322" y="446"/>
                  </a:lnTo>
                  <a:lnTo>
                    <a:pt x="322" y="446"/>
                  </a:lnTo>
                  <a:lnTo>
                    <a:pt x="322" y="447"/>
                  </a:lnTo>
                  <a:lnTo>
                    <a:pt x="322" y="449"/>
                  </a:lnTo>
                  <a:lnTo>
                    <a:pt x="322" y="449"/>
                  </a:lnTo>
                  <a:lnTo>
                    <a:pt x="320" y="453"/>
                  </a:lnTo>
                  <a:lnTo>
                    <a:pt x="316" y="456"/>
                  </a:lnTo>
                  <a:lnTo>
                    <a:pt x="313" y="459"/>
                  </a:lnTo>
                  <a:lnTo>
                    <a:pt x="312" y="463"/>
                  </a:lnTo>
                  <a:lnTo>
                    <a:pt x="312" y="467"/>
                  </a:lnTo>
                  <a:lnTo>
                    <a:pt x="312" y="467"/>
                  </a:lnTo>
                  <a:lnTo>
                    <a:pt x="313" y="472"/>
                  </a:lnTo>
                  <a:lnTo>
                    <a:pt x="316" y="474"/>
                  </a:lnTo>
                  <a:lnTo>
                    <a:pt x="320" y="478"/>
                  </a:lnTo>
                  <a:lnTo>
                    <a:pt x="320" y="478"/>
                  </a:lnTo>
                  <a:lnTo>
                    <a:pt x="320" y="475"/>
                  </a:lnTo>
                  <a:lnTo>
                    <a:pt x="321" y="472"/>
                  </a:lnTo>
                  <a:lnTo>
                    <a:pt x="322" y="467"/>
                  </a:lnTo>
                  <a:lnTo>
                    <a:pt x="322" y="464"/>
                  </a:lnTo>
                  <a:lnTo>
                    <a:pt x="325" y="464"/>
                  </a:lnTo>
                  <a:lnTo>
                    <a:pt x="325" y="464"/>
                  </a:lnTo>
                  <a:lnTo>
                    <a:pt x="326" y="464"/>
                  </a:lnTo>
                  <a:lnTo>
                    <a:pt x="328" y="465"/>
                  </a:lnTo>
                  <a:lnTo>
                    <a:pt x="329" y="468"/>
                  </a:lnTo>
                  <a:lnTo>
                    <a:pt x="332" y="468"/>
                  </a:lnTo>
                  <a:lnTo>
                    <a:pt x="332" y="468"/>
                  </a:lnTo>
                  <a:lnTo>
                    <a:pt x="334" y="468"/>
                  </a:lnTo>
                  <a:lnTo>
                    <a:pt x="338" y="465"/>
                  </a:lnTo>
                  <a:lnTo>
                    <a:pt x="345" y="458"/>
                  </a:lnTo>
                  <a:lnTo>
                    <a:pt x="353" y="452"/>
                  </a:lnTo>
                  <a:lnTo>
                    <a:pt x="355" y="449"/>
                  </a:lnTo>
                  <a:lnTo>
                    <a:pt x="358" y="449"/>
                  </a:lnTo>
                  <a:lnTo>
                    <a:pt x="358" y="449"/>
                  </a:lnTo>
                  <a:lnTo>
                    <a:pt x="359" y="451"/>
                  </a:lnTo>
                  <a:lnTo>
                    <a:pt x="358" y="452"/>
                  </a:lnTo>
                  <a:lnTo>
                    <a:pt x="353" y="456"/>
                  </a:lnTo>
                  <a:lnTo>
                    <a:pt x="348" y="460"/>
                  </a:lnTo>
                  <a:lnTo>
                    <a:pt x="345" y="463"/>
                  </a:lnTo>
                  <a:lnTo>
                    <a:pt x="344" y="467"/>
                  </a:lnTo>
                  <a:lnTo>
                    <a:pt x="344" y="467"/>
                  </a:lnTo>
                  <a:lnTo>
                    <a:pt x="345" y="470"/>
                  </a:lnTo>
                  <a:lnTo>
                    <a:pt x="347" y="473"/>
                  </a:lnTo>
                  <a:lnTo>
                    <a:pt x="349" y="475"/>
                  </a:lnTo>
                  <a:lnTo>
                    <a:pt x="350" y="478"/>
                  </a:lnTo>
                  <a:lnTo>
                    <a:pt x="350" y="478"/>
                  </a:lnTo>
                  <a:lnTo>
                    <a:pt x="352" y="480"/>
                  </a:lnTo>
                  <a:lnTo>
                    <a:pt x="354" y="484"/>
                  </a:lnTo>
                  <a:lnTo>
                    <a:pt x="356" y="486"/>
                  </a:lnTo>
                  <a:lnTo>
                    <a:pt x="360" y="487"/>
                  </a:lnTo>
                  <a:lnTo>
                    <a:pt x="368" y="490"/>
                  </a:lnTo>
                  <a:lnTo>
                    <a:pt x="371" y="490"/>
                  </a:lnTo>
                  <a:lnTo>
                    <a:pt x="371" y="490"/>
                  </a:lnTo>
                  <a:lnTo>
                    <a:pt x="370" y="487"/>
                  </a:lnTo>
                  <a:lnTo>
                    <a:pt x="366" y="484"/>
                  </a:lnTo>
                  <a:lnTo>
                    <a:pt x="363" y="479"/>
                  </a:lnTo>
                  <a:lnTo>
                    <a:pt x="363" y="478"/>
                  </a:lnTo>
                  <a:lnTo>
                    <a:pt x="363" y="475"/>
                  </a:lnTo>
                  <a:lnTo>
                    <a:pt x="363" y="475"/>
                  </a:lnTo>
                  <a:lnTo>
                    <a:pt x="364" y="474"/>
                  </a:lnTo>
                  <a:lnTo>
                    <a:pt x="366" y="475"/>
                  </a:lnTo>
                  <a:lnTo>
                    <a:pt x="369" y="475"/>
                  </a:lnTo>
                  <a:lnTo>
                    <a:pt x="371" y="474"/>
                  </a:lnTo>
                  <a:lnTo>
                    <a:pt x="371" y="474"/>
                  </a:lnTo>
                  <a:lnTo>
                    <a:pt x="371" y="472"/>
                  </a:lnTo>
                  <a:lnTo>
                    <a:pt x="371" y="464"/>
                  </a:lnTo>
                  <a:lnTo>
                    <a:pt x="371" y="460"/>
                  </a:lnTo>
                  <a:lnTo>
                    <a:pt x="372" y="456"/>
                  </a:lnTo>
                  <a:lnTo>
                    <a:pt x="376" y="451"/>
                  </a:lnTo>
                  <a:lnTo>
                    <a:pt x="381" y="445"/>
                  </a:lnTo>
                  <a:lnTo>
                    <a:pt x="381" y="445"/>
                  </a:lnTo>
                  <a:lnTo>
                    <a:pt x="384" y="448"/>
                  </a:lnTo>
                  <a:lnTo>
                    <a:pt x="386" y="449"/>
                  </a:lnTo>
                  <a:lnTo>
                    <a:pt x="391" y="451"/>
                  </a:lnTo>
                  <a:lnTo>
                    <a:pt x="391" y="451"/>
                  </a:lnTo>
                  <a:lnTo>
                    <a:pt x="392" y="452"/>
                  </a:lnTo>
                  <a:lnTo>
                    <a:pt x="393" y="453"/>
                  </a:lnTo>
                  <a:lnTo>
                    <a:pt x="393" y="458"/>
                  </a:lnTo>
                  <a:lnTo>
                    <a:pt x="393" y="464"/>
                  </a:lnTo>
                  <a:lnTo>
                    <a:pt x="393" y="464"/>
                  </a:lnTo>
                  <a:lnTo>
                    <a:pt x="395" y="463"/>
                  </a:lnTo>
                  <a:lnTo>
                    <a:pt x="397" y="459"/>
                  </a:lnTo>
                  <a:lnTo>
                    <a:pt x="399" y="453"/>
                  </a:lnTo>
                  <a:lnTo>
                    <a:pt x="399" y="446"/>
                  </a:lnTo>
                  <a:lnTo>
                    <a:pt x="399" y="446"/>
                  </a:lnTo>
                  <a:lnTo>
                    <a:pt x="402" y="445"/>
                  </a:lnTo>
                  <a:lnTo>
                    <a:pt x="404" y="440"/>
                  </a:lnTo>
                  <a:lnTo>
                    <a:pt x="404" y="440"/>
                  </a:lnTo>
                  <a:lnTo>
                    <a:pt x="406" y="437"/>
                  </a:lnTo>
                  <a:lnTo>
                    <a:pt x="404" y="436"/>
                  </a:lnTo>
                  <a:lnTo>
                    <a:pt x="401" y="432"/>
                  </a:lnTo>
                  <a:lnTo>
                    <a:pt x="399" y="430"/>
                  </a:lnTo>
                  <a:lnTo>
                    <a:pt x="398" y="426"/>
                  </a:lnTo>
                  <a:lnTo>
                    <a:pt x="397" y="420"/>
                  </a:lnTo>
                  <a:lnTo>
                    <a:pt x="397" y="413"/>
                  </a:lnTo>
                  <a:lnTo>
                    <a:pt x="397" y="413"/>
                  </a:lnTo>
                  <a:lnTo>
                    <a:pt x="397" y="410"/>
                  </a:lnTo>
                  <a:lnTo>
                    <a:pt x="396" y="409"/>
                  </a:lnTo>
                  <a:lnTo>
                    <a:pt x="392" y="406"/>
                  </a:lnTo>
                  <a:lnTo>
                    <a:pt x="392" y="406"/>
                  </a:lnTo>
                  <a:lnTo>
                    <a:pt x="390" y="403"/>
                  </a:lnTo>
                  <a:lnTo>
                    <a:pt x="390" y="402"/>
                  </a:lnTo>
                  <a:lnTo>
                    <a:pt x="391" y="402"/>
                  </a:lnTo>
                  <a:lnTo>
                    <a:pt x="391" y="402"/>
                  </a:lnTo>
                  <a:lnTo>
                    <a:pt x="396" y="403"/>
                  </a:lnTo>
                  <a:lnTo>
                    <a:pt x="401" y="403"/>
                  </a:lnTo>
                  <a:lnTo>
                    <a:pt x="406" y="402"/>
                  </a:lnTo>
                  <a:lnTo>
                    <a:pt x="406" y="402"/>
                  </a:lnTo>
                  <a:lnTo>
                    <a:pt x="406" y="387"/>
                  </a:lnTo>
                  <a:lnTo>
                    <a:pt x="407" y="379"/>
                  </a:lnTo>
                  <a:lnTo>
                    <a:pt x="406" y="376"/>
                  </a:lnTo>
                  <a:lnTo>
                    <a:pt x="406" y="376"/>
                  </a:lnTo>
                  <a:lnTo>
                    <a:pt x="401" y="376"/>
                  </a:lnTo>
                  <a:lnTo>
                    <a:pt x="396" y="375"/>
                  </a:lnTo>
                  <a:lnTo>
                    <a:pt x="393" y="373"/>
                  </a:lnTo>
                  <a:lnTo>
                    <a:pt x="391" y="371"/>
                  </a:lnTo>
                  <a:lnTo>
                    <a:pt x="391" y="371"/>
                  </a:lnTo>
                  <a:lnTo>
                    <a:pt x="395" y="371"/>
                  </a:lnTo>
                  <a:lnTo>
                    <a:pt x="399" y="371"/>
                  </a:lnTo>
                  <a:lnTo>
                    <a:pt x="403" y="371"/>
                  </a:lnTo>
                  <a:lnTo>
                    <a:pt x="406" y="368"/>
                  </a:lnTo>
                  <a:lnTo>
                    <a:pt x="406" y="368"/>
                  </a:lnTo>
                  <a:lnTo>
                    <a:pt x="406" y="356"/>
                  </a:lnTo>
                  <a:lnTo>
                    <a:pt x="404" y="348"/>
                  </a:lnTo>
                  <a:lnTo>
                    <a:pt x="404" y="345"/>
                  </a:lnTo>
                  <a:lnTo>
                    <a:pt x="403" y="344"/>
                  </a:lnTo>
                  <a:lnTo>
                    <a:pt x="403" y="344"/>
                  </a:lnTo>
                  <a:lnTo>
                    <a:pt x="398" y="345"/>
                  </a:lnTo>
                  <a:lnTo>
                    <a:pt x="395" y="345"/>
                  </a:lnTo>
                  <a:lnTo>
                    <a:pt x="391" y="344"/>
                  </a:lnTo>
                  <a:lnTo>
                    <a:pt x="387" y="343"/>
                  </a:lnTo>
                  <a:lnTo>
                    <a:pt x="387" y="343"/>
                  </a:lnTo>
                  <a:lnTo>
                    <a:pt x="386" y="341"/>
                  </a:lnTo>
                  <a:lnTo>
                    <a:pt x="385" y="339"/>
                  </a:lnTo>
                  <a:lnTo>
                    <a:pt x="385" y="335"/>
                  </a:lnTo>
                  <a:lnTo>
                    <a:pt x="384" y="333"/>
                  </a:lnTo>
                  <a:lnTo>
                    <a:pt x="384" y="332"/>
                  </a:lnTo>
                  <a:lnTo>
                    <a:pt x="382" y="330"/>
                  </a:lnTo>
                  <a:lnTo>
                    <a:pt x="382" y="330"/>
                  </a:lnTo>
                  <a:lnTo>
                    <a:pt x="375" y="328"/>
                  </a:lnTo>
                  <a:lnTo>
                    <a:pt x="368" y="324"/>
                  </a:lnTo>
                  <a:lnTo>
                    <a:pt x="364" y="321"/>
                  </a:lnTo>
                  <a:lnTo>
                    <a:pt x="360" y="318"/>
                  </a:lnTo>
                  <a:lnTo>
                    <a:pt x="360" y="318"/>
                  </a:lnTo>
                  <a:lnTo>
                    <a:pt x="358" y="314"/>
                  </a:lnTo>
                  <a:lnTo>
                    <a:pt x="358" y="311"/>
                  </a:lnTo>
                  <a:lnTo>
                    <a:pt x="358" y="308"/>
                  </a:lnTo>
                  <a:lnTo>
                    <a:pt x="358" y="308"/>
                  </a:lnTo>
                  <a:lnTo>
                    <a:pt x="364" y="311"/>
                  </a:lnTo>
                  <a:lnTo>
                    <a:pt x="366" y="311"/>
                  </a:lnTo>
                  <a:lnTo>
                    <a:pt x="370" y="310"/>
                  </a:lnTo>
                  <a:lnTo>
                    <a:pt x="371" y="290"/>
                  </a:lnTo>
                  <a:lnTo>
                    <a:pt x="371" y="290"/>
                  </a:lnTo>
                  <a:lnTo>
                    <a:pt x="369" y="290"/>
                  </a:lnTo>
                  <a:lnTo>
                    <a:pt x="364" y="289"/>
                  </a:lnTo>
                  <a:lnTo>
                    <a:pt x="364" y="289"/>
                  </a:lnTo>
                  <a:lnTo>
                    <a:pt x="361" y="286"/>
                  </a:lnTo>
                  <a:lnTo>
                    <a:pt x="359" y="284"/>
                  </a:lnTo>
                  <a:lnTo>
                    <a:pt x="358" y="281"/>
                  </a:lnTo>
                  <a:lnTo>
                    <a:pt x="358" y="281"/>
                  </a:lnTo>
                  <a:lnTo>
                    <a:pt x="360" y="283"/>
                  </a:lnTo>
                  <a:lnTo>
                    <a:pt x="365" y="284"/>
                  </a:lnTo>
                  <a:lnTo>
                    <a:pt x="365" y="284"/>
                  </a:lnTo>
                  <a:lnTo>
                    <a:pt x="370" y="284"/>
                  </a:lnTo>
                  <a:lnTo>
                    <a:pt x="372" y="283"/>
                  </a:lnTo>
                  <a:lnTo>
                    <a:pt x="375" y="260"/>
                  </a:lnTo>
                  <a:lnTo>
                    <a:pt x="375" y="260"/>
                  </a:lnTo>
                  <a:lnTo>
                    <a:pt x="371" y="260"/>
                  </a:lnTo>
                  <a:lnTo>
                    <a:pt x="368" y="259"/>
                  </a:lnTo>
                  <a:lnTo>
                    <a:pt x="364" y="258"/>
                  </a:lnTo>
                  <a:lnTo>
                    <a:pt x="363" y="254"/>
                  </a:lnTo>
                  <a:lnTo>
                    <a:pt x="363" y="253"/>
                  </a:lnTo>
                  <a:lnTo>
                    <a:pt x="363" y="253"/>
                  </a:lnTo>
                  <a:lnTo>
                    <a:pt x="371" y="251"/>
                  </a:lnTo>
                  <a:lnTo>
                    <a:pt x="379" y="247"/>
                  </a:lnTo>
                  <a:lnTo>
                    <a:pt x="385" y="242"/>
                  </a:lnTo>
                  <a:lnTo>
                    <a:pt x="390" y="237"/>
                  </a:lnTo>
                  <a:lnTo>
                    <a:pt x="395" y="231"/>
                  </a:lnTo>
                  <a:lnTo>
                    <a:pt x="398" y="224"/>
                  </a:lnTo>
                  <a:lnTo>
                    <a:pt x="402" y="217"/>
                  </a:lnTo>
                  <a:lnTo>
                    <a:pt x="403" y="210"/>
                  </a:lnTo>
                  <a:lnTo>
                    <a:pt x="403" y="210"/>
                  </a:lnTo>
                  <a:lnTo>
                    <a:pt x="409" y="213"/>
                  </a:lnTo>
                  <a:lnTo>
                    <a:pt x="413" y="213"/>
                  </a:lnTo>
                  <a:lnTo>
                    <a:pt x="415" y="213"/>
                  </a:lnTo>
                  <a:lnTo>
                    <a:pt x="415" y="213"/>
                  </a:lnTo>
                  <a:lnTo>
                    <a:pt x="417" y="204"/>
                  </a:lnTo>
                  <a:lnTo>
                    <a:pt x="417" y="194"/>
                  </a:lnTo>
                  <a:lnTo>
                    <a:pt x="417" y="194"/>
                  </a:lnTo>
                  <a:lnTo>
                    <a:pt x="411" y="193"/>
                  </a:lnTo>
                  <a:lnTo>
                    <a:pt x="408" y="192"/>
                  </a:lnTo>
                  <a:lnTo>
                    <a:pt x="406"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137" name="Group 4"/>
          <p:cNvGrpSpPr>
            <a:grpSpLocks noChangeAspect="1"/>
          </p:cNvGrpSpPr>
          <p:nvPr userDrawn="1"/>
        </p:nvGrpSpPr>
        <p:grpSpPr bwMode="auto">
          <a:xfrm>
            <a:off x="9043201" y="5968917"/>
            <a:ext cx="2813007" cy="484800"/>
            <a:chOff x="200" y="1158"/>
            <a:chExt cx="5315" cy="916"/>
          </a:xfrm>
        </p:grpSpPr>
        <p:sp>
          <p:nvSpPr>
            <p:cNvPr id="138"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9"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0"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1" name="Rectangle 8"/>
            <p:cNvSpPr>
              <a:spLocks noChangeArrowheads="1"/>
            </p:cNvSpPr>
            <p:nvPr/>
          </p:nvSpPr>
          <p:spPr bwMode="auto">
            <a:xfrm>
              <a:off x="1612" y="1626"/>
              <a:ext cx="167" cy="7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2"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3"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4" name="Rectangle 11"/>
            <p:cNvSpPr>
              <a:spLocks noChangeArrowheads="1"/>
            </p:cNvSpPr>
            <p:nvPr/>
          </p:nvSpPr>
          <p:spPr bwMode="auto">
            <a:xfrm>
              <a:off x="2521"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5"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6"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7" name="Rectangle 14"/>
            <p:cNvSpPr>
              <a:spLocks noChangeArrowheads="1"/>
            </p:cNvSpPr>
            <p:nvPr/>
          </p:nvSpPr>
          <p:spPr bwMode="auto">
            <a:xfrm>
              <a:off x="3325"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8"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9"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0"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1"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2"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3"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223273706"/>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3_Pääotsikko VN">
    <p:spTree>
      <p:nvGrpSpPr>
        <p:cNvPr id="1" name=""/>
        <p:cNvGrpSpPr/>
        <p:nvPr/>
      </p:nvGrpSpPr>
      <p:grpSpPr>
        <a:xfrm>
          <a:off x="0" y="0"/>
          <a:ext cx="0" cy="0"/>
          <a:chOff x="0" y="0"/>
          <a:chExt cx="0" cy="0"/>
        </a:xfrm>
      </p:grpSpPr>
      <p:pic>
        <p:nvPicPr>
          <p:cNvPr id="60" name="Picture 5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903" y="0"/>
            <a:ext cx="12186195" cy="6858000"/>
          </a:xfrm>
          <a:prstGeom prst="rect">
            <a:avLst/>
          </a:prstGeom>
        </p:spPr>
      </p:pic>
      <p:sp>
        <p:nvSpPr>
          <p:cNvPr id="10"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en-US"/>
              <a:t>Click to edit Master title style</a:t>
            </a:r>
            <a:endParaRPr lang="fi-FI" dirty="0"/>
          </a:p>
        </p:txBody>
      </p:sp>
      <p:sp>
        <p:nvSpPr>
          <p:cNvPr id="11"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58" name="Group 57"/>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326086293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4_Otsikko ja sisältö Teema pieni yläkulma">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12" name="Group 4"/>
          <p:cNvGrpSpPr>
            <a:grpSpLocks noChangeAspect="1"/>
          </p:cNvGrpSpPr>
          <p:nvPr userDrawn="1"/>
        </p:nvGrpSpPr>
        <p:grpSpPr bwMode="auto">
          <a:xfrm>
            <a:off x="10128449" y="6329092"/>
            <a:ext cx="1726796" cy="297600"/>
            <a:chOff x="200" y="1158"/>
            <a:chExt cx="5315" cy="916"/>
          </a:xfrm>
        </p:grpSpPr>
        <p:sp>
          <p:nvSpPr>
            <p:cNvPr id="15"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Rectangle 8"/>
            <p:cNvSpPr>
              <a:spLocks noChangeArrowheads="1"/>
            </p:cNvSpPr>
            <p:nvPr/>
          </p:nvSpPr>
          <p:spPr bwMode="auto">
            <a:xfrm>
              <a:off x="1612" y="1626"/>
              <a:ext cx="167" cy="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Rectangle 11"/>
            <p:cNvSpPr>
              <a:spLocks noChangeArrowheads="1"/>
            </p:cNvSpPr>
            <p:nvPr/>
          </p:nvSpPr>
          <p:spPr bwMode="auto">
            <a:xfrm>
              <a:off x="2521"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Rectangle 14"/>
            <p:cNvSpPr>
              <a:spLocks noChangeArrowheads="1"/>
            </p:cNvSpPr>
            <p:nvPr/>
          </p:nvSpPr>
          <p:spPr bwMode="auto">
            <a:xfrm>
              <a:off x="3325"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373386004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_Otsikko ja sisältö Teema">
    <p:spTree>
      <p:nvGrpSpPr>
        <p:cNvPr id="1" name=""/>
        <p:cNvGrpSpPr/>
        <p:nvPr/>
      </p:nvGrpSpPr>
      <p:grpSpPr>
        <a:xfrm>
          <a:off x="0" y="0"/>
          <a:ext cx="0" cy="0"/>
          <a:chOff x="0" y="0"/>
          <a:chExt cx="0" cy="0"/>
        </a:xfrm>
      </p:grpSpPr>
      <p:sp>
        <p:nvSpPr>
          <p:cNvPr id="7" name="Freeform 5"/>
          <p:cNvSpPr>
            <a:spLocks/>
          </p:cNvSpPr>
          <p:nvPr userDrawn="1"/>
        </p:nvSpPr>
        <p:spPr bwMode="auto">
          <a:xfrm>
            <a:off x="10140952" y="1"/>
            <a:ext cx="2051049" cy="6117167"/>
          </a:xfrm>
          <a:custGeom>
            <a:avLst/>
            <a:gdLst>
              <a:gd name="T0" fmla="*/ 6 w 969"/>
              <a:gd name="T1" fmla="*/ 0 h 2890"/>
              <a:gd name="T2" fmla="*/ 6 w 969"/>
              <a:gd name="T3" fmla="*/ 0 h 2890"/>
              <a:gd name="T4" fmla="*/ 1 w 969"/>
              <a:gd name="T5" fmla="*/ 97 h 2890"/>
              <a:gd name="T6" fmla="*/ 0 w 969"/>
              <a:gd name="T7" fmla="*/ 193 h 2890"/>
              <a:gd name="T8" fmla="*/ 0 w 969"/>
              <a:gd name="T9" fmla="*/ 290 h 2890"/>
              <a:gd name="T10" fmla="*/ 2 w 969"/>
              <a:gd name="T11" fmla="*/ 386 h 2890"/>
              <a:gd name="T12" fmla="*/ 8 w 969"/>
              <a:gd name="T13" fmla="*/ 483 h 2890"/>
              <a:gd name="T14" fmla="*/ 15 w 969"/>
              <a:gd name="T15" fmla="*/ 577 h 2890"/>
              <a:gd name="T16" fmla="*/ 24 w 969"/>
              <a:gd name="T17" fmla="*/ 673 h 2890"/>
              <a:gd name="T18" fmla="*/ 36 w 969"/>
              <a:gd name="T19" fmla="*/ 767 h 2890"/>
              <a:gd name="T20" fmla="*/ 50 w 969"/>
              <a:gd name="T21" fmla="*/ 862 h 2890"/>
              <a:gd name="T22" fmla="*/ 65 w 969"/>
              <a:gd name="T23" fmla="*/ 956 h 2890"/>
              <a:gd name="T24" fmla="*/ 83 w 969"/>
              <a:gd name="T25" fmla="*/ 1048 h 2890"/>
              <a:gd name="T26" fmla="*/ 104 w 969"/>
              <a:gd name="T27" fmla="*/ 1142 h 2890"/>
              <a:gd name="T28" fmla="*/ 125 w 969"/>
              <a:gd name="T29" fmla="*/ 1234 h 2890"/>
              <a:gd name="T30" fmla="*/ 150 w 969"/>
              <a:gd name="T31" fmla="*/ 1325 h 2890"/>
              <a:gd name="T32" fmla="*/ 176 w 969"/>
              <a:gd name="T33" fmla="*/ 1416 h 2890"/>
              <a:gd name="T34" fmla="*/ 204 w 969"/>
              <a:gd name="T35" fmla="*/ 1506 h 2890"/>
              <a:gd name="T36" fmla="*/ 204 w 969"/>
              <a:gd name="T37" fmla="*/ 1506 h 2890"/>
              <a:gd name="T38" fmla="*/ 236 w 969"/>
              <a:gd name="T39" fmla="*/ 1604 h 2890"/>
              <a:gd name="T40" fmla="*/ 272 w 969"/>
              <a:gd name="T41" fmla="*/ 1700 h 2890"/>
              <a:gd name="T42" fmla="*/ 309 w 969"/>
              <a:gd name="T43" fmla="*/ 1794 h 2890"/>
              <a:gd name="T44" fmla="*/ 349 w 969"/>
              <a:gd name="T45" fmla="*/ 1888 h 2890"/>
              <a:gd name="T46" fmla="*/ 389 w 969"/>
              <a:gd name="T47" fmla="*/ 1979 h 2890"/>
              <a:gd name="T48" fmla="*/ 433 w 969"/>
              <a:gd name="T49" fmla="*/ 2069 h 2890"/>
              <a:gd name="T50" fmla="*/ 478 w 969"/>
              <a:gd name="T51" fmla="*/ 2158 h 2890"/>
              <a:gd name="T52" fmla="*/ 526 w 969"/>
              <a:gd name="T53" fmla="*/ 2245 h 2890"/>
              <a:gd name="T54" fmla="*/ 575 w 969"/>
              <a:gd name="T55" fmla="*/ 2331 h 2890"/>
              <a:gd name="T56" fmla="*/ 626 w 969"/>
              <a:gd name="T57" fmla="*/ 2415 h 2890"/>
              <a:gd name="T58" fmla="*/ 679 w 969"/>
              <a:gd name="T59" fmla="*/ 2499 h 2890"/>
              <a:gd name="T60" fmla="*/ 733 w 969"/>
              <a:gd name="T61" fmla="*/ 2580 h 2890"/>
              <a:gd name="T62" fmla="*/ 790 w 969"/>
              <a:gd name="T63" fmla="*/ 2659 h 2890"/>
              <a:gd name="T64" fmla="*/ 847 w 969"/>
              <a:gd name="T65" fmla="*/ 2738 h 2890"/>
              <a:gd name="T66" fmla="*/ 907 w 969"/>
              <a:gd name="T67" fmla="*/ 2815 h 2890"/>
              <a:gd name="T68" fmla="*/ 969 w 969"/>
              <a:gd name="T69" fmla="*/ 2890 h 2890"/>
              <a:gd name="T70" fmla="*/ 969 w 969"/>
              <a:gd name="T71" fmla="*/ 0 h 2890"/>
              <a:gd name="T72" fmla="*/ 6 w 969"/>
              <a:gd name="T73"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9" h="2890">
                <a:moveTo>
                  <a:pt x="6" y="0"/>
                </a:moveTo>
                <a:lnTo>
                  <a:pt x="6" y="0"/>
                </a:lnTo>
                <a:lnTo>
                  <a:pt x="1" y="97"/>
                </a:lnTo>
                <a:lnTo>
                  <a:pt x="0" y="193"/>
                </a:lnTo>
                <a:lnTo>
                  <a:pt x="0" y="290"/>
                </a:lnTo>
                <a:lnTo>
                  <a:pt x="2" y="386"/>
                </a:lnTo>
                <a:lnTo>
                  <a:pt x="8" y="483"/>
                </a:lnTo>
                <a:lnTo>
                  <a:pt x="15" y="577"/>
                </a:lnTo>
                <a:lnTo>
                  <a:pt x="24" y="673"/>
                </a:lnTo>
                <a:lnTo>
                  <a:pt x="36" y="767"/>
                </a:lnTo>
                <a:lnTo>
                  <a:pt x="50" y="862"/>
                </a:lnTo>
                <a:lnTo>
                  <a:pt x="65" y="956"/>
                </a:lnTo>
                <a:lnTo>
                  <a:pt x="83" y="1048"/>
                </a:lnTo>
                <a:lnTo>
                  <a:pt x="104" y="1142"/>
                </a:lnTo>
                <a:lnTo>
                  <a:pt x="125" y="1234"/>
                </a:lnTo>
                <a:lnTo>
                  <a:pt x="150" y="1325"/>
                </a:lnTo>
                <a:lnTo>
                  <a:pt x="176" y="1416"/>
                </a:lnTo>
                <a:lnTo>
                  <a:pt x="204" y="1506"/>
                </a:lnTo>
                <a:lnTo>
                  <a:pt x="204" y="1506"/>
                </a:lnTo>
                <a:lnTo>
                  <a:pt x="236" y="1604"/>
                </a:lnTo>
                <a:lnTo>
                  <a:pt x="272" y="1700"/>
                </a:lnTo>
                <a:lnTo>
                  <a:pt x="309" y="1794"/>
                </a:lnTo>
                <a:lnTo>
                  <a:pt x="349" y="1888"/>
                </a:lnTo>
                <a:lnTo>
                  <a:pt x="389" y="1979"/>
                </a:lnTo>
                <a:lnTo>
                  <a:pt x="433" y="2069"/>
                </a:lnTo>
                <a:lnTo>
                  <a:pt x="478" y="2158"/>
                </a:lnTo>
                <a:lnTo>
                  <a:pt x="526" y="2245"/>
                </a:lnTo>
                <a:lnTo>
                  <a:pt x="575" y="2331"/>
                </a:lnTo>
                <a:lnTo>
                  <a:pt x="626" y="2415"/>
                </a:lnTo>
                <a:lnTo>
                  <a:pt x="679" y="2499"/>
                </a:lnTo>
                <a:lnTo>
                  <a:pt x="733" y="2580"/>
                </a:lnTo>
                <a:lnTo>
                  <a:pt x="790" y="2659"/>
                </a:lnTo>
                <a:lnTo>
                  <a:pt x="847" y="2738"/>
                </a:lnTo>
                <a:lnTo>
                  <a:pt x="907" y="2815"/>
                </a:lnTo>
                <a:lnTo>
                  <a:pt x="969" y="2890"/>
                </a:lnTo>
                <a:lnTo>
                  <a:pt x="969" y="0"/>
                </a:lnTo>
                <a:lnTo>
                  <a:pt x="6" y="0"/>
                </a:lnTo>
                <a:close/>
              </a:path>
            </a:pathLst>
          </a:custGeom>
          <a:solidFill>
            <a:schemeClr val="accent1">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5"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33" name="Group 4"/>
          <p:cNvGrpSpPr>
            <a:grpSpLocks noChangeAspect="1"/>
          </p:cNvGrpSpPr>
          <p:nvPr userDrawn="1"/>
        </p:nvGrpSpPr>
        <p:grpSpPr bwMode="auto">
          <a:xfrm>
            <a:off x="10128449" y="6329092"/>
            <a:ext cx="1726796" cy="297600"/>
            <a:chOff x="200" y="1158"/>
            <a:chExt cx="5315" cy="916"/>
          </a:xfrm>
        </p:grpSpPr>
        <p:sp>
          <p:nvSpPr>
            <p:cNvPr id="34"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Rectangle 8"/>
            <p:cNvSpPr>
              <a:spLocks noChangeArrowheads="1"/>
            </p:cNvSpPr>
            <p:nvPr/>
          </p:nvSpPr>
          <p:spPr bwMode="auto">
            <a:xfrm>
              <a:off x="1612" y="1626"/>
              <a:ext cx="167" cy="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Rectangle 11"/>
            <p:cNvSpPr>
              <a:spLocks noChangeArrowheads="1"/>
            </p:cNvSpPr>
            <p:nvPr/>
          </p:nvSpPr>
          <p:spPr bwMode="auto">
            <a:xfrm>
              <a:off x="2521"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Rectangle 14"/>
            <p:cNvSpPr>
              <a:spLocks noChangeArrowheads="1"/>
            </p:cNvSpPr>
            <p:nvPr/>
          </p:nvSpPr>
          <p:spPr bwMode="auto">
            <a:xfrm>
              <a:off x="3325"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306941345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6_Otsikko ja sisältö Teema alakulma">
    <p:spTree>
      <p:nvGrpSpPr>
        <p:cNvPr id="1" name=""/>
        <p:cNvGrpSpPr/>
        <p:nvPr/>
      </p:nvGrpSpPr>
      <p:grpSpPr>
        <a:xfrm>
          <a:off x="0" y="0"/>
          <a:ext cx="0" cy="0"/>
          <a:chOff x="0" y="0"/>
          <a:chExt cx="0" cy="0"/>
        </a:xfrm>
      </p:grpSpPr>
      <p:sp>
        <p:nvSpPr>
          <p:cNvPr id="9" name="Freeform 6"/>
          <p:cNvSpPr>
            <a:spLocks/>
          </p:cNvSpPr>
          <p:nvPr userDrawn="1"/>
        </p:nvSpPr>
        <p:spPr bwMode="auto">
          <a:xfrm rot="5400000">
            <a:off x="10534649" y="5200652"/>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accent1">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8" y="1881330"/>
            <a:ext cx="10991561"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8" y="313787"/>
            <a:ext cx="10991561"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10" name="Group 4"/>
          <p:cNvGrpSpPr>
            <a:grpSpLocks noChangeAspect="1"/>
          </p:cNvGrpSpPr>
          <p:nvPr userDrawn="1"/>
        </p:nvGrpSpPr>
        <p:grpSpPr bwMode="auto">
          <a:xfrm>
            <a:off x="10128449" y="6329092"/>
            <a:ext cx="1726796" cy="297600"/>
            <a:chOff x="200" y="1158"/>
            <a:chExt cx="5315" cy="916"/>
          </a:xfrm>
        </p:grpSpPr>
        <p:sp>
          <p:nvSpPr>
            <p:cNvPr id="14"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Rectangle 8"/>
            <p:cNvSpPr>
              <a:spLocks noChangeArrowheads="1"/>
            </p:cNvSpPr>
            <p:nvPr/>
          </p:nvSpPr>
          <p:spPr bwMode="auto">
            <a:xfrm>
              <a:off x="1612" y="1626"/>
              <a:ext cx="167" cy="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Rectangle 11"/>
            <p:cNvSpPr>
              <a:spLocks noChangeArrowheads="1"/>
            </p:cNvSpPr>
            <p:nvPr/>
          </p:nvSpPr>
          <p:spPr bwMode="auto">
            <a:xfrm>
              <a:off x="2521"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Rectangle 14"/>
            <p:cNvSpPr>
              <a:spLocks noChangeArrowheads="1"/>
            </p:cNvSpPr>
            <p:nvPr/>
          </p:nvSpPr>
          <p:spPr bwMode="auto">
            <a:xfrm>
              <a:off x="3325"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06706421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7_Otsikko ja sisältö VN-Teema">
    <p:spTree>
      <p:nvGrpSpPr>
        <p:cNvPr id="1" name=""/>
        <p:cNvGrpSpPr/>
        <p:nvPr/>
      </p:nvGrpSpPr>
      <p:grpSpPr>
        <a:xfrm>
          <a:off x="0" y="0"/>
          <a:ext cx="0" cy="0"/>
          <a:chOff x="0" y="0"/>
          <a:chExt cx="0" cy="0"/>
        </a:xfrm>
      </p:grpSpPr>
      <p:grpSp>
        <p:nvGrpSpPr>
          <p:cNvPr id="6" name="Group 5"/>
          <p:cNvGrpSpPr/>
          <p:nvPr userDrawn="1"/>
        </p:nvGrpSpPr>
        <p:grpSpPr>
          <a:xfrm>
            <a:off x="9050867" y="1"/>
            <a:ext cx="3141133" cy="6858001"/>
            <a:chOff x="6788150" y="0"/>
            <a:chExt cx="2355850" cy="5143501"/>
          </a:xfrm>
        </p:grpSpPr>
        <p:sp>
          <p:nvSpPr>
            <p:cNvPr id="20" name="Freeform 22"/>
            <p:cNvSpPr>
              <a:spLocks/>
            </p:cNvSpPr>
            <p:nvPr userDrawn="1"/>
          </p:nvSpPr>
          <p:spPr bwMode="auto">
            <a:xfrm>
              <a:off x="7845425" y="4103688"/>
              <a:ext cx="1298575" cy="1039813"/>
            </a:xfrm>
            <a:custGeom>
              <a:avLst/>
              <a:gdLst>
                <a:gd name="T0" fmla="*/ 482 w 818"/>
                <a:gd name="T1" fmla="*/ 0 h 655"/>
                <a:gd name="T2" fmla="*/ 483 w 818"/>
                <a:gd name="T3" fmla="*/ 0 h 655"/>
                <a:gd name="T4" fmla="*/ 483 w 818"/>
                <a:gd name="T5" fmla="*/ 0 h 655"/>
                <a:gd name="T6" fmla="*/ 482 w 818"/>
                <a:gd name="T7" fmla="*/ 0 h 655"/>
                <a:gd name="T8" fmla="*/ 482 w 818"/>
                <a:gd name="T9" fmla="*/ 0 h 655"/>
                <a:gd name="T10" fmla="*/ 482 w 818"/>
                <a:gd name="T11" fmla="*/ 0 h 655"/>
                <a:gd name="T12" fmla="*/ 442 w 818"/>
                <a:gd name="T13" fmla="*/ 40 h 655"/>
                <a:gd name="T14" fmla="*/ 404 w 818"/>
                <a:gd name="T15" fmla="*/ 79 h 655"/>
                <a:gd name="T16" fmla="*/ 369 w 818"/>
                <a:gd name="T17" fmla="*/ 118 h 655"/>
                <a:gd name="T18" fmla="*/ 334 w 818"/>
                <a:gd name="T19" fmla="*/ 156 h 655"/>
                <a:gd name="T20" fmla="*/ 303 w 818"/>
                <a:gd name="T21" fmla="*/ 194 h 655"/>
                <a:gd name="T22" fmla="*/ 271 w 818"/>
                <a:gd name="T23" fmla="*/ 232 h 655"/>
                <a:gd name="T24" fmla="*/ 242 w 818"/>
                <a:gd name="T25" fmla="*/ 269 h 655"/>
                <a:gd name="T26" fmla="*/ 214 w 818"/>
                <a:gd name="T27" fmla="*/ 309 h 655"/>
                <a:gd name="T28" fmla="*/ 186 w 818"/>
                <a:gd name="T29" fmla="*/ 347 h 655"/>
                <a:gd name="T30" fmla="*/ 159 w 818"/>
                <a:gd name="T31" fmla="*/ 387 h 655"/>
                <a:gd name="T32" fmla="*/ 132 w 818"/>
                <a:gd name="T33" fmla="*/ 428 h 655"/>
                <a:gd name="T34" fmla="*/ 106 w 818"/>
                <a:gd name="T35" fmla="*/ 469 h 655"/>
                <a:gd name="T36" fmla="*/ 80 w 818"/>
                <a:gd name="T37" fmla="*/ 513 h 655"/>
                <a:gd name="T38" fmla="*/ 53 w 818"/>
                <a:gd name="T39" fmla="*/ 558 h 655"/>
                <a:gd name="T40" fmla="*/ 0 w 818"/>
                <a:gd name="T41" fmla="*/ 655 h 655"/>
                <a:gd name="T42" fmla="*/ 818 w 818"/>
                <a:gd name="T43" fmla="*/ 655 h 655"/>
                <a:gd name="T44" fmla="*/ 818 w 818"/>
                <a:gd name="T45" fmla="*/ 163 h 655"/>
                <a:gd name="T46" fmla="*/ 818 w 818"/>
                <a:gd name="T47" fmla="*/ 163 h 655"/>
                <a:gd name="T48" fmla="*/ 795 w 818"/>
                <a:gd name="T49" fmla="*/ 157 h 655"/>
                <a:gd name="T50" fmla="*/ 772 w 818"/>
                <a:gd name="T51" fmla="*/ 148 h 655"/>
                <a:gd name="T52" fmla="*/ 746 w 818"/>
                <a:gd name="T53" fmla="*/ 136 h 655"/>
                <a:gd name="T54" fmla="*/ 719 w 818"/>
                <a:gd name="T55" fmla="*/ 125 h 655"/>
                <a:gd name="T56" fmla="*/ 663 w 818"/>
                <a:gd name="T57" fmla="*/ 98 h 655"/>
                <a:gd name="T58" fmla="*/ 609 w 818"/>
                <a:gd name="T59" fmla="*/ 70 h 655"/>
                <a:gd name="T60" fmla="*/ 559 w 818"/>
                <a:gd name="T61" fmla="*/ 43 h 655"/>
                <a:gd name="T62" fmla="*/ 519 w 818"/>
                <a:gd name="T63" fmla="*/ 22 h 655"/>
                <a:gd name="T64" fmla="*/ 482 w 818"/>
                <a:gd name="T65" fmla="*/ 0 h 655"/>
                <a:gd name="T66" fmla="*/ 482 w 818"/>
                <a:gd name="T6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655">
                  <a:moveTo>
                    <a:pt x="482" y="0"/>
                  </a:moveTo>
                  <a:lnTo>
                    <a:pt x="483" y="0"/>
                  </a:lnTo>
                  <a:lnTo>
                    <a:pt x="483" y="0"/>
                  </a:lnTo>
                  <a:lnTo>
                    <a:pt x="482" y="0"/>
                  </a:lnTo>
                  <a:lnTo>
                    <a:pt x="482" y="0"/>
                  </a:lnTo>
                  <a:lnTo>
                    <a:pt x="482" y="0"/>
                  </a:lnTo>
                  <a:lnTo>
                    <a:pt x="442" y="40"/>
                  </a:lnTo>
                  <a:lnTo>
                    <a:pt x="404" y="79"/>
                  </a:lnTo>
                  <a:lnTo>
                    <a:pt x="369" y="118"/>
                  </a:lnTo>
                  <a:lnTo>
                    <a:pt x="334" y="156"/>
                  </a:lnTo>
                  <a:lnTo>
                    <a:pt x="303" y="194"/>
                  </a:lnTo>
                  <a:lnTo>
                    <a:pt x="271" y="232"/>
                  </a:lnTo>
                  <a:lnTo>
                    <a:pt x="242" y="269"/>
                  </a:lnTo>
                  <a:lnTo>
                    <a:pt x="214" y="309"/>
                  </a:lnTo>
                  <a:lnTo>
                    <a:pt x="186" y="347"/>
                  </a:lnTo>
                  <a:lnTo>
                    <a:pt x="159" y="387"/>
                  </a:lnTo>
                  <a:lnTo>
                    <a:pt x="132" y="428"/>
                  </a:lnTo>
                  <a:lnTo>
                    <a:pt x="106" y="469"/>
                  </a:lnTo>
                  <a:lnTo>
                    <a:pt x="80" y="513"/>
                  </a:lnTo>
                  <a:lnTo>
                    <a:pt x="53" y="558"/>
                  </a:lnTo>
                  <a:lnTo>
                    <a:pt x="0" y="655"/>
                  </a:lnTo>
                  <a:lnTo>
                    <a:pt x="818" y="655"/>
                  </a:lnTo>
                  <a:lnTo>
                    <a:pt x="818" y="163"/>
                  </a:lnTo>
                  <a:lnTo>
                    <a:pt x="818" y="163"/>
                  </a:lnTo>
                  <a:lnTo>
                    <a:pt x="795" y="157"/>
                  </a:lnTo>
                  <a:lnTo>
                    <a:pt x="772" y="148"/>
                  </a:lnTo>
                  <a:lnTo>
                    <a:pt x="746" y="136"/>
                  </a:lnTo>
                  <a:lnTo>
                    <a:pt x="719" y="125"/>
                  </a:lnTo>
                  <a:lnTo>
                    <a:pt x="663" y="98"/>
                  </a:lnTo>
                  <a:lnTo>
                    <a:pt x="609" y="70"/>
                  </a:lnTo>
                  <a:lnTo>
                    <a:pt x="559" y="43"/>
                  </a:lnTo>
                  <a:lnTo>
                    <a:pt x="519" y="22"/>
                  </a:lnTo>
                  <a:lnTo>
                    <a:pt x="482" y="0"/>
                  </a:lnTo>
                  <a:lnTo>
                    <a:pt x="48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23"/>
            <p:cNvSpPr>
              <a:spLocks/>
            </p:cNvSpPr>
            <p:nvPr userDrawn="1"/>
          </p:nvSpPr>
          <p:spPr bwMode="auto">
            <a:xfrm>
              <a:off x="6788150" y="0"/>
              <a:ext cx="1822450" cy="4084638"/>
            </a:xfrm>
            <a:custGeom>
              <a:avLst/>
              <a:gdLst>
                <a:gd name="T0" fmla="*/ 1148 w 1148"/>
                <a:gd name="T1" fmla="*/ 864 h 2573"/>
                <a:gd name="T2" fmla="*/ 1148 w 1148"/>
                <a:gd name="T3" fmla="*/ 864 h 2573"/>
                <a:gd name="T4" fmla="*/ 1148 w 1148"/>
                <a:gd name="T5" fmla="*/ 864 h 2573"/>
                <a:gd name="T6" fmla="*/ 104 w 1148"/>
                <a:gd name="T7" fmla="*/ 0 h 2573"/>
                <a:gd name="T8" fmla="*/ 19 w 1148"/>
                <a:gd name="T9" fmla="*/ 0 h 2573"/>
                <a:gd name="T10" fmla="*/ 11 w 1148"/>
                <a:gd name="T11" fmla="*/ 77 h 2573"/>
                <a:gd name="T12" fmla="*/ 1 w 1148"/>
                <a:gd name="T13" fmla="*/ 230 h 2573"/>
                <a:gd name="T14" fmla="*/ 0 w 1148"/>
                <a:gd name="T15" fmla="*/ 381 h 2573"/>
                <a:gd name="T16" fmla="*/ 7 w 1148"/>
                <a:gd name="T17" fmla="*/ 533 h 2573"/>
                <a:gd name="T18" fmla="*/ 21 w 1148"/>
                <a:gd name="T19" fmla="*/ 683 h 2573"/>
                <a:gd name="T20" fmla="*/ 45 w 1148"/>
                <a:gd name="T21" fmla="*/ 831 h 2573"/>
                <a:gd name="T22" fmla="*/ 75 w 1148"/>
                <a:gd name="T23" fmla="*/ 978 h 2573"/>
                <a:gd name="T24" fmla="*/ 115 w 1148"/>
                <a:gd name="T25" fmla="*/ 1122 h 2573"/>
                <a:gd name="T26" fmla="*/ 136 w 1148"/>
                <a:gd name="T27" fmla="*/ 1193 h 2573"/>
                <a:gd name="T28" fmla="*/ 173 w 1148"/>
                <a:gd name="T29" fmla="*/ 1299 h 2573"/>
                <a:gd name="T30" fmla="*/ 214 w 1148"/>
                <a:gd name="T31" fmla="*/ 1404 h 2573"/>
                <a:gd name="T32" fmla="*/ 259 w 1148"/>
                <a:gd name="T33" fmla="*/ 1505 h 2573"/>
                <a:gd name="T34" fmla="*/ 307 w 1148"/>
                <a:gd name="T35" fmla="*/ 1604 h 2573"/>
                <a:gd name="T36" fmla="*/ 359 w 1148"/>
                <a:gd name="T37" fmla="*/ 1701 h 2573"/>
                <a:gd name="T38" fmla="*/ 414 w 1148"/>
                <a:gd name="T39" fmla="*/ 1794 h 2573"/>
                <a:gd name="T40" fmla="*/ 473 w 1148"/>
                <a:gd name="T41" fmla="*/ 1886 h 2573"/>
                <a:gd name="T42" fmla="*/ 534 w 1148"/>
                <a:gd name="T43" fmla="*/ 1973 h 2573"/>
                <a:gd name="T44" fmla="*/ 600 w 1148"/>
                <a:gd name="T45" fmla="*/ 2059 h 2573"/>
                <a:gd name="T46" fmla="*/ 667 w 1148"/>
                <a:gd name="T47" fmla="*/ 2142 h 2573"/>
                <a:gd name="T48" fmla="*/ 738 w 1148"/>
                <a:gd name="T49" fmla="*/ 2221 h 2573"/>
                <a:gd name="T50" fmla="*/ 811 w 1148"/>
                <a:gd name="T51" fmla="*/ 2297 h 2573"/>
                <a:gd name="T52" fmla="*/ 888 w 1148"/>
                <a:gd name="T53" fmla="*/ 2372 h 2573"/>
                <a:gd name="T54" fmla="*/ 966 w 1148"/>
                <a:gd name="T55" fmla="*/ 2441 h 2573"/>
                <a:gd name="T56" fmla="*/ 1049 w 1148"/>
                <a:gd name="T57" fmla="*/ 2509 h 2573"/>
                <a:gd name="T58" fmla="*/ 1132 w 1148"/>
                <a:gd name="T59" fmla="*/ 2573 h 2573"/>
                <a:gd name="T60" fmla="*/ 1131 w 1148"/>
                <a:gd name="T61" fmla="*/ 2553 h 2573"/>
                <a:gd name="T62" fmla="*/ 1131 w 1148"/>
                <a:gd name="T63" fmla="*/ 2304 h 2573"/>
                <a:gd name="T64" fmla="*/ 1144 w 1148"/>
                <a:gd name="T65" fmla="*/ 1131 h 2573"/>
                <a:gd name="T66" fmla="*/ 1148 w 1148"/>
                <a:gd name="T67" fmla="*/ 864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8" h="2573">
                  <a:moveTo>
                    <a:pt x="1148" y="864"/>
                  </a:moveTo>
                  <a:lnTo>
                    <a:pt x="1148" y="864"/>
                  </a:lnTo>
                  <a:lnTo>
                    <a:pt x="1148" y="864"/>
                  </a:lnTo>
                  <a:lnTo>
                    <a:pt x="1148" y="864"/>
                  </a:lnTo>
                  <a:lnTo>
                    <a:pt x="1148" y="864"/>
                  </a:lnTo>
                  <a:lnTo>
                    <a:pt x="1148" y="864"/>
                  </a:lnTo>
                  <a:lnTo>
                    <a:pt x="663" y="0"/>
                  </a:lnTo>
                  <a:lnTo>
                    <a:pt x="104" y="0"/>
                  </a:lnTo>
                  <a:lnTo>
                    <a:pt x="86" y="0"/>
                  </a:lnTo>
                  <a:lnTo>
                    <a:pt x="19" y="0"/>
                  </a:lnTo>
                  <a:lnTo>
                    <a:pt x="19" y="0"/>
                  </a:lnTo>
                  <a:lnTo>
                    <a:pt x="11" y="77"/>
                  </a:lnTo>
                  <a:lnTo>
                    <a:pt x="6" y="153"/>
                  </a:lnTo>
                  <a:lnTo>
                    <a:pt x="1" y="230"/>
                  </a:lnTo>
                  <a:lnTo>
                    <a:pt x="0" y="306"/>
                  </a:lnTo>
                  <a:lnTo>
                    <a:pt x="0" y="381"/>
                  </a:lnTo>
                  <a:lnTo>
                    <a:pt x="2" y="458"/>
                  </a:lnTo>
                  <a:lnTo>
                    <a:pt x="7" y="533"/>
                  </a:lnTo>
                  <a:lnTo>
                    <a:pt x="14" y="609"/>
                  </a:lnTo>
                  <a:lnTo>
                    <a:pt x="21" y="683"/>
                  </a:lnTo>
                  <a:lnTo>
                    <a:pt x="33" y="757"/>
                  </a:lnTo>
                  <a:lnTo>
                    <a:pt x="45" y="831"/>
                  </a:lnTo>
                  <a:lnTo>
                    <a:pt x="60" y="905"/>
                  </a:lnTo>
                  <a:lnTo>
                    <a:pt x="75" y="978"/>
                  </a:lnTo>
                  <a:lnTo>
                    <a:pt x="95" y="1050"/>
                  </a:lnTo>
                  <a:lnTo>
                    <a:pt x="115" y="1122"/>
                  </a:lnTo>
                  <a:lnTo>
                    <a:pt x="136" y="1193"/>
                  </a:lnTo>
                  <a:lnTo>
                    <a:pt x="136" y="1193"/>
                  </a:lnTo>
                  <a:lnTo>
                    <a:pt x="154" y="1247"/>
                  </a:lnTo>
                  <a:lnTo>
                    <a:pt x="173" y="1299"/>
                  </a:lnTo>
                  <a:lnTo>
                    <a:pt x="194" y="1351"/>
                  </a:lnTo>
                  <a:lnTo>
                    <a:pt x="214" y="1404"/>
                  </a:lnTo>
                  <a:lnTo>
                    <a:pt x="236" y="1455"/>
                  </a:lnTo>
                  <a:lnTo>
                    <a:pt x="259" y="1505"/>
                  </a:lnTo>
                  <a:lnTo>
                    <a:pt x="282" y="1555"/>
                  </a:lnTo>
                  <a:lnTo>
                    <a:pt x="307" y="1604"/>
                  </a:lnTo>
                  <a:lnTo>
                    <a:pt x="333" y="1653"/>
                  </a:lnTo>
                  <a:lnTo>
                    <a:pt x="359" y="1701"/>
                  </a:lnTo>
                  <a:lnTo>
                    <a:pt x="386" y="1748"/>
                  </a:lnTo>
                  <a:lnTo>
                    <a:pt x="414" y="1794"/>
                  </a:lnTo>
                  <a:lnTo>
                    <a:pt x="443" y="1841"/>
                  </a:lnTo>
                  <a:lnTo>
                    <a:pt x="473" y="1886"/>
                  </a:lnTo>
                  <a:lnTo>
                    <a:pt x="503" y="1929"/>
                  </a:lnTo>
                  <a:lnTo>
                    <a:pt x="534" y="1973"/>
                  </a:lnTo>
                  <a:lnTo>
                    <a:pt x="567" y="2017"/>
                  </a:lnTo>
                  <a:lnTo>
                    <a:pt x="600" y="2059"/>
                  </a:lnTo>
                  <a:lnTo>
                    <a:pt x="633" y="2100"/>
                  </a:lnTo>
                  <a:lnTo>
                    <a:pt x="667" y="2142"/>
                  </a:lnTo>
                  <a:lnTo>
                    <a:pt x="702" y="2181"/>
                  </a:lnTo>
                  <a:lnTo>
                    <a:pt x="738" y="2221"/>
                  </a:lnTo>
                  <a:lnTo>
                    <a:pt x="774" y="2260"/>
                  </a:lnTo>
                  <a:lnTo>
                    <a:pt x="811" y="2297"/>
                  </a:lnTo>
                  <a:lnTo>
                    <a:pt x="849" y="2334"/>
                  </a:lnTo>
                  <a:lnTo>
                    <a:pt x="888" y="2372"/>
                  </a:lnTo>
                  <a:lnTo>
                    <a:pt x="927" y="2406"/>
                  </a:lnTo>
                  <a:lnTo>
                    <a:pt x="966" y="2441"/>
                  </a:lnTo>
                  <a:lnTo>
                    <a:pt x="1007" y="2476"/>
                  </a:lnTo>
                  <a:lnTo>
                    <a:pt x="1049" y="2509"/>
                  </a:lnTo>
                  <a:lnTo>
                    <a:pt x="1089" y="2541"/>
                  </a:lnTo>
                  <a:lnTo>
                    <a:pt x="1132" y="2573"/>
                  </a:lnTo>
                  <a:lnTo>
                    <a:pt x="1132" y="2573"/>
                  </a:lnTo>
                  <a:lnTo>
                    <a:pt x="1131" y="2553"/>
                  </a:lnTo>
                  <a:lnTo>
                    <a:pt x="1131" y="2498"/>
                  </a:lnTo>
                  <a:lnTo>
                    <a:pt x="1131" y="2304"/>
                  </a:lnTo>
                  <a:lnTo>
                    <a:pt x="1137" y="1717"/>
                  </a:lnTo>
                  <a:lnTo>
                    <a:pt x="1144" y="1131"/>
                  </a:lnTo>
                  <a:lnTo>
                    <a:pt x="1148" y="864"/>
                  </a:lnTo>
                  <a:lnTo>
                    <a:pt x="1148" y="864"/>
                  </a:lnTo>
                  <a:close/>
                </a:path>
              </a:pathLst>
            </a:custGeom>
            <a:solidFill>
              <a:srgbClr val="DDE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4"/>
            <p:cNvSpPr>
              <a:spLocks noEditPoints="1"/>
            </p:cNvSpPr>
            <p:nvPr userDrawn="1"/>
          </p:nvSpPr>
          <p:spPr bwMode="auto">
            <a:xfrm>
              <a:off x="6953250" y="0"/>
              <a:ext cx="2001838" cy="4103688"/>
            </a:xfrm>
            <a:custGeom>
              <a:avLst/>
              <a:gdLst>
                <a:gd name="T0" fmla="*/ 582 w 1261"/>
                <a:gd name="T1" fmla="*/ 0 h 2585"/>
                <a:gd name="T2" fmla="*/ 0 w 1261"/>
                <a:gd name="T3" fmla="*/ 0 h 2585"/>
                <a:gd name="T4" fmla="*/ 6 w 1261"/>
                <a:gd name="T5" fmla="*/ 33 h 2585"/>
                <a:gd name="T6" fmla="*/ 22 w 1261"/>
                <a:gd name="T7" fmla="*/ 97 h 2585"/>
                <a:gd name="T8" fmla="*/ 32 w 1261"/>
                <a:gd name="T9" fmla="*/ 129 h 2585"/>
                <a:gd name="T10" fmla="*/ 63 w 1261"/>
                <a:gd name="T11" fmla="*/ 210 h 2585"/>
                <a:gd name="T12" fmla="*/ 99 w 1261"/>
                <a:gd name="T13" fmla="*/ 288 h 2585"/>
                <a:gd name="T14" fmla="*/ 140 w 1261"/>
                <a:gd name="T15" fmla="*/ 361 h 2585"/>
                <a:gd name="T16" fmla="*/ 186 w 1261"/>
                <a:gd name="T17" fmla="*/ 431 h 2585"/>
                <a:gd name="T18" fmla="*/ 238 w 1261"/>
                <a:gd name="T19" fmla="*/ 495 h 2585"/>
                <a:gd name="T20" fmla="*/ 294 w 1261"/>
                <a:gd name="T21" fmla="*/ 556 h 2585"/>
                <a:gd name="T22" fmla="*/ 355 w 1261"/>
                <a:gd name="T23" fmla="*/ 611 h 2585"/>
                <a:gd name="T24" fmla="*/ 419 w 1261"/>
                <a:gd name="T25" fmla="*/ 660 h 2585"/>
                <a:gd name="T26" fmla="*/ 454 w 1261"/>
                <a:gd name="T27" fmla="*/ 686 h 2585"/>
                <a:gd name="T28" fmla="*/ 528 w 1261"/>
                <a:gd name="T29" fmla="*/ 730 h 2585"/>
                <a:gd name="T30" fmla="*/ 604 w 1261"/>
                <a:gd name="T31" fmla="*/ 768 h 2585"/>
                <a:gd name="T32" fmla="*/ 681 w 1261"/>
                <a:gd name="T33" fmla="*/ 801 h 2585"/>
                <a:gd name="T34" fmla="*/ 761 w 1261"/>
                <a:gd name="T35" fmla="*/ 826 h 2585"/>
                <a:gd name="T36" fmla="*/ 841 w 1261"/>
                <a:gd name="T37" fmla="*/ 845 h 2585"/>
                <a:gd name="T38" fmla="*/ 922 w 1261"/>
                <a:gd name="T39" fmla="*/ 857 h 2585"/>
                <a:gd name="T40" fmla="*/ 1003 w 1261"/>
                <a:gd name="T41" fmla="*/ 863 h 2585"/>
                <a:gd name="T42" fmla="*/ 1044 w 1261"/>
                <a:gd name="T43" fmla="*/ 864 h 2585"/>
                <a:gd name="T44" fmla="*/ 976 w 1261"/>
                <a:gd name="T45" fmla="*/ 918 h 2585"/>
                <a:gd name="T46" fmla="*/ 913 w 1261"/>
                <a:gd name="T47" fmla="*/ 977 h 2585"/>
                <a:gd name="T48" fmla="*/ 857 w 1261"/>
                <a:gd name="T49" fmla="*/ 1038 h 2585"/>
                <a:gd name="T50" fmla="*/ 805 w 1261"/>
                <a:gd name="T51" fmla="*/ 1104 h 2585"/>
                <a:gd name="T52" fmla="*/ 759 w 1261"/>
                <a:gd name="T53" fmla="*/ 1173 h 2585"/>
                <a:gd name="T54" fmla="*/ 720 w 1261"/>
                <a:gd name="T55" fmla="*/ 1245 h 2585"/>
                <a:gd name="T56" fmla="*/ 686 w 1261"/>
                <a:gd name="T57" fmla="*/ 1320 h 2585"/>
                <a:gd name="T58" fmla="*/ 658 w 1261"/>
                <a:gd name="T59" fmla="*/ 1396 h 2585"/>
                <a:gd name="T60" fmla="*/ 645 w 1261"/>
                <a:gd name="T61" fmla="*/ 1438 h 2585"/>
                <a:gd name="T62" fmla="*/ 625 w 1261"/>
                <a:gd name="T63" fmla="*/ 1521 h 2585"/>
                <a:gd name="T64" fmla="*/ 612 w 1261"/>
                <a:gd name="T65" fmla="*/ 1605 h 2585"/>
                <a:gd name="T66" fmla="*/ 606 w 1261"/>
                <a:gd name="T67" fmla="*/ 1689 h 2585"/>
                <a:gd name="T68" fmla="*/ 606 w 1261"/>
                <a:gd name="T69" fmla="*/ 1772 h 2585"/>
                <a:gd name="T70" fmla="*/ 614 w 1261"/>
                <a:gd name="T71" fmla="*/ 1854 h 2585"/>
                <a:gd name="T72" fmla="*/ 626 w 1261"/>
                <a:gd name="T73" fmla="*/ 1935 h 2585"/>
                <a:gd name="T74" fmla="*/ 645 w 1261"/>
                <a:gd name="T75" fmla="*/ 2015 h 2585"/>
                <a:gd name="T76" fmla="*/ 658 w 1261"/>
                <a:gd name="T77" fmla="*/ 2053 h 2585"/>
                <a:gd name="T78" fmla="*/ 688 w 1261"/>
                <a:gd name="T79" fmla="*/ 2135 h 2585"/>
                <a:gd name="T80" fmla="*/ 724 w 1261"/>
                <a:gd name="T81" fmla="*/ 2212 h 2585"/>
                <a:gd name="T82" fmla="*/ 766 w 1261"/>
                <a:gd name="T83" fmla="*/ 2286 h 2585"/>
                <a:gd name="T84" fmla="*/ 812 w 1261"/>
                <a:gd name="T85" fmla="*/ 2355 h 2585"/>
                <a:gd name="T86" fmla="*/ 864 w 1261"/>
                <a:gd name="T87" fmla="*/ 2420 h 2585"/>
                <a:gd name="T88" fmla="*/ 920 w 1261"/>
                <a:gd name="T89" fmla="*/ 2480 h 2585"/>
                <a:gd name="T90" fmla="*/ 979 w 1261"/>
                <a:gd name="T91" fmla="*/ 2535 h 2585"/>
                <a:gd name="T92" fmla="*/ 1044 w 1261"/>
                <a:gd name="T93" fmla="*/ 2585 h 2585"/>
                <a:gd name="T94" fmla="*/ 1044 w 1261"/>
                <a:gd name="T95" fmla="*/ 2585 h 2585"/>
                <a:gd name="T96" fmla="*/ 1261 w 1261"/>
                <a:gd name="T97" fmla="*/ 2376 h 2585"/>
                <a:gd name="T98" fmla="*/ 1044 w 1261"/>
                <a:gd name="T99" fmla="*/ 864 h 2585"/>
                <a:gd name="T100" fmla="*/ 1044 w 1261"/>
                <a:gd name="T101" fmla="*/ 864 h 2585"/>
                <a:gd name="T102" fmla="*/ 1044 w 1261"/>
                <a:gd name="T103" fmla="*/ 864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1" h="2585">
                  <a:moveTo>
                    <a:pt x="1255" y="0"/>
                  </a:moveTo>
                  <a:lnTo>
                    <a:pt x="582" y="0"/>
                  </a:lnTo>
                  <a:lnTo>
                    <a:pt x="470" y="0"/>
                  </a:lnTo>
                  <a:lnTo>
                    <a:pt x="0" y="0"/>
                  </a:lnTo>
                  <a:lnTo>
                    <a:pt x="0" y="0"/>
                  </a:lnTo>
                  <a:lnTo>
                    <a:pt x="6" y="33"/>
                  </a:lnTo>
                  <a:lnTo>
                    <a:pt x="14" y="65"/>
                  </a:lnTo>
                  <a:lnTo>
                    <a:pt x="22" y="97"/>
                  </a:lnTo>
                  <a:lnTo>
                    <a:pt x="32" y="129"/>
                  </a:lnTo>
                  <a:lnTo>
                    <a:pt x="32" y="129"/>
                  </a:lnTo>
                  <a:lnTo>
                    <a:pt x="47" y="170"/>
                  </a:lnTo>
                  <a:lnTo>
                    <a:pt x="63" y="210"/>
                  </a:lnTo>
                  <a:lnTo>
                    <a:pt x="79" y="250"/>
                  </a:lnTo>
                  <a:lnTo>
                    <a:pt x="99" y="288"/>
                  </a:lnTo>
                  <a:lnTo>
                    <a:pt x="119" y="325"/>
                  </a:lnTo>
                  <a:lnTo>
                    <a:pt x="140" y="361"/>
                  </a:lnTo>
                  <a:lnTo>
                    <a:pt x="163" y="396"/>
                  </a:lnTo>
                  <a:lnTo>
                    <a:pt x="186" y="431"/>
                  </a:lnTo>
                  <a:lnTo>
                    <a:pt x="212" y="464"/>
                  </a:lnTo>
                  <a:lnTo>
                    <a:pt x="238" y="495"/>
                  </a:lnTo>
                  <a:lnTo>
                    <a:pt x="266" y="525"/>
                  </a:lnTo>
                  <a:lnTo>
                    <a:pt x="294" y="556"/>
                  </a:lnTo>
                  <a:lnTo>
                    <a:pt x="324" y="584"/>
                  </a:lnTo>
                  <a:lnTo>
                    <a:pt x="355" y="611"/>
                  </a:lnTo>
                  <a:lnTo>
                    <a:pt x="387" y="637"/>
                  </a:lnTo>
                  <a:lnTo>
                    <a:pt x="419" y="660"/>
                  </a:lnTo>
                  <a:lnTo>
                    <a:pt x="419" y="660"/>
                  </a:lnTo>
                  <a:lnTo>
                    <a:pt x="454" y="686"/>
                  </a:lnTo>
                  <a:lnTo>
                    <a:pt x="491" y="709"/>
                  </a:lnTo>
                  <a:lnTo>
                    <a:pt x="528" y="730"/>
                  </a:lnTo>
                  <a:lnTo>
                    <a:pt x="565" y="750"/>
                  </a:lnTo>
                  <a:lnTo>
                    <a:pt x="604" y="768"/>
                  </a:lnTo>
                  <a:lnTo>
                    <a:pt x="642" y="785"/>
                  </a:lnTo>
                  <a:lnTo>
                    <a:pt x="681" y="801"/>
                  </a:lnTo>
                  <a:lnTo>
                    <a:pt x="721" y="815"/>
                  </a:lnTo>
                  <a:lnTo>
                    <a:pt x="761" y="826"/>
                  </a:lnTo>
                  <a:lnTo>
                    <a:pt x="801" y="836"/>
                  </a:lnTo>
                  <a:lnTo>
                    <a:pt x="841" y="845"/>
                  </a:lnTo>
                  <a:lnTo>
                    <a:pt x="882" y="852"/>
                  </a:lnTo>
                  <a:lnTo>
                    <a:pt x="922" y="857"/>
                  </a:lnTo>
                  <a:lnTo>
                    <a:pt x="963" y="861"/>
                  </a:lnTo>
                  <a:lnTo>
                    <a:pt x="1003" y="863"/>
                  </a:lnTo>
                  <a:lnTo>
                    <a:pt x="1044" y="864"/>
                  </a:lnTo>
                  <a:lnTo>
                    <a:pt x="1044" y="864"/>
                  </a:lnTo>
                  <a:lnTo>
                    <a:pt x="1010" y="890"/>
                  </a:lnTo>
                  <a:lnTo>
                    <a:pt x="976" y="918"/>
                  </a:lnTo>
                  <a:lnTo>
                    <a:pt x="943" y="946"/>
                  </a:lnTo>
                  <a:lnTo>
                    <a:pt x="913" y="977"/>
                  </a:lnTo>
                  <a:lnTo>
                    <a:pt x="884" y="1007"/>
                  </a:lnTo>
                  <a:lnTo>
                    <a:pt x="857" y="1038"/>
                  </a:lnTo>
                  <a:lnTo>
                    <a:pt x="830" y="1071"/>
                  </a:lnTo>
                  <a:lnTo>
                    <a:pt x="805" y="1104"/>
                  </a:lnTo>
                  <a:lnTo>
                    <a:pt x="781" y="1139"/>
                  </a:lnTo>
                  <a:lnTo>
                    <a:pt x="759" y="1173"/>
                  </a:lnTo>
                  <a:lnTo>
                    <a:pt x="739" y="1208"/>
                  </a:lnTo>
                  <a:lnTo>
                    <a:pt x="720" y="1245"/>
                  </a:lnTo>
                  <a:lnTo>
                    <a:pt x="702" y="1281"/>
                  </a:lnTo>
                  <a:lnTo>
                    <a:pt x="686" y="1320"/>
                  </a:lnTo>
                  <a:lnTo>
                    <a:pt x="671" y="1358"/>
                  </a:lnTo>
                  <a:lnTo>
                    <a:pt x="658" y="1396"/>
                  </a:lnTo>
                  <a:lnTo>
                    <a:pt x="658" y="1396"/>
                  </a:lnTo>
                  <a:lnTo>
                    <a:pt x="645" y="1438"/>
                  </a:lnTo>
                  <a:lnTo>
                    <a:pt x="634" y="1479"/>
                  </a:lnTo>
                  <a:lnTo>
                    <a:pt x="625" y="1521"/>
                  </a:lnTo>
                  <a:lnTo>
                    <a:pt x="617" y="1564"/>
                  </a:lnTo>
                  <a:lnTo>
                    <a:pt x="612" y="1605"/>
                  </a:lnTo>
                  <a:lnTo>
                    <a:pt x="608" y="1647"/>
                  </a:lnTo>
                  <a:lnTo>
                    <a:pt x="606" y="1689"/>
                  </a:lnTo>
                  <a:lnTo>
                    <a:pt x="605" y="1730"/>
                  </a:lnTo>
                  <a:lnTo>
                    <a:pt x="606" y="1772"/>
                  </a:lnTo>
                  <a:lnTo>
                    <a:pt x="609" y="1814"/>
                  </a:lnTo>
                  <a:lnTo>
                    <a:pt x="614" y="1854"/>
                  </a:lnTo>
                  <a:lnTo>
                    <a:pt x="619" y="1895"/>
                  </a:lnTo>
                  <a:lnTo>
                    <a:pt x="626" y="1935"/>
                  </a:lnTo>
                  <a:lnTo>
                    <a:pt x="635" y="1974"/>
                  </a:lnTo>
                  <a:lnTo>
                    <a:pt x="645" y="2015"/>
                  </a:lnTo>
                  <a:lnTo>
                    <a:pt x="658" y="2053"/>
                  </a:lnTo>
                  <a:lnTo>
                    <a:pt x="658" y="2053"/>
                  </a:lnTo>
                  <a:lnTo>
                    <a:pt x="672" y="2095"/>
                  </a:lnTo>
                  <a:lnTo>
                    <a:pt x="688" y="2135"/>
                  </a:lnTo>
                  <a:lnTo>
                    <a:pt x="705" y="2174"/>
                  </a:lnTo>
                  <a:lnTo>
                    <a:pt x="724" y="2212"/>
                  </a:lnTo>
                  <a:lnTo>
                    <a:pt x="744" y="2249"/>
                  </a:lnTo>
                  <a:lnTo>
                    <a:pt x="766" y="2286"/>
                  </a:lnTo>
                  <a:lnTo>
                    <a:pt x="788" y="2321"/>
                  </a:lnTo>
                  <a:lnTo>
                    <a:pt x="812" y="2355"/>
                  </a:lnTo>
                  <a:lnTo>
                    <a:pt x="838" y="2387"/>
                  </a:lnTo>
                  <a:lnTo>
                    <a:pt x="864" y="2420"/>
                  </a:lnTo>
                  <a:lnTo>
                    <a:pt x="891" y="2450"/>
                  </a:lnTo>
                  <a:lnTo>
                    <a:pt x="920" y="2480"/>
                  </a:lnTo>
                  <a:lnTo>
                    <a:pt x="949" y="2508"/>
                  </a:lnTo>
                  <a:lnTo>
                    <a:pt x="979" y="2535"/>
                  </a:lnTo>
                  <a:lnTo>
                    <a:pt x="1012" y="2561"/>
                  </a:lnTo>
                  <a:lnTo>
                    <a:pt x="1044" y="2585"/>
                  </a:lnTo>
                  <a:lnTo>
                    <a:pt x="1044" y="2585"/>
                  </a:lnTo>
                  <a:lnTo>
                    <a:pt x="1044" y="2585"/>
                  </a:lnTo>
                  <a:lnTo>
                    <a:pt x="1044" y="2585"/>
                  </a:lnTo>
                  <a:lnTo>
                    <a:pt x="1261" y="2376"/>
                  </a:lnTo>
                  <a:lnTo>
                    <a:pt x="1255" y="0"/>
                  </a:lnTo>
                  <a:close/>
                  <a:moveTo>
                    <a:pt x="1044" y="864"/>
                  </a:moveTo>
                  <a:lnTo>
                    <a:pt x="1044" y="864"/>
                  </a:lnTo>
                  <a:lnTo>
                    <a:pt x="1044" y="864"/>
                  </a:lnTo>
                  <a:lnTo>
                    <a:pt x="1045" y="864"/>
                  </a:lnTo>
                  <a:lnTo>
                    <a:pt x="1044" y="864"/>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5"/>
            <p:cNvSpPr>
              <a:spLocks/>
            </p:cNvSpPr>
            <p:nvPr userDrawn="1"/>
          </p:nvSpPr>
          <p:spPr bwMode="auto">
            <a:xfrm>
              <a:off x="7877175" y="0"/>
              <a:ext cx="1266825" cy="4103688"/>
            </a:xfrm>
            <a:custGeom>
              <a:avLst/>
              <a:gdLst>
                <a:gd name="T0" fmla="*/ 0 w 798"/>
                <a:gd name="T1" fmla="*/ 0 h 2585"/>
                <a:gd name="T2" fmla="*/ 73 w 798"/>
                <a:gd name="T3" fmla="*/ 96 h 2585"/>
                <a:gd name="T4" fmla="*/ 142 w 798"/>
                <a:gd name="T5" fmla="*/ 196 h 2585"/>
                <a:gd name="T6" fmla="*/ 206 w 798"/>
                <a:gd name="T7" fmla="*/ 299 h 2585"/>
                <a:gd name="T8" fmla="*/ 267 w 798"/>
                <a:gd name="T9" fmla="*/ 405 h 2585"/>
                <a:gd name="T10" fmla="*/ 322 w 798"/>
                <a:gd name="T11" fmla="*/ 515 h 2585"/>
                <a:gd name="T12" fmla="*/ 374 w 798"/>
                <a:gd name="T13" fmla="*/ 629 h 2585"/>
                <a:gd name="T14" fmla="*/ 420 w 798"/>
                <a:gd name="T15" fmla="*/ 745 h 2585"/>
                <a:gd name="T16" fmla="*/ 462 w 798"/>
                <a:gd name="T17" fmla="*/ 864 h 2585"/>
                <a:gd name="T18" fmla="*/ 463 w 798"/>
                <a:gd name="T19" fmla="*/ 864 h 2585"/>
                <a:gd name="T20" fmla="*/ 462 w 798"/>
                <a:gd name="T21" fmla="*/ 864 h 2585"/>
                <a:gd name="T22" fmla="*/ 462 w 798"/>
                <a:gd name="T23" fmla="*/ 864 h 2585"/>
                <a:gd name="T24" fmla="*/ 478 w 798"/>
                <a:gd name="T25" fmla="*/ 915 h 2585"/>
                <a:gd name="T26" fmla="*/ 508 w 798"/>
                <a:gd name="T27" fmla="*/ 1017 h 2585"/>
                <a:gd name="T28" fmla="*/ 532 w 798"/>
                <a:gd name="T29" fmla="*/ 1122 h 2585"/>
                <a:gd name="T30" fmla="*/ 554 w 798"/>
                <a:gd name="T31" fmla="*/ 1226 h 2585"/>
                <a:gd name="T32" fmla="*/ 571 w 798"/>
                <a:gd name="T33" fmla="*/ 1332 h 2585"/>
                <a:gd name="T34" fmla="*/ 584 w 798"/>
                <a:gd name="T35" fmla="*/ 1439 h 2585"/>
                <a:gd name="T36" fmla="*/ 593 w 798"/>
                <a:gd name="T37" fmla="*/ 1547 h 2585"/>
                <a:gd name="T38" fmla="*/ 598 w 798"/>
                <a:gd name="T39" fmla="*/ 1655 h 2585"/>
                <a:gd name="T40" fmla="*/ 599 w 798"/>
                <a:gd name="T41" fmla="*/ 1763 h 2585"/>
                <a:gd name="T42" fmla="*/ 595 w 798"/>
                <a:gd name="T43" fmla="*/ 1873 h 2585"/>
                <a:gd name="T44" fmla="*/ 586 w 798"/>
                <a:gd name="T45" fmla="*/ 1982 h 2585"/>
                <a:gd name="T46" fmla="*/ 574 w 798"/>
                <a:gd name="T47" fmla="*/ 2091 h 2585"/>
                <a:gd name="T48" fmla="*/ 557 w 798"/>
                <a:gd name="T49" fmla="*/ 2202 h 2585"/>
                <a:gd name="T50" fmla="*/ 536 w 798"/>
                <a:gd name="T51" fmla="*/ 2312 h 2585"/>
                <a:gd name="T52" fmla="*/ 510 w 798"/>
                <a:gd name="T53" fmla="*/ 2421 h 2585"/>
                <a:gd name="T54" fmla="*/ 480 w 798"/>
                <a:gd name="T55" fmla="*/ 2530 h 2585"/>
                <a:gd name="T56" fmla="*/ 462 w 798"/>
                <a:gd name="T57" fmla="*/ 2585 h 2585"/>
                <a:gd name="T58" fmla="*/ 597 w 798"/>
                <a:gd name="T59" fmla="*/ 2529 h 2585"/>
                <a:gd name="T60" fmla="*/ 675 w 798"/>
                <a:gd name="T61" fmla="*/ 2492 h 2585"/>
                <a:gd name="T62" fmla="*/ 798 w 798"/>
                <a:gd name="T63" fmla="*/ 2430 h 2585"/>
                <a:gd name="T64" fmla="*/ 798 w 798"/>
                <a:gd name="T65" fmla="*/ 0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8" h="2585">
                  <a:moveTo>
                    <a:pt x="0" y="0"/>
                  </a:moveTo>
                  <a:lnTo>
                    <a:pt x="0" y="0"/>
                  </a:lnTo>
                  <a:lnTo>
                    <a:pt x="37" y="47"/>
                  </a:lnTo>
                  <a:lnTo>
                    <a:pt x="73" y="96"/>
                  </a:lnTo>
                  <a:lnTo>
                    <a:pt x="108" y="145"/>
                  </a:lnTo>
                  <a:lnTo>
                    <a:pt x="142" y="196"/>
                  </a:lnTo>
                  <a:lnTo>
                    <a:pt x="175" y="246"/>
                  </a:lnTo>
                  <a:lnTo>
                    <a:pt x="206" y="299"/>
                  </a:lnTo>
                  <a:lnTo>
                    <a:pt x="237" y="352"/>
                  </a:lnTo>
                  <a:lnTo>
                    <a:pt x="267" y="405"/>
                  </a:lnTo>
                  <a:lnTo>
                    <a:pt x="295" y="460"/>
                  </a:lnTo>
                  <a:lnTo>
                    <a:pt x="322" y="515"/>
                  </a:lnTo>
                  <a:lnTo>
                    <a:pt x="349" y="572"/>
                  </a:lnTo>
                  <a:lnTo>
                    <a:pt x="374" y="629"/>
                  </a:lnTo>
                  <a:lnTo>
                    <a:pt x="397" y="686"/>
                  </a:lnTo>
                  <a:lnTo>
                    <a:pt x="420" y="745"/>
                  </a:lnTo>
                  <a:lnTo>
                    <a:pt x="441" y="804"/>
                  </a:lnTo>
                  <a:lnTo>
                    <a:pt x="462" y="864"/>
                  </a:lnTo>
                  <a:lnTo>
                    <a:pt x="462" y="864"/>
                  </a:lnTo>
                  <a:lnTo>
                    <a:pt x="463" y="864"/>
                  </a:lnTo>
                  <a:lnTo>
                    <a:pt x="463" y="864"/>
                  </a:lnTo>
                  <a:lnTo>
                    <a:pt x="462" y="864"/>
                  </a:lnTo>
                  <a:lnTo>
                    <a:pt x="462" y="864"/>
                  </a:lnTo>
                  <a:lnTo>
                    <a:pt x="462" y="864"/>
                  </a:lnTo>
                  <a:lnTo>
                    <a:pt x="462" y="864"/>
                  </a:lnTo>
                  <a:lnTo>
                    <a:pt x="478" y="915"/>
                  </a:lnTo>
                  <a:lnTo>
                    <a:pt x="493" y="966"/>
                  </a:lnTo>
                  <a:lnTo>
                    <a:pt x="508" y="1017"/>
                  </a:lnTo>
                  <a:lnTo>
                    <a:pt x="520" y="1069"/>
                  </a:lnTo>
                  <a:lnTo>
                    <a:pt x="532" y="1122"/>
                  </a:lnTo>
                  <a:lnTo>
                    <a:pt x="544" y="1173"/>
                  </a:lnTo>
                  <a:lnTo>
                    <a:pt x="554" y="1226"/>
                  </a:lnTo>
                  <a:lnTo>
                    <a:pt x="563" y="1279"/>
                  </a:lnTo>
                  <a:lnTo>
                    <a:pt x="571" y="1332"/>
                  </a:lnTo>
                  <a:lnTo>
                    <a:pt x="579" y="1386"/>
                  </a:lnTo>
                  <a:lnTo>
                    <a:pt x="584" y="1439"/>
                  </a:lnTo>
                  <a:lnTo>
                    <a:pt x="590" y="1493"/>
                  </a:lnTo>
                  <a:lnTo>
                    <a:pt x="593" y="1547"/>
                  </a:lnTo>
                  <a:lnTo>
                    <a:pt x="597" y="1601"/>
                  </a:lnTo>
                  <a:lnTo>
                    <a:pt x="598" y="1655"/>
                  </a:lnTo>
                  <a:lnTo>
                    <a:pt x="599" y="1709"/>
                  </a:lnTo>
                  <a:lnTo>
                    <a:pt x="599" y="1763"/>
                  </a:lnTo>
                  <a:lnTo>
                    <a:pt x="598" y="1818"/>
                  </a:lnTo>
                  <a:lnTo>
                    <a:pt x="595" y="1873"/>
                  </a:lnTo>
                  <a:lnTo>
                    <a:pt x="592" y="1927"/>
                  </a:lnTo>
                  <a:lnTo>
                    <a:pt x="586" y="1982"/>
                  </a:lnTo>
                  <a:lnTo>
                    <a:pt x="581" y="2037"/>
                  </a:lnTo>
                  <a:lnTo>
                    <a:pt x="574" y="2091"/>
                  </a:lnTo>
                  <a:lnTo>
                    <a:pt x="566" y="2147"/>
                  </a:lnTo>
                  <a:lnTo>
                    <a:pt x="557" y="2202"/>
                  </a:lnTo>
                  <a:lnTo>
                    <a:pt x="547" y="2257"/>
                  </a:lnTo>
                  <a:lnTo>
                    <a:pt x="536" y="2312"/>
                  </a:lnTo>
                  <a:lnTo>
                    <a:pt x="523" y="2366"/>
                  </a:lnTo>
                  <a:lnTo>
                    <a:pt x="510" y="2421"/>
                  </a:lnTo>
                  <a:lnTo>
                    <a:pt x="495" y="2476"/>
                  </a:lnTo>
                  <a:lnTo>
                    <a:pt x="480" y="2530"/>
                  </a:lnTo>
                  <a:lnTo>
                    <a:pt x="462" y="2585"/>
                  </a:lnTo>
                  <a:lnTo>
                    <a:pt x="462" y="2585"/>
                  </a:lnTo>
                  <a:lnTo>
                    <a:pt x="555" y="2547"/>
                  </a:lnTo>
                  <a:lnTo>
                    <a:pt x="597" y="2529"/>
                  </a:lnTo>
                  <a:lnTo>
                    <a:pt x="637" y="2511"/>
                  </a:lnTo>
                  <a:lnTo>
                    <a:pt x="675" y="2492"/>
                  </a:lnTo>
                  <a:lnTo>
                    <a:pt x="715" y="2473"/>
                  </a:lnTo>
                  <a:lnTo>
                    <a:pt x="798" y="2430"/>
                  </a:lnTo>
                  <a:lnTo>
                    <a:pt x="798" y="701"/>
                  </a:lnTo>
                  <a:lnTo>
                    <a:pt x="798" y="0"/>
                  </a:lnTo>
                  <a:lnTo>
                    <a:pt x="0"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6"/>
            <p:cNvSpPr>
              <a:spLocks/>
            </p:cNvSpPr>
            <p:nvPr userDrawn="1"/>
          </p:nvSpPr>
          <p:spPr bwMode="auto">
            <a:xfrm>
              <a:off x="8610600" y="1112838"/>
              <a:ext cx="533400" cy="258763"/>
            </a:xfrm>
            <a:custGeom>
              <a:avLst/>
              <a:gdLst>
                <a:gd name="T0" fmla="*/ 336 w 336"/>
                <a:gd name="T1" fmla="*/ 0 h 163"/>
                <a:gd name="T2" fmla="*/ 336 w 336"/>
                <a:gd name="T3" fmla="*/ 0 h 163"/>
                <a:gd name="T4" fmla="*/ 291 w 336"/>
                <a:gd name="T5" fmla="*/ 13 h 163"/>
                <a:gd name="T6" fmla="*/ 246 w 336"/>
                <a:gd name="T7" fmla="*/ 29 h 163"/>
                <a:gd name="T8" fmla="*/ 202 w 336"/>
                <a:gd name="T9" fmla="*/ 47 h 163"/>
                <a:gd name="T10" fmla="*/ 159 w 336"/>
                <a:gd name="T11" fmla="*/ 67 h 163"/>
                <a:gd name="T12" fmla="*/ 118 w 336"/>
                <a:gd name="T13" fmla="*/ 89 h 163"/>
                <a:gd name="T14" fmla="*/ 77 w 336"/>
                <a:gd name="T15" fmla="*/ 111 h 163"/>
                <a:gd name="T16" fmla="*/ 38 w 336"/>
                <a:gd name="T17" fmla="*/ 136 h 163"/>
                <a:gd name="T18" fmla="*/ 0 w 336"/>
                <a:gd name="T19" fmla="*/ 163 h 163"/>
                <a:gd name="T20" fmla="*/ 0 w 336"/>
                <a:gd name="T21" fmla="*/ 163 h 163"/>
                <a:gd name="T22" fmla="*/ 43 w 336"/>
                <a:gd name="T23" fmla="*/ 162 h 163"/>
                <a:gd name="T24" fmla="*/ 87 w 336"/>
                <a:gd name="T25" fmla="*/ 160 h 163"/>
                <a:gd name="T26" fmla="*/ 130 w 336"/>
                <a:gd name="T27" fmla="*/ 155 h 163"/>
                <a:gd name="T28" fmla="*/ 173 w 336"/>
                <a:gd name="T29" fmla="*/ 150 h 163"/>
                <a:gd name="T30" fmla="*/ 214 w 336"/>
                <a:gd name="T31" fmla="*/ 142 h 163"/>
                <a:gd name="T32" fmla="*/ 255 w 336"/>
                <a:gd name="T33" fmla="*/ 133 h 163"/>
                <a:gd name="T34" fmla="*/ 297 w 336"/>
                <a:gd name="T35" fmla="*/ 121 h 163"/>
                <a:gd name="T36" fmla="*/ 336 w 336"/>
                <a:gd name="T37" fmla="*/ 109 h 163"/>
                <a:gd name="T38" fmla="*/ 336 w 336"/>
                <a:gd name="T3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 h="163">
                  <a:moveTo>
                    <a:pt x="336" y="0"/>
                  </a:moveTo>
                  <a:lnTo>
                    <a:pt x="336" y="0"/>
                  </a:lnTo>
                  <a:lnTo>
                    <a:pt x="291" y="13"/>
                  </a:lnTo>
                  <a:lnTo>
                    <a:pt x="246" y="29"/>
                  </a:lnTo>
                  <a:lnTo>
                    <a:pt x="202" y="47"/>
                  </a:lnTo>
                  <a:lnTo>
                    <a:pt x="159" y="67"/>
                  </a:lnTo>
                  <a:lnTo>
                    <a:pt x="118" y="89"/>
                  </a:lnTo>
                  <a:lnTo>
                    <a:pt x="77" y="111"/>
                  </a:lnTo>
                  <a:lnTo>
                    <a:pt x="38" y="136"/>
                  </a:lnTo>
                  <a:lnTo>
                    <a:pt x="0" y="163"/>
                  </a:lnTo>
                  <a:lnTo>
                    <a:pt x="0" y="163"/>
                  </a:lnTo>
                  <a:lnTo>
                    <a:pt x="43" y="162"/>
                  </a:lnTo>
                  <a:lnTo>
                    <a:pt x="87" y="160"/>
                  </a:lnTo>
                  <a:lnTo>
                    <a:pt x="130" y="155"/>
                  </a:lnTo>
                  <a:lnTo>
                    <a:pt x="173" y="150"/>
                  </a:lnTo>
                  <a:lnTo>
                    <a:pt x="214" y="142"/>
                  </a:lnTo>
                  <a:lnTo>
                    <a:pt x="255" y="133"/>
                  </a:lnTo>
                  <a:lnTo>
                    <a:pt x="297" y="121"/>
                  </a:lnTo>
                  <a:lnTo>
                    <a:pt x="336" y="109"/>
                  </a:lnTo>
                  <a:lnTo>
                    <a:pt x="336"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7"/>
            <p:cNvSpPr>
              <a:spLocks/>
            </p:cNvSpPr>
            <p:nvPr userDrawn="1"/>
          </p:nvSpPr>
          <p:spPr bwMode="auto">
            <a:xfrm>
              <a:off x="8610600" y="4103688"/>
              <a:ext cx="28575" cy="20638"/>
            </a:xfrm>
            <a:custGeom>
              <a:avLst/>
              <a:gdLst>
                <a:gd name="T0" fmla="*/ 18 w 18"/>
                <a:gd name="T1" fmla="*/ 13 h 13"/>
                <a:gd name="T2" fmla="*/ 18 w 18"/>
                <a:gd name="T3" fmla="*/ 13 h 13"/>
                <a:gd name="T4" fmla="*/ 0 w 18"/>
                <a:gd name="T5" fmla="*/ 0 h 13"/>
                <a:gd name="T6" fmla="*/ 0 w 18"/>
                <a:gd name="T7" fmla="*/ 0 h 13"/>
                <a:gd name="T8" fmla="*/ 18 w 18"/>
                <a:gd name="T9" fmla="*/ 13 h 13"/>
                <a:gd name="T10" fmla="*/ 18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8" y="13"/>
                  </a:moveTo>
                  <a:lnTo>
                    <a:pt x="18" y="13"/>
                  </a:lnTo>
                  <a:lnTo>
                    <a:pt x="0" y="0"/>
                  </a:lnTo>
                  <a:lnTo>
                    <a:pt x="0" y="0"/>
                  </a:lnTo>
                  <a:lnTo>
                    <a:pt x="18" y="13"/>
                  </a:lnTo>
                  <a:lnTo>
                    <a:pt x="18" y="13"/>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8"/>
            <p:cNvSpPr>
              <a:spLocks/>
            </p:cNvSpPr>
            <p:nvPr userDrawn="1"/>
          </p:nvSpPr>
          <p:spPr bwMode="auto">
            <a:xfrm>
              <a:off x="8639175" y="4124325"/>
              <a:ext cx="504825" cy="312738"/>
            </a:xfrm>
            <a:custGeom>
              <a:avLst/>
              <a:gdLst>
                <a:gd name="T0" fmla="*/ 318 w 318"/>
                <a:gd name="T1" fmla="*/ 150 h 197"/>
                <a:gd name="T2" fmla="*/ 318 w 318"/>
                <a:gd name="T3" fmla="*/ 150 h 197"/>
                <a:gd name="T4" fmla="*/ 276 w 318"/>
                <a:gd name="T5" fmla="*/ 138 h 197"/>
                <a:gd name="T6" fmla="*/ 236 w 318"/>
                <a:gd name="T7" fmla="*/ 123 h 197"/>
                <a:gd name="T8" fmla="*/ 195 w 318"/>
                <a:gd name="T9" fmla="*/ 108 h 197"/>
                <a:gd name="T10" fmla="*/ 155 w 318"/>
                <a:gd name="T11" fmla="*/ 90 h 197"/>
                <a:gd name="T12" fmla="*/ 115 w 318"/>
                <a:gd name="T13" fmla="*/ 69 h 197"/>
                <a:gd name="T14" fmla="*/ 76 w 318"/>
                <a:gd name="T15" fmla="*/ 48 h 197"/>
                <a:gd name="T16" fmla="*/ 38 w 318"/>
                <a:gd name="T17" fmla="*/ 24 h 197"/>
                <a:gd name="T18" fmla="*/ 0 w 318"/>
                <a:gd name="T19" fmla="*/ 0 h 197"/>
                <a:gd name="T20" fmla="*/ 0 w 318"/>
                <a:gd name="T21" fmla="*/ 0 h 197"/>
                <a:gd name="T22" fmla="*/ 39 w 318"/>
                <a:gd name="T23" fmla="*/ 27 h 197"/>
                <a:gd name="T24" fmla="*/ 77 w 318"/>
                <a:gd name="T25" fmla="*/ 54 h 197"/>
                <a:gd name="T26" fmla="*/ 117 w 318"/>
                <a:gd name="T27" fmla="*/ 80 h 197"/>
                <a:gd name="T28" fmla="*/ 157 w 318"/>
                <a:gd name="T29" fmla="*/ 104 h 197"/>
                <a:gd name="T30" fmla="*/ 196 w 318"/>
                <a:gd name="T31" fmla="*/ 128 h 197"/>
                <a:gd name="T32" fmla="*/ 237 w 318"/>
                <a:gd name="T33" fmla="*/ 152 h 197"/>
                <a:gd name="T34" fmla="*/ 277 w 318"/>
                <a:gd name="T35" fmla="*/ 174 h 197"/>
                <a:gd name="T36" fmla="*/ 318 w 318"/>
                <a:gd name="T37" fmla="*/ 197 h 197"/>
                <a:gd name="T38" fmla="*/ 318 w 318"/>
                <a:gd name="T39" fmla="*/ 1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197">
                  <a:moveTo>
                    <a:pt x="318" y="150"/>
                  </a:moveTo>
                  <a:lnTo>
                    <a:pt x="318" y="150"/>
                  </a:lnTo>
                  <a:lnTo>
                    <a:pt x="276" y="138"/>
                  </a:lnTo>
                  <a:lnTo>
                    <a:pt x="236" y="123"/>
                  </a:lnTo>
                  <a:lnTo>
                    <a:pt x="195" y="108"/>
                  </a:lnTo>
                  <a:lnTo>
                    <a:pt x="155" y="90"/>
                  </a:lnTo>
                  <a:lnTo>
                    <a:pt x="115" y="69"/>
                  </a:lnTo>
                  <a:lnTo>
                    <a:pt x="76" y="48"/>
                  </a:lnTo>
                  <a:lnTo>
                    <a:pt x="38" y="24"/>
                  </a:lnTo>
                  <a:lnTo>
                    <a:pt x="0" y="0"/>
                  </a:lnTo>
                  <a:lnTo>
                    <a:pt x="0" y="0"/>
                  </a:lnTo>
                  <a:lnTo>
                    <a:pt x="39" y="27"/>
                  </a:lnTo>
                  <a:lnTo>
                    <a:pt x="77" y="54"/>
                  </a:lnTo>
                  <a:lnTo>
                    <a:pt x="117" y="80"/>
                  </a:lnTo>
                  <a:lnTo>
                    <a:pt x="157" y="104"/>
                  </a:lnTo>
                  <a:lnTo>
                    <a:pt x="196" y="128"/>
                  </a:lnTo>
                  <a:lnTo>
                    <a:pt x="237" y="152"/>
                  </a:lnTo>
                  <a:lnTo>
                    <a:pt x="277" y="174"/>
                  </a:lnTo>
                  <a:lnTo>
                    <a:pt x="318" y="197"/>
                  </a:lnTo>
                  <a:lnTo>
                    <a:pt x="318" y="150"/>
                  </a:lnTo>
                  <a:close/>
                </a:path>
              </a:pathLst>
            </a:custGeom>
            <a:solidFill>
              <a:srgbClr val="C86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9"/>
            <p:cNvSpPr>
              <a:spLocks/>
            </p:cNvSpPr>
            <p:nvPr userDrawn="1"/>
          </p:nvSpPr>
          <p:spPr bwMode="auto">
            <a:xfrm>
              <a:off x="8585200" y="4084638"/>
              <a:ext cx="25400" cy="19050"/>
            </a:xfrm>
            <a:custGeom>
              <a:avLst/>
              <a:gdLst>
                <a:gd name="T0" fmla="*/ 0 w 16"/>
                <a:gd name="T1" fmla="*/ 0 h 12"/>
                <a:gd name="T2" fmla="*/ 0 w 16"/>
                <a:gd name="T3" fmla="*/ 0 h 12"/>
                <a:gd name="T4" fmla="*/ 16 w 16"/>
                <a:gd name="T5" fmla="*/ 12 h 12"/>
                <a:gd name="T6" fmla="*/ 16 w 16"/>
                <a:gd name="T7" fmla="*/ 12 h 12"/>
                <a:gd name="T8" fmla="*/ 0 w 16"/>
                <a:gd name="T9" fmla="*/ 0 h 12"/>
                <a:gd name="T10" fmla="*/ 0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0" y="0"/>
                  </a:moveTo>
                  <a:lnTo>
                    <a:pt x="0" y="0"/>
                  </a:lnTo>
                  <a:lnTo>
                    <a:pt x="16" y="12"/>
                  </a:lnTo>
                  <a:lnTo>
                    <a:pt x="16" y="12"/>
                  </a:lnTo>
                  <a:lnTo>
                    <a:pt x="0" y="0"/>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30"/>
            <p:cNvSpPr>
              <a:spLocks/>
            </p:cNvSpPr>
            <p:nvPr userDrawn="1"/>
          </p:nvSpPr>
          <p:spPr bwMode="auto">
            <a:xfrm>
              <a:off x="7588250" y="4103688"/>
              <a:ext cx="1022350" cy="1039813"/>
            </a:xfrm>
            <a:custGeom>
              <a:avLst/>
              <a:gdLst>
                <a:gd name="T0" fmla="*/ 0 w 644"/>
                <a:gd name="T1" fmla="*/ 655 h 655"/>
                <a:gd name="T2" fmla="*/ 332 w 644"/>
                <a:gd name="T3" fmla="*/ 655 h 655"/>
                <a:gd name="T4" fmla="*/ 332 w 644"/>
                <a:gd name="T5" fmla="*/ 655 h 655"/>
                <a:gd name="T6" fmla="*/ 357 w 644"/>
                <a:gd name="T7" fmla="*/ 617 h 655"/>
                <a:gd name="T8" fmla="*/ 381 w 644"/>
                <a:gd name="T9" fmla="*/ 577 h 655"/>
                <a:gd name="T10" fmla="*/ 404 w 644"/>
                <a:gd name="T11" fmla="*/ 538 h 655"/>
                <a:gd name="T12" fmla="*/ 426 w 644"/>
                <a:gd name="T13" fmla="*/ 499 h 655"/>
                <a:gd name="T14" fmla="*/ 449 w 644"/>
                <a:gd name="T15" fmla="*/ 458 h 655"/>
                <a:gd name="T16" fmla="*/ 470 w 644"/>
                <a:gd name="T17" fmla="*/ 418 h 655"/>
                <a:gd name="T18" fmla="*/ 491 w 644"/>
                <a:gd name="T19" fmla="*/ 377 h 655"/>
                <a:gd name="T20" fmla="*/ 511 w 644"/>
                <a:gd name="T21" fmla="*/ 337 h 655"/>
                <a:gd name="T22" fmla="*/ 530 w 644"/>
                <a:gd name="T23" fmla="*/ 295 h 655"/>
                <a:gd name="T24" fmla="*/ 548 w 644"/>
                <a:gd name="T25" fmla="*/ 253 h 655"/>
                <a:gd name="T26" fmla="*/ 566 w 644"/>
                <a:gd name="T27" fmla="*/ 212 h 655"/>
                <a:gd name="T28" fmla="*/ 583 w 644"/>
                <a:gd name="T29" fmla="*/ 170 h 655"/>
                <a:gd name="T30" fmla="*/ 600 w 644"/>
                <a:gd name="T31" fmla="*/ 129 h 655"/>
                <a:gd name="T32" fmla="*/ 614 w 644"/>
                <a:gd name="T33" fmla="*/ 86 h 655"/>
                <a:gd name="T34" fmla="*/ 630 w 644"/>
                <a:gd name="T35" fmla="*/ 43 h 655"/>
                <a:gd name="T36" fmla="*/ 644 w 644"/>
                <a:gd name="T37" fmla="*/ 0 h 655"/>
                <a:gd name="T38" fmla="*/ 644 w 644"/>
                <a:gd name="T39" fmla="*/ 0 h 655"/>
                <a:gd name="T40" fmla="*/ 644 w 644"/>
                <a:gd name="T41" fmla="*/ 0 h 655"/>
                <a:gd name="T42" fmla="*/ 596 w 644"/>
                <a:gd name="T43" fmla="*/ 35 h 655"/>
                <a:gd name="T44" fmla="*/ 550 w 644"/>
                <a:gd name="T45" fmla="*/ 72 h 655"/>
                <a:gd name="T46" fmla="*/ 504 w 644"/>
                <a:gd name="T47" fmla="*/ 108 h 655"/>
                <a:gd name="T48" fmla="*/ 459 w 644"/>
                <a:gd name="T49" fmla="*/ 147 h 655"/>
                <a:gd name="T50" fmla="*/ 415 w 644"/>
                <a:gd name="T51" fmla="*/ 185 h 655"/>
                <a:gd name="T52" fmla="*/ 372 w 644"/>
                <a:gd name="T53" fmla="*/ 224 h 655"/>
                <a:gd name="T54" fmla="*/ 331 w 644"/>
                <a:gd name="T55" fmla="*/ 265 h 655"/>
                <a:gd name="T56" fmla="*/ 290 w 644"/>
                <a:gd name="T57" fmla="*/ 305 h 655"/>
                <a:gd name="T58" fmla="*/ 250 w 644"/>
                <a:gd name="T59" fmla="*/ 347 h 655"/>
                <a:gd name="T60" fmla="*/ 212 w 644"/>
                <a:gd name="T61" fmla="*/ 388 h 655"/>
                <a:gd name="T62" fmla="*/ 173 w 644"/>
                <a:gd name="T63" fmla="*/ 431 h 655"/>
                <a:gd name="T64" fmla="*/ 137 w 644"/>
                <a:gd name="T65" fmla="*/ 475 h 655"/>
                <a:gd name="T66" fmla="*/ 101 w 644"/>
                <a:gd name="T67" fmla="*/ 519 h 655"/>
                <a:gd name="T68" fmla="*/ 66 w 644"/>
                <a:gd name="T69" fmla="*/ 564 h 655"/>
                <a:gd name="T70" fmla="*/ 33 w 644"/>
                <a:gd name="T71" fmla="*/ 609 h 655"/>
                <a:gd name="T72" fmla="*/ 0 w 644"/>
                <a:gd name="T73" fmla="*/ 655 h 655"/>
                <a:gd name="T74" fmla="*/ 0 w 644"/>
                <a:gd name="T75"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4" h="655">
                  <a:moveTo>
                    <a:pt x="0" y="655"/>
                  </a:moveTo>
                  <a:lnTo>
                    <a:pt x="332" y="655"/>
                  </a:lnTo>
                  <a:lnTo>
                    <a:pt x="332" y="655"/>
                  </a:lnTo>
                  <a:lnTo>
                    <a:pt x="357" y="617"/>
                  </a:lnTo>
                  <a:lnTo>
                    <a:pt x="381" y="577"/>
                  </a:lnTo>
                  <a:lnTo>
                    <a:pt x="404" y="538"/>
                  </a:lnTo>
                  <a:lnTo>
                    <a:pt x="426" y="499"/>
                  </a:lnTo>
                  <a:lnTo>
                    <a:pt x="449" y="458"/>
                  </a:lnTo>
                  <a:lnTo>
                    <a:pt x="470" y="418"/>
                  </a:lnTo>
                  <a:lnTo>
                    <a:pt x="491" y="377"/>
                  </a:lnTo>
                  <a:lnTo>
                    <a:pt x="511" y="337"/>
                  </a:lnTo>
                  <a:lnTo>
                    <a:pt x="530" y="295"/>
                  </a:lnTo>
                  <a:lnTo>
                    <a:pt x="548" y="253"/>
                  </a:lnTo>
                  <a:lnTo>
                    <a:pt x="566" y="212"/>
                  </a:lnTo>
                  <a:lnTo>
                    <a:pt x="583" y="170"/>
                  </a:lnTo>
                  <a:lnTo>
                    <a:pt x="600" y="129"/>
                  </a:lnTo>
                  <a:lnTo>
                    <a:pt x="614" y="86"/>
                  </a:lnTo>
                  <a:lnTo>
                    <a:pt x="630" y="43"/>
                  </a:lnTo>
                  <a:lnTo>
                    <a:pt x="644" y="0"/>
                  </a:lnTo>
                  <a:lnTo>
                    <a:pt x="644" y="0"/>
                  </a:lnTo>
                  <a:lnTo>
                    <a:pt x="644" y="0"/>
                  </a:lnTo>
                  <a:lnTo>
                    <a:pt x="596" y="35"/>
                  </a:lnTo>
                  <a:lnTo>
                    <a:pt x="550" y="72"/>
                  </a:lnTo>
                  <a:lnTo>
                    <a:pt x="504" y="108"/>
                  </a:lnTo>
                  <a:lnTo>
                    <a:pt x="459" y="147"/>
                  </a:lnTo>
                  <a:lnTo>
                    <a:pt x="415" y="185"/>
                  </a:lnTo>
                  <a:lnTo>
                    <a:pt x="372" y="224"/>
                  </a:lnTo>
                  <a:lnTo>
                    <a:pt x="331" y="265"/>
                  </a:lnTo>
                  <a:lnTo>
                    <a:pt x="290" y="305"/>
                  </a:lnTo>
                  <a:lnTo>
                    <a:pt x="250" y="347"/>
                  </a:lnTo>
                  <a:lnTo>
                    <a:pt x="212" y="388"/>
                  </a:lnTo>
                  <a:lnTo>
                    <a:pt x="173" y="431"/>
                  </a:lnTo>
                  <a:lnTo>
                    <a:pt x="137" y="475"/>
                  </a:lnTo>
                  <a:lnTo>
                    <a:pt x="101" y="519"/>
                  </a:lnTo>
                  <a:lnTo>
                    <a:pt x="66" y="564"/>
                  </a:lnTo>
                  <a:lnTo>
                    <a:pt x="33" y="609"/>
                  </a:lnTo>
                  <a:lnTo>
                    <a:pt x="0" y="655"/>
                  </a:lnTo>
                  <a:lnTo>
                    <a:pt x="0" y="655"/>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31"/>
            <p:cNvSpPr>
              <a:spLocks/>
            </p:cNvSpPr>
            <p:nvPr userDrawn="1"/>
          </p:nvSpPr>
          <p:spPr bwMode="auto">
            <a:xfrm>
              <a:off x="8610600" y="3771900"/>
              <a:ext cx="533400" cy="619125"/>
            </a:xfrm>
            <a:custGeom>
              <a:avLst/>
              <a:gdLst>
                <a:gd name="T0" fmla="*/ 336 w 336"/>
                <a:gd name="T1" fmla="*/ 0 h 390"/>
                <a:gd name="T2" fmla="*/ 336 w 336"/>
                <a:gd name="T3" fmla="*/ 0 h 390"/>
                <a:gd name="T4" fmla="*/ 292 w 336"/>
                <a:gd name="T5" fmla="*/ 24 h 390"/>
                <a:gd name="T6" fmla="*/ 249 w 336"/>
                <a:gd name="T7" fmla="*/ 47 h 390"/>
                <a:gd name="T8" fmla="*/ 207 w 336"/>
                <a:gd name="T9" fmla="*/ 73 h 390"/>
                <a:gd name="T10" fmla="*/ 164 w 336"/>
                <a:gd name="T11" fmla="*/ 99 h 390"/>
                <a:gd name="T12" fmla="*/ 122 w 336"/>
                <a:gd name="T13" fmla="*/ 125 h 390"/>
                <a:gd name="T14" fmla="*/ 81 w 336"/>
                <a:gd name="T15" fmla="*/ 152 h 390"/>
                <a:gd name="T16" fmla="*/ 40 w 336"/>
                <a:gd name="T17" fmla="*/ 180 h 390"/>
                <a:gd name="T18" fmla="*/ 0 w 336"/>
                <a:gd name="T19" fmla="*/ 209 h 390"/>
                <a:gd name="T20" fmla="*/ 1 w 336"/>
                <a:gd name="T21" fmla="*/ 209 h 390"/>
                <a:gd name="T22" fmla="*/ 1 w 336"/>
                <a:gd name="T23" fmla="*/ 209 h 390"/>
                <a:gd name="T24" fmla="*/ 41 w 336"/>
                <a:gd name="T25" fmla="*/ 239 h 390"/>
                <a:gd name="T26" fmla="*/ 83 w 336"/>
                <a:gd name="T27" fmla="*/ 267 h 390"/>
                <a:gd name="T28" fmla="*/ 124 w 336"/>
                <a:gd name="T29" fmla="*/ 293 h 390"/>
                <a:gd name="T30" fmla="*/ 167 w 336"/>
                <a:gd name="T31" fmla="*/ 317 h 390"/>
                <a:gd name="T32" fmla="*/ 210 w 336"/>
                <a:gd name="T33" fmla="*/ 340 h 390"/>
                <a:gd name="T34" fmla="*/ 252 w 336"/>
                <a:gd name="T35" fmla="*/ 360 h 390"/>
                <a:gd name="T36" fmla="*/ 273 w 336"/>
                <a:gd name="T37" fmla="*/ 369 h 390"/>
                <a:gd name="T38" fmla="*/ 294 w 336"/>
                <a:gd name="T39" fmla="*/ 377 h 390"/>
                <a:gd name="T40" fmla="*/ 315 w 336"/>
                <a:gd name="T41" fmla="*/ 384 h 390"/>
                <a:gd name="T42" fmla="*/ 336 w 336"/>
                <a:gd name="T43" fmla="*/ 390 h 390"/>
                <a:gd name="T44" fmla="*/ 336 w 336"/>
                <a:gd name="T4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390">
                  <a:moveTo>
                    <a:pt x="336" y="0"/>
                  </a:moveTo>
                  <a:lnTo>
                    <a:pt x="336" y="0"/>
                  </a:lnTo>
                  <a:lnTo>
                    <a:pt x="292" y="24"/>
                  </a:lnTo>
                  <a:lnTo>
                    <a:pt x="249" y="47"/>
                  </a:lnTo>
                  <a:lnTo>
                    <a:pt x="207" y="73"/>
                  </a:lnTo>
                  <a:lnTo>
                    <a:pt x="164" y="99"/>
                  </a:lnTo>
                  <a:lnTo>
                    <a:pt x="122" y="125"/>
                  </a:lnTo>
                  <a:lnTo>
                    <a:pt x="81" y="152"/>
                  </a:lnTo>
                  <a:lnTo>
                    <a:pt x="40" y="180"/>
                  </a:lnTo>
                  <a:lnTo>
                    <a:pt x="0" y="209"/>
                  </a:lnTo>
                  <a:lnTo>
                    <a:pt x="1" y="209"/>
                  </a:lnTo>
                  <a:lnTo>
                    <a:pt x="1" y="209"/>
                  </a:lnTo>
                  <a:lnTo>
                    <a:pt x="41" y="239"/>
                  </a:lnTo>
                  <a:lnTo>
                    <a:pt x="83" y="267"/>
                  </a:lnTo>
                  <a:lnTo>
                    <a:pt x="124" y="293"/>
                  </a:lnTo>
                  <a:lnTo>
                    <a:pt x="167" y="317"/>
                  </a:lnTo>
                  <a:lnTo>
                    <a:pt x="210" y="340"/>
                  </a:lnTo>
                  <a:lnTo>
                    <a:pt x="252" y="360"/>
                  </a:lnTo>
                  <a:lnTo>
                    <a:pt x="273" y="369"/>
                  </a:lnTo>
                  <a:lnTo>
                    <a:pt x="294" y="377"/>
                  </a:lnTo>
                  <a:lnTo>
                    <a:pt x="315" y="384"/>
                  </a:lnTo>
                  <a:lnTo>
                    <a:pt x="336" y="390"/>
                  </a:lnTo>
                  <a:lnTo>
                    <a:pt x="33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2"/>
          <p:cNvSpPr>
            <a:spLocks noGrp="1"/>
          </p:cNvSpPr>
          <p:nvPr userDrawn="1">
            <p:ph idx="1"/>
          </p:nvPr>
        </p:nvSpPr>
        <p:spPr>
          <a:xfrm>
            <a:off x="577047" y="1881330"/>
            <a:ext cx="8783316"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8783316"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1"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31" name="Group 4"/>
          <p:cNvGrpSpPr>
            <a:grpSpLocks noChangeAspect="1"/>
          </p:cNvGrpSpPr>
          <p:nvPr userDrawn="1"/>
        </p:nvGrpSpPr>
        <p:grpSpPr bwMode="auto">
          <a:xfrm>
            <a:off x="9744406" y="6329092"/>
            <a:ext cx="1726796" cy="297600"/>
            <a:chOff x="200" y="1158"/>
            <a:chExt cx="5315" cy="916"/>
          </a:xfrm>
        </p:grpSpPr>
        <p:sp>
          <p:nvSpPr>
            <p:cNvPr id="32"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Rectangle 8"/>
            <p:cNvSpPr>
              <a:spLocks noChangeArrowheads="1"/>
            </p:cNvSpPr>
            <p:nvPr/>
          </p:nvSpPr>
          <p:spPr bwMode="auto">
            <a:xfrm>
              <a:off x="1612" y="1626"/>
              <a:ext cx="167" cy="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Rectangle 11"/>
            <p:cNvSpPr>
              <a:spLocks noChangeArrowheads="1"/>
            </p:cNvSpPr>
            <p:nvPr/>
          </p:nvSpPr>
          <p:spPr bwMode="auto">
            <a:xfrm>
              <a:off x="2521"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Rectangle 14"/>
            <p:cNvSpPr>
              <a:spLocks noChangeArrowheads="1"/>
            </p:cNvSpPr>
            <p:nvPr/>
          </p:nvSpPr>
          <p:spPr bwMode="auto">
            <a:xfrm>
              <a:off x="3325"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7936934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1333C36-1DDA-469D-A0C5-6C5A2A7F67F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F926DAD9-CB9B-4DD3-B989-9A965534D701}"/>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59094602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8_Otsikko ja sisältö VN pieni yläkulma">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3" name="Sisällön paikkamerkki 2"/>
          <p:cNvSpPr>
            <a:spLocks noGrp="1"/>
          </p:cNvSpPr>
          <p:nvPr userDrawn="1">
            <p:ph idx="1"/>
          </p:nvPr>
        </p:nvSpPr>
        <p:spPr>
          <a:xfrm>
            <a:off x="577047" y="1881330"/>
            <a:ext cx="10319487"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userDrawn="1">
            <p:ph type="title"/>
          </p:nvPr>
        </p:nvSpPr>
        <p:spPr>
          <a:xfrm>
            <a:off x="577047" y="313787"/>
            <a:ext cx="10319487"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72598" y="313787"/>
            <a:ext cx="407327" cy="559315"/>
          </a:xfrm>
          <a:prstGeom prst="rect">
            <a:avLst/>
          </a:prstGeom>
        </p:spPr>
      </p:pic>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150515372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9_Otsikko ja sisältö tyhjä">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577047" y="1881330"/>
            <a:ext cx="10965805" cy="452400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8" name="Otsikko 7"/>
          <p:cNvSpPr>
            <a:spLocks noGrp="1"/>
          </p:cNvSpPr>
          <p:nvPr>
            <p:ph type="title"/>
          </p:nvPr>
        </p:nvSpPr>
        <p:spPr>
          <a:xfrm>
            <a:off x="577047" y="313787"/>
            <a:ext cx="10965805" cy="1299027"/>
          </a:xfrm>
        </p:spPr>
        <p:txBody>
          <a:bodyPr/>
          <a:lstStyle>
            <a:lvl1pPr>
              <a:defRPr>
                <a:solidFill>
                  <a:schemeClr val="tx1">
                    <a:lumMod val="85000"/>
                    <a:lumOff val="15000"/>
                  </a:schemeClr>
                </a:solidFill>
              </a:defRPr>
            </a:lvl1pPr>
          </a:lstStyle>
          <a:p>
            <a:r>
              <a:rPr lang="en-US"/>
              <a:t>Click to edit Master title style</a:t>
            </a:r>
            <a:endParaRPr lang="fi-FI" dirty="0"/>
          </a:p>
        </p:txBody>
      </p:sp>
      <p:sp>
        <p:nvSpPr>
          <p:cNvPr id="13"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9"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0"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427911185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0_Kuvapaikka vaaka">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0" y="0"/>
            <a:ext cx="12192000" cy="5829267"/>
          </a:xfrm>
        </p:spPr>
        <p:txBody>
          <a:bodyPr/>
          <a:lstStyle/>
          <a:p>
            <a:pPr lvl="0"/>
            <a:r>
              <a:rPr lang="en-US"/>
              <a:t>Edit Master text styles</a:t>
            </a:r>
          </a:p>
        </p:txBody>
      </p:sp>
      <p:sp>
        <p:nvSpPr>
          <p:cNvPr id="8" name="Otsikko 7"/>
          <p:cNvSpPr>
            <a:spLocks noGrp="1"/>
          </p:cNvSpPr>
          <p:nvPr>
            <p:ph type="title"/>
          </p:nvPr>
        </p:nvSpPr>
        <p:spPr>
          <a:xfrm>
            <a:off x="577047" y="5829266"/>
            <a:ext cx="5614964" cy="810527"/>
          </a:xfrm>
        </p:spPr>
        <p:txBody>
          <a:bodyPr/>
          <a:lstStyle>
            <a:lvl1pPr>
              <a:defRPr sz="3733">
                <a:solidFill>
                  <a:schemeClr val="tx1">
                    <a:lumMod val="85000"/>
                    <a:lumOff val="15000"/>
                  </a:schemeClr>
                </a:solidFill>
              </a:defRPr>
            </a:lvl1pPr>
          </a:lstStyle>
          <a:p>
            <a:r>
              <a:rPr lang="en-US"/>
              <a:t>Click to edit Master title style</a:t>
            </a:r>
            <a:endParaRPr lang="fi-FI" dirty="0"/>
          </a:p>
        </p:txBody>
      </p:sp>
      <p:sp>
        <p:nvSpPr>
          <p:cNvPr id="15" name="Content Placeholder 9"/>
          <p:cNvSpPr>
            <a:spLocks noGrp="1"/>
          </p:cNvSpPr>
          <p:nvPr>
            <p:ph idx="13"/>
          </p:nvPr>
        </p:nvSpPr>
        <p:spPr>
          <a:xfrm>
            <a:off x="6480043" y="6024241"/>
            <a:ext cx="5711957" cy="615553"/>
          </a:xfrm>
        </p:spPr>
        <p:txBody>
          <a:bodyPr>
            <a:noAutofit/>
          </a:bodyPr>
          <a:lstStyle/>
          <a:p>
            <a:pPr marL="0" lvl="0" indent="0">
              <a:buNone/>
            </a:pPr>
            <a:r>
              <a:rPr lang="en-US" sz="1600"/>
              <a:t>Edit Master text styles</a:t>
            </a:r>
          </a:p>
        </p:txBody>
      </p:sp>
    </p:spTree>
    <p:extLst>
      <p:ext uri="{BB962C8B-B14F-4D97-AF65-F5344CB8AC3E}">
        <p14:creationId xmlns:p14="http://schemas.microsoft.com/office/powerpoint/2010/main" val="223554197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1_Kuvapaikka pysty">
    <p:spTree>
      <p:nvGrpSpPr>
        <p:cNvPr id="1" name=""/>
        <p:cNvGrpSpPr/>
        <p:nvPr/>
      </p:nvGrpSpPr>
      <p:grpSpPr>
        <a:xfrm>
          <a:off x="0" y="0"/>
          <a:ext cx="0" cy="0"/>
          <a:chOff x="0" y="0"/>
          <a:chExt cx="0" cy="0"/>
        </a:xfrm>
      </p:grpSpPr>
      <p:sp>
        <p:nvSpPr>
          <p:cNvPr id="3" name="Sisällön paikkamerkki 2"/>
          <p:cNvSpPr>
            <a:spLocks noGrp="1"/>
          </p:cNvSpPr>
          <p:nvPr>
            <p:ph idx="1"/>
          </p:nvPr>
        </p:nvSpPr>
        <p:spPr>
          <a:xfrm>
            <a:off x="3751029" y="0"/>
            <a:ext cx="8448939" cy="6858000"/>
          </a:xfrm>
        </p:spPr>
        <p:txBody>
          <a:bodyPr/>
          <a:lstStyle/>
          <a:p>
            <a:pPr lvl="0"/>
            <a:r>
              <a:rPr lang="en-US"/>
              <a:t>Edit Master text styles</a:t>
            </a:r>
          </a:p>
        </p:txBody>
      </p:sp>
      <p:sp>
        <p:nvSpPr>
          <p:cNvPr id="8" name="Otsikko 7"/>
          <p:cNvSpPr>
            <a:spLocks noGrp="1"/>
          </p:cNvSpPr>
          <p:nvPr>
            <p:ph type="title"/>
          </p:nvPr>
        </p:nvSpPr>
        <p:spPr>
          <a:xfrm>
            <a:off x="335361" y="277227"/>
            <a:ext cx="2880320" cy="1903635"/>
          </a:xfrm>
        </p:spPr>
        <p:txBody>
          <a:bodyPr/>
          <a:lstStyle>
            <a:lvl1pPr>
              <a:defRPr sz="3733">
                <a:solidFill>
                  <a:schemeClr val="tx1">
                    <a:lumMod val="85000"/>
                    <a:lumOff val="15000"/>
                  </a:schemeClr>
                </a:solidFill>
              </a:defRPr>
            </a:lvl1pPr>
          </a:lstStyle>
          <a:p>
            <a:r>
              <a:rPr lang="en-US"/>
              <a:t>Click to edit Master title style</a:t>
            </a:r>
            <a:endParaRPr lang="fi-FI" dirty="0"/>
          </a:p>
        </p:txBody>
      </p:sp>
      <p:sp>
        <p:nvSpPr>
          <p:cNvPr id="6" name="Content Placeholder 9"/>
          <p:cNvSpPr>
            <a:spLocks noGrp="1"/>
          </p:cNvSpPr>
          <p:nvPr>
            <p:ph idx="14"/>
          </p:nvPr>
        </p:nvSpPr>
        <p:spPr>
          <a:xfrm>
            <a:off x="335361" y="2319313"/>
            <a:ext cx="2880320" cy="4320480"/>
          </a:xfrm>
        </p:spPr>
        <p:txBody>
          <a:bodyPr>
            <a:normAutofit/>
          </a:bodyPr>
          <a:lstStyle/>
          <a:p>
            <a:pPr lvl="0"/>
            <a:r>
              <a:rPr lang="en-US" sz="1867"/>
              <a:t>Edit Master text styles</a:t>
            </a:r>
          </a:p>
          <a:p>
            <a:pPr lvl="1"/>
            <a:r>
              <a:rPr lang="en-US" sz="1867"/>
              <a:t>Second level</a:t>
            </a:r>
          </a:p>
          <a:p>
            <a:pPr lvl="2"/>
            <a:r>
              <a:rPr lang="en-US" sz="1867"/>
              <a:t>Third level</a:t>
            </a:r>
          </a:p>
        </p:txBody>
      </p:sp>
      <p:sp>
        <p:nvSpPr>
          <p:cNvPr id="1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10" name="Group 4"/>
          <p:cNvGrpSpPr>
            <a:grpSpLocks noChangeAspect="1"/>
          </p:cNvGrpSpPr>
          <p:nvPr userDrawn="1"/>
        </p:nvGrpSpPr>
        <p:grpSpPr bwMode="auto">
          <a:xfrm>
            <a:off x="10128449" y="6329092"/>
            <a:ext cx="1726796" cy="297600"/>
            <a:chOff x="200" y="1158"/>
            <a:chExt cx="5315" cy="916"/>
          </a:xfrm>
        </p:grpSpPr>
        <p:sp>
          <p:nvSpPr>
            <p:cNvPr id="11"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Rectangle 8"/>
            <p:cNvSpPr>
              <a:spLocks noChangeArrowheads="1"/>
            </p:cNvSpPr>
            <p:nvPr/>
          </p:nvSpPr>
          <p:spPr bwMode="auto">
            <a:xfrm>
              <a:off x="1612" y="1626"/>
              <a:ext cx="167" cy="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Rectangle 11"/>
            <p:cNvSpPr>
              <a:spLocks noChangeArrowheads="1"/>
            </p:cNvSpPr>
            <p:nvPr/>
          </p:nvSpPr>
          <p:spPr bwMode="auto">
            <a:xfrm>
              <a:off x="2521"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Rectangle 14"/>
            <p:cNvSpPr>
              <a:spLocks noChangeArrowheads="1"/>
            </p:cNvSpPr>
            <p:nvPr/>
          </p:nvSpPr>
          <p:spPr bwMode="auto">
            <a:xfrm>
              <a:off x="3325" y="1395"/>
              <a:ext cx="108" cy="4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235046117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12_Tyhjä">
    <p:spTree>
      <p:nvGrpSpPr>
        <p:cNvPr id="1" name=""/>
        <p:cNvGrpSpPr/>
        <p:nvPr/>
      </p:nvGrpSpPr>
      <p:grpSpPr>
        <a:xfrm>
          <a:off x="0" y="0"/>
          <a:ext cx="0" cy="0"/>
          <a:chOff x="0" y="0"/>
          <a:chExt cx="0" cy="0"/>
        </a:xfrm>
      </p:grpSpPr>
      <p:sp>
        <p:nvSpPr>
          <p:cNvPr id="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386547195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13_Lopetus VN-Teema">
    <p:spTree>
      <p:nvGrpSpPr>
        <p:cNvPr id="1" name=""/>
        <p:cNvGrpSpPr/>
        <p:nvPr/>
      </p:nvGrpSpPr>
      <p:grpSpPr>
        <a:xfrm>
          <a:off x="0" y="0"/>
          <a:ext cx="0" cy="0"/>
          <a:chOff x="0" y="0"/>
          <a:chExt cx="0" cy="0"/>
        </a:xfrm>
      </p:grpSpPr>
      <p:grpSp>
        <p:nvGrpSpPr>
          <p:cNvPr id="3" name="Group 2"/>
          <p:cNvGrpSpPr/>
          <p:nvPr userDrawn="1"/>
        </p:nvGrpSpPr>
        <p:grpSpPr>
          <a:xfrm>
            <a:off x="0" y="1"/>
            <a:ext cx="12192000" cy="6858000"/>
            <a:chOff x="-50732" y="0"/>
            <a:chExt cx="9194731" cy="5143502"/>
          </a:xfrm>
        </p:grpSpPr>
        <p:sp>
          <p:nvSpPr>
            <p:cNvPr id="65" name="AutoShape 59"/>
            <p:cNvSpPr>
              <a:spLocks noChangeAspect="1" noChangeArrowheads="1" noTextEdit="1"/>
            </p:cNvSpPr>
            <p:nvPr userDrawn="1"/>
          </p:nvSpPr>
          <p:spPr bwMode="auto">
            <a:xfrm flipH="1">
              <a:off x="-50732" y="0"/>
              <a:ext cx="9194731" cy="5143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61"/>
            <p:cNvSpPr>
              <a:spLocks/>
            </p:cNvSpPr>
            <p:nvPr userDrawn="1"/>
          </p:nvSpPr>
          <p:spPr bwMode="auto">
            <a:xfrm flipH="1">
              <a:off x="1354507" y="0"/>
              <a:ext cx="7789492" cy="5143501"/>
            </a:xfrm>
            <a:custGeom>
              <a:avLst/>
              <a:gdLst>
                <a:gd name="T0" fmla="*/ 3559 w 4854"/>
                <a:gd name="T1" fmla="*/ 0 h 3240"/>
                <a:gd name="T2" fmla="*/ 0 w 4854"/>
                <a:gd name="T3" fmla="*/ 0 h 3240"/>
                <a:gd name="T4" fmla="*/ 0 w 4854"/>
                <a:gd name="T5" fmla="*/ 3240 h 3240"/>
                <a:gd name="T6" fmla="*/ 3231 w 4854"/>
                <a:gd name="T7" fmla="*/ 3240 h 3240"/>
                <a:gd name="T8" fmla="*/ 4854 w 4854"/>
                <a:gd name="T9" fmla="*/ 1361 h 3240"/>
                <a:gd name="T10" fmla="*/ 3559 w 4854"/>
                <a:gd name="T11" fmla="*/ 0 h 3240"/>
              </a:gdLst>
              <a:ahLst/>
              <a:cxnLst>
                <a:cxn ang="0">
                  <a:pos x="T0" y="T1"/>
                </a:cxn>
                <a:cxn ang="0">
                  <a:pos x="T2" y="T3"/>
                </a:cxn>
                <a:cxn ang="0">
                  <a:pos x="T4" y="T5"/>
                </a:cxn>
                <a:cxn ang="0">
                  <a:pos x="T6" y="T7"/>
                </a:cxn>
                <a:cxn ang="0">
                  <a:pos x="T8" y="T9"/>
                </a:cxn>
                <a:cxn ang="0">
                  <a:pos x="T10" y="T11"/>
                </a:cxn>
              </a:cxnLst>
              <a:rect l="0" t="0" r="r" b="b"/>
              <a:pathLst>
                <a:path w="4854" h="3240">
                  <a:moveTo>
                    <a:pt x="3559" y="0"/>
                  </a:moveTo>
                  <a:lnTo>
                    <a:pt x="0" y="0"/>
                  </a:lnTo>
                  <a:lnTo>
                    <a:pt x="0" y="3240"/>
                  </a:lnTo>
                  <a:lnTo>
                    <a:pt x="3231" y="3240"/>
                  </a:lnTo>
                  <a:lnTo>
                    <a:pt x="4854" y="1361"/>
                  </a:lnTo>
                  <a:lnTo>
                    <a:pt x="355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62"/>
            <p:cNvSpPr>
              <a:spLocks/>
            </p:cNvSpPr>
            <p:nvPr userDrawn="1"/>
          </p:nvSpPr>
          <p:spPr bwMode="auto">
            <a:xfrm flipH="1">
              <a:off x="527332" y="0"/>
              <a:ext cx="2315449" cy="2160589"/>
            </a:xfrm>
            <a:custGeom>
              <a:avLst/>
              <a:gdLst>
                <a:gd name="T0" fmla="*/ 0 w 1450"/>
                <a:gd name="T1" fmla="*/ 0 h 1361"/>
                <a:gd name="T2" fmla="*/ 24 w 1450"/>
                <a:gd name="T3" fmla="*/ 153 h 1361"/>
                <a:gd name="T4" fmla="*/ 38 w 1450"/>
                <a:gd name="T5" fmla="*/ 228 h 1361"/>
                <a:gd name="T6" fmla="*/ 59 w 1450"/>
                <a:gd name="T7" fmla="*/ 303 h 1361"/>
                <a:gd name="T8" fmla="*/ 73 w 1450"/>
                <a:gd name="T9" fmla="*/ 343 h 1361"/>
                <a:gd name="T10" fmla="*/ 105 w 1450"/>
                <a:gd name="T11" fmla="*/ 424 h 1361"/>
                <a:gd name="T12" fmla="*/ 141 w 1450"/>
                <a:gd name="T13" fmla="*/ 504 h 1361"/>
                <a:gd name="T14" fmla="*/ 181 w 1450"/>
                <a:gd name="T15" fmla="*/ 581 h 1361"/>
                <a:gd name="T16" fmla="*/ 225 w 1450"/>
                <a:gd name="T17" fmla="*/ 656 h 1361"/>
                <a:gd name="T18" fmla="*/ 272 w 1450"/>
                <a:gd name="T19" fmla="*/ 729 h 1361"/>
                <a:gd name="T20" fmla="*/ 323 w 1450"/>
                <a:gd name="T21" fmla="*/ 800 h 1361"/>
                <a:gd name="T22" fmla="*/ 377 w 1450"/>
                <a:gd name="T23" fmla="*/ 869 h 1361"/>
                <a:gd name="T24" fmla="*/ 433 w 1450"/>
                <a:gd name="T25" fmla="*/ 936 h 1361"/>
                <a:gd name="T26" fmla="*/ 491 w 1450"/>
                <a:gd name="T27" fmla="*/ 1000 h 1361"/>
                <a:gd name="T28" fmla="*/ 551 w 1450"/>
                <a:gd name="T29" fmla="*/ 1062 h 1361"/>
                <a:gd name="T30" fmla="*/ 645 w 1450"/>
                <a:gd name="T31" fmla="*/ 1151 h 1361"/>
                <a:gd name="T32" fmla="*/ 773 w 1450"/>
                <a:gd name="T33" fmla="*/ 1261 h 1361"/>
                <a:gd name="T34" fmla="*/ 904 w 1450"/>
                <a:gd name="T35" fmla="*/ 1361 h 1361"/>
                <a:gd name="T36" fmla="*/ 904 w 1450"/>
                <a:gd name="T37" fmla="*/ 1361 h 1361"/>
                <a:gd name="T38" fmla="*/ 965 w 1450"/>
                <a:gd name="T39" fmla="*/ 1283 h 1361"/>
                <a:gd name="T40" fmla="*/ 1023 w 1450"/>
                <a:gd name="T41" fmla="*/ 1202 h 1361"/>
                <a:gd name="T42" fmla="*/ 1077 w 1450"/>
                <a:gd name="T43" fmla="*/ 1119 h 1361"/>
                <a:gd name="T44" fmla="*/ 1126 w 1450"/>
                <a:gd name="T45" fmla="*/ 1036 h 1361"/>
                <a:gd name="T46" fmla="*/ 1173 w 1450"/>
                <a:gd name="T47" fmla="*/ 953 h 1361"/>
                <a:gd name="T48" fmla="*/ 1216 w 1450"/>
                <a:gd name="T49" fmla="*/ 867 h 1361"/>
                <a:gd name="T50" fmla="*/ 1255 w 1450"/>
                <a:gd name="T51" fmla="*/ 781 h 1361"/>
                <a:gd name="T52" fmla="*/ 1291 w 1450"/>
                <a:gd name="T53" fmla="*/ 694 h 1361"/>
                <a:gd name="T54" fmla="*/ 1324 w 1450"/>
                <a:gd name="T55" fmla="*/ 608 h 1361"/>
                <a:gd name="T56" fmla="*/ 1352 w 1450"/>
                <a:gd name="T57" fmla="*/ 520 h 1361"/>
                <a:gd name="T58" fmla="*/ 1378 w 1450"/>
                <a:gd name="T59" fmla="*/ 433 h 1361"/>
                <a:gd name="T60" fmla="*/ 1399 w 1450"/>
                <a:gd name="T61" fmla="*/ 345 h 1361"/>
                <a:gd name="T62" fmla="*/ 1417 w 1450"/>
                <a:gd name="T63" fmla="*/ 258 h 1361"/>
                <a:gd name="T64" fmla="*/ 1432 w 1450"/>
                <a:gd name="T65" fmla="*/ 171 h 1361"/>
                <a:gd name="T66" fmla="*/ 1442 w 1450"/>
                <a:gd name="T67" fmla="*/ 86 h 1361"/>
                <a:gd name="T68" fmla="*/ 1450 w 1450"/>
                <a:gd name="T69" fmla="*/ 0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0" h="1361">
                  <a:moveTo>
                    <a:pt x="0" y="0"/>
                  </a:moveTo>
                  <a:lnTo>
                    <a:pt x="0" y="0"/>
                  </a:lnTo>
                  <a:lnTo>
                    <a:pt x="13" y="77"/>
                  </a:lnTo>
                  <a:lnTo>
                    <a:pt x="24" y="153"/>
                  </a:lnTo>
                  <a:lnTo>
                    <a:pt x="31" y="190"/>
                  </a:lnTo>
                  <a:lnTo>
                    <a:pt x="38" y="228"/>
                  </a:lnTo>
                  <a:lnTo>
                    <a:pt x="49" y="266"/>
                  </a:lnTo>
                  <a:lnTo>
                    <a:pt x="59" y="303"/>
                  </a:lnTo>
                  <a:lnTo>
                    <a:pt x="59" y="303"/>
                  </a:lnTo>
                  <a:lnTo>
                    <a:pt x="73" y="343"/>
                  </a:lnTo>
                  <a:lnTo>
                    <a:pt x="88" y="385"/>
                  </a:lnTo>
                  <a:lnTo>
                    <a:pt x="105" y="424"/>
                  </a:lnTo>
                  <a:lnTo>
                    <a:pt x="123" y="465"/>
                  </a:lnTo>
                  <a:lnTo>
                    <a:pt x="141" y="504"/>
                  </a:lnTo>
                  <a:lnTo>
                    <a:pt x="161" y="542"/>
                  </a:lnTo>
                  <a:lnTo>
                    <a:pt x="181" y="581"/>
                  </a:lnTo>
                  <a:lnTo>
                    <a:pt x="203" y="619"/>
                  </a:lnTo>
                  <a:lnTo>
                    <a:pt x="225" y="656"/>
                  </a:lnTo>
                  <a:lnTo>
                    <a:pt x="249" y="693"/>
                  </a:lnTo>
                  <a:lnTo>
                    <a:pt x="272" y="729"/>
                  </a:lnTo>
                  <a:lnTo>
                    <a:pt x="297" y="765"/>
                  </a:lnTo>
                  <a:lnTo>
                    <a:pt x="323" y="800"/>
                  </a:lnTo>
                  <a:lnTo>
                    <a:pt x="350" y="835"/>
                  </a:lnTo>
                  <a:lnTo>
                    <a:pt x="377" y="869"/>
                  </a:lnTo>
                  <a:lnTo>
                    <a:pt x="404" y="902"/>
                  </a:lnTo>
                  <a:lnTo>
                    <a:pt x="433" y="936"/>
                  </a:lnTo>
                  <a:lnTo>
                    <a:pt x="461" y="968"/>
                  </a:lnTo>
                  <a:lnTo>
                    <a:pt x="491" y="1000"/>
                  </a:lnTo>
                  <a:lnTo>
                    <a:pt x="521" y="1032"/>
                  </a:lnTo>
                  <a:lnTo>
                    <a:pt x="551" y="1062"/>
                  </a:lnTo>
                  <a:lnTo>
                    <a:pt x="582" y="1092"/>
                  </a:lnTo>
                  <a:lnTo>
                    <a:pt x="645" y="1151"/>
                  </a:lnTo>
                  <a:lnTo>
                    <a:pt x="709" y="1207"/>
                  </a:lnTo>
                  <a:lnTo>
                    <a:pt x="773" y="1261"/>
                  </a:lnTo>
                  <a:lnTo>
                    <a:pt x="838" y="1313"/>
                  </a:lnTo>
                  <a:lnTo>
                    <a:pt x="904" y="1361"/>
                  </a:lnTo>
                  <a:lnTo>
                    <a:pt x="904" y="1361"/>
                  </a:lnTo>
                  <a:lnTo>
                    <a:pt x="904" y="1361"/>
                  </a:lnTo>
                  <a:lnTo>
                    <a:pt x="935" y="1322"/>
                  </a:lnTo>
                  <a:lnTo>
                    <a:pt x="965" y="1283"/>
                  </a:lnTo>
                  <a:lnTo>
                    <a:pt x="994" y="1242"/>
                  </a:lnTo>
                  <a:lnTo>
                    <a:pt x="1023" y="1202"/>
                  </a:lnTo>
                  <a:lnTo>
                    <a:pt x="1050" y="1161"/>
                  </a:lnTo>
                  <a:lnTo>
                    <a:pt x="1077" y="1119"/>
                  </a:lnTo>
                  <a:lnTo>
                    <a:pt x="1101" y="1079"/>
                  </a:lnTo>
                  <a:lnTo>
                    <a:pt x="1126" y="1036"/>
                  </a:lnTo>
                  <a:lnTo>
                    <a:pt x="1150" y="995"/>
                  </a:lnTo>
                  <a:lnTo>
                    <a:pt x="1173" y="953"/>
                  </a:lnTo>
                  <a:lnTo>
                    <a:pt x="1195" y="910"/>
                  </a:lnTo>
                  <a:lnTo>
                    <a:pt x="1216" y="867"/>
                  </a:lnTo>
                  <a:lnTo>
                    <a:pt x="1236" y="825"/>
                  </a:lnTo>
                  <a:lnTo>
                    <a:pt x="1255" y="781"/>
                  </a:lnTo>
                  <a:lnTo>
                    <a:pt x="1273" y="738"/>
                  </a:lnTo>
                  <a:lnTo>
                    <a:pt x="1291" y="694"/>
                  </a:lnTo>
                  <a:lnTo>
                    <a:pt x="1308" y="651"/>
                  </a:lnTo>
                  <a:lnTo>
                    <a:pt x="1324" y="608"/>
                  </a:lnTo>
                  <a:lnTo>
                    <a:pt x="1339" y="564"/>
                  </a:lnTo>
                  <a:lnTo>
                    <a:pt x="1352" y="520"/>
                  </a:lnTo>
                  <a:lnTo>
                    <a:pt x="1366" y="476"/>
                  </a:lnTo>
                  <a:lnTo>
                    <a:pt x="1378" y="433"/>
                  </a:lnTo>
                  <a:lnTo>
                    <a:pt x="1389" y="389"/>
                  </a:lnTo>
                  <a:lnTo>
                    <a:pt x="1399" y="345"/>
                  </a:lnTo>
                  <a:lnTo>
                    <a:pt x="1408" y="302"/>
                  </a:lnTo>
                  <a:lnTo>
                    <a:pt x="1417" y="258"/>
                  </a:lnTo>
                  <a:lnTo>
                    <a:pt x="1425" y="215"/>
                  </a:lnTo>
                  <a:lnTo>
                    <a:pt x="1432" y="171"/>
                  </a:lnTo>
                  <a:lnTo>
                    <a:pt x="1438" y="128"/>
                  </a:lnTo>
                  <a:lnTo>
                    <a:pt x="1442" y="86"/>
                  </a:lnTo>
                  <a:lnTo>
                    <a:pt x="1447" y="43"/>
                  </a:lnTo>
                  <a:lnTo>
                    <a:pt x="1450" y="0"/>
                  </a:lnTo>
                  <a:lnTo>
                    <a:pt x="0" y="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63"/>
            <p:cNvSpPr>
              <a:spLocks/>
            </p:cNvSpPr>
            <p:nvPr userDrawn="1"/>
          </p:nvSpPr>
          <p:spPr bwMode="auto">
            <a:xfrm flipH="1">
              <a:off x="-50732" y="1171575"/>
              <a:ext cx="1449951" cy="1657351"/>
            </a:xfrm>
            <a:custGeom>
              <a:avLst/>
              <a:gdLst>
                <a:gd name="T0" fmla="*/ 908 w 908"/>
                <a:gd name="T1" fmla="*/ 0 h 1044"/>
                <a:gd name="T2" fmla="*/ 908 w 908"/>
                <a:gd name="T3" fmla="*/ 0 h 1044"/>
                <a:gd name="T4" fmla="*/ 848 w 908"/>
                <a:gd name="T5" fmla="*/ 28 h 1044"/>
                <a:gd name="T6" fmla="*/ 789 w 908"/>
                <a:gd name="T7" fmla="*/ 59 h 1044"/>
                <a:gd name="T8" fmla="*/ 729 w 908"/>
                <a:gd name="T9" fmla="*/ 89 h 1044"/>
                <a:gd name="T10" fmla="*/ 671 w 908"/>
                <a:gd name="T11" fmla="*/ 120 h 1044"/>
                <a:gd name="T12" fmla="*/ 612 w 908"/>
                <a:gd name="T13" fmla="*/ 153 h 1044"/>
                <a:gd name="T14" fmla="*/ 555 w 908"/>
                <a:gd name="T15" fmla="*/ 187 h 1044"/>
                <a:gd name="T16" fmla="*/ 498 w 908"/>
                <a:gd name="T17" fmla="*/ 222 h 1044"/>
                <a:gd name="T18" fmla="*/ 440 w 908"/>
                <a:gd name="T19" fmla="*/ 259 h 1044"/>
                <a:gd name="T20" fmla="*/ 384 w 908"/>
                <a:gd name="T21" fmla="*/ 298 h 1044"/>
                <a:gd name="T22" fmla="*/ 328 w 908"/>
                <a:gd name="T23" fmla="*/ 339 h 1044"/>
                <a:gd name="T24" fmla="*/ 273 w 908"/>
                <a:gd name="T25" fmla="*/ 380 h 1044"/>
                <a:gd name="T26" fmla="*/ 217 w 908"/>
                <a:gd name="T27" fmla="*/ 424 h 1044"/>
                <a:gd name="T28" fmla="*/ 162 w 908"/>
                <a:gd name="T29" fmla="*/ 471 h 1044"/>
                <a:gd name="T30" fmla="*/ 107 w 908"/>
                <a:gd name="T31" fmla="*/ 520 h 1044"/>
                <a:gd name="T32" fmla="*/ 53 w 908"/>
                <a:gd name="T33" fmla="*/ 570 h 1044"/>
                <a:gd name="T34" fmla="*/ 0 w 908"/>
                <a:gd name="T35" fmla="*/ 623 h 1044"/>
                <a:gd name="T36" fmla="*/ 0 w 908"/>
                <a:gd name="T37" fmla="*/ 623 h 1044"/>
                <a:gd name="T38" fmla="*/ 0 w 908"/>
                <a:gd name="T39" fmla="*/ 623 h 1044"/>
                <a:gd name="T40" fmla="*/ 53 w 908"/>
                <a:gd name="T41" fmla="*/ 660 h 1044"/>
                <a:gd name="T42" fmla="*/ 106 w 908"/>
                <a:gd name="T43" fmla="*/ 698 h 1044"/>
                <a:gd name="T44" fmla="*/ 160 w 908"/>
                <a:gd name="T45" fmla="*/ 732 h 1044"/>
                <a:gd name="T46" fmla="*/ 215 w 908"/>
                <a:gd name="T47" fmla="*/ 767 h 1044"/>
                <a:gd name="T48" fmla="*/ 270 w 908"/>
                <a:gd name="T49" fmla="*/ 800 h 1044"/>
                <a:gd name="T50" fmla="*/ 325 w 908"/>
                <a:gd name="T51" fmla="*/ 831 h 1044"/>
                <a:gd name="T52" fmla="*/ 383 w 908"/>
                <a:gd name="T53" fmla="*/ 862 h 1044"/>
                <a:gd name="T54" fmla="*/ 439 w 908"/>
                <a:gd name="T55" fmla="*/ 890 h 1044"/>
                <a:gd name="T56" fmla="*/ 496 w 908"/>
                <a:gd name="T57" fmla="*/ 917 h 1044"/>
                <a:gd name="T58" fmla="*/ 555 w 908"/>
                <a:gd name="T59" fmla="*/ 942 h 1044"/>
                <a:gd name="T60" fmla="*/ 612 w 908"/>
                <a:gd name="T61" fmla="*/ 964 h 1044"/>
                <a:gd name="T62" fmla="*/ 671 w 908"/>
                <a:gd name="T63" fmla="*/ 986 h 1044"/>
                <a:gd name="T64" fmla="*/ 730 w 908"/>
                <a:gd name="T65" fmla="*/ 1004 h 1044"/>
                <a:gd name="T66" fmla="*/ 789 w 908"/>
                <a:gd name="T67" fmla="*/ 1019 h 1044"/>
                <a:gd name="T68" fmla="*/ 848 w 908"/>
                <a:gd name="T69" fmla="*/ 1033 h 1044"/>
                <a:gd name="T70" fmla="*/ 908 w 908"/>
                <a:gd name="T71" fmla="*/ 1044 h 1044"/>
                <a:gd name="T72" fmla="*/ 908 w 908"/>
                <a:gd name="T73"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8" h="1044">
                  <a:moveTo>
                    <a:pt x="908" y="0"/>
                  </a:moveTo>
                  <a:lnTo>
                    <a:pt x="908" y="0"/>
                  </a:lnTo>
                  <a:lnTo>
                    <a:pt x="848" y="28"/>
                  </a:lnTo>
                  <a:lnTo>
                    <a:pt x="789" y="59"/>
                  </a:lnTo>
                  <a:lnTo>
                    <a:pt x="729" y="89"/>
                  </a:lnTo>
                  <a:lnTo>
                    <a:pt x="671" y="120"/>
                  </a:lnTo>
                  <a:lnTo>
                    <a:pt x="612" y="153"/>
                  </a:lnTo>
                  <a:lnTo>
                    <a:pt x="555" y="187"/>
                  </a:lnTo>
                  <a:lnTo>
                    <a:pt x="498" y="222"/>
                  </a:lnTo>
                  <a:lnTo>
                    <a:pt x="440" y="259"/>
                  </a:lnTo>
                  <a:lnTo>
                    <a:pt x="384" y="298"/>
                  </a:lnTo>
                  <a:lnTo>
                    <a:pt x="328" y="339"/>
                  </a:lnTo>
                  <a:lnTo>
                    <a:pt x="273" y="380"/>
                  </a:lnTo>
                  <a:lnTo>
                    <a:pt x="217" y="424"/>
                  </a:lnTo>
                  <a:lnTo>
                    <a:pt x="162" y="471"/>
                  </a:lnTo>
                  <a:lnTo>
                    <a:pt x="107" y="520"/>
                  </a:lnTo>
                  <a:lnTo>
                    <a:pt x="53" y="570"/>
                  </a:lnTo>
                  <a:lnTo>
                    <a:pt x="0" y="623"/>
                  </a:lnTo>
                  <a:lnTo>
                    <a:pt x="0" y="623"/>
                  </a:lnTo>
                  <a:lnTo>
                    <a:pt x="0" y="623"/>
                  </a:lnTo>
                  <a:lnTo>
                    <a:pt x="53" y="660"/>
                  </a:lnTo>
                  <a:lnTo>
                    <a:pt x="106" y="698"/>
                  </a:lnTo>
                  <a:lnTo>
                    <a:pt x="160" y="732"/>
                  </a:lnTo>
                  <a:lnTo>
                    <a:pt x="215" y="767"/>
                  </a:lnTo>
                  <a:lnTo>
                    <a:pt x="270" y="800"/>
                  </a:lnTo>
                  <a:lnTo>
                    <a:pt x="325" y="831"/>
                  </a:lnTo>
                  <a:lnTo>
                    <a:pt x="383" y="862"/>
                  </a:lnTo>
                  <a:lnTo>
                    <a:pt x="439" y="890"/>
                  </a:lnTo>
                  <a:lnTo>
                    <a:pt x="496" y="917"/>
                  </a:lnTo>
                  <a:lnTo>
                    <a:pt x="555" y="942"/>
                  </a:lnTo>
                  <a:lnTo>
                    <a:pt x="612" y="964"/>
                  </a:lnTo>
                  <a:lnTo>
                    <a:pt x="671" y="986"/>
                  </a:lnTo>
                  <a:lnTo>
                    <a:pt x="730" y="1004"/>
                  </a:lnTo>
                  <a:lnTo>
                    <a:pt x="789" y="1019"/>
                  </a:lnTo>
                  <a:lnTo>
                    <a:pt x="848" y="1033"/>
                  </a:lnTo>
                  <a:lnTo>
                    <a:pt x="908" y="1044"/>
                  </a:lnTo>
                  <a:lnTo>
                    <a:pt x="908"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64"/>
            <p:cNvSpPr>
              <a:spLocks/>
            </p:cNvSpPr>
            <p:nvPr userDrawn="1"/>
          </p:nvSpPr>
          <p:spPr bwMode="auto">
            <a:xfrm flipH="1">
              <a:off x="-50732" y="2160589"/>
              <a:ext cx="3388541" cy="2982913"/>
            </a:xfrm>
            <a:custGeom>
              <a:avLst/>
              <a:gdLst>
                <a:gd name="T0" fmla="*/ 2122 w 2122"/>
                <a:gd name="T1" fmla="*/ 1879 h 1879"/>
                <a:gd name="T2" fmla="*/ 2122 w 2122"/>
                <a:gd name="T3" fmla="*/ 502 h 1879"/>
                <a:gd name="T4" fmla="*/ 2122 w 2122"/>
                <a:gd name="T5" fmla="*/ 502 h 1879"/>
                <a:gd name="T6" fmla="*/ 2005 w 2122"/>
                <a:gd name="T7" fmla="*/ 447 h 1879"/>
                <a:gd name="T8" fmla="*/ 1889 w 2122"/>
                <a:gd name="T9" fmla="*/ 392 h 1879"/>
                <a:gd name="T10" fmla="*/ 1773 w 2122"/>
                <a:gd name="T11" fmla="*/ 334 h 1879"/>
                <a:gd name="T12" fmla="*/ 1716 w 2122"/>
                <a:gd name="T13" fmla="*/ 305 h 1879"/>
                <a:gd name="T14" fmla="*/ 1660 w 2122"/>
                <a:gd name="T15" fmla="*/ 275 h 1879"/>
                <a:gd name="T16" fmla="*/ 1602 w 2122"/>
                <a:gd name="T17" fmla="*/ 244 h 1879"/>
                <a:gd name="T18" fmla="*/ 1546 w 2122"/>
                <a:gd name="T19" fmla="*/ 213 h 1879"/>
                <a:gd name="T20" fmla="*/ 1490 w 2122"/>
                <a:gd name="T21" fmla="*/ 180 h 1879"/>
                <a:gd name="T22" fmla="*/ 1435 w 2122"/>
                <a:gd name="T23" fmla="*/ 147 h 1879"/>
                <a:gd name="T24" fmla="*/ 1379 w 2122"/>
                <a:gd name="T25" fmla="*/ 113 h 1879"/>
                <a:gd name="T26" fmla="*/ 1324 w 2122"/>
                <a:gd name="T27" fmla="*/ 77 h 1879"/>
                <a:gd name="T28" fmla="*/ 1268 w 2122"/>
                <a:gd name="T29" fmla="*/ 39 h 1879"/>
                <a:gd name="T30" fmla="*/ 1214 w 2122"/>
                <a:gd name="T31" fmla="*/ 0 h 1879"/>
                <a:gd name="T32" fmla="*/ 1214 w 2122"/>
                <a:gd name="T33" fmla="*/ 0 h 1879"/>
                <a:gd name="T34" fmla="*/ 1131 w 2122"/>
                <a:gd name="T35" fmla="*/ 132 h 1879"/>
                <a:gd name="T36" fmla="*/ 1052 w 2122"/>
                <a:gd name="T37" fmla="*/ 261 h 1879"/>
                <a:gd name="T38" fmla="*/ 976 w 2122"/>
                <a:gd name="T39" fmla="*/ 388 h 1879"/>
                <a:gd name="T40" fmla="*/ 902 w 2122"/>
                <a:gd name="T41" fmla="*/ 514 h 1879"/>
                <a:gd name="T42" fmla="*/ 758 w 2122"/>
                <a:gd name="T43" fmla="*/ 759 h 1879"/>
                <a:gd name="T44" fmla="*/ 687 w 2122"/>
                <a:gd name="T45" fmla="*/ 878 h 1879"/>
                <a:gd name="T46" fmla="*/ 617 w 2122"/>
                <a:gd name="T47" fmla="*/ 996 h 1879"/>
                <a:gd name="T48" fmla="*/ 546 w 2122"/>
                <a:gd name="T49" fmla="*/ 1111 h 1879"/>
                <a:gd name="T50" fmla="*/ 476 w 2122"/>
                <a:gd name="T51" fmla="*/ 1225 h 1879"/>
                <a:gd name="T52" fmla="*/ 402 w 2122"/>
                <a:gd name="T53" fmla="*/ 1338 h 1879"/>
                <a:gd name="T54" fmla="*/ 327 w 2122"/>
                <a:gd name="T55" fmla="*/ 1449 h 1879"/>
                <a:gd name="T56" fmla="*/ 289 w 2122"/>
                <a:gd name="T57" fmla="*/ 1503 h 1879"/>
                <a:gd name="T58" fmla="*/ 251 w 2122"/>
                <a:gd name="T59" fmla="*/ 1558 h 1879"/>
                <a:gd name="T60" fmla="*/ 211 w 2122"/>
                <a:gd name="T61" fmla="*/ 1612 h 1879"/>
                <a:gd name="T62" fmla="*/ 171 w 2122"/>
                <a:gd name="T63" fmla="*/ 1666 h 1879"/>
                <a:gd name="T64" fmla="*/ 129 w 2122"/>
                <a:gd name="T65" fmla="*/ 1720 h 1879"/>
                <a:gd name="T66" fmla="*/ 88 w 2122"/>
                <a:gd name="T67" fmla="*/ 1773 h 1879"/>
                <a:gd name="T68" fmla="*/ 44 w 2122"/>
                <a:gd name="T69" fmla="*/ 1826 h 1879"/>
                <a:gd name="T70" fmla="*/ 0 w 2122"/>
                <a:gd name="T71" fmla="*/ 1879 h 1879"/>
                <a:gd name="T72" fmla="*/ 2122 w 2122"/>
                <a:gd name="T73"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2" h="1879">
                  <a:moveTo>
                    <a:pt x="2122" y="1879"/>
                  </a:moveTo>
                  <a:lnTo>
                    <a:pt x="2122" y="502"/>
                  </a:lnTo>
                  <a:lnTo>
                    <a:pt x="2122" y="502"/>
                  </a:lnTo>
                  <a:lnTo>
                    <a:pt x="2005" y="447"/>
                  </a:lnTo>
                  <a:lnTo>
                    <a:pt x="1889" y="392"/>
                  </a:lnTo>
                  <a:lnTo>
                    <a:pt x="1773" y="334"/>
                  </a:lnTo>
                  <a:lnTo>
                    <a:pt x="1716" y="305"/>
                  </a:lnTo>
                  <a:lnTo>
                    <a:pt x="1660" y="275"/>
                  </a:lnTo>
                  <a:lnTo>
                    <a:pt x="1602" y="244"/>
                  </a:lnTo>
                  <a:lnTo>
                    <a:pt x="1546" y="213"/>
                  </a:lnTo>
                  <a:lnTo>
                    <a:pt x="1490" y="180"/>
                  </a:lnTo>
                  <a:lnTo>
                    <a:pt x="1435" y="147"/>
                  </a:lnTo>
                  <a:lnTo>
                    <a:pt x="1379" y="113"/>
                  </a:lnTo>
                  <a:lnTo>
                    <a:pt x="1324" y="77"/>
                  </a:lnTo>
                  <a:lnTo>
                    <a:pt x="1268" y="39"/>
                  </a:lnTo>
                  <a:lnTo>
                    <a:pt x="1214" y="0"/>
                  </a:lnTo>
                  <a:lnTo>
                    <a:pt x="1214" y="0"/>
                  </a:lnTo>
                  <a:lnTo>
                    <a:pt x="1131" y="132"/>
                  </a:lnTo>
                  <a:lnTo>
                    <a:pt x="1052" y="261"/>
                  </a:lnTo>
                  <a:lnTo>
                    <a:pt x="976" y="388"/>
                  </a:lnTo>
                  <a:lnTo>
                    <a:pt x="902" y="514"/>
                  </a:lnTo>
                  <a:lnTo>
                    <a:pt x="758" y="759"/>
                  </a:lnTo>
                  <a:lnTo>
                    <a:pt x="687" y="878"/>
                  </a:lnTo>
                  <a:lnTo>
                    <a:pt x="617" y="996"/>
                  </a:lnTo>
                  <a:lnTo>
                    <a:pt x="546" y="1111"/>
                  </a:lnTo>
                  <a:lnTo>
                    <a:pt x="476" y="1225"/>
                  </a:lnTo>
                  <a:lnTo>
                    <a:pt x="402" y="1338"/>
                  </a:lnTo>
                  <a:lnTo>
                    <a:pt x="327" y="1449"/>
                  </a:lnTo>
                  <a:lnTo>
                    <a:pt x="289" y="1503"/>
                  </a:lnTo>
                  <a:lnTo>
                    <a:pt x="251" y="1558"/>
                  </a:lnTo>
                  <a:lnTo>
                    <a:pt x="211" y="1612"/>
                  </a:lnTo>
                  <a:lnTo>
                    <a:pt x="171" y="1666"/>
                  </a:lnTo>
                  <a:lnTo>
                    <a:pt x="129" y="1720"/>
                  </a:lnTo>
                  <a:lnTo>
                    <a:pt x="88" y="1773"/>
                  </a:lnTo>
                  <a:lnTo>
                    <a:pt x="44" y="1826"/>
                  </a:lnTo>
                  <a:lnTo>
                    <a:pt x="0" y="1879"/>
                  </a:lnTo>
                  <a:lnTo>
                    <a:pt x="2122" y="18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65"/>
            <p:cNvSpPr>
              <a:spLocks/>
            </p:cNvSpPr>
            <p:nvPr userDrawn="1"/>
          </p:nvSpPr>
          <p:spPr bwMode="auto">
            <a:xfrm flipH="1">
              <a:off x="-50732" y="0"/>
              <a:ext cx="1449951" cy="2160589"/>
            </a:xfrm>
            <a:custGeom>
              <a:avLst/>
              <a:gdLst>
                <a:gd name="T0" fmla="*/ 0 w 908"/>
                <a:gd name="T1" fmla="*/ 1361 h 1361"/>
                <a:gd name="T2" fmla="*/ 0 w 908"/>
                <a:gd name="T3" fmla="*/ 1361 h 1361"/>
                <a:gd name="T4" fmla="*/ 53 w 908"/>
                <a:gd name="T5" fmla="*/ 1323 h 1361"/>
                <a:gd name="T6" fmla="*/ 107 w 908"/>
                <a:gd name="T7" fmla="*/ 1285 h 1361"/>
                <a:gd name="T8" fmla="*/ 161 w 908"/>
                <a:gd name="T9" fmla="*/ 1248 h 1361"/>
                <a:gd name="T10" fmla="*/ 216 w 908"/>
                <a:gd name="T11" fmla="*/ 1212 h 1361"/>
                <a:gd name="T12" fmla="*/ 271 w 908"/>
                <a:gd name="T13" fmla="*/ 1176 h 1361"/>
                <a:gd name="T14" fmla="*/ 328 w 908"/>
                <a:gd name="T15" fmla="*/ 1141 h 1361"/>
                <a:gd name="T16" fmla="*/ 384 w 908"/>
                <a:gd name="T17" fmla="*/ 1106 h 1361"/>
                <a:gd name="T18" fmla="*/ 440 w 908"/>
                <a:gd name="T19" fmla="*/ 1072 h 1361"/>
                <a:gd name="T20" fmla="*/ 498 w 908"/>
                <a:gd name="T21" fmla="*/ 1038 h 1361"/>
                <a:gd name="T22" fmla="*/ 555 w 908"/>
                <a:gd name="T23" fmla="*/ 1006 h 1361"/>
                <a:gd name="T24" fmla="*/ 612 w 908"/>
                <a:gd name="T25" fmla="*/ 974 h 1361"/>
                <a:gd name="T26" fmla="*/ 671 w 908"/>
                <a:gd name="T27" fmla="*/ 943 h 1361"/>
                <a:gd name="T28" fmla="*/ 729 w 908"/>
                <a:gd name="T29" fmla="*/ 912 h 1361"/>
                <a:gd name="T30" fmla="*/ 789 w 908"/>
                <a:gd name="T31" fmla="*/ 882 h 1361"/>
                <a:gd name="T32" fmla="*/ 848 w 908"/>
                <a:gd name="T33" fmla="*/ 853 h 1361"/>
                <a:gd name="T34" fmla="*/ 908 w 908"/>
                <a:gd name="T35" fmla="*/ 825 h 1361"/>
                <a:gd name="T36" fmla="*/ 908 w 908"/>
                <a:gd name="T37" fmla="*/ 0 h 1361"/>
                <a:gd name="T38" fmla="*/ 261 w 908"/>
                <a:gd name="T39" fmla="*/ 0 h 1361"/>
                <a:gd name="T40" fmla="*/ 261 w 908"/>
                <a:gd name="T41" fmla="*/ 0 h 1361"/>
                <a:gd name="T42" fmla="*/ 256 w 908"/>
                <a:gd name="T43" fmla="*/ 86 h 1361"/>
                <a:gd name="T44" fmla="*/ 248 w 908"/>
                <a:gd name="T45" fmla="*/ 170 h 1361"/>
                <a:gd name="T46" fmla="*/ 239 w 908"/>
                <a:gd name="T47" fmla="*/ 255 h 1361"/>
                <a:gd name="T48" fmla="*/ 229 w 908"/>
                <a:gd name="T49" fmla="*/ 340 h 1361"/>
                <a:gd name="T50" fmla="*/ 217 w 908"/>
                <a:gd name="T51" fmla="*/ 425 h 1361"/>
                <a:gd name="T52" fmla="*/ 205 w 908"/>
                <a:gd name="T53" fmla="*/ 511 h 1361"/>
                <a:gd name="T54" fmla="*/ 190 w 908"/>
                <a:gd name="T55" fmla="*/ 596 h 1361"/>
                <a:gd name="T56" fmla="*/ 175 w 908"/>
                <a:gd name="T57" fmla="*/ 681 h 1361"/>
                <a:gd name="T58" fmla="*/ 158 w 908"/>
                <a:gd name="T59" fmla="*/ 766 h 1361"/>
                <a:gd name="T60" fmla="*/ 140 w 908"/>
                <a:gd name="T61" fmla="*/ 852 h 1361"/>
                <a:gd name="T62" fmla="*/ 120 w 908"/>
                <a:gd name="T63" fmla="*/ 937 h 1361"/>
                <a:gd name="T64" fmla="*/ 99 w 908"/>
                <a:gd name="T65" fmla="*/ 1022 h 1361"/>
                <a:gd name="T66" fmla="*/ 76 w 908"/>
                <a:gd name="T67" fmla="*/ 1107 h 1361"/>
                <a:gd name="T68" fmla="*/ 52 w 908"/>
                <a:gd name="T69" fmla="*/ 1191 h 1361"/>
                <a:gd name="T70" fmla="*/ 27 w 908"/>
                <a:gd name="T71" fmla="*/ 1277 h 1361"/>
                <a:gd name="T72" fmla="*/ 0 w 908"/>
                <a:gd name="T73" fmla="*/ 1361 h 1361"/>
                <a:gd name="T74" fmla="*/ 0 w 908"/>
                <a:gd name="T75"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8" h="1361">
                  <a:moveTo>
                    <a:pt x="0" y="1361"/>
                  </a:moveTo>
                  <a:lnTo>
                    <a:pt x="0" y="1361"/>
                  </a:lnTo>
                  <a:lnTo>
                    <a:pt x="53" y="1323"/>
                  </a:lnTo>
                  <a:lnTo>
                    <a:pt x="107" y="1285"/>
                  </a:lnTo>
                  <a:lnTo>
                    <a:pt x="161" y="1248"/>
                  </a:lnTo>
                  <a:lnTo>
                    <a:pt x="216" y="1212"/>
                  </a:lnTo>
                  <a:lnTo>
                    <a:pt x="271" y="1176"/>
                  </a:lnTo>
                  <a:lnTo>
                    <a:pt x="328" y="1141"/>
                  </a:lnTo>
                  <a:lnTo>
                    <a:pt x="384" y="1106"/>
                  </a:lnTo>
                  <a:lnTo>
                    <a:pt x="440" y="1072"/>
                  </a:lnTo>
                  <a:lnTo>
                    <a:pt x="498" y="1038"/>
                  </a:lnTo>
                  <a:lnTo>
                    <a:pt x="555" y="1006"/>
                  </a:lnTo>
                  <a:lnTo>
                    <a:pt x="612" y="974"/>
                  </a:lnTo>
                  <a:lnTo>
                    <a:pt x="671" y="943"/>
                  </a:lnTo>
                  <a:lnTo>
                    <a:pt x="729" y="912"/>
                  </a:lnTo>
                  <a:lnTo>
                    <a:pt x="789" y="882"/>
                  </a:lnTo>
                  <a:lnTo>
                    <a:pt x="848" y="853"/>
                  </a:lnTo>
                  <a:lnTo>
                    <a:pt x="908" y="825"/>
                  </a:lnTo>
                  <a:lnTo>
                    <a:pt x="908" y="0"/>
                  </a:lnTo>
                  <a:lnTo>
                    <a:pt x="261" y="0"/>
                  </a:lnTo>
                  <a:lnTo>
                    <a:pt x="261" y="0"/>
                  </a:lnTo>
                  <a:lnTo>
                    <a:pt x="256" y="86"/>
                  </a:lnTo>
                  <a:lnTo>
                    <a:pt x="248" y="170"/>
                  </a:lnTo>
                  <a:lnTo>
                    <a:pt x="239" y="255"/>
                  </a:lnTo>
                  <a:lnTo>
                    <a:pt x="229" y="340"/>
                  </a:lnTo>
                  <a:lnTo>
                    <a:pt x="217" y="425"/>
                  </a:lnTo>
                  <a:lnTo>
                    <a:pt x="205" y="511"/>
                  </a:lnTo>
                  <a:lnTo>
                    <a:pt x="190" y="596"/>
                  </a:lnTo>
                  <a:lnTo>
                    <a:pt x="175" y="681"/>
                  </a:lnTo>
                  <a:lnTo>
                    <a:pt x="158" y="766"/>
                  </a:lnTo>
                  <a:lnTo>
                    <a:pt x="140" y="852"/>
                  </a:lnTo>
                  <a:lnTo>
                    <a:pt x="120" y="937"/>
                  </a:lnTo>
                  <a:lnTo>
                    <a:pt x="99" y="1022"/>
                  </a:lnTo>
                  <a:lnTo>
                    <a:pt x="76" y="1107"/>
                  </a:lnTo>
                  <a:lnTo>
                    <a:pt x="52" y="1191"/>
                  </a:lnTo>
                  <a:lnTo>
                    <a:pt x="27" y="1277"/>
                  </a:lnTo>
                  <a:lnTo>
                    <a:pt x="0" y="1361"/>
                  </a:lnTo>
                  <a:lnTo>
                    <a:pt x="0" y="1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66"/>
            <p:cNvSpPr>
              <a:spLocks/>
            </p:cNvSpPr>
            <p:nvPr userDrawn="1"/>
          </p:nvSpPr>
          <p:spPr bwMode="auto">
            <a:xfrm flipH="1">
              <a:off x="1399219" y="0"/>
              <a:ext cx="2112648" cy="2160589"/>
            </a:xfrm>
            <a:custGeom>
              <a:avLst/>
              <a:gdLst>
                <a:gd name="T0" fmla="*/ 1323 w 1323"/>
                <a:gd name="T1" fmla="*/ 1361 h 1361"/>
                <a:gd name="T2" fmla="*/ 1323 w 1323"/>
                <a:gd name="T3" fmla="*/ 1361 h 1361"/>
                <a:gd name="T4" fmla="*/ 1291 w 1323"/>
                <a:gd name="T5" fmla="*/ 1338 h 1361"/>
                <a:gd name="T6" fmla="*/ 1258 w 1323"/>
                <a:gd name="T7" fmla="*/ 1313 h 1361"/>
                <a:gd name="T8" fmla="*/ 1227 w 1323"/>
                <a:gd name="T9" fmla="*/ 1287 h 1361"/>
                <a:gd name="T10" fmla="*/ 1195 w 1323"/>
                <a:gd name="T11" fmla="*/ 1261 h 1361"/>
                <a:gd name="T12" fmla="*/ 1165 w 1323"/>
                <a:gd name="T13" fmla="*/ 1234 h 1361"/>
                <a:gd name="T14" fmla="*/ 1135 w 1323"/>
                <a:gd name="T15" fmla="*/ 1207 h 1361"/>
                <a:gd name="T16" fmla="*/ 1105 w 1323"/>
                <a:gd name="T17" fmla="*/ 1179 h 1361"/>
                <a:gd name="T18" fmla="*/ 1076 w 1323"/>
                <a:gd name="T19" fmla="*/ 1151 h 1361"/>
                <a:gd name="T20" fmla="*/ 1047 w 1323"/>
                <a:gd name="T21" fmla="*/ 1122 h 1361"/>
                <a:gd name="T22" fmla="*/ 1019 w 1323"/>
                <a:gd name="T23" fmla="*/ 1092 h 1361"/>
                <a:gd name="T24" fmla="*/ 991 w 1323"/>
                <a:gd name="T25" fmla="*/ 1062 h 1361"/>
                <a:gd name="T26" fmla="*/ 964 w 1323"/>
                <a:gd name="T27" fmla="*/ 1032 h 1361"/>
                <a:gd name="T28" fmla="*/ 938 w 1323"/>
                <a:gd name="T29" fmla="*/ 1000 h 1361"/>
                <a:gd name="T30" fmla="*/ 912 w 1323"/>
                <a:gd name="T31" fmla="*/ 968 h 1361"/>
                <a:gd name="T32" fmla="*/ 886 w 1323"/>
                <a:gd name="T33" fmla="*/ 936 h 1361"/>
                <a:gd name="T34" fmla="*/ 861 w 1323"/>
                <a:gd name="T35" fmla="*/ 902 h 1361"/>
                <a:gd name="T36" fmla="*/ 836 w 1323"/>
                <a:gd name="T37" fmla="*/ 869 h 1361"/>
                <a:gd name="T38" fmla="*/ 813 w 1323"/>
                <a:gd name="T39" fmla="*/ 835 h 1361"/>
                <a:gd name="T40" fmla="*/ 790 w 1323"/>
                <a:gd name="T41" fmla="*/ 800 h 1361"/>
                <a:gd name="T42" fmla="*/ 768 w 1323"/>
                <a:gd name="T43" fmla="*/ 765 h 1361"/>
                <a:gd name="T44" fmla="*/ 747 w 1323"/>
                <a:gd name="T45" fmla="*/ 729 h 1361"/>
                <a:gd name="T46" fmla="*/ 725 w 1323"/>
                <a:gd name="T47" fmla="*/ 693 h 1361"/>
                <a:gd name="T48" fmla="*/ 705 w 1323"/>
                <a:gd name="T49" fmla="*/ 656 h 1361"/>
                <a:gd name="T50" fmla="*/ 686 w 1323"/>
                <a:gd name="T51" fmla="*/ 619 h 1361"/>
                <a:gd name="T52" fmla="*/ 667 w 1323"/>
                <a:gd name="T53" fmla="*/ 581 h 1361"/>
                <a:gd name="T54" fmla="*/ 649 w 1323"/>
                <a:gd name="T55" fmla="*/ 542 h 1361"/>
                <a:gd name="T56" fmla="*/ 631 w 1323"/>
                <a:gd name="T57" fmla="*/ 504 h 1361"/>
                <a:gd name="T58" fmla="*/ 614 w 1323"/>
                <a:gd name="T59" fmla="*/ 465 h 1361"/>
                <a:gd name="T60" fmla="*/ 598 w 1323"/>
                <a:gd name="T61" fmla="*/ 424 h 1361"/>
                <a:gd name="T62" fmla="*/ 582 w 1323"/>
                <a:gd name="T63" fmla="*/ 385 h 1361"/>
                <a:gd name="T64" fmla="*/ 568 w 1323"/>
                <a:gd name="T65" fmla="*/ 343 h 1361"/>
                <a:gd name="T66" fmla="*/ 554 w 1323"/>
                <a:gd name="T67" fmla="*/ 303 h 1361"/>
                <a:gd name="T68" fmla="*/ 554 w 1323"/>
                <a:gd name="T69" fmla="*/ 303 h 1361"/>
                <a:gd name="T70" fmla="*/ 542 w 1323"/>
                <a:gd name="T71" fmla="*/ 266 h 1361"/>
                <a:gd name="T72" fmla="*/ 531 w 1323"/>
                <a:gd name="T73" fmla="*/ 228 h 1361"/>
                <a:gd name="T74" fmla="*/ 520 w 1323"/>
                <a:gd name="T75" fmla="*/ 190 h 1361"/>
                <a:gd name="T76" fmla="*/ 511 w 1323"/>
                <a:gd name="T77" fmla="*/ 153 h 1361"/>
                <a:gd name="T78" fmla="*/ 502 w 1323"/>
                <a:gd name="T79" fmla="*/ 115 h 1361"/>
                <a:gd name="T80" fmla="*/ 493 w 1323"/>
                <a:gd name="T81" fmla="*/ 77 h 1361"/>
                <a:gd name="T82" fmla="*/ 487 w 1323"/>
                <a:gd name="T83" fmla="*/ 38 h 1361"/>
                <a:gd name="T84" fmla="*/ 479 w 1323"/>
                <a:gd name="T85" fmla="*/ 0 h 1361"/>
                <a:gd name="T86" fmla="*/ 0 w 1323"/>
                <a:gd name="T87" fmla="*/ 0 h 1361"/>
                <a:gd name="T88" fmla="*/ 0 w 1323"/>
                <a:gd name="T89" fmla="*/ 0 h 1361"/>
                <a:gd name="T90" fmla="*/ 70 w 1323"/>
                <a:gd name="T91" fmla="*/ 99 h 1361"/>
                <a:gd name="T92" fmla="*/ 140 w 1323"/>
                <a:gd name="T93" fmla="*/ 197 h 1361"/>
                <a:gd name="T94" fmla="*/ 213 w 1323"/>
                <a:gd name="T95" fmla="*/ 293 h 1361"/>
                <a:gd name="T96" fmla="*/ 289 w 1323"/>
                <a:gd name="T97" fmla="*/ 386 h 1361"/>
                <a:gd name="T98" fmla="*/ 365 w 1323"/>
                <a:gd name="T99" fmla="*/ 477 h 1361"/>
                <a:gd name="T100" fmla="*/ 444 w 1323"/>
                <a:gd name="T101" fmla="*/ 568 h 1361"/>
                <a:gd name="T102" fmla="*/ 525 w 1323"/>
                <a:gd name="T103" fmla="*/ 656 h 1361"/>
                <a:gd name="T104" fmla="*/ 607 w 1323"/>
                <a:gd name="T105" fmla="*/ 743 h 1361"/>
                <a:gd name="T106" fmla="*/ 690 w 1323"/>
                <a:gd name="T107" fmla="*/ 826 h 1361"/>
                <a:gd name="T108" fmla="*/ 777 w 1323"/>
                <a:gd name="T109" fmla="*/ 909 h 1361"/>
                <a:gd name="T110" fmla="*/ 863 w 1323"/>
                <a:gd name="T111" fmla="*/ 989 h 1361"/>
                <a:gd name="T112" fmla="*/ 952 w 1323"/>
                <a:gd name="T113" fmla="*/ 1068 h 1361"/>
                <a:gd name="T114" fmla="*/ 1043 w 1323"/>
                <a:gd name="T115" fmla="*/ 1144 h 1361"/>
                <a:gd name="T116" fmla="*/ 1135 w 1323"/>
                <a:gd name="T117" fmla="*/ 1218 h 1361"/>
                <a:gd name="T118" fmla="*/ 1228 w 1323"/>
                <a:gd name="T119" fmla="*/ 1290 h 1361"/>
                <a:gd name="T120" fmla="*/ 1323 w 1323"/>
                <a:gd name="T121" fmla="*/ 1361 h 1361"/>
                <a:gd name="T122" fmla="*/ 1323 w 1323"/>
                <a:gd name="T123" fmla="*/ 136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3" h="1361">
                  <a:moveTo>
                    <a:pt x="1323" y="1361"/>
                  </a:moveTo>
                  <a:lnTo>
                    <a:pt x="1323" y="1361"/>
                  </a:lnTo>
                  <a:lnTo>
                    <a:pt x="1291" y="1338"/>
                  </a:lnTo>
                  <a:lnTo>
                    <a:pt x="1258" y="1313"/>
                  </a:lnTo>
                  <a:lnTo>
                    <a:pt x="1227" y="1287"/>
                  </a:lnTo>
                  <a:lnTo>
                    <a:pt x="1195" y="1261"/>
                  </a:lnTo>
                  <a:lnTo>
                    <a:pt x="1165" y="1234"/>
                  </a:lnTo>
                  <a:lnTo>
                    <a:pt x="1135" y="1207"/>
                  </a:lnTo>
                  <a:lnTo>
                    <a:pt x="1105" y="1179"/>
                  </a:lnTo>
                  <a:lnTo>
                    <a:pt x="1076" y="1151"/>
                  </a:lnTo>
                  <a:lnTo>
                    <a:pt x="1047" y="1122"/>
                  </a:lnTo>
                  <a:lnTo>
                    <a:pt x="1019" y="1092"/>
                  </a:lnTo>
                  <a:lnTo>
                    <a:pt x="991" y="1062"/>
                  </a:lnTo>
                  <a:lnTo>
                    <a:pt x="964" y="1032"/>
                  </a:lnTo>
                  <a:lnTo>
                    <a:pt x="938" y="1000"/>
                  </a:lnTo>
                  <a:lnTo>
                    <a:pt x="912" y="968"/>
                  </a:lnTo>
                  <a:lnTo>
                    <a:pt x="886" y="936"/>
                  </a:lnTo>
                  <a:lnTo>
                    <a:pt x="861" y="902"/>
                  </a:lnTo>
                  <a:lnTo>
                    <a:pt x="836" y="869"/>
                  </a:lnTo>
                  <a:lnTo>
                    <a:pt x="813" y="835"/>
                  </a:lnTo>
                  <a:lnTo>
                    <a:pt x="790" y="800"/>
                  </a:lnTo>
                  <a:lnTo>
                    <a:pt x="768" y="765"/>
                  </a:lnTo>
                  <a:lnTo>
                    <a:pt x="747" y="729"/>
                  </a:lnTo>
                  <a:lnTo>
                    <a:pt x="725" y="693"/>
                  </a:lnTo>
                  <a:lnTo>
                    <a:pt x="705" y="656"/>
                  </a:lnTo>
                  <a:lnTo>
                    <a:pt x="686" y="619"/>
                  </a:lnTo>
                  <a:lnTo>
                    <a:pt x="667" y="581"/>
                  </a:lnTo>
                  <a:lnTo>
                    <a:pt x="649" y="542"/>
                  </a:lnTo>
                  <a:lnTo>
                    <a:pt x="631" y="504"/>
                  </a:lnTo>
                  <a:lnTo>
                    <a:pt x="614" y="465"/>
                  </a:lnTo>
                  <a:lnTo>
                    <a:pt x="598" y="424"/>
                  </a:lnTo>
                  <a:lnTo>
                    <a:pt x="582" y="385"/>
                  </a:lnTo>
                  <a:lnTo>
                    <a:pt x="568" y="343"/>
                  </a:lnTo>
                  <a:lnTo>
                    <a:pt x="554" y="303"/>
                  </a:lnTo>
                  <a:lnTo>
                    <a:pt x="554" y="303"/>
                  </a:lnTo>
                  <a:lnTo>
                    <a:pt x="542" y="266"/>
                  </a:lnTo>
                  <a:lnTo>
                    <a:pt x="531" y="228"/>
                  </a:lnTo>
                  <a:lnTo>
                    <a:pt x="520" y="190"/>
                  </a:lnTo>
                  <a:lnTo>
                    <a:pt x="511" y="153"/>
                  </a:lnTo>
                  <a:lnTo>
                    <a:pt x="502" y="115"/>
                  </a:lnTo>
                  <a:lnTo>
                    <a:pt x="493" y="77"/>
                  </a:lnTo>
                  <a:lnTo>
                    <a:pt x="487" y="38"/>
                  </a:lnTo>
                  <a:lnTo>
                    <a:pt x="479" y="0"/>
                  </a:lnTo>
                  <a:lnTo>
                    <a:pt x="0" y="0"/>
                  </a:lnTo>
                  <a:lnTo>
                    <a:pt x="0" y="0"/>
                  </a:lnTo>
                  <a:lnTo>
                    <a:pt x="70" y="99"/>
                  </a:lnTo>
                  <a:lnTo>
                    <a:pt x="140" y="197"/>
                  </a:lnTo>
                  <a:lnTo>
                    <a:pt x="213" y="293"/>
                  </a:lnTo>
                  <a:lnTo>
                    <a:pt x="289" y="386"/>
                  </a:lnTo>
                  <a:lnTo>
                    <a:pt x="365" y="477"/>
                  </a:lnTo>
                  <a:lnTo>
                    <a:pt x="444" y="568"/>
                  </a:lnTo>
                  <a:lnTo>
                    <a:pt x="525" y="656"/>
                  </a:lnTo>
                  <a:lnTo>
                    <a:pt x="607" y="743"/>
                  </a:lnTo>
                  <a:lnTo>
                    <a:pt x="690" y="826"/>
                  </a:lnTo>
                  <a:lnTo>
                    <a:pt x="777" y="909"/>
                  </a:lnTo>
                  <a:lnTo>
                    <a:pt x="863" y="989"/>
                  </a:lnTo>
                  <a:lnTo>
                    <a:pt x="952" y="1068"/>
                  </a:lnTo>
                  <a:lnTo>
                    <a:pt x="1043" y="1144"/>
                  </a:lnTo>
                  <a:lnTo>
                    <a:pt x="1135" y="1218"/>
                  </a:lnTo>
                  <a:lnTo>
                    <a:pt x="1228" y="1290"/>
                  </a:lnTo>
                  <a:lnTo>
                    <a:pt x="1323" y="1361"/>
                  </a:lnTo>
                  <a:lnTo>
                    <a:pt x="1323" y="1361"/>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67"/>
            <p:cNvSpPr>
              <a:spLocks/>
            </p:cNvSpPr>
            <p:nvPr userDrawn="1"/>
          </p:nvSpPr>
          <p:spPr bwMode="auto">
            <a:xfrm flipH="1">
              <a:off x="-50732" y="2160589"/>
              <a:ext cx="1449951" cy="852488"/>
            </a:xfrm>
            <a:custGeom>
              <a:avLst/>
              <a:gdLst>
                <a:gd name="T0" fmla="*/ 908 w 908"/>
                <a:gd name="T1" fmla="*/ 378 h 537"/>
                <a:gd name="T2" fmla="*/ 908 w 908"/>
                <a:gd name="T3" fmla="*/ 378 h 537"/>
                <a:gd name="T4" fmla="*/ 848 w 908"/>
                <a:gd name="T5" fmla="*/ 367 h 537"/>
                <a:gd name="T6" fmla="*/ 789 w 908"/>
                <a:gd name="T7" fmla="*/ 356 h 537"/>
                <a:gd name="T8" fmla="*/ 730 w 908"/>
                <a:gd name="T9" fmla="*/ 341 h 537"/>
                <a:gd name="T10" fmla="*/ 671 w 908"/>
                <a:gd name="T11" fmla="*/ 325 h 537"/>
                <a:gd name="T12" fmla="*/ 612 w 908"/>
                <a:gd name="T13" fmla="*/ 309 h 537"/>
                <a:gd name="T14" fmla="*/ 555 w 908"/>
                <a:gd name="T15" fmla="*/ 289 h 537"/>
                <a:gd name="T16" fmla="*/ 496 w 908"/>
                <a:gd name="T17" fmla="*/ 268 h 537"/>
                <a:gd name="T18" fmla="*/ 439 w 908"/>
                <a:gd name="T19" fmla="*/ 246 h 537"/>
                <a:gd name="T20" fmla="*/ 383 w 908"/>
                <a:gd name="T21" fmla="*/ 222 h 537"/>
                <a:gd name="T22" fmla="*/ 325 w 908"/>
                <a:gd name="T23" fmla="*/ 195 h 537"/>
                <a:gd name="T24" fmla="*/ 270 w 908"/>
                <a:gd name="T25" fmla="*/ 167 h 537"/>
                <a:gd name="T26" fmla="*/ 215 w 908"/>
                <a:gd name="T27" fmla="*/ 138 h 537"/>
                <a:gd name="T28" fmla="*/ 160 w 908"/>
                <a:gd name="T29" fmla="*/ 106 h 537"/>
                <a:gd name="T30" fmla="*/ 106 w 908"/>
                <a:gd name="T31" fmla="*/ 72 h 537"/>
                <a:gd name="T32" fmla="*/ 53 w 908"/>
                <a:gd name="T33" fmla="*/ 37 h 537"/>
                <a:gd name="T34" fmla="*/ 0 w 908"/>
                <a:gd name="T35" fmla="*/ 0 h 537"/>
                <a:gd name="T36" fmla="*/ 0 w 908"/>
                <a:gd name="T37" fmla="*/ 0 h 537"/>
                <a:gd name="T38" fmla="*/ 54 w 908"/>
                <a:gd name="T39" fmla="*/ 40 h 537"/>
                <a:gd name="T40" fmla="*/ 110 w 908"/>
                <a:gd name="T41" fmla="*/ 78 h 537"/>
                <a:gd name="T42" fmla="*/ 165 w 908"/>
                <a:gd name="T43" fmla="*/ 115 h 537"/>
                <a:gd name="T44" fmla="*/ 221 w 908"/>
                <a:gd name="T45" fmla="*/ 152 h 537"/>
                <a:gd name="T46" fmla="*/ 276 w 908"/>
                <a:gd name="T47" fmla="*/ 188 h 537"/>
                <a:gd name="T48" fmla="*/ 332 w 908"/>
                <a:gd name="T49" fmla="*/ 224 h 537"/>
                <a:gd name="T50" fmla="*/ 388 w 908"/>
                <a:gd name="T51" fmla="*/ 259 h 537"/>
                <a:gd name="T52" fmla="*/ 446 w 908"/>
                <a:gd name="T53" fmla="*/ 293 h 537"/>
                <a:gd name="T54" fmla="*/ 502 w 908"/>
                <a:gd name="T55" fmla="*/ 325 h 537"/>
                <a:gd name="T56" fmla="*/ 559 w 908"/>
                <a:gd name="T57" fmla="*/ 358 h 537"/>
                <a:gd name="T58" fmla="*/ 617 w 908"/>
                <a:gd name="T59" fmla="*/ 390 h 537"/>
                <a:gd name="T60" fmla="*/ 675 w 908"/>
                <a:gd name="T61" fmla="*/ 421 h 537"/>
                <a:gd name="T62" fmla="*/ 733 w 908"/>
                <a:gd name="T63" fmla="*/ 450 h 537"/>
                <a:gd name="T64" fmla="*/ 791 w 908"/>
                <a:gd name="T65" fmla="*/ 480 h 537"/>
                <a:gd name="T66" fmla="*/ 850 w 908"/>
                <a:gd name="T67" fmla="*/ 509 h 537"/>
                <a:gd name="T68" fmla="*/ 908 w 908"/>
                <a:gd name="T69" fmla="*/ 537 h 537"/>
                <a:gd name="T70" fmla="*/ 908 w 908"/>
                <a:gd name="T71" fmla="*/ 3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8" h="537">
                  <a:moveTo>
                    <a:pt x="908" y="378"/>
                  </a:moveTo>
                  <a:lnTo>
                    <a:pt x="908" y="378"/>
                  </a:lnTo>
                  <a:lnTo>
                    <a:pt x="848" y="367"/>
                  </a:lnTo>
                  <a:lnTo>
                    <a:pt x="789" y="356"/>
                  </a:lnTo>
                  <a:lnTo>
                    <a:pt x="730" y="341"/>
                  </a:lnTo>
                  <a:lnTo>
                    <a:pt x="671" y="325"/>
                  </a:lnTo>
                  <a:lnTo>
                    <a:pt x="612" y="309"/>
                  </a:lnTo>
                  <a:lnTo>
                    <a:pt x="555" y="289"/>
                  </a:lnTo>
                  <a:lnTo>
                    <a:pt x="496" y="268"/>
                  </a:lnTo>
                  <a:lnTo>
                    <a:pt x="439" y="246"/>
                  </a:lnTo>
                  <a:lnTo>
                    <a:pt x="383" y="222"/>
                  </a:lnTo>
                  <a:lnTo>
                    <a:pt x="325" y="195"/>
                  </a:lnTo>
                  <a:lnTo>
                    <a:pt x="270" y="167"/>
                  </a:lnTo>
                  <a:lnTo>
                    <a:pt x="215" y="138"/>
                  </a:lnTo>
                  <a:lnTo>
                    <a:pt x="160" y="106"/>
                  </a:lnTo>
                  <a:lnTo>
                    <a:pt x="106" y="72"/>
                  </a:lnTo>
                  <a:lnTo>
                    <a:pt x="53" y="37"/>
                  </a:lnTo>
                  <a:lnTo>
                    <a:pt x="0" y="0"/>
                  </a:lnTo>
                  <a:lnTo>
                    <a:pt x="0" y="0"/>
                  </a:lnTo>
                  <a:lnTo>
                    <a:pt x="54" y="40"/>
                  </a:lnTo>
                  <a:lnTo>
                    <a:pt x="110" y="78"/>
                  </a:lnTo>
                  <a:lnTo>
                    <a:pt x="165" y="115"/>
                  </a:lnTo>
                  <a:lnTo>
                    <a:pt x="221" y="152"/>
                  </a:lnTo>
                  <a:lnTo>
                    <a:pt x="276" y="188"/>
                  </a:lnTo>
                  <a:lnTo>
                    <a:pt x="332" y="224"/>
                  </a:lnTo>
                  <a:lnTo>
                    <a:pt x="388" y="259"/>
                  </a:lnTo>
                  <a:lnTo>
                    <a:pt x="446" y="293"/>
                  </a:lnTo>
                  <a:lnTo>
                    <a:pt x="502" y="325"/>
                  </a:lnTo>
                  <a:lnTo>
                    <a:pt x="559" y="358"/>
                  </a:lnTo>
                  <a:lnTo>
                    <a:pt x="617" y="390"/>
                  </a:lnTo>
                  <a:lnTo>
                    <a:pt x="675" y="421"/>
                  </a:lnTo>
                  <a:lnTo>
                    <a:pt x="733" y="450"/>
                  </a:lnTo>
                  <a:lnTo>
                    <a:pt x="791" y="480"/>
                  </a:lnTo>
                  <a:lnTo>
                    <a:pt x="850" y="509"/>
                  </a:lnTo>
                  <a:lnTo>
                    <a:pt x="908" y="537"/>
                  </a:lnTo>
                  <a:lnTo>
                    <a:pt x="908" y="378"/>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68"/>
            <p:cNvSpPr>
              <a:spLocks/>
            </p:cNvSpPr>
            <p:nvPr userDrawn="1"/>
          </p:nvSpPr>
          <p:spPr bwMode="auto">
            <a:xfrm flipH="1">
              <a:off x="1399219" y="2160588"/>
              <a:ext cx="2612466" cy="2982913"/>
            </a:xfrm>
            <a:custGeom>
              <a:avLst/>
              <a:gdLst>
                <a:gd name="T0" fmla="*/ 588 w 1636"/>
                <a:gd name="T1" fmla="*/ 1879 h 1879"/>
                <a:gd name="T2" fmla="*/ 632 w 1636"/>
                <a:gd name="T3" fmla="*/ 1826 h 1879"/>
                <a:gd name="T4" fmla="*/ 719 w 1636"/>
                <a:gd name="T5" fmla="*/ 1719 h 1879"/>
                <a:gd name="T6" fmla="*/ 802 w 1636"/>
                <a:gd name="T7" fmla="*/ 1611 h 1879"/>
                <a:gd name="T8" fmla="*/ 883 w 1636"/>
                <a:gd name="T9" fmla="*/ 1501 h 1879"/>
                <a:gd name="T10" fmla="*/ 961 w 1636"/>
                <a:gd name="T11" fmla="*/ 1389 h 1879"/>
                <a:gd name="T12" fmla="*/ 1035 w 1636"/>
                <a:gd name="T13" fmla="*/ 1275 h 1879"/>
                <a:gd name="T14" fmla="*/ 1107 w 1636"/>
                <a:gd name="T15" fmla="*/ 1160 h 1879"/>
                <a:gd name="T16" fmla="*/ 1175 w 1636"/>
                <a:gd name="T17" fmla="*/ 1043 h 1879"/>
                <a:gd name="T18" fmla="*/ 1241 w 1636"/>
                <a:gd name="T19" fmla="*/ 925 h 1879"/>
                <a:gd name="T20" fmla="*/ 1304 w 1636"/>
                <a:gd name="T21" fmla="*/ 806 h 1879"/>
                <a:gd name="T22" fmla="*/ 1363 w 1636"/>
                <a:gd name="T23" fmla="*/ 684 h 1879"/>
                <a:gd name="T24" fmla="*/ 1419 w 1636"/>
                <a:gd name="T25" fmla="*/ 563 h 1879"/>
                <a:gd name="T26" fmla="*/ 1473 w 1636"/>
                <a:gd name="T27" fmla="*/ 440 h 1879"/>
                <a:gd name="T28" fmla="*/ 1524 w 1636"/>
                <a:gd name="T29" fmla="*/ 315 h 1879"/>
                <a:gd name="T30" fmla="*/ 1571 w 1636"/>
                <a:gd name="T31" fmla="*/ 190 h 1879"/>
                <a:gd name="T32" fmla="*/ 1615 w 1636"/>
                <a:gd name="T33" fmla="*/ 63 h 1879"/>
                <a:gd name="T34" fmla="*/ 1636 w 1636"/>
                <a:gd name="T35" fmla="*/ 0 h 1879"/>
                <a:gd name="T36" fmla="*/ 1570 w 1636"/>
                <a:gd name="T37" fmla="*/ 49 h 1879"/>
                <a:gd name="T38" fmla="*/ 1442 w 1636"/>
                <a:gd name="T39" fmla="*/ 148 h 1879"/>
                <a:gd name="T40" fmla="*/ 1317 w 1636"/>
                <a:gd name="T41" fmla="*/ 250 h 1879"/>
                <a:gd name="T42" fmla="*/ 1197 w 1636"/>
                <a:gd name="T43" fmla="*/ 355 h 1879"/>
                <a:gd name="T44" fmla="*/ 1079 w 1636"/>
                <a:gd name="T45" fmla="*/ 463 h 1879"/>
                <a:gd name="T46" fmla="*/ 965 w 1636"/>
                <a:gd name="T47" fmla="*/ 573 h 1879"/>
                <a:gd name="T48" fmla="*/ 856 w 1636"/>
                <a:gd name="T49" fmla="*/ 687 h 1879"/>
                <a:gd name="T50" fmla="*/ 749 w 1636"/>
                <a:gd name="T51" fmla="*/ 802 h 1879"/>
                <a:gd name="T52" fmla="*/ 647 w 1636"/>
                <a:gd name="T53" fmla="*/ 921 h 1879"/>
                <a:gd name="T54" fmla="*/ 549 w 1636"/>
                <a:gd name="T55" fmla="*/ 1042 h 1879"/>
                <a:gd name="T56" fmla="*/ 453 w 1636"/>
                <a:gd name="T57" fmla="*/ 1165 h 1879"/>
                <a:gd name="T58" fmla="*/ 362 w 1636"/>
                <a:gd name="T59" fmla="*/ 1291 h 1879"/>
                <a:gd name="T60" fmla="*/ 276 w 1636"/>
                <a:gd name="T61" fmla="*/ 1418 h 1879"/>
                <a:gd name="T62" fmla="*/ 192 w 1636"/>
                <a:gd name="T63" fmla="*/ 1547 h 1879"/>
                <a:gd name="T64" fmla="*/ 113 w 1636"/>
                <a:gd name="T65" fmla="*/ 1679 h 1879"/>
                <a:gd name="T66" fmla="*/ 37 w 1636"/>
                <a:gd name="T67" fmla="*/ 1812 h 1879"/>
                <a:gd name="T68" fmla="*/ 0 w 1636"/>
                <a:gd name="T69" fmla="*/ 1879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6" h="1879">
                  <a:moveTo>
                    <a:pt x="0" y="1879"/>
                  </a:moveTo>
                  <a:lnTo>
                    <a:pt x="588" y="1879"/>
                  </a:lnTo>
                  <a:lnTo>
                    <a:pt x="588" y="1879"/>
                  </a:lnTo>
                  <a:lnTo>
                    <a:pt x="632" y="1826"/>
                  </a:lnTo>
                  <a:lnTo>
                    <a:pt x="676" y="1773"/>
                  </a:lnTo>
                  <a:lnTo>
                    <a:pt x="719" y="1719"/>
                  </a:lnTo>
                  <a:lnTo>
                    <a:pt x="760" y="1665"/>
                  </a:lnTo>
                  <a:lnTo>
                    <a:pt x="802" y="1611"/>
                  </a:lnTo>
                  <a:lnTo>
                    <a:pt x="842" y="1556"/>
                  </a:lnTo>
                  <a:lnTo>
                    <a:pt x="883" y="1501"/>
                  </a:lnTo>
                  <a:lnTo>
                    <a:pt x="922" y="1445"/>
                  </a:lnTo>
                  <a:lnTo>
                    <a:pt x="961" y="1389"/>
                  </a:lnTo>
                  <a:lnTo>
                    <a:pt x="998" y="1332"/>
                  </a:lnTo>
                  <a:lnTo>
                    <a:pt x="1035" y="1275"/>
                  </a:lnTo>
                  <a:lnTo>
                    <a:pt x="1071" y="1218"/>
                  </a:lnTo>
                  <a:lnTo>
                    <a:pt x="1107" y="1160"/>
                  </a:lnTo>
                  <a:lnTo>
                    <a:pt x="1142" y="1102"/>
                  </a:lnTo>
                  <a:lnTo>
                    <a:pt x="1175" y="1043"/>
                  </a:lnTo>
                  <a:lnTo>
                    <a:pt x="1208" y="985"/>
                  </a:lnTo>
                  <a:lnTo>
                    <a:pt x="1241" y="925"/>
                  </a:lnTo>
                  <a:lnTo>
                    <a:pt x="1272" y="865"/>
                  </a:lnTo>
                  <a:lnTo>
                    <a:pt x="1304" y="806"/>
                  </a:lnTo>
                  <a:lnTo>
                    <a:pt x="1334" y="745"/>
                  </a:lnTo>
                  <a:lnTo>
                    <a:pt x="1363" y="684"/>
                  </a:lnTo>
                  <a:lnTo>
                    <a:pt x="1391" y="624"/>
                  </a:lnTo>
                  <a:lnTo>
                    <a:pt x="1419" y="563"/>
                  </a:lnTo>
                  <a:lnTo>
                    <a:pt x="1446" y="501"/>
                  </a:lnTo>
                  <a:lnTo>
                    <a:pt x="1473" y="440"/>
                  </a:lnTo>
                  <a:lnTo>
                    <a:pt x="1498" y="377"/>
                  </a:lnTo>
                  <a:lnTo>
                    <a:pt x="1524" y="315"/>
                  </a:lnTo>
                  <a:lnTo>
                    <a:pt x="1548" y="253"/>
                  </a:lnTo>
                  <a:lnTo>
                    <a:pt x="1571" y="190"/>
                  </a:lnTo>
                  <a:lnTo>
                    <a:pt x="1594" y="127"/>
                  </a:lnTo>
                  <a:lnTo>
                    <a:pt x="1615" y="63"/>
                  </a:lnTo>
                  <a:lnTo>
                    <a:pt x="1636" y="0"/>
                  </a:lnTo>
                  <a:lnTo>
                    <a:pt x="1636" y="0"/>
                  </a:lnTo>
                  <a:lnTo>
                    <a:pt x="1636" y="0"/>
                  </a:lnTo>
                  <a:lnTo>
                    <a:pt x="1570" y="49"/>
                  </a:lnTo>
                  <a:lnTo>
                    <a:pt x="1506" y="98"/>
                  </a:lnTo>
                  <a:lnTo>
                    <a:pt x="1442" y="148"/>
                  </a:lnTo>
                  <a:lnTo>
                    <a:pt x="1379" y="198"/>
                  </a:lnTo>
                  <a:lnTo>
                    <a:pt x="1317" y="250"/>
                  </a:lnTo>
                  <a:lnTo>
                    <a:pt x="1256" y="302"/>
                  </a:lnTo>
                  <a:lnTo>
                    <a:pt x="1197" y="355"/>
                  </a:lnTo>
                  <a:lnTo>
                    <a:pt x="1137" y="409"/>
                  </a:lnTo>
                  <a:lnTo>
                    <a:pt x="1079" y="463"/>
                  </a:lnTo>
                  <a:lnTo>
                    <a:pt x="1021" y="518"/>
                  </a:lnTo>
                  <a:lnTo>
                    <a:pt x="965" y="573"/>
                  </a:lnTo>
                  <a:lnTo>
                    <a:pt x="910" y="629"/>
                  </a:lnTo>
                  <a:lnTo>
                    <a:pt x="856" y="687"/>
                  </a:lnTo>
                  <a:lnTo>
                    <a:pt x="802" y="744"/>
                  </a:lnTo>
                  <a:lnTo>
                    <a:pt x="749" y="802"/>
                  </a:lnTo>
                  <a:lnTo>
                    <a:pt x="697" y="861"/>
                  </a:lnTo>
                  <a:lnTo>
                    <a:pt x="647" y="921"/>
                  </a:lnTo>
                  <a:lnTo>
                    <a:pt x="597" y="981"/>
                  </a:lnTo>
                  <a:lnTo>
                    <a:pt x="549" y="1042"/>
                  </a:lnTo>
                  <a:lnTo>
                    <a:pt x="501" y="1103"/>
                  </a:lnTo>
                  <a:lnTo>
                    <a:pt x="453" y="1165"/>
                  </a:lnTo>
                  <a:lnTo>
                    <a:pt x="407" y="1228"/>
                  </a:lnTo>
                  <a:lnTo>
                    <a:pt x="362" y="1291"/>
                  </a:lnTo>
                  <a:lnTo>
                    <a:pt x="318" y="1354"/>
                  </a:lnTo>
                  <a:lnTo>
                    <a:pt x="276" y="1418"/>
                  </a:lnTo>
                  <a:lnTo>
                    <a:pt x="233" y="1482"/>
                  </a:lnTo>
                  <a:lnTo>
                    <a:pt x="192" y="1547"/>
                  </a:lnTo>
                  <a:lnTo>
                    <a:pt x="152" y="1612"/>
                  </a:lnTo>
                  <a:lnTo>
                    <a:pt x="113" y="1679"/>
                  </a:lnTo>
                  <a:lnTo>
                    <a:pt x="74" y="1745"/>
                  </a:lnTo>
                  <a:lnTo>
                    <a:pt x="37" y="1812"/>
                  </a:lnTo>
                  <a:lnTo>
                    <a:pt x="0" y="1879"/>
                  </a:lnTo>
                  <a:lnTo>
                    <a:pt x="0" y="187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7" name="Otsikko 1"/>
          <p:cNvSpPr>
            <a:spLocks noGrp="1"/>
          </p:cNvSpPr>
          <p:nvPr userDrawn="1">
            <p:ph type="ctrTitle" hasCustomPrompt="1"/>
          </p:nvPr>
        </p:nvSpPr>
        <p:spPr>
          <a:xfrm>
            <a:off x="5668106" y="1507231"/>
            <a:ext cx="6178703" cy="1866900"/>
          </a:xfrm>
        </p:spPr>
        <p:txBody>
          <a:bodyPr anchor="b" anchorCtr="0">
            <a:noAutofit/>
          </a:bodyPr>
          <a:lstStyle>
            <a:lvl1pPr algn="l">
              <a:defRPr sz="5333">
                <a:solidFill>
                  <a:srgbClr val="FFFFFF"/>
                </a:solidFill>
              </a:defRPr>
            </a:lvl1pPr>
          </a:lstStyle>
          <a:p>
            <a:r>
              <a:rPr lang="fi-FI" dirty="0"/>
              <a:t>Esityksen päättävä teksti</a:t>
            </a:r>
          </a:p>
        </p:txBody>
      </p:sp>
      <p:sp>
        <p:nvSpPr>
          <p:cNvPr id="8" name="Alaotsikko 2"/>
          <p:cNvSpPr>
            <a:spLocks noGrp="1"/>
          </p:cNvSpPr>
          <p:nvPr userDrawn="1">
            <p:ph type="subTitle" idx="1"/>
          </p:nvPr>
        </p:nvSpPr>
        <p:spPr>
          <a:xfrm>
            <a:off x="5668106" y="3717032"/>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grpSp>
        <p:nvGrpSpPr>
          <p:cNvPr id="2" name="Group 1"/>
          <p:cNvGrpSpPr/>
          <p:nvPr userDrawn="1"/>
        </p:nvGrpSpPr>
        <p:grpSpPr>
          <a:xfrm>
            <a:off x="433680" y="5907923"/>
            <a:ext cx="2057288" cy="600839"/>
            <a:chOff x="5743821" y="366879"/>
            <a:chExt cx="3076574" cy="898526"/>
          </a:xfrm>
        </p:grpSpPr>
        <p:sp>
          <p:nvSpPr>
            <p:cNvPr id="4" name="Freeform 5"/>
            <p:cNvSpPr>
              <a:spLocks/>
            </p:cNvSpPr>
            <p:nvPr userDrawn="1"/>
          </p:nvSpPr>
          <p:spPr bwMode="auto">
            <a:xfrm>
              <a:off x="6569320" y="633580"/>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6712196" y="630404"/>
              <a:ext cx="160338" cy="139699"/>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6889995" y="633580"/>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8"/>
            <p:cNvSpPr>
              <a:spLocks/>
            </p:cNvSpPr>
            <p:nvPr userDrawn="1"/>
          </p:nvSpPr>
          <p:spPr bwMode="auto">
            <a:xfrm>
              <a:off x="7023345" y="633580"/>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9"/>
            <p:cNvSpPr>
              <a:spLocks/>
            </p:cNvSpPr>
            <p:nvPr userDrawn="1"/>
          </p:nvSpPr>
          <p:spPr bwMode="auto">
            <a:xfrm>
              <a:off x="7193208" y="633580"/>
              <a:ext cx="73026"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0"/>
            <p:cNvSpPr>
              <a:spLocks noEditPoints="1"/>
            </p:cNvSpPr>
            <p:nvPr userDrawn="1"/>
          </p:nvSpPr>
          <p:spPr bwMode="auto">
            <a:xfrm>
              <a:off x="7301158"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7488484" y="633580"/>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7677396" y="633580"/>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7839321" y="633580"/>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8002834" y="633580"/>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8175869"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8372721"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8496546" y="633580"/>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8667995"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6593134" y="893930"/>
              <a:ext cx="90489"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6712196" y="898692"/>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6851897" y="893930"/>
              <a:ext cx="157162"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7007471" y="898692"/>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7182096" y="893930"/>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7310683" y="898692"/>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7451971" y="843129"/>
              <a:ext cx="157162"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7626596" y="898692"/>
              <a:ext cx="138114"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7801221" y="898692"/>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7944095" y="898692"/>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5743821" y="366879"/>
              <a:ext cx="657225" cy="898526"/>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30"/>
            <p:cNvSpPr>
              <a:spLocks/>
            </p:cNvSpPr>
            <p:nvPr userDrawn="1"/>
          </p:nvSpPr>
          <p:spPr bwMode="auto">
            <a:xfrm>
              <a:off x="5923209" y="1166980"/>
              <a:ext cx="371474"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31"/>
            <p:cNvSpPr>
              <a:spLocks/>
            </p:cNvSpPr>
            <p:nvPr userDrawn="1"/>
          </p:nvSpPr>
          <p:spPr bwMode="auto">
            <a:xfrm>
              <a:off x="5840658" y="854243"/>
              <a:ext cx="377825" cy="271462"/>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32"/>
            <p:cNvSpPr>
              <a:spLocks/>
            </p:cNvSpPr>
            <p:nvPr userDrawn="1"/>
          </p:nvSpPr>
          <p:spPr bwMode="auto">
            <a:xfrm>
              <a:off x="5786685" y="1097130"/>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3"/>
            <p:cNvSpPr>
              <a:spLocks/>
            </p:cNvSpPr>
            <p:nvPr userDrawn="1"/>
          </p:nvSpPr>
          <p:spPr bwMode="auto">
            <a:xfrm>
              <a:off x="5781921" y="449430"/>
              <a:ext cx="39687"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4"/>
            <p:cNvSpPr>
              <a:spLocks/>
            </p:cNvSpPr>
            <p:nvPr userDrawn="1"/>
          </p:nvSpPr>
          <p:spPr bwMode="auto">
            <a:xfrm>
              <a:off x="5829546" y="438318"/>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5"/>
            <p:cNvSpPr>
              <a:spLocks/>
            </p:cNvSpPr>
            <p:nvPr userDrawn="1"/>
          </p:nvSpPr>
          <p:spPr bwMode="auto">
            <a:xfrm>
              <a:off x="5837484" y="441492"/>
              <a:ext cx="73026" cy="80964"/>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6"/>
            <p:cNvSpPr>
              <a:spLocks/>
            </p:cNvSpPr>
            <p:nvPr userDrawn="1"/>
          </p:nvSpPr>
          <p:spPr bwMode="auto">
            <a:xfrm>
              <a:off x="5843835" y="533568"/>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7"/>
            <p:cNvSpPr>
              <a:spLocks/>
            </p:cNvSpPr>
            <p:nvPr userDrawn="1"/>
          </p:nvSpPr>
          <p:spPr bwMode="auto">
            <a:xfrm>
              <a:off x="5847009" y="562141"/>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8"/>
            <p:cNvSpPr>
              <a:spLocks/>
            </p:cNvSpPr>
            <p:nvPr userDrawn="1"/>
          </p:nvSpPr>
          <p:spPr bwMode="auto">
            <a:xfrm>
              <a:off x="5843835" y="627229"/>
              <a:ext cx="77787" cy="68262"/>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9"/>
            <p:cNvSpPr>
              <a:spLocks/>
            </p:cNvSpPr>
            <p:nvPr userDrawn="1"/>
          </p:nvSpPr>
          <p:spPr bwMode="auto">
            <a:xfrm>
              <a:off x="5880346" y="652630"/>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40"/>
            <p:cNvSpPr>
              <a:spLocks/>
            </p:cNvSpPr>
            <p:nvPr userDrawn="1"/>
          </p:nvSpPr>
          <p:spPr bwMode="auto">
            <a:xfrm>
              <a:off x="5915272" y="408153"/>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41"/>
            <p:cNvSpPr>
              <a:spLocks/>
            </p:cNvSpPr>
            <p:nvPr userDrawn="1"/>
          </p:nvSpPr>
          <p:spPr bwMode="auto">
            <a:xfrm>
              <a:off x="5943847" y="444666"/>
              <a:ext cx="80964" cy="58737"/>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42"/>
            <p:cNvSpPr>
              <a:spLocks/>
            </p:cNvSpPr>
            <p:nvPr userDrawn="1"/>
          </p:nvSpPr>
          <p:spPr bwMode="auto">
            <a:xfrm>
              <a:off x="6045446" y="366879"/>
              <a:ext cx="158749"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3"/>
            <p:cNvSpPr>
              <a:spLocks/>
            </p:cNvSpPr>
            <p:nvPr userDrawn="1"/>
          </p:nvSpPr>
          <p:spPr bwMode="auto">
            <a:xfrm>
              <a:off x="6174034" y="454191"/>
              <a:ext cx="193675" cy="33339"/>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4"/>
            <p:cNvSpPr>
              <a:spLocks/>
            </p:cNvSpPr>
            <p:nvPr userDrawn="1"/>
          </p:nvSpPr>
          <p:spPr bwMode="auto">
            <a:xfrm>
              <a:off x="6235946" y="536742"/>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5"/>
            <p:cNvSpPr>
              <a:spLocks/>
            </p:cNvSpPr>
            <p:nvPr userDrawn="1"/>
          </p:nvSpPr>
          <p:spPr bwMode="auto">
            <a:xfrm>
              <a:off x="6269285" y="814553"/>
              <a:ext cx="1587"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6"/>
            <p:cNvSpPr>
              <a:spLocks/>
            </p:cNvSpPr>
            <p:nvPr userDrawn="1"/>
          </p:nvSpPr>
          <p:spPr bwMode="auto">
            <a:xfrm>
              <a:off x="6021634" y="497053"/>
              <a:ext cx="20637" cy="12699"/>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7"/>
            <p:cNvSpPr>
              <a:spLocks/>
            </p:cNvSpPr>
            <p:nvPr userDrawn="1"/>
          </p:nvSpPr>
          <p:spPr bwMode="auto">
            <a:xfrm>
              <a:off x="5743823" y="454191"/>
              <a:ext cx="657225" cy="776289"/>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92" name="Group 4"/>
          <p:cNvGrpSpPr>
            <a:grpSpLocks noChangeAspect="1"/>
          </p:cNvGrpSpPr>
          <p:nvPr userDrawn="1"/>
        </p:nvGrpSpPr>
        <p:grpSpPr bwMode="auto">
          <a:xfrm>
            <a:off x="9043201" y="5968917"/>
            <a:ext cx="2813007" cy="484800"/>
            <a:chOff x="200" y="1158"/>
            <a:chExt cx="5315" cy="916"/>
          </a:xfrm>
        </p:grpSpPr>
        <p:sp>
          <p:nvSpPr>
            <p:cNvPr id="93" name="Freeform 5"/>
            <p:cNvSpPr>
              <a:spLocks/>
            </p:cNvSpPr>
            <p:nvPr/>
          </p:nvSpPr>
          <p:spPr bwMode="auto">
            <a:xfrm>
              <a:off x="200" y="1158"/>
              <a:ext cx="454" cy="9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6"/>
            <p:cNvSpPr>
              <a:spLocks/>
            </p:cNvSpPr>
            <p:nvPr/>
          </p:nvSpPr>
          <p:spPr bwMode="auto">
            <a:xfrm>
              <a:off x="922" y="1419"/>
              <a:ext cx="326" cy="385"/>
            </a:xfrm>
            <a:custGeom>
              <a:avLst/>
              <a:gdLst>
                <a:gd name="T0" fmla="*/ 108 w 326"/>
                <a:gd name="T1" fmla="*/ 87 h 385"/>
                <a:gd name="T2" fmla="*/ 0 w 326"/>
                <a:gd name="T3" fmla="*/ 87 h 385"/>
                <a:gd name="T4" fmla="*/ 0 w 326"/>
                <a:gd name="T5" fmla="*/ 0 h 385"/>
                <a:gd name="T6" fmla="*/ 326 w 326"/>
                <a:gd name="T7" fmla="*/ 0 h 385"/>
                <a:gd name="T8" fmla="*/ 326 w 326"/>
                <a:gd name="T9" fmla="*/ 87 h 385"/>
                <a:gd name="T10" fmla="*/ 216 w 326"/>
                <a:gd name="T11" fmla="*/ 87 h 385"/>
                <a:gd name="T12" fmla="*/ 216 w 326"/>
                <a:gd name="T13" fmla="*/ 385 h 385"/>
                <a:gd name="T14" fmla="*/ 108 w 326"/>
                <a:gd name="T15" fmla="*/ 385 h 385"/>
                <a:gd name="T16" fmla="*/ 108 w 326"/>
                <a:gd name="T17" fmla="*/ 8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85">
                  <a:moveTo>
                    <a:pt x="108" y="87"/>
                  </a:moveTo>
                  <a:lnTo>
                    <a:pt x="0" y="87"/>
                  </a:lnTo>
                  <a:lnTo>
                    <a:pt x="0" y="0"/>
                  </a:lnTo>
                  <a:lnTo>
                    <a:pt x="326" y="0"/>
                  </a:lnTo>
                  <a:lnTo>
                    <a:pt x="326" y="87"/>
                  </a:lnTo>
                  <a:lnTo>
                    <a:pt x="216" y="87"/>
                  </a:lnTo>
                  <a:lnTo>
                    <a:pt x="216" y="385"/>
                  </a:lnTo>
                  <a:lnTo>
                    <a:pt x="108" y="385"/>
                  </a:lnTo>
                  <a:lnTo>
                    <a:pt x="108"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5" name="Freeform 7"/>
            <p:cNvSpPr>
              <a:spLocks/>
            </p:cNvSpPr>
            <p:nvPr/>
          </p:nvSpPr>
          <p:spPr bwMode="auto">
            <a:xfrm>
              <a:off x="1286" y="1419"/>
              <a:ext cx="283" cy="385"/>
            </a:xfrm>
            <a:custGeom>
              <a:avLst/>
              <a:gdLst>
                <a:gd name="T0" fmla="*/ 263 w 283"/>
                <a:gd name="T1" fmla="*/ 234 h 385"/>
                <a:gd name="T2" fmla="*/ 108 w 283"/>
                <a:gd name="T3" fmla="*/ 234 h 385"/>
                <a:gd name="T4" fmla="*/ 108 w 283"/>
                <a:gd name="T5" fmla="*/ 299 h 385"/>
                <a:gd name="T6" fmla="*/ 283 w 283"/>
                <a:gd name="T7" fmla="*/ 299 h 385"/>
                <a:gd name="T8" fmla="*/ 283 w 283"/>
                <a:gd name="T9" fmla="*/ 385 h 385"/>
                <a:gd name="T10" fmla="*/ 0 w 283"/>
                <a:gd name="T11" fmla="*/ 385 h 385"/>
                <a:gd name="T12" fmla="*/ 0 w 283"/>
                <a:gd name="T13" fmla="*/ 0 h 385"/>
                <a:gd name="T14" fmla="*/ 273 w 283"/>
                <a:gd name="T15" fmla="*/ 0 h 385"/>
                <a:gd name="T16" fmla="*/ 273 w 283"/>
                <a:gd name="T17" fmla="*/ 87 h 385"/>
                <a:gd name="T18" fmla="*/ 108 w 283"/>
                <a:gd name="T19" fmla="*/ 87 h 385"/>
                <a:gd name="T20" fmla="*/ 108 w 283"/>
                <a:gd name="T21" fmla="*/ 147 h 385"/>
                <a:gd name="T22" fmla="*/ 263 w 283"/>
                <a:gd name="T23" fmla="*/ 147 h 385"/>
                <a:gd name="T24" fmla="*/ 263 w 283"/>
                <a:gd name="T25" fmla="*/ 2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85">
                  <a:moveTo>
                    <a:pt x="263" y="234"/>
                  </a:moveTo>
                  <a:lnTo>
                    <a:pt x="108" y="234"/>
                  </a:lnTo>
                  <a:lnTo>
                    <a:pt x="108" y="299"/>
                  </a:lnTo>
                  <a:lnTo>
                    <a:pt x="283" y="299"/>
                  </a:lnTo>
                  <a:lnTo>
                    <a:pt x="283" y="385"/>
                  </a:lnTo>
                  <a:lnTo>
                    <a:pt x="0" y="385"/>
                  </a:lnTo>
                  <a:lnTo>
                    <a:pt x="0" y="0"/>
                  </a:lnTo>
                  <a:lnTo>
                    <a:pt x="273" y="0"/>
                  </a:lnTo>
                  <a:lnTo>
                    <a:pt x="273" y="87"/>
                  </a:lnTo>
                  <a:lnTo>
                    <a:pt x="108" y="87"/>
                  </a:lnTo>
                  <a:lnTo>
                    <a:pt x="108" y="147"/>
                  </a:lnTo>
                  <a:lnTo>
                    <a:pt x="263" y="147"/>
                  </a:lnTo>
                  <a:lnTo>
                    <a:pt x="263"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6" name="Rectangle 8"/>
            <p:cNvSpPr>
              <a:spLocks noChangeArrowheads="1"/>
            </p:cNvSpPr>
            <p:nvPr/>
          </p:nvSpPr>
          <p:spPr bwMode="auto">
            <a:xfrm>
              <a:off x="1612" y="1626"/>
              <a:ext cx="167" cy="7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Freeform 9"/>
            <p:cNvSpPr>
              <a:spLocks noEditPoints="1"/>
            </p:cNvSpPr>
            <p:nvPr/>
          </p:nvSpPr>
          <p:spPr bwMode="auto">
            <a:xfrm>
              <a:off x="1829" y="1515"/>
              <a:ext cx="323" cy="405"/>
            </a:xfrm>
            <a:custGeom>
              <a:avLst/>
              <a:gdLst>
                <a:gd name="T0" fmla="*/ 1 w 135"/>
                <a:gd name="T1" fmla="*/ 44 h 168"/>
                <a:gd name="T2" fmla="*/ 0 w 135"/>
                <a:gd name="T3" fmla="*/ 3 h 168"/>
                <a:gd name="T4" fmla="*/ 39 w 135"/>
                <a:gd name="T5" fmla="*/ 3 h 168"/>
                <a:gd name="T6" fmla="*/ 41 w 135"/>
                <a:gd name="T7" fmla="*/ 19 h 168"/>
                <a:gd name="T8" fmla="*/ 41 w 135"/>
                <a:gd name="T9" fmla="*/ 19 h 168"/>
                <a:gd name="T10" fmla="*/ 83 w 135"/>
                <a:gd name="T11" fmla="*/ 0 h 168"/>
                <a:gd name="T12" fmla="*/ 135 w 135"/>
                <a:gd name="T13" fmla="*/ 60 h 168"/>
                <a:gd name="T14" fmla="*/ 77 w 135"/>
                <a:gd name="T15" fmla="*/ 123 h 168"/>
                <a:gd name="T16" fmla="*/ 46 w 135"/>
                <a:gd name="T17" fmla="*/ 112 h 168"/>
                <a:gd name="T18" fmla="*/ 46 w 135"/>
                <a:gd name="T19" fmla="*/ 112 h 168"/>
                <a:gd name="T20" fmla="*/ 46 w 135"/>
                <a:gd name="T21" fmla="*/ 168 h 168"/>
                <a:gd name="T22" fmla="*/ 1 w 135"/>
                <a:gd name="T23" fmla="*/ 168 h 168"/>
                <a:gd name="T24" fmla="*/ 1 w 135"/>
                <a:gd name="T25" fmla="*/ 44 h 168"/>
                <a:gd name="T26" fmla="*/ 46 w 135"/>
                <a:gd name="T27" fmla="*/ 66 h 168"/>
                <a:gd name="T28" fmla="*/ 46 w 135"/>
                <a:gd name="T29" fmla="*/ 72 h 168"/>
                <a:gd name="T30" fmla="*/ 66 w 135"/>
                <a:gd name="T31" fmla="*/ 90 h 168"/>
                <a:gd name="T32" fmla="*/ 89 w 135"/>
                <a:gd name="T33" fmla="*/ 62 h 168"/>
                <a:gd name="T34" fmla="*/ 67 w 135"/>
                <a:gd name="T35" fmla="*/ 35 h 168"/>
                <a:gd name="T36" fmla="*/ 46 w 135"/>
                <a:gd name="T37" fmla="*/ 53 h 168"/>
                <a:gd name="T38" fmla="*/ 46 w 135"/>
                <a:gd name="T39" fmla="*/ 58 h 168"/>
                <a:gd name="T40" fmla="*/ 46 w 135"/>
                <a:gd name="T41" fmla="*/ 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68">
                  <a:moveTo>
                    <a:pt x="1" y="44"/>
                  </a:moveTo>
                  <a:cubicBezTo>
                    <a:pt x="1" y="27"/>
                    <a:pt x="1" y="14"/>
                    <a:pt x="0" y="3"/>
                  </a:cubicBezTo>
                  <a:cubicBezTo>
                    <a:pt x="39" y="3"/>
                    <a:pt x="39" y="3"/>
                    <a:pt x="39" y="3"/>
                  </a:cubicBezTo>
                  <a:cubicBezTo>
                    <a:pt x="41" y="19"/>
                    <a:pt x="41" y="19"/>
                    <a:pt x="41" y="19"/>
                  </a:cubicBezTo>
                  <a:cubicBezTo>
                    <a:pt x="41" y="19"/>
                    <a:pt x="41" y="19"/>
                    <a:pt x="41" y="19"/>
                  </a:cubicBezTo>
                  <a:cubicBezTo>
                    <a:pt x="51" y="6"/>
                    <a:pt x="66" y="0"/>
                    <a:pt x="83" y="0"/>
                  </a:cubicBezTo>
                  <a:cubicBezTo>
                    <a:pt x="107" y="0"/>
                    <a:pt x="135" y="19"/>
                    <a:pt x="135" y="60"/>
                  </a:cubicBezTo>
                  <a:cubicBezTo>
                    <a:pt x="135" y="103"/>
                    <a:pt x="104" y="123"/>
                    <a:pt x="77" y="123"/>
                  </a:cubicBezTo>
                  <a:cubicBezTo>
                    <a:pt x="63" y="123"/>
                    <a:pt x="51" y="118"/>
                    <a:pt x="46" y="112"/>
                  </a:cubicBezTo>
                  <a:cubicBezTo>
                    <a:pt x="46" y="112"/>
                    <a:pt x="46" y="112"/>
                    <a:pt x="46" y="112"/>
                  </a:cubicBezTo>
                  <a:cubicBezTo>
                    <a:pt x="46" y="168"/>
                    <a:pt x="46" y="168"/>
                    <a:pt x="46" y="168"/>
                  </a:cubicBezTo>
                  <a:cubicBezTo>
                    <a:pt x="1" y="168"/>
                    <a:pt x="1" y="168"/>
                    <a:pt x="1" y="168"/>
                  </a:cubicBezTo>
                  <a:lnTo>
                    <a:pt x="1" y="44"/>
                  </a:lnTo>
                  <a:close/>
                  <a:moveTo>
                    <a:pt x="46" y="66"/>
                  </a:moveTo>
                  <a:cubicBezTo>
                    <a:pt x="46" y="68"/>
                    <a:pt x="46" y="70"/>
                    <a:pt x="46" y="72"/>
                  </a:cubicBezTo>
                  <a:cubicBezTo>
                    <a:pt x="48" y="81"/>
                    <a:pt x="56" y="90"/>
                    <a:pt x="66" y="90"/>
                  </a:cubicBezTo>
                  <a:cubicBezTo>
                    <a:pt x="80" y="90"/>
                    <a:pt x="89" y="80"/>
                    <a:pt x="89" y="62"/>
                  </a:cubicBezTo>
                  <a:cubicBezTo>
                    <a:pt x="89" y="47"/>
                    <a:pt x="82" y="35"/>
                    <a:pt x="67" y="35"/>
                  </a:cubicBezTo>
                  <a:cubicBezTo>
                    <a:pt x="56" y="35"/>
                    <a:pt x="48" y="43"/>
                    <a:pt x="46" y="53"/>
                  </a:cubicBezTo>
                  <a:cubicBezTo>
                    <a:pt x="46" y="55"/>
                    <a:pt x="46" y="56"/>
                    <a:pt x="46" y="58"/>
                  </a:cubicBezTo>
                  <a:lnTo>
                    <a:pt x="46"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10"/>
            <p:cNvSpPr>
              <a:spLocks noEditPoints="1"/>
            </p:cNvSpPr>
            <p:nvPr/>
          </p:nvSpPr>
          <p:spPr bwMode="auto">
            <a:xfrm>
              <a:off x="2181" y="1515"/>
              <a:ext cx="283" cy="297"/>
            </a:xfrm>
            <a:custGeom>
              <a:avLst/>
              <a:gdLst>
                <a:gd name="T0" fmla="*/ 78 w 118"/>
                <a:gd name="T1" fmla="*/ 120 h 123"/>
                <a:gd name="T2" fmla="*/ 76 w 118"/>
                <a:gd name="T3" fmla="*/ 110 h 123"/>
                <a:gd name="T4" fmla="*/ 75 w 118"/>
                <a:gd name="T5" fmla="*/ 110 h 123"/>
                <a:gd name="T6" fmla="*/ 40 w 118"/>
                <a:gd name="T7" fmla="*/ 123 h 123"/>
                <a:gd name="T8" fmla="*/ 0 w 118"/>
                <a:gd name="T9" fmla="*/ 86 h 123"/>
                <a:gd name="T10" fmla="*/ 72 w 118"/>
                <a:gd name="T11" fmla="*/ 40 h 123"/>
                <a:gd name="T12" fmla="*/ 72 w 118"/>
                <a:gd name="T13" fmla="*/ 40 h 123"/>
                <a:gd name="T14" fmla="*/ 51 w 118"/>
                <a:gd name="T15" fmla="*/ 30 h 123"/>
                <a:gd name="T16" fmla="*/ 16 w 118"/>
                <a:gd name="T17" fmla="*/ 39 h 123"/>
                <a:gd name="T18" fmla="*/ 8 w 118"/>
                <a:gd name="T19" fmla="*/ 11 h 123"/>
                <a:gd name="T20" fmla="*/ 59 w 118"/>
                <a:gd name="T21" fmla="*/ 0 h 123"/>
                <a:gd name="T22" fmla="*/ 117 w 118"/>
                <a:gd name="T23" fmla="*/ 52 h 123"/>
                <a:gd name="T24" fmla="*/ 117 w 118"/>
                <a:gd name="T25" fmla="*/ 91 h 123"/>
                <a:gd name="T26" fmla="*/ 118 w 118"/>
                <a:gd name="T27" fmla="*/ 120 h 123"/>
                <a:gd name="T28" fmla="*/ 78 w 118"/>
                <a:gd name="T29" fmla="*/ 120 h 123"/>
                <a:gd name="T30" fmla="*/ 73 w 118"/>
                <a:gd name="T31" fmla="*/ 67 h 123"/>
                <a:gd name="T32" fmla="*/ 44 w 118"/>
                <a:gd name="T33" fmla="*/ 82 h 123"/>
                <a:gd name="T34" fmla="*/ 57 w 118"/>
                <a:gd name="T35" fmla="*/ 92 h 123"/>
                <a:gd name="T36" fmla="*/ 73 w 118"/>
                <a:gd name="T37" fmla="*/ 80 h 123"/>
                <a:gd name="T38" fmla="*/ 73 w 118"/>
                <a:gd name="T39" fmla="*/ 74 h 123"/>
                <a:gd name="T40" fmla="*/ 73 w 118"/>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23">
                  <a:moveTo>
                    <a:pt x="78" y="120"/>
                  </a:moveTo>
                  <a:cubicBezTo>
                    <a:pt x="76" y="110"/>
                    <a:pt x="76" y="110"/>
                    <a:pt x="76" y="110"/>
                  </a:cubicBezTo>
                  <a:cubicBezTo>
                    <a:pt x="75" y="110"/>
                    <a:pt x="75" y="110"/>
                    <a:pt x="75" y="110"/>
                  </a:cubicBezTo>
                  <a:cubicBezTo>
                    <a:pt x="66" y="120"/>
                    <a:pt x="54" y="123"/>
                    <a:pt x="40" y="123"/>
                  </a:cubicBezTo>
                  <a:cubicBezTo>
                    <a:pt x="15" y="123"/>
                    <a:pt x="0" y="105"/>
                    <a:pt x="0" y="86"/>
                  </a:cubicBezTo>
                  <a:cubicBezTo>
                    <a:pt x="0" y="55"/>
                    <a:pt x="28" y="40"/>
                    <a:pt x="72" y="40"/>
                  </a:cubicBezTo>
                  <a:cubicBezTo>
                    <a:pt x="72" y="40"/>
                    <a:pt x="72" y="40"/>
                    <a:pt x="72" y="40"/>
                  </a:cubicBezTo>
                  <a:cubicBezTo>
                    <a:pt x="72" y="35"/>
                    <a:pt x="69" y="30"/>
                    <a:pt x="51" y="30"/>
                  </a:cubicBezTo>
                  <a:cubicBezTo>
                    <a:pt x="38" y="30"/>
                    <a:pt x="24" y="35"/>
                    <a:pt x="16" y="39"/>
                  </a:cubicBezTo>
                  <a:cubicBezTo>
                    <a:pt x="8" y="11"/>
                    <a:pt x="8" y="11"/>
                    <a:pt x="8" y="11"/>
                  </a:cubicBezTo>
                  <a:cubicBezTo>
                    <a:pt x="16" y="7"/>
                    <a:pt x="33" y="0"/>
                    <a:pt x="59" y="0"/>
                  </a:cubicBezTo>
                  <a:cubicBezTo>
                    <a:pt x="99" y="0"/>
                    <a:pt x="117" y="21"/>
                    <a:pt x="117" y="52"/>
                  </a:cubicBezTo>
                  <a:cubicBezTo>
                    <a:pt x="117" y="91"/>
                    <a:pt x="117" y="91"/>
                    <a:pt x="117" y="91"/>
                  </a:cubicBezTo>
                  <a:cubicBezTo>
                    <a:pt x="117" y="104"/>
                    <a:pt x="117" y="115"/>
                    <a:pt x="118" y="120"/>
                  </a:cubicBezTo>
                  <a:lnTo>
                    <a:pt x="78" y="120"/>
                  </a:lnTo>
                  <a:close/>
                  <a:moveTo>
                    <a:pt x="73" y="67"/>
                  </a:moveTo>
                  <a:cubicBezTo>
                    <a:pt x="54" y="67"/>
                    <a:pt x="44" y="72"/>
                    <a:pt x="44" y="82"/>
                  </a:cubicBezTo>
                  <a:cubicBezTo>
                    <a:pt x="44" y="89"/>
                    <a:pt x="49" y="92"/>
                    <a:pt x="57" y="92"/>
                  </a:cubicBezTo>
                  <a:cubicBezTo>
                    <a:pt x="64" y="92"/>
                    <a:pt x="71" y="87"/>
                    <a:pt x="73" y="80"/>
                  </a:cubicBezTo>
                  <a:cubicBezTo>
                    <a:pt x="73" y="78"/>
                    <a:pt x="73" y="76"/>
                    <a:pt x="73" y="74"/>
                  </a:cubicBezTo>
                  <a:lnTo>
                    <a:pt x="7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Rectangle 11"/>
            <p:cNvSpPr>
              <a:spLocks noChangeArrowheads="1"/>
            </p:cNvSpPr>
            <p:nvPr/>
          </p:nvSpPr>
          <p:spPr bwMode="auto">
            <a:xfrm>
              <a:off x="2521"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0" name="Freeform 12"/>
            <p:cNvSpPr>
              <a:spLocks/>
            </p:cNvSpPr>
            <p:nvPr/>
          </p:nvSpPr>
          <p:spPr bwMode="auto">
            <a:xfrm>
              <a:off x="2657" y="1522"/>
              <a:ext cx="328" cy="282"/>
            </a:xfrm>
            <a:custGeom>
              <a:avLst/>
              <a:gdLst>
                <a:gd name="T0" fmla="*/ 49 w 137"/>
                <a:gd name="T1" fmla="*/ 0 h 117"/>
                <a:gd name="T2" fmla="*/ 64 w 137"/>
                <a:gd name="T3" fmla="*/ 51 h 117"/>
                <a:gd name="T4" fmla="*/ 69 w 137"/>
                <a:gd name="T5" fmla="*/ 76 h 117"/>
                <a:gd name="T6" fmla="*/ 70 w 137"/>
                <a:gd name="T7" fmla="*/ 76 h 117"/>
                <a:gd name="T8" fmla="*/ 76 w 137"/>
                <a:gd name="T9" fmla="*/ 51 h 117"/>
                <a:gd name="T10" fmla="*/ 89 w 137"/>
                <a:gd name="T11" fmla="*/ 0 h 117"/>
                <a:gd name="T12" fmla="*/ 137 w 137"/>
                <a:gd name="T13" fmla="*/ 0 h 117"/>
                <a:gd name="T14" fmla="*/ 91 w 137"/>
                <a:gd name="T15" fmla="*/ 117 h 117"/>
                <a:gd name="T16" fmla="*/ 45 w 137"/>
                <a:gd name="T17" fmla="*/ 117 h 117"/>
                <a:gd name="T18" fmla="*/ 0 w 137"/>
                <a:gd name="T19" fmla="*/ 0 h 117"/>
                <a:gd name="T20" fmla="*/ 49 w 137"/>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7">
                  <a:moveTo>
                    <a:pt x="49" y="0"/>
                  </a:moveTo>
                  <a:cubicBezTo>
                    <a:pt x="64" y="51"/>
                    <a:pt x="64" y="51"/>
                    <a:pt x="64" y="51"/>
                  </a:cubicBezTo>
                  <a:cubicBezTo>
                    <a:pt x="66" y="60"/>
                    <a:pt x="68" y="68"/>
                    <a:pt x="69" y="76"/>
                  </a:cubicBezTo>
                  <a:cubicBezTo>
                    <a:pt x="70" y="76"/>
                    <a:pt x="70" y="76"/>
                    <a:pt x="70" y="76"/>
                  </a:cubicBezTo>
                  <a:cubicBezTo>
                    <a:pt x="72" y="68"/>
                    <a:pt x="73" y="60"/>
                    <a:pt x="76" y="51"/>
                  </a:cubicBezTo>
                  <a:cubicBezTo>
                    <a:pt x="89" y="0"/>
                    <a:pt x="89" y="0"/>
                    <a:pt x="89" y="0"/>
                  </a:cubicBezTo>
                  <a:cubicBezTo>
                    <a:pt x="137" y="0"/>
                    <a:pt x="137" y="0"/>
                    <a:pt x="137" y="0"/>
                  </a:cubicBezTo>
                  <a:cubicBezTo>
                    <a:pt x="91" y="117"/>
                    <a:pt x="91" y="117"/>
                    <a:pt x="91" y="117"/>
                  </a:cubicBezTo>
                  <a:cubicBezTo>
                    <a:pt x="45" y="117"/>
                    <a:pt x="45" y="117"/>
                    <a:pt x="45" y="117"/>
                  </a:cubicBezTo>
                  <a:cubicBezTo>
                    <a:pt x="0" y="0"/>
                    <a:pt x="0" y="0"/>
                    <a:pt x="0" y="0"/>
                  </a:cubicBezTo>
                  <a:lnTo>
                    <a:pt x="4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13"/>
            <p:cNvSpPr>
              <a:spLocks noEditPoints="1"/>
            </p:cNvSpPr>
            <p:nvPr/>
          </p:nvSpPr>
          <p:spPr bwMode="auto">
            <a:xfrm>
              <a:off x="2988" y="1515"/>
              <a:ext cx="289" cy="297"/>
            </a:xfrm>
            <a:custGeom>
              <a:avLst/>
              <a:gdLst>
                <a:gd name="T0" fmla="*/ 42 w 121"/>
                <a:gd name="T1" fmla="*/ 77 h 123"/>
                <a:gd name="T2" fmla="*/ 74 w 121"/>
                <a:gd name="T3" fmla="*/ 90 h 123"/>
                <a:gd name="T4" fmla="*/ 109 w 121"/>
                <a:gd name="T5" fmla="*/ 85 h 123"/>
                <a:gd name="T6" fmla="*/ 115 w 121"/>
                <a:gd name="T7" fmla="*/ 115 h 123"/>
                <a:gd name="T8" fmla="*/ 68 w 121"/>
                <a:gd name="T9" fmla="*/ 123 h 123"/>
                <a:gd name="T10" fmla="*/ 0 w 121"/>
                <a:gd name="T11" fmla="*/ 62 h 123"/>
                <a:gd name="T12" fmla="*/ 64 w 121"/>
                <a:gd name="T13" fmla="*/ 0 h 123"/>
                <a:gd name="T14" fmla="*/ 121 w 121"/>
                <a:gd name="T15" fmla="*/ 61 h 123"/>
                <a:gd name="T16" fmla="*/ 120 w 121"/>
                <a:gd name="T17" fmla="*/ 77 h 123"/>
                <a:gd name="T18" fmla="*/ 42 w 121"/>
                <a:gd name="T19" fmla="*/ 77 h 123"/>
                <a:gd name="T20" fmla="*/ 80 w 121"/>
                <a:gd name="T21" fmla="*/ 47 h 123"/>
                <a:gd name="T22" fmla="*/ 62 w 121"/>
                <a:gd name="T23" fmla="*/ 29 h 123"/>
                <a:gd name="T24" fmla="*/ 41 w 121"/>
                <a:gd name="T25" fmla="*/ 47 h 123"/>
                <a:gd name="T26" fmla="*/ 80 w 121"/>
                <a:gd name="T27"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42" y="77"/>
                  </a:moveTo>
                  <a:cubicBezTo>
                    <a:pt x="44" y="85"/>
                    <a:pt x="59" y="90"/>
                    <a:pt x="74" y="90"/>
                  </a:cubicBezTo>
                  <a:cubicBezTo>
                    <a:pt x="86" y="90"/>
                    <a:pt x="97" y="89"/>
                    <a:pt x="109" y="85"/>
                  </a:cubicBezTo>
                  <a:cubicBezTo>
                    <a:pt x="115" y="115"/>
                    <a:pt x="115" y="115"/>
                    <a:pt x="115" y="115"/>
                  </a:cubicBezTo>
                  <a:cubicBezTo>
                    <a:pt x="99" y="121"/>
                    <a:pt x="83" y="123"/>
                    <a:pt x="68" y="123"/>
                  </a:cubicBezTo>
                  <a:cubicBezTo>
                    <a:pt x="24" y="123"/>
                    <a:pt x="0" y="100"/>
                    <a:pt x="0" y="62"/>
                  </a:cubicBezTo>
                  <a:cubicBezTo>
                    <a:pt x="0" y="39"/>
                    <a:pt x="15" y="0"/>
                    <a:pt x="64" y="0"/>
                  </a:cubicBezTo>
                  <a:cubicBezTo>
                    <a:pt x="105" y="0"/>
                    <a:pt x="121" y="32"/>
                    <a:pt x="121" y="61"/>
                  </a:cubicBezTo>
                  <a:cubicBezTo>
                    <a:pt x="121" y="67"/>
                    <a:pt x="120" y="74"/>
                    <a:pt x="120" y="77"/>
                  </a:cubicBezTo>
                  <a:lnTo>
                    <a:pt x="42" y="77"/>
                  </a:lnTo>
                  <a:close/>
                  <a:moveTo>
                    <a:pt x="80" y="47"/>
                  </a:moveTo>
                  <a:cubicBezTo>
                    <a:pt x="80" y="41"/>
                    <a:pt x="76" y="29"/>
                    <a:pt x="62" y="29"/>
                  </a:cubicBezTo>
                  <a:cubicBezTo>
                    <a:pt x="48" y="29"/>
                    <a:pt x="42" y="40"/>
                    <a:pt x="41" y="47"/>
                  </a:cubicBezTo>
                  <a:lnTo>
                    <a:pt x="8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Rectangle 14"/>
            <p:cNvSpPr>
              <a:spLocks noChangeArrowheads="1"/>
            </p:cNvSpPr>
            <p:nvPr/>
          </p:nvSpPr>
          <p:spPr bwMode="auto">
            <a:xfrm>
              <a:off x="3325" y="1395"/>
              <a:ext cx="108" cy="4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5"/>
            <p:cNvSpPr>
              <a:spLocks/>
            </p:cNvSpPr>
            <p:nvPr/>
          </p:nvSpPr>
          <p:spPr bwMode="auto">
            <a:xfrm>
              <a:off x="3493" y="1522"/>
              <a:ext cx="296" cy="290"/>
            </a:xfrm>
            <a:custGeom>
              <a:avLst/>
              <a:gdLst>
                <a:gd name="T0" fmla="*/ 123 w 124"/>
                <a:gd name="T1" fmla="*/ 77 h 120"/>
                <a:gd name="T2" fmla="*/ 124 w 124"/>
                <a:gd name="T3" fmla="*/ 117 h 120"/>
                <a:gd name="T4" fmla="*/ 85 w 124"/>
                <a:gd name="T5" fmla="*/ 117 h 120"/>
                <a:gd name="T6" fmla="*/ 83 w 124"/>
                <a:gd name="T7" fmla="*/ 101 h 120"/>
                <a:gd name="T8" fmla="*/ 82 w 124"/>
                <a:gd name="T9" fmla="*/ 101 h 120"/>
                <a:gd name="T10" fmla="*/ 44 w 124"/>
                <a:gd name="T11" fmla="*/ 120 h 120"/>
                <a:gd name="T12" fmla="*/ 0 w 124"/>
                <a:gd name="T13" fmla="*/ 69 h 120"/>
                <a:gd name="T14" fmla="*/ 0 w 124"/>
                <a:gd name="T15" fmla="*/ 0 h 120"/>
                <a:gd name="T16" fmla="*/ 45 w 124"/>
                <a:gd name="T17" fmla="*/ 0 h 120"/>
                <a:gd name="T18" fmla="*/ 45 w 124"/>
                <a:gd name="T19" fmla="*/ 61 h 120"/>
                <a:gd name="T20" fmla="*/ 62 w 124"/>
                <a:gd name="T21" fmla="*/ 84 h 120"/>
                <a:gd name="T22" fmla="*/ 77 w 124"/>
                <a:gd name="T23" fmla="*/ 73 h 120"/>
                <a:gd name="T24" fmla="*/ 78 w 124"/>
                <a:gd name="T25" fmla="*/ 68 h 120"/>
                <a:gd name="T26" fmla="*/ 78 w 124"/>
                <a:gd name="T27" fmla="*/ 0 h 120"/>
                <a:gd name="T28" fmla="*/ 123 w 124"/>
                <a:gd name="T29" fmla="*/ 0 h 120"/>
                <a:gd name="T30" fmla="*/ 123 w 124"/>
                <a:gd name="T31" fmla="*/ 7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0">
                  <a:moveTo>
                    <a:pt x="123" y="77"/>
                  </a:moveTo>
                  <a:cubicBezTo>
                    <a:pt x="123" y="94"/>
                    <a:pt x="124" y="108"/>
                    <a:pt x="124" y="117"/>
                  </a:cubicBezTo>
                  <a:cubicBezTo>
                    <a:pt x="85" y="117"/>
                    <a:pt x="85" y="117"/>
                    <a:pt x="85" y="117"/>
                  </a:cubicBezTo>
                  <a:cubicBezTo>
                    <a:pt x="83" y="101"/>
                    <a:pt x="83" y="101"/>
                    <a:pt x="83" y="101"/>
                  </a:cubicBezTo>
                  <a:cubicBezTo>
                    <a:pt x="82" y="101"/>
                    <a:pt x="82" y="101"/>
                    <a:pt x="82" y="101"/>
                  </a:cubicBezTo>
                  <a:cubicBezTo>
                    <a:pt x="79" y="106"/>
                    <a:pt x="68" y="120"/>
                    <a:pt x="44" y="120"/>
                  </a:cubicBezTo>
                  <a:cubicBezTo>
                    <a:pt x="17" y="120"/>
                    <a:pt x="0" y="103"/>
                    <a:pt x="0" y="69"/>
                  </a:cubicBezTo>
                  <a:cubicBezTo>
                    <a:pt x="0" y="0"/>
                    <a:pt x="0" y="0"/>
                    <a:pt x="0" y="0"/>
                  </a:cubicBezTo>
                  <a:cubicBezTo>
                    <a:pt x="45" y="0"/>
                    <a:pt x="45" y="0"/>
                    <a:pt x="45" y="0"/>
                  </a:cubicBezTo>
                  <a:cubicBezTo>
                    <a:pt x="45" y="61"/>
                    <a:pt x="45" y="61"/>
                    <a:pt x="45" y="61"/>
                  </a:cubicBezTo>
                  <a:cubicBezTo>
                    <a:pt x="45" y="76"/>
                    <a:pt x="50" y="84"/>
                    <a:pt x="62" y="84"/>
                  </a:cubicBezTo>
                  <a:cubicBezTo>
                    <a:pt x="71" y="84"/>
                    <a:pt x="76" y="77"/>
                    <a:pt x="77" y="73"/>
                  </a:cubicBezTo>
                  <a:cubicBezTo>
                    <a:pt x="78" y="71"/>
                    <a:pt x="78" y="69"/>
                    <a:pt x="78" y="68"/>
                  </a:cubicBezTo>
                  <a:cubicBezTo>
                    <a:pt x="78" y="0"/>
                    <a:pt x="78" y="0"/>
                    <a:pt x="78" y="0"/>
                  </a:cubicBezTo>
                  <a:cubicBezTo>
                    <a:pt x="123" y="0"/>
                    <a:pt x="123" y="0"/>
                    <a:pt x="123" y="0"/>
                  </a:cubicBezTo>
                  <a:lnTo>
                    <a:pt x="123"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6"/>
            <p:cNvSpPr>
              <a:spLocks/>
            </p:cNvSpPr>
            <p:nvPr/>
          </p:nvSpPr>
          <p:spPr bwMode="auto">
            <a:xfrm>
              <a:off x="3828" y="1443"/>
              <a:ext cx="198" cy="369"/>
            </a:xfrm>
            <a:custGeom>
              <a:avLst/>
              <a:gdLst>
                <a:gd name="T0" fmla="*/ 58 w 83"/>
                <a:gd name="T1" fmla="*/ 0 h 153"/>
                <a:gd name="T2" fmla="*/ 58 w 83"/>
                <a:gd name="T3" fmla="*/ 33 h 153"/>
                <a:gd name="T4" fmla="*/ 82 w 83"/>
                <a:gd name="T5" fmla="*/ 33 h 153"/>
                <a:gd name="T6" fmla="*/ 82 w 83"/>
                <a:gd name="T7" fmla="*/ 67 h 153"/>
                <a:gd name="T8" fmla="*/ 58 w 83"/>
                <a:gd name="T9" fmla="*/ 67 h 153"/>
                <a:gd name="T10" fmla="*/ 58 w 83"/>
                <a:gd name="T11" fmla="*/ 96 h 153"/>
                <a:gd name="T12" fmla="*/ 72 w 83"/>
                <a:gd name="T13" fmla="*/ 117 h 153"/>
                <a:gd name="T14" fmla="*/ 83 w 83"/>
                <a:gd name="T15" fmla="*/ 116 h 153"/>
                <a:gd name="T16" fmla="*/ 83 w 83"/>
                <a:gd name="T17" fmla="*/ 149 h 153"/>
                <a:gd name="T18" fmla="*/ 56 w 83"/>
                <a:gd name="T19" fmla="*/ 153 h 153"/>
                <a:gd name="T20" fmla="*/ 25 w 83"/>
                <a:gd name="T21" fmla="*/ 141 h 153"/>
                <a:gd name="T22" fmla="*/ 14 w 83"/>
                <a:gd name="T23" fmla="*/ 105 h 153"/>
                <a:gd name="T24" fmla="*/ 14 w 83"/>
                <a:gd name="T25" fmla="*/ 67 h 153"/>
                <a:gd name="T26" fmla="*/ 0 w 83"/>
                <a:gd name="T27" fmla="*/ 67 h 153"/>
                <a:gd name="T28" fmla="*/ 0 w 83"/>
                <a:gd name="T29" fmla="*/ 33 h 153"/>
                <a:gd name="T30" fmla="*/ 14 w 83"/>
                <a:gd name="T31" fmla="*/ 33 h 153"/>
                <a:gd name="T32" fmla="*/ 14 w 83"/>
                <a:gd name="T33" fmla="*/ 9 h 153"/>
                <a:gd name="T34" fmla="*/ 58 w 83"/>
                <a:gd name="T3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53">
                  <a:moveTo>
                    <a:pt x="58" y="0"/>
                  </a:moveTo>
                  <a:cubicBezTo>
                    <a:pt x="58" y="33"/>
                    <a:pt x="58" y="33"/>
                    <a:pt x="58" y="33"/>
                  </a:cubicBezTo>
                  <a:cubicBezTo>
                    <a:pt x="82" y="33"/>
                    <a:pt x="82" y="33"/>
                    <a:pt x="82" y="33"/>
                  </a:cubicBezTo>
                  <a:cubicBezTo>
                    <a:pt x="82" y="67"/>
                    <a:pt x="82" y="67"/>
                    <a:pt x="82" y="67"/>
                  </a:cubicBezTo>
                  <a:cubicBezTo>
                    <a:pt x="58" y="67"/>
                    <a:pt x="58" y="67"/>
                    <a:pt x="58" y="67"/>
                  </a:cubicBezTo>
                  <a:cubicBezTo>
                    <a:pt x="58" y="96"/>
                    <a:pt x="58" y="96"/>
                    <a:pt x="58" y="96"/>
                  </a:cubicBezTo>
                  <a:cubicBezTo>
                    <a:pt x="58" y="110"/>
                    <a:pt x="60" y="117"/>
                    <a:pt x="72" y="117"/>
                  </a:cubicBezTo>
                  <a:cubicBezTo>
                    <a:pt x="77" y="117"/>
                    <a:pt x="81" y="116"/>
                    <a:pt x="83" y="116"/>
                  </a:cubicBezTo>
                  <a:cubicBezTo>
                    <a:pt x="83" y="149"/>
                    <a:pt x="83" y="149"/>
                    <a:pt x="83" y="149"/>
                  </a:cubicBezTo>
                  <a:cubicBezTo>
                    <a:pt x="78" y="151"/>
                    <a:pt x="68" y="153"/>
                    <a:pt x="56" y="153"/>
                  </a:cubicBezTo>
                  <a:cubicBezTo>
                    <a:pt x="42" y="153"/>
                    <a:pt x="31" y="148"/>
                    <a:pt x="25" y="141"/>
                  </a:cubicBezTo>
                  <a:cubicBezTo>
                    <a:pt x="18" y="134"/>
                    <a:pt x="14" y="122"/>
                    <a:pt x="14" y="105"/>
                  </a:cubicBezTo>
                  <a:cubicBezTo>
                    <a:pt x="14" y="67"/>
                    <a:pt x="14" y="67"/>
                    <a:pt x="14" y="67"/>
                  </a:cubicBezTo>
                  <a:cubicBezTo>
                    <a:pt x="0" y="67"/>
                    <a:pt x="0" y="67"/>
                    <a:pt x="0" y="67"/>
                  </a:cubicBezTo>
                  <a:cubicBezTo>
                    <a:pt x="0" y="33"/>
                    <a:pt x="0" y="33"/>
                    <a:pt x="0" y="33"/>
                  </a:cubicBezTo>
                  <a:cubicBezTo>
                    <a:pt x="14" y="33"/>
                    <a:pt x="14" y="33"/>
                    <a:pt x="14" y="33"/>
                  </a:cubicBezTo>
                  <a:cubicBezTo>
                    <a:pt x="14" y="9"/>
                    <a:pt x="14" y="9"/>
                    <a:pt x="14" y="9"/>
                  </a:cubicBez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5" name="Freeform 17"/>
            <p:cNvSpPr>
              <a:spLocks/>
            </p:cNvSpPr>
            <p:nvPr/>
          </p:nvSpPr>
          <p:spPr bwMode="auto">
            <a:xfrm>
              <a:off x="4189" y="1426"/>
              <a:ext cx="294"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6 w 123"/>
                <a:gd name="T21" fmla="*/ 121 h 157"/>
                <a:gd name="T22" fmla="*/ 66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7" y="35"/>
                    <a:pt x="51" y="35"/>
                  </a:cubicBezTo>
                  <a:cubicBezTo>
                    <a:pt x="36" y="35"/>
                    <a:pt x="23" y="43"/>
                    <a:pt x="14" y="50"/>
                  </a:cubicBezTo>
                  <a:cubicBezTo>
                    <a:pt x="1" y="18"/>
                    <a:pt x="1" y="18"/>
                    <a:pt x="1" y="18"/>
                  </a:cubicBezTo>
                  <a:cubicBezTo>
                    <a:pt x="14" y="8"/>
                    <a:pt x="35" y="0"/>
                    <a:pt x="60" y="0"/>
                  </a:cubicBezTo>
                  <a:cubicBezTo>
                    <a:pt x="95" y="0"/>
                    <a:pt x="120" y="18"/>
                    <a:pt x="120" y="51"/>
                  </a:cubicBezTo>
                  <a:cubicBezTo>
                    <a:pt x="120" y="74"/>
                    <a:pt x="102" y="94"/>
                    <a:pt x="84" y="108"/>
                  </a:cubicBezTo>
                  <a:cubicBezTo>
                    <a:pt x="66" y="121"/>
                    <a:pt x="66" y="121"/>
                    <a:pt x="66" y="121"/>
                  </a:cubicBezTo>
                  <a:cubicBezTo>
                    <a:pt x="66" y="121"/>
                    <a:pt x="66" y="121"/>
                    <a:pt x="66"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6" name="Freeform 18"/>
            <p:cNvSpPr>
              <a:spLocks noEditPoints="1"/>
            </p:cNvSpPr>
            <p:nvPr/>
          </p:nvSpPr>
          <p:spPr bwMode="auto">
            <a:xfrm>
              <a:off x="4524" y="1426"/>
              <a:ext cx="311" cy="386"/>
            </a:xfrm>
            <a:custGeom>
              <a:avLst/>
              <a:gdLst>
                <a:gd name="T0" fmla="*/ 130 w 130"/>
                <a:gd name="T1" fmla="*/ 80 h 160"/>
                <a:gd name="T2" fmla="*/ 65 w 130"/>
                <a:gd name="T3" fmla="*/ 160 h 160"/>
                <a:gd name="T4" fmla="*/ 0 w 130"/>
                <a:gd name="T5" fmla="*/ 80 h 160"/>
                <a:gd name="T6" fmla="*/ 65 w 130"/>
                <a:gd name="T7" fmla="*/ 0 h 160"/>
                <a:gd name="T8" fmla="*/ 130 w 130"/>
                <a:gd name="T9" fmla="*/ 80 h 160"/>
                <a:gd name="T10" fmla="*/ 45 w 130"/>
                <a:gd name="T11" fmla="*/ 80 h 160"/>
                <a:gd name="T12" fmla="*/ 65 w 130"/>
                <a:gd name="T13" fmla="*/ 128 h 160"/>
                <a:gd name="T14" fmla="*/ 86 w 130"/>
                <a:gd name="T15" fmla="*/ 80 h 160"/>
                <a:gd name="T16" fmla="*/ 65 w 130"/>
                <a:gd name="T17" fmla="*/ 32 h 160"/>
                <a:gd name="T18" fmla="*/ 45 w 130"/>
                <a:gd name="T1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0">
                  <a:moveTo>
                    <a:pt x="130" y="80"/>
                  </a:moveTo>
                  <a:cubicBezTo>
                    <a:pt x="130" y="122"/>
                    <a:pt x="112" y="160"/>
                    <a:pt x="65" y="160"/>
                  </a:cubicBezTo>
                  <a:cubicBezTo>
                    <a:pt x="19" y="160"/>
                    <a:pt x="0" y="122"/>
                    <a:pt x="0" y="80"/>
                  </a:cubicBezTo>
                  <a:cubicBezTo>
                    <a:pt x="0" y="38"/>
                    <a:pt x="19" y="0"/>
                    <a:pt x="65" y="0"/>
                  </a:cubicBezTo>
                  <a:cubicBezTo>
                    <a:pt x="112" y="0"/>
                    <a:pt x="130" y="38"/>
                    <a:pt x="130" y="80"/>
                  </a:cubicBezTo>
                  <a:close/>
                  <a:moveTo>
                    <a:pt x="45" y="80"/>
                  </a:moveTo>
                  <a:cubicBezTo>
                    <a:pt x="45" y="113"/>
                    <a:pt x="53" y="128"/>
                    <a:pt x="65" y="128"/>
                  </a:cubicBezTo>
                  <a:cubicBezTo>
                    <a:pt x="78" y="128"/>
                    <a:pt x="86" y="113"/>
                    <a:pt x="86" y="80"/>
                  </a:cubicBezTo>
                  <a:cubicBezTo>
                    <a:pt x="86" y="47"/>
                    <a:pt x="78" y="32"/>
                    <a:pt x="65" y="32"/>
                  </a:cubicBezTo>
                  <a:cubicBezTo>
                    <a:pt x="53" y="32"/>
                    <a:pt x="45" y="47"/>
                    <a:pt x="45" y="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7" name="Freeform 19"/>
            <p:cNvSpPr>
              <a:spLocks/>
            </p:cNvSpPr>
            <p:nvPr/>
          </p:nvSpPr>
          <p:spPr bwMode="auto">
            <a:xfrm>
              <a:off x="4866" y="1426"/>
              <a:ext cx="295" cy="378"/>
            </a:xfrm>
            <a:custGeom>
              <a:avLst/>
              <a:gdLst>
                <a:gd name="T0" fmla="*/ 0 w 123"/>
                <a:gd name="T1" fmla="*/ 157 h 157"/>
                <a:gd name="T2" fmla="*/ 0 w 123"/>
                <a:gd name="T3" fmla="*/ 131 h 157"/>
                <a:gd name="T4" fmla="*/ 23 w 123"/>
                <a:gd name="T5" fmla="*/ 113 h 157"/>
                <a:gd name="T6" fmla="*/ 75 w 123"/>
                <a:gd name="T7" fmla="*/ 55 h 157"/>
                <a:gd name="T8" fmla="*/ 51 w 123"/>
                <a:gd name="T9" fmla="*/ 35 h 157"/>
                <a:gd name="T10" fmla="*/ 14 w 123"/>
                <a:gd name="T11" fmla="*/ 50 h 157"/>
                <a:gd name="T12" fmla="*/ 1 w 123"/>
                <a:gd name="T13" fmla="*/ 18 h 157"/>
                <a:gd name="T14" fmla="*/ 60 w 123"/>
                <a:gd name="T15" fmla="*/ 0 h 157"/>
                <a:gd name="T16" fmla="*/ 120 w 123"/>
                <a:gd name="T17" fmla="*/ 51 h 157"/>
                <a:gd name="T18" fmla="*/ 84 w 123"/>
                <a:gd name="T19" fmla="*/ 108 h 157"/>
                <a:gd name="T20" fmla="*/ 67 w 123"/>
                <a:gd name="T21" fmla="*/ 121 h 157"/>
                <a:gd name="T22" fmla="*/ 67 w 123"/>
                <a:gd name="T23" fmla="*/ 121 h 157"/>
                <a:gd name="T24" fmla="*/ 123 w 123"/>
                <a:gd name="T25" fmla="*/ 121 h 157"/>
                <a:gd name="T26" fmla="*/ 123 w 123"/>
                <a:gd name="T27" fmla="*/ 157 h 157"/>
                <a:gd name="T28" fmla="*/ 0 w 123"/>
                <a:gd name="T2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57">
                  <a:moveTo>
                    <a:pt x="0" y="157"/>
                  </a:moveTo>
                  <a:cubicBezTo>
                    <a:pt x="0" y="131"/>
                    <a:pt x="0" y="131"/>
                    <a:pt x="0" y="131"/>
                  </a:cubicBezTo>
                  <a:cubicBezTo>
                    <a:pt x="23" y="113"/>
                    <a:pt x="23" y="113"/>
                    <a:pt x="23" y="113"/>
                  </a:cubicBezTo>
                  <a:cubicBezTo>
                    <a:pt x="58" y="85"/>
                    <a:pt x="75" y="69"/>
                    <a:pt x="75" y="55"/>
                  </a:cubicBezTo>
                  <a:cubicBezTo>
                    <a:pt x="75" y="43"/>
                    <a:pt x="68" y="35"/>
                    <a:pt x="51" y="35"/>
                  </a:cubicBezTo>
                  <a:cubicBezTo>
                    <a:pt x="37" y="35"/>
                    <a:pt x="24" y="43"/>
                    <a:pt x="14" y="50"/>
                  </a:cubicBezTo>
                  <a:cubicBezTo>
                    <a:pt x="1" y="18"/>
                    <a:pt x="1" y="18"/>
                    <a:pt x="1" y="18"/>
                  </a:cubicBezTo>
                  <a:cubicBezTo>
                    <a:pt x="14" y="8"/>
                    <a:pt x="35" y="0"/>
                    <a:pt x="60" y="0"/>
                  </a:cubicBezTo>
                  <a:cubicBezTo>
                    <a:pt x="95" y="0"/>
                    <a:pt x="120" y="18"/>
                    <a:pt x="120" y="51"/>
                  </a:cubicBezTo>
                  <a:cubicBezTo>
                    <a:pt x="120" y="74"/>
                    <a:pt x="103" y="94"/>
                    <a:pt x="84" y="108"/>
                  </a:cubicBezTo>
                  <a:cubicBezTo>
                    <a:pt x="67" y="121"/>
                    <a:pt x="67" y="121"/>
                    <a:pt x="67" y="121"/>
                  </a:cubicBezTo>
                  <a:cubicBezTo>
                    <a:pt x="67" y="121"/>
                    <a:pt x="67" y="121"/>
                    <a:pt x="67" y="121"/>
                  </a:cubicBezTo>
                  <a:cubicBezTo>
                    <a:pt x="123" y="121"/>
                    <a:pt x="123" y="121"/>
                    <a:pt x="123" y="121"/>
                  </a:cubicBezTo>
                  <a:cubicBezTo>
                    <a:pt x="123" y="157"/>
                    <a:pt x="123" y="157"/>
                    <a:pt x="123" y="157"/>
                  </a:cubicBezTo>
                  <a:lnTo>
                    <a:pt x="0"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8" name="Freeform 20"/>
            <p:cNvSpPr>
              <a:spLocks noEditPoints="1"/>
            </p:cNvSpPr>
            <p:nvPr/>
          </p:nvSpPr>
          <p:spPr bwMode="auto">
            <a:xfrm>
              <a:off x="5199" y="1433"/>
              <a:ext cx="316" cy="371"/>
            </a:xfrm>
            <a:custGeom>
              <a:avLst/>
              <a:gdLst>
                <a:gd name="T0" fmla="*/ 71 w 132"/>
                <a:gd name="T1" fmla="*/ 154 h 154"/>
                <a:gd name="T2" fmla="*/ 71 w 132"/>
                <a:gd name="T3" fmla="*/ 119 h 154"/>
                <a:gd name="T4" fmla="*/ 0 w 132"/>
                <a:gd name="T5" fmla="*/ 119 h 154"/>
                <a:gd name="T6" fmla="*/ 0 w 132"/>
                <a:gd name="T7" fmla="*/ 91 h 154"/>
                <a:gd name="T8" fmla="*/ 55 w 132"/>
                <a:gd name="T9" fmla="*/ 0 h 154"/>
                <a:gd name="T10" fmla="*/ 114 w 132"/>
                <a:gd name="T11" fmla="*/ 0 h 154"/>
                <a:gd name="T12" fmla="*/ 114 w 132"/>
                <a:gd name="T13" fmla="*/ 87 h 154"/>
                <a:gd name="T14" fmla="*/ 132 w 132"/>
                <a:gd name="T15" fmla="*/ 87 h 154"/>
                <a:gd name="T16" fmla="*/ 132 w 132"/>
                <a:gd name="T17" fmla="*/ 119 h 154"/>
                <a:gd name="T18" fmla="*/ 114 w 132"/>
                <a:gd name="T19" fmla="*/ 119 h 154"/>
                <a:gd name="T20" fmla="*/ 114 w 132"/>
                <a:gd name="T21" fmla="*/ 154 h 154"/>
                <a:gd name="T22" fmla="*/ 71 w 132"/>
                <a:gd name="T23" fmla="*/ 154 h 154"/>
                <a:gd name="T24" fmla="*/ 71 w 132"/>
                <a:gd name="T25" fmla="*/ 87 h 154"/>
                <a:gd name="T26" fmla="*/ 71 w 132"/>
                <a:gd name="T27" fmla="*/ 60 h 154"/>
                <a:gd name="T28" fmla="*/ 72 w 132"/>
                <a:gd name="T29" fmla="*/ 27 h 154"/>
                <a:gd name="T30" fmla="*/ 71 w 132"/>
                <a:gd name="T31" fmla="*/ 27 h 154"/>
                <a:gd name="T32" fmla="*/ 55 w 132"/>
                <a:gd name="T33" fmla="*/ 61 h 154"/>
                <a:gd name="T34" fmla="*/ 42 w 132"/>
                <a:gd name="T35" fmla="*/ 86 h 154"/>
                <a:gd name="T36" fmla="*/ 42 w 132"/>
                <a:gd name="T37" fmla="*/ 87 h 154"/>
                <a:gd name="T38" fmla="*/ 71 w 132"/>
                <a:gd name="T39"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54">
                  <a:moveTo>
                    <a:pt x="71" y="154"/>
                  </a:moveTo>
                  <a:cubicBezTo>
                    <a:pt x="71" y="119"/>
                    <a:pt x="71" y="119"/>
                    <a:pt x="71" y="119"/>
                  </a:cubicBezTo>
                  <a:cubicBezTo>
                    <a:pt x="0" y="119"/>
                    <a:pt x="0" y="119"/>
                    <a:pt x="0" y="119"/>
                  </a:cubicBezTo>
                  <a:cubicBezTo>
                    <a:pt x="0" y="91"/>
                    <a:pt x="0" y="91"/>
                    <a:pt x="0" y="91"/>
                  </a:cubicBezTo>
                  <a:cubicBezTo>
                    <a:pt x="55" y="0"/>
                    <a:pt x="55" y="0"/>
                    <a:pt x="55" y="0"/>
                  </a:cubicBezTo>
                  <a:cubicBezTo>
                    <a:pt x="114" y="0"/>
                    <a:pt x="114" y="0"/>
                    <a:pt x="114" y="0"/>
                  </a:cubicBezTo>
                  <a:cubicBezTo>
                    <a:pt x="114" y="87"/>
                    <a:pt x="114" y="87"/>
                    <a:pt x="114" y="87"/>
                  </a:cubicBezTo>
                  <a:cubicBezTo>
                    <a:pt x="132" y="87"/>
                    <a:pt x="132" y="87"/>
                    <a:pt x="132" y="87"/>
                  </a:cubicBezTo>
                  <a:cubicBezTo>
                    <a:pt x="132" y="119"/>
                    <a:pt x="132" y="119"/>
                    <a:pt x="132" y="119"/>
                  </a:cubicBezTo>
                  <a:cubicBezTo>
                    <a:pt x="114" y="119"/>
                    <a:pt x="114" y="119"/>
                    <a:pt x="114" y="119"/>
                  </a:cubicBezTo>
                  <a:cubicBezTo>
                    <a:pt x="114" y="154"/>
                    <a:pt x="114" y="154"/>
                    <a:pt x="114" y="154"/>
                  </a:cubicBezTo>
                  <a:lnTo>
                    <a:pt x="71" y="154"/>
                  </a:lnTo>
                  <a:close/>
                  <a:moveTo>
                    <a:pt x="71" y="87"/>
                  </a:moveTo>
                  <a:cubicBezTo>
                    <a:pt x="71" y="60"/>
                    <a:pt x="71" y="60"/>
                    <a:pt x="71" y="60"/>
                  </a:cubicBezTo>
                  <a:cubicBezTo>
                    <a:pt x="71" y="50"/>
                    <a:pt x="72" y="39"/>
                    <a:pt x="72" y="27"/>
                  </a:cubicBezTo>
                  <a:cubicBezTo>
                    <a:pt x="71" y="27"/>
                    <a:pt x="71" y="27"/>
                    <a:pt x="71" y="27"/>
                  </a:cubicBezTo>
                  <a:cubicBezTo>
                    <a:pt x="66" y="39"/>
                    <a:pt x="61" y="50"/>
                    <a:pt x="55" y="61"/>
                  </a:cubicBezTo>
                  <a:cubicBezTo>
                    <a:pt x="42" y="86"/>
                    <a:pt x="42" y="86"/>
                    <a:pt x="42" y="86"/>
                  </a:cubicBezTo>
                  <a:cubicBezTo>
                    <a:pt x="42" y="87"/>
                    <a:pt x="42" y="87"/>
                    <a:pt x="42" y="87"/>
                  </a:cubicBezTo>
                  <a:lnTo>
                    <a:pt x="71"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Tree>
    <p:extLst>
      <p:ext uri="{BB962C8B-B14F-4D97-AF65-F5344CB8AC3E}">
        <p14:creationId xmlns:p14="http://schemas.microsoft.com/office/powerpoint/2010/main" val="4137799607"/>
      </p:ext>
    </p:extLst>
  </p:cSld>
  <p:clrMapOvr>
    <a:masterClrMapping/>
  </p:clrMapOvr>
  <p:extLst>
    <p:ext uri="{DCECCB84-F9BA-43D5-87BE-67443E8EF086}">
      <p15:sldGuideLst xmlns:p15="http://schemas.microsoft.com/office/powerpoint/2012/main">
        <p15:guide id="1" orient="horz" pos="162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14_Lopetus VN">
    <p:spTree>
      <p:nvGrpSpPr>
        <p:cNvPr id="1" name=""/>
        <p:cNvGrpSpPr/>
        <p:nvPr/>
      </p:nvGrpSpPr>
      <p:grpSpPr>
        <a:xfrm>
          <a:off x="0" y="0"/>
          <a:ext cx="0" cy="0"/>
          <a:chOff x="0" y="0"/>
          <a:chExt cx="0" cy="0"/>
        </a:xfrm>
      </p:grpSpPr>
      <p:grpSp>
        <p:nvGrpSpPr>
          <p:cNvPr id="105" name="Group 104"/>
          <p:cNvGrpSpPr/>
          <p:nvPr userDrawn="1"/>
        </p:nvGrpSpPr>
        <p:grpSpPr>
          <a:xfrm>
            <a:off x="-1" y="1"/>
            <a:ext cx="12191999" cy="6858001"/>
            <a:chOff x="-1" y="0"/>
            <a:chExt cx="9143999" cy="5143501"/>
          </a:xfrm>
        </p:grpSpPr>
        <p:sp>
          <p:nvSpPr>
            <p:cNvPr id="100" name="Freeform 8"/>
            <p:cNvSpPr>
              <a:spLocks/>
            </p:cNvSpPr>
            <p:nvPr userDrawn="1"/>
          </p:nvSpPr>
          <p:spPr bwMode="auto">
            <a:xfrm flipH="1">
              <a:off x="1436706" y="0"/>
              <a:ext cx="7707292" cy="5143500"/>
            </a:xfrm>
            <a:custGeom>
              <a:avLst/>
              <a:gdLst>
                <a:gd name="T0" fmla="*/ 3309 w 4863"/>
                <a:gd name="T1" fmla="*/ 0 h 3240"/>
                <a:gd name="T2" fmla="*/ 0 w 4863"/>
                <a:gd name="T3" fmla="*/ 0 h 3240"/>
                <a:gd name="T4" fmla="*/ 0 w 4863"/>
                <a:gd name="T5" fmla="*/ 3240 h 3240"/>
                <a:gd name="T6" fmla="*/ 4276 w 4863"/>
                <a:gd name="T7" fmla="*/ 3240 h 3240"/>
                <a:gd name="T8" fmla="*/ 4276 w 4863"/>
                <a:gd name="T9" fmla="*/ 3240 h 3240"/>
                <a:gd name="T10" fmla="*/ 4327 w 4863"/>
                <a:gd name="T11" fmla="*/ 3176 h 3240"/>
                <a:gd name="T12" fmla="*/ 4374 w 4863"/>
                <a:gd name="T13" fmla="*/ 3116 h 3240"/>
                <a:gd name="T14" fmla="*/ 4417 w 4863"/>
                <a:gd name="T15" fmla="*/ 3060 h 3240"/>
                <a:gd name="T16" fmla="*/ 4455 w 4863"/>
                <a:gd name="T17" fmla="*/ 3006 h 3240"/>
                <a:gd name="T18" fmla="*/ 4490 w 4863"/>
                <a:gd name="T19" fmla="*/ 2953 h 3240"/>
                <a:gd name="T20" fmla="*/ 4524 w 4863"/>
                <a:gd name="T21" fmla="*/ 2903 h 3240"/>
                <a:gd name="T22" fmla="*/ 4554 w 4863"/>
                <a:gd name="T23" fmla="*/ 2851 h 3240"/>
                <a:gd name="T24" fmla="*/ 4585 w 4863"/>
                <a:gd name="T25" fmla="*/ 2799 h 3240"/>
                <a:gd name="T26" fmla="*/ 4614 w 4863"/>
                <a:gd name="T27" fmla="*/ 2747 h 3240"/>
                <a:gd name="T28" fmla="*/ 4645 w 4863"/>
                <a:gd name="T29" fmla="*/ 2692 h 3240"/>
                <a:gd name="T30" fmla="*/ 4707 w 4863"/>
                <a:gd name="T31" fmla="*/ 2576 h 3240"/>
                <a:gd name="T32" fmla="*/ 4778 w 4863"/>
                <a:gd name="T33" fmla="*/ 2445 h 3240"/>
                <a:gd name="T34" fmla="*/ 4818 w 4863"/>
                <a:gd name="T35" fmla="*/ 2372 h 3240"/>
                <a:gd name="T36" fmla="*/ 4863 w 4863"/>
                <a:gd name="T37" fmla="*/ 2293 h 3240"/>
                <a:gd name="T38" fmla="*/ 4863 w 4863"/>
                <a:gd name="T39" fmla="*/ 2293 h 3240"/>
                <a:gd name="T40" fmla="*/ 4789 w 4863"/>
                <a:gd name="T41" fmla="*/ 2239 h 3240"/>
                <a:gd name="T42" fmla="*/ 4719 w 4863"/>
                <a:gd name="T43" fmla="*/ 2184 h 3240"/>
                <a:gd name="T44" fmla="*/ 4652 w 4863"/>
                <a:gd name="T45" fmla="*/ 2127 h 3240"/>
                <a:gd name="T46" fmla="*/ 4585 w 4863"/>
                <a:gd name="T47" fmla="*/ 2069 h 3240"/>
                <a:gd name="T48" fmla="*/ 4522 w 4863"/>
                <a:gd name="T49" fmla="*/ 2010 h 3240"/>
                <a:gd name="T50" fmla="*/ 4461 w 4863"/>
                <a:gd name="T51" fmla="*/ 1951 h 3240"/>
                <a:gd name="T52" fmla="*/ 4401 w 4863"/>
                <a:gd name="T53" fmla="*/ 1889 h 3240"/>
                <a:gd name="T54" fmla="*/ 4343 w 4863"/>
                <a:gd name="T55" fmla="*/ 1827 h 3240"/>
                <a:gd name="T56" fmla="*/ 4288 w 4863"/>
                <a:gd name="T57" fmla="*/ 1763 h 3240"/>
                <a:gd name="T58" fmla="*/ 4234 w 4863"/>
                <a:gd name="T59" fmla="*/ 1699 h 3240"/>
                <a:gd name="T60" fmla="*/ 4182 w 4863"/>
                <a:gd name="T61" fmla="*/ 1632 h 3240"/>
                <a:gd name="T62" fmla="*/ 4131 w 4863"/>
                <a:gd name="T63" fmla="*/ 1565 h 3240"/>
                <a:gd name="T64" fmla="*/ 4081 w 4863"/>
                <a:gd name="T65" fmla="*/ 1497 h 3240"/>
                <a:gd name="T66" fmla="*/ 4034 w 4863"/>
                <a:gd name="T67" fmla="*/ 1428 h 3240"/>
                <a:gd name="T68" fmla="*/ 3986 w 4863"/>
                <a:gd name="T69" fmla="*/ 1358 h 3240"/>
                <a:gd name="T70" fmla="*/ 3941 w 4863"/>
                <a:gd name="T71" fmla="*/ 1286 h 3240"/>
                <a:gd name="T72" fmla="*/ 3897 w 4863"/>
                <a:gd name="T73" fmla="*/ 1214 h 3240"/>
                <a:gd name="T74" fmla="*/ 3854 w 4863"/>
                <a:gd name="T75" fmla="*/ 1140 h 3240"/>
                <a:gd name="T76" fmla="*/ 3811 w 4863"/>
                <a:gd name="T77" fmla="*/ 1065 h 3240"/>
                <a:gd name="T78" fmla="*/ 3771 w 4863"/>
                <a:gd name="T79" fmla="*/ 989 h 3240"/>
                <a:gd name="T80" fmla="*/ 3730 w 4863"/>
                <a:gd name="T81" fmla="*/ 912 h 3240"/>
                <a:gd name="T82" fmla="*/ 3689 w 4863"/>
                <a:gd name="T83" fmla="*/ 835 h 3240"/>
                <a:gd name="T84" fmla="*/ 3650 w 4863"/>
                <a:gd name="T85" fmla="*/ 755 h 3240"/>
                <a:gd name="T86" fmla="*/ 3611 w 4863"/>
                <a:gd name="T87" fmla="*/ 675 h 3240"/>
                <a:gd name="T88" fmla="*/ 3573 w 4863"/>
                <a:gd name="T89" fmla="*/ 594 h 3240"/>
                <a:gd name="T90" fmla="*/ 3535 w 4863"/>
                <a:gd name="T91" fmla="*/ 512 h 3240"/>
                <a:gd name="T92" fmla="*/ 3460 w 4863"/>
                <a:gd name="T93" fmla="*/ 345 h 3240"/>
                <a:gd name="T94" fmla="*/ 3385 w 4863"/>
                <a:gd name="T95" fmla="*/ 174 h 3240"/>
                <a:gd name="T96" fmla="*/ 3309 w 4863"/>
                <a:gd name="T97" fmla="*/ 0 h 3240"/>
                <a:gd name="T98" fmla="*/ 3309 w 4863"/>
                <a:gd name="T99" fmla="*/ 0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3" h="3240">
                  <a:moveTo>
                    <a:pt x="3309" y="0"/>
                  </a:moveTo>
                  <a:lnTo>
                    <a:pt x="0" y="0"/>
                  </a:lnTo>
                  <a:lnTo>
                    <a:pt x="0" y="3240"/>
                  </a:lnTo>
                  <a:lnTo>
                    <a:pt x="4276" y="3240"/>
                  </a:lnTo>
                  <a:lnTo>
                    <a:pt x="4276" y="3240"/>
                  </a:lnTo>
                  <a:lnTo>
                    <a:pt x="4327" y="3176"/>
                  </a:lnTo>
                  <a:lnTo>
                    <a:pt x="4374" y="3116"/>
                  </a:lnTo>
                  <a:lnTo>
                    <a:pt x="4417" y="3060"/>
                  </a:lnTo>
                  <a:lnTo>
                    <a:pt x="4455" y="3006"/>
                  </a:lnTo>
                  <a:lnTo>
                    <a:pt x="4490" y="2953"/>
                  </a:lnTo>
                  <a:lnTo>
                    <a:pt x="4524" y="2903"/>
                  </a:lnTo>
                  <a:lnTo>
                    <a:pt x="4554" y="2851"/>
                  </a:lnTo>
                  <a:lnTo>
                    <a:pt x="4585" y="2799"/>
                  </a:lnTo>
                  <a:lnTo>
                    <a:pt x="4614" y="2747"/>
                  </a:lnTo>
                  <a:lnTo>
                    <a:pt x="4645" y="2692"/>
                  </a:lnTo>
                  <a:lnTo>
                    <a:pt x="4707" y="2576"/>
                  </a:lnTo>
                  <a:lnTo>
                    <a:pt x="4778" y="2445"/>
                  </a:lnTo>
                  <a:lnTo>
                    <a:pt x="4818" y="2372"/>
                  </a:lnTo>
                  <a:lnTo>
                    <a:pt x="4863" y="2293"/>
                  </a:lnTo>
                  <a:lnTo>
                    <a:pt x="4863" y="2293"/>
                  </a:lnTo>
                  <a:lnTo>
                    <a:pt x="4789" y="2239"/>
                  </a:lnTo>
                  <a:lnTo>
                    <a:pt x="4719" y="2184"/>
                  </a:lnTo>
                  <a:lnTo>
                    <a:pt x="4652" y="2127"/>
                  </a:lnTo>
                  <a:lnTo>
                    <a:pt x="4585" y="2069"/>
                  </a:lnTo>
                  <a:lnTo>
                    <a:pt x="4522" y="2010"/>
                  </a:lnTo>
                  <a:lnTo>
                    <a:pt x="4461" y="1951"/>
                  </a:lnTo>
                  <a:lnTo>
                    <a:pt x="4401" y="1889"/>
                  </a:lnTo>
                  <a:lnTo>
                    <a:pt x="4343" y="1827"/>
                  </a:lnTo>
                  <a:lnTo>
                    <a:pt x="4288" y="1763"/>
                  </a:lnTo>
                  <a:lnTo>
                    <a:pt x="4234" y="1699"/>
                  </a:lnTo>
                  <a:lnTo>
                    <a:pt x="4182" y="1632"/>
                  </a:lnTo>
                  <a:lnTo>
                    <a:pt x="4131" y="1565"/>
                  </a:lnTo>
                  <a:lnTo>
                    <a:pt x="4081" y="1497"/>
                  </a:lnTo>
                  <a:lnTo>
                    <a:pt x="4034" y="1428"/>
                  </a:lnTo>
                  <a:lnTo>
                    <a:pt x="3986" y="1358"/>
                  </a:lnTo>
                  <a:lnTo>
                    <a:pt x="3941" y="1286"/>
                  </a:lnTo>
                  <a:lnTo>
                    <a:pt x="3897" y="1214"/>
                  </a:lnTo>
                  <a:lnTo>
                    <a:pt x="3854" y="1140"/>
                  </a:lnTo>
                  <a:lnTo>
                    <a:pt x="3811" y="1065"/>
                  </a:lnTo>
                  <a:lnTo>
                    <a:pt x="3771" y="989"/>
                  </a:lnTo>
                  <a:lnTo>
                    <a:pt x="3730" y="912"/>
                  </a:lnTo>
                  <a:lnTo>
                    <a:pt x="3689" y="835"/>
                  </a:lnTo>
                  <a:lnTo>
                    <a:pt x="3650" y="755"/>
                  </a:lnTo>
                  <a:lnTo>
                    <a:pt x="3611" y="675"/>
                  </a:lnTo>
                  <a:lnTo>
                    <a:pt x="3573" y="594"/>
                  </a:lnTo>
                  <a:lnTo>
                    <a:pt x="3535" y="512"/>
                  </a:lnTo>
                  <a:lnTo>
                    <a:pt x="3460" y="345"/>
                  </a:lnTo>
                  <a:lnTo>
                    <a:pt x="3385" y="174"/>
                  </a:lnTo>
                  <a:lnTo>
                    <a:pt x="3309" y="0"/>
                  </a:lnTo>
                  <a:lnTo>
                    <a:pt x="3309"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8" name="Freeform 6"/>
            <p:cNvSpPr>
              <a:spLocks/>
            </p:cNvSpPr>
            <p:nvPr userDrawn="1"/>
          </p:nvSpPr>
          <p:spPr bwMode="auto">
            <a:xfrm flipH="1">
              <a:off x="-1" y="2641600"/>
              <a:ext cx="1453361" cy="1671638"/>
            </a:xfrm>
            <a:custGeom>
              <a:avLst/>
              <a:gdLst>
                <a:gd name="T0" fmla="*/ 919 w 919"/>
                <a:gd name="T1" fmla="*/ 0 h 1053"/>
                <a:gd name="T2" fmla="*/ 919 w 919"/>
                <a:gd name="T3" fmla="*/ 0 h 1053"/>
                <a:gd name="T4" fmla="*/ 858 w 919"/>
                <a:gd name="T5" fmla="*/ 29 h 1053"/>
                <a:gd name="T6" fmla="*/ 798 w 919"/>
                <a:gd name="T7" fmla="*/ 62 h 1053"/>
                <a:gd name="T8" fmla="*/ 738 w 919"/>
                <a:gd name="T9" fmla="*/ 97 h 1053"/>
                <a:gd name="T10" fmla="*/ 678 w 919"/>
                <a:gd name="T11" fmla="*/ 133 h 1053"/>
                <a:gd name="T12" fmla="*/ 620 w 919"/>
                <a:gd name="T13" fmla="*/ 171 h 1053"/>
                <a:gd name="T14" fmla="*/ 561 w 919"/>
                <a:gd name="T15" fmla="*/ 210 h 1053"/>
                <a:gd name="T16" fmla="*/ 502 w 919"/>
                <a:gd name="T17" fmla="*/ 251 h 1053"/>
                <a:gd name="T18" fmla="*/ 445 w 919"/>
                <a:gd name="T19" fmla="*/ 294 h 1053"/>
                <a:gd name="T20" fmla="*/ 331 w 919"/>
                <a:gd name="T21" fmla="*/ 378 h 1053"/>
                <a:gd name="T22" fmla="*/ 219 w 919"/>
                <a:gd name="T23" fmla="*/ 465 h 1053"/>
                <a:gd name="T24" fmla="*/ 108 w 919"/>
                <a:gd name="T25" fmla="*/ 549 h 1053"/>
                <a:gd name="T26" fmla="*/ 53 w 919"/>
                <a:gd name="T27" fmla="*/ 589 h 1053"/>
                <a:gd name="T28" fmla="*/ 0 w 919"/>
                <a:gd name="T29" fmla="*/ 629 h 1053"/>
                <a:gd name="T30" fmla="*/ 0 w 919"/>
                <a:gd name="T31" fmla="*/ 629 h 1053"/>
                <a:gd name="T32" fmla="*/ 0 w 919"/>
                <a:gd name="T33" fmla="*/ 629 h 1053"/>
                <a:gd name="T34" fmla="*/ 53 w 919"/>
                <a:gd name="T35" fmla="*/ 667 h 1053"/>
                <a:gd name="T36" fmla="*/ 107 w 919"/>
                <a:gd name="T37" fmla="*/ 704 h 1053"/>
                <a:gd name="T38" fmla="*/ 161 w 919"/>
                <a:gd name="T39" fmla="*/ 739 h 1053"/>
                <a:gd name="T40" fmla="*/ 217 w 919"/>
                <a:gd name="T41" fmla="*/ 774 h 1053"/>
                <a:gd name="T42" fmla="*/ 273 w 919"/>
                <a:gd name="T43" fmla="*/ 808 h 1053"/>
                <a:gd name="T44" fmla="*/ 330 w 919"/>
                <a:gd name="T45" fmla="*/ 839 h 1053"/>
                <a:gd name="T46" fmla="*/ 386 w 919"/>
                <a:gd name="T47" fmla="*/ 870 h 1053"/>
                <a:gd name="T48" fmla="*/ 444 w 919"/>
                <a:gd name="T49" fmla="*/ 899 h 1053"/>
                <a:gd name="T50" fmla="*/ 502 w 919"/>
                <a:gd name="T51" fmla="*/ 926 h 1053"/>
                <a:gd name="T52" fmla="*/ 561 w 919"/>
                <a:gd name="T53" fmla="*/ 951 h 1053"/>
                <a:gd name="T54" fmla="*/ 620 w 919"/>
                <a:gd name="T55" fmla="*/ 973 h 1053"/>
                <a:gd name="T56" fmla="*/ 678 w 919"/>
                <a:gd name="T57" fmla="*/ 994 h 1053"/>
                <a:gd name="T58" fmla="*/ 738 w 919"/>
                <a:gd name="T59" fmla="*/ 1012 h 1053"/>
                <a:gd name="T60" fmla="*/ 798 w 919"/>
                <a:gd name="T61" fmla="*/ 1028 h 1053"/>
                <a:gd name="T62" fmla="*/ 858 w 919"/>
                <a:gd name="T63" fmla="*/ 1042 h 1053"/>
                <a:gd name="T64" fmla="*/ 889 w 919"/>
                <a:gd name="T65" fmla="*/ 1048 h 1053"/>
                <a:gd name="T66" fmla="*/ 919 w 919"/>
                <a:gd name="T67" fmla="*/ 1053 h 1053"/>
                <a:gd name="T68" fmla="*/ 919 w 919"/>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9" h="1053">
                  <a:moveTo>
                    <a:pt x="919" y="0"/>
                  </a:moveTo>
                  <a:lnTo>
                    <a:pt x="919" y="0"/>
                  </a:lnTo>
                  <a:lnTo>
                    <a:pt x="858" y="29"/>
                  </a:lnTo>
                  <a:lnTo>
                    <a:pt x="798" y="62"/>
                  </a:lnTo>
                  <a:lnTo>
                    <a:pt x="738" y="97"/>
                  </a:lnTo>
                  <a:lnTo>
                    <a:pt x="678" y="133"/>
                  </a:lnTo>
                  <a:lnTo>
                    <a:pt x="620" y="171"/>
                  </a:lnTo>
                  <a:lnTo>
                    <a:pt x="561" y="210"/>
                  </a:lnTo>
                  <a:lnTo>
                    <a:pt x="502" y="251"/>
                  </a:lnTo>
                  <a:lnTo>
                    <a:pt x="445" y="294"/>
                  </a:lnTo>
                  <a:lnTo>
                    <a:pt x="331" y="378"/>
                  </a:lnTo>
                  <a:lnTo>
                    <a:pt x="219" y="465"/>
                  </a:lnTo>
                  <a:lnTo>
                    <a:pt x="108" y="549"/>
                  </a:lnTo>
                  <a:lnTo>
                    <a:pt x="53" y="589"/>
                  </a:lnTo>
                  <a:lnTo>
                    <a:pt x="0" y="629"/>
                  </a:lnTo>
                  <a:lnTo>
                    <a:pt x="0" y="629"/>
                  </a:lnTo>
                  <a:lnTo>
                    <a:pt x="0" y="629"/>
                  </a:lnTo>
                  <a:lnTo>
                    <a:pt x="53" y="667"/>
                  </a:lnTo>
                  <a:lnTo>
                    <a:pt x="107" y="704"/>
                  </a:lnTo>
                  <a:lnTo>
                    <a:pt x="161" y="739"/>
                  </a:lnTo>
                  <a:lnTo>
                    <a:pt x="217" y="774"/>
                  </a:lnTo>
                  <a:lnTo>
                    <a:pt x="273" y="808"/>
                  </a:lnTo>
                  <a:lnTo>
                    <a:pt x="330" y="839"/>
                  </a:lnTo>
                  <a:lnTo>
                    <a:pt x="386" y="870"/>
                  </a:lnTo>
                  <a:lnTo>
                    <a:pt x="444" y="899"/>
                  </a:lnTo>
                  <a:lnTo>
                    <a:pt x="502" y="926"/>
                  </a:lnTo>
                  <a:lnTo>
                    <a:pt x="561" y="951"/>
                  </a:lnTo>
                  <a:lnTo>
                    <a:pt x="620" y="973"/>
                  </a:lnTo>
                  <a:lnTo>
                    <a:pt x="678" y="994"/>
                  </a:lnTo>
                  <a:lnTo>
                    <a:pt x="738" y="1012"/>
                  </a:lnTo>
                  <a:lnTo>
                    <a:pt x="798" y="1028"/>
                  </a:lnTo>
                  <a:lnTo>
                    <a:pt x="858" y="1042"/>
                  </a:lnTo>
                  <a:lnTo>
                    <a:pt x="889" y="1048"/>
                  </a:lnTo>
                  <a:lnTo>
                    <a:pt x="919" y="1053"/>
                  </a:lnTo>
                  <a:lnTo>
                    <a:pt x="919"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AutoShape 3"/>
            <p:cNvSpPr>
              <a:spLocks noChangeAspect="1" noChangeArrowheads="1" noTextEdit="1"/>
            </p:cNvSpPr>
            <p:nvPr userDrawn="1"/>
          </p:nvSpPr>
          <p:spPr bwMode="auto">
            <a:xfrm flipH="1">
              <a:off x="-1" y="0"/>
              <a:ext cx="9143999"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7" name="Freeform 5"/>
            <p:cNvSpPr>
              <a:spLocks/>
            </p:cNvSpPr>
            <p:nvPr userDrawn="1"/>
          </p:nvSpPr>
          <p:spPr bwMode="auto">
            <a:xfrm flipH="1">
              <a:off x="-1" y="3640138"/>
              <a:ext cx="2425959" cy="1503363"/>
            </a:xfrm>
            <a:custGeom>
              <a:avLst/>
              <a:gdLst>
                <a:gd name="T0" fmla="*/ 1534 w 1534"/>
                <a:gd name="T1" fmla="*/ 947 h 947"/>
                <a:gd name="T2" fmla="*/ 1534 w 1534"/>
                <a:gd name="T3" fmla="*/ 491 h 947"/>
                <a:gd name="T4" fmla="*/ 1534 w 1534"/>
                <a:gd name="T5" fmla="*/ 491 h 947"/>
                <a:gd name="T6" fmla="*/ 1297 w 1534"/>
                <a:gd name="T7" fmla="*/ 382 h 947"/>
                <a:gd name="T8" fmla="*/ 1181 w 1534"/>
                <a:gd name="T9" fmla="*/ 327 h 947"/>
                <a:gd name="T10" fmla="*/ 1123 w 1534"/>
                <a:gd name="T11" fmla="*/ 299 h 947"/>
                <a:gd name="T12" fmla="*/ 1065 w 1534"/>
                <a:gd name="T13" fmla="*/ 270 h 947"/>
                <a:gd name="T14" fmla="*/ 1008 w 1534"/>
                <a:gd name="T15" fmla="*/ 241 h 947"/>
                <a:gd name="T16" fmla="*/ 950 w 1534"/>
                <a:gd name="T17" fmla="*/ 210 h 947"/>
                <a:gd name="T18" fmla="*/ 894 w 1534"/>
                <a:gd name="T19" fmla="*/ 179 h 947"/>
                <a:gd name="T20" fmla="*/ 837 w 1534"/>
                <a:gd name="T21" fmla="*/ 146 h 947"/>
                <a:gd name="T22" fmla="*/ 781 w 1534"/>
                <a:gd name="T23" fmla="*/ 111 h 947"/>
                <a:gd name="T24" fmla="*/ 725 w 1534"/>
                <a:gd name="T25" fmla="*/ 76 h 947"/>
                <a:gd name="T26" fmla="*/ 670 w 1534"/>
                <a:gd name="T27" fmla="*/ 39 h 947"/>
                <a:gd name="T28" fmla="*/ 615 w 1534"/>
                <a:gd name="T29" fmla="*/ 0 h 947"/>
                <a:gd name="T30" fmla="*/ 615 w 1534"/>
                <a:gd name="T31" fmla="*/ 0 h 947"/>
                <a:gd name="T32" fmla="*/ 572 w 1534"/>
                <a:gd name="T33" fmla="*/ 70 h 947"/>
                <a:gd name="T34" fmla="*/ 530 w 1534"/>
                <a:gd name="T35" fmla="*/ 137 h 947"/>
                <a:gd name="T36" fmla="*/ 488 w 1534"/>
                <a:gd name="T37" fmla="*/ 202 h 947"/>
                <a:gd name="T38" fmla="*/ 446 w 1534"/>
                <a:gd name="T39" fmla="*/ 265 h 947"/>
                <a:gd name="T40" fmla="*/ 365 w 1534"/>
                <a:gd name="T41" fmla="*/ 386 h 947"/>
                <a:gd name="T42" fmla="*/ 285 w 1534"/>
                <a:gd name="T43" fmla="*/ 502 h 947"/>
                <a:gd name="T44" fmla="*/ 208 w 1534"/>
                <a:gd name="T45" fmla="*/ 614 h 947"/>
                <a:gd name="T46" fmla="*/ 171 w 1534"/>
                <a:gd name="T47" fmla="*/ 669 h 947"/>
                <a:gd name="T48" fmla="*/ 135 w 1534"/>
                <a:gd name="T49" fmla="*/ 724 h 947"/>
                <a:gd name="T50" fmla="*/ 100 w 1534"/>
                <a:gd name="T51" fmla="*/ 779 h 947"/>
                <a:gd name="T52" fmla="*/ 66 w 1534"/>
                <a:gd name="T53" fmla="*/ 835 h 947"/>
                <a:gd name="T54" fmla="*/ 32 w 1534"/>
                <a:gd name="T55" fmla="*/ 890 h 947"/>
                <a:gd name="T56" fmla="*/ 0 w 1534"/>
                <a:gd name="T57" fmla="*/ 947 h 947"/>
                <a:gd name="T58" fmla="*/ 1534 w 1534"/>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4" h="947">
                  <a:moveTo>
                    <a:pt x="1534" y="947"/>
                  </a:moveTo>
                  <a:lnTo>
                    <a:pt x="1534" y="491"/>
                  </a:lnTo>
                  <a:lnTo>
                    <a:pt x="1534" y="491"/>
                  </a:lnTo>
                  <a:lnTo>
                    <a:pt x="1297" y="382"/>
                  </a:lnTo>
                  <a:lnTo>
                    <a:pt x="1181" y="327"/>
                  </a:lnTo>
                  <a:lnTo>
                    <a:pt x="1123" y="299"/>
                  </a:lnTo>
                  <a:lnTo>
                    <a:pt x="1065" y="270"/>
                  </a:lnTo>
                  <a:lnTo>
                    <a:pt x="1008" y="241"/>
                  </a:lnTo>
                  <a:lnTo>
                    <a:pt x="950" y="210"/>
                  </a:lnTo>
                  <a:lnTo>
                    <a:pt x="894" y="179"/>
                  </a:lnTo>
                  <a:lnTo>
                    <a:pt x="837" y="146"/>
                  </a:lnTo>
                  <a:lnTo>
                    <a:pt x="781" y="111"/>
                  </a:lnTo>
                  <a:lnTo>
                    <a:pt x="725" y="76"/>
                  </a:lnTo>
                  <a:lnTo>
                    <a:pt x="670" y="39"/>
                  </a:lnTo>
                  <a:lnTo>
                    <a:pt x="615" y="0"/>
                  </a:lnTo>
                  <a:lnTo>
                    <a:pt x="615" y="0"/>
                  </a:lnTo>
                  <a:lnTo>
                    <a:pt x="572" y="70"/>
                  </a:lnTo>
                  <a:lnTo>
                    <a:pt x="530" y="137"/>
                  </a:lnTo>
                  <a:lnTo>
                    <a:pt x="488" y="202"/>
                  </a:lnTo>
                  <a:lnTo>
                    <a:pt x="446" y="265"/>
                  </a:lnTo>
                  <a:lnTo>
                    <a:pt x="365" y="386"/>
                  </a:lnTo>
                  <a:lnTo>
                    <a:pt x="285" y="502"/>
                  </a:lnTo>
                  <a:lnTo>
                    <a:pt x="208" y="614"/>
                  </a:lnTo>
                  <a:lnTo>
                    <a:pt x="171" y="669"/>
                  </a:lnTo>
                  <a:lnTo>
                    <a:pt x="135" y="724"/>
                  </a:lnTo>
                  <a:lnTo>
                    <a:pt x="100" y="779"/>
                  </a:lnTo>
                  <a:lnTo>
                    <a:pt x="66" y="835"/>
                  </a:lnTo>
                  <a:lnTo>
                    <a:pt x="32" y="890"/>
                  </a:lnTo>
                  <a:lnTo>
                    <a:pt x="0" y="947"/>
                  </a:lnTo>
                  <a:lnTo>
                    <a:pt x="1534"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9" name="Freeform 7"/>
            <p:cNvSpPr>
              <a:spLocks/>
            </p:cNvSpPr>
            <p:nvPr userDrawn="1"/>
          </p:nvSpPr>
          <p:spPr bwMode="auto">
            <a:xfrm flipH="1">
              <a:off x="624676" y="0"/>
              <a:ext cx="2546150" cy="3640138"/>
            </a:xfrm>
            <a:custGeom>
              <a:avLst/>
              <a:gdLst>
                <a:gd name="T0" fmla="*/ 47 w 1610"/>
                <a:gd name="T1" fmla="*/ 0 h 2293"/>
                <a:gd name="T2" fmla="*/ 28 w 1610"/>
                <a:gd name="T3" fmla="*/ 79 h 2293"/>
                <a:gd name="T4" fmla="*/ 13 w 1610"/>
                <a:gd name="T5" fmla="*/ 158 h 2293"/>
                <a:gd name="T6" fmla="*/ 5 w 1610"/>
                <a:gd name="T7" fmla="*/ 236 h 2293"/>
                <a:gd name="T8" fmla="*/ 0 w 1610"/>
                <a:gd name="T9" fmla="*/ 315 h 2293"/>
                <a:gd name="T10" fmla="*/ 2 w 1610"/>
                <a:gd name="T11" fmla="*/ 394 h 2293"/>
                <a:gd name="T12" fmla="*/ 7 w 1610"/>
                <a:gd name="T13" fmla="*/ 473 h 2293"/>
                <a:gd name="T14" fmla="*/ 16 w 1610"/>
                <a:gd name="T15" fmla="*/ 551 h 2293"/>
                <a:gd name="T16" fmla="*/ 28 w 1610"/>
                <a:gd name="T17" fmla="*/ 630 h 2293"/>
                <a:gd name="T18" fmla="*/ 43 w 1610"/>
                <a:gd name="T19" fmla="*/ 708 h 2293"/>
                <a:gd name="T20" fmla="*/ 81 w 1610"/>
                <a:gd name="T21" fmla="*/ 862 h 2293"/>
                <a:gd name="T22" fmla="*/ 125 w 1610"/>
                <a:gd name="T23" fmla="*/ 1014 h 2293"/>
                <a:gd name="T24" fmla="*/ 196 w 1610"/>
                <a:gd name="T25" fmla="*/ 1236 h 2293"/>
                <a:gd name="T26" fmla="*/ 211 w 1610"/>
                <a:gd name="T27" fmla="*/ 1277 h 2293"/>
                <a:gd name="T28" fmla="*/ 243 w 1610"/>
                <a:gd name="T29" fmla="*/ 1358 h 2293"/>
                <a:gd name="T30" fmla="*/ 281 w 1610"/>
                <a:gd name="T31" fmla="*/ 1437 h 2293"/>
                <a:gd name="T32" fmla="*/ 323 w 1610"/>
                <a:gd name="T33" fmla="*/ 1514 h 2293"/>
                <a:gd name="T34" fmla="*/ 371 w 1610"/>
                <a:gd name="T35" fmla="*/ 1590 h 2293"/>
                <a:gd name="T36" fmla="*/ 422 w 1610"/>
                <a:gd name="T37" fmla="*/ 1662 h 2293"/>
                <a:gd name="T38" fmla="*/ 476 w 1610"/>
                <a:gd name="T39" fmla="*/ 1733 h 2293"/>
                <a:gd name="T40" fmla="*/ 534 w 1610"/>
                <a:gd name="T41" fmla="*/ 1801 h 2293"/>
                <a:gd name="T42" fmla="*/ 593 w 1610"/>
                <a:gd name="T43" fmla="*/ 1869 h 2293"/>
                <a:gd name="T44" fmla="*/ 655 w 1610"/>
                <a:gd name="T45" fmla="*/ 1933 h 2293"/>
                <a:gd name="T46" fmla="*/ 753 w 1610"/>
                <a:gd name="T47" fmla="*/ 2025 h 2293"/>
                <a:gd name="T48" fmla="*/ 885 w 1610"/>
                <a:gd name="T49" fmla="*/ 2139 h 2293"/>
                <a:gd name="T50" fmla="*/ 1019 w 1610"/>
                <a:gd name="T51" fmla="*/ 2244 h 2293"/>
                <a:gd name="T52" fmla="*/ 1086 w 1610"/>
                <a:gd name="T53" fmla="*/ 2293 h 2293"/>
                <a:gd name="T54" fmla="*/ 1112 w 1610"/>
                <a:gd name="T55" fmla="*/ 2266 h 2293"/>
                <a:gd name="T56" fmla="*/ 1163 w 1610"/>
                <a:gd name="T57" fmla="*/ 2210 h 2293"/>
                <a:gd name="T58" fmla="*/ 1211 w 1610"/>
                <a:gd name="T59" fmla="*/ 2151 h 2293"/>
                <a:gd name="T60" fmla="*/ 1255 w 1610"/>
                <a:gd name="T61" fmla="*/ 2090 h 2293"/>
                <a:gd name="T62" fmla="*/ 1296 w 1610"/>
                <a:gd name="T63" fmla="*/ 2027 h 2293"/>
                <a:gd name="T64" fmla="*/ 1334 w 1610"/>
                <a:gd name="T65" fmla="*/ 1963 h 2293"/>
                <a:gd name="T66" fmla="*/ 1369 w 1610"/>
                <a:gd name="T67" fmla="*/ 1898 h 2293"/>
                <a:gd name="T68" fmla="*/ 1402 w 1610"/>
                <a:gd name="T69" fmla="*/ 1830 h 2293"/>
                <a:gd name="T70" fmla="*/ 1431 w 1610"/>
                <a:gd name="T71" fmla="*/ 1762 h 2293"/>
                <a:gd name="T72" fmla="*/ 1458 w 1610"/>
                <a:gd name="T73" fmla="*/ 1692 h 2293"/>
                <a:gd name="T74" fmla="*/ 1482 w 1610"/>
                <a:gd name="T75" fmla="*/ 1620 h 2293"/>
                <a:gd name="T76" fmla="*/ 1515 w 1610"/>
                <a:gd name="T77" fmla="*/ 1511 h 2293"/>
                <a:gd name="T78" fmla="*/ 1549 w 1610"/>
                <a:gd name="T79" fmla="*/ 1362 h 2293"/>
                <a:gd name="T80" fmla="*/ 1575 w 1610"/>
                <a:gd name="T81" fmla="*/ 1211 h 2293"/>
                <a:gd name="T82" fmla="*/ 1593 w 1610"/>
                <a:gd name="T83" fmla="*/ 1058 h 2293"/>
                <a:gd name="T84" fmla="*/ 1604 w 1610"/>
                <a:gd name="T85" fmla="*/ 902 h 2293"/>
                <a:gd name="T86" fmla="*/ 1610 w 1610"/>
                <a:gd name="T87" fmla="*/ 747 h 2293"/>
                <a:gd name="T88" fmla="*/ 1609 w 1610"/>
                <a:gd name="T89" fmla="*/ 593 h 2293"/>
                <a:gd name="T90" fmla="*/ 1604 w 1610"/>
                <a:gd name="T91" fmla="*/ 440 h 2293"/>
                <a:gd name="T92" fmla="*/ 1595 w 1610"/>
                <a:gd name="T93" fmla="*/ 290 h 2293"/>
                <a:gd name="T94" fmla="*/ 1584 w 1610"/>
                <a:gd name="T95" fmla="*/ 143 h 2293"/>
                <a:gd name="T96" fmla="*/ 47 w 1610"/>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0" h="2293">
                  <a:moveTo>
                    <a:pt x="47" y="0"/>
                  </a:moveTo>
                  <a:lnTo>
                    <a:pt x="47" y="0"/>
                  </a:lnTo>
                  <a:lnTo>
                    <a:pt x="37" y="39"/>
                  </a:lnTo>
                  <a:lnTo>
                    <a:pt x="28" y="79"/>
                  </a:lnTo>
                  <a:lnTo>
                    <a:pt x="20" y="118"/>
                  </a:lnTo>
                  <a:lnTo>
                    <a:pt x="13" y="158"/>
                  </a:lnTo>
                  <a:lnTo>
                    <a:pt x="8" y="197"/>
                  </a:lnTo>
                  <a:lnTo>
                    <a:pt x="5" y="236"/>
                  </a:lnTo>
                  <a:lnTo>
                    <a:pt x="3" y="276"/>
                  </a:lnTo>
                  <a:lnTo>
                    <a:pt x="0" y="315"/>
                  </a:lnTo>
                  <a:lnTo>
                    <a:pt x="0" y="354"/>
                  </a:lnTo>
                  <a:lnTo>
                    <a:pt x="2" y="394"/>
                  </a:lnTo>
                  <a:lnTo>
                    <a:pt x="4" y="433"/>
                  </a:lnTo>
                  <a:lnTo>
                    <a:pt x="7" y="473"/>
                  </a:lnTo>
                  <a:lnTo>
                    <a:pt x="11" y="512"/>
                  </a:lnTo>
                  <a:lnTo>
                    <a:pt x="16" y="551"/>
                  </a:lnTo>
                  <a:lnTo>
                    <a:pt x="22" y="591"/>
                  </a:lnTo>
                  <a:lnTo>
                    <a:pt x="28" y="630"/>
                  </a:lnTo>
                  <a:lnTo>
                    <a:pt x="36" y="668"/>
                  </a:lnTo>
                  <a:lnTo>
                    <a:pt x="43" y="708"/>
                  </a:lnTo>
                  <a:lnTo>
                    <a:pt x="60" y="785"/>
                  </a:lnTo>
                  <a:lnTo>
                    <a:pt x="81" y="862"/>
                  </a:lnTo>
                  <a:lnTo>
                    <a:pt x="102" y="938"/>
                  </a:lnTo>
                  <a:lnTo>
                    <a:pt x="125" y="1014"/>
                  </a:lnTo>
                  <a:lnTo>
                    <a:pt x="148" y="1089"/>
                  </a:lnTo>
                  <a:lnTo>
                    <a:pt x="196" y="1236"/>
                  </a:lnTo>
                  <a:lnTo>
                    <a:pt x="196" y="1236"/>
                  </a:lnTo>
                  <a:lnTo>
                    <a:pt x="211" y="1277"/>
                  </a:lnTo>
                  <a:lnTo>
                    <a:pt x="225" y="1319"/>
                  </a:lnTo>
                  <a:lnTo>
                    <a:pt x="243" y="1358"/>
                  </a:lnTo>
                  <a:lnTo>
                    <a:pt x="261" y="1398"/>
                  </a:lnTo>
                  <a:lnTo>
                    <a:pt x="281" y="1437"/>
                  </a:lnTo>
                  <a:lnTo>
                    <a:pt x="301" y="1476"/>
                  </a:lnTo>
                  <a:lnTo>
                    <a:pt x="323" y="1514"/>
                  </a:lnTo>
                  <a:lnTo>
                    <a:pt x="346" y="1551"/>
                  </a:lnTo>
                  <a:lnTo>
                    <a:pt x="371" y="1590"/>
                  </a:lnTo>
                  <a:lnTo>
                    <a:pt x="396" y="1626"/>
                  </a:lnTo>
                  <a:lnTo>
                    <a:pt x="422" y="1662"/>
                  </a:lnTo>
                  <a:lnTo>
                    <a:pt x="448" y="1698"/>
                  </a:lnTo>
                  <a:lnTo>
                    <a:pt x="476" y="1733"/>
                  </a:lnTo>
                  <a:lnTo>
                    <a:pt x="504" y="1767"/>
                  </a:lnTo>
                  <a:lnTo>
                    <a:pt x="534" y="1801"/>
                  </a:lnTo>
                  <a:lnTo>
                    <a:pt x="563" y="1835"/>
                  </a:lnTo>
                  <a:lnTo>
                    <a:pt x="593" y="1869"/>
                  </a:lnTo>
                  <a:lnTo>
                    <a:pt x="624" y="1900"/>
                  </a:lnTo>
                  <a:lnTo>
                    <a:pt x="655" y="1933"/>
                  </a:lnTo>
                  <a:lnTo>
                    <a:pt x="688" y="1963"/>
                  </a:lnTo>
                  <a:lnTo>
                    <a:pt x="753" y="2025"/>
                  </a:lnTo>
                  <a:lnTo>
                    <a:pt x="818" y="2084"/>
                  </a:lnTo>
                  <a:lnTo>
                    <a:pt x="885" y="2139"/>
                  </a:lnTo>
                  <a:lnTo>
                    <a:pt x="952" y="2193"/>
                  </a:lnTo>
                  <a:lnTo>
                    <a:pt x="1019" y="2244"/>
                  </a:lnTo>
                  <a:lnTo>
                    <a:pt x="1086" y="2293"/>
                  </a:lnTo>
                  <a:lnTo>
                    <a:pt x="1086" y="2293"/>
                  </a:lnTo>
                  <a:lnTo>
                    <a:pt x="1086" y="2293"/>
                  </a:lnTo>
                  <a:lnTo>
                    <a:pt x="1112" y="2266"/>
                  </a:lnTo>
                  <a:lnTo>
                    <a:pt x="1138" y="2238"/>
                  </a:lnTo>
                  <a:lnTo>
                    <a:pt x="1163" y="2210"/>
                  </a:lnTo>
                  <a:lnTo>
                    <a:pt x="1187" y="2180"/>
                  </a:lnTo>
                  <a:lnTo>
                    <a:pt x="1211" y="2151"/>
                  </a:lnTo>
                  <a:lnTo>
                    <a:pt x="1234" y="2121"/>
                  </a:lnTo>
                  <a:lnTo>
                    <a:pt x="1255" y="2090"/>
                  </a:lnTo>
                  <a:lnTo>
                    <a:pt x="1275" y="2059"/>
                  </a:lnTo>
                  <a:lnTo>
                    <a:pt x="1296" y="2027"/>
                  </a:lnTo>
                  <a:lnTo>
                    <a:pt x="1316" y="1996"/>
                  </a:lnTo>
                  <a:lnTo>
                    <a:pt x="1334" y="1963"/>
                  </a:lnTo>
                  <a:lnTo>
                    <a:pt x="1352" y="1931"/>
                  </a:lnTo>
                  <a:lnTo>
                    <a:pt x="1369" y="1898"/>
                  </a:lnTo>
                  <a:lnTo>
                    <a:pt x="1386" y="1864"/>
                  </a:lnTo>
                  <a:lnTo>
                    <a:pt x="1402" y="1830"/>
                  </a:lnTo>
                  <a:lnTo>
                    <a:pt x="1417" y="1797"/>
                  </a:lnTo>
                  <a:lnTo>
                    <a:pt x="1431" y="1762"/>
                  </a:lnTo>
                  <a:lnTo>
                    <a:pt x="1445" y="1727"/>
                  </a:lnTo>
                  <a:lnTo>
                    <a:pt x="1458" y="1692"/>
                  </a:lnTo>
                  <a:lnTo>
                    <a:pt x="1471" y="1656"/>
                  </a:lnTo>
                  <a:lnTo>
                    <a:pt x="1482" y="1620"/>
                  </a:lnTo>
                  <a:lnTo>
                    <a:pt x="1493" y="1584"/>
                  </a:lnTo>
                  <a:lnTo>
                    <a:pt x="1515" y="1511"/>
                  </a:lnTo>
                  <a:lnTo>
                    <a:pt x="1533" y="1438"/>
                  </a:lnTo>
                  <a:lnTo>
                    <a:pt x="1549" y="1362"/>
                  </a:lnTo>
                  <a:lnTo>
                    <a:pt x="1563" y="1287"/>
                  </a:lnTo>
                  <a:lnTo>
                    <a:pt x="1575" y="1211"/>
                  </a:lnTo>
                  <a:lnTo>
                    <a:pt x="1585" y="1134"/>
                  </a:lnTo>
                  <a:lnTo>
                    <a:pt x="1593" y="1058"/>
                  </a:lnTo>
                  <a:lnTo>
                    <a:pt x="1600" y="980"/>
                  </a:lnTo>
                  <a:lnTo>
                    <a:pt x="1604" y="902"/>
                  </a:lnTo>
                  <a:lnTo>
                    <a:pt x="1607" y="825"/>
                  </a:lnTo>
                  <a:lnTo>
                    <a:pt x="1610" y="747"/>
                  </a:lnTo>
                  <a:lnTo>
                    <a:pt x="1610" y="671"/>
                  </a:lnTo>
                  <a:lnTo>
                    <a:pt x="1609" y="593"/>
                  </a:lnTo>
                  <a:lnTo>
                    <a:pt x="1607" y="516"/>
                  </a:lnTo>
                  <a:lnTo>
                    <a:pt x="1604" y="440"/>
                  </a:lnTo>
                  <a:lnTo>
                    <a:pt x="1600" y="365"/>
                  </a:lnTo>
                  <a:lnTo>
                    <a:pt x="1595" y="290"/>
                  </a:lnTo>
                  <a:lnTo>
                    <a:pt x="1589" y="216"/>
                  </a:lnTo>
                  <a:lnTo>
                    <a:pt x="1584" y="143"/>
                  </a:lnTo>
                  <a:lnTo>
                    <a:pt x="1569" y="0"/>
                  </a:lnTo>
                  <a:lnTo>
                    <a:pt x="47"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1" name="Freeform 9"/>
            <p:cNvSpPr>
              <a:spLocks/>
            </p:cNvSpPr>
            <p:nvPr userDrawn="1"/>
          </p:nvSpPr>
          <p:spPr bwMode="auto">
            <a:xfrm flipH="1">
              <a:off x="-1" y="0"/>
              <a:ext cx="1453361" cy="3640138"/>
            </a:xfrm>
            <a:custGeom>
              <a:avLst/>
              <a:gdLst>
                <a:gd name="T0" fmla="*/ 919 w 919"/>
                <a:gd name="T1" fmla="*/ 1753 h 2293"/>
                <a:gd name="T2" fmla="*/ 919 w 919"/>
                <a:gd name="T3" fmla="*/ 0 h 2293"/>
                <a:gd name="T4" fmla="*/ 241 w 919"/>
                <a:gd name="T5" fmla="*/ 0 h 2293"/>
                <a:gd name="T6" fmla="*/ 241 w 919"/>
                <a:gd name="T7" fmla="*/ 0 h 2293"/>
                <a:gd name="T8" fmla="*/ 248 w 919"/>
                <a:gd name="T9" fmla="*/ 70 h 2293"/>
                <a:gd name="T10" fmla="*/ 255 w 919"/>
                <a:gd name="T11" fmla="*/ 141 h 2293"/>
                <a:gd name="T12" fmla="*/ 261 w 919"/>
                <a:gd name="T13" fmla="*/ 212 h 2293"/>
                <a:gd name="T14" fmla="*/ 264 w 919"/>
                <a:gd name="T15" fmla="*/ 282 h 2293"/>
                <a:gd name="T16" fmla="*/ 267 w 919"/>
                <a:gd name="T17" fmla="*/ 353 h 2293"/>
                <a:gd name="T18" fmla="*/ 271 w 919"/>
                <a:gd name="T19" fmla="*/ 424 h 2293"/>
                <a:gd name="T20" fmla="*/ 272 w 919"/>
                <a:gd name="T21" fmla="*/ 496 h 2293"/>
                <a:gd name="T22" fmla="*/ 273 w 919"/>
                <a:gd name="T23" fmla="*/ 567 h 2293"/>
                <a:gd name="T24" fmla="*/ 272 w 919"/>
                <a:gd name="T25" fmla="*/ 639 h 2293"/>
                <a:gd name="T26" fmla="*/ 271 w 919"/>
                <a:gd name="T27" fmla="*/ 710 h 2293"/>
                <a:gd name="T28" fmla="*/ 270 w 919"/>
                <a:gd name="T29" fmla="*/ 782 h 2293"/>
                <a:gd name="T30" fmla="*/ 266 w 919"/>
                <a:gd name="T31" fmla="*/ 854 h 2293"/>
                <a:gd name="T32" fmla="*/ 262 w 919"/>
                <a:gd name="T33" fmla="*/ 925 h 2293"/>
                <a:gd name="T34" fmla="*/ 257 w 919"/>
                <a:gd name="T35" fmla="*/ 997 h 2293"/>
                <a:gd name="T36" fmla="*/ 252 w 919"/>
                <a:gd name="T37" fmla="*/ 1069 h 2293"/>
                <a:gd name="T38" fmla="*/ 244 w 919"/>
                <a:gd name="T39" fmla="*/ 1141 h 2293"/>
                <a:gd name="T40" fmla="*/ 236 w 919"/>
                <a:gd name="T41" fmla="*/ 1213 h 2293"/>
                <a:gd name="T42" fmla="*/ 228 w 919"/>
                <a:gd name="T43" fmla="*/ 1285 h 2293"/>
                <a:gd name="T44" fmla="*/ 218 w 919"/>
                <a:gd name="T45" fmla="*/ 1357 h 2293"/>
                <a:gd name="T46" fmla="*/ 206 w 919"/>
                <a:gd name="T47" fmla="*/ 1429 h 2293"/>
                <a:gd name="T48" fmla="*/ 195 w 919"/>
                <a:gd name="T49" fmla="*/ 1502 h 2293"/>
                <a:gd name="T50" fmla="*/ 183 w 919"/>
                <a:gd name="T51" fmla="*/ 1574 h 2293"/>
                <a:gd name="T52" fmla="*/ 168 w 919"/>
                <a:gd name="T53" fmla="*/ 1646 h 2293"/>
                <a:gd name="T54" fmla="*/ 153 w 919"/>
                <a:gd name="T55" fmla="*/ 1718 h 2293"/>
                <a:gd name="T56" fmla="*/ 138 w 919"/>
                <a:gd name="T57" fmla="*/ 1790 h 2293"/>
                <a:gd name="T58" fmla="*/ 122 w 919"/>
                <a:gd name="T59" fmla="*/ 1862 h 2293"/>
                <a:gd name="T60" fmla="*/ 104 w 919"/>
                <a:gd name="T61" fmla="*/ 1934 h 2293"/>
                <a:gd name="T62" fmla="*/ 84 w 919"/>
                <a:gd name="T63" fmla="*/ 2006 h 2293"/>
                <a:gd name="T64" fmla="*/ 65 w 919"/>
                <a:gd name="T65" fmla="*/ 2078 h 2293"/>
                <a:gd name="T66" fmla="*/ 44 w 919"/>
                <a:gd name="T67" fmla="*/ 2150 h 2293"/>
                <a:gd name="T68" fmla="*/ 22 w 919"/>
                <a:gd name="T69" fmla="*/ 2221 h 2293"/>
                <a:gd name="T70" fmla="*/ 0 w 919"/>
                <a:gd name="T71" fmla="*/ 2293 h 2293"/>
                <a:gd name="T72" fmla="*/ 0 w 919"/>
                <a:gd name="T73" fmla="*/ 2293 h 2293"/>
                <a:gd name="T74" fmla="*/ 53 w 919"/>
                <a:gd name="T75" fmla="*/ 2255 h 2293"/>
                <a:gd name="T76" fmla="*/ 108 w 919"/>
                <a:gd name="T77" fmla="*/ 2216 h 2293"/>
                <a:gd name="T78" fmla="*/ 162 w 919"/>
                <a:gd name="T79" fmla="*/ 2179 h 2293"/>
                <a:gd name="T80" fmla="*/ 219 w 919"/>
                <a:gd name="T81" fmla="*/ 2142 h 2293"/>
                <a:gd name="T82" fmla="*/ 274 w 919"/>
                <a:gd name="T83" fmla="*/ 2106 h 2293"/>
                <a:gd name="T84" fmla="*/ 331 w 919"/>
                <a:gd name="T85" fmla="*/ 2071 h 2293"/>
                <a:gd name="T86" fmla="*/ 387 w 919"/>
                <a:gd name="T87" fmla="*/ 2036 h 2293"/>
                <a:gd name="T88" fmla="*/ 445 w 919"/>
                <a:gd name="T89" fmla="*/ 2001 h 2293"/>
                <a:gd name="T90" fmla="*/ 502 w 919"/>
                <a:gd name="T91" fmla="*/ 1969 h 2293"/>
                <a:gd name="T92" fmla="*/ 561 w 919"/>
                <a:gd name="T93" fmla="*/ 1935 h 2293"/>
                <a:gd name="T94" fmla="*/ 620 w 919"/>
                <a:gd name="T95" fmla="*/ 1904 h 2293"/>
                <a:gd name="T96" fmla="*/ 678 w 919"/>
                <a:gd name="T97" fmla="*/ 1872 h 2293"/>
                <a:gd name="T98" fmla="*/ 738 w 919"/>
                <a:gd name="T99" fmla="*/ 1842 h 2293"/>
                <a:gd name="T100" fmla="*/ 798 w 919"/>
                <a:gd name="T101" fmla="*/ 1811 h 2293"/>
                <a:gd name="T102" fmla="*/ 858 w 919"/>
                <a:gd name="T103" fmla="*/ 1782 h 2293"/>
                <a:gd name="T104" fmla="*/ 919 w 919"/>
                <a:gd name="T105" fmla="*/ 1753 h 2293"/>
                <a:gd name="T106" fmla="*/ 919 w 919"/>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9" h="2293">
                  <a:moveTo>
                    <a:pt x="919" y="1753"/>
                  </a:moveTo>
                  <a:lnTo>
                    <a:pt x="919" y="0"/>
                  </a:lnTo>
                  <a:lnTo>
                    <a:pt x="241" y="0"/>
                  </a:lnTo>
                  <a:lnTo>
                    <a:pt x="241" y="0"/>
                  </a:lnTo>
                  <a:lnTo>
                    <a:pt x="248" y="70"/>
                  </a:lnTo>
                  <a:lnTo>
                    <a:pt x="255" y="141"/>
                  </a:lnTo>
                  <a:lnTo>
                    <a:pt x="261" y="212"/>
                  </a:lnTo>
                  <a:lnTo>
                    <a:pt x="264" y="282"/>
                  </a:lnTo>
                  <a:lnTo>
                    <a:pt x="267" y="353"/>
                  </a:lnTo>
                  <a:lnTo>
                    <a:pt x="271" y="424"/>
                  </a:lnTo>
                  <a:lnTo>
                    <a:pt x="272" y="496"/>
                  </a:lnTo>
                  <a:lnTo>
                    <a:pt x="273" y="567"/>
                  </a:lnTo>
                  <a:lnTo>
                    <a:pt x="272" y="639"/>
                  </a:lnTo>
                  <a:lnTo>
                    <a:pt x="271" y="710"/>
                  </a:lnTo>
                  <a:lnTo>
                    <a:pt x="270" y="782"/>
                  </a:lnTo>
                  <a:lnTo>
                    <a:pt x="266" y="854"/>
                  </a:lnTo>
                  <a:lnTo>
                    <a:pt x="262" y="925"/>
                  </a:lnTo>
                  <a:lnTo>
                    <a:pt x="257" y="997"/>
                  </a:lnTo>
                  <a:lnTo>
                    <a:pt x="252" y="1069"/>
                  </a:lnTo>
                  <a:lnTo>
                    <a:pt x="244" y="1141"/>
                  </a:lnTo>
                  <a:lnTo>
                    <a:pt x="236" y="1213"/>
                  </a:lnTo>
                  <a:lnTo>
                    <a:pt x="228" y="1285"/>
                  </a:lnTo>
                  <a:lnTo>
                    <a:pt x="218" y="1357"/>
                  </a:lnTo>
                  <a:lnTo>
                    <a:pt x="206" y="1429"/>
                  </a:lnTo>
                  <a:lnTo>
                    <a:pt x="195" y="1502"/>
                  </a:lnTo>
                  <a:lnTo>
                    <a:pt x="183" y="1574"/>
                  </a:lnTo>
                  <a:lnTo>
                    <a:pt x="168" y="1646"/>
                  </a:lnTo>
                  <a:lnTo>
                    <a:pt x="153" y="1718"/>
                  </a:lnTo>
                  <a:lnTo>
                    <a:pt x="138" y="1790"/>
                  </a:lnTo>
                  <a:lnTo>
                    <a:pt x="122" y="1862"/>
                  </a:lnTo>
                  <a:lnTo>
                    <a:pt x="104" y="1934"/>
                  </a:lnTo>
                  <a:lnTo>
                    <a:pt x="84" y="2006"/>
                  </a:lnTo>
                  <a:lnTo>
                    <a:pt x="65" y="2078"/>
                  </a:lnTo>
                  <a:lnTo>
                    <a:pt x="44" y="2150"/>
                  </a:lnTo>
                  <a:lnTo>
                    <a:pt x="22" y="2221"/>
                  </a:lnTo>
                  <a:lnTo>
                    <a:pt x="0" y="2293"/>
                  </a:lnTo>
                  <a:lnTo>
                    <a:pt x="0" y="2293"/>
                  </a:lnTo>
                  <a:lnTo>
                    <a:pt x="53" y="2255"/>
                  </a:lnTo>
                  <a:lnTo>
                    <a:pt x="108" y="2216"/>
                  </a:lnTo>
                  <a:lnTo>
                    <a:pt x="162" y="2179"/>
                  </a:lnTo>
                  <a:lnTo>
                    <a:pt x="219" y="2142"/>
                  </a:lnTo>
                  <a:lnTo>
                    <a:pt x="274" y="2106"/>
                  </a:lnTo>
                  <a:lnTo>
                    <a:pt x="331" y="2071"/>
                  </a:lnTo>
                  <a:lnTo>
                    <a:pt x="387" y="2036"/>
                  </a:lnTo>
                  <a:lnTo>
                    <a:pt x="445" y="2001"/>
                  </a:lnTo>
                  <a:lnTo>
                    <a:pt x="502" y="1969"/>
                  </a:lnTo>
                  <a:lnTo>
                    <a:pt x="561" y="1935"/>
                  </a:lnTo>
                  <a:lnTo>
                    <a:pt x="620" y="1904"/>
                  </a:lnTo>
                  <a:lnTo>
                    <a:pt x="678" y="1872"/>
                  </a:lnTo>
                  <a:lnTo>
                    <a:pt x="738" y="1842"/>
                  </a:lnTo>
                  <a:lnTo>
                    <a:pt x="798" y="1811"/>
                  </a:lnTo>
                  <a:lnTo>
                    <a:pt x="858" y="1782"/>
                  </a:lnTo>
                  <a:lnTo>
                    <a:pt x="919" y="1753"/>
                  </a:lnTo>
                  <a:lnTo>
                    <a:pt x="919"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2" name="Freeform 10"/>
            <p:cNvSpPr>
              <a:spLocks/>
            </p:cNvSpPr>
            <p:nvPr userDrawn="1"/>
          </p:nvSpPr>
          <p:spPr bwMode="auto">
            <a:xfrm flipH="1">
              <a:off x="-1" y="3640138"/>
              <a:ext cx="1453361" cy="857250"/>
            </a:xfrm>
            <a:custGeom>
              <a:avLst/>
              <a:gdLst>
                <a:gd name="T0" fmla="*/ 919 w 919"/>
                <a:gd name="T1" fmla="*/ 378 h 540"/>
                <a:gd name="T2" fmla="*/ 919 w 919"/>
                <a:gd name="T3" fmla="*/ 378 h 540"/>
                <a:gd name="T4" fmla="*/ 858 w 919"/>
                <a:gd name="T5" fmla="*/ 368 h 540"/>
                <a:gd name="T6" fmla="*/ 798 w 919"/>
                <a:gd name="T7" fmla="*/ 356 h 540"/>
                <a:gd name="T8" fmla="*/ 738 w 919"/>
                <a:gd name="T9" fmla="*/ 342 h 540"/>
                <a:gd name="T10" fmla="*/ 678 w 919"/>
                <a:gd name="T11" fmla="*/ 327 h 540"/>
                <a:gd name="T12" fmla="*/ 620 w 919"/>
                <a:gd name="T13" fmla="*/ 309 h 540"/>
                <a:gd name="T14" fmla="*/ 561 w 919"/>
                <a:gd name="T15" fmla="*/ 290 h 540"/>
                <a:gd name="T16" fmla="*/ 502 w 919"/>
                <a:gd name="T17" fmla="*/ 270 h 540"/>
                <a:gd name="T18" fmla="*/ 444 w 919"/>
                <a:gd name="T19" fmla="*/ 247 h 540"/>
                <a:gd name="T20" fmla="*/ 386 w 919"/>
                <a:gd name="T21" fmla="*/ 223 h 540"/>
                <a:gd name="T22" fmla="*/ 330 w 919"/>
                <a:gd name="T23" fmla="*/ 196 h 540"/>
                <a:gd name="T24" fmla="*/ 273 w 919"/>
                <a:gd name="T25" fmla="*/ 167 h 540"/>
                <a:gd name="T26" fmla="*/ 217 w 919"/>
                <a:gd name="T27" fmla="*/ 138 h 540"/>
                <a:gd name="T28" fmla="*/ 161 w 919"/>
                <a:gd name="T29" fmla="*/ 107 h 540"/>
                <a:gd name="T30" fmla="*/ 107 w 919"/>
                <a:gd name="T31" fmla="*/ 73 h 540"/>
                <a:gd name="T32" fmla="*/ 53 w 919"/>
                <a:gd name="T33" fmla="*/ 37 h 540"/>
                <a:gd name="T34" fmla="*/ 0 w 919"/>
                <a:gd name="T35" fmla="*/ 0 h 540"/>
                <a:gd name="T36" fmla="*/ 0 w 919"/>
                <a:gd name="T37" fmla="*/ 0 h 540"/>
                <a:gd name="T38" fmla="*/ 55 w 919"/>
                <a:gd name="T39" fmla="*/ 39 h 540"/>
                <a:gd name="T40" fmla="*/ 110 w 919"/>
                <a:gd name="T41" fmla="*/ 79 h 540"/>
                <a:gd name="T42" fmla="*/ 166 w 919"/>
                <a:gd name="T43" fmla="*/ 116 h 540"/>
                <a:gd name="T44" fmla="*/ 222 w 919"/>
                <a:gd name="T45" fmla="*/ 153 h 540"/>
                <a:gd name="T46" fmla="*/ 279 w 919"/>
                <a:gd name="T47" fmla="*/ 190 h 540"/>
                <a:gd name="T48" fmla="*/ 335 w 919"/>
                <a:gd name="T49" fmla="*/ 225 h 540"/>
                <a:gd name="T50" fmla="*/ 393 w 919"/>
                <a:gd name="T51" fmla="*/ 260 h 540"/>
                <a:gd name="T52" fmla="*/ 450 w 919"/>
                <a:gd name="T53" fmla="*/ 295 h 540"/>
                <a:gd name="T54" fmla="*/ 508 w 919"/>
                <a:gd name="T55" fmla="*/ 327 h 540"/>
                <a:gd name="T56" fmla="*/ 566 w 919"/>
                <a:gd name="T57" fmla="*/ 360 h 540"/>
                <a:gd name="T58" fmla="*/ 624 w 919"/>
                <a:gd name="T59" fmla="*/ 392 h 540"/>
                <a:gd name="T60" fmla="*/ 682 w 919"/>
                <a:gd name="T61" fmla="*/ 423 h 540"/>
                <a:gd name="T62" fmla="*/ 741 w 919"/>
                <a:gd name="T63" fmla="*/ 453 h 540"/>
                <a:gd name="T64" fmla="*/ 800 w 919"/>
                <a:gd name="T65" fmla="*/ 482 h 540"/>
                <a:gd name="T66" fmla="*/ 859 w 919"/>
                <a:gd name="T67" fmla="*/ 512 h 540"/>
                <a:gd name="T68" fmla="*/ 919 w 919"/>
                <a:gd name="T69" fmla="*/ 540 h 540"/>
                <a:gd name="T70" fmla="*/ 919 w 919"/>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540">
                  <a:moveTo>
                    <a:pt x="919" y="378"/>
                  </a:moveTo>
                  <a:lnTo>
                    <a:pt x="919" y="378"/>
                  </a:lnTo>
                  <a:lnTo>
                    <a:pt x="858" y="368"/>
                  </a:lnTo>
                  <a:lnTo>
                    <a:pt x="798" y="356"/>
                  </a:lnTo>
                  <a:lnTo>
                    <a:pt x="738" y="342"/>
                  </a:lnTo>
                  <a:lnTo>
                    <a:pt x="678" y="327"/>
                  </a:lnTo>
                  <a:lnTo>
                    <a:pt x="620" y="309"/>
                  </a:lnTo>
                  <a:lnTo>
                    <a:pt x="561" y="290"/>
                  </a:lnTo>
                  <a:lnTo>
                    <a:pt x="502" y="270"/>
                  </a:lnTo>
                  <a:lnTo>
                    <a:pt x="444" y="247"/>
                  </a:lnTo>
                  <a:lnTo>
                    <a:pt x="386" y="223"/>
                  </a:lnTo>
                  <a:lnTo>
                    <a:pt x="330" y="196"/>
                  </a:lnTo>
                  <a:lnTo>
                    <a:pt x="273" y="167"/>
                  </a:lnTo>
                  <a:lnTo>
                    <a:pt x="217" y="138"/>
                  </a:lnTo>
                  <a:lnTo>
                    <a:pt x="161" y="107"/>
                  </a:lnTo>
                  <a:lnTo>
                    <a:pt x="107" y="73"/>
                  </a:lnTo>
                  <a:lnTo>
                    <a:pt x="53" y="37"/>
                  </a:lnTo>
                  <a:lnTo>
                    <a:pt x="0" y="0"/>
                  </a:lnTo>
                  <a:lnTo>
                    <a:pt x="0" y="0"/>
                  </a:lnTo>
                  <a:lnTo>
                    <a:pt x="55" y="39"/>
                  </a:lnTo>
                  <a:lnTo>
                    <a:pt x="110" y="79"/>
                  </a:lnTo>
                  <a:lnTo>
                    <a:pt x="166" y="116"/>
                  </a:lnTo>
                  <a:lnTo>
                    <a:pt x="222" y="153"/>
                  </a:lnTo>
                  <a:lnTo>
                    <a:pt x="279" y="190"/>
                  </a:lnTo>
                  <a:lnTo>
                    <a:pt x="335" y="225"/>
                  </a:lnTo>
                  <a:lnTo>
                    <a:pt x="393" y="260"/>
                  </a:lnTo>
                  <a:lnTo>
                    <a:pt x="450" y="295"/>
                  </a:lnTo>
                  <a:lnTo>
                    <a:pt x="508" y="327"/>
                  </a:lnTo>
                  <a:lnTo>
                    <a:pt x="566" y="360"/>
                  </a:lnTo>
                  <a:lnTo>
                    <a:pt x="624" y="392"/>
                  </a:lnTo>
                  <a:lnTo>
                    <a:pt x="682" y="423"/>
                  </a:lnTo>
                  <a:lnTo>
                    <a:pt x="741" y="453"/>
                  </a:lnTo>
                  <a:lnTo>
                    <a:pt x="800" y="482"/>
                  </a:lnTo>
                  <a:lnTo>
                    <a:pt x="859" y="512"/>
                  </a:lnTo>
                  <a:lnTo>
                    <a:pt x="919" y="540"/>
                  </a:lnTo>
                  <a:lnTo>
                    <a:pt x="919"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3" name="Freeform 11"/>
            <p:cNvSpPr>
              <a:spLocks/>
            </p:cNvSpPr>
            <p:nvPr userDrawn="1"/>
          </p:nvSpPr>
          <p:spPr bwMode="auto">
            <a:xfrm flipH="1">
              <a:off x="1453360" y="0"/>
              <a:ext cx="2913048" cy="3640138"/>
            </a:xfrm>
            <a:custGeom>
              <a:avLst/>
              <a:gdLst>
                <a:gd name="T0" fmla="*/ 1069 w 1842"/>
                <a:gd name="T1" fmla="*/ 1236 h 2293"/>
                <a:gd name="T2" fmla="*/ 1047 w 1842"/>
                <a:gd name="T3" fmla="*/ 1163 h 2293"/>
                <a:gd name="T4" fmla="*/ 1028 w 1842"/>
                <a:gd name="T5" fmla="*/ 1089 h 2293"/>
                <a:gd name="T6" fmla="*/ 1009 w 1842"/>
                <a:gd name="T7" fmla="*/ 1014 h 2293"/>
                <a:gd name="T8" fmla="*/ 996 w 1842"/>
                <a:gd name="T9" fmla="*/ 938 h 2293"/>
                <a:gd name="T10" fmla="*/ 983 w 1842"/>
                <a:gd name="T11" fmla="*/ 862 h 2293"/>
                <a:gd name="T12" fmla="*/ 974 w 1842"/>
                <a:gd name="T13" fmla="*/ 785 h 2293"/>
                <a:gd name="T14" fmla="*/ 969 w 1842"/>
                <a:gd name="T15" fmla="*/ 708 h 2293"/>
                <a:gd name="T16" fmla="*/ 965 w 1842"/>
                <a:gd name="T17" fmla="*/ 630 h 2293"/>
                <a:gd name="T18" fmla="*/ 965 w 1842"/>
                <a:gd name="T19" fmla="*/ 551 h 2293"/>
                <a:gd name="T20" fmla="*/ 968 w 1842"/>
                <a:gd name="T21" fmla="*/ 473 h 2293"/>
                <a:gd name="T22" fmla="*/ 973 w 1842"/>
                <a:gd name="T23" fmla="*/ 394 h 2293"/>
                <a:gd name="T24" fmla="*/ 982 w 1842"/>
                <a:gd name="T25" fmla="*/ 315 h 2293"/>
                <a:gd name="T26" fmla="*/ 995 w 1842"/>
                <a:gd name="T27" fmla="*/ 236 h 2293"/>
                <a:gd name="T28" fmla="*/ 1009 w 1842"/>
                <a:gd name="T29" fmla="*/ 158 h 2293"/>
                <a:gd name="T30" fmla="*/ 1028 w 1842"/>
                <a:gd name="T31" fmla="*/ 79 h 2293"/>
                <a:gd name="T32" fmla="*/ 1048 w 1842"/>
                <a:gd name="T33" fmla="*/ 0 h 2293"/>
                <a:gd name="T34" fmla="*/ 0 w 1842"/>
                <a:gd name="T35" fmla="*/ 0 h 2293"/>
                <a:gd name="T36" fmla="*/ 79 w 1842"/>
                <a:gd name="T37" fmla="*/ 174 h 2293"/>
                <a:gd name="T38" fmla="*/ 162 w 1842"/>
                <a:gd name="T39" fmla="*/ 345 h 2293"/>
                <a:gd name="T40" fmla="*/ 253 w 1842"/>
                <a:gd name="T41" fmla="*/ 512 h 2293"/>
                <a:gd name="T42" fmla="*/ 348 w 1842"/>
                <a:gd name="T43" fmla="*/ 675 h 2293"/>
                <a:gd name="T44" fmla="*/ 447 w 1842"/>
                <a:gd name="T45" fmla="*/ 835 h 2293"/>
                <a:gd name="T46" fmla="*/ 552 w 1842"/>
                <a:gd name="T47" fmla="*/ 989 h 2293"/>
                <a:gd name="T48" fmla="*/ 662 w 1842"/>
                <a:gd name="T49" fmla="*/ 1140 h 2293"/>
                <a:gd name="T50" fmla="*/ 777 w 1842"/>
                <a:gd name="T51" fmla="*/ 1286 h 2293"/>
                <a:gd name="T52" fmla="*/ 895 w 1842"/>
                <a:gd name="T53" fmla="*/ 1428 h 2293"/>
                <a:gd name="T54" fmla="*/ 1018 w 1842"/>
                <a:gd name="T55" fmla="*/ 1565 h 2293"/>
                <a:gd name="T56" fmla="*/ 1146 w 1842"/>
                <a:gd name="T57" fmla="*/ 1699 h 2293"/>
                <a:gd name="T58" fmla="*/ 1277 w 1842"/>
                <a:gd name="T59" fmla="*/ 1827 h 2293"/>
                <a:gd name="T60" fmla="*/ 1413 w 1842"/>
                <a:gd name="T61" fmla="*/ 1951 h 2293"/>
                <a:gd name="T62" fmla="*/ 1552 w 1842"/>
                <a:gd name="T63" fmla="*/ 2069 h 2293"/>
                <a:gd name="T64" fmla="*/ 1695 w 1842"/>
                <a:gd name="T65" fmla="*/ 2184 h 2293"/>
                <a:gd name="T66" fmla="*/ 1842 w 1842"/>
                <a:gd name="T67" fmla="*/ 2293 h 2293"/>
                <a:gd name="T68" fmla="*/ 1809 w 1842"/>
                <a:gd name="T69" fmla="*/ 2269 h 2293"/>
                <a:gd name="T70" fmla="*/ 1745 w 1842"/>
                <a:gd name="T71" fmla="*/ 2219 h 2293"/>
                <a:gd name="T72" fmla="*/ 1683 w 1842"/>
                <a:gd name="T73" fmla="*/ 2167 h 2293"/>
                <a:gd name="T74" fmla="*/ 1623 w 1842"/>
                <a:gd name="T75" fmla="*/ 2112 h 2293"/>
                <a:gd name="T76" fmla="*/ 1564 w 1842"/>
                <a:gd name="T77" fmla="*/ 2054 h 2293"/>
                <a:gd name="T78" fmla="*/ 1509 w 1842"/>
                <a:gd name="T79" fmla="*/ 1995 h 2293"/>
                <a:gd name="T80" fmla="*/ 1454 w 1842"/>
                <a:gd name="T81" fmla="*/ 1933 h 2293"/>
                <a:gd name="T82" fmla="*/ 1402 w 1842"/>
                <a:gd name="T83" fmla="*/ 1869 h 2293"/>
                <a:gd name="T84" fmla="*/ 1354 w 1842"/>
                <a:gd name="T85" fmla="*/ 1801 h 2293"/>
                <a:gd name="T86" fmla="*/ 1306 w 1842"/>
                <a:gd name="T87" fmla="*/ 1733 h 2293"/>
                <a:gd name="T88" fmla="*/ 1262 w 1842"/>
                <a:gd name="T89" fmla="*/ 1662 h 2293"/>
                <a:gd name="T90" fmla="*/ 1222 w 1842"/>
                <a:gd name="T91" fmla="*/ 1590 h 2293"/>
                <a:gd name="T92" fmla="*/ 1182 w 1842"/>
                <a:gd name="T93" fmla="*/ 1514 h 2293"/>
                <a:gd name="T94" fmla="*/ 1147 w 1842"/>
                <a:gd name="T95" fmla="*/ 1437 h 2293"/>
                <a:gd name="T96" fmla="*/ 1113 w 1842"/>
                <a:gd name="T97" fmla="*/ 1358 h 2293"/>
                <a:gd name="T98" fmla="*/ 1084 w 1842"/>
                <a:gd name="T99" fmla="*/ 1277 h 2293"/>
                <a:gd name="T100" fmla="*/ 1069 w 1842"/>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2" h="2293">
                  <a:moveTo>
                    <a:pt x="1069" y="1236"/>
                  </a:moveTo>
                  <a:lnTo>
                    <a:pt x="1069" y="1236"/>
                  </a:lnTo>
                  <a:lnTo>
                    <a:pt x="1058" y="1199"/>
                  </a:lnTo>
                  <a:lnTo>
                    <a:pt x="1047" y="1163"/>
                  </a:lnTo>
                  <a:lnTo>
                    <a:pt x="1037" y="1126"/>
                  </a:lnTo>
                  <a:lnTo>
                    <a:pt x="1028" y="1089"/>
                  </a:lnTo>
                  <a:lnTo>
                    <a:pt x="1018" y="1051"/>
                  </a:lnTo>
                  <a:lnTo>
                    <a:pt x="1009" y="1014"/>
                  </a:lnTo>
                  <a:lnTo>
                    <a:pt x="1003" y="975"/>
                  </a:lnTo>
                  <a:lnTo>
                    <a:pt x="996" y="938"/>
                  </a:lnTo>
                  <a:lnTo>
                    <a:pt x="989" y="900"/>
                  </a:lnTo>
                  <a:lnTo>
                    <a:pt x="983" y="862"/>
                  </a:lnTo>
                  <a:lnTo>
                    <a:pt x="979" y="824"/>
                  </a:lnTo>
                  <a:lnTo>
                    <a:pt x="974" y="785"/>
                  </a:lnTo>
                  <a:lnTo>
                    <a:pt x="971" y="746"/>
                  </a:lnTo>
                  <a:lnTo>
                    <a:pt x="969" y="708"/>
                  </a:lnTo>
                  <a:lnTo>
                    <a:pt x="967" y="668"/>
                  </a:lnTo>
                  <a:lnTo>
                    <a:pt x="965" y="630"/>
                  </a:lnTo>
                  <a:lnTo>
                    <a:pt x="965" y="591"/>
                  </a:lnTo>
                  <a:lnTo>
                    <a:pt x="965" y="551"/>
                  </a:lnTo>
                  <a:lnTo>
                    <a:pt x="967" y="512"/>
                  </a:lnTo>
                  <a:lnTo>
                    <a:pt x="968" y="473"/>
                  </a:lnTo>
                  <a:lnTo>
                    <a:pt x="971" y="433"/>
                  </a:lnTo>
                  <a:lnTo>
                    <a:pt x="973" y="394"/>
                  </a:lnTo>
                  <a:lnTo>
                    <a:pt x="978" y="354"/>
                  </a:lnTo>
                  <a:lnTo>
                    <a:pt x="982" y="315"/>
                  </a:lnTo>
                  <a:lnTo>
                    <a:pt x="988" y="276"/>
                  </a:lnTo>
                  <a:lnTo>
                    <a:pt x="995" y="236"/>
                  </a:lnTo>
                  <a:lnTo>
                    <a:pt x="1002" y="197"/>
                  </a:lnTo>
                  <a:lnTo>
                    <a:pt x="1009" y="158"/>
                  </a:lnTo>
                  <a:lnTo>
                    <a:pt x="1017" y="118"/>
                  </a:lnTo>
                  <a:lnTo>
                    <a:pt x="1028" y="79"/>
                  </a:lnTo>
                  <a:lnTo>
                    <a:pt x="1038" y="39"/>
                  </a:lnTo>
                  <a:lnTo>
                    <a:pt x="1048" y="0"/>
                  </a:lnTo>
                  <a:lnTo>
                    <a:pt x="0" y="0"/>
                  </a:lnTo>
                  <a:lnTo>
                    <a:pt x="0" y="0"/>
                  </a:lnTo>
                  <a:lnTo>
                    <a:pt x="38" y="88"/>
                  </a:lnTo>
                  <a:lnTo>
                    <a:pt x="79" y="174"/>
                  </a:lnTo>
                  <a:lnTo>
                    <a:pt x="121" y="260"/>
                  </a:lnTo>
                  <a:lnTo>
                    <a:pt x="162" y="345"/>
                  </a:lnTo>
                  <a:lnTo>
                    <a:pt x="208" y="430"/>
                  </a:lnTo>
                  <a:lnTo>
                    <a:pt x="253" y="512"/>
                  </a:lnTo>
                  <a:lnTo>
                    <a:pt x="299" y="594"/>
                  </a:lnTo>
                  <a:lnTo>
                    <a:pt x="348" y="675"/>
                  </a:lnTo>
                  <a:lnTo>
                    <a:pt x="397" y="755"/>
                  </a:lnTo>
                  <a:lnTo>
                    <a:pt x="447" y="835"/>
                  </a:lnTo>
                  <a:lnTo>
                    <a:pt x="499" y="912"/>
                  </a:lnTo>
                  <a:lnTo>
                    <a:pt x="552" y="989"/>
                  </a:lnTo>
                  <a:lnTo>
                    <a:pt x="606" y="1065"/>
                  </a:lnTo>
                  <a:lnTo>
                    <a:pt x="662" y="1140"/>
                  </a:lnTo>
                  <a:lnTo>
                    <a:pt x="719" y="1214"/>
                  </a:lnTo>
                  <a:lnTo>
                    <a:pt x="777" y="1286"/>
                  </a:lnTo>
                  <a:lnTo>
                    <a:pt x="836" y="1358"/>
                  </a:lnTo>
                  <a:lnTo>
                    <a:pt x="895" y="1428"/>
                  </a:lnTo>
                  <a:lnTo>
                    <a:pt x="956" y="1497"/>
                  </a:lnTo>
                  <a:lnTo>
                    <a:pt x="1018" y="1565"/>
                  </a:lnTo>
                  <a:lnTo>
                    <a:pt x="1082" y="1632"/>
                  </a:lnTo>
                  <a:lnTo>
                    <a:pt x="1146" y="1699"/>
                  </a:lnTo>
                  <a:lnTo>
                    <a:pt x="1212" y="1763"/>
                  </a:lnTo>
                  <a:lnTo>
                    <a:pt x="1277" y="1827"/>
                  </a:lnTo>
                  <a:lnTo>
                    <a:pt x="1345" y="1889"/>
                  </a:lnTo>
                  <a:lnTo>
                    <a:pt x="1413" y="1951"/>
                  </a:lnTo>
                  <a:lnTo>
                    <a:pt x="1482" y="2010"/>
                  </a:lnTo>
                  <a:lnTo>
                    <a:pt x="1552" y="2069"/>
                  </a:lnTo>
                  <a:lnTo>
                    <a:pt x="1623" y="2127"/>
                  </a:lnTo>
                  <a:lnTo>
                    <a:pt x="1695" y="2184"/>
                  </a:lnTo>
                  <a:lnTo>
                    <a:pt x="1767" y="2239"/>
                  </a:lnTo>
                  <a:lnTo>
                    <a:pt x="1842" y="2293"/>
                  </a:lnTo>
                  <a:lnTo>
                    <a:pt x="1842" y="2293"/>
                  </a:lnTo>
                  <a:lnTo>
                    <a:pt x="1809" y="2269"/>
                  </a:lnTo>
                  <a:lnTo>
                    <a:pt x="1776" y="2244"/>
                  </a:lnTo>
                  <a:lnTo>
                    <a:pt x="1745" y="2219"/>
                  </a:lnTo>
                  <a:lnTo>
                    <a:pt x="1713" y="2193"/>
                  </a:lnTo>
                  <a:lnTo>
                    <a:pt x="1683" y="2167"/>
                  </a:lnTo>
                  <a:lnTo>
                    <a:pt x="1652" y="2139"/>
                  </a:lnTo>
                  <a:lnTo>
                    <a:pt x="1623" y="2112"/>
                  </a:lnTo>
                  <a:lnTo>
                    <a:pt x="1593" y="2084"/>
                  </a:lnTo>
                  <a:lnTo>
                    <a:pt x="1564" y="2054"/>
                  </a:lnTo>
                  <a:lnTo>
                    <a:pt x="1536" y="2025"/>
                  </a:lnTo>
                  <a:lnTo>
                    <a:pt x="1509" y="1995"/>
                  </a:lnTo>
                  <a:lnTo>
                    <a:pt x="1482" y="1963"/>
                  </a:lnTo>
                  <a:lnTo>
                    <a:pt x="1454" y="1933"/>
                  </a:lnTo>
                  <a:lnTo>
                    <a:pt x="1428" y="1900"/>
                  </a:lnTo>
                  <a:lnTo>
                    <a:pt x="1402" y="1869"/>
                  </a:lnTo>
                  <a:lnTo>
                    <a:pt x="1378" y="1835"/>
                  </a:lnTo>
                  <a:lnTo>
                    <a:pt x="1354" y="1801"/>
                  </a:lnTo>
                  <a:lnTo>
                    <a:pt x="1330" y="1767"/>
                  </a:lnTo>
                  <a:lnTo>
                    <a:pt x="1306" y="1733"/>
                  </a:lnTo>
                  <a:lnTo>
                    <a:pt x="1285" y="1698"/>
                  </a:lnTo>
                  <a:lnTo>
                    <a:pt x="1262" y="1662"/>
                  </a:lnTo>
                  <a:lnTo>
                    <a:pt x="1242" y="1626"/>
                  </a:lnTo>
                  <a:lnTo>
                    <a:pt x="1222" y="1590"/>
                  </a:lnTo>
                  <a:lnTo>
                    <a:pt x="1201" y="1551"/>
                  </a:lnTo>
                  <a:lnTo>
                    <a:pt x="1182" y="1514"/>
                  </a:lnTo>
                  <a:lnTo>
                    <a:pt x="1164" y="1476"/>
                  </a:lnTo>
                  <a:lnTo>
                    <a:pt x="1147" y="1437"/>
                  </a:lnTo>
                  <a:lnTo>
                    <a:pt x="1130" y="1398"/>
                  </a:lnTo>
                  <a:lnTo>
                    <a:pt x="1113" y="1358"/>
                  </a:lnTo>
                  <a:lnTo>
                    <a:pt x="1099" y="1319"/>
                  </a:lnTo>
                  <a:lnTo>
                    <a:pt x="1084" y="1277"/>
                  </a:lnTo>
                  <a:lnTo>
                    <a:pt x="1069" y="1236"/>
                  </a:lnTo>
                  <a:lnTo>
                    <a:pt x="1069"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4" name="Freeform 12"/>
            <p:cNvSpPr>
              <a:spLocks/>
            </p:cNvSpPr>
            <p:nvPr userDrawn="1"/>
          </p:nvSpPr>
          <p:spPr bwMode="auto">
            <a:xfrm flipH="1">
              <a:off x="1453360" y="3640138"/>
              <a:ext cx="1605181" cy="1503363"/>
            </a:xfrm>
            <a:custGeom>
              <a:avLst/>
              <a:gdLst>
                <a:gd name="T0" fmla="*/ 605 w 1015"/>
                <a:gd name="T1" fmla="*/ 947 h 947"/>
                <a:gd name="T2" fmla="*/ 605 w 1015"/>
                <a:gd name="T3" fmla="*/ 947 h 947"/>
                <a:gd name="T4" fmla="*/ 635 w 1015"/>
                <a:gd name="T5" fmla="*/ 890 h 947"/>
                <a:gd name="T6" fmla="*/ 666 w 1015"/>
                <a:gd name="T7" fmla="*/ 832 h 947"/>
                <a:gd name="T8" fmla="*/ 695 w 1015"/>
                <a:gd name="T9" fmla="*/ 775 h 947"/>
                <a:gd name="T10" fmla="*/ 725 w 1015"/>
                <a:gd name="T11" fmla="*/ 716 h 947"/>
                <a:gd name="T12" fmla="*/ 753 w 1015"/>
                <a:gd name="T13" fmla="*/ 658 h 947"/>
                <a:gd name="T14" fmla="*/ 780 w 1015"/>
                <a:gd name="T15" fmla="*/ 599 h 947"/>
                <a:gd name="T16" fmla="*/ 806 w 1015"/>
                <a:gd name="T17" fmla="*/ 541 h 947"/>
                <a:gd name="T18" fmla="*/ 832 w 1015"/>
                <a:gd name="T19" fmla="*/ 481 h 947"/>
                <a:gd name="T20" fmla="*/ 858 w 1015"/>
                <a:gd name="T21" fmla="*/ 423 h 947"/>
                <a:gd name="T22" fmla="*/ 881 w 1015"/>
                <a:gd name="T23" fmla="*/ 363 h 947"/>
                <a:gd name="T24" fmla="*/ 906 w 1015"/>
                <a:gd name="T25" fmla="*/ 302 h 947"/>
                <a:gd name="T26" fmla="*/ 929 w 1015"/>
                <a:gd name="T27" fmla="*/ 243 h 947"/>
                <a:gd name="T28" fmla="*/ 952 w 1015"/>
                <a:gd name="T29" fmla="*/ 182 h 947"/>
                <a:gd name="T30" fmla="*/ 973 w 1015"/>
                <a:gd name="T31" fmla="*/ 121 h 947"/>
                <a:gd name="T32" fmla="*/ 994 w 1015"/>
                <a:gd name="T33" fmla="*/ 61 h 947"/>
                <a:gd name="T34" fmla="*/ 1015 w 1015"/>
                <a:gd name="T35" fmla="*/ 0 h 947"/>
                <a:gd name="T36" fmla="*/ 1015 w 1015"/>
                <a:gd name="T37" fmla="*/ 0 h 947"/>
                <a:gd name="T38" fmla="*/ 1015 w 1015"/>
                <a:gd name="T39" fmla="*/ 0 h 947"/>
                <a:gd name="T40" fmla="*/ 942 w 1015"/>
                <a:gd name="T41" fmla="*/ 53 h 947"/>
                <a:gd name="T42" fmla="*/ 871 w 1015"/>
                <a:gd name="T43" fmla="*/ 107 h 947"/>
                <a:gd name="T44" fmla="*/ 802 w 1015"/>
                <a:gd name="T45" fmla="*/ 161 h 947"/>
                <a:gd name="T46" fmla="*/ 734 w 1015"/>
                <a:gd name="T47" fmla="*/ 217 h 947"/>
                <a:gd name="T48" fmla="*/ 667 w 1015"/>
                <a:gd name="T49" fmla="*/ 273 h 947"/>
                <a:gd name="T50" fmla="*/ 600 w 1015"/>
                <a:gd name="T51" fmla="*/ 329 h 947"/>
                <a:gd name="T52" fmla="*/ 535 w 1015"/>
                <a:gd name="T53" fmla="*/ 388 h 947"/>
                <a:gd name="T54" fmla="*/ 472 w 1015"/>
                <a:gd name="T55" fmla="*/ 446 h 947"/>
                <a:gd name="T56" fmla="*/ 408 w 1015"/>
                <a:gd name="T57" fmla="*/ 507 h 947"/>
                <a:gd name="T58" fmla="*/ 346 w 1015"/>
                <a:gd name="T59" fmla="*/ 567 h 947"/>
                <a:gd name="T60" fmla="*/ 285 w 1015"/>
                <a:gd name="T61" fmla="*/ 629 h 947"/>
                <a:gd name="T62" fmla="*/ 227 w 1015"/>
                <a:gd name="T63" fmla="*/ 691 h 947"/>
                <a:gd name="T64" fmla="*/ 168 w 1015"/>
                <a:gd name="T65" fmla="*/ 754 h 947"/>
                <a:gd name="T66" fmla="*/ 110 w 1015"/>
                <a:gd name="T67" fmla="*/ 818 h 947"/>
                <a:gd name="T68" fmla="*/ 54 w 1015"/>
                <a:gd name="T69" fmla="*/ 882 h 947"/>
                <a:gd name="T70" fmla="*/ 0 w 1015"/>
                <a:gd name="T71" fmla="*/ 947 h 947"/>
                <a:gd name="T72" fmla="*/ 605 w 1015"/>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5" h="947">
                  <a:moveTo>
                    <a:pt x="605" y="947"/>
                  </a:moveTo>
                  <a:lnTo>
                    <a:pt x="605" y="947"/>
                  </a:lnTo>
                  <a:lnTo>
                    <a:pt x="635" y="890"/>
                  </a:lnTo>
                  <a:lnTo>
                    <a:pt x="666" y="832"/>
                  </a:lnTo>
                  <a:lnTo>
                    <a:pt x="695" y="775"/>
                  </a:lnTo>
                  <a:lnTo>
                    <a:pt x="725" y="716"/>
                  </a:lnTo>
                  <a:lnTo>
                    <a:pt x="753" y="658"/>
                  </a:lnTo>
                  <a:lnTo>
                    <a:pt x="780" y="599"/>
                  </a:lnTo>
                  <a:lnTo>
                    <a:pt x="806" y="541"/>
                  </a:lnTo>
                  <a:lnTo>
                    <a:pt x="832" y="481"/>
                  </a:lnTo>
                  <a:lnTo>
                    <a:pt x="858" y="423"/>
                  </a:lnTo>
                  <a:lnTo>
                    <a:pt x="881" y="363"/>
                  </a:lnTo>
                  <a:lnTo>
                    <a:pt x="906" y="302"/>
                  </a:lnTo>
                  <a:lnTo>
                    <a:pt x="929" y="243"/>
                  </a:lnTo>
                  <a:lnTo>
                    <a:pt x="952" y="182"/>
                  </a:lnTo>
                  <a:lnTo>
                    <a:pt x="973" y="121"/>
                  </a:lnTo>
                  <a:lnTo>
                    <a:pt x="994" y="61"/>
                  </a:lnTo>
                  <a:lnTo>
                    <a:pt x="1015" y="0"/>
                  </a:lnTo>
                  <a:lnTo>
                    <a:pt x="1015" y="0"/>
                  </a:lnTo>
                  <a:lnTo>
                    <a:pt x="1015" y="0"/>
                  </a:lnTo>
                  <a:lnTo>
                    <a:pt x="942" y="53"/>
                  </a:lnTo>
                  <a:lnTo>
                    <a:pt x="871" y="107"/>
                  </a:lnTo>
                  <a:lnTo>
                    <a:pt x="802" y="161"/>
                  </a:lnTo>
                  <a:lnTo>
                    <a:pt x="734" y="217"/>
                  </a:lnTo>
                  <a:lnTo>
                    <a:pt x="667" y="273"/>
                  </a:lnTo>
                  <a:lnTo>
                    <a:pt x="600" y="329"/>
                  </a:lnTo>
                  <a:lnTo>
                    <a:pt x="535" y="388"/>
                  </a:lnTo>
                  <a:lnTo>
                    <a:pt x="472" y="446"/>
                  </a:lnTo>
                  <a:lnTo>
                    <a:pt x="408" y="507"/>
                  </a:lnTo>
                  <a:lnTo>
                    <a:pt x="346" y="567"/>
                  </a:lnTo>
                  <a:lnTo>
                    <a:pt x="285" y="629"/>
                  </a:lnTo>
                  <a:lnTo>
                    <a:pt x="227" y="691"/>
                  </a:lnTo>
                  <a:lnTo>
                    <a:pt x="168" y="754"/>
                  </a:lnTo>
                  <a:lnTo>
                    <a:pt x="110" y="818"/>
                  </a:lnTo>
                  <a:lnTo>
                    <a:pt x="54" y="882"/>
                  </a:lnTo>
                  <a:lnTo>
                    <a:pt x="0" y="947"/>
                  </a:lnTo>
                  <a:lnTo>
                    <a:pt x="605"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51" name="Group 50"/>
          <p:cNvGrpSpPr/>
          <p:nvPr userDrawn="1"/>
        </p:nvGrpSpPr>
        <p:grpSpPr>
          <a:xfrm>
            <a:off x="433680" y="5907923"/>
            <a:ext cx="2057288" cy="600839"/>
            <a:chOff x="5743823" y="366879"/>
            <a:chExt cx="3076575" cy="898525"/>
          </a:xfrm>
        </p:grpSpPr>
        <p:sp>
          <p:nvSpPr>
            <p:cNvPr id="52" name="Freeform 5"/>
            <p:cNvSpPr>
              <a:spLocks/>
            </p:cNvSpPr>
            <p:nvPr userDrawn="1"/>
          </p:nvSpPr>
          <p:spPr bwMode="auto">
            <a:xfrm>
              <a:off x="6569323" y="633579"/>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6"/>
            <p:cNvSpPr>
              <a:spLocks noEditPoints="1"/>
            </p:cNvSpPr>
            <p:nvPr userDrawn="1"/>
          </p:nvSpPr>
          <p:spPr bwMode="auto">
            <a:xfrm>
              <a:off x="6712198" y="630404"/>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7"/>
            <p:cNvSpPr>
              <a:spLocks/>
            </p:cNvSpPr>
            <p:nvPr userDrawn="1"/>
          </p:nvSpPr>
          <p:spPr bwMode="auto">
            <a:xfrm>
              <a:off x="6889998" y="633579"/>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8"/>
            <p:cNvSpPr>
              <a:spLocks/>
            </p:cNvSpPr>
            <p:nvPr userDrawn="1"/>
          </p:nvSpPr>
          <p:spPr bwMode="auto">
            <a:xfrm>
              <a:off x="7023348" y="633579"/>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9"/>
            <p:cNvSpPr>
              <a:spLocks/>
            </p:cNvSpPr>
            <p:nvPr userDrawn="1"/>
          </p:nvSpPr>
          <p:spPr bwMode="auto">
            <a:xfrm>
              <a:off x="7193211" y="633579"/>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0"/>
            <p:cNvSpPr>
              <a:spLocks noEditPoints="1"/>
            </p:cNvSpPr>
            <p:nvPr userDrawn="1"/>
          </p:nvSpPr>
          <p:spPr bwMode="auto">
            <a:xfrm>
              <a:off x="7301161"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1"/>
            <p:cNvSpPr>
              <a:spLocks/>
            </p:cNvSpPr>
            <p:nvPr userDrawn="1"/>
          </p:nvSpPr>
          <p:spPr bwMode="auto">
            <a:xfrm>
              <a:off x="7488486" y="633579"/>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7677398" y="633579"/>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13"/>
            <p:cNvSpPr>
              <a:spLocks/>
            </p:cNvSpPr>
            <p:nvPr userDrawn="1"/>
          </p:nvSpPr>
          <p:spPr bwMode="auto">
            <a:xfrm>
              <a:off x="7839323" y="633579"/>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4"/>
            <p:cNvSpPr>
              <a:spLocks/>
            </p:cNvSpPr>
            <p:nvPr userDrawn="1"/>
          </p:nvSpPr>
          <p:spPr bwMode="auto">
            <a:xfrm>
              <a:off x="8002836" y="633579"/>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5"/>
            <p:cNvSpPr>
              <a:spLocks noEditPoints="1"/>
            </p:cNvSpPr>
            <p:nvPr userDrawn="1"/>
          </p:nvSpPr>
          <p:spPr bwMode="auto">
            <a:xfrm>
              <a:off x="8175873"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6"/>
            <p:cNvSpPr>
              <a:spLocks/>
            </p:cNvSpPr>
            <p:nvPr userDrawn="1"/>
          </p:nvSpPr>
          <p:spPr bwMode="auto">
            <a:xfrm>
              <a:off x="8372723"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17"/>
            <p:cNvSpPr>
              <a:spLocks/>
            </p:cNvSpPr>
            <p:nvPr userDrawn="1"/>
          </p:nvSpPr>
          <p:spPr bwMode="auto">
            <a:xfrm>
              <a:off x="8496548" y="633579"/>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18"/>
            <p:cNvSpPr>
              <a:spLocks noEditPoints="1"/>
            </p:cNvSpPr>
            <p:nvPr userDrawn="1"/>
          </p:nvSpPr>
          <p:spPr bwMode="auto">
            <a:xfrm>
              <a:off x="8667998"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19"/>
            <p:cNvSpPr>
              <a:spLocks/>
            </p:cNvSpPr>
            <p:nvPr userDrawn="1"/>
          </p:nvSpPr>
          <p:spPr bwMode="auto">
            <a:xfrm>
              <a:off x="6593136" y="893929"/>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20"/>
            <p:cNvSpPr>
              <a:spLocks/>
            </p:cNvSpPr>
            <p:nvPr userDrawn="1"/>
          </p:nvSpPr>
          <p:spPr bwMode="auto">
            <a:xfrm>
              <a:off x="6712198" y="898692"/>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21"/>
            <p:cNvSpPr>
              <a:spLocks noEditPoints="1"/>
            </p:cNvSpPr>
            <p:nvPr userDrawn="1"/>
          </p:nvSpPr>
          <p:spPr bwMode="auto">
            <a:xfrm>
              <a:off x="6851898" y="893929"/>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22"/>
            <p:cNvSpPr>
              <a:spLocks/>
            </p:cNvSpPr>
            <p:nvPr userDrawn="1"/>
          </p:nvSpPr>
          <p:spPr bwMode="auto">
            <a:xfrm>
              <a:off x="7007473" y="898692"/>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23"/>
            <p:cNvSpPr>
              <a:spLocks/>
            </p:cNvSpPr>
            <p:nvPr userDrawn="1"/>
          </p:nvSpPr>
          <p:spPr bwMode="auto">
            <a:xfrm>
              <a:off x="7182098" y="893929"/>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24"/>
            <p:cNvSpPr>
              <a:spLocks noEditPoints="1"/>
            </p:cNvSpPr>
            <p:nvPr userDrawn="1"/>
          </p:nvSpPr>
          <p:spPr bwMode="auto">
            <a:xfrm>
              <a:off x="7310686" y="898692"/>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25"/>
            <p:cNvSpPr>
              <a:spLocks noEditPoints="1"/>
            </p:cNvSpPr>
            <p:nvPr userDrawn="1"/>
          </p:nvSpPr>
          <p:spPr bwMode="auto">
            <a:xfrm>
              <a:off x="7451973" y="843129"/>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26"/>
            <p:cNvSpPr>
              <a:spLocks noEditPoints="1"/>
            </p:cNvSpPr>
            <p:nvPr userDrawn="1"/>
          </p:nvSpPr>
          <p:spPr bwMode="auto">
            <a:xfrm>
              <a:off x="7626598" y="898692"/>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27"/>
            <p:cNvSpPr>
              <a:spLocks/>
            </p:cNvSpPr>
            <p:nvPr userDrawn="1"/>
          </p:nvSpPr>
          <p:spPr bwMode="auto">
            <a:xfrm>
              <a:off x="7801223" y="898692"/>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28"/>
            <p:cNvSpPr>
              <a:spLocks/>
            </p:cNvSpPr>
            <p:nvPr userDrawn="1"/>
          </p:nvSpPr>
          <p:spPr bwMode="auto">
            <a:xfrm>
              <a:off x="7944098" y="898692"/>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29"/>
            <p:cNvSpPr>
              <a:spLocks noEditPoints="1"/>
            </p:cNvSpPr>
            <p:nvPr userDrawn="1"/>
          </p:nvSpPr>
          <p:spPr bwMode="auto">
            <a:xfrm>
              <a:off x="5743823" y="366879"/>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0"/>
            <p:cNvSpPr>
              <a:spLocks/>
            </p:cNvSpPr>
            <p:nvPr userDrawn="1"/>
          </p:nvSpPr>
          <p:spPr bwMode="auto">
            <a:xfrm>
              <a:off x="5923211" y="1166979"/>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1"/>
            <p:cNvSpPr>
              <a:spLocks/>
            </p:cNvSpPr>
            <p:nvPr userDrawn="1"/>
          </p:nvSpPr>
          <p:spPr bwMode="auto">
            <a:xfrm>
              <a:off x="5840661" y="854242"/>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2"/>
            <p:cNvSpPr>
              <a:spLocks/>
            </p:cNvSpPr>
            <p:nvPr userDrawn="1"/>
          </p:nvSpPr>
          <p:spPr bwMode="auto">
            <a:xfrm>
              <a:off x="5786686" y="1097129"/>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3"/>
            <p:cNvSpPr>
              <a:spLocks/>
            </p:cNvSpPr>
            <p:nvPr userDrawn="1"/>
          </p:nvSpPr>
          <p:spPr bwMode="auto">
            <a:xfrm>
              <a:off x="5781923" y="449429"/>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4"/>
            <p:cNvSpPr>
              <a:spLocks/>
            </p:cNvSpPr>
            <p:nvPr userDrawn="1"/>
          </p:nvSpPr>
          <p:spPr bwMode="auto">
            <a:xfrm>
              <a:off x="5829548" y="438317"/>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5"/>
            <p:cNvSpPr>
              <a:spLocks/>
            </p:cNvSpPr>
            <p:nvPr userDrawn="1"/>
          </p:nvSpPr>
          <p:spPr bwMode="auto">
            <a:xfrm>
              <a:off x="5837486" y="441492"/>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6"/>
            <p:cNvSpPr>
              <a:spLocks/>
            </p:cNvSpPr>
            <p:nvPr userDrawn="1"/>
          </p:nvSpPr>
          <p:spPr bwMode="auto">
            <a:xfrm>
              <a:off x="5843836" y="533567"/>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37"/>
            <p:cNvSpPr>
              <a:spLocks/>
            </p:cNvSpPr>
            <p:nvPr userDrawn="1"/>
          </p:nvSpPr>
          <p:spPr bwMode="auto">
            <a:xfrm>
              <a:off x="5847011" y="562142"/>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38"/>
            <p:cNvSpPr>
              <a:spLocks/>
            </p:cNvSpPr>
            <p:nvPr userDrawn="1"/>
          </p:nvSpPr>
          <p:spPr bwMode="auto">
            <a:xfrm>
              <a:off x="5843836" y="627229"/>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39"/>
            <p:cNvSpPr>
              <a:spLocks/>
            </p:cNvSpPr>
            <p:nvPr userDrawn="1"/>
          </p:nvSpPr>
          <p:spPr bwMode="auto">
            <a:xfrm>
              <a:off x="5880348" y="652629"/>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0"/>
            <p:cNvSpPr>
              <a:spLocks/>
            </p:cNvSpPr>
            <p:nvPr userDrawn="1"/>
          </p:nvSpPr>
          <p:spPr bwMode="auto">
            <a:xfrm>
              <a:off x="5915273" y="408154"/>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1"/>
            <p:cNvSpPr>
              <a:spLocks/>
            </p:cNvSpPr>
            <p:nvPr userDrawn="1"/>
          </p:nvSpPr>
          <p:spPr bwMode="auto">
            <a:xfrm>
              <a:off x="5943848" y="444667"/>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2"/>
            <p:cNvSpPr>
              <a:spLocks/>
            </p:cNvSpPr>
            <p:nvPr userDrawn="1"/>
          </p:nvSpPr>
          <p:spPr bwMode="auto">
            <a:xfrm>
              <a:off x="6045448" y="366879"/>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3"/>
            <p:cNvSpPr>
              <a:spLocks/>
            </p:cNvSpPr>
            <p:nvPr userDrawn="1"/>
          </p:nvSpPr>
          <p:spPr bwMode="auto">
            <a:xfrm>
              <a:off x="6174036" y="454192"/>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4"/>
            <p:cNvSpPr>
              <a:spLocks/>
            </p:cNvSpPr>
            <p:nvPr userDrawn="1"/>
          </p:nvSpPr>
          <p:spPr bwMode="auto">
            <a:xfrm>
              <a:off x="6235948" y="536742"/>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45"/>
            <p:cNvSpPr>
              <a:spLocks/>
            </p:cNvSpPr>
            <p:nvPr userDrawn="1"/>
          </p:nvSpPr>
          <p:spPr bwMode="auto">
            <a:xfrm>
              <a:off x="6269286" y="814554"/>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46"/>
            <p:cNvSpPr>
              <a:spLocks/>
            </p:cNvSpPr>
            <p:nvPr userDrawn="1"/>
          </p:nvSpPr>
          <p:spPr bwMode="auto">
            <a:xfrm>
              <a:off x="6021636" y="497054"/>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47"/>
            <p:cNvSpPr>
              <a:spLocks/>
            </p:cNvSpPr>
            <p:nvPr userDrawn="1"/>
          </p:nvSpPr>
          <p:spPr bwMode="auto">
            <a:xfrm>
              <a:off x="5743823" y="454192"/>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95" name="Otsikko 1"/>
          <p:cNvSpPr>
            <a:spLocks noGrp="1"/>
          </p:cNvSpPr>
          <p:nvPr userDrawn="1">
            <p:ph type="ctrTitle" hasCustomPrompt="1"/>
          </p:nvPr>
        </p:nvSpPr>
        <p:spPr>
          <a:xfrm>
            <a:off x="5668106" y="2341010"/>
            <a:ext cx="6178703" cy="1866900"/>
          </a:xfrm>
        </p:spPr>
        <p:txBody>
          <a:bodyPr anchor="b" anchorCtr="0">
            <a:noAutofit/>
          </a:bodyPr>
          <a:lstStyle>
            <a:lvl1pPr algn="l">
              <a:defRPr sz="5333">
                <a:solidFill>
                  <a:srgbClr val="FFFFFF"/>
                </a:solidFill>
              </a:defRPr>
            </a:lvl1pPr>
          </a:lstStyle>
          <a:p>
            <a:r>
              <a:rPr lang="fi-FI" dirty="0"/>
              <a:t>Esityksen päättävä teksti</a:t>
            </a:r>
          </a:p>
        </p:txBody>
      </p:sp>
      <p:sp>
        <p:nvSpPr>
          <p:cNvPr id="96" name="Alaotsikko 2"/>
          <p:cNvSpPr>
            <a:spLocks noGrp="1"/>
          </p:cNvSpPr>
          <p:nvPr userDrawn="1">
            <p:ph type="subTitle" idx="1"/>
          </p:nvPr>
        </p:nvSpPr>
        <p:spPr>
          <a:xfrm>
            <a:off x="5668106" y="4550811"/>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fi-FI" dirty="0"/>
          </a:p>
        </p:txBody>
      </p:sp>
    </p:spTree>
    <p:extLst>
      <p:ext uri="{BB962C8B-B14F-4D97-AF65-F5344CB8AC3E}">
        <p14:creationId xmlns:p14="http://schemas.microsoft.com/office/powerpoint/2010/main" val="131161881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Nosto violett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BC64B0AE-AE5B-43D8-B88D-91BF9EDE0233}"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9072D378-F85C-4DF2-8A13-E74B0A19D64A}"/>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329755104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Nosto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422E3422-7BAB-4AD4-A34D-B52D7DF25070}"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A973845A-77BC-43ED-9C7E-531CC29C2444}"/>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15285733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2F2B63E-0CF4-43E4-BECC-91438CF8411E}"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7B3BFD74-E392-4B24-B78B-157CBF2B29BD}"/>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5792900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Nosto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503D9EB-944F-4EAE-8444-A343F5A66C71}"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Freeform 6">
            <a:extLst>
              <a:ext uri="{FF2B5EF4-FFF2-40B4-BE49-F238E27FC236}">
                <a16:creationId xmlns:a16="http://schemas.microsoft.com/office/drawing/2014/main" id="{F1982993-374A-46F6-AAEB-48323C4876A6}"/>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fi-FI"/>
          </a:p>
        </p:txBody>
      </p:sp>
    </p:spTree>
    <p:extLst>
      <p:ext uri="{BB962C8B-B14F-4D97-AF65-F5344CB8AC3E}">
        <p14:creationId xmlns:p14="http://schemas.microsoft.com/office/powerpoint/2010/main" val="233642546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F9163B-F3D6-4AA2-B052-E1F9BA0A5D4E}" type="datetime1">
              <a:rPr lang="fi-FI" smtClean="0"/>
              <a:t>13.12.2021</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6038366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1ECAD5F9-8A23-4475-850C-F4CA7E4DAEB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pic>
        <p:nvPicPr>
          <p:cNvPr id="9" name="Picture 8" descr="Icon&#10;&#10;Description automatically generated">
            <a:hlinkClick r:id="rId6"/>
            <a:extLst>
              <a:ext uri="{FF2B5EF4-FFF2-40B4-BE49-F238E27FC236}">
                <a16:creationId xmlns:a16="http://schemas.microsoft.com/office/drawing/2014/main" id="{5B53270C-43DF-46FE-A4F5-29F29992F4A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17" name="Freeform 6">
            <a:hlinkClick r:id="rId8"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3" name="TextBox 12">
            <a:hlinkClick r:id="rId9"/>
            <a:extLst>
              <a:ext uri="{FF2B5EF4-FFF2-40B4-BE49-F238E27FC236}">
                <a16:creationId xmlns:a16="http://schemas.microsoft.com/office/drawing/2014/main" id="{2291F968-8CBB-4022-ACCE-1E6A59F92822}"/>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Tree>
    <p:extLst>
      <p:ext uri="{BB962C8B-B14F-4D97-AF65-F5344CB8AC3E}">
        <p14:creationId xmlns:p14="http://schemas.microsoft.com/office/powerpoint/2010/main" val="28016902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EFEA1E4D-C91E-41FF-9F0C-0BF31AFF683A}"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6"/>
            <a:extLst>
              <a:ext uri="{FF2B5EF4-FFF2-40B4-BE49-F238E27FC236}">
                <a16:creationId xmlns:a16="http://schemas.microsoft.com/office/drawing/2014/main" id="{A085D48D-2A36-429A-9D7E-97ECF8F5D34B}"/>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18" name="Freeform 6">
            <a:hlinkClick r:id="rId8"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3" name="TextBox 12">
            <a:hlinkClick r:id="rId9"/>
            <a:extLst>
              <a:ext uri="{FF2B5EF4-FFF2-40B4-BE49-F238E27FC236}">
                <a16:creationId xmlns:a16="http://schemas.microsoft.com/office/drawing/2014/main" id="{297D3374-4351-4D7E-9482-41ECE464A711}"/>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35245846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ED4FE1FF-BE8E-4940-B2D3-34DFF88B18C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FE8C9A53-2F70-4A43-B470-63B2A2A62E87}"/>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0241739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2">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FC1B5BAD-9C63-4C69-87C4-819DEDC62D6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2"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3"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4"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5"/>
            <a:extLst>
              <a:ext uri="{FF2B5EF4-FFF2-40B4-BE49-F238E27FC236}">
                <a16:creationId xmlns:a16="http://schemas.microsoft.com/office/drawing/2014/main" id="{941B77CA-24CD-4DBD-A47E-5984688C247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18" name="Freeform 6">
            <a:hlinkClick r:id="rId7"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9" name="TextBox 18">
            <a:hlinkClick r:id="rId8"/>
            <a:extLst>
              <a:ext uri="{FF2B5EF4-FFF2-40B4-BE49-F238E27FC236}">
                <a16:creationId xmlns:a16="http://schemas.microsoft.com/office/drawing/2014/main" id="{8D639896-BD23-481B-A03C-839F5F9583A4}"/>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19951742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2">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B9145441-B421-48FF-AF9C-FF5C4818C8F7}"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2"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3"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4"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5"/>
            <a:extLst>
              <a:ext uri="{FF2B5EF4-FFF2-40B4-BE49-F238E27FC236}">
                <a16:creationId xmlns:a16="http://schemas.microsoft.com/office/drawing/2014/main" id="{685C5932-3F7F-41CB-87DD-B2ABBE5E62A8}"/>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18" name="Freeform 6">
            <a:hlinkClick r:id="rId7" tooltip="Facebook"/>
          </p:cNvPr>
          <p:cNvSpPr>
            <a:spLocks noChangeAspect="1"/>
          </p:cNvSpPr>
          <p:nvPr userDrawn="1"/>
        </p:nvSpPr>
        <p:spPr bwMode="auto">
          <a:xfrm>
            <a:off x="11172347" y="5877340"/>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dirty="0"/>
          </a:p>
        </p:txBody>
      </p:sp>
      <p:sp>
        <p:nvSpPr>
          <p:cNvPr id="19" name="TextBox 18">
            <a:hlinkClick r:id="rId8"/>
            <a:extLst>
              <a:ext uri="{FF2B5EF4-FFF2-40B4-BE49-F238E27FC236}">
                <a16:creationId xmlns:a16="http://schemas.microsoft.com/office/drawing/2014/main" id="{DCA6CD3D-5272-47DC-8457-908428678D79}"/>
              </a:ext>
            </a:extLst>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bg1"/>
                </a:solidFill>
                <a:latin typeface="+mn-lt"/>
              </a:rPr>
              <a:t>www.kuntaliitto.fi</a:t>
            </a:r>
          </a:p>
        </p:txBody>
      </p:sp>
    </p:spTree>
    <p:extLst>
      <p:ext uri="{BB962C8B-B14F-4D97-AF65-F5344CB8AC3E}">
        <p14:creationId xmlns:p14="http://schemas.microsoft.com/office/powerpoint/2010/main" val="10809627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16695244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6" name="Freeform 6"/>
          <p:cNvSpPr>
            <a:spLocks noChangeAspect="1" noEditPoints="1"/>
          </p:cNvSpPr>
          <p:nvPr userDrawn="1"/>
        </p:nvSpPr>
        <p:spPr bwMode="auto">
          <a:xfrm>
            <a:off x="3072000" y="2480903"/>
            <a:ext cx="6048000" cy="1812217"/>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5189629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779614B5-578D-468F-9090-1F59D13EFBEC}"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0" name="Text Placeholder 2">
            <a:extLst>
              <a:ext uri="{FF2B5EF4-FFF2-40B4-BE49-F238E27FC236}">
                <a16:creationId xmlns:a16="http://schemas.microsoft.com/office/drawing/2014/main" id="{FEA61D0F-76FD-476A-AABC-5CF7457B0D08}"/>
              </a:ext>
            </a:extLst>
          </p:cNvPr>
          <p:cNvSpPr>
            <a:spLocks noGrp="1" noChangeAspect="1"/>
          </p:cNvSpPr>
          <p:nvPr>
            <p:ph type="body" sz="quarter" idx="19"/>
          </p:nvPr>
        </p:nvSpPr>
        <p:spPr>
          <a:xfrm>
            <a:off x="479220" y="374400"/>
            <a:ext cx="1562400" cy="468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4551153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solidFill>
                  <a:schemeClr val="bg1"/>
                </a:solidFill>
              </a:defRPr>
            </a:lvl1pPr>
          </a:lstStyle>
          <a:p>
            <a:r>
              <a:rPr lang="fi-FI" dirty="0"/>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5735DE95-D114-4AEA-A812-E14BD5E49622}"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10" name="Text Placeholder 2">
            <a:extLst>
              <a:ext uri="{FF2B5EF4-FFF2-40B4-BE49-F238E27FC236}">
                <a16:creationId xmlns:a16="http://schemas.microsoft.com/office/drawing/2014/main" id="{AEF06DBD-CF98-4F65-8CA2-F02B8B05C861}"/>
              </a:ext>
            </a:extLst>
          </p:cNvPr>
          <p:cNvSpPr>
            <a:spLocks noGrp="1" noChangeAspect="1"/>
          </p:cNvSpPr>
          <p:nvPr>
            <p:ph type="body" sz="quarter" idx="19"/>
          </p:nvPr>
        </p:nvSpPr>
        <p:spPr>
          <a:xfrm>
            <a:off x="479220" y="374400"/>
            <a:ext cx="1562400" cy="468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3516401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3208654-B07A-4704-BD4C-3600EF4D3889}"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10" name="Text Placeholder 2">
            <a:extLst>
              <a:ext uri="{FF2B5EF4-FFF2-40B4-BE49-F238E27FC236}">
                <a16:creationId xmlns:a16="http://schemas.microsoft.com/office/drawing/2014/main" id="{8D855733-A36D-4272-810F-073F71CD9F09}"/>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3484658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7E774FDB-E875-4D3F-8862-251C29449380}"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sp>
        <p:nvSpPr>
          <p:cNvPr id="8" name="Text Placeholder 2">
            <a:extLst>
              <a:ext uri="{FF2B5EF4-FFF2-40B4-BE49-F238E27FC236}">
                <a16:creationId xmlns:a16="http://schemas.microsoft.com/office/drawing/2014/main" id="{94E7C498-4D6A-47D7-8032-B658B26BCC98}"/>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7907579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Väliotsikkodi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C71194F-0947-4BD5-A12E-64CAC5CECC1F}"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Text Placeholder 2">
            <a:extLst>
              <a:ext uri="{FF2B5EF4-FFF2-40B4-BE49-F238E27FC236}">
                <a16:creationId xmlns:a16="http://schemas.microsoft.com/office/drawing/2014/main" id="{E002B06E-209A-4165-9127-7DC450D06474}"/>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98935739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Väliotsikkodia vaaleall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ots. perustyyl. napsautt.</a:t>
            </a:r>
            <a:endParaRPr lang="fi-FI" noProof="0" dirty="0"/>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5C6EA409-A95B-408E-8809-4F287FB5716D}"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9" name="Text Placeholder 2">
            <a:extLst>
              <a:ext uri="{FF2B5EF4-FFF2-40B4-BE49-F238E27FC236}">
                <a16:creationId xmlns:a16="http://schemas.microsoft.com/office/drawing/2014/main" id="{62F31E1C-DCBD-419B-8249-143B9D8150C5}"/>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3573227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1"/>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AD163EEF-B8F6-4FA6-A43B-42F29449964B}"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91756FC6-3682-4F22-877B-F8802FE3F799}"/>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6478668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Lainaus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6AC5613-0FBC-4A2B-A10F-E5C140DFFEEC}"/>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1849ECF7-BCC6-444B-91DD-0A498E68CC2C}"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B516032D-100E-4CB1-8662-E10593766FA4}"/>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5076584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Lainaus 2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A6C31B4-89A7-4449-B288-D72F05738CB9}"/>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B6892272-29E1-40F0-A23D-4521FB93520D}" type="datetime1">
              <a:rPr lang="fi-FI" smtClean="0"/>
              <a:t>13.12.2021</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2D917702-4ABB-45F8-BB84-9D6C72DFBCBB}"/>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51357220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Sisältö ja grafiikka kuvalla">
    <p:spTree>
      <p:nvGrpSpPr>
        <p:cNvPr id="1" name=""/>
        <p:cNvGrpSpPr/>
        <p:nvPr/>
      </p:nvGrpSpPr>
      <p:grpSpPr>
        <a:xfrm>
          <a:off x="0" y="0"/>
          <a:ext cx="0" cy="0"/>
          <a:chOff x="0" y="0"/>
          <a:chExt cx="0" cy="0"/>
        </a:xfrm>
      </p:grpSpPr>
      <p:sp>
        <p:nvSpPr>
          <p:cNvPr id="11" name="Picture Placeholder 7">
            <a:extLst>
              <a:ext uri="{FF2B5EF4-FFF2-40B4-BE49-F238E27FC236}">
                <a16:creationId xmlns:a16="http://schemas.microsoft.com/office/drawing/2014/main" id="{FD53BDE4-81AB-41F6-A004-26DAD8D0DCC6}"/>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dirty="0"/>
              <a:t>Vaihdakuva: valitse tämä objekti ja lisää kuva valikosta</a:t>
            </a:r>
          </a:p>
        </p:txBody>
      </p:sp>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7" name="Date Placeholder 6"/>
          <p:cNvSpPr>
            <a:spLocks noGrp="1"/>
          </p:cNvSpPr>
          <p:nvPr>
            <p:ph type="dt" sz="half" idx="10"/>
          </p:nvPr>
        </p:nvSpPr>
        <p:spPr/>
        <p:txBody>
          <a:bodyPr/>
          <a:lstStyle/>
          <a:p>
            <a:fld id="{22DBA17B-2728-4812-BD36-2D48D0819177}" type="datetime1">
              <a:rPr lang="fi-FI" smtClean="0"/>
              <a:t>13.12.2021</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endParaRPr lang="fi-FI" noProof="0" dirty="0"/>
          </a:p>
        </p:txBody>
      </p:sp>
      <p:sp>
        <p:nvSpPr>
          <p:cNvPr id="13" name="Text Placeholder 2">
            <a:extLst>
              <a:ext uri="{FF2B5EF4-FFF2-40B4-BE49-F238E27FC236}">
                <a16:creationId xmlns:a16="http://schemas.microsoft.com/office/drawing/2014/main" id="{9F255DE5-0541-4FC2-85E3-38F38326AE86}"/>
              </a:ext>
            </a:extLst>
          </p:cNvPr>
          <p:cNvSpPr>
            <a:spLocks noGrp="1" noChangeAspect="1"/>
          </p:cNvSpPr>
          <p:nvPr>
            <p:ph type="body" sz="quarter" idx="19"/>
          </p:nvPr>
        </p:nvSpPr>
        <p:spPr>
          <a:xfrm>
            <a:off x="10814400" y="6326675"/>
            <a:ext cx="612000" cy="183318"/>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87826993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userDrawn="1">
  <p:cSld name="Kiitos grafiikal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dirty="0"/>
              <a:t>Kiitos.</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Medium" panose="000006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dirty="0"/>
              <a:t>yhteystiedot</a:t>
            </a:r>
          </a:p>
        </p:txBody>
      </p:sp>
      <p:sp>
        <p:nvSpPr>
          <p:cNvPr id="4" name="Date Placeholder 3"/>
          <p:cNvSpPr>
            <a:spLocks noGrp="1"/>
          </p:cNvSpPr>
          <p:nvPr>
            <p:ph type="dt" sz="half" idx="10"/>
          </p:nvPr>
        </p:nvSpPr>
        <p:spPr/>
        <p:txBody>
          <a:bodyPr/>
          <a:lstStyle>
            <a:lvl1pPr>
              <a:defRPr>
                <a:noFill/>
              </a:defRPr>
            </a:lvl1pPr>
          </a:lstStyle>
          <a:p>
            <a:fld id="{2172D856-1DF6-4939-B870-A33B0202D2C1}"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8" name="TextBox 7">
            <a:hlinkClick r:id="rId3"/>
          </p:cNvPr>
          <p:cNvSpPr txBox="1"/>
          <p:nvPr userDrawn="1"/>
        </p:nvSpPr>
        <p:spPr>
          <a:xfrm>
            <a:off x="9047486" y="6145643"/>
            <a:ext cx="2377254" cy="307777"/>
          </a:xfrm>
          <a:prstGeom prst="rect">
            <a:avLst/>
          </a:prstGeom>
          <a:noFill/>
        </p:spPr>
        <p:txBody>
          <a:bodyPr wrap="none" lIns="0" tIns="0" rIns="0" bIns="0" rtlCol="0">
            <a:spAutoFit/>
          </a:bodyPr>
          <a:lstStyle/>
          <a:p>
            <a:pPr algn="r"/>
            <a:r>
              <a:rPr lang="fi-FI" sz="2000" b="1" dirty="0">
                <a:solidFill>
                  <a:schemeClr val="accent3"/>
                </a:solidFill>
                <a:latin typeface="+mn-lt"/>
              </a:rPr>
              <a:t>www.kuntaliitto.fi</a:t>
            </a:r>
          </a:p>
        </p:txBody>
      </p:sp>
      <p:sp>
        <p:nvSpPr>
          <p:cNvPr id="12" name="Freeform 6">
            <a:hlinkClick r:id="rId4" tooltip="facebook"/>
          </p:cNvPr>
          <p:cNvSpPr>
            <a:spLocks noChangeAspect="1" noEditPoints="1"/>
          </p:cNvSpPr>
          <p:nvPr userDrawn="1"/>
        </p:nvSpPr>
        <p:spPr bwMode="auto">
          <a:xfrm>
            <a:off x="11172183" y="5877340"/>
            <a:ext cx="252557" cy="252000"/>
          </a:xfrm>
          <a:custGeom>
            <a:avLst/>
            <a:gdLst>
              <a:gd name="T0" fmla="*/ 1245 w 2268"/>
              <a:gd name="T1" fmla="*/ 935 h 2720"/>
              <a:gd name="T2" fmla="*/ 1257 w 2268"/>
              <a:gd name="T3" fmla="*/ 850 h 2720"/>
              <a:gd name="T4" fmla="*/ 1285 w 2268"/>
              <a:gd name="T5" fmla="*/ 811 h 2720"/>
              <a:gd name="T6" fmla="*/ 1320 w 2268"/>
              <a:gd name="T7" fmla="*/ 794 h 2720"/>
              <a:gd name="T8" fmla="*/ 1506 w 2268"/>
              <a:gd name="T9" fmla="*/ 514 h 2720"/>
              <a:gd name="T10" fmla="*/ 1310 w 2268"/>
              <a:gd name="T11" fmla="*/ 502 h 2720"/>
              <a:gd name="T12" fmla="*/ 1207 w 2268"/>
              <a:gd name="T13" fmla="*/ 518 h 2720"/>
              <a:gd name="T14" fmla="*/ 1134 w 2268"/>
              <a:gd name="T15" fmla="*/ 551 h 2720"/>
              <a:gd name="T16" fmla="*/ 1073 w 2268"/>
              <a:gd name="T17" fmla="*/ 607 h 2720"/>
              <a:gd name="T18" fmla="*/ 1019 w 2268"/>
              <a:gd name="T19" fmla="*/ 697 h 2720"/>
              <a:gd name="T20" fmla="*/ 992 w 2268"/>
              <a:gd name="T21" fmla="*/ 793 h 2720"/>
              <a:gd name="T22" fmla="*/ 983 w 2268"/>
              <a:gd name="T23" fmla="*/ 1131 h 2720"/>
              <a:gd name="T24" fmla="*/ 0 w 2268"/>
              <a:gd name="T25" fmla="*/ 1360 h 2720"/>
              <a:gd name="T26" fmla="*/ 13 w 2268"/>
              <a:gd name="T27" fmla="*/ 1152 h 2720"/>
              <a:gd name="T28" fmla="*/ 51 w 2268"/>
              <a:gd name="T29" fmla="*/ 956 h 2720"/>
              <a:gd name="T30" fmla="*/ 111 w 2268"/>
              <a:gd name="T31" fmla="*/ 770 h 2720"/>
              <a:gd name="T32" fmla="*/ 193 w 2268"/>
              <a:gd name="T33" fmla="*/ 599 h 2720"/>
              <a:gd name="T34" fmla="*/ 294 w 2268"/>
              <a:gd name="T35" fmla="*/ 446 h 2720"/>
              <a:gd name="T36" fmla="*/ 413 w 2268"/>
              <a:gd name="T37" fmla="*/ 310 h 2720"/>
              <a:gd name="T38" fmla="*/ 547 w 2268"/>
              <a:gd name="T39" fmla="*/ 196 h 2720"/>
              <a:gd name="T40" fmla="*/ 693 w 2268"/>
              <a:gd name="T41" fmla="*/ 106 h 2720"/>
              <a:gd name="T42" fmla="*/ 851 w 2268"/>
              <a:gd name="T43" fmla="*/ 43 h 2720"/>
              <a:gd name="T44" fmla="*/ 1019 w 2268"/>
              <a:gd name="T45" fmla="*/ 7 h 2720"/>
              <a:gd name="T46" fmla="*/ 1193 w 2268"/>
              <a:gd name="T47" fmla="*/ 2 h 2720"/>
              <a:gd name="T48" fmla="*/ 1363 w 2268"/>
              <a:gd name="T49" fmla="*/ 27 h 2720"/>
              <a:gd name="T50" fmla="*/ 1524 w 2268"/>
              <a:gd name="T51" fmla="*/ 82 h 2720"/>
              <a:gd name="T52" fmla="*/ 1675 w 2268"/>
              <a:gd name="T53" fmla="*/ 164 h 2720"/>
              <a:gd name="T54" fmla="*/ 1813 w 2268"/>
              <a:gd name="T55" fmla="*/ 270 h 2720"/>
              <a:gd name="T56" fmla="*/ 1936 w 2268"/>
              <a:gd name="T57" fmla="*/ 398 h 2720"/>
              <a:gd name="T58" fmla="*/ 2043 w 2268"/>
              <a:gd name="T59" fmla="*/ 547 h 2720"/>
              <a:gd name="T60" fmla="*/ 2131 w 2268"/>
              <a:gd name="T61" fmla="*/ 712 h 2720"/>
              <a:gd name="T62" fmla="*/ 2200 w 2268"/>
              <a:gd name="T63" fmla="*/ 892 h 2720"/>
              <a:gd name="T64" fmla="*/ 2245 w 2268"/>
              <a:gd name="T65" fmla="*/ 1085 h 2720"/>
              <a:gd name="T66" fmla="*/ 2267 w 2268"/>
              <a:gd name="T67" fmla="*/ 1290 h 2720"/>
              <a:gd name="T68" fmla="*/ 2262 w 2268"/>
              <a:gd name="T69" fmla="*/ 1499 h 2720"/>
              <a:gd name="T70" fmla="*/ 2233 w 2268"/>
              <a:gd name="T71" fmla="*/ 1699 h 2720"/>
              <a:gd name="T72" fmla="*/ 2179 w 2268"/>
              <a:gd name="T73" fmla="*/ 1889 h 2720"/>
              <a:gd name="T74" fmla="*/ 2104 w 2268"/>
              <a:gd name="T75" fmla="*/ 2065 h 2720"/>
              <a:gd name="T76" fmla="*/ 2009 w 2268"/>
              <a:gd name="T77" fmla="*/ 2225 h 2720"/>
              <a:gd name="T78" fmla="*/ 1897 w 2268"/>
              <a:gd name="T79" fmla="*/ 2366 h 2720"/>
              <a:gd name="T80" fmla="*/ 1768 w 2268"/>
              <a:gd name="T81" fmla="*/ 2487 h 2720"/>
              <a:gd name="T82" fmla="*/ 1626 w 2268"/>
              <a:gd name="T83" fmla="*/ 2586 h 2720"/>
              <a:gd name="T84" fmla="*/ 1472 w 2268"/>
              <a:gd name="T85" fmla="*/ 2659 h 2720"/>
              <a:gd name="T86" fmla="*/ 1307 w 2268"/>
              <a:gd name="T87" fmla="*/ 2705 h 2720"/>
              <a:gd name="T88" fmla="*/ 1134 w 2268"/>
              <a:gd name="T89" fmla="*/ 2720 h 2720"/>
              <a:gd name="T90" fmla="*/ 962 w 2268"/>
              <a:gd name="T91" fmla="*/ 2705 h 2720"/>
              <a:gd name="T92" fmla="*/ 797 w 2268"/>
              <a:gd name="T93" fmla="*/ 2659 h 2720"/>
              <a:gd name="T94" fmla="*/ 643 w 2268"/>
              <a:gd name="T95" fmla="*/ 2586 h 2720"/>
              <a:gd name="T96" fmla="*/ 501 w 2268"/>
              <a:gd name="T97" fmla="*/ 2487 h 2720"/>
              <a:gd name="T98" fmla="*/ 372 w 2268"/>
              <a:gd name="T99" fmla="*/ 2366 h 2720"/>
              <a:gd name="T100" fmla="*/ 259 w 2268"/>
              <a:gd name="T101" fmla="*/ 2225 h 2720"/>
              <a:gd name="T102" fmla="*/ 164 w 2268"/>
              <a:gd name="T103" fmla="*/ 2065 h 2720"/>
              <a:gd name="T104" fmla="*/ 89 w 2268"/>
              <a:gd name="T105" fmla="*/ 1889 h 2720"/>
              <a:gd name="T106" fmla="*/ 35 w 2268"/>
              <a:gd name="T107" fmla="*/ 1699 h 2720"/>
              <a:gd name="T108" fmla="*/ 5 w 2268"/>
              <a:gd name="T109"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8" h="2720">
                <a:moveTo>
                  <a:pt x="1245" y="2218"/>
                </a:moveTo>
                <a:lnTo>
                  <a:pt x="1245" y="1436"/>
                </a:lnTo>
                <a:lnTo>
                  <a:pt x="1464" y="1436"/>
                </a:lnTo>
                <a:lnTo>
                  <a:pt x="1497" y="1131"/>
                </a:lnTo>
                <a:lnTo>
                  <a:pt x="1245" y="1131"/>
                </a:lnTo>
                <a:lnTo>
                  <a:pt x="1245" y="935"/>
                </a:lnTo>
                <a:lnTo>
                  <a:pt x="1245" y="920"/>
                </a:lnTo>
                <a:lnTo>
                  <a:pt x="1246" y="904"/>
                </a:lnTo>
                <a:lnTo>
                  <a:pt x="1248" y="890"/>
                </a:lnTo>
                <a:lnTo>
                  <a:pt x="1250" y="875"/>
                </a:lnTo>
                <a:lnTo>
                  <a:pt x="1253" y="862"/>
                </a:lnTo>
                <a:lnTo>
                  <a:pt x="1257" y="850"/>
                </a:lnTo>
                <a:lnTo>
                  <a:pt x="1262" y="838"/>
                </a:lnTo>
                <a:lnTo>
                  <a:pt x="1269" y="829"/>
                </a:lnTo>
                <a:lnTo>
                  <a:pt x="1272" y="824"/>
                </a:lnTo>
                <a:lnTo>
                  <a:pt x="1276" y="819"/>
                </a:lnTo>
                <a:lnTo>
                  <a:pt x="1280" y="815"/>
                </a:lnTo>
                <a:lnTo>
                  <a:pt x="1285" y="811"/>
                </a:lnTo>
                <a:lnTo>
                  <a:pt x="1290" y="807"/>
                </a:lnTo>
                <a:lnTo>
                  <a:pt x="1295" y="803"/>
                </a:lnTo>
                <a:lnTo>
                  <a:pt x="1301" y="801"/>
                </a:lnTo>
                <a:lnTo>
                  <a:pt x="1307" y="799"/>
                </a:lnTo>
                <a:lnTo>
                  <a:pt x="1313" y="795"/>
                </a:lnTo>
                <a:lnTo>
                  <a:pt x="1320" y="794"/>
                </a:lnTo>
                <a:lnTo>
                  <a:pt x="1335" y="790"/>
                </a:lnTo>
                <a:lnTo>
                  <a:pt x="1352" y="788"/>
                </a:lnTo>
                <a:lnTo>
                  <a:pt x="1361" y="788"/>
                </a:lnTo>
                <a:lnTo>
                  <a:pt x="1371" y="788"/>
                </a:lnTo>
                <a:lnTo>
                  <a:pt x="1506" y="788"/>
                </a:lnTo>
                <a:lnTo>
                  <a:pt x="1506" y="514"/>
                </a:lnTo>
                <a:lnTo>
                  <a:pt x="1478" y="511"/>
                </a:lnTo>
                <a:lnTo>
                  <a:pt x="1434" y="507"/>
                </a:lnTo>
                <a:lnTo>
                  <a:pt x="1376" y="503"/>
                </a:lnTo>
                <a:lnTo>
                  <a:pt x="1360" y="503"/>
                </a:lnTo>
                <a:lnTo>
                  <a:pt x="1344" y="503"/>
                </a:lnTo>
                <a:lnTo>
                  <a:pt x="1310" y="502"/>
                </a:lnTo>
                <a:lnTo>
                  <a:pt x="1292" y="503"/>
                </a:lnTo>
                <a:lnTo>
                  <a:pt x="1274" y="505"/>
                </a:lnTo>
                <a:lnTo>
                  <a:pt x="1257" y="506"/>
                </a:lnTo>
                <a:lnTo>
                  <a:pt x="1240" y="509"/>
                </a:lnTo>
                <a:lnTo>
                  <a:pt x="1223" y="513"/>
                </a:lnTo>
                <a:lnTo>
                  <a:pt x="1207" y="518"/>
                </a:lnTo>
                <a:lnTo>
                  <a:pt x="1200" y="520"/>
                </a:lnTo>
                <a:lnTo>
                  <a:pt x="1192" y="523"/>
                </a:lnTo>
                <a:lnTo>
                  <a:pt x="1177" y="529"/>
                </a:lnTo>
                <a:lnTo>
                  <a:pt x="1162" y="536"/>
                </a:lnTo>
                <a:lnTo>
                  <a:pt x="1148" y="543"/>
                </a:lnTo>
                <a:lnTo>
                  <a:pt x="1134" y="551"/>
                </a:lnTo>
                <a:lnTo>
                  <a:pt x="1121" y="561"/>
                </a:lnTo>
                <a:lnTo>
                  <a:pt x="1108" y="572"/>
                </a:lnTo>
                <a:lnTo>
                  <a:pt x="1096" y="583"/>
                </a:lnTo>
                <a:lnTo>
                  <a:pt x="1090" y="587"/>
                </a:lnTo>
                <a:lnTo>
                  <a:pt x="1084" y="593"/>
                </a:lnTo>
                <a:lnTo>
                  <a:pt x="1073" y="607"/>
                </a:lnTo>
                <a:lnTo>
                  <a:pt x="1063" y="620"/>
                </a:lnTo>
                <a:lnTo>
                  <a:pt x="1053" y="633"/>
                </a:lnTo>
                <a:lnTo>
                  <a:pt x="1044" y="647"/>
                </a:lnTo>
                <a:lnTo>
                  <a:pt x="1035" y="663"/>
                </a:lnTo>
                <a:lnTo>
                  <a:pt x="1027" y="680"/>
                </a:lnTo>
                <a:lnTo>
                  <a:pt x="1019" y="697"/>
                </a:lnTo>
                <a:lnTo>
                  <a:pt x="1016" y="705"/>
                </a:lnTo>
                <a:lnTo>
                  <a:pt x="1013" y="715"/>
                </a:lnTo>
                <a:lnTo>
                  <a:pt x="1007" y="733"/>
                </a:lnTo>
                <a:lnTo>
                  <a:pt x="1001" y="752"/>
                </a:lnTo>
                <a:lnTo>
                  <a:pt x="996" y="771"/>
                </a:lnTo>
                <a:lnTo>
                  <a:pt x="992" y="793"/>
                </a:lnTo>
                <a:lnTo>
                  <a:pt x="989" y="813"/>
                </a:lnTo>
                <a:lnTo>
                  <a:pt x="986" y="836"/>
                </a:lnTo>
                <a:lnTo>
                  <a:pt x="984" y="859"/>
                </a:lnTo>
                <a:lnTo>
                  <a:pt x="983" y="881"/>
                </a:lnTo>
                <a:lnTo>
                  <a:pt x="983" y="905"/>
                </a:lnTo>
                <a:lnTo>
                  <a:pt x="983" y="1131"/>
                </a:lnTo>
                <a:lnTo>
                  <a:pt x="763" y="1131"/>
                </a:lnTo>
                <a:lnTo>
                  <a:pt x="763" y="1436"/>
                </a:lnTo>
                <a:lnTo>
                  <a:pt x="983" y="1436"/>
                </a:lnTo>
                <a:lnTo>
                  <a:pt x="983" y="2218"/>
                </a:lnTo>
                <a:lnTo>
                  <a:pt x="1245" y="2218"/>
                </a:lnTo>
                <a:close/>
                <a:moveTo>
                  <a:pt x="0" y="1360"/>
                </a:moveTo>
                <a:lnTo>
                  <a:pt x="0" y="1325"/>
                </a:lnTo>
                <a:lnTo>
                  <a:pt x="1" y="1290"/>
                </a:lnTo>
                <a:lnTo>
                  <a:pt x="3" y="1256"/>
                </a:lnTo>
                <a:lnTo>
                  <a:pt x="5" y="1221"/>
                </a:lnTo>
                <a:lnTo>
                  <a:pt x="9" y="1187"/>
                </a:lnTo>
                <a:lnTo>
                  <a:pt x="13" y="1152"/>
                </a:lnTo>
                <a:lnTo>
                  <a:pt x="17" y="1119"/>
                </a:lnTo>
                <a:lnTo>
                  <a:pt x="23" y="1085"/>
                </a:lnTo>
                <a:lnTo>
                  <a:pt x="29" y="1053"/>
                </a:lnTo>
                <a:lnTo>
                  <a:pt x="35" y="1020"/>
                </a:lnTo>
                <a:lnTo>
                  <a:pt x="43" y="988"/>
                </a:lnTo>
                <a:lnTo>
                  <a:pt x="51" y="956"/>
                </a:lnTo>
                <a:lnTo>
                  <a:pt x="59" y="923"/>
                </a:lnTo>
                <a:lnTo>
                  <a:pt x="68" y="892"/>
                </a:lnTo>
                <a:lnTo>
                  <a:pt x="78" y="861"/>
                </a:lnTo>
                <a:lnTo>
                  <a:pt x="89" y="831"/>
                </a:lnTo>
                <a:lnTo>
                  <a:pt x="100" y="800"/>
                </a:lnTo>
                <a:lnTo>
                  <a:pt x="111" y="770"/>
                </a:lnTo>
                <a:lnTo>
                  <a:pt x="124" y="741"/>
                </a:lnTo>
                <a:lnTo>
                  <a:pt x="136" y="712"/>
                </a:lnTo>
                <a:lnTo>
                  <a:pt x="150" y="683"/>
                </a:lnTo>
                <a:lnTo>
                  <a:pt x="164" y="655"/>
                </a:lnTo>
                <a:lnTo>
                  <a:pt x="178" y="627"/>
                </a:lnTo>
                <a:lnTo>
                  <a:pt x="193" y="599"/>
                </a:lnTo>
                <a:lnTo>
                  <a:pt x="209" y="573"/>
                </a:lnTo>
                <a:lnTo>
                  <a:pt x="225" y="547"/>
                </a:lnTo>
                <a:lnTo>
                  <a:pt x="241" y="520"/>
                </a:lnTo>
                <a:lnTo>
                  <a:pt x="259" y="495"/>
                </a:lnTo>
                <a:lnTo>
                  <a:pt x="276" y="470"/>
                </a:lnTo>
                <a:lnTo>
                  <a:pt x="294" y="446"/>
                </a:lnTo>
                <a:lnTo>
                  <a:pt x="313" y="422"/>
                </a:lnTo>
                <a:lnTo>
                  <a:pt x="332" y="398"/>
                </a:lnTo>
                <a:lnTo>
                  <a:pt x="351" y="375"/>
                </a:lnTo>
                <a:lnTo>
                  <a:pt x="372" y="354"/>
                </a:lnTo>
                <a:lnTo>
                  <a:pt x="392" y="332"/>
                </a:lnTo>
                <a:lnTo>
                  <a:pt x="413" y="310"/>
                </a:lnTo>
                <a:lnTo>
                  <a:pt x="434" y="290"/>
                </a:lnTo>
                <a:lnTo>
                  <a:pt x="456" y="270"/>
                </a:lnTo>
                <a:lnTo>
                  <a:pt x="478" y="250"/>
                </a:lnTo>
                <a:lnTo>
                  <a:pt x="501" y="232"/>
                </a:lnTo>
                <a:lnTo>
                  <a:pt x="523" y="214"/>
                </a:lnTo>
                <a:lnTo>
                  <a:pt x="547" y="196"/>
                </a:lnTo>
                <a:lnTo>
                  <a:pt x="570" y="180"/>
                </a:lnTo>
                <a:lnTo>
                  <a:pt x="594" y="164"/>
                </a:lnTo>
                <a:lnTo>
                  <a:pt x="618" y="148"/>
                </a:lnTo>
                <a:lnTo>
                  <a:pt x="643" y="134"/>
                </a:lnTo>
                <a:lnTo>
                  <a:pt x="668" y="120"/>
                </a:lnTo>
                <a:lnTo>
                  <a:pt x="693" y="106"/>
                </a:lnTo>
                <a:lnTo>
                  <a:pt x="719" y="94"/>
                </a:lnTo>
                <a:lnTo>
                  <a:pt x="745" y="82"/>
                </a:lnTo>
                <a:lnTo>
                  <a:pt x="771" y="72"/>
                </a:lnTo>
                <a:lnTo>
                  <a:pt x="797" y="61"/>
                </a:lnTo>
                <a:lnTo>
                  <a:pt x="824" y="51"/>
                </a:lnTo>
                <a:lnTo>
                  <a:pt x="851" y="43"/>
                </a:lnTo>
                <a:lnTo>
                  <a:pt x="878" y="34"/>
                </a:lnTo>
                <a:lnTo>
                  <a:pt x="906" y="27"/>
                </a:lnTo>
                <a:lnTo>
                  <a:pt x="934" y="21"/>
                </a:lnTo>
                <a:lnTo>
                  <a:pt x="962" y="15"/>
                </a:lnTo>
                <a:lnTo>
                  <a:pt x="990" y="11"/>
                </a:lnTo>
                <a:lnTo>
                  <a:pt x="1019" y="7"/>
                </a:lnTo>
                <a:lnTo>
                  <a:pt x="1047" y="3"/>
                </a:lnTo>
                <a:lnTo>
                  <a:pt x="1076" y="2"/>
                </a:lnTo>
                <a:lnTo>
                  <a:pt x="1105" y="0"/>
                </a:lnTo>
                <a:lnTo>
                  <a:pt x="1134" y="0"/>
                </a:lnTo>
                <a:lnTo>
                  <a:pt x="1164" y="0"/>
                </a:lnTo>
                <a:lnTo>
                  <a:pt x="1193" y="2"/>
                </a:lnTo>
                <a:lnTo>
                  <a:pt x="1222" y="3"/>
                </a:lnTo>
                <a:lnTo>
                  <a:pt x="1250" y="7"/>
                </a:lnTo>
                <a:lnTo>
                  <a:pt x="1279" y="11"/>
                </a:lnTo>
                <a:lnTo>
                  <a:pt x="1307" y="15"/>
                </a:lnTo>
                <a:lnTo>
                  <a:pt x="1335" y="21"/>
                </a:lnTo>
                <a:lnTo>
                  <a:pt x="1363" y="27"/>
                </a:lnTo>
                <a:lnTo>
                  <a:pt x="1391" y="34"/>
                </a:lnTo>
                <a:lnTo>
                  <a:pt x="1418" y="43"/>
                </a:lnTo>
                <a:lnTo>
                  <a:pt x="1445" y="51"/>
                </a:lnTo>
                <a:lnTo>
                  <a:pt x="1472" y="61"/>
                </a:lnTo>
                <a:lnTo>
                  <a:pt x="1498" y="72"/>
                </a:lnTo>
                <a:lnTo>
                  <a:pt x="1524" y="82"/>
                </a:lnTo>
                <a:lnTo>
                  <a:pt x="1550" y="94"/>
                </a:lnTo>
                <a:lnTo>
                  <a:pt x="1576" y="106"/>
                </a:lnTo>
                <a:lnTo>
                  <a:pt x="1601" y="120"/>
                </a:lnTo>
                <a:lnTo>
                  <a:pt x="1626" y="134"/>
                </a:lnTo>
                <a:lnTo>
                  <a:pt x="1651" y="148"/>
                </a:lnTo>
                <a:lnTo>
                  <a:pt x="1675" y="164"/>
                </a:lnTo>
                <a:lnTo>
                  <a:pt x="1699" y="180"/>
                </a:lnTo>
                <a:lnTo>
                  <a:pt x="1722" y="196"/>
                </a:lnTo>
                <a:lnTo>
                  <a:pt x="1746" y="214"/>
                </a:lnTo>
                <a:lnTo>
                  <a:pt x="1768" y="232"/>
                </a:lnTo>
                <a:lnTo>
                  <a:pt x="1791" y="250"/>
                </a:lnTo>
                <a:lnTo>
                  <a:pt x="1813" y="270"/>
                </a:lnTo>
                <a:lnTo>
                  <a:pt x="1835" y="290"/>
                </a:lnTo>
                <a:lnTo>
                  <a:pt x="1856" y="310"/>
                </a:lnTo>
                <a:lnTo>
                  <a:pt x="1876" y="332"/>
                </a:lnTo>
                <a:lnTo>
                  <a:pt x="1897" y="354"/>
                </a:lnTo>
                <a:lnTo>
                  <a:pt x="1917" y="375"/>
                </a:lnTo>
                <a:lnTo>
                  <a:pt x="1936" y="398"/>
                </a:lnTo>
                <a:lnTo>
                  <a:pt x="1955" y="422"/>
                </a:lnTo>
                <a:lnTo>
                  <a:pt x="1974" y="446"/>
                </a:lnTo>
                <a:lnTo>
                  <a:pt x="1992" y="470"/>
                </a:lnTo>
                <a:lnTo>
                  <a:pt x="2009" y="495"/>
                </a:lnTo>
                <a:lnTo>
                  <a:pt x="2026" y="520"/>
                </a:lnTo>
                <a:lnTo>
                  <a:pt x="2043" y="547"/>
                </a:lnTo>
                <a:lnTo>
                  <a:pt x="2059" y="573"/>
                </a:lnTo>
                <a:lnTo>
                  <a:pt x="2075" y="599"/>
                </a:lnTo>
                <a:lnTo>
                  <a:pt x="2090" y="627"/>
                </a:lnTo>
                <a:lnTo>
                  <a:pt x="2104" y="655"/>
                </a:lnTo>
                <a:lnTo>
                  <a:pt x="2118" y="683"/>
                </a:lnTo>
                <a:lnTo>
                  <a:pt x="2131" y="712"/>
                </a:lnTo>
                <a:lnTo>
                  <a:pt x="2144" y="741"/>
                </a:lnTo>
                <a:lnTo>
                  <a:pt x="2157" y="770"/>
                </a:lnTo>
                <a:lnTo>
                  <a:pt x="2168" y="800"/>
                </a:lnTo>
                <a:lnTo>
                  <a:pt x="2179" y="831"/>
                </a:lnTo>
                <a:lnTo>
                  <a:pt x="2190" y="861"/>
                </a:lnTo>
                <a:lnTo>
                  <a:pt x="2200" y="892"/>
                </a:lnTo>
                <a:lnTo>
                  <a:pt x="2209" y="923"/>
                </a:lnTo>
                <a:lnTo>
                  <a:pt x="2217" y="956"/>
                </a:lnTo>
                <a:lnTo>
                  <a:pt x="2225" y="988"/>
                </a:lnTo>
                <a:lnTo>
                  <a:pt x="2233" y="1020"/>
                </a:lnTo>
                <a:lnTo>
                  <a:pt x="2239" y="1053"/>
                </a:lnTo>
                <a:lnTo>
                  <a:pt x="2245" y="1085"/>
                </a:lnTo>
                <a:lnTo>
                  <a:pt x="2251" y="1119"/>
                </a:lnTo>
                <a:lnTo>
                  <a:pt x="2255" y="1152"/>
                </a:lnTo>
                <a:lnTo>
                  <a:pt x="2259" y="1187"/>
                </a:lnTo>
                <a:lnTo>
                  <a:pt x="2262" y="1221"/>
                </a:lnTo>
                <a:lnTo>
                  <a:pt x="2265" y="1256"/>
                </a:lnTo>
                <a:lnTo>
                  <a:pt x="2267" y="1290"/>
                </a:lnTo>
                <a:lnTo>
                  <a:pt x="2268" y="1325"/>
                </a:lnTo>
                <a:lnTo>
                  <a:pt x="2268" y="1360"/>
                </a:lnTo>
                <a:lnTo>
                  <a:pt x="2268" y="1395"/>
                </a:lnTo>
                <a:lnTo>
                  <a:pt x="2267" y="1430"/>
                </a:lnTo>
                <a:lnTo>
                  <a:pt x="2265" y="1464"/>
                </a:lnTo>
                <a:lnTo>
                  <a:pt x="2262" y="1499"/>
                </a:lnTo>
                <a:lnTo>
                  <a:pt x="2259" y="1533"/>
                </a:lnTo>
                <a:lnTo>
                  <a:pt x="2255" y="1567"/>
                </a:lnTo>
                <a:lnTo>
                  <a:pt x="2251" y="1601"/>
                </a:lnTo>
                <a:lnTo>
                  <a:pt x="2245" y="1633"/>
                </a:lnTo>
                <a:lnTo>
                  <a:pt x="2239" y="1667"/>
                </a:lnTo>
                <a:lnTo>
                  <a:pt x="2233" y="1699"/>
                </a:lnTo>
                <a:lnTo>
                  <a:pt x="2225" y="1732"/>
                </a:lnTo>
                <a:lnTo>
                  <a:pt x="2217" y="1764"/>
                </a:lnTo>
                <a:lnTo>
                  <a:pt x="2209" y="1797"/>
                </a:lnTo>
                <a:lnTo>
                  <a:pt x="2200" y="1828"/>
                </a:lnTo>
                <a:lnTo>
                  <a:pt x="2190" y="1859"/>
                </a:lnTo>
                <a:lnTo>
                  <a:pt x="2179" y="1889"/>
                </a:lnTo>
                <a:lnTo>
                  <a:pt x="2168" y="1920"/>
                </a:lnTo>
                <a:lnTo>
                  <a:pt x="2157" y="1950"/>
                </a:lnTo>
                <a:lnTo>
                  <a:pt x="2144" y="1979"/>
                </a:lnTo>
                <a:lnTo>
                  <a:pt x="2131" y="2008"/>
                </a:lnTo>
                <a:lnTo>
                  <a:pt x="2118" y="2036"/>
                </a:lnTo>
                <a:lnTo>
                  <a:pt x="2104" y="2065"/>
                </a:lnTo>
                <a:lnTo>
                  <a:pt x="2090" y="2093"/>
                </a:lnTo>
                <a:lnTo>
                  <a:pt x="2075" y="2120"/>
                </a:lnTo>
                <a:lnTo>
                  <a:pt x="2059" y="2147"/>
                </a:lnTo>
                <a:lnTo>
                  <a:pt x="2043" y="2173"/>
                </a:lnTo>
                <a:lnTo>
                  <a:pt x="2026" y="2200"/>
                </a:lnTo>
                <a:lnTo>
                  <a:pt x="2009" y="2225"/>
                </a:lnTo>
                <a:lnTo>
                  <a:pt x="1992" y="2250"/>
                </a:lnTo>
                <a:lnTo>
                  <a:pt x="1974" y="2274"/>
                </a:lnTo>
                <a:lnTo>
                  <a:pt x="1955" y="2298"/>
                </a:lnTo>
                <a:lnTo>
                  <a:pt x="1936" y="2322"/>
                </a:lnTo>
                <a:lnTo>
                  <a:pt x="1917" y="2345"/>
                </a:lnTo>
                <a:lnTo>
                  <a:pt x="1897" y="2366"/>
                </a:lnTo>
                <a:lnTo>
                  <a:pt x="1876" y="2388"/>
                </a:lnTo>
                <a:lnTo>
                  <a:pt x="1856" y="2409"/>
                </a:lnTo>
                <a:lnTo>
                  <a:pt x="1835" y="2430"/>
                </a:lnTo>
                <a:lnTo>
                  <a:pt x="1813" y="2450"/>
                </a:lnTo>
                <a:lnTo>
                  <a:pt x="1791" y="2469"/>
                </a:lnTo>
                <a:lnTo>
                  <a:pt x="1768" y="2487"/>
                </a:lnTo>
                <a:lnTo>
                  <a:pt x="1746" y="2505"/>
                </a:lnTo>
                <a:lnTo>
                  <a:pt x="1722" y="2523"/>
                </a:lnTo>
                <a:lnTo>
                  <a:pt x="1699" y="2540"/>
                </a:lnTo>
                <a:lnTo>
                  <a:pt x="1675" y="2556"/>
                </a:lnTo>
                <a:lnTo>
                  <a:pt x="1651" y="2571"/>
                </a:lnTo>
                <a:lnTo>
                  <a:pt x="1626" y="2586"/>
                </a:lnTo>
                <a:lnTo>
                  <a:pt x="1601" y="2600"/>
                </a:lnTo>
                <a:lnTo>
                  <a:pt x="1576" y="2613"/>
                </a:lnTo>
                <a:lnTo>
                  <a:pt x="1550" y="2625"/>
                </a:lnTo>
                <a:lnTo>
                  <a:pt x="1524" y="2637"/>
                </a:lnTo>
                <a:lnTo>
                  <a:pt x="1498" y="2648"/>
                </a:lnTo>
                <a:lnTo>
                  <a:pt x="1472" y="2659"/>
                </a:lnTo>
                <a:lnTo>
                  <a:pt x="1445" y="2669"/>
                </a:lnTo>
                <a:lnTo>
                  <a:pt x="1418" y="2677"/>
                </a:lnTo>
                <a:lnTo>
                  <a:pt x="1391" y="2685"/>
                </a:lnTo>
                <a:lnTo>
                  <a:pt x="1363" y="2693"/>
                </a:lnTo>
                <a:lnTo>
                  <a:pt x="1335" y="2699"/>
                </a:lnTo>
                <a:lnTo>
                  <a:pt x="1307" y="2705"/>
                </a:lnTo>
                <a:lnTo>
                  <a:pt x="1279" y="2709"/>
                </a:lnTo>
                <a:lnTo>
                  <a:pt x="1250" y="2713"/>
                </a:lnTo>
                <a:lnTo>
                  <a:pt x="1222" y="2717"/>
                </a:lnTo>
                <a:lnTo>
                  <a:pt x="1193" y="2718"/>
                </a:lnTo>
                <a:lnTo>
                  <a:pt x="1164" y="2719"/>
                </a:lnTo>
                <a:lnTo>
                  <a:pt x="1134" y="2720"/>
                </a:lnTo>
                <a:lnTo>
                  <a:pt x="1105" y="2719"/>
                </a:lnTo>
                <a:lnTo>
                  <a:pt x="1076" y="2718"/>
                </a:lnTo>
                <a:lnTo>
                  <a:pt x="1047" y="2717"/>
                </a:lnTo>
                <a:lnTo>
                  <a:pt x="1019" y="2713"/>
                </a:lnTo>
                <a:lnTo>
                  <a:pt x="990" y="2709"/>
                </a:lnTo>
                <a:lnTo>
                  <a:pt x="962" y="2705"/>
                </a:lnTo>
                <a:lnTo>
                  <a:pt x="934" y="2699"/>
                </a:lnTo>
                <a:lnTo>
                  <a:pt x="906" y="2693"/>
                </a:lnTo>
                <a:lnTo>
                  <a:pt x="878" y="2685"/>
                </a:lnTo>
                <a:lnTo>
                  <a:pt x="851" y="2677"/>
                </a:lnTo>
                <a:lnTo>
                  <a:pt x="824" y="2669"/>
                </a:lnTo>
                <a:lnTo>
                  <a:pt x="797" y="2659"/>
                </a:lnTo>
                <a:lnTo>
                  <a:pt x="771" y="2648"/>
                </a:lnTo>
                <a:lnTo>
                  <a:pt x="745" y="2637"/>
                </a:lnTo>
                <a:lnTo>
                  <a:pt x="719" y="2625"/>
                </a:lnTo>
                <a:lnTo>
                  <a:pt x="693" y="2613"/>
                </a:lnTo>
                <a:lnTo>
                  <a:pt x="668" y="2600"/>
                </a:lnTo>
                <a:lnTo>
                  <a:pt x="643" y="2586"/>
                </a:lnTo>
                <a:lnTo>
                  <a:pt x="618" y="2571"/>
                </a:lnTo>
                <a:lnTo>
                  <a:pt x="594" y="2556"/>
                </a:lnTo>
                <a:lnTo>
                  <a:pt x="570" y="2540"/>
                </a:lnTo>
                <a:lnTo>
                  <a:pt x="547" y="2523"/>
                </a:lnTo>
                <a:lnTo>
                  <a:pt x="523" y="2505"/>
                </a:lnTo>
                <a:lnTo>
                  <a:pt x="501" y="2487"/>
                </a:lnTo>
                <a:lnTo>
                  <a:pt x="478" y="2469"/>
                </a:lnTo>
                <a:lnTo>
                  <a:pt x="456" y="2450"/>
                </a:lnTo>
                <a:lnTo>
                  <a:pt x="434" y="2430"/>
                </a:lnTo>
                <a:lnTo>
                  <a:pt x="413" y="2409"/>
                </a:lnTo>
                <a:lnTo>
                  <a:pt x="392" y="2388"/>
                </a:lnTo>
                <a:lnTo>
                  <a:pt x="372" y="2366"/>
                </a:lnTo>
                <a:lnTo>
                  <a:pt x="351" y="2345"/>
                </a:lnTo>
                <a:lnTo>
                  <a:pt x="332" y="2322"/>
                </a:lnTo>
                <a:lnTo>
                  <a:pt x="313" y="2298"/>
                </a:lnTo>
                <a:lnTo>
                  <a:pt x="294" y="2274"/>
                </a:lnTo>
                <a:lnTo>
                  <a:pt x="276" y="2250"/>
                </a:lnTo>
                <a:lnTo>
                  <a:pt x="259" y="2225"/>
                </a:lnTo>
                <a:lnTo>
                  <a:pt x="241" y="2200"/>
                </a:lnTo>
                <a:lnTo>
                  <a:pt x="225" y="2173"/>
                </a:lnTo>
                <a:lnTo>
                  <a:pt x="209" y="2147"/>
                </a:lnTo>
                <a:lnTo>
                  <a:pt x="193" y="2120"/>
                </a:lnTo>
                <a:lnTo>
                  <a:pt x="178" y="2093"/>
                </a:lnTo>
                <a:lnTo>
                  <a:pt x="164" y="2065"/>
                </a:lnTo>
                <a:lnTo>
                  <a:pt x="150" y="2036"/>
                </a:lnTo>
                <a:lnTo>
                  <a:pt x="136" y="2008"/>
                </a:lnTo>
                <a:lnTo>
                  <a:pt x="124" y="1979"/>
                </a:lnTo>
                <a:lnTo>
                  <a:pt x="111" y="1950"/>
                </a:lnTo>
                <a:lnTo>
                  <a:pt x="100" y="1920"/>
                </a:lnTo>
                <a:lnTo>
                  <a:pt x="89" y="1889"/>
                </a:lnTo>
                <a:lnTo>
                  <a:pt x="78" y="1859"/>
                </a:lnTo>
                <a:lnTo>
                  <a:pt x="68" y="1828"/>
                </a:lnTo>
                <a:lnTo>
                  <a:pt x="59" y="1797"/>
                </a:lnTo>
                <a:lnTo>
                  <a:pt x="51" y="1764"/>
                </a:lnTo>
                <a:lnTo>
                  <a:pt x="43" y="1732"/>
                </a:lnTo>
                <a:lnTo>
                  <a:pt x="35" y="1699"/>
                </a:lnTo>
                <a:lnTo>
                  <a:pt x="29" y="1667"/>
                </a:lnTo>
                <a:lnTo>
                  <a:pt x="23" y="1633"/>
                </a:lnTo>
                <a:lnTo>
                  <a:pt x="17" y="1601"/>
                </a:lnTo>
                <a:lnTo>
                  <a:pt x="13" y="1567"/>
                </a:lnTo>
                <a:lnTo>
                  <a:pt x="9" y="1533"/>
                </a:lnTo>
                <a:lnTo>
                  <a:pt x="5" y="1499"/>
                </a:lnTo>
                <a:lnTo>
                  <a:pt x="3" y="1464"/>
                </a:lnTo>
                <a:lnTo>
                  <a:pt x="1"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4" name="Freeform 7">
            <a:hlinkClick r:id="rId5" tooltip="twitter"/>
          </p:cNvPr>
          <p:cNvSpPr>
            <a:spLocks noChangeAspect="1" noEditPoints="1"/>
          </p:cNvSpPr>
          <p:nvPr userDrawn="1"/>
        </p:nvSpPr>
        <p:spPr bwMode="auto">
          <a:xfrm>
            <a:off x="10308063" y="5877340"/>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6" tooltip="linkedin"/>
          </p:cNvPr>
          <p:cNvSpPr>
            <a:spLocks noChangeAspect="1" noEditPoints="1"/>
          </p:cNvSpPr>
          <p:nvPr userDrawn="1"/>
        </p:nvSpPr>
        <p:spPr bwMode="auto">
          <a:xfrm>
            <a:off x="10596103" y="5877340"/>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7" tooltip="instragram"/>
          </p:cNvPr>
          <p:cNvSpPr>
            <a:spLocks noChangeAspect="1" noEditPoints="1"/>
          </p:cNvSpPr>
          <p:nvPr userDrawn="1"/>
        </p:nvSpPr>
        <p:spPr bwMode="auto">
          <a:xfrm>
            <a:off x="10884143" y="5877340"/>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8418400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Valkoinen 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57035436-5929-2E40-834E-F6CEBAD568B7}"/>
              </a:ext>
            </a:extLst>
          </p:cNvPr>
          <p:cNvSpPr>
            <a:spLocks noGrp="1"/>
          </p:cNvSpPr>
          <p:nvPr>
            <p:ph type="ctrTitle" hasCustomPrompt="1"/>
          </p:nvPr>
        </p:nvSpPr>
        <p:spPr>
          <a:xfrm>
            <a:off x="1342911" y="1556434"/>
            <a:ext cx="9539508" cy="1992066"/>
          </a:xfrm>
          <a:solidFill>
            <a:schemeClr val="accent2"/>
          </a:solidFill>
        </p:spPr>
        <p:txBody>
          <a:bodyPr wrap="none" lIns="360000" tIns="72000" rIns="360000" bIns="72000" anchor="ctr">
            <a:spAutoFit/>
          </a:bodyPr>
          <a:lstStyle>
            <a:lvl1pPr marL="0" marR="0" indent="0" algn="ctr" defTabSz="914400" rtl="0" eaLnBrk="1" fontAlgn="auto" latinLnBrk="0" hangingPunct="1">
              <a:lnSpc>
                <a:spcPct val="100000"/>
              </a:lnSpc>
              <a:spcBef>
                <a:spcPct val="0"/>
              </a:spcBef>
              <a:spcAft>
                <a:spcPts val="0"/>
              </a:spcAft>
              <a:buClrTx/>
              <a:buSzTx/>
              <a:buFontTx/>
              <a:buNone/>
              <a:tabLst/>
              <a:defRPr sz="6000">
                <a:solidFill>
                  <a:schemeClr val="tx1"/>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fi-FI" dirty="0"/>
              <a:t>KANSISIVUN OTSIKKO</a:t>
            </a:r>
            <a:br>
              <a:rPr lang="fi-FI" dirty="0"/>
            </a:br>
            <a:r>
              <a:rPr lang="fi-FI" dirty="0"/>
              <a:t>CALIBRI BOLD 60, VERSAALI</a:t>
            </a:r>
          </a:p>
        </p:txBody>
      </p:sp>
      <p:sp>
        <p:nvSpPr>
          <p:cNvPr id="3" name="Alaotsikko 2">
            <a:extLst>
              <a:ext uri="{FF2B5EF4-FFF2-40B4-BE49-F238E27FC236}">
                <a16:creationId xmlns:a16="http://schemas.microsoft.com/office/drawing/2014/main" id="{D24114FA-9876-9349-B8B5-3E39DB3B0E05}"/>
              </a:ext>
            </a:extLst>
          </p:cNvPr>
          <p:cNvSpPr>
            <a:spLocks noGrp="1"/>
          </p:cNvSpPr>
          <p:nvPr>
            <p:ph type="subTitle" idx="1" hasCustomPrompt="1"/>
          </p:nvPr>
        </p:nvSpPr>
        <p:spPr>
          <a:xfrm>
            <a:off x="2768575" y="4304236"/>
            <a:ext cx="6688183" cy="1003237"/>
          </a:xfrm>
          <a:prstGeom prst="rect">
            <a:avLst/>
          </a:prstGeom>
        </p:spPr>
        <p:txBody>
          <a:bodyPr>
            <a:normAutofit/>
          </a:bodyPr>
          <a:lstStyle>
            <a:lvl1pPr marL="0" indent="0" algn="ctr">
              <a:buNone/>
              <a:defRPr sz="2600" b="1">
                <a:solidFill>
                  <a:schemeClr val="bg1">
                    <a:lumMod val="90000"/>
                    <a:lumOff val="1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Lisätietoa tähän </a:t>
            </a:r>
            <a:r>
              <a:rPr lang="fi-FI" dirty="0" err="1"/>
              <a:t>Calibri</a:t>
            </a:r>
            <a:r>
              <a:rPr lang="fi-FI" dirty="0"/>
              <a:t> </a:t>
            </a:r>
            <a:r>
              <a:rPr lang="fi-FI" dirty="0" err="1"/>
              <a:t>Regular</a:t>
            </a:r>
            <a:r>
              <a:rPr lang="fi-FI" dirty="0"/>
              <a:t> 26</a:t>
            </a:r>
          </a:p>
        </p:txBody>
      </p:sp>
      <p:sp>
        <p:nvSpPr>
          <p:cNvPr id="7" name="Tekstin paikkamerkki 6">
            <a:extLst>
              <a:ext uri="{FF2B5EF4-FFF2-40B4-BE49-F238E27FC236}">
                <a16:creationId xmlns:a16="http://schemas.microsoft.com/office/drawing/2014/main" id="{241E846E-185C-F04A-9893-6A12CDEC9F62}"/>
              </a:ext>
            </a:extLst>
          </p:cNvPr>
          <p:cNvSpPr>
            <a:spLocks noGrp="1"/>
          </p:cNvSpPr>
          <p:nvPr>
            <p:ph type="body" sz="quarter" idx="17" hasCustomPrompt="1"/>
          </p:nvPr>
        </p:nvSpPr>
        <p:spPr>
          <a:xfrm>
            <a:off x="3998116" y="5421310"/>
            <a:ext cx="4229100" cy="593725"/>
          </a:xfrm>
          <a:effectLst/>
        </p:spPr>
        <p:txBody>
          <a:bodyPr>
            <a:noAutofit/>
          </a:bodyPr>
          <a:lstStyle>
            <a:lvl1pPr marL="0" indent="0">
              <a:buNone/>
              <a:defRPr sz="2000">
                <a:solidFill>
                  <a:schemeClr val="bg1">
                    <a:lumMod val="90000"/>
                    <a:lumOff val="10000"/>
                  </a:schemeClr>
                </a:solidFill>
              </a:defRPr>
            </a:lvl1pPr>
          </a:lstStyle>
          <a:p>
            <a:r>
              <a:rPr lang="fi-FI" dirty="0"/>
              <a:t>Etunimi Sukunimi, Titteli, pvm</a:t>
            </a:r>
          </a:p>
        </p:txBody>
      </p:sp>
    </p:spTree>
    <p:extLst>
      <p:ext uri="{BB962C8B-B14F-4D97-AF65-F5344CB8AC3E}">
        <p14:creationId xmlns:p14="http://schemas.microsoft.com/office/powerpoint/2010/main" val="29691162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Otsikko ja teksti">
    <p:spTree>
      <p:nvGrpSpPr>
        <p:cNvPr id="1" name=""/>
        <p:cNvGrpSpPr/>
        <p:nvPr/>
      </p:nvGrpSpPr>
      <p:grpSpPr>
        <a:xfrm>
          <a:off x="0" y="0"/>
          <a:ext cx="0" cy="0"/>
          <a:chOff x="0" y="0"/>
          <a:chExt cx="0" cy="0"/>
        </a:xfrm>
      </p:grpSpPr>
      <p:sp>
        <p:nvSpPr>
          <p:cNvPr id="9" name="Otsikko 1">
            <a:extLst>
              <a:ext uri="{FF2B5EF4-FFF2-40B4-BE49-F238E27FC236}">
                <a16:creationId xmlns:a16="http://schemas.microsoft.com/office/drawing/2014/main" id="{48726DB4-FA71-D144-8554-B6FC274FD4A0}"/>
              </a:ext>
            </a:extLst>
          </p:cNvPr>
          <p:cNvSpPr>
            <a:spLocks noGrp="1"/>
          </p:cNvSpPr>
          <p:nvPr>
            <p:ph type="title"/>
          </p:nvPr>
        </p:nvSpPr>
        <p:spPr>
          <a:xfrm>
            <a:off x="831850" y="714375"/>
            <a:ext cx="10515600" cy="1060926"/>
          </a:xfrm>
          <a:prstGeom prst="rect">
            <a:avLst/>
          </a:prstGeom>
          <a:effectLst/>
        </p:spPr>
        <p:txBody>
          <a:bodyPr anchor="t"/>
          <a:lstStyle>
            <a:lvl1pPr algn="ctr">
              <a:defRPr sz="6000">
                <a:solidFill>
                  <a:schemeClr val="tx2"/>
                </a:solidFill>
              </a:defRPr>
            </a:lvl1pPr>
          </a:lstStyle>
          <a:p>
            <a:r>
              <a:rPr lang="fi-FI"/>
              <a:t>Muokkaa </a:t>
            </a:r>
            <a:r>
              <a:rPr lang="fi-FI" err="1"/>
              <a:t>ots</a:t>
            </a:r>
            <a:r>
              <a:rPr lang="fi-FI"/>
              <a:t>. </a:t>
            </a:r>
            <a:r>
              <a:rPr lang="fi-FI" err="1"/>
              <a:t>perustyyl</a:t>
            </a:r>
            <a:r>
              <a:rPr lang="fi-FI"/>
              <a:t>. </a:t>
            </a:r>
          </a:p>
        </p:txBody>
      </p:sp>
      <p:sp>
        <p:nvSpPr>
          <p:cNvPr id="3" name="Tekstin paikkamerkki 2">
            <a:extLst>
              <a:ext uri="{FF2B5EF4-FFF2-40B4-BE49-F238E27FC236}">
                <a16:creationId xmlns:a16="http://schemas.microsoft.com/office/drawing/2014/main" id="{CB7DD24E-B9EC-D441-A777-25616DBF5C0E}"/>
              </a:ext>
            </a:extLst>
          </p:cNvPr>
          <p:cNvSpPr>
            <a:spLocks noGrp="1"/>
          </p:cNvSpPr>
          <p:nvPr>
            <p:ph type="body" idx="1"/>
          </p:nvPr>
        </p:nvSpPr>
        <p:spPr>
          <a:xfrm>
            <a:off x="845918" y="2011680"/>
            <a:ext cx="10501532" cy="4208145"/>
          </a:xfrm>
          <a:prstGeom prst="rect">
            <a:avLst/>
          </a:prstGeom>
          <a:effectLst/>
        </p:spPr>
        <p:txBody>
          <a:bodyPr>
            <a:normAutofit/>
          </a:bodyPr>
          <a:lstStyle>
            <a:lvl1pPr marL="342900" indent="-342900" algn="l">
              <a:lnSpc>
                <a:spcPct val="100000"/>
              </a:lnSpc>
              <a:buClr>
                <a:schemeClr val="tx2"/>
              </a:buClr>
              <a:buFont typeface="Arial" panose="020B0604020202020204" pitchFamily="34" charset="0"/>
              <a:buChar char="•"/>
              <a:defRPr sz="2400">
                <a:solidFill>
                  <a:schemeClr val="tx2"/>
                </a:solidFill>
              </a:defRPr>
            </a:lvl1pPr>
            <a:lvl2pPr marL="800100" indent="-342900" algn="l">
              <a:lnSpc>
                <a:spcPct val="100000"/>
              </a:lnSpc>
              <a:buClr>
                <a:schemeClr val="tx2"/>
              </a:buClr>
              <a:buFont typeface="Courier New" panose="02070309020205020404" pitchFamily="49" charset="0"/>
              <a:buChar char="o"/>
              <a:defRPr sz="2000">
                <a:solidFill>
                  <a:schemeClr val="tx2"/>
                </a:solidFill>
              </a:defRPr>
            </a:lvl2pPr>
            <a:lvl3pPr marL="1200150" indent="-285750" algn="l">
              <a:lnSpc>
                <a:spcPct val="100000"/>
              </a:lnSpc>
              <a:buClr>
                <a:schemeClr val="tx2"/>
              </a:buClr>
              <a:buFont typeface="Wingdings" pitchFamily="2" charset="2"/>
              <a:buChar char="§"/>
              <a:defRPr sz="1800">
                <a:solidFill>
                  <a:schemeClr val="tx2"/>
                </a:solidFill>
              </a:defRPr>
            </a:lvl3pPr>
            <a:lvl4pPr marL="1657350" indent="-285750" algn="l">
              <a:lnSpc>
                <a:spcPct val="100000"/>
              </a:lnSpc>
              <a:buClr>
                <a:schemeClr val="tx2"/>
              </a:buClr>
              <a:buFont typeface="Wingdings" pitchFamily="2" charset="2"/>
              <a:buChar char="§"/>
              <a:defRPr sz="1600">
                <a:solidFill>
                  <a:schemeClr val="tx2"/>
                </a:solidFill>
              </a:defRPr>
            </a:lvl4pPr>
            <a:lvl5pPr marL="2114550" indent="-285750" algn="l">
              <a:lnSpc>
                <a:spcPct val="100000"/>
              </a:lnSpc>
              <a:buClr>
                <a:schemeClr val="tx2"/>
              </a:buClr>
              <a:buFont typeface="Wingdings" pitchFamily="2" charset="2"/>
              <a:buChar char="§"/>
              <a:defRPr sz="1600">
                <a:solidFill>
                  <a:schemeClr val="tx2"/>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r>
              <a:rPr lang="fi-FI"/>
              <a:t>Muokkaa tekstin perustyylejä</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EB16BB38-9D60-314D-953C-E4852C9DE2CB}"/>
              </a:ext>
            </a:extLst>
          </p:cNvPr>
          <p:cNvSpPr>
            <a:spLocks noGrp="1"/>
          </p:cNvSpPr>
          <p:nvPr>
            <p:ph type="dt" sz="half" idx="10"/>
          </p:nvPr>
        </p:nvSpPr>
        <p:spPr/>
        <p:txBody>
          <a:bodyPr/>
          <a:lstStyle>
            <a:lvl1pPr>
              <a:defRPr>
                <a:solidFill>
                  <a:schemeClr val="tx1">
                    <a:lumMod val="75000"/>
                    <a:lumOff val="2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EEDEAAA-85EE-4BE0-96D2-98803BEE6ECA}" type="datetime1">
              <a:rPr kumimoji="0" lang="fi-FI" sz="1200" b="0" i="0" u="none" strike="noStrike" kern="1200" cap="none" spc="0" normalizeH="0" baseline="0" noProof="0" smtClean="0">
                <a:ln>
                  <a:noFill/>
                </a:ln>
                <a:solidFill>
                  <a:srgbClr val="FFFFFF">
                    <a:lumMod val="75000"/>
                    <a:lumOff val="25000"/>
                  </a:srgbClr>
                </a:solidFill>
                <a:effectLst/>
                <a:uLnTx/>
                <a:uFillTx/>
                <a:latin typeface="Calibri" panose="020F0502020204030204"/>
                <a:ea typeface="+mn-ea"/>
                <a:cs typeface="+mn-cs"/>
              </a:rPr>
              <a:t>13.12.2021</a:t>
            </a:fld>
            <a:endParaRPr kumimoji="0" lang="fi-FI" sz="1200" b="0" i="0" u="none" strike="noStrike" kern="1200" cap="none" spc="0" normalizeH="0" baseline="0" noProof="0">
              <a:ln>
                <a:noFill/>
              </a:ln>
              <a:solidFill>
                <a:srgbClr val="FFFFFF">
                  <a:lumMod val="75000"/>
                  <a:lumOff val="25000"/>
                </a:srgbClr>
              </a:solidFill>
              <a:effectLst/>
              <a:uLnTx/>
              <a:uFillTx/>
              <a:latin typeface="Calibri" panose="020F0502020204030204"/>
              <a:ea typeface="+mn-ea"/>
              <a:cs typeface="+mn-cs"/>
            </a:endParaRPr>
          </a:p>
        </p:txBody>
      </p:sp>
      <p:sp>
        <p:nvSpPr>
          <p:cNvPr id="6" name="Dian numeron paikkamerkki 5">
            <a:extLst>
              <a:ext uri="{FF2B5EF4-FFF2-40B4-BE49-F238E27FC236}">
                <a16:creationId xmlns:a16="http://schemas.microsoft.com/office/drawing/2014/main" id="{CB2CC15D-54FB-394B-9156-B7B3BA66510E}"/>
              </a:ext>
            </a:extLst>
          </p:cNvPr>
          <p:cNvSpPr>
            <a:spLocks noGrp="1"/>
          </p:cNvSpPr>
          <p:nvPr>
            <p:ph type="sldNum" sz="quarter" idx="12"/>
          </p:nvPr>
        </p:nvSpPr>
        <p:spPr/>
        <p:txBody>
          <a:bodyPr/>
          <a:lstStyle>
            <a:lvl1pPr>
              <a:defRPr>
                <a:solidFill>
                  <a:schemeClr val="tx1">
                    <a:lumMod val="75000"/>
                    <a:lumOff val="2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3EE06F1-2D77-A44E-97FA-F679B9CB76D5}" type="slidenum">
              <a:rPr kumimoji="0" lang="fi-FI" sz="1200" b="0" i="0" u="none" strike="noStrike" kern="1200" cap="none" spc="0" normalizeH="0" baseline="0" noProof="0" smtClean="0">
                <a:ln>
                  <a:noFill/>
                </a:ln>
                <a:solidFill>
                  <a:srgbClr val="FFFFFF">
                    <a:lumMod val="75000"/>
                    <a:lumOff val="2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fi-FI" sz="1200" b="0" i="0" u="none" strike="noStrike" kern="1200" cap="none" spc="0" normalizeH="0" baseline="0" noProof="0">
              <a:ln>
                <a:noFill/>
              </a:ln>
              <a:solidFill>
                <a:srgbClr val="FFFFFF">
                  <a:lumMod val="75000"/>
                  <a:lumOff val="25000"/>
                </a:srgbClr>
              </a:solidFill>
              <a:effectLst/>
              <a:uLnTx/>
              <a:uFillTx/>
              <a:latin typeface="Calibri" panose="020F0502020204030204"/>
              <a:ea typeface="+mn-ea"/>
              <a:cs typeface="+mn-cs"/>
            </a:endParaRPr>
          </a:p>
        </p:txBody>
      </p:sp>
      <p:pic>
        <p:nvPicPr>
          <p:cNvPr id="7" name="Kuva 6">
            <a:extLst>
              <a:ext uri="{FF2B5EF4-FFF2-40B4-BE49-F238E27FC236}">
                <a16:creationId xmlns:a16="http://schemas.microsoft.com/office/drawing/2014/main" id="{66228325-6032-4F41-9E54-225E76F5EAD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8" name="Alatunnisteen paikkamerkki 1">
            <a:extLst>
              <a:ext uri="{FF2B5EF4-FFF2-40B4-BE49-F238E27FC236}">
                <a16:creationId xmlns:a16="http://schemas.microsoft.com/office/drawing/2014/main" id="{9EEAAD98-ACDF-4CEA-BB1F-A7470144AFA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Tree>
    <p:extLst>
      <p:ext uri="{BB962C8B-B14F-4D97-AF65-F5344CB8AC3E}">
        <p14:creationId xmlns:p14="http://schemas.microsoft.com/office/powerpoint/2010/main" val="11495978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Otsikko ja sisältö">
    <p:spTree>
      <p:nvGrpSpPr>
        <p:cNvPr id="1" name=""/>
        <p:cNvGrpSpPr/>
        <p:nvPr/>
      </p:nvGrpSpPr>
      <p:grpSpPr>
        <a:xfrm>
          <a:off x="0" y="0"/>
          <a:ext cx="0" cy="0"/>
          <a:chOff x="0" y="0"/>
          <a:chExt cx="0" cy="0"/>
        </a:xfrm>
      </p:grpSpPr>
      <p:sp>
        <p:nvSpPr>
          <p:cNvPr id="9" name="Otsikko 1">
            <a:extLst>
              <a:ext uri="{FF2B5EF4-FFF2-40B4-BE49-F238E27FC236}">
                <a16:creationId xmlns:a16="http://schemas.microsoft.com/office/drawing/2014/main" id="{48726DB4-FA71-D144-8554-B6FC274FD4A0}"/>
              </a:ext>
            </a:extLst>
          </p:cNvPr>
          <p:cNvSpPr>
            <a:spLocks noGrp="1"/>
          </p:cNvSpPr>
          <p:nvPr>
            <p:ph type="title"/>
          </p:nvPr>
        </p:nvSpPr>
        <p:spPr>
          <a:xfrm>
            <a:off x="831850" y="703535"/>
            <a:ext cx="10515600" cy="1060926"/>
          </a:xfrm>
          <a:prstGeom prst="rect">
            <a:avLst/>
          </a:prstGeom>
          <a:effectLst/>
        </p:spPr>
        <p:txBody>
          <a:bodyPr anchor="t"/>
          <a:lstStyle>
            <a:lvl1pPr algn="ctr">
              <a:defRPr sz="6000"/>
            </a:lvl1pPr>
          </a:lstStyle>
          <a:p>
            <a:r>
              <a:rPr lang="fi-FI"/>
              <a:t>Muokkaa </a:t>
            </a:r>
            <a:r>
              <a:rPr lang="fi-FI" err="1"/>
              <a:t>ots</a:t>
            </a:r>
            <a:r>
              <a:rPr lang="fi-FI"/>
              <a:t>. </a:t>
            </a:r>
            <a:r>
              <a:rPr lang="fi-FI" err="1"/>
              <a:t>perustyyl</a:t>
            </a:r>
            <a:r>
              <a:rPr lang="fi-FI"/>
              <a:t>. </a:t>
            </a:r>
          </a:p>
        </p:txBody>
      </p:sp>
      <p:sp>
        <p:nvSpPr>
          <p:cNvPr id="4" name="Sisällön paikkamerkki 3">
            <a:extLst>
              <a:ext uri="{FF2B5EF4-FFF2-40B4-BE49-F238E27FC236}">
                <a16:creationId xmlns:a16="http://schemas.microsoft.com/office/drawing/2014/main" id="{4B847D3A-71CB-9E4A-9D31-D3708B0A38EE}"/>
              </a:ext>
            </a:extLst>
          </p:cNvPr>
          <p:cNvSpPr>
            <a:spLocks noGrp="1"/>
          </p:cNvSpPr>
          <p:nvPr>
            <p:ph sz="quarter" idx="15"/>
          </p:nvPr>
        </p:nvSpPr>
        <p:spPr>
          <a:xfrm>
            <a:off x="821880" y="1927274"/>
            <a:ext cx="10525570" cy="4163079"/>
          </a:xfrm>
          <a:effectLst/>
        </p:spPr>
        <p:txBody>
          <a:bodyPr/>
          <a:lstStyle>
            <a:lvl1pPr algn="l">
              <a:buClr>
                <a:schemeClr val="tx1"/>
              </a:buClr>
              <a:defRPr sz="2400"/>
            </a:lvl1pPr>
            <a:lvl2pPr algn="l">
              <a:buClr>
                <a:schemeClr val="tx1"/>
              </a:buClr>
              <a:defRPr sz="2000"/>
            </a:lvl2pPr>
            <a:lvl3pPr marL="1143000" indent="-228600" algn="l">
              <a:buClr>
                <a:schemeClr val="tx1"/>
              </a:buClr>
              <a:buFont typeface="Wingdings" pitchFamily="2" charset="2"/>
              <a:buChar char="§"/>
              <a:defRPr sz="1800"/>
            </a:lvl3pPr>
            <a:lvl4pPr marL="1600200" indent="-228600" algn="l">
              <a:buClr>
                <a:schemeClr val="tx1"/>
              </a:buClr>
              <a:buFont typeface="Wingdings" pitchFamily="2" charset="2"/>
              <a:buChar char="§"/>
              <a:defRPr sz="1600"/>
            </a:lvl4pPr>
            <a:lvl5pPr algn="l">
              <a:buClr>
                <a:schemeClr val="tx1"/>
              </a:buClr>
              <a:defRPr sz="1600"/>
            </a:lvl5pPr>
          </a:lstStyle>
          <a:p>
            <a:r>
              <a:rPr lang="fi-FI"/>
              <a:t>Muokkaa tekstin perustyylejä</a:t>
            </a:r>
          </a:p>
          <a:p>
            <a:pPr lvl="1"/>
            <a:r>
              <a:rPr lang="fi-FI"/>
              <a:t>toinen taso</a:t>
            </a:r>
          </a:p>
          <a:p>
            <a:pPr lvl="2"/>
            <a:r>
              <a:rPr lang="fi-FI"/>
              <a:t>kolmas taso</a:t>
            </a:r>
          </a:p>
          <a:p>
            <a:pPr lvl="3"/>
            <a:r>
              <a:rPr lang="fi-FI"/>
              <a:t>neljäs taso</a:t>
            </a:r>
          </a:p>
          <a:p>
            <a:pPr lvl="4"/>
            <a:r>
              <a:rPr lang="fi-FI"/>
              <a:t>viides taso</a:t>
            </a:r>
          </a:p>
        </p:txBody>
      </p:sp>
      <p:sp>
        <p:nvSpPr>
          <p:cNvPr id="12" name="Päivämäärän paikkamerkki 3">
            <a:extLst>
              <a:ext uri="{FF2B5EF4-FFF2-40B4-BE49-F238E27FC236}">
                <a16:creationId xmlns:a16="http://schemas.microsoft.com/office/drawing/2014/main" id="{45FD7726-1602-7542-AFC5-AB34F30535FE}"/>
              </a:ext>
            </a:extLst>
          </p:cNvPr>
          <p:cNvSpPr>
            <a:spLocks noGrp="1"/>
          </p:cNvSpPr>
          <p:nvPr>
            <p:ph type="dt" sz="half" idx="2"/>
          </p:nvPr>
        </p:nvSpPr>
        <p:spPr>
          <a:xfrm>
            <a:off x="10003077" y="6356350"/>
            <a:ext cx="109510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E1A449-591F-46B4-A051-723FB2E0C2F2}" type="datetime1">
              <a:rPr lang="fi-FI" smtClean="0"/>
              <a:t>13.12.2021</a:t>
            </a:fld>
            <a:endParaRPr lang="fi-FI"/>
          </a:p>
        </p:txBody>
      </p:sp>
      <p:sp>
        <p:nvSpPr>
          <p:cNvPr id="13" name="Dian numeron paikkamerkki 5">
            <a:extLst>
              <a:ext uri="{FF2B5EF4-FFF2-40B4-BE49-F238E27FC236}">
                <a16:creationId xmlns:a16="http://schemas.microsoft.com/office/drawing/2014/main" id="{FDD5F319-0789-DE4E-ABA0-7E7439D55DE1}"/>
              </a:ext>
            </a:extLst>
          </p:cNvPr>
          <p:cNvSpPr>
            <a:spLocks noGrp="1"/>
          </p:cNvSpPr>
          <p:nvPr>
            <p:ph type="sldNum" sz="quarter" idx="4"/>
          </p:nvPr>
        </p:nvSpPr>
        <p:spPr>
          <a:xfrm>
            <a:off x="11202684" y="6356350"/>
            <a:ext cx="85126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EE06F1-2D77-A44E-97FA-F679B9CB76D5}" type="slidenum">
              <a:rPr lang="fi-FI" smtClean="0"/>
              <a:t>‹#›</a:t>
            </a:fld>
            <a:endParaRPr lang="fi-FI"/>
          </a:p>
        </p:txBody>
      </p:sp>
      <p:pic>
        <p:nvPicPr>
          <p:cNvPr id="15" name="Kuva 14">
            <a:extLst>
              <a:ext uri="{FF2B5EF4-FFF2-40B4-BE49-F238E27FC236}">
                <a16:creationId xmlns:a16="http://schemas.microsoft.com/office/drawing/2014/main" id="{908AB178-A514-D340-AB2C-029E914716F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7" name="Alatunnisteen paikkamerkki 1">
            <a:extLst>
              <a:ext uri="{FF2B5EF4-FFF2-40B4-BE49-F238E27FC236}">
                <a16:creationId xmlns:a16="http://schemas.microsoft.com/office/drawing/2014/main" id="{5F7AA0F4-8832-4C98-880F-32049A82B26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Tree>
    <p:extLst>
      <p:ext uri="{BB962C8B-B14F-4D97-AF65-F5344CB8AC3E}">
        <p14:creationId xmlns:p14="http://schemas.microsoft.com/office/powerpoint/2010/main" val="322990239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Otsikko, teksti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4EF2C59-5C5C-B64C-A942-709B83363EA8}"/>
              </a:ext>
            </a:extLst>
          </p:cNvPr>
          <p:cNvSpPr>
            <a:spLocks noGrp="1"/>
          </p:cNvSpPr>
          <p:nvPr>
            <p:ph type="title"/>
          </p:nvPr>
        </p:nvSpPr>
        <p:spPr>
          <a:xfrm>
            <a:off x="831850" y="683744"/>
            <a:ext cx="10515600" cy="1060926"/>
          </a:xfrm>
          <a:prstGeom prst="rect">
            <a:avLst/>
          </a:prstGeom>
          <a:effectLst/>
        </p:spPr>
        <p:txBody>
          <a:bodyPr anchor="t"/>
          <a:lstStyle>
            <a:lvl1pPr algn="ctr">
              <a:defRPr sz="6000"/>
            </a:lvl1pPr>
          </a:lstStyle>
          <a:p>
            <a:r>
              <a:rPr lang="fi-FI"/>
              <a:t>Muokkaa </a:t>
            </a:r>
            <a:r>
              <a:rPr lang="fi-FI" err="1"/>
              <a:t>ots</a:t>
            </a:r>
            <a:r>
              <a:rPr lang="fi-FI"/>
              <a:t>. </a:t>
            </a:r>
            <a:r>
              <a:rPr lang="fi-FI" err="1"/>
              <a:t>perustyyl</a:t>
            </a:r>
            <a:r>
              <a:rPr lang="fi-FI"/>
              <a:t>. </a:t>
            </a:r>
          </a:p>
        </p:txBody>
      </p:sp>
      <p:sp>
        <p:nvSpPr>
          <p:cNvPr id="13" name="Sisällön paikkamerkki 12">
            <a:extLst>
              <a:ext uri="{FF2B5EF4-FFF2-40B4-BE49-F238E27FC236}">
                <a16:creationId xmlns:a16="http://schemas.microsoft.com/office/drawing/2014/main" id="{7A8DE876-7802-F443-B27E-BF46C207122D}"/>
              </a:ext>
            </a:extLst>
          </p:cNvPr>
          <p:cNvSpPr>
            <a:spLocks noGrp="1"/>
          </p:cNvSpPr>
          <p:nvPr>
            <p:ph sz="quarter" idx="14" hasCustomPrompt="1"/>
          </p:nvPr>
        </p:nvSpPr>
        <p:spPr>
          <a:xfrm>
            <a:off x="822215" y="1780614"/>
            <a:ext cx="10525236" cy="611823"/>
          </a:xfrm>
          <a:effectLst/>
        </p:spPr>
        <p:txBody>
          <a:bodyPr>
            <a:normAutofit/>
          </a:bodyPr>
          <a:lstStyle>
            <a:lvl1pPr marL="0" indent="0" algn="ctr">
              <a:buNone/>
              <a:defRPr sz="2400" i="1"/>
            </a:lvl1pPr>
          </a:lstStyle>
          <a:p>
            <a:r>
              <a:rPr lang="fi-FI"/>
              <a:t>Otsikko</a:t>
            </a:r>
          </a:p>
        </p:txBody>
      </p:sp>
      <p:sp>
        <p:nvSpPr>
          <p:cNvPr id="3" name="Tekstin paikkamerkki 2">
            <a:extLst>
              <a:ext uri="{FF2B5EF4-FFF2-40B4-BE49-F238E27FC236}">
                <a16:creationId xmlns:a16="http://schemas.microsoft.com/office/drawing/2014/main" id="{CB7DD24E-B9EC-D441-A777-25616DBF5C0E}"/>
              </a:ext>
            </a:extLst>
          </p:cNvPr>
          <p:cNvSpPr>
            <a:spLocks noGrp="1"/>
          </p:cNvSpPr>
          <p:nvPr>
            <p:ph type="body" idx="1"/>
          </p:nvPr>
        </p:nvSpPr>
        <p:spPr>
          <a:xfrm>
            <a:off x="831850" y="2577783"/>
            <a:ext cx="4966522" cy="3642042"/>
          </a:xfrm>
          <a:prstGeom prst="rect">
            <a:avLst/>
          </a:prstGeom>
          <a:effectLst/>
        </p:spPr>
        <p:txBody>
          <a:bodyPr/>
          <a:lstStyle>
            <a:lvl1pPr marL="342900" indent="-342900" algn="l">
              <a:buClr>
                <a:schemeClr val="tx1"/>
              </a:buClr>
              <a:buFont typeface="Arial" panose="020B0604020202020204" pitchFamily="34" charset="0"/>
              <a:buChar char="•"/>
              <a:defRPr sz="2400">
                <a:solidFill>
                  <a:schemeClr val="tx1">
                    <a:tint val="75000"/>
                  </a:schemeClr>
                </a:solidFill>
              </a:defRPr>
            </a:lvl1pPr>
            <a:lvl2pPr marL="800100" indent="-342900" algn="l">
              <a:buClr>
                <a:schemeClr val="tx1"/>
              </a:buClr>
              <a:buFont typeface="Courier New" panose="02070309020205020404" pitchFamily="49" charset="0"/>
              <a:buChar char="o"/>
              <a:defRPr sz="2000">
                <a:solidFill>
                  <a:schemeClr val="tx1">
                    <a:tint val="75000"/>
                  </a:schemeClr>
                </a:solidFill>
              </a:defRPr>
            </a:lvl2pPr>
            <a:lvl3pPr marL="1200150" indent="-285750" algn="l">
              <a:buClr>
                <a:schemeClr val="tx1"/>
              </a:buClr>
              <a:buFont typeface="Wingdings" pitchFamily="2" charset="2"/>
              <a:buChar char="§"/>
              <a:defRPr sz="1800">
                <a:solidFill>
                  <a:schemeClr val="tx1">
                    <a:tint val="75000"/>
                  </a:schemeClr>
                </a:solidFill>
              </a:defRPr>
            </a:lvl3pPr>
            <a:lvl4pPr marL="1657350" indent="-285750" algn="l">
              <a:buClr>
                <a:schemeClr val="tx1"/>
              </a:buClr>
              <a:buFont typeface="Wingdings" pitchFamily="2" charset="2"/>
              <a:buChar char="§"/>
              <a:defRPr sz="1600">
                <a:solidFill>
                  <a:schemeClr val="tx1">
                    <a:tint val="75000"/>
                  </a:schemeClr>
                </a:solidFill>
              </a:defRPr>
            </a:lvl4pPr>
            <a:lvl5pPr marL="2114550" indent="-285750" algn="l">
              <a:buClr>
                <a:schemeClr val="tx1"/>
              </a:buClr>
              <a:buFont typeface="Wingdings" pitchFamily="2" charset="2"/>
              <a:buChar char="§"/>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r>
              <a:rPr lang="fi-FI" dirty="0"/>
              <a:t>Muokkaa tekstin perustyylejä</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7" name="Sisällön paikkamerkki 3">
            <a:extLst>
              <a:ext uri="{FF2B5EF4-FFF2-40B4-BE49-F238E27FC236}">
                <a16:creationId xmlns:a16="http://schemas.microsoft.com/office/drawing/2014/main" id="{BAAD8882-CAED-0944-B454-3E362FFEA82A}"/>
              </a:ext>
            </a:extLst>
          </p:cNvPr>
          <p:cNvSpPr>
            <a:spLocks noGrp="1"/>
          </p:cNvSpPr>
          <p:nvPr>
            <p:ph sz="quarter" idx="15"/>
          </p:nvPr>
        </p:nvSpPr>
        <p:spPr>
          <a:xfrm>
            <a:off x="6280150" y="2595880"/>
            <a:ext cx="5067300" cy="3641725"/>
          </a:xfrm>
          <a:effectLst/>
        </p:spPr>
        <p:txBody>
          <a:bodyPr>
            <a:normAutofit/>
          </a:bodyPr>
          <a:lstStyle>
            <a:lvl1pPr marL="342900" indent="-342900" algn="l">
              <a:buClr>
                <a:schemeClr val="tx1"/>
              </a:buClr>
              <a:buFont typeface="Arial" panose="020B0604020202020204" pitchFamily="34" charset="0"/>
              <a:buChar char="•"/>
              <a:defRPr sz="2400"/>
            </a:lvl1pPr>
            <a:lvl2pPr algn="l">
              <a:buClr>
                <a:schemeClr val="tx1"/>
              </a:buClr>
              <a:defRPr sz="2000"/>
            </a:lvl2pPr>
            <a:lvl3pPr marL="1143000" indent="-228600" algn="l">
              <a:buClr>
                <a:schemeClr val="tx1"/>
              </a:buClr>
              <a:buFont typeface="Wingdings" pitchFamily="2" charset="2"/>
              <a:buChar char="§"/>
              <a:defRPr/>
            </a:lvl3pPr>
            <a:lvl4pPr marL="1600200" indent="-228600" algn="l">
              <a:buClr>
                <a:schemeClr val="tx1"/>
              </a:buClr>
              <a:buFont typeface="Wingdings" pitchFamily="2" charset="2"/>
              <a:buChar char="§"/>
              <a:defRPr sz="1600"/>
            </a:lvl4pPr>
            <a:lvl5pPr marL="2057400" indent="-228600" algn="l">
              <a:buClr>
                <a:schemeClr val="tx1"/>
              </a:buClr>
              <a:buFont typeface="Wingdings" pitchFamily="2" charset="2"/>
              <a:buChar char="§"/>
              <a:defRPr sz="1600"/>
            </a:lvl5pPr>
          </a:lstStyle>
          <a:p>
            <a:r>
              <a:rPr lang="fi-FI"/>
              <a:t>Muokkaa tekstin perustyylejä</a:t>
            </a:r>
          </a:p>
          <a:p>
            <a:pPr lvl="1"/>
            <a:r>
              <a:rPr lang="fi-FI"/>
              <a:t>toinen taso</a:t>
            </a:r>
          </a:p>
          <a:p>
            <a:pPr lvl="2"/>
            <a:r>
              <a:rPr lang="fi-FI"/>
              <a:t>kolmas taso</a:t>
            </a:r>
          </a:p>
          <a:p>
            <a:pPr lvl="3"/>
            <a:r>
              <a:rPr lang="fi-FI"/>
              <a:t>neljäs taso</a:t>
            </a:r>
          </a:p>
          <a:p>
            <a:pPr lvl="4"/>
            <a:r>
              <a:rPr lang="fi-FI"/>
              <a:t>viides taso</a:t>
            </a:r>
          </a:p>
        </p:txBody>
      </p:sp>
      <p:sp>
        <p:nvSpPr>
          <p:cNvPr id="10" name="Päivämäärän paikkamerkki 3">
            <a:extLst>
              <a:ext uri="{FF2B5EF4-FFF2-40B4-BE49-F238E27FC236}">
                <a16:creationId xmlns:a16="http://schemas.microsoft.com/office/drawing/2014/main" id="{C35A80A9-F689-254A-9877-D83262B38821}"/>
              </a:ext>
            </a:extLst>
          </p:cNvPr>
          <p:cNvSpPr>
            <a:spLocks noGrp="1"/>
          </p:cNvSpPr>
          <p:nvPr>
            <p:ph type="dt" sz="half" idx="2"/>
          </p:nvPr>
        </p:nvSpPr>
        <p:spPr>
          <a:xfrm>
            <a:off x="10003077" y="6356350"/>
            <a:ext cx="109510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A15FBC6-4151-4CA8-BE6B-575B08346364}" type="datetime1">
              <a:rPr lang="fi-FI" smtClean="0"/>
              <a:t>13.12.2021</a:t>
            </a:fld>
            <a:endParaRPr lang="fi-FI"/>
          </a:p>
        </p:txBody>
      </p:sp>
      <p:sp>
        <p:nvSpPr>
          <p:cNvPr id="11" name="Dian numeron paikkamerkki 5">
            <a:extLst>
              <a:ext uri="{FF2B5EF4-FFF2-40B4-BE49-F238E27FC236}">
                <a16:creationId xmlns:a16="http://schemas.microsoft.com/office/drawing/2014/main" id="{05936F28-65A3-F746-805B-242219146F45}"/>
              </a:ext>
            </a:extLst>
          </p:cNvPr>
          <p:cNvSpPr>
            <a:spLocks noGrp="1"/>
          </p:cNvSpPr>
          <p:nvPr>
            <p:ph type="sldNum" sz="quarter" idx="4"/>
          </p:nvPr>
        </p:nvSpPr>
        <p:spPr>
          <a:xfrm>
            <a:off x="11202684" y="6356350"/>
            <a:ext cx="85126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EE06F1-2D77-A44E-97FA-F679B9CB76D5}" type="slidenum">
              <a:rPr lang="fi-FI" smtClean="0"/>
              <a:t>‹#›</a:t>
            </a:fld>
            <a:endParaRPr lang="fi-FI"/>
          </a:p>
        </p:txBody>
      </p:sp>
      <p:pic>
        <p:nvPicPr>
          <p:cNvPr id="14" name="Kuva 13">
            <a:extLst>
              <a:ext uri="{FF2B5EF4-FFF2-40B4-BE49-F238E27FC236}">
                <a16:creationId xmlns:a16="http://schemas.microsoft.com/office/drawing/2014/main" id="{C51D31CB-0844-C34C-AC5D-61C763D3BCD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9" name="Alatunnisteen paikkamerkki 1">
            <a:extLst>
              <a:ext uri="{FF2B5EF4-FFF2-40B4-BE49-F238E27FC236}">
                <a16:creationId xmlns:a16="http://schemas.microsoft.com/office/drawing/2014/main" id="{C599D6C2-7EB9-41C6-B0E2-0885AE33D0F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Tree>
    <p:extLst>
      <p:ext uri="{BB962C8B-B14F-4D97-AF65-F5344CB8AC3E}">
        <p14:creationId xmlns:p14="http://schemas.microsoft.com/office/powerpoint/2010/main" val="112073701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Osan ylätunniste">
    <p:spTree>
      <p:nvGrpSpPr>
        <p:cNvPr id="1" name=""/>
        <p:cNvGrpSpPr/>
        <p:nvPr/>
      </p:nvGrpSpPr>
      <p:grpSpPr>
        <a:xfrm>
          <a:off x="0" y="0"/>
          <a:ext cx="0" cy="0"/>
          <a:chOff x="0" y="0"/>
          <a:chExt cx="0" cy="0"/>
        </a:xfrm>
      </p:grpSpPr>
      <p:sp>
        <p:nvSpPr>
          <p:cNvPr id="9" name="Otsikko 1">
            <a:extLst>
              <a:ext uri="{FF2B5EF4-FFF2-40B4-BE49-F238E27FC236}">
                <a16:creationId xmlns:a16="http://schemas.microsoft.com/office/drawing/2014/main" id="{48726DB4-FA71-D144-8554-B6FC274FD4A0}"/>
              </a:ext>
            </a:extLst>
          </p:cNvPr>
          <p:cNvSpPr>
            <a:spLocks noGrp="1"/>
          </p:cNvSpPr>
          <p:nvPr>
            <p:ph type="title"/>
          </p:nvPr>
        </p:nvSpPr>
        <p:spPr>
          <a:xfrm>
            <a:off x="831850" y="1740275"/>
            <a:ext cx="10515600" cy="1060926"/>
          </a:xfrm>
          <a:prstGeom prst="rect">
            <a:avLst/>
          </a:prstGeom>
          <a:effectLst/>
        </p:spPr>
        <p:txBody>
          <a:bodyPr anchor="t"/>
          <a:lstStyle>
            <a:lvl1pPr algn="ctr">
              <a:defRPr sz="6000"/>
            </a:lvl1pPr>
          </a:lstStyle>
          <a:p>
            <a:r>
              <a:rPr lang="fi-FI"/>
              <a:t>Muokkaa </a:t>
            </a:r>
            <a:r>
              <a:rPr lang="fi-FI" err="1"/>
              <a:t>ots</a:t>
            </a:r>
            <a:r>
              <a:rPr lang="fi-FI"/>
              <a:t>. </a:t>
            </a:r>
            <a:r>
              <a:rPr lang="fi-FI" err="1"/>
              <a:t>perustyyl</a:t>
            </a:r>
            <a:r>
              <a:rPr lang="fi-FI"/>
              <a:t>. </a:t>
            </a:r>
          </a:p>
        </p:txBody>
      </p:sp>
      <p:sp>
        <p:nvSpPr>
          <p:cNvPr id="10" name="Sisällön paikkamerkki 12">
            <a:extLst>
              <a:ext uri="{FF2B5EF4-FFF2-40B4-BE49-F238E27FC236}">
                <a16:creationId xmlns:a16="http://schemas.microsoft.com/office/drawing/2014/main" id="{90E7C219-D873-F54B-B815-E630286C7B77}"/>
              </a:ext>
            </a:extLst>
          </p:cNvPr>
          <p:cNvSpPr>
            <a:spLocks noGrp="1"/>
          </p:cNvSpPr>
          <p:nvPr>
            <p:ph sz="quarter" idx="14" hasCustomPrompt="1"/>
          </p:nvPr>
        </p:nvSpPr>
        <p:spPr>
          <a:xfrm>
            <a:off x="822215" y="2837146"/>
            <a:ext cx="10525236" cy="2123934"/>
          </a:xfrm>
          <a:effectLst/>
        </p:spPr>
        <p:txBody>
          <a:bodyPr>
            <a:normAutofit/>
          </a:bodyPr>
          <a:lstStyle>
            <a:lvl1pPr marL="0" indent="0" algn="ctr">
              <a:buNone/>
              <a:defRPr sz="2400" i="1"/>
            </a:lvl1pPr>
          </a:lstStyle>
          <a:p>
            <a:r>
              <a:rPr lang="fi-FI"/>
              <a:t>Otsikko</a:t>
            </a:r>
          </a:p>
        </p:txBody>
      </p:sp>
      <p:sp>
        <p:nvSpPr>
          <p:cNvPr id="12" name="Päivämäärän paikkamerkki 3">
            <a:extLst>
              <a:ext uri="{FF2B5EF4-FFF2-40B4-BE49-F238E27FC236}">
                <a16:creationId xmlns:a16="http://schemas.microsoft.com/office/drawing/2014/main" id="{45FD7726-1602-7542-AFC5-AB34F30535FE}"/>
              </a:ext>
            </a:extLst>
          </p:cNvPr>
          <p:cNvSpPr>
            <a:spLocks noGrp="1"/>
          </p:cNvSpPr>
          <p:nvPr>
            <p:ph type="dt" sz="half" idx="2"/>
          </p:nvPr>
        </p:nvSpPr>
        <p:spPr>
          <a:xfrm>
            <a:off x="10003077" y="6356350"/>
            <a:ext cx="109510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E361129-94EE-4151-92C2-CD14878B26F9}" type="datetime1">
              <a:rPr lang="fi-FI" smtClean="0"/>
              <a:t>13.12.2021</a:t>
            </a:fld>
            <a:endParaRPr lang="fi-FI"/>
          </a:p>
        </p:txBody>
      </p:sp>
      <p:sp>
        <p:nvSpPr>
          <p:cNvPr id="13" name="Dian numeron paikkamerkki 5">
            <a:extLst>
              <a:ext uri="{FF2B5EF4-FFF2-40B4-BE49-F238E27FC236}">
                <a16:creationId xmlns:a16="http://schemas.microsoft.com/office/drawing/2014/main" id="{FDD5F319-0789-DE4E-ABA0-7E7439D55DE1}"/>
              </a:ext>
            </a:extLst>
          </p:cNvPr>
          <p:cNvSpPr>
            <a:spLocks noGrp="1"/>
          </p:cNvSpPr>
          <p:nvPr>
            <p:ph type="sldNum" sz="quarter" idx="4"/>
          </p:nvPr>
        </p:nvSpPr>
        <p:spPr>
          <a:xfrm>
            <a:off x="11202684" y="6356350"/>
            <a:ext cx="85126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EE06F1-2D77-A44E-97FA-F679B9CB76D5}" type="slidenum">
              <a:rPr lang="fi-FI" smtClean="0"/>
              <a:t>‹#›</a:t>
            </a:fld>
            <a:endParaRPr lang="fi-FI"/>
          </a:p>
        </p:txBody>
      </p:sp>
      <p:pic>
        <p:nvPicPr>
          <p:cNvPr id="15" name="Kuva 14">
            <a:extLst>
              <a:ext uri="{FF2B5EF4-FFF2-40B4-BE49-F238E27FC236}">
                <a16:creationId xmlns:a16="http://schemas.microsoft.com/office/drawing/2014/main" id="{908AB178-A514-D340-AB2C-029E914716F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7" name="Alatunnisteen paikkamerkki 1">
            <a:extLst>
              <a:ext uri="{FF2B5EF4-FFF2-40B4-BE49-F238E27FC236}">
                <a16:creationId xmlns:a16="http://schemas.microsoft.com/office/drawing/2014/main" id="{731D126B-5A40-411B-B642-6F8F323F81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Tree>
    <p:extLst>
      <p:ext uri="{BB962C8B-B14F-4D97-AF65-F5344CB8AC3E}">
        <p14:creationId xmlns:p14="http://schemas.microsoft.com/office/powerpoint/2010/main" val="400856467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austakuva + väripohj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Suorakulmio 7">
            <a:extLst>
              <a:ext uri="{FF2B5EF4-FFF2-40B4-BE49-F238E27FC236}">
                <a16:creationId xmlns:a16="http://schemas.microsoft.com/office/drawing/2014/main" id="{17CAC690-39F5-9846-9AE3-4121A651A645}"/>
              </a:ext>
            </a:extLst>
          </p:cNvPr>
          <p:cNvSpPr/>
          <p:nvPr userDrawn="1"/>
        </p:nvSpPr>
        <p:spPr>
          <a:xfrm>
            <a:off x="0" y="0"/>
            <a:ext cx="12192000" cy="6858000"/>
          </a:xfrm>
          <a:prstGeom prst="rect">
            <a:avLst/>
          </a:prstGeom>
          <a:solidFill>
            <a:srgbClr val="00417D">
              <a:alpha val="86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        </a:t>
            </a:r>
          </a:p>
        </p:txBody>
      </p:sp>
      <p:pic>
        <p:nvPicPr>
          <p:cNvPr id="7" name="Kuva 6">
            <a:extLst>
              <a:ext uri="{FF2B5EF4-FFF2-40B4-BE49-F238E27FC236}">
                <a16:creationId xmlns:a16="http://schemas.microsoft.com/office/drawing/2014/main" id="{1ED67071-8C30-694F-BA12-08D422235717}"/>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9" name="Päivämäärän paikkamerkki 3">
            <a:extLst>
              <a:ext uri="{FF2B5EF4-FFF2-40B4-BE49-F238E27FC236}">
                <a16:creationId xmlns:a16="http://schemas.microsoft.com/office/drawing/2014/main" id="{43E9578C-26BF-9649-9E22-50E784DF348E}"/>
              </a:ext>
            </a:extLst>
          </p:cNvPr>
          <p:cNvSpPr>
            <a:spLocks noGrp="1"/>
          </p:cNvSpPr>
          <p:nvPr>
            <p:ph type="dt" sz="half" idx="2"/>
          </p:nvPr>
        </p:nvSpPr>
        <p:spPr>
          <a:xfrm>
            <a:off x="10003077" y="6356350"/>
            <a:ext cx="109510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D999A09-0296-4F1C-8798-F93108A573F4}" type="datetime1">
              <a:rPr lang="fi-FI" smtClean="0"/>
              <a:t>13.12.2021</a:t>
            </a:fld>
            <a:endParaRPr lang="fi-FI"/>
          </a:p>
        </p:txBody>
      </p:sp>
      <p:sp>
        <p:nvSpPr>
          <p:cNvPr id="10" name="Dian numeron paikkamerkki 5">
            <a:extLst>
              <a:ext uri="{FF2B5EF4-FFF2-40B4-BE49-F238E27FC236}">
                <a16:creationId xmlns:a16="http://schemas.microsoft.com/office/drawing/2014/main" id="{FECCA077-B9DC-D540-9E6A-3AFEAA34846A}"/>
              </a:ext>
            </a:extLst>
          </p:cNvPr>
          <p:cNvSpPr>
            <a:spLocks noGrp="1"/>
          </p:cNvSpPr>
          <p:nvPr>
            <p:ph type="sldNum" sz="quarter" idx="4"/>
          </p:nvPr>
        </p:nvSpPr>
        <p:spPr>
          <a:xfrm>
            <a:off x="11202684" y="6356350"/>
            <a:ext cx="85126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EE06F1-2D77-A44E-97FA-F679B9CB76D5}" type="slidenum">
              <a:rPr lang="fi-FI" smtClean="0"/>
              <a:t>‹#›</a:t>
            </a:fld>
            <a:endParaRPr lang="fi-FI"/>
          </a:p>
        </p:txBody>
      </p:sp>
      <p:sp>
        <p:nvSpPr>
          <p:cNvPr id="12" name="Alatunnisteen paikkamerkki 1">
            <a:extLst>
              <a:ext uri="{FF2B5EF4-FFF2-40B4-BE49-F238E27FC236}">
                <a16:creationId xmlns:a16="http://schemas.microsoft.com/office/drawing/2014/main" id="{AB72FCDB-7ADB-4D0E-9E0C-4EEDEF3D956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pic>
        <p:nvPicPr>
          <p:cNvPr id="13" name="Kuva 12" descr="Kuva, joka sisältää kohteen teksti, clipart-kuva&#10;&#10;Kuvaus luotu automaattisesti">
            <a:extLst>
              <a:ext uri="{FF2B5EF4-FFF2-40B4-BE49-F238E27FC236}">
                <a16:creationId xmlns:a16="http://schemas.microsoft.com/office/drawing/2014/main" id="{533433C5-7DCC-48FC-9C66-B37985102819}"/>
              </a:ext>
            </a:extLst>
          </p:cNvPr>
          <p:cNvPicPr>
            <a:picLocks noChangeAspect="1"/>
          </p:cNvPicPr>
          <p:nvPr userDrawn="1"/>
        </p:nvPicPr>
        <p:blipFill>
          <a:blip r:embed="rId4"/>
          <a:stretch>
            <a:fillRect/>
          </a:stretch>
        </p:blipFill>
        <p:spPr>
          <a:xfrm>
            <a:off x="318865" y="6248400"/>
            <a:ext cx="1658667" cy="402101"/>
          </a:xfrm>
          <a:prstGeom prst="rect">
            <a:avLst/>
          </a:prstGeom>
        </p:spPr>
      </p:pic>
    </p:spTree>
    <p:extLst>
      <p:ext uri="{BB962C8B-B14F-4D97-AF65-F5344CB8AC3E}">
        <p14:creationId xmlns:p14="http://schemas.microsoft.com/office/powerpoint/2010/main" val="10775370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3"/>
                </a:solidFill>
              </a:defRPr>
            </a:lvl1pPr>
          </a:lstStyle>
          <a:p>
            <a:r>
              <a:rPr lang="fi-FI" noProof="0"/>
              <a:t>Muokkaa ots. perustyyl. napsautt.</a:t>
            </a:r>
            <a:endParaRPr lang="fi-FI" noProof="0" dirty="0"/>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endParaRPr lang="fi-FI" noProof="0" dirty="0"/>
          </a:p>
        </p:txBody>
      </p:sp>
      <p:sp>
        <p:nvSpPr>
          <p:cNvPr id="4" name="Date Placeholder 3"/>
          <p:cNvSpPr>
            <a:spLocks noGrp="1"/>
          </p:cNvSpPr>
          <p:nvPr>
            <p:ph type="dt" sz="half" idx="10"/>
          </p:nvPr>
        </p:nvSpPr>
        <p:spPr/>
        <p:txBody>
          <a:bodyPr/>
          <a:lstStyle>
            <a:lvl1pPr>
              <a:defRPr>
                <a:noFill/>
              </a:defRPr>
            </a:lvl1pPr>
          </a:lstStyle>
          <a:p>
            <a:fld id="{CB251319-CC70-4A86-8B39-757128D01B55}" type="datetime1">
              <a:rPr lang="fi-FI" smtClean="0"/>
              <a:t>13.12.2021</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endParaRPr lang="fi-FI" dirty="0"/>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dirty="0"/>
              <a:t>Etunimi Sukunimi @twitter</a:t>
            </a:r>
          </a:p>
        </p:txBody>
      </p:sp>
      <p:sp>
        <p:nvSpPr>
          <p:cNvPr id="9" name="Freeform 6">
            <a:extLst>
              <a:ext uri="{FF2B5EF4-FFF2-40B4-BE49-F238E27FC236}">
                <a16:creationId xmlns:a16="http://schemas.microsoft.com/office/drawing/2014/main" id="{671D3D9E-718A-4255-A1B1-D4A84671C9F6}"/>
              </a:ext>
            </a:extLst>
          </p:cNvPr>
          <p:cNvSpPr>
            <a:spLocks noChangeAspect="1" noEditPoints="1"/>
          </p:cNvSpPr>
          <p:nvPr userDrawn="1"/>
        </p:nvSpPr>
        <p:spPr bwMode="auto">
          <a:xfrm>
            <a:off x="479425" y="375646"/>
            <a:ext cx="1561879" cy="468000"/>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8156484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Otsikko ja tekti + kuva vasemma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5EB1795-7E37-401E-B161-37AE45EF1BFC}"/>
              </a:ext>
            </a:extLst>
          </p:cNvPr>
          <p:cNvSpPr>
            <a:spLocks noGrp="1"/>
          </p:cNvSpPr>
          <p:nvPr>
            <p:ph type="title"/>
          </p:nvPr>
        </p:nvSpPr>
        <p:spPr>
          <a:xfrm>
            <a:off x="6324300" y="869315"/>
            <a:ext cx="5517180" cy="1737360"/>
          </a:xfrm>
        </p:spPr>
        <p:txBody>
          <a:bodyPr/>
          <a:lstStyle>
            <a:lvl1pPr algn="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7">
            <a:extLst>
              <a:ext uri="{FF2B5EF4-FFF2-40B4-BE49-F238E27FC236}">
                <a16:creationId xmlns:a16="http://schemas.microsoft.com/office/drawing/2014/main" id="{393D55FF-C447-4D7F-848A-B06FD2277D12}"/>
              </a:ext>
            </a:extLst>
          </p:cNvPr>
          <p:cNvSpPr>
            <a:spLocks noGrp="1"/>
          </p:cNvSpPr>
          <p:nvPr>
            <p:ph type="body" sz="quarter" idx="12"/>
          </p:nvPr>
        </p:nvSpPr>
        <p:spPr>
          <a:xfrm>
            <a:off x="6324600" y="2803525"/>
            <a:ext cx="5516563" cy="3017838"/>
          </a:xfrm>
        </p:spPr>
        <p:txBody>
          <a:bodyPr/>
          <a:lstStyle/>
          <a:p>
            <a:pPr lvl="0"/>
            <a:r>
              <a:rPr lang="fi-FI" dirty="0"/>
              <a:t>Muokkaa tekstin perustyylejä</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58ADFD7B-648D-4C25-B7ED-1716805DE306}"/>
              </a:ext>
            </a:extLst>
          </p:cNvPr>
          <p:cNvSpPr>
            <a:spLocks noGrp="1"/>
          </p:cNvSpPr>
          <p:nvPr>
            <p:ph type="pic" sz="quarter" idx="13"/>
          </p:nvPr>
        </p:nvSpPr>
        <p:spPr>
          <a:xfrm>
            <a:off x="0" y="0"/>
            <a:ext cx="5867400" cy="6121400"/>
          </a:xfrm>
          <a:prstGeom prst="round2DiagRect">
            <a:avLst/>
          </a:prstGeom>
        </p:spPr>
        <p:txBody>
          <a:bodyPr/>
          <a:lstStyle/>
          <a:p>
            <a:endParaRPr lang="fi-FI"/>
          </a:p>
        </p:txBody>
      </p:sp>
      <p:sp>
        <p:nvSpPr>
          <p:cNvPr id="3" name="Päivämäärän paikkamerkki 2">
            <a:extLst>
              <a:ext uri="{FF2B5EF4-FFF2-40B4-BE49-F238E27FC236}">
                <a16:creationId xmlns:a16="http://schemas.microsoft.com/office/drawing/2014/main" id="{89CEB80D-BE46-40F8-99C4-B568A70147F6}"/>
              </a:ext>
            </a:extLst>
          </p:cNvPr>
          <p:cNvSpPr>
            <a:spLocks noGrp="1"/>
          </p:cNvSpPr>
          <p:nvPr>
            <p:ph type="dt" sz="half" idx="10"/>
          </p:nvPr>
        </p:nvSpPr>
        <p:spPr/>
        <p:txBody>
          <a:bodyPr/>
          <a:lstStyle/>
          <a:p>
            <a:fld id="{321FF94A-CD5B-4619-9C0F-6E5C72EBC64C}" type="datetime1">
              <a:rPr lang="fi-FI" smtClean="0"/>
              <a:t>13.12.2021</a:t>
            </a:fld>
            <a:endParaRPr lang="fi-FI"/>
          </a:p>
        </p:txBody>
      </p:sp>
      <p:sp>
        <p:nvSpPr>
          <p:cNvPr id="4" name="Dian numeron paikkamerkki 3">
            <a:extLst>
              <a:ext uri="{FF2B5EF4-FFF2-40B4-BE49-F238E27FC236}">
                <a16:creationId xmlns:a16="http://schemas.microsoft.com/office/drawing/2014/main" id="{C89969B8-DA2E-4962-B8A8-9B53AC305B2A}"/>
              </a:ext>
            </a:extLst>
          </p:cNvPr>
          <p:cNvSpPr>
            <a:spLocks noGrp="1"/>
          </p:cNvSpPr>
          <p:nvPr>
            <p:ph type="sldNum" sz="quarter" idx="11"/>
          </p:nvPr>
        </p:nvSpPr>
        <p:spPr/>
        <p:txBody>
          <a:bodyPr/>
          <a:lstStyle/>
          <a:p>
            <a:fld id="{F3EE06F1-2D77-A44E-97FA-F679B9CB76D5}" type="slidenum">
              <a:rPr lang="fi-FI" smtClean="0"/>
              <a:t>‹#›</a:t>
            </a:fld>
            <a:endParaRPr lang="fi-FI"/>
          </a:p>
        </p:txBody>
      </p:sp>
      <p:pic>
        <p:nvPicPr>
          <p:cNvPr id="7" name="Kuva 6">
            <a:extLst>
              <a:ext uri="{FF2B5EF4-FFF2-40B4-BE49-F238E27FC236}">
                <a16:creationId xmlns:a16="http://schemas.microsoft.com/office/drawing/2014/main" id="{AFA49757-D398-4B4D-B760-15786ACFF77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9" name="Alatunnisteen paikkamerkki 1">
            <a:extLst>
              <a:ext uri="{FF2B5EF4-FFF2-40B4-BE49-F238E27FC236}">
                <a16:creationId xmlns:a16="http://schemas.microsoft.com/office/drawing/2014/main" id="{7985CE74-02F0-4719-9C30-90FBA05BEA7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Tree>
    <p:extLst>
      <p:ext uri="{BB962C8B-B14F-4D97-AF65-F5344CB8AC3E}">
        <p14:creationId xmlns:p14="http://schemas.microsoft.com/office/powerpoint/2010/main" val="30372852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Otsikko ja teksti + vaalea taustakuv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Vapaamuotoinen: Muoto 12">
            <a:extLst>
              <a:ext uri="{FF2B5EF4-FFF2-40B4-BE49-F238E27FC236}">
                <a16:creationId xmlns:a16="http://schemas.microsoft.com/office/drawing/2014/main" id="{290F879C-876C-42E4-A3A9-2AF98744281F}"/>
              </a:ext>
            </a:extLst>
          </p:cNvPr>
          <p:cNvSpPr/>
          <p:nvPr userDrawn="1"/>
        </p:nvSpPr>
        <p:spPr>
          <a:xfrm>
            <a:off x="0" y="0"/>
            <a:ext cx="7112020" cy="6858000"/>
          </a:xfrm>
          <a:custGeom>
            <a:avLst/>
            <a:gdLst>
              <a:gd name="connsiteX0" fmla="*/ 0 w 7112020"/>
              <a:gd name="connsiteY0" fmla="*/ 0 h 6858000"/>
              <a:gd name="connsiteX1" fmla="*/ 1016020 w 7112020"/>
              <a:gd name="connsiteY1" fmla="*/ 0 h 6858000"/>
              <a:gd name="connsiteX2" fmla="*/ 2042160 w 7112020"/>
              <a:gd name="connsiteY2" fmla="*/ 0 h 6858000"/>
              <a:gd name="connsiteX3" fmla="*/ 4328160 w 7112020"/>
              <a:gd name="connsiteY3" fmla="*/ 0 h 6858000"/>
              <a:gd name="connsiteX4" fmla="*/ 5079981 w 7112020"/>
              <a:gd name="connsiteY4" fmla="*/ 0 h 6858000"/>
              <a:gd name="connsiteX5" fmla="*/ 7112020 w 7112020"/>
              <a:gd name="connsiteY5" fmla="*/ 0 h 6858000"/>
              <a:gd name="connsiteX6" fmla="*/ 6096000 w 7112020"/>
              <a:gd name="connsiteY6" fmla="*/ 1016020 h 6858000"/>
              <a:gd name="connsiteX7" fmla="*/ 6096000 w 7112020"/>
              <a:gd name="connsiteY7" fmla="*/ 1158240 h 6858000"/>
              <a:gd name="connsiteX8" fmla="*/ 6096000 w 7112020"/>
              <a:gd name="connsiteY8" fmla="*/ 5841980 h 6858000"/>
              <a:gd name="connsiteX9" fmla="*/ 5079981 w 7112020"/>
              <a:gd name="connsiteY9" fmla="*/ 6858000 h 6858000"/>
              <a:gd name="connsiteX10" fmla="*/ 2042160 w 7112020"/>
              <a:gd name="connsiteY10" fmla="*/ 6858000 h 6858000"/>
              <a:gd name="connsiteX11" fmla="*/ 1016020 w 7112020"/>
              <a:gd name="connsiteY11" fmla="*/ 6858000 h 6858000"/>
              <a:gd name="connsiteX12" fmla="*/ 0 w 7112020"/>
              <a:gd name="connsiteY12" fmla="*/ 6858000 h 6858000"/>
              <a:gd name="connsiteX13" fmla="*/ 0 w 7112020"/>
              <a:gd name="connsiteY13" fmla="*/ 5841980 h 6858000"/>
              <a:gd name="connsiteX14" fmla="*/ 0 w 7112020"/>
              <a:gd name="connsiteY14" fmla="*/ 10160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12020" h="6858000">
                <a:moveTo>
                  <a:pt x="0" y="0"/>
                </a:moveTo>
                <a:lnTo>
                  <a:pt x="1016020" y="0"/>
                </a:lnTo>
                <a:lnTo>
                  <a:pt x="2042160" y="0"/>
                </a:lnTo>
                <a:lnTo>
                  <a:pt x="4328160" y="0"/>
                </a:lnTo>
                <a:lnTo>
                  <a:pt x="5079981" y="0"/>
                </a:lnTo>
                <a:lnTo>
                  <a:pt x="7112020" y="0"/>
                </a:lnTo>
                <a:cubicBezTo>
                  <a:pt x="6550888" y="0"/>
                  <a:pt x="6096000" y="454888"/>
                  <a:pt x="6096000" y="1016020"/>
                </a:cubicBezTo>
                <a:lnTo>
                  <a:pt x="6096000" y="1158240"/>
                </a:lnTo>
                <a:lnTo>
                  <a:pt x="6096000" y="5841980"/>
                </a:lnTo>
                <a:cubicBezTo>
                  <a:pt x="6096000" y="6403112"/>
                  <a:pt x="5641112" y="6858000"/>
                  <a:pt x="5079981" y="6858000"/>
                </a:cubicBezTo>
                <a:lnTo>
                  <a:pt x="2042160" y="6858000"/>
                </a:lnTo>
                <a:lnTo>
                  <a:pt x="1016020" y="6858000"/>
                </a:lnTo>
                <a:lnTo>
                  <a:pt x="0" y="6858000"/>
                </a:lnTo>
                <a:lnTo>
                  <a:pt x="0" y="5841980"/>
                </a:lnTo>
                <a:lnTo>
                  <a:pt x="0" y="101602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 name="Otsikko 1">
            <a:extLst>
              <a:ext uri="{FF2B5EF4-FFF2-40B4-BE49-F238E27FC236}">
                <a16:creationId xmlns:a16="http://schemas.microsoft.com/office/drawing/2014/main" id="{9F9DDE03-5326-4695-9BC0-753D5E9E7AF8}"/>
              </a:ext>
            </a:extLst>
          </p:cNvPr>
          <p:cNvSpPr>
            <a:spLocks noGrp="1"/>
          </p:cNvSpPr>
          <p:nvPr>
            <p:ph type="title"/>
          </p:nvPr>
        </p:nvSpPr>
        <p:spPr>
          <a:xfrm>
            <a:off x="731520" y="807085"/>
            <a:ext cx="4753303" cy="1558268"/>
          </a:xfrm>
        </p:spPr>
        <p:txBody>
          <a:bodyPr/>
          <a:lstStyle>
            <a:lvl1pPr algn="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5" name="Tekstin paikkamerkki 14">
            <a:extLst>
              <a:ext uri="{FF2B5EF4-FFF2-40B4-BE49-F238E27FC236}">
                <a16:creationId xmlns:a16="http://schemas.microsoft.com/office/drawing/2014/main" id="{631E663F-D20D-44F7-A50A-D02E51C65710}"/>
              </a:ext>
            </a:extLst>
          </p:cNvPr>
          <p:cNvSpPr>
            <a:spLocks noGrp="1"/>
          </p:cNvSpPr>
          <p:nvPr>
            <p:ph type="body" sz="quarter" idx="12"/>
          </p:nvPr>
        </p:nvSpPr>
        <p:spPr>
          <a:xfrm>
            <a:off x="731510" y="2636838"/>
            <a:ext cx="4753303" cy="3414712"/>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p>
        </p:txBody>
      </p:sp>
      <p:sp>
        <p:nvSpPr>
          <p:cNvPr id="3" name="Päivämäärän paikkamerkki 2">
            <a:extLst>
              <a:ext uri="{FF2B5EF4-FFF2-40B4-BE49-F238E27FC236}">
                <a16:creationId xmlns:a16="http://schemas.microsoft.com/office/drawing/2014/main" id="{9F622A84-4D6B-4CB6-BF96-6069573082B6}"/>
              </a:ext>
            </a:extLst>
          </p:cNvPr>
          <p:cNvSpPr>
            <a:spLocks noGrp="1"/>
          </p:cNvSpPr>
          <p:nvPr>
            <p:ph type="dt" sz="half" idx="10"/>
          </p:nvPr>
        </p:nvSpPr>
        <p:spPr/>
        <p:txBody>
          <a:bodyPr/>
          <a:lstStyle>
            <a:lvl1pPr>
              <a:defRPr>
                <a:solidFill>
                  <a:schemeClr val="bg1"/>
                </a:solidFill>
              </a:defRPr>
            </a:lvl1pPr>
          </a:lstStyle>
          <a:p>
            <a:fld id="{93FFDEF9-1CE2-451E-BE50-ADD346576EE8}" type="datetime1">
              <a:rPr lang="fi-FI" smtClean="0"/>
              <a:t>13.12.2021</a:t>
            </a:fld>
            <a:endParaRPr lang="fi-FI" dirty="0"/>
          </a:p>
        </p:txBody>
      </p:sp>
      <p:sp>
        <p:nvSpPr>
          <p:cNvPr id="4" name="Dian numeron paikkamerkki 3">
            <a:extLst>
              <a:ext uri="{FF2B5EF4-FFF2-40B4-BE49-F238E27FC236}">
                <a16:creationId xmlns:a16="http://schemas.microsoft.com/office/drawing/2014/main" id="{B73678F5-7CE2-4488-A210-3ECBE48DDE07}"/>
              </a:ext>
            </a:extLst>
          </p:cNvPr>
          <p:cNvSpPr>
            <a:spLocks noGrp="1"/>
          </p:cNvSpPr>
          <p:nvPr>
            <p:ph type="sldNum" sz="quarter" idx="11"/>
          </p:nvPr>
        </p:nvSpPr>
        <p:spPr/>
        <p:txBody>
          <a:bodyPr/>
          <a:lstStyle>
            <a:lvl1pPr>
              <a:defRPr>
                <a:solidFill>
                  <a:schemeClr val="bg1"/>
                </a:solidFill>
              </a:defRPr>
            </a:lvl1pPr>
          </a:lstStyle>
          <a:p>
            <a:fld id="{F3EE06F1-2D77-A44E-97FA-F679B9CB76D5}" type="slidenum">
              <a:rPr lang="fi-FI" smtClean="0"/>
              <a:pPr/>
              <a:t>‹#›</a:t>
            </a:fld>
            <a:endParaRPr lang="fi-FI" dirty="0"/>
          </a:p>
        </p:txBody>
      </p:sp>
      <p:pic>
        <p:nvPicPr>
          <p:cNvPr id="10" name="Kuva 9">
            <a:extLst>
              <a:ext uri="{FF2B5EF4-FFF2-40B4-BE49-F238E27FC236}">
                <a16:creationId xmlns:a16="http://schemas.microsoft.com/office/drawing/2014/main" id="{91CD7E16-9A6E-4F34-A645-7A62FB94E9D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350493" y="169756"/>
            <a:ext cx="1704382" cy="655442"/>
          </a:xfrm>
          <a:prstGeom prst="rect">
            <a:avLst/>
          </a:prstGeom>
        </p:spPr>
      </p:pic>
      <p:sp>
        <p:nvSpPr>
          <p:cNvPr id="11" name="Alatunnisteen paikkamerkki 1">
            <a:extLst>
              <a:ext uri="{FF2B5EF4-FFF2-40B4-BE49-F238E27FC236}">
                <a16:creationId xmlns:a16="http://schemas.microsoft.com/office/drawing/2014/main" id="{46BF366E-D9D2-4469-A28D-AA18E3588B0A}"/>
              </a:ext>
            </a:extLst>
          </p:cNvPr>
          <p:cNvSpPr>
            <a:spLocks noGrp="1"/>
          </p:cNvSpPr>
          <p:nvPr>
            <p:ph type="ftr" sz="quarter" idx="3"/>
          </p:nvPr>
        </p:nvSpPr>
        <p:spPr>
          <a:xfrm>
            <a:off x="1724497" y="6356350"/>
            <a:ext cx="411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fi-FI" dirty="0"/>
          </a:p>
        </p:txBody>
      </p:sp>
      <p:pic>
        <p:nvPicPr>
          <p:cNvPr id="12" name="Kuva 11" descr="Kuva, joka sisältää kohteen teksti, clipart-kuva&#10;&#10;Kuvaus luotu automaattisesti">
            <a:extLst>
              <a:ext uri="{FF2B5EF4-FFF2-40B4-BE49-F238E27FC236}">
                <a16:creationId xmlns:a16="http://schemas.microsoft.com/office/drawing/2014/main" id="{75F0E37A-ADE8-4A0E-93CD-BC32D79436B8}"/>
              </a:ext>
            </a:extLst>
          </p:cNvPr>
          <p:cNvPicPr>
            <a:picLocks noChangeAspect="1"/>
          </p:cNvPicPr>
          <p:nvPr userDrawn="1"/>
        </p:nvPicPr>
        <p:blipFill>
          <a:blip r:embed="rId4"/>
          <a:stretch>
            <a:fillRect/>
          </a:stretch>
        </p:blipFill>
        <p:spPr>
          <a:xfrm>
            <a:off x="318865" y="6248400"/>
            <a:ext cx="1658667" cy="402101"/>
          </a:xfrm>
          <a:prstGeom prst="rect">
            <a:avLst/>
          </a:prstGeom>
        </p:spPr>
      </p:pic>
    </p:spTree>
    <p:extLst>
      <p:ext uri="{BB962C8B-B14F-4D97-AF65-F5344CB8AC3E}">
        <p14:creationId xmlns:p14="http://schemas.microsoft.com/office/powerpoint/2010/main" val="36794771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Otsikko ja teksti + tumma taustakuv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Vapaamuotoinen: Muoto 12">
            <a:extLst>
              <a:ext uri="{FF2B5EF4-FFF2-40B4-BE49-F238E27FC236}">
                <a16:creationId xmlns:a16="http://schemas.microsoft.com/office/drawing/2014/main" id="{290F879C-876C-42E4-A3A9-2AF98744281F}"/>
              </a:ext>
            </a:extLst>
          </p:cNvPr>
          <p:cNvSpPr/>
          <p:nvPr userDrawn="1"/>
        </p:nvSpPr>
        <p:spPr>
          <a:xfrm>
            <a:off x="0" y="0"/>
            <a:ext cx="7112020" cy="6858000"/>
          </a:xfrm>
          <a:custGeom>
            <a:avLst/>
            <a:gdLst>
              <a:gd name="connsiteX0" fmla="*/ 0 w 7112020"/>
              <a:gd name="connsiteY0" fmla="*/ 0 h 6858000"/>
              <a:gd name="connsiteX1" fmla="*/ 1016020 w 7112020"/>
              <a:gd name="connsiteY1" fmla="*/ 0 h 6858000"/>
              <a:gd name="connsiteX2" fmla="*/ 2042160 w 7112020"/>
              <a:gd name="connsiteY2" fmla="*/ 0 h 6858000"/>
              <a:gd name="connsiteX3" fmla="*/ 4328160 w 7112020"/>
              <a:gd name="connsiteY3" fmla="*/ 0 h 6858000"/>
              <a:gd name="connsiteX4" fmla="*/ 5079981 w 7112020"/>
              <a:gd name="connsiteY4" fmla="*/ 0 h 6858000"/>
              <a:gd name="connsiteX5" fmla="*/ 7112020 w 7112020"/>
              <a:gd name="connsiteY5" fmla="*/ 0 h 6858000"/>
              <a:gd name="connsiteX6" fmla="*/ 6096000 w 7112020"/>
              <a:gd name="connsiteY6" fmla="*/ 1016020 h 6858000"/>
              <a:gd name="connsiteX7" fmla="*/ 6096000 w 7112020"/>
              <a:gd name="connsiteY7" fmla="*/ 1158240 h 6858000"/>
              <a:gd name="connsiteX8" fmla="*/ 6096000 w 7112020"/>
              <a:gd name="connsiteY8" fmla="*/ 5841980 h 6858000"/>
              <a:gd name="connsiteX9" fmla="*/ 5079981 w 7112020"/>
              <a:gd name="connsiteY9" fmla="*/ 6858000 h 6858000"/>
              <a:gd name="connsiteX10" fmla="*/ 2042160 w 7112020"/>
              <a:gd name="connsiteY10" fmla="*/ 6858000 h 6858000"/>
              <a:gd name="connsiteX11" fmla="*/ 1016020 w 7112020"/>
              <a:gd name="connsiteY11" fmla="*/ 6858000 h 6858000"/>
              <a:gd name="connsiteX12" fmla="*/ 0 w 7112020"/>
              <a:gd name="connsiteY12" fmla="*/ 6858000 h 6858000"/>
              <a:gd name="connsiteX13" fmla="*/ 0 w 7112020"/>
              <a:gd name="connsiteY13" fmla="*/ 5841980 h 6858000"/>
              <a:gd name="connsiteX14" fmla="*/ 0 w 7112020"/>
              <a:gd name="connsiteY14" fmla="*/ 10160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12020" h="6858000">
                <a:moveTo>
                  <a:pt x="0" y="0"/>
                </a:moveTo>
                <a:lnTo>
                  <a:pt x="1016020" y="0"/>
                </a:lnTo>
                <a:lnTo>
                  <a:pt x="2042160" y="0"/>
                </a:lnTo>
                <a:lnTo>
                  <a:pt x="4328160" y="0"/>
                </a:lnTo>
                <a:lnTo>
                  <a:pt x="5079981" y="0"/>
                </a:lnTo>
                <a:lnTo>
                  <a:pt x="7112020" y="0"/>
                </a:lnTo>
                <a:cubicBezTo>
                  <a:pt x="6550888" y="0"/>
                  <a:pt x="6096000" y="454888"/>
                  <a:pt x="6096000" y="1016020"/>
                </a:cubicBezTo>
                <a:lnTo>
                  <a:pt x="6096000" y="1158240"/>
                </a:lnTo>
                <a:lnTo>
                  <a:pt x="6096000" y="5841980"/>
                </a:lnTo>
                <a:cubicBezTo>
                  <a:pt x="6096000" y="6403112"/>
                  <a:pt x="5641112" y="6858000"/>
                  <a:pt x="5079981" y="6858000"/>
                </a:cubicBezTo>
                <a:lnTo>
                  <a:pt x="2042160" y="6858000"/>
                </a:lnTo>
                <a:lnTo>
                  <a:pt x="1016020" y="6858000"/>
                </a:lnTo>
                <a:lnTo>
                  <a:pt x="0" y="6858000"/>
                </a:lnTo>
                <a:lnTo>
                  <a:pt x="0" y="5841980"/>
                </a:lnTo>
                <a:lnTo>
                  <a:pt x="0" y="101602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 name="Otsikko 1">
            <a:extLst>
              <a:ext uri="{FF2B5EF4-FFF2-40B4-BE49-F238E27FC236}">
                <a16:creationId xmlns:a16="http://schemas.microsoft.com/office/drawing/2014/main" id="{9F9DDE03-5326-4695-9BC0-753D5E9E7AF8}"/>
              </a:ext>
            </a:extLst>
          </p:cNvPr>
          <p:cNvSpPr>
            <a:spLocks noGrp="1"/>
          </p:cNvSpPr>
          <p:nvPr>
            <p:ph type="title"/>
          </p:nvPr>
        </p:nvSpPr>
        <p:spPr>
          <a:xfrm>
            <a:off x="731520" y="807085"/>
            <a:ext cx="4753303" cy="1558268"/>
          </a:xfrm>
        </p:spPr>
        <p:txBody>
          <a:bodyPr/>
          <a:lstStyle>
            <a:lvl1pPr algn="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5" name="Tekstin paikkamerkki 14">
            <a:extLst>
              <a:ext uri="{FF2B5EF4-FFF2-40B4-BE49-F238E27FC236}">
                <a16:creationId xmlns:a16="http://schemas.microsoft.com/office/drawing/2014/main" id="{631E663F-D20D-44F7-A50A-D02E51C65710}"/>
              </a:ext>
            </a:extLst>
          </p:cNvPr>
          <p:cNvSpPr>
            <a:spLocks noGrp="1"/>
          </p:cNvSpPr>
          <p:nvPr>
            <p:ph type="body" sz="quarter" idx="12"/>
          </p:nvPr>
        </p:nvSpPr>
        <p:spPr>
          <a:xfrm>
            <a:off x="731510" y="2636838"/>
            <a:ext cx="4753303" cy="3414712"/>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p>
        </p:txBody>
      </p:sp>
      <p:sp>
        <p:nvSpPr>
          <p:cNvPr id="3" name="Päivämäärän paikkamerkki 2">
            <a:extLst>
              <a:ext uri="{FF2B5EF4-FFF2-40B4-BE49-F238E27FC236}">
                <a16:creationId xmlns:a16="http://schemas.microsoft.com/office/drawing/2014/main" id="{9F622A84-4D6B-4CB6-BF96-6069573082B6}"/>
              </a:ext>
            </a:extLst>
          </p:cNvPr>
          <p:cNvSpPr>
            <a:spLocks noGrp="1"/>
          </p:cNvSpPr>
          <p:nvPr>
            <p:ph type="dt" sz="half" idx="10"/>
          </p:nvPr>
        </p:nvSpPr>
        <p:spPr/>
        <p:txBody>
          <a:bodyPr/>
          <a:lstStyle/>
          <a:p>
            <a:fld id="{F4994F79-FE72-443B-A0A1-5D35E1C495C2}" type="datetime1">
              <a:rPr lang="fi-FI" smtClean="0"/>
              <a:t>13.12.2021</a:t>
            </a:fld>
            <a:endParaRPr lang="fi-FI"/>
          </a:p>
        </p:txBody>
      </p:sp>
      <p:sp>
        <p:nvSpPr>
          <p:cNvPr id="4" name="Dian numeron paikkamerkki 3">
            <a:extLst>
              <a:ext uri="{FF2B5EF4-FFF2-40B4-BE49-F238E27FC236}">
                <a16:creationId xmlns:a16="http://schemas.microsoft.com/office/drawing/2014/main" id="{B73678F5-7CE2-4488-A210-3ECBE48DDE07}"/>
              </a:ext>
            </a:extLst>
          </p:cNvPr>
          <p:cNvSpPr>
            <a:spLocks noGrp="1"/>
          </p:cNvSpPr>
          <p:nvPr>
            <p:ph type="sldNum" sz="quarter" idx="11"/>
          </p:nvPr>
        </p:nvSpPr>
        <p:spPr/>
        <p:txBody>
          <a:bodyPr/>
          <a:lstStyle/>
          <a:p>
            <a:fld id="{F3EE06F1-2D77-A44E-97FA-F679B9CB76D5}" type="slidenum">
              <a:rPr lang="fi-FI" smtClean="0"/>
              <a:t>‹#›</a:t>
            </a:fld>
            <a:endParaRPr lang="fi-FI"/>
          </a:p>
        </p:txBody>
      </p:sp>
      <p:pic>
        <p:nvPicPr>
          <p:cNvPr id="9" name="Kuva 8">
            <a:extLst>
              <a:ext uri="{FF2B5EF4-FFF2-40B4-BE49-F238E27FC236}">
                <a16:creationId xmlns:a16="http://schemas.microsoft.com/office/drawing/2014/main" id="{57963739-4D90-489B-8E8E-DFEEE0FE94A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359188" y="157359"/>
            <a:ext cx="1704381" cy="655442"/>
          </a:xfrm>
          <a:prstGeom prst="rect">
            <a:avLst/>
          </a:prstGeom>
        </p:spPr>
      </p:pic>
      <p:sp>
        <p:nvSpPr>
          <p:cNvPr id="10" name="Alatunnisteen paikkamerkki 1">
            <a:extLst>
              <a:ext uri="{FF2B5EF4-FFF2-40B4-BE49-F238E27FC236}">
                <a16:creationId xmlns:a16="http://schemas.microsoft.com/office/drawing/2014/main" id="{13E31506-27FD-49F4-A87B-EBBD8D3B2F57}"/>
              </a:ext>
            </a:extLst>
          </p:cNvPr>
          <p:cNvSpPr>
            <a:spLocks noGrp="1"/>
          </p:cNvSpPr>
          <p:nvPr>
            <p:ph type="ftr" sz="quarter" idx="3"/>
          </p:nvPr>
        </p:nvSpPr>
        <p:spPr>
          <a:xfrm>
            <a:off x="1724497" y="6356350"/>
            <a:ext cx="411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fi-FI" dirty="0"/>
          </a:p>
        </p:txBody>
      </p:sp>
      <p:pic>
        <p:nvPicPr>
          <p:cNvPr id="11" name="Kuva 10" descr="Kuva, joka sisältää kohteen teksti, clipart-kuva&#10;&#10;Kuvaus luotu automaattisesti">
            <a:extLst>
              <a:ext uri="{FF2B5EF4-FFF2-40B4-BE49-F238E27FC236}">
                <a16:creationId xmlns:a16="http://schemas.microsoft.com/office/drawing/2014/main" id="{F003BCE9-7CB8-4C79-87DE-F271D3571BDB}"/>
              </a:ext>
            </a:extLst>
          </p:cNvPr>
          <p:cNvPicPr>
            <a:picLocks noChangeAspect="1"/>
          </p:cNvPicPr>
          <p:nvPr userDrawn="1"/>
        </p:nvPicPr>
        <p:blipFill>
          <a:blip r:embed="rId4"/>
          <a:stretch>
            <a:fillRect/>
          </a:stretch>
        </p:blipFill>
        <p:spPr>
          <a:xfrm>
            <a:off x="318865" y="6248400"/>
            <a:ext cx="1658667" cy="402101"/>
          </a:xfrm>
          <a:prstGeom prst="rect">
            <a:avLst/>
          </a:prstGeom>
        </p:spPr>
      </p:pic>
    </p:spTree>
    <p:extLst>
      <p:ext uri="{BB962C8B-B14F-4D97-AF65-F5344CB8AC3E}">
        <p14:creationId xmlns:p14="http://schemas.microsoft.com/office/powerpoint/2010/main" val="138844785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_Pääotsikko">
    <p:spTree>
      <p:nvGrpSpPr>
        <p:cNvPr id="1" name=""/>
        <p:cNvGrpSpPr/>
        <p:nvPr/>
      </p:nvGrpSpPr>
      <p:grpSpPr>
        <a:xfrm>
          <a:off x="0" y="0"/>
          <a:ext cx="0" cy="0"/>
          <a:chOff x="0" y="0"/>
          <a:chExt cx="0" cy="0"/>
        </a:xfrm>
      </p:grpSpPr>
      <p:grpSp>
        <p:nvGrpSpPr>
          <p:cNvPr id="60" name="Group 59"/>
          <p:cNvGrpSpPr/>
          <p:nvPr userDrawn="1"/>
        </p:nvGrpSpPr>
        <p:grpSpPr>
          <a:xfrm>
            <a:off x="-3691" y="0"/>
            <a:ext cx="12195691" cy="6858003"/>
            <a:chOff x="-2768" y="0"/>
            <a:chExt cx="9146768" cy="5143502"/>
          </a:xfrm>
        </p:grpSpPr>
        <p:sp>
          <p:nvSpPr>
            <p:cNvPr id="58" name="Rectangle 57"/>
            <p:cNvSpPr/>
            <p:nvPr userDrawn="1"/>
          </p:nvSpPr>
          <p:spPr>
            <a:xfrm>
              <a:off x="-2768" y="0"/>
              <a:ext cx="9146768"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1" name="Freeform 5"/>
            <p:cNvSpPr>
              <a:spLocks/>
            </p:cNvSpPr>
            <p:nvPr userDrawn="1"/>
          </p:nvSpPr>
          <p:spPr bwMode="auto">
            <a:xfrm>
              <a:off x="6715127" y="3640139"/>
              <a:ext cx="2424113" cy="1503363"/>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6"/>
            <p:cNvSpPr>
              <a:spLocks/>
            </p:cNvSpPr>
            <p:nvPr userDrawn="1"/>
          </p:nvSpPr>
          <p:spPr bwMode="auto">
            <a:xfrm>
              <a:off x="7686677" y="2641601"/>
              <a:ext cx="1452563" cy="1671638"/>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7"/>
            <p:cNvSpPr>
              <a:spLocks/>
            </p:cNvSpPr>
            <p:nvPr userDrawn="1"/>
          </p:nvSpPr>
          <p:spPr bwMode="auto">
            <a:xfrm>
              <a:off x="5970589" y="0"/>
              <a:ext cx="2543176" cy="3640139"/>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9"/>
            <p:cNvSpPr>
              <a:spLocks/>
            </p:cNvSpPr>
            <p:nvPr userDrawn="1"/>
          </p:nvSpPr>
          <p:spPr bwMode="auto">
            <a:xfrm>
              <a:off x="7686677" y="0"/>
              <a:ext cx="1452563" cy="3640139"/>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0"/>
            <p:cNvSpPr>
              <a:spLocks/>
            </p:cNvSpPr>
            <p:nvPr userDrawn="1"/>
          </p:nvSpPr>
          <p:spPr bwMode="auto">
            <a:xfrm>
              <a:off x="7686677" y="3640139"/>
              <a:ext cx="1452563" cy="85725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1"/>
            <p:cNvSpPr>
              <a:spLocks/>
            </p:cNvSpPr>
            <p:nvPr userDrawn="1"/>
          </p:nvSpPr>
          <p:spPr bwMode="auto">
            <a:xfrm>
              <a:off x="4775201" y="0"/>
              <a:ext cx="2911476" cy="3640139"/>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6081714" y="3640139"/>
              <a:ext cx="1604963" cy="1503363"/>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10"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fi-FI"/>
              <a:t>Muokkaa perustyyl. napsautt.</a:t>
            </a:r>
            <a:endParaRPr lang="fi-FI" dirty="0"/>
          </a:p>
        </p:txBody>
      </p:sp>
    </p:spTree>
    <p:extLst>
      <p:ext uri="{BB962C8B-B14F-4D97-AF65-F5344CB8AC3E}">
        <p14:creationId xmlns:p14="http://schemas.microsoft.com/office/powerpoint/2010/main" val="368696886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2_Pääotsikko_valkoinen">
    <p:spTree>
      <p:nvGrpSpPr>
        <p:cNvPr id="1" name=""/>
        <p:cNvGrpSpPr/>
        <p:nvPr/>
      </p:nvGrpSpPr>
      <p:grpSpPr>
        <a:xfrm>
          <a:off x="0" y="0"/>
          <a:ext cx="0" cy="0"/>
          <a:chOff x="0" y="0"/>
          <a:chExt cx="0" cy="0"/>
        </a:xfrm>
      </p:grpSpPr>
      <p:grpSp>
        <p:nvGrpSpPr>
          <p:cNvPr id="2" name="Group 5"/>
          <p:cNvGrpSpPr>
            <a:grpSpLocks noChangeAspect="1"/>
          </p:cNvGrpSpPr>
          <p:nvPr userDrawn="1"/>
        </p:nvGrpSpPr>
        <p:grpSpPr bwMode="auto">
          <a:xfrm>
            <a:off x="6375583" y="0"/>
            <a:ext cx="5818719" cy="6858003"/>
            <a:chOff x="3008" y="0"/>
            <a:chExt cx="2749" cy="3240"/>
          </a:xfrm>
        </p:grpSpPr>
        <p:sp>
          <p:nvSpPr>
            <p:cNvPr id="12" name="Freeform 6"/>
            <p:cNvSpPr>
              <a:spLocks/>
            </p:cNvSpPr>
            <p:nvPr userDrawn="1"/>
          </p:nvSpPr>
          <p:spPr bwMode="auto">
            <a:xfrm>
              <a:off x="4230" y="2293"/>
              <a:ext cx="1527" cy="947"/>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1" name="Freeform 7"/>
            <p:cNvSpPr>
              <a:spLocks/>
            </p:cNvSpPr>
            <p:nvPr userDrawn="1"/>
          </p:nvSpPr>
          <p:spPr bwMode="auto">
            <a:xfrm>
              <a:off x="4842" y="1664"/>
              <a:ext cx="915" cy="1053"/>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8"/>
            <p:cNvSpPr>
              <a:spLocks/>
            </p:cNvSpPr>
            <p:nvPr userDrawn="1"/>
          </p:nvSpPr>
          <p:spPr bwMode="auto">
            <a:xfrm>
              <a:off x="3761" y="0"/>
              <a:ext cx="1602" cy="2293"/>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10"/>
            <p:cNvSpPr>
              <a:spLocks/>
            </p:cNvSpPr>
            <p:nvPr userDrawn="1"/>
          </p:nvSpPr>
          <p:spPr bwMode="auto">
            <a:xfrm>
              <a:off x="4842" y="0"/>
              <a:ext cx="915" cy="2293"/>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11"/>
            <p:cNvSpPr>
              <a:spLocks/>
            </p:cNvSpPr>
            <p:nvPr userDrawn="1"/>
          </p:nvSpPr>
          <p:spPr bwMode="auto">
            <a:xfrm>
              <a:off x="4842" y="2293"/>
              <a:ext cx="915" cy="54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2"/>
            <p:cNvSpPr>
              <a:spLocks/>
            </p:cNvSpPr>
            <p:nvPr userDrawn="1"/>
          </p:nvSpPr>
          <p:spPr bwMode="auto">
            <a:xfrm>
              <a:off x="3008" y="0"/>
              <a:ext cx="1834" cy="2293"/>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3"/>
            <p:cNvSpPr>
              <a:spLocks/>
            </p:cNvSpPr>
            <p:nvPr userDrawn="1"/>
          </p:nvSpPr>
          <p:spPr bwMode="auto">
            <a:xfrm>
              <a:off x="3831" y="2293"/>
              <a:ext cx="1011" cy="947"/>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3" name="Group 4"/>
          <p:cNvGrpSpPr>
            <a:grpSpLocks noChangeAspect="1"/>
          </p:cNvGrpSpPr>
          <p:nvPr userDrawn="1"/>
        </p:nvGrpSpPr>
        <p:grpSpPr bwMode="auto">
          <a:xfrm>
            <a:off x="937685" y="836085"/>
            <a:ext cx="4102104" cy="1193803"/>
            <a:chOff x="443" y="395"/>
            <a:chExt cx="1938" cy="564"/>
          </a:xfrm>
        </p:grpSpPr>
        <p:sp>
          <p:nvSpPr>
            <p:cNvPr id="4" name="AutoShape 3"/>
            <p:cNvSpPr>
              <a:spLocks noChangeAspect="1" noChangeArrowheads="1" noTextEdit="1"/>
            </p:cNvSpPr>
            <p:nvPr userDrawn="1"/>
          </p:nvSpPr>
          <p:spPr bwMode="auto">
            <a:xfrm>
              <a:off x="443" y="395"/>
              <a:ext cx="1938" cy="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p:cNvSpPr>
            <p:nvPr userDrawn="1"/>
          </p:nvSpPr>
          <p:spPr bwMode="auto">
            <a:xfrm>
              <a:off x="963" y="562"/>
              <a:ext cx="102" cy="89"/>
            </a:xfrm>
            <a:custGeom>
              <a:avLst/>
              <a:gdLst>
                <a:gd name="T0" fmla="*/ 83 w 102"/>
                <a:gd name="T1" fmla="*/ 17 h 89"/>
                <a:gd name="T2" fmla="*/ 53 w 102"/>
                <a:gd name="T3" fmla="*/ 89 h 89"/>
                <a:gd name="T4" fmla="*/ 49 w 102"/>
                <a:gd name="T5" fmla="*/ 89 h 89"/>
                <a:gd name="T6" fmla="*/ 17 w 102"/>
                <a:gd name="T7" fmla="*/ 17 h 89"/>
                <a:gd name="T8" fmla="*/ 17 w 102"/>
                <a:gd name="T9" fmla="*/ 17 h 89"/>
                <a:gd name="T10" fmla="*/ 15 w 102"/>
                <a:gd name="T11" fmla="*/ 11 h 89"/>
                <a:gd name="T12" fmla="*/ 12 w 102"/>
                <a:gd name="T13" fmla="*/ 8 h 89"/>
                <a:gd name="T14" fmla="*/ 7 w 102"/>
                <a:gd name="T15" fmla="*/ 5 h 89"/>
                <a:gd name="T16" fmla="*/ 0 w 102"/>
                <a:gd name="T17" fmla="*/ 5 h 89"/>
                <a:gd name="T18" fmla="*/ 0 w 102"/>
                <a:gd name="T19" fmla="*/ 0 h 89"/>
                <a:gd name="T20" fmla="*/ 48 w 102"/>
                <a:gd name="T21" fmla="*/ 0 h 89"/>
                <a:gd name="T22" fmla="*/ 48 w 102"/>
                <a:gd name="T23" fmla="*/ 5 h 89"/>
                <a:gd name="T24" fmla="*/ 48 w 102"/>
                <a:gd name="T25" fmla="*/ 5 h 89"/>
                <a:gd name="T26" fmla="*/ 40 w 102"/>
                <a:gd name="T27" fmla="*/ 5 h 89"/>
                <a:gd name="T28" fmla="*/ 35 w 102"/>
                <a:gd name="T29" fmla="*/ 8 h 89"/>
                <a:gd name="T30" fmla="*/ 35 w 102"/>
                <a:gd name="T31" fmla="*/ 9 h 89"/>
                <a:gd name="T32" fmla="*/ 35 w 102"/>
                <a:gd name="T33" fmla="*/ 11 h 89"/>
                <a:gd name="T34" fmla="*/ 37 w 102"/>
                <a:gd name="T35" fmla="*/ 16 h 89"/>
                <a:gd name="T36" fmla="*/ 56 w 102"/>
                <a:gd name="T37" fmla="*/ 63 h 89"/>
                <a:gd name="T38" fmla="*/ 77 w 102"/>
                <a:gd name="T39" fmla="*/ 16 h 89"/>
                <a:gd name="T40" fmla="*/ 77 w 102"/>
                <a:gd name="T41" fmla="*/ 16 h 89"/>
                <a:gd name="T42" fmla="*/ 78 w 102"/>
                <a:gd name="T43" fmla="*/ 11 h 89"/>
                <a:gd name="T44" fmla="*/ 78 w 102"/>
                <a:gd name="T45" fmla="*/ 9 h 89"/>
                <a:gd name="T46" fmla="*/ 77 w 102"/>
                <a:gd name="T47" fmla="*/ 8 h 89"/>
                <a:gd name="T48" fmla="*/ 73 w 102"/>
                <a:gd name="T49" fmla="*/ 5 h 89"/>
                <a:gd name="T50" fmla="*/ 66 w 102"/>
                <a:gd name="T51" fmla="*/ 5 h 89"/>
                <a:gd name="T52" fmla="*/ 66 w 102"/>
                <a:gd name="T53" fmla="*/ 0 h 89"/>
                <a:gd name="T54" fmla="*/ 102 w 102"/>
                <a:gd name="T55" fmla="*/ 0 h 89"/>
                <a:gd name="T56" fmla="*/ 102 w 102"/>
                <a:gd name="T57" fmla="*/ 5 h 89"/>
                <a:gd name="T58" fmla="*/ 102 w 102"/>
                <a:gd name="T59" fmla="*/ 5 h 89"/>
                <a:gd name="T60" fmla="*/ 94 w 102"/>
                <a:gd name="T61" fmla="*/ 5 h 89"/>
                <a:gd name="T62" fmla="*/ 91 w 102"/>
                <a:gd name="T63" fmla="*/ 8 h 89"/>
                <a:gd name="T64" fmla="*/ 87 w 102"/>
                <a:gd name="T65" fmla="*/ 11 h 89"/>
                <a:gd name="T66" fmla="*/ 83 w 102"/>
                <a:gd name="T67" fmla="*/ 17 h 89"/>
                <a:gd name="T68" fmla="*/ 83 w 102"/>
                <a:gd name="T69" fmla="*/ 1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89">
                  <a:moveTo>
                    <a:pt x="83" y="17"/>
                  </a:moveTo>
                  <a:lnTo>
                    <a:pt x="53" y="89"/>
                  </a:lnTo>
                  <a:lnTo>
                    <a:pt x="49" y="89"/>
                  </a:lnTo>
                  <a:lnTo>
                    <a:pt x="17" y="17"/>
                  </a:lnTo>
                  <a:lnTo>
                    <a:pt x="17" y="17"/>
                  </a:lnTo>
                  <a:lnTo>
                    <a:pt x="15" y="11"/>
                  </a:lnTo>
                  <a:lnTo>
                    <a:pt x="12" y="8"/>
                  </a:lnTo>
                  <a:lnTo>
                    <a:pt x="7" y="5"/>
                  </a:lnTo>
                  <a:lnTo>
                    <a:pt x="0" y="5"/>
                  </a:lnTo>
                  <a:lnTo>
                    <a:pt x="0" y="0"/>
                  </a:lnTo>
                  <a:lnTo>
                    <a:pt x="48" y="0"/>
                  </a:lnTo>
                  <a:lnTo>
                    <a:pt x="48" y="5"/>
                  </a:lnTo>
                  <a:lnTo>
                    <a:pt x="48" y="5"/>
                  </a:lnTo>
                  <a:lnTo>
                    <a:pt x="40" y="5"/>
                  </a:lnTo>
                  <a:lnTo>
                    <a:pt x="35" y="8"/>
                  </a:lnTo>
                  <a:lnTo>
                    <a:pt x="35" y="9"/>
                  </a:lnTo>
                  <a:lnTo>
                    <a:pt x="35" y="11"/>
                  </a:lnTo>
                  <a:lnTo>
                    <a:pt x="37" y="16"/>
                  </a:lnTo>
                  <a:lnTo>
                    <a:pt x="56" y="63"/>
                  </a:lnTo>
                  <a:lnTo>
                    <a:pt x="77" y="16"/>
                  </a:lnTo>
                  <a:lnTo>
                    <a:pt x="77" y="16"/>
                  </a:lnTo>
                  <a:lnTo>
                    <a:pt x="78" y="11"/>
                  </a:lnTo>
                  <a:lnTo>
                    <a:pt x="78" y="9"/>
                  </a:lnTo>
                  <a:lnTo>
                    <a:pt x="77" y="8"/>
                  </a:lnTo>
                  <a:lnTo>
                    <a:pt x="73" y="5"/>
                  </a:lnTo>
                  <a:lnTo>
                    <a:pt x="66" y="5"/>
                  </a:lnTo>
                  <a:lnTo>
                    <a:pt x="66" y="0"/>
                  </a:lnTo>
                  <a:lnTo>
                    <a:pt x="102" y="0"/>
                  </a:lnTo>
                  <a:lnTo>
                    <a:pt x="102" y="5"/>
                  </a:lnTo>
                  <a:lnTo>
                    <a:pt x="102" y="5"/>
                  </a:lnTo>
                  <a:lnTo>
                    <a:pt x="94" y="5"/>
                  </a:lnTo>
                  <a:lnTo>
                    <a:pt x="91"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6"/>
            <p:cNvSpPr>
              <a:spLocks noEditPoints="1"/>
            </p:cNvSpPr>
            <p:nvPr userDrawn="1"/>
          </p:nvSpPr>
          <p:spPr bwMode="auto">
            <a:xfrm>
              <a:off x="1054" y="560"/>
              <a:ext cx="100" cy="89"/>
            </a:xfrm>
            <a:custGeom>
              <a:avLst/>
              <a:gdLst>
                <a:gd name="T0" fmla="*/ 23 w 100"/>
                <a:gd name="T1" fmla="*/ 73 h 89"/>
                <a:gd name="T2" fmla="*/ 23 w 100"/>
                <a:gd name="T3" fmla="*/ 73 h 89"/>
                <a:gd name="T4" fmla="*/ 22 w 100"/>
                <a:gd name="T5" fmla="*/ 79 h 89"/>
                <a:gd name="T6" fmla="*/ 22 w 100"/>
                <a:gd name="T7" fmla="*/ 80 h 89"/>
                <a:gd name="T8" fmla="*/ 23 w 100"/>
                <a:gd name="T9" fmla="*/ 82 h 89"/>
                <a:gd name="T10" fmla="*/ 26 w 100"/>
                <a:gd name="T11" fmla="*/ 84 h 89"/>
                <a:gd name="T12" fmla="*/ 34 w 100"/>
                <a:gd name="T13" fmla="*/ 84 h 89"/>
                <a:gd name="T14" fmla="*/ 34 w 100"/>
                <a:gd name="T15" fmla="*/ 89 h 89"/>
                <a:gd name="T16" fmla="*/ 0 w 100"/>
                <a:gd name="T17" fmla="*/ 89 h 89"/>
                <a:gd name="T18" fmla="*/ 0 w 100"/>
                <a:gd name="T19" fmla="*/ 84 h 89"/>
                <a:gd name="T20" fmla="*/ 0 w 100"/>
                <a:gd name="T21" fmla="*/ 84 h 89"/>
                <a:gd name="T22" fmla="*/ 6 w 100"/>
                <a:gd name="T23" fmla="*/ 84 h 89"/>
                <a:gd name="T24" fmla="*/ 11 w 100"/>
                <a:gd name="T25" fmla="*/ 82 h 89"/>
                <a:gd name="T26" fmla="*/ 14 w 100"/>
                <a:gd name="T27" fmla="*/ 78 h 89"/>
                <a:gd name="T28" fmla="*/ 17 w 100"/>
                <a:gd name="T29" fmla="*/ 72 h 89"/>
                <a:gd name="T30" fmla="*/ 48 w 100"/>
                <a:gd name="T31" fmla="*/ 0 h 89"/>
                <a:gd name="T32" fmla="*/ 51 w 100"/>
                <a:gd name="T33" fmla="*/ 0 h 89"/>
                <a:gd name="T34" fmla="*/ 83 w 100"/>
                <a:gd name="T35" fmla="*/ 72 h 89"/>
                <a:gd name="T36" fmla="*/ 83 w 100"/>
                <a:gd name="T37" fmla="*/ 72 h 89"/>
                <a:gd name="T38" fmla="*/ 85 w 100"/>
                <a:gd name="T39" fmla="*/ 78 h 89"/>
                <a:gd name="T40" fmla="*/ 89 w 100"/>
                <a:gd name="T41" fmla="*/ 82 h 89"/>
                <a:gd name="T42" fmla="*/ 93 w 100"/>
                <a:gd name="T43" fmla="*/ 84 h 89"/>
                <a:gd name="T44" fmla="*/ 100 w 100"/>
                <a:gd name="T45" fmla="*/ 84 h 89"/>
                <a:gd name="T46" fmla="*/ 100 w 100"/>
                <a:gd name="T47" fmla="*/ 89 h 89"/>
                <a:gd name="T48" fmla="*/ 53 w 100"/>
                <a:gd name="T49" fmla="*/ 89 h 89"/>
                <a:gd name="T50" fmla="*/ 53 w 100"/>
                <a:gd name="T51" fmla="*/ 84 h 89"/>
                <a:gd name="T52" fmla="*/ 53 w 100"/>
                <a:gd name="T53" fmla="*/ 84 h 89"/>
                <a:gd name="T54" fmla="*/ 61 w 100"/>
                <a:gd name="T55" fmla="*/ 84 h 89"/>
                <a:gd name="T56" fmla="*/ 64 w 100"/>
                <a:gd name="T57" fmla="*/ 82 h 89"/>
                <a:gd name="T58" fmla="*/ 66 w 100"/>
                <a:gd name="T59" fmla="*/ 80 h 89"/>
                <a:gd name="T60" fmla="*/ 66 w 100"/>
                <a:gd name="T61" fmla="*/ 78 h 89"/>
                <a:gd name="T62" fmla="*/ 64 w 100"/>
                <a:gd name="T63" fmla="*/ 73 h 89"/>
                <a:gd name="T64" fmla="*/ 58 w 100"/>
                <a:gd name="T65" fmla="*/ 60 h 89"/>
                <a:gd name="T66" fmla="*/ 29 w 100"/>
                <a:gd name="T67" fmla="*/ 60 h 89"/>
                <a:gd name="T68" fmla="*/ 23 w 100"/>
                <a:gd name="T69" fmla="*/ 73 h 89"/>
                <a:gd name="T70" fmla="*/ 44 w 100"/>
                <a:gd name="T71" fmla="*/ 27 h 89"/>
                <a:gd name="T72" fmla="*/ 33 w 100"/>
                <a:gd name="T73" fmla="*/ 54 h 89"/>
                <a:gd name="T74" fmla="*/ 56 w 100"/>
                <a:gd name="T75" fmla="*/ 54 h 89"/>
                <a:gd name="T76" fmla="*/ 44 w 100"/>
                <a:gd name="T77" fmla="*/ 2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9">
                  <a:moveTo>
                    <a:pt x="23" y="73"/>
                  </a:moveTo>
                  <a:lnTo>
                    <a:pt x="23" y="73"/>
                  </a:lnTo>
                  <a:lnTo>
                    <a:pt x="22" y="79"/>
                  </a:lnTo>
                  <a:lnTo>
                    <a:pt x="22" y="80"/>
                  </a:lnTo>
                  <a:lnTo>
                    <a:pt x="23" y="82"/>
                  </a:lnTo>
                  <a:lnTo>
                    <a:pt x="26" y="84"/>
                  </a:lnTo>
                  <a:lnTo>
                    <a:pt x="34" y="84"/>
                  </a:lnTo>
                  <a:lnTo>
                    <a:pt x="34" y="89"/>
                  </a:lnTo>
                  <a:lnTo>
                    <a:pt x="0" y="89"/>
                  </a:lnTo>
                  <a:lnTo>
                    <a:pt x="0" y="84"/>
                  </a:lnTo>
                  <a:lnTo>
                    <a:pt x="0" y="84"/>
                  </a:lnTo>
                  <a:lnTo>
                    <a:pt x="6" y="84"/>
                  </a:lnTo>
                  <a:lnTo>
                    <a:pt x="11" y="82"/>
                  </a:lnTo>
                  <a:lnTo>
                    <a:pt x="14" y="78"/>
                  </a:lnTo>
                  <a:lnTo>
                    <a:pt x="17" y="72"/>
                  </a:lnTo>
                  <a:lnTo>
                    <a:pt x="48" y="0"/>
                  </a:lnTo>
                  <a:lnTo>
                    <a:pt x="51" y="0"/>
                  </a:lnTo>
                  <a:lnTo>
                    <a:pt x="83" y="72"/>
                  </a:lnTo>
                  <a:lnTo>
                    <a:pt x="83" y="72"/>
                  </a:lnTo>
                  <a:lnTo>
                    <a:pt x="85" y="78"/>
                  </a:lnTo>
                  <a:lnTo>
                    <a:pt x="89" y="82"/>
                  </a:lnTo>
                  <a:lnTo>
                    <a:pt x="93" y="84"/>
                  </a:lnTo>
                  <a:lnTo>
                    <a:pt x="100" y="84"/>
                  </a:lnTo>
                  <a:lnTo>
                    <a:pt x="100" y="89"/>
                  </a:lnTo>
                  <a:lnTo>
                    <a:pt x="53" y="89"/>
                  </a:lnTo>
                  <a:lnTo>
                    <a:pt x="53" y="84"/>
                  </a:lnTo>
                  <a:lnTo>
                    <a:pt x="53" y="84"/>
                  </a:lnTo>
                  <a:lnTo>
                    <a:pt x="61" y="84"/>
                  </a:lnTo>
                  <a:lnTo>
                    <a:pt x="64" y="82"/>
                  </a:lnTo>
                  <a:lnTo>
                    <a:pt x="66" y="80"/>
                  </a:lnTo>
                  <a:lnTo>
                    <a:pt x="66" y="78"/>
                  </a:lnTo>
                  <a:lnTo>
                    <a:pt x="64" y="73"/>
                  </a:lnTo>
                  <a:lnTo>
                    <a:pt x="58" y="60"/>
                  </a:lnTo>
                  <a:lnTo>
                    <a:pt x="29" y="60"/>
                  </a:lnTo>
                  <a:lnTo>
                    <a:pt x="23" y="73"/>
                  </a:lnTo>
                  <a:close/>
                  <a:moveTo>
                    <a:pt x="44" y="27"/>
                  </a:moveTo>
                  <a:lnTo>
                    <a:pt x="33" y="54"/>
                  </a:lnTo>
                  <a:lnTo>
                    <a:pt x="56" y="54"/>
                  </a:lnTo>
                  <a:lnTo>
                    <a:pt x="44" y="2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7"/>
            <p:cNvSpPr>
              <a:spLocks/>
            </p:cNvSpPr>
            <p:nvPr userDrawn="1"/>
          </p:nvSpPr>
          <p:spPr bwMode="auto">
            <a:xfrm>
              <a:off x="1165" y="562"/>
              <a:ext cx="83" cy="87"/>
            </a:xfrm>
            <a:custGeom>
              <a:avLst/>
              <a:gdLst>
                <a:gd name="T0" fmla="*/ 0 w 83"/>
                <a:gd name="T1" fmla="*/ 5 h 87"/>
                <a:gd name="T2" fmla="*/ 0 w 83"/>
                <a:gd name="T3" fmla="*/ 0 h 87"/>
                <a:gd name="T4" fmla="*/ 45 w 83"/>
                <a:gd name="T5" fmla="*/ 0 h 87"/>
                <a:gd name="T6" fmla="*/ 45 w 83"/>
                <a:gd name="T7" fmla="*/ 5 h 87"/>
                <a:gd name="T8" fmla="*/ 45 w 83"/>
                <a:gd name="T9" fmla="*/ 5 h 87"/>
                <a:gd name="T10" fmla="*/ 38 w 83"/>
                <a:gd name="T11" fmla="*/ 5 h 87"/>
                <a:gd name="T12" fmla="*/ 35 w 83"/>
                <a:gd name="T13" fmla="*/ 6 h 87"/>
                <a:gd name="T14" fmla="*/ 34 w 83"/>
                <a:gd name="T15" fmla="*/ 8 h 87"/>
                <a:gd name="T16" fmla="*/ 32 w 83"/>
                <a:gd name="T17" fmla="*/ 12 h 87"/>
                <a:gd name="T18" fmla="*/ 32 w 83"/>
                <a:gd name="T19" fmla="*/ 21 h 87"/>
                <a:gd name="T20" fmla="*/ 32 w 83"/>
                <a:gd name="T21" fmla="*/ 64 h 87"/>
                <a:gd name="T22" fmla="*/ 32 w 83"/>
                <a:gd name="T23" fmla="*/ 64 h 87"/>
                <a:gd name="T24" fmla="*/ 32 w 83"/>
                <a:gd name="T25" fmla="*/ 72 h 87"/>
                <a:gd name="T26" fmla="*/ 34 w 83"/>
                <a:gd name="T27" fmla="*/ 77 h 87"/>
                <a:gd name="T28" fmla="*/ 35 w 83"/>
                <a:gd name="T29" fmla="*/ 78 h 87"/>
                <a:gd name="T30" fmla="*/ 38 w 83"/>
                <a:gd name="T31" fmla="*/ 80 h 87"/>
                <a:gd name="T32" fmla="*/ 45 w 83"/>
                <a:gd name="T33" fmla="*/ 81 h 87"/>
                <a:gd name="T34" fmla="*/ 62 w 83"/>
                <a:gd name="T35" fmla="*/ 81 h 87"/>
                <a:gd name="T36" fmla="*/ 62 w 83"/>
                <a:gd name="T37" fmla="*/ 81 h 87"/>
                <a:gd name="T38" fmla="*/ 70 w 83"/>
                <a:gd name="T39" fmla="*/ 80 h 87"/>
                <a:gd name="T40" fmla="*/ 74 w 83"/>
                <a:gd name="T41" fmla="*/ 77 h 87"/>
                <a:gd name="T42" fmla="*/ 77 w 83"/>
                <a:gd name="T43" fmla="*/ 75 h 87"/>
                <a:gd name="T44" fmla="*/ 78 w 83"/>
                <a:gd name="T45" fmla="*/ 70 h 87"/>
                <a:gd name="T46" fmla="*/ 79 w 83"/>
                <a:gd name="T47" fmla="*/ 66 h 87"/>
                <a:gd name="T48" fmla="*/ 83 w 83"/>
                <a:gd name="T49" fmla="*/ 66 h 87"/>
                <a:gd name="T50" fmla="*/ 82 w 83"/>
                <a:gd name="T51" fmla="*/ 87 h 87"/>
                <a:gd name="T52" fmla="*/ 0 w 83"/>
                <a:gd name="T53" fmla="*/ 87 h 87"/>
                <a:gd name="T54" fmla="*/ 0 w 83"/>
                <a:gd name="T55" fmla="*/ 82 h 87"/>
                <a:gd name="T56" fmla="*/ 0 w 83"/>
                <a:gd name="T57" fmla="*/ 82 h 87"/>
                <a:gd name="T58" fmla="*/ 7 w 83"/>
                <a:gd name="T59" fmla="*/ 82 h 87"/>
                <a:gd name="T60" fmla="*/ 10 w 83"/>
                <a:gd name="T61" fmla="*/ 81 h 87"/>
                <a:gd name="T62" fmla="*/ 11 w 83"/>
                <a:gd name="T63" fmla="*/ 80 h 87"/>
                <a:gd name="T64" fmla="*/ 13 w 83"/>
                <a:gd name="T65" fmla="*/ 75 h 87"/>
                <a:gd name="T66" fmla="*/ 13 w 83"/>
                <a:gd name="T67" fmla="*/ 66 h 87"/>
                <a:gd name="T68" fmla="*/ 13 w 83"/>
                <a:gd name="T69" fmla="*/ 21 h 87"/>
                <a:gd name="T70" fmla="*/ 13 w 83"/>
                <a:gd name="T71" fmla="*/ 21 h 87"/>
                <a:gd name="T72" fmla="*/ 13 w 83"/>
                <a:gd name="T73" fmla="*/ 12 h 87"/>
                <a:gd name="T74" fmla="*/ 11 w 83"/>
                <a:gd name="T75" fmla="*/ 8 h 87"/>
                <a:gd name="T76" fmla="*/ 10 w 83"/>
                <a:gd name="T77" fmla="*/ 6 h 87"/>
                <a:gd name="T78" fmla="*/ 7 w 83"/>
                <a:gd name="T79" fmla="*/ 5 h 87"/>
                <a:gd name="T80" fmla="*/ 0 w 83"/>
                <a:gd name="T81" fmla="*/ 5 h 87"/>
                <a:gd name="T82" fmla="*/ 0 w 83"/>
                <a:gd name="T83"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0" y="5"/>
                  </a:moveTo>
                  <a:lnTo>
                    <a:pt x="0" y="0"/>
                  </a:lnTo>
                  <a:lnTo>
                    <a:pt x="45" y="0"/>
                  </a:lnTo>
                  <a:lnTo>
                    <a:pt x="45" y="5"/>
                  </a:lnTo>
                  <a:lnTo>
                    <a:pt x="45" y="5"/>
                  </a:lnTo>
                  <a:lnTo>
                    <a:pt x="38" y="5"/>
                  </a:lnTo>
                  <a:lnTo>
                    <a:pt x="35" y="6"/>
                  </a:lnTo>
                  <a:lnTo>
                    <a:pt x="34" y="8"/>
                  </a:lnTo>
                  <a:lnTo>
                    <a:pt x="32" y="12"/>
                  </a:lnTo>
                  <a:lnTo>
                    <a:pt x="32" y="21"/>
                  </a:lnTo>
                  <a:lnTo>
                    <a:pt x="32" y="64"/>
                  </a:lnTo>
                  <a:lnTo>
                    <a:pt x="32" y="64"/>
                  </a:lnTo>
                  <a:lnTo>
                    <a:pt x="32" y="72"/>
                  </a:lnTo>
                  <a:lnTo>
                    <a:pt x="34" y="77"/>
                  </a:lnTo>
                  <a:lnTo>
                    <a:pt x="35" y="78"/>
                  </a:lnTo>
                  <a:lnTo>
                    <a:pt x="38" y="80"/>
                  </a:lnTo>
                  <a:lnTo>
                    <a:pt x="45" y="81"/>
                  </a:lnTo>
                  <a:lnTo>
                    <a:pt x="62" y="81"/>
                  </a:lnTo>
                  <a:lnTo>
                    <a:pt x="62" y="81"/>
                  </a:lnTo>
                  <a:lnTo>
                    <a:pt x="70" y="80"/>
                  </a:lnTo>
                  <a:lnTo>
                    <a:pt x="74" y="77"/>
                  </a:lnTo>
                  <a:lnTo>
                    <a:pt x="77" y="75"/>
                  </a:lnTo>
                  <a:lnTo>
                    <a:pt x="78" y="70"/>
                  </a:lnTo>
                  <a:lnTo>
                    <a:pt x="79" y="66"/>
                  </a:lnTo>
                  <a:lnTo>
                    <a:pt x="83" y="66"/>
                  </a:lnTo>
                  <a:lnTo>
                    <a:pt x="82" y="87"/>
                  </a:lnTo>
                  <a:lnTo>
                    <a:pt x="0" y="87"/>
                  </a:lnTo>
                  <a:lnTo>
                    <a:pt x="0" y="82"/>
                  </a:lnTo>
                  <a:lnTo>
                    <a:pt x="0" y="82"/>
                  </a:lnTo>
                  <a:lnTo>
                    <a:pt x="7" y="82"/>
                  </a:lnTo>
                  <a:lnTo>
                    <a:pt x="10" y="81"/>
                  </a:lnTo>
                  <a:lnTo>
                    <a:pt x="11" y="80"/>
                  </a:lnTo>
                  <a:lnTo>
                    <a:pt x="13" y="75"/>
                  </a:lnTo>
                  <a:lnTo>
                    <a:pt x="13" y="66"/>
                  </a:lnTo>
                  <a:lnTo>
                    <a:pt x="13" y="21"/>
                  </a:lnTo>
                  <a:lnTo>
                    <a:pt x="13" y="21"/>
                  </a:lnTo>
                  <a:lnTo>
                    <a:pt x="13" y="12"/>
                  </a:lnTo>
                  <a:lnTo>
                    <a:pt x="11" y="8"/>
                  </a:lnTo>
                  <a:lnTo>
                    <a:pt x="10" y="6"/>
                  </a:lnTo>
                  <a:lnTo>
                    <a:pt x="7" y="5"/>
                  </a:lnTo>
                  <a:lnTo>
                    <a:pt x="0" y="5"/>
                  </a:lnTo>
                  <a:lnTo>
                    <a:pt x="0"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8"/>
            <p:cNvSpPr>
              <a:spLocks/>
            </p:cNvSpPr>
            <p:nvPr userDrawn="1"/>
          </p:nvSpPr>
          <p:spPr bwMode="auto">
            <a:xfrm>
              <a:off x="1249" y="562"/>
              <a:ext cx="90" cy="87"/>
            </a:xfrm>
            <a:custGeom>
              <a:avLst/>
              <a:gdLst>
                <a:gd name="T0" fmla="*/ 90 w 90"/>
                <a:gd name="T1" fmla="*/ 21 h 87"/>
                <a:gd name="T2" fmla="*/ 86 w 90"/>
                <a:gd name="T3" fmla="*/ 21 h 87"/>
                <a:gd name="T4" fmla="*/ 85 w 90"/>
                <a:gd name="T5" fmla="*/ 19 h 87"/>
                <a:gd name="T6" fmla="*/ 85 w 90"/>
                <a:gd name="T7" fmla="*/ 19 h 87"/>
                <a:gd name="T8" fmla="*/ 83 w 90"/>
                <a:gd name="T9" fmla="*/ 12 h 87"/>
                <a:gd name="T10" fmla="*/ 81 w 90"/>
                <a:gd name="T11" fmla="*/ 10 h 87"/>
                <a:gd name="T12" fmla="*/ 76 w 90"/>
                <a:gd name="T13" fmla="*/ 8 h 87"/>
                <a:gd name="T14" fmla="*/ 69 w 90"/>
                <a:gd name="T15" fmla="*/ 8 h 87"/>
                <a:gd name="T16" fmla="*/ 54 w 90"/>
                <a:gd name="T17" fmla="*/ 8 h 87"/>
                <a:gd name="T18" fmla="*/ 54 w 90"/>
                <a:gd name="T19" fmla="*/ 66 h 87"/>
                <a:gd name="T20" fmla="*/ 54 w 90"/>
                <a:gd name="T21" fmla="*/ 66 h 87"/>
                <a:gd name="T22" fmla="*/ 54 w 90"/>
                <a:gd name="T23" fmla="*/ 75 h 87"/>
                <a:gd name="T24" fmla="*/ 57 w 90"/>
                <a:gd name="T25" fmla="*/ 80 h 87"/>
                <a:gd name="T26" fmla="*/ 58 w 90"/>
                <a:gd name="T27" fmla="*/ 81 h 87"/>
                <a:gd name="T28" fmla="*/ 60 w 90"/>
                <a:gd name="T29" fmla="*/ 82 h 87"/>
                <a:gd name="T30" fmla="*/ 68 w 90"/>
                <a:gd name="T31" fmla="*/ 82 h 87"/>
                <a:gd name="T32" fmla="*/ 68 w 90"/>
                <a:gd name="T33" fmla="*/ 87 h 87"/>
                <a:gd name="T34" fmla="*/ 22 w 90"/>
                <a:gd name="T35" fmla="*/ 87 h 87"/>
                <a:gd name="T36" fmla="*/ 22 w 90"/>
                <a:gd name="T37" fmla="*/ 82 h 87"/>
                <a:gd name="T38" fmla="*/ 22 w 90"/>
                <a:gd name="T39" fmla="*/ 82 h 87"/>
                <a:gd name="T40" fmla="*/ 30 w 90"/>
                <a:gd name="T41" fmla="*/ 82 h 87"/>
                <a:gd name="T42" fmla="*/ 32 w 90"/>
                <a:gd name="T43" fmla="*/ 81 h 87"/>
                <a:gd name="T44" fmla="*/ 33 w 90"/>
                <a:gd name="T45" fmla="*/ 80 h 87"/>
                <a:gd name="T46" fmla="*/ 36 w 90"/>
                <a:gd name="T47" fmla="*/ 75 h 87"/>
                <a:gd name="T48" fmla="*/ 36 w 90"/>
                <a:gd name="T49" fmla="*/ 66 h 87"/>
                <a:gd name="T50" fmla="*/ 36 w 90"/>
                <a:gd name="T51" fmla="*/ 8 h 87"/>
                <a:gd name="T52" fmla="*/ 21 w 90"/>
                <a:gd name="T53" fmla="*/ 8 h 87"/>
                <a:gd name="T54" fmla="*/ 21 w 90"/>
                <a:gd name="T55" fmla="*/ 8 h 87"/>
                <a:gd name="T56" fmla="*/ 14 w 90"/>
                <a:gd name="T57" fmla="*/ 8 h 87"/>
                <a:gd name="T58" fmla="*/ 9 w 90"/>
                <a:gd name="T59" fmla="*/ 10 h 87"/>
                <a:gd name="T60" fmla="*/ 6 w 90"/>
                <a:gd name="T61" fmla="*/ 12 h 87"/>
                <a:gd name="T62" fmla="*/ 5 w 90"/>
                <a:gd name="T63" fmla="*/ 19 h 87"/>
                <a:gd name="T64" fmla="*/ 4 w 90"/>
                <a:gd name="T65" fmla="*/ 21 h 87"/>
                <a:gd name="T66" fmla="*/ 0 w 90"/>
                <a:gd name="T67" fmla="*/ 21 h 87"/>
                <a:gd name="T68" fmla="*/ 2 w 90"/>
                <a:gd name="T69" fmla="*/ 0 h 87"/>
                <a:gd name="T70" fmla="*/ 88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6" y="21"/>
                  </a:lnTo>
                  <a:lnTo>
                    <a:pt x="85" y="19"/>
                  </a:lnTo>
                  <a:lnTo>
                    <a:pt x="85" y="19"/>
                  </a:lnTo>
                  <a:lnTo>
                    <a:pt x="83" y="12"/>
                  </a:lnTo>
                  <a:lnTo>
                    <a:pt x="81" y="10"/>
                  </a:lnTo>
                  <a:lnTo>
                    <a:pt x="76" y="8"/>
                  </a:lnTo>
                  <a:lnTo>
                    <a:pt x="69" y="8"/>
                  </a:lnTo>
                  <a:lnTo>
                    <a:pt x="54" y="8"/>
                  </a:lnTo>
                  <a:lnTo>
                    <a:pt x="54" y="66"/>
                  </a:lnTo>
                  <a:lnTo>
                    <a:pt x="54" y="66"/>
                  </a:lnTo>
                  <a:lnTo>
                    <a:pt x="54" y="75"/>
                  </a:lnTo>
                  <a:lnTo>
                    <a:pt x="57" y="80"/>
                  </a:lnTo>
                  <a:lnTo>
                    <a:pt x="58" y="81"/>
                  </a:lnTo>
                  <a:lnTo>
                    <a:pt x="60" y="82"/>
                  </a:lnTo>
                  <a:lnTo>
                    <a:pt x="68" y="82"/>
                  </a:lnTo>
                  <a:lnTo>
                    <a:pt x="68" y="87"/>
                  </a:lnTo>
                  <a:lnTo>
                    <a:pt x="22" y="87"/>
                  </a:lnTo>
                  <a:lnTo>
                    <a:pt x="22" y="82"/>
                  </a:lnTo>
                  <a:lnTo>
                    <a:pt x="22" y="82"/>
                  </a:lnTo>
                  <a:lnTo>
                    <a:pt x="30" y="82"/>
                  </a:lnTo>
                  <a:lnTo>
                    <a:pt x="32" y="81"/>
                  </a:lnTo>
                  <a:lnTo>
                    <a:pt x="33" y="80"/>
                  </a:lnTo>
                  <a:lnTo>
                    <a:pt x="36" y="75"/>
                  </a:lnTo>
                  <a:lnTo>
                    <a:pt x="36" y="66"/>
                  </a:lnTo>
                  <a:lnTo>
                    <a:pt x="36" y="8"/>
                  </a:lnTo>
                  <a:lnTo>
                    <a:pt x="21" y="8"/>
                  </a:lnTo>
                  <a:lnTo>
                    <a:pt x="21" y="8"/>
                  </a:lnTo>
                  <a:lnTo>
                    <a:pt x="14" y="8"/>
                  </a:lnTo>
                  <a:lnTo>
                    <a:pt x="9" y="10"/>
                  </a:lnTo>
                  <a:lnTo>
                    <a:pt x="6" y="12"/>
                  </a:lnTo>
                  <a:lnTo>
                    <a:pt x="5" y="19"/>
                  </a:lnTo>
                  <a:lnTo>
                    <a:pt x="4" y="21"/>
                  </a:lnTo>
                  <a:lnTo>
                    <a:pt x="0" y="21"/>
                  </a:lnTo>
                  <a:lnTo>
                    <a:pt x="2" y="0"/>
                  </a:lnTo>
                  <a:lnTo>
                    <a:pt x="88"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9"/>
            <p:cNvSpPr>
              <a:spLocks/>
            </p:cNvSpPr>
            <p:nvPr userDrawn="1"/>
          </p:nvSpPr>
          <p:spPr bwMode="auto">
            <a:xfrm>
              <a:off x="1357" y="562"/>
              <a:ext cx="45" cy="87"/>
            </a:xfrm>
            <a:custGeom>
              <a:avLst/>
              <a:gdLst>
                <a:gd name="T0" fmla="*/ 0 w 45"/>
                <a:gd name="T1" fmla="*/ 87 h 87"/>
                <a:gd name="T2" fmla="*/ 0 w 45"/>
                <a:gd name="T3" fmla="*/ 82 h 87"/>
                <a:gd name="T4" fmla="*/ 0 w 45"/>
                <a:gd name="T5" fmla="*/ 82 h 87"/>
                <a:gd name="T6" fmla="*/ 6 w 45"/>
                <a:gd name="T7" fmla="*/ 82 h 87"/>
                <a:gd name="T8" fmla="*/ 9 w 45"/>
                <a:gd name="T9" fmla="*/ 81 h 87"/>
                <a:gd name="T10" fmla="*/ 11 w 45"/>
                <a:gd name="T11" fmla="*/ 80 h 87"/>
                <a:gd name="T12" fmla="*/ 12 w 45"/>
                <a:gd name="T13" fmla="*/ 75 h 87"/>
                <a:gd name="T14" fmla="*/ 13 w 45"/>
                <a:gd name="T15" fmla="*/ 66 h 87"/>
                <a:gd name="T16" fmla="*/ 13 w 45"/>
                <a:gd name="T17" fmla="*/ 21 h 87"/>
                <a:gd name="T18" fmla="*/ 13 w 45"/>
                <a:gd name="T19" fmla="*/ 21 h 87"/>
                <a:gd name="T20" fmla="*/ 12 w 45"/>
                <a:gd name="T21" fmla="*/ 12 h 87"/>
                <a:gd name="T22" fmla="*/ 11 w 45"/>
                <a:gd name="T23" fmla="*/ 8 h 87"/>
                <a:gd name="T24" fmla="*/ 9 w 45"/>
                <a:gd name="T25" fmla="*/ 6 h 87"/>
                <a:gd name="T26" fmla="*/ 6 w 45"/>
                <a:gd name="T27" fmla="*/ 5 h 87"/>
                <a:gd name="T28" fmla="*/ 0 w 45"/>
                <a:gd name="T29" fmla="*/ 5 h 87"/>
                <a:gd name="T30" fmla="*/ 0 w 45"/>
                <a:gd name="T31" fmla="*/ 0 h 87"/>
                <a:gd name="T32" fmla="*/ 45 w 45"/>
                <a:gd name="T33" fmla="*/ 0 h 87"/>
                <a:gd name="T34" fmla="*/ 45 w 45"/>
                <a:gd name="T35" fmla="*/ 5 h 87"/>
                <a:gd name="T36" fmla="*/ 45 w 45"/>
                <a:gd name="T37" fmla="*/ 5 h 87"/>
                <a:gd name="T38" fmla="*/ 38 w 45"/>
                <a:gd name="T39" fmla="*/ 5 h 87"/>
                <a:gd name="T40" fmla="*/ 35 w 45"/>
                <a:gd name="T41" fmla="*/ 6 h 87"/>
                <a:gd name="T42" fmla="*/ 33 w 45"/>
                <a:gd name="T43" fmla="*/ 8 h 87"/>
                <a:gd name="T44" fmla="*/ 32 w 45"/>
                <a:gd name="T45" fmla="*/ 12 h 87"/>
                <a:gd name="T46" fmla="*/ 31 w 45"/>
                <a:gd name="T47" fmla="*/ 21 h 87"/>
                <a:gd name="T48" fmla="*/ 31 w 45"/>
                <a:gd name="T49" fmla="*/ 66 h 87"/>
                <a:gd name="T50" fmla="*/ 31 w 45"/>
                <a:gd name="T51" fmla="*/ 66 h 87"/>
                <a:gd name="T52" fmla="*/ 32 w 45"/>
                <a:gd name="T53" fmla="*/ 75 h 87"/>
                <a:gd name="T54" fmla="*/ 33 w 45"/>
                <a:gd name="T55" fmla="*/ 80 h 87"/>
                <a:gd name="T56" fmla="*/ 35 w 45"/>
                <a:gd name="T57" fmla="*/ 81 h 87"/>
                <a:gd name="T58" fmla="*/ 38 w 45"/>
                <a:gd name="T59" fmla="*/ 82 h 87"/>
                <a:gd name="T60" fmla="*/ 45 w 45"/>
                <a:gd name="T61" fmla="*/ 82 h 87"/>
                <a:gd name="T62" fmla="*/ 45 w 45"/>
                <a:gd name="T63" fmla="*/ 87 h 87"/>
                <a:gd name="T64" fmla="*/ 0 w 45"/>
                <a:gd name="T6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87">
                  <a:moveTo>
                    <a:pt x="0" y="87"/>
                  </a:moveTo>
                  <a:lnTo>
                    <a:pt x="0" y="82"/>
                  </a:lnTo>
                  <a:lnTo>
                    <a:pt x="0" y="82"/>
                  </a:lnTo>
                  <a:lnTo>
                    <a:pt x="6" y="82"/>
                  </a:lnTo>
                  <a:lnTo>
                    <a:pt x="9" y="81"/>
                  </a:lnTo>
                  <a:lnTo>
                    <a:pt x="11" y="80"/>
                  </a:lnTo>
                  <a:lnTo>
                    <a:pt x="12" y="75"/>
                  </a:lnTo>
                  <a:lnTo>
                    <a:pt x="13" y="66"/>
                  </a:lnTo>
                  <a:lnTo>
                    <a:pt x="13" y="21"/>
                  </a:lnTo>
                  <a:lnTo>
                    <a:pt x="13" y="21"/>
                  </a:lnTo>
                  <a:lnTo>
                    <a:pt x="12" y="12"/>
                  </a:lnTo>
                  <a:lnTo>
                    <a:pt x="11" y="8"/>
                  </a:lnTo>
                  <a:lnTo>
                    <a:pt x="9" y="6"/>
                  </a:lnTo>
                  <a:lnTo>
                    <a:pt x="6" y="5"/>
                  </a:lnTo>
                  <a:lnTo>
                    <a:pt x="0" y="5"/>
                  </a:lnTo>
                  <a:lnTo>
                    <a:pt x="0" y="0"/>
                  </a:lnTo>
                  <a:lnTo>
                    <a:pt x="45" y="0"/>
                  </a:lnTo>
                  <a:lnTo>
                    <a:pt x="45" y="5"/>
                  </a:lnTo>
                  <a:lnTo>
                    <a:pt x="45" y="5"/>
                  </a:lnTo>
                  <a:lnTo>
                    <a:pt x="38" y="5"/>
                  </a:lnTo>
                  <a:lnTo>
                    <a:pt x="35" y="6"/>
                  </a:lnTo>
                  <a:lnTo>
                    <a:pt x="33" y="8"/>
                  </a:lnTo>
                  <a:lnTo>
                    <a:pt x="32" y="12"/>
                  </a:lnTo>
                  <a:lnTo>
                    <a:pt x="31" y="21"/>
                  </a:lnTo>
                  <a:lnTo>
                    <a:pt x="31" y="66"/>
                  </a:lnTo>
                  <a:lnTo>
                    <a:pt x="31" y="66"/>
                  </a:lnTo>
                  <a:lnTo>
                    <a:pt x="32" y="75"/>
                  </a:lnTo>
                  <a:lnTo>
                    <a:pt x="33" y="80"/>
                  </a:lnTo>
                  <a:lnTo>
                    <a:pt x="35" y="81"/>
                  </a:lnTo>
                  <a:lnTo>
                    <a:pt x="38" y="82"/>
                  </a:lnTo>
                  <a:lnTo>
                    <a:pt x="45" y="82"/>
                  </a:lnTo>
                  <a:lnTo>
                    <a:pt x="45" y="87"/>
                  </a:lnTo>
                  <a:lnTo>
                    <a:pt x="0" y="8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0"/>
            <p:cNvSpPr>
              <a:spLocks noEditPoints="1"/>
            </p:cNvSpPr>
            <p:nvPr userDrawn="1"/>
          </p:nvSpPr>
          <p:spPr bwMode="auto">
            <a:xfrm>
              <a:off x="1424" y="560"/>
              <a:ext cx="96" cy="91"/>
            </a:xfrm>
            <a:custGeom>
              <a:avLst/>
              <a:gdLst>
                <a:gd name="T0" fmla="*/ 48 w 96"/>
                <a:gd name="T1" fmla="*/ 91 h 91"/>
                <a:gd name="T2" fmla="*/ 30 w 96"/>
                <a:gd name="T3" fmla="*/ 88 h 91"/>
                <a:gd name="T4" fmla="*/ 15 w 96"/>
                <a:gd name="T5" fmla="*/ 78 h 91"/>
                <a:gd name="T6" fmla="*/ 4 w 96"/>
                <a:gd name="T7" fmla="*/ 63 h 91"/>
                <a:gd name="T8" fmla="*/ 0 w 96"/>
                <a:gd name="T9" fmla="*/ 46 h 91"/>
                <a:gd name="T10" fmla="*/ 1 w 96"/>
                <a:gd name="T11" fmla="*/ 36 h 91"/>
                <a:gd name="T12" fmla="*/ 9 w 96"/>
                <a:gd name="T13" fmla="*/ 21 h 91"/>
                <a:gd name="T14" fmla="*/ 21 w 96"/>
                <a:gd name="T15" fmla="*/ 8 h 91"/>
                <a:gd name="T16" fmla="*/ 38 w 96"/>
                <a:gd name="T17" fmla="*/ 1 h 91"/>
                <a:gd name="T18" fmla="*/ 48 w 96"/>
                <a:gd name="T19" fmla="*/ 0 h 91"/>
                <a:gd name="T20" fmla="*/ 66 w 96"/>
                <a:gd name="T21" fmla="*/ 3 h 91"/>
                <a:gd name="T22" fmla="*/ 82 w 96"/>
                <a:gd name="T23" fmla="*/ 13 h 91"/>
                <a:gd name="T24" fmla="*/ 92 w 96"/>
                <a:gd name="T25" fmla="*/ 28 h 91"/>
                <a:gd name="T26" fmla="*/ 96 w 96"/>
                <a:gd name="T27" fmla="*/ 46 h 91"/>
                <a:gd name="T28" fmla="*/ 96 w 96"/>
                <a:gd name="T29" fmla="*/ 55 h 91"/>
                <a:gd name="T30" fmla="*/ 88 w 96"/>
                <a:gd name="T31" fmla="*/ 71 h 91"/>
                <a:gd name="T32" fmla="*/ 75 w 96"/>
                <a:gd name="T33" fmla="*/ 83 h 91"/>
                <a:gd name="T34" fmla="*/ 58 w 96"/>
                <a:gd name="T35" fmla="*/ 90 h 91"/>
                <a:gd name="T36" fmla="*/ 48 w 96"/>
                <a:gd name="T37" fmla="*/ 91 h 91"/>
                <a:gd name="T38" fmla="*/ 48 w 96"/>
                <a:gd name="T39" fmla="*/ 7 h 91"/>
                <a:gd name="T40" fmla="*/ 36 w 96"/>
                <a:gd name="T41" fmla="*/ 11 h 91"/>
                <a:gd name="T42" fmla="*/ 26 w 96"/>
                <a:gd name="T43" fmla="*/ 19 h 91"/>
                <a:gd name="T44" fmla="*/ 21 w 96"/>
                <a:gd name="T45" fmla="*/ 33 h 91"/>
                <a:gd name="T46" fmla="*/ 20 w 96"/>
                <a:gd name="T47" fmla="*/ 46 h 91"/>
                <a:gd name="T48" fmla="*/ 20 w 96"/>
                <a:gd name="T49" fmla="*/ 52 h 91"/>
                <a:gd name="T50" fmla="*/ 23 w 96"/>
                <a:gd name="T51" fmla="*/ 66 h 91"/>
                <a:gd name="T52" fmla="*/ 31 w 96"/>
                <a:gd name="T53" fmla="*/ 77 h 91"/>
                <a:gd name="T54" fmla="*/ 41 w 96"/>
                <a:gd name="T55" fmla="*/ 83 h 91"/>
                <a:gd name="T56" fmla="*/ 48 w 96"/>
                <a:gd name="T57" fmla="*/ 84 h 91"/>
                <a:gd name="T58" fmla="*/ 61 w 96"/>
                <a:gd name="T59" fmla="*/ 80 h 91"/>
                <a:gd name="T60" fmla="*/ 70 w 96"/>
                <a:gd name="T61" fmla="*/ 72 h 91"/>
                <a:gd name="T62" fmla="*/ 75 w 96"/>
                <a:gd name="T63" fmla="*/ 58 h 91"/>
                <a:gd name="T64" fmla="*/ 77 w 96"/>
                <a:gd name="T65" fmla="*/ 46 h 91"/>
                <a:gd name="T66" fmla="*/ 76 w 96"/>
                <a:gd name="T67" fmla="*/ 39 h 91"/>
                <a:gd name="T68" fmla="*/ 74 w 96"/>
                <a:gd name="T69" fmla="*/ 25 h 91"/>
                <a:gd name="T70" fmla="*/ 66 w 96"/>
                <a:gd name="T71" fmla="*/ 14 h 91"/>
                <a:gd name="T72" fmla="*/ 55 w 96"/>
                <a:gd name="T73" fmla="*/ 8 h 91"/>
                <a:gd name="T74" fmla="*/ 48 w 96"/>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1">
                  <a:moveTo>
                    <a:pt x="48" y="91"/>
                  </a:moveTo>
                  <a:lnTo>
                    <a:pt x="48" y="91"/>
                  </a:lnTo>
                  <a:lnTo>
                    <a:pt x="38" y="90"/>
                  </a:lnTo>
                  <a:lnTo>
                    <a:pt x="30" y="88"/>
                  </a:lnTo>
                  <a:lnTo>
                    <a:pt x="21" y="83"/>
                  </a:lnTo>
                  <a:lnTo>
                    <a:pt x="15" y="78"/>
                  </a:lnTo>
                  <a:lnTo>
                    <a:pt x="9" y="71"/>
                  </a:lnTo>
                  <a:lnTo>
                    <a:pt x="4" y="63"/>
                  </a:lnTo>
                  <a:lnTo>
                    <a:pt x="1" y="55"/>
                  </a:lnTo>
                  <a:lnTo>
                    <a:pt x="0" y="46"/>
                  </a:lnTo>
                  <a:lnTo>
                    <a:pt x="0" y="46"/>
                  </a:lnTo>
                  <a:lnTo>
                    <a:pt x="1" y="36"/>
                  </a:lnTo>
                  <a:lnTo>
                    <a:pt x="4" y="28"/>
                  </a:lnTo>
                  <a:lnTo>
                    <a:pt x="9" y="21"/>
                  </a:lnTo>
                  <a:lnTo>
                    <a:pt x="15" y="13"/>
                  </a:lnTo>
                  <a:lnTo>
                    <a:pt x="21" y="8"/>
                  </a:lnTo>
                  <a:lnTo>
                    <a:pt x="30" y="3"/>
                  </a:lnTo>
                  <a:lnTo>
                    <a:pt x="38" y="1"/>
                  </a:lnTo>
                  <a:lnTo>
                    <a:pt x="48" y="0"/>
                  </a:lnTo>
                  <a:lnTo>
                    <a:pt x="48" y="0"/>
                  </a:lnTo>
                  <a:lnTo>
                    <a:pt x="58" y="1"/>
                  </a:lnTo>
                  <a:lnTo>
                    <a:pt x="66" y="3"/>
                  </a:lnTo>
                  <a:lnTo>
                    <a:pt x="75" y="8"/>
                  </a:lnTo>
                  <a:lnTo>
                    <a:pt x="82" y="13"/>
                  </a:lnTo>
                  <a:lnTo>
                    <a:pt x="88" y="21"/>
                  </a:lnTo>
                  <a:lnTo>
                    <a:pt x="92" y="28"/>
                  </a:lnTo>
                  <a:lnTo>
                    <a:pt x="96" y="36"/>
                  </a:lnTo>
                  <a:lnTo>
                    <a:pt x="96" y="46"/>
                  </a:lnTo>
                  <a:lnTo>
                    <a:pt x="96" y="46"/>
                  </a:lnTo>
                  <a:lnTo>
                    <a:pt x="96" y="55"/>
                  </a:lnTo>
                  <a:lnTo>
                    <a:pt x="92" y="63"/>
                  </a:lnTo>
                  <a:lnTo>
                    <a:pt x="88" y="71"/>
                  </a:lnTo>
                  <a:lnTo>
                    <a:pt x="82" y="78"/>
                  </a:lnTo>
                  <a:lnTo>
                    <a:pt x="75" y="83"/>
                  </a:lnTo>
                  <a:lnTo>
                    <a:pt x="66" y="88"/>
                  </a:lnTo>
                  <a:lnTo>
                    <a:pt x="58" y="90"/>
                  </a:lnTo>
                  <a:lnTo>
                    <a:pt x="48" y="91"/>
                  </a:lnTo>
                  <a:lnTo>
                    <a:pt x="48" y="91"/>
                  </a:lnTo>
                  <a:close/>
                  <a:moveTo>
                    <a:pt x="48" y="7"/>
                  </a:moveTo>
                  <a:lnTo>
                    <a:pt x="48" y="7"/>
                  </a:lnTo>
                  <a:lnTo>
                    <a:pt x="41" y="8"/>
                  </a:lnTo>
                  <a:lnTo>
                    <a:pt x="36" y="11"/>
                  </a:lnTo>
                  <a:lnTo>
                    <a:pt x="31" y="14"/>
                  </a:lnTo>
                  <a:lnTo>
                    <a:pt x="26" y="19"/>
                  </a:lnTo>
                  <a:lnTo>
                    <a:pt x="23" y="25"/>
                  </a:lnTo>
                  <a:lnTo>
                    <a:pt x="21" y="33"/>
                  </a:lnTo>
                  <a:lnTo>
                    <a:pt x="20" y="39"/>
                  </a:lnTo>
                  <a:lnTo>
                    <a:pt x="20" y="46"/>
                  </a:lnTo>
                  <a:lnTo>
                    <a:pt x="20" y="46"/>
                  </a:lnTo>
                  <a:lnTo>
                    <a:pt x="20" y="52"/>
                  </a:lnTo>
                  <a:lnTo>
                    <a:pt x="21" y="58"/>
                  </a:lnTo>
                  <a:lnTo>
                    <a:pt x="23" y="66"/>
                  </a:lnTo>
                  <a:lnTo>
                    <a:pt x="26" y="72"/>
                  </a:lnTo>
                  <a:lnTo>
                    <a:pt x="31" y="77"/>
                  </a:lnTo>
                  <a:lnTo>
                    <a:pt x="36" y="80"/>
                  </a:lnTo>
                  <a:lnTo>
                    <a:pt x="41" y="83"/>
                  </a:lnTo>
                  <a:lnTo>
                    <a:pt x="48" y="84"/>
                  </a:lnTo>
                  <a:lnTo>
                    <a:pt x="48" y="84"/>
                  </a:lnTo>
                  <a:lnTo>
                    <a:pt x="55" y="83"/>
                  </a:lnTo>
                  <a:lnTo>
                    <a:pt x="61" y="80"/>
                  </a:lnTo>
                  <a:lnTo>
                    <a:pt x="66" y="77"/>
                  </a:lnTo>
                  <a:lnTo>
                    <a:pt x="70" y="72"/>
                  </a:lnTo>
                  <a:lnTo>
                    <a:pt x="74" y="66"/>
                  </a:lnTo>
                  <a:lnTo>
                    <a:pt x="75" y="58"/>
                  </a:lnTo>
                  <a:lnTo>
                    <a:pt x="76" y="52"/>
                  </a:lnTo>
                  <a:lnTo>
                    <a:pt x="77" y="46"/>
                  </a:lnTo>
                  <a:lnTo>
                    <a:pt x="77" y="46"/>
                  </a:lnTo>
                  <a:lnTo>
                    <a:pt x="76" y="39"/>
                  </a:lnTo>
                  <a:lnTo>
                    <a:pt x="75" y="33"/>
                  </a:lnTo>
                  <a:lnTo>
                    <a:pt x="74"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1"/>
            <p:cNvSpPr>
              <a:spLocks/>
            </p:cNvSpPr>
            <p:nvPr userDrawn="1"/>
          </p:nvSpPr>
          <p:spPr bwMode="auto">
            <a:xfrm>
              <a:off x="1543" y="562"/>
              <a:ext cx="97" cy="89"/>
            </a:xfrm>
            <a:custGeom>
              <a:avLst/>
              <a:gdLst>
                <a:gd name="T0" fmla="*/ 76 w 97"/>
                <a:gd name="T1" fmla="*/ 21 h 89"/>
                <a:gd name="T2" fmla="*/ 76 w 97"/>
                <a:gd name="T3" fmla="*/ 21 h 89"/>
                <a:gd name="T4" fmla="*/ 76 w 97"/>
                <a:gd name="T5" fmla="*/ 12 h 89"/>
                <a:gd name="T6" fmla="*/ 75 w 97"/>
                <a:gd name="T7" fmla="*/ 8 h 89"/>
                <a:gd name="T8" fmla="*/ 72 w 97"/>
                <a:gd name="T9" fmla="*/ 6 h 89"/>
                <a:gd name="T10" fmla="*/ 70 w 97"/>
                <a:gd name="T11" fmla="*/ 5 h 89"/>
                <a:gd name="T12" fmla="*/ 62 w 97"/>
                <a:gd name="T13" fmla="*/ 5 h 89"/>
                <a:gd name="T14" fmla="*/ 62 w 97"/>
                <a:gd name="T15" fmla="*/ 0 h 89"/>
                <a:gd name="T16" fmla="*/ 97 w 97"/>
                <a:gd name="T17" fmla="*/ 0 h 89"/>
                <a:gd name="T18" fmla="*/ 97 w 97"/>
                <a:gd name="T19" fmla="*/ 5 h 89"/>
                <a:gd name="T20" fmla="*/ 97 w 97"/>
                <a:gd name="T21" fmla="*/ 5 h 89"/>
                <a:gd name="T22" fmla="*/ 89 w 97"/>
                <a:gd name="T23" fmla="*/ 5 h 89"/>
                <a:gd name="T24" fmla="*/ 87 w 97"/>
                <a:gd name="T25" fmla="*/ 6 h 89"/>
                <a:gd name="T26" fmla="*/ 86 w 97"/>
                <a:gd name="T27" fmla="*/ 8 h 89"/>
                <a:gd name="T28" fmla="*/ 83 w 97"/>
                <a:gd name="T29" fmla="*/ 12 h 89"/>
                <a:gd name="T30" fmla="*/ 83 w 97"/>
                <a:gd name="T31" fmla="*/ 21 h 89"/>
                <a:gd name="T32" fmla="*/ 83 w 97"/>
                <a:gd name="T33" fmla="*/ 89 h 89"/>
                <a:gd name="T34" fmla="*/ 79 w 97"/>
                <a:gd name="T35" fmla="*/ 89 h 89"/>
                <a:gd name="T36" fmla="*/ 19 w 97"/>
                <a:gd name="T37" fmla="*/ 19 h 89"/>
                <a:gd name="T38" fmla="*/ 19 w 97"/>
                <a:gd name="T39" fmla="*/ 66 h 89"/>
                <a:gd name="T40" fmla="*/ 19 w 97"/>
                <a:gd name="T41" fmla="*/ 66 h 89"/>
                <a:gd name="T42" fmla="*/ 21 w 97"/>
                <a:gd name="T43" fmla="*/ 75 h 89"/>
                <a:gd name="T44" fmla="*/ 22 w 97"/>
                <a:gd name="T45" fmla="*/ 80 h 89"/>
                <a:gd name="T46" fmla="*/ 24 w 97"/>
                <a:gd name="T47" fmla="*/ 81 h 89"/>
                <a:gd name="T48" fmla="*/ 27 w 97"/>
                <a:gd name="T49" fmla="*/ 82 h 89"/>
                <a:gd name="T50" fmla="*/ 33 w 97"/>
                <a:gd name="T51" fmla="*/ 82 h 89"/>
                <a:gd name="T52" fmla="*/ 33 w 97"/>
                <a:gd name="T53" fmla="*/ 87 h 89"/>
                <a:gd name="T54" fmla="*/ 0 w 97"/>
                <a:gd name="T55" fmla="*/ 87 h 89"/>
                <a:gd name="T56" fmla="*/ 0 w 97"/>
                <a:gd name="T57" fmla="*/ 82 h 89"/>
                <a:gd name="T58" fmla="*/ 0 w 97"/>
                <a:gd name="T59" fmla="*/ 82 h 89"/>
                <a:gd name="T60" fmla="*/ 7 w 97"/>
                <a:gd name="T61" fmla="*/ 82 h 89"/>
                <a:gd name="T62" fmla="*/ 10 w 97"/>
                <a:gd name="T63" fmla="*/ 81 h 89"/>
                <a:gd name="T64" fmla="*/ 11 w 97"/>
                <a:gd name="T65" fmla="*/ 80 h 89"/>
                <a:gd name="T66" fmla="*/ 13 w 97"/>
                <a:gd name="T67" fmla="*/ 75 h 89"/>
                <a:gd name="T68" fmla="*/ 13 w 97"/>
                <a:gd name="T69" fmla="*/ 66 h 89"/>
                <a:gd name="T70" fmla="*/ 13 w 97"/>
                <a:gd name="T71" fmla="*/ 21 h 89"/>
                <a:gd name="T72" fmla="*/ 13 w 97"/>
                <a:gd name="T73" fmla="*/ 21 h 89"/>
                <a:gd name="T74" fmla="*/ 13 w 97"/>
                <a:gd name="T75" fmla="*/ 12 h 89"/>
                <a:gd name="T76" fmla="*/ 11 w 97"/>
                <a:gd name="T77" fmla="*/ 8 h 89"/>
                <a:gd name="T78" fmla="*/ 10 w 97"/>
                <a:gd name="T79" fmla="*/ 6 h 89"/>
                <a:gd name="T80" fmla="*/ 7 w 97"/>
                <a:gd name="T81" fmla="*/ 5 h 89"/>
                <a:gd name="T82" fmla="*/ 0 w 97"/>
                <a:gd name="T83" fmla="*/ 5 h 89"/>
                <a:gd name="T84" fmla="*/ 0 w 97"/>
                <a:gd name="T85" fmla="*/ 0 h 89"/>
                <a:gd name="T86" fmla="*/ 28 w 97"/>
                <a:gd name="T87" fmla="*/ 0 h 89"/>
                <a:gd name="T88" fmla="*/ 76 w 97"/>
                <a:gd name="T89" fmla="*/ 58 h 89"/>
                <a:gd name="T90" fmla="*/ 76 w 97"/>
                <a:gd name="T91"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9">
                  <a:moveTo>
                    <a:pt x="76" y="21"/>
                  </a:moveTo>
                  <a:lnTo>
                    <a:pt x="76" y="21"/>
                  </a:lnTo>
                  <a:lnTo>
                    <a:pt x="76" y="12"/>
                  </a:lnTo>
                  <a:lnTo>
                    <a:pt x="75" y="8"/>
                  </a:lnTo>
                  <a:lnTo>
                    <a:pt x="72" y="6"/>
                  </a:lnTo>
                  <a:lnTo>
                    <a:pt x="70" y="5"/>
                  </a:lnTo>
                  <a:lnTo>
                    <a:pt x="62" y="5"/>
                  </a:lnTo>
                  <a:lnTo>
                    <a:pt x="62" y="0"/>
                  </a:lnTo>
                  <a:lnTo>
                    <a:pt x="97" y="0"/>
                  </a:lnTo>
                  <a:lnTo>
                    <a:pt x="97" y="5"/>
                  </a:lnTo>
                  <a:lnTo>
                    <a:pt x="97" y="5"/>
                  </a:lnTo>
                  <a:lnTo>
                    <a:pt x="89" y="5"/>
                  </a:lnTo>
                  <a:lnTo>
                    <a:pt x="87" y="6"/>
                  </a:lnTo>
                  <a:lnTo>
                    <a:pt x="86" y="8"/>
                  </a:lnTo>
                  <a:lnTo>
                    <a:pt x="83" y="12"/>
                  </a:lnTo>
                  <a:lnTo>
                    <a:pt x="83" y="21"/>
                  </a:lnTo>
                  <a:lnTo>
                    <a:pt x="83" y="89"/>
                  </a:lnTo>
                  <a:lnTo>
                    <a:pt x="79" y="89"/>
                  </a:lnTo>
                  <a:lnTo>
                    <a:pt x="19" y="19"/>
                  </a:lnTo>
                  <a:lnTo>
                    <a:pt x="19" y="66"/>
                  </a:lnTo>
                  <a:lnTo>
                    <a:pt x="19" y="66"/>
                  </a:lnTo>
                  <a:lnTo>
                    <a:pt x="21" y="75"/>
                  </a:lnTo>
                  <a:lnTo>
                    <a:pt x="22" y="80"/>
                  </a:lnTo>
                  <a:lnTo>
                    <a:pt x="24" y="81"/>
                  </a:lnTo>
                  <a:lnTo>
                    <a:pt x="27" y="82"/>
                  </a:lnTo>
                  <a:lnTo>
                    <a:pt x="33" y="82"/>
                  </a:lnTo>
                  <a:lnTo>
                    <a:pt x="33" y="87"/>
                  </a:lnTo>
                  <a:lnTo>
                    <a:pt x="0" y="87"/>
                  </a:lnTo>
                  <a:lnTo>
                    <a:pt x="0" y="82"/>
                  </a:lnTo>
                  <a:lnTo>
                    <a:pt x="0" y="82"/>
                  </a:lnTo>
                  <a:lnTo>
                    <a:pt x="7" y="82"/>
                  </a:lnTo>
                  <a:lnTo>
                    <a:pt x="10" y="81"/>
                  </a:lnTo>
                  <a:lnTo>
                    <a:pt x="11" y="80"/>
                  </a:lnTo>
                  <a:lnTo>
                    <a:pt x="13" y="75"/>
                  </a:lnTo>
                  <a:lnTo>
                    <a:pt x="13" y="66"/>
                  </a:lnTo>
                  <a:lnTo>
                    <a:pt x="13" y="21"/>
                  </a:lnTo>
                  <a:lnTo>
                    <a:pt x="13" y="21"/>
                  </a:lnTo>
                  <a:lnTo>
                    <a:pt x="13" y="12"/>
                  </a:lnTo>
                  <a:lnTo>
                    <a:pt x="11" y="8"/>
                  </a:lnTo>
                  <a:lnTo>
                    <a:pt x="10" y="6"/>
                  </a:lnTo>
                  <a:lnTo>
                    <a:pt x="7" y="5"/>
                  </a:lnTo>
                  <a:lnTo>
                    <a:pt x="0" y="5"/>
                  </a:lnTo>
                  <a:lnTo>
                    <a:pt x="0" y="0"/>
                  </a:lnTo>
                  <a:lnTo>
                    <a:pt x="28" y="0"/>
                  </a:lnTo>
                  <a:lnTo>
                    <a:pt x="76" y="58"/>
                  </a:lnTo>
                  <a:lnTo>
                    <a:pt x="76"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2"/>
            <p:cNvSpPr>
              <a:spLocks/>
            </p:cNvSpPr>
            <p:nvPr userDrawn="1"/>
          </p:nvSpPr>
          <p:spPr bwMode="auto">
            <a:xfrm>
              <a:off x="1662" y="562"/>
              <a:ext cx="79" cy="87"/>
            </a:xfrm>
            <a:custGeom>
              <a:avLst/>
              <a:gdLst>
                <a:gd name="T0" fmla="*/ 0 w 79"/>
                <a:gd name="T1" fmla="*/ 82 h 87"/>
                <a:gd name="T2" fmla="*/ 0 w 79"/>
                <a:gd name="T3" fmla="*/ 82 h 87"/>
                <a:gd name="T4" fmla="*/ 6 w 79"/>
                <a:gd name="T5" fmla="*/ 82 h 87"/>
                <a:gd name="T6" fmla="*/ 8 w 79"/>
                <a:gd name="T7" fmla="*/ 81 h 87"/>
                <a:gd name="T8" fmla="*/ 11 w 79"/>
                <a:gd name="T9" fmla="*/ 80 h 87"/>
                <a:gd name="T10" fmla="*/ 12 w 79"/>
                <a:gd name="T11" fmla="*/ 75 h 87"/>
                <a:gd name="T12" fmla="*/ 13 w 79"/>
                <a:gd name="T13" fmla="*/ 66 h 87"/>
                <a:gd name="T14" fmla="*/ 13 w 79"/>
                <a:gd name="T15" fmla="*/ 21 h 87"/>
                <a:gd name="T16" fmla="*/ 13 w 79"/>
                <a:gd name="T17" fmla="*/ 21 h 87"/>
                <a:gd name="T18" fmla="*/ 12 w 79"/>
                <a:gd name="T19" fmla="*/ 12 h 87"/>
                <a:gd name="T20" fmla="*/ 11 w 79"/>
                <a:gd name="T21" fmla="*/ 8 h 87"/>
                <a:gd name="T22" fmla="*/ 8 w 79"/>
                <a:gd name="T23" fmla="*/ 6 h 87"/>
                <a:gd name="T24" fmla="*/ 6 w 79"/>
                <a:gd name="T25" fmla="*/ 5 h 87"/>
                <a:gd name="T26" fmla="*/ 0 w 79"/>
                <a:gd name="T27" fmla="*/ 5 h 87"/>
                <a:gd name="T28" fmla="*/ 0 w 79"/>
                <a:gd name="T29" fmla="*/ 0 h 87"/>
                <a:gd name="T30" fmla="*/ 73 w 79"/>
                <a:gd name="T31" fmla="*/ 0 h 87"/>
                <a:gd name="T32" fmla="*/ 74 w 79"/>
                <a:gd name="T33" fmla="*/ 21 h 87"/>
                <a:gd name="T34" fmla="*/ 71 w 79"/>
                <a:gd name="T35" fmla="*/ 21 h 87"/>
                <a:gd name="T36" fmla="*/ 69 w 79"/>
                <a:gd name="T37" fmla="*/ 19 h 87"/>
                <a:gd name="T38" fmla="*/ 69 w 79"/>
                <a:gd name="T39" fmla="*/ 19 h 87"/>
                <a:gd name="T40" fmla="*/ 68 w 79"/>
                <a:gd name="T41" fmla="*/ 12 h 87"/>
                <a:gd name="T42" fmla="*/ 66 w 79"/>
                <a:gd name="T43" fmla="*/ 10 h 87"/>
                <a:gd name="T44" fmla="*/ 61 w 79"/>
                <a:gd name="T45" fmla="*/ 8 h 87"/>
                <a:gd name="T46" fmla="*/ 52 w 79"/>
                <a:gd name="T47" fmla="*/ 8 h 87"/>
                <a:gd name="T48" fmla="*/ 30 w 79"/>
                <a:gd name="T49" fmla="*/ 8 h 87"/>
                <a:gd name="T50" fmla="*/ 30 w 79"/>
                <a:gd name="T51" fmla="*/ 38 h 87"/>
                <a:gd name="T52" fmla="*/ 39 w 79"/>
                <a:gd name="T53" fmla="*/ 38 h 87"/>
                <a:gd name="T54" fmla="*/ 39 w 79"/>
                <a:gd name="T55" fmla="*/ 38 h 87"/>
                <a:gd name="T56" fmla="*/ 47 w 79"/>
                <a:gd name="T57" fmla="*/ 37 h 87"/>
                <a:gd name="T58" fmla="*/ 52 w 79"/>
                <a:gd name="T59" fmla="*/ 36 h 87"/>
                <a:gd name="T60" fmla="*/ 53 w 79"/>
                <a:gd name="T61" fmla="*/ 33 h 87"/>
                <a:gd name="T62" fmla="*/ 55 w 79"/>
                <a:gd name="T63" fmla="*/ 31 h 87"/>
                <a:gd name="T64" fmla="*/ 55 w 79"/>
                <a:gd name="T65" fmla="*/ 25 h 87"/>
                <a:gd name="T66" fmla="*/ 60 w 79"/>
                <a:gd name="T67" fmla="*/ 25 h 87"/>
                <a:gd name="T68" fmla="*/ 60 w 79"/>
                <a:gd name="T69" fmla="*/ 58 h 87"/>
                <a:gd name="T70" fmla="*/ 55 w 79"/>
                <a:gd name="T71" fmla="*/ 58 h 87"/>
                <a:gd name="T72" fmla="*/ 55 w 79"/>
                <a:gd name="T73" fmla="*/ 58 h 87"/>
                <a:gd name="T74" fmla="*/ 55 w 79"/>
                <a:gd name="T75" fmla="*/ 50 h 87"/>
                <a:gd name="T76" fmla="*/ 53 w 79"/>
                <a:gd name="T77" fmla="*/ 49 h 87"/>
                <a:gd name="T78" fmla="*/ 52 w 79"/>
                <a:gd name="T79" fmla="*/ 47 h 87"/>
                <a:gd name="T80" fmla="*/ 47 w 79"/>
                <a:gd name="T81" fmla="*/ 45 h 87"/>
                <a:gd name="T82" fmla="*/ 39 w 79"/>
                <a:gd name="T83" fmla="*/ 44 h 87"/>
                <a:gd name="T84" fmla="*/ 30 w 79"/>
                <a:gd name="T85" fmla="*/ 44 h 87"/>
                <a:gd name="T86" fmla="*/ 30 w 79"/>
                <a:gd name="T87" fmla="*/ 64 h 87"/>
                <a:gd name="T88" fmla="*/ 30 w 79"/>
                <a:gd name="T89" fmla="*/ 64 h 87"/>
                <a:gd name="T90" fmla="*/ 31 w 79"/>
                <a:gd name="T91" fmla="*/ 72 h 87"/>
                <a:gd name="T92" fmla="*/ 33 w 79"/>
                <a:gd name="T93" fmla="*/ 77 h 87"/>
                <a:gd name="T94" fmla="*/ 35 w 79"/>
                <a:gd name="T95" fmla="*/ 78 h 87"/>
                <a:gd name="T96" fmla="*/ 38 w 79"/>
                <a:gd name="T97" fmla="*/ 80 h 87"/>
                <a:gd name="T98" fmla="*/ 45 w 79"/>
                <a:gd name="T99" fmla="*/ 81 h 87"/>
                <a:gd name="T100" fmla="*/ 57 w 79"/>
                <a:gd name="T101" fmla="*/ 81 h 87"/>
                <a:gd name="T102" fmla="*/ 57 w 79"/>
                <a:gd name="T103" fmla="*/ 81 h 87"/>
                <a:gd name="T104" fmla="*/ 66 w 79"/>
                <a:gd name="T105" fmla="*/ 80 h 87"/>
                <a:gd name="T106" fmla="*/ 71 w 79"/>
                <a:gd name="T107" fmla="*/ 77 h 87"/>
                <a:gd name="T108" fmla="*/ 73 w 79"/>
                <a:gd name="T109" fmla="*/ 75 h 87"/>
                <a:gd name="T110" fmla="*/ 74 w 79"/>
                <a:gd name="T111" fmla="*/ 70 h 87"/>
                <a:gd name="T112" fmla="*/ 74 w 79"/>
                <a:gd name="T113" fmla="*/ 66 h 87"/>
                <a:gd name="T114" fmla="*/ 79 w 79"/>
                <a:gd name="T115" fmla="*/ 66 h 87"/>
                <a:gd name="T116" fmla="*/ 78 w 79"/>
                <a:gd name="T117" fmla="*/ 87 h 87"/>
                <a:gd name="T118" fmla="*/ 0 w 79"/>
                <a:gd name="T119" fmla="*/ 87 h 87"/>
                <a:gd name="T120" fmla="*/ 0 w 79"/>
                <a:gd name="T1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0" y="82"/>
                  </a:moveTo>
                  <a:lnTo>
                    <a:pt x="0" y="82"/>
                  </a:lnTo>
                  <a:lnTo>
                    <a:pt x="6" y="82"/>
                  </a:lnTo>
                  <a:lnTo>
                    <a:pt x="8" y="81"/>
                  </a:lnTo>
                  <a:lnTo>
                    <a:pt x="11" y="80"/>
                  </a:lnTo>
                  <a:lnTo>
                    <a:pt x="12" y="75"/>
                  </a:lnTo>
                  <a:lnTo>
                    <a:pt x="13" y="66"/>
                  </a:lnTo>
                  <a:lnTo>
                    <a:pt x="13" y="21"/>
                  </a:lnTo>
                  <a:lnTo>
                    <a:pt x="13" y="21"/>
                  </a:lnTo>
                  <a:lnTo>
                    <a:pt x="12" y="12"/>
                  </a:lnTo>
                  <a:lnTo>
                    <a:pt x="11" y="8"/>
                  </a:lnTo>
                  <a:lnTo>
                    <a:pt x="8" y="6"/>
                  </a:lnTo>
                  <a:lnTo>
                    <a:pt x="6" y="5"/>
                  </a:lnTo>
                  <a:lnTo>
                    <a:pt x="0" y="5"/>
                  </a:lnTo>
                  <a:lnTo>
                    <a:pt x="0" y="0"/>
                  </a:lnTo>
                  <a:lnTo>
                    <a:pt x="73" y="0"/>
                  </a:lnTo>
                  <a:lnTo>
                    <a:pt x="74" y="21"/>
                  </a:lnTo>
                  <a:lnTo>
                    <a:pt x="71" y="21"/>
                  </a:lnTo>
                  <a:lnTo>
                    <a:pt x="69" y="19"/>
                  </a:lnTo>
                  <a:lnTo>
                    <a:pt x="69" y="19"/>
                  </a:lnTo>
                  <a:lnTo>
                    <a:pt x="68" y="12"/>
                  </a:lnTo>
                  <a:lnTo>
                    <a:pt x="66" y="10"/>
                  </a:lnTo>
                  <a:lnTo>
                    <a:pt x="61" y="8"/>
                  </a:lnTo>
                  <a:lnTo>
                    <a:pt x="52" y="8"/>
                  </a:lnTo>
                  <a:lnTo>
                    <a:pt x="30" y="8"/>
                  </a:lnTo>
                  <a:lnTo>
                    <a:pt x="30" y="38"/>
                  </a:lnTo>
                  <a:lnTo>
                    <a:pt x="39" y="38"/>
                  </a:lnTo>
                  <a:lnTo>
                    <a:pt x="39" y="38"/>
                  </a:lnTo>
                  <a:lnTo>
                    <a:pt x="47" y="37"/>
                  </a:lnTo>
                  <a:lnTo>
                    <a:pt x="52" y="36"/>
                  </a:lnTo>
                  <a:lnTo>
                    <a:pt x="53" y="33"/>
                  </a:lnTo>
                  <a:lnTo>
                    <a:pt x="55" y="31"/>
                  </a:lnTo>
                  <a:lnTo>
                    <a:pt x="55" y="25"/>
                  </a:lnTo>
                  <a:lnTo>
                    <a:pt x="60" y="25"/>
                  </a:lnTo>
                  <a:lnTo>
                    <a:pt x="60" y="58"/>
                  </a:lnTo>
                  <a:lnTo>
                    <a:pt x="55" y="58"/>
                  </a:lnTo>
                  <a:lnTo>
                    <a:pt x="55" y="58"/>
                  </a:lnTo>
                  <a:lnTo>
                    <a:pt x="55" y="50"/>
                  </a:lnTo>
                  <a:lnTo>
                    <a:pt x="53" y="49"/>
                  </a:lnTo>
                  <a:lnTo>
                    <a:pt x="52" y="47"/>
                  </a:lnTo>
                  <a:lnTo>
                    <a:pt x="47" y="45"/>
                  </a:lnTo>
                  <a:lnTo>
                    <a:pt x="39" y="44"/>
                  </a:lnTo>
                  <a:lnTo>
                    <a:pt x="30" y="44"/>
                  </a:lnTo>
                  <a:lnTo>
                    <a:pt x="30" y="64"/>
                  </a:lnTo>
                  <a:lnTo>
                    <a:pt x="30" y="64"/>
                  </a:lnTo>
                  <a:lnTo>
                    <a:pt x="31" y="72"/>
                  </a:lnTo>
                  <a:lnTo>
                    <a:pt x="33" y="77"/>
                  </a:lnTo>
                  <a:lnTo>
                    <a:pt x="35" y="78"/>
                  </a:lnTo>
                  <a:lnTo>
                    <a:pt x="38" y="80"/>
                  </a:lnTo>
                  <a:lnTo>
                    <a:pt x="45" y="81"/>
                  </a:lnTo>
                  <a:lnTo>
                    <a:pt x="57" y="81"/>
                  </a:lnTo>
                  <a:lnTo>
                    <a:pt x="57" y="81"/>
                  </a:lnTo>
                  <a:lnTo>
                    <a:pt x="66" y="80"/>
                  </a:lnTo>
                  <a:lnTo>
                    <a:pt x="71" y="77"/>
                  </a:lnTo>
                  <a:lnTo>
                    <a:pt x="73" y="75"/>
                  </a:lnTo>
                  <a:lnTo>
                    <a:pt x="74" y="70"/>
                  </a:lnTo>
                  <a:lnTo>
                    <a:pt x="74" y="66"/>
                  </a:lnTo>
                  <a:lnTo>
                    <a:pt x="79" y="66"/>
                  </a:lnTo>
                  <a:lnTo>
                    <a:pt x="78" y="87"/>
                  </a:lnTo>
                  <a:lnTo>
                    <a:pt x="0" y="87"/>
                  </a:lnTo>
                  <a:lnTo>
                    <a:pt x="0"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3"/>
            <p:cNvSpPr>
              <a:spLocks/>
            </p:cNvSpPr>
            <p:nvPr userDrawn="1"/>
          </p:nvSpPr>
          <p:spPr bwMode="auto">
            <a:xfrm>
              <a:off x="1763" y="562"/>
              <a:ext cx="97" cy="89"/>
            </a:xfrm>
            <a:custGeom>
              <a:avLst/>
              <a:gdLst>
                <a:gd name="T0" fmla="*/ 61 w 97"/>
                <a:gd name="T1" fmla="*/ 0 h 89"/>
                <a:gd name="T2" fmla="*/ 97 w 97"/>
                <a:gd name="T3" fmla="*/ 5 h 89"/>
                <a:gd name="T4" fmla="*/ 89 w 97"/>
                <a:gd name="T5" fmla="*/ 5 h 89"/>
                <a:gd name="T6" fmla="*/ 86 w 97"/>
                <a:gd name="T7" fmla="*/ 8 h 89"/>
                <a:gd name="T8" fmla="*/ 83 w 97"/>
                <a:gd name="T9" fmla="*/ 21 h 89"/>
                <a:gd name="T10" fmla="*/ 83 w 97"/>
                <a:gd name="T11" fmla="*/ 55 h 89"/>
                <a:gd name="T12" fmla="*/ 80 w 97"/>
                <a:gd name="T13" fmla="*/ 70 h 89"/>
                <a:gd name="T14" fmla="*/ 72 w 97"/>
                <a:gd name="T15" fmla="*/ 81 h 89"/>
                <a:gd name="T16" fmla="*/ 61 w 97"/>
                <a:gd name="T17" fmla="*/ 87 h 89"/>
                <a:gd name="T18" fmla="*/ 48 w 97"/>
                <a:gd name="T19" fmla="*/ 89 h 89"/>
                <a:gd name="T20" fmla="*/ 42 w 97"/>
                <a:gd name="T21" fmla="*/ 88 h 89"/>
                <a:gd name="T22" fmla="*/ 30 w 97"/>
                <a:gd name="T23" fmla="*/ 84 h 89"/>
                <a:gd name="T24" fmla="*/ 20 w 97"/>
                <a:gd name="T25" fmla="*/ 76 h 89"/>
                <a:gd name="T26" fmla="*/ 15 w 97"/>
                <a:gd name="T27" fmla="*/ 63 h 89"/>
                <a:gd name="T28" fmla="*/ 14 w 97"/>
                <a:gd name="T29" fmla="*/ 21 h 89"/>
                <a:gd name="T30" fmla="*/ 14 w 97"/>
                <a:gd name="T31" fmla="*/ 12 h 89"/>
                <a:gd name="T32" fmla="*/ 10 w 97"/>
                <a:gd name="T33" fmla="*/ 6 h 89"/>
                <a:gd name="T34" fmla="*/ 0 w 97"/>
                <a:gd name="T35" fmla="*/ 5 h 89"/>
                <a:gd name="T36" fmla="*/ 45 w 97"/>
                <a:gd name="T37" fmla="*/ 0 h 89"/>
                <a:gd name="T38" fmla="*/ 45 w 97"/>
                <a:gd name="T39" fmla="*/ 5 h 89"/>
                <a:gd name="T40" fmla="*/ 36 w 97"/>
                <a:gd name="T41" fmla="*/ 6 h 89"/>
                <a:gd name="T42" fmla="*/ 32 w 97"/>
                <a:gd name="T43" fmla="*/ 12 h 89"/>
                <a:gd name="T44" fmla="*/ 32 w 97"/>
                <a:gd name="T45" fmla="*/ 53 h 89"/>
                <a:gd name="T46" fmla="*/ 32 w 97"/>
                <a:gd name="T47" fmla="*/ 60 h 89"/>
                <a:gd name="T48" fmla="*/ 36 w 97"/>
                <a:gd name="T49" fmla="*/ 70 h 89"/>
                <a:gd name="T50" fmla="*/ 42 w 97"/>
                <a:gd name="T51" fmla="*/ 76 h 89"/>
                <a:gd name="T52" fmla="*/ 49 w 97"/>
                <a:gd name="T53" fmla="*/ 80 h 89"/>
                <a:gd name="T54" fmla="*/ 54 w 97"/>
                <a:gd name="T55" fmla="*/ 81 h 89"/>
                <a:gd name="T56" fmla="*/ 63 w 97"/>
                <a:gd name="T57" fmla="*/ 78 h 89"/>
                <a:gd name="T58" fmla="*/ 69 w 97"/>
                <a:gd name="T59" fmla="*/ 73 h 89"/>
                <a:gd name="T60" fmla="*/ 74 w 97"/>
                <a:gd name="T61" fmla="*/ 65 h 89"/>
                <a:gd name="T62" fmla="*/ 75 w 97"/>
                <a:gd name="T63" fmla="*/ 53 h 89"/>
                <a:gd name="T64" fmla="*/ 75 w 97"/>
                <a:gd name="T65" fmla="*/ 21 h 89"/>
                <a:gd name="T66" fmla="*/ 72 w 97"/>
                <a:gd name="T67" fmla="*/ 8 h 89"/>
                <a:gd name="T68" fmla="*/ 69 w 97"/>
                <a:gd name="T69" fmla="*/ 5 h 89"/>
                <a:gd name="T70" fmla="*/ 61 w 97"/>
                <a:gd name="T7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89">
                  <a:moveTo>
                    <a:pt x="61" y="5"/>
                  </a:moveTo>
                  <a:lnTo>
                    <a:pt x="61" y="0"/>
                  </a:lnTo>
                  <a:lnTo>
                    <a:pt x="97" y="0"/>
                  </a:lnTo>
                  <a:lnTo>
                    <a:pt x="97" y="5"/>
                  </a:lnTo>
                  <a:lnTo>
                    <a:pt x="97" y="5"/>
                  </a:lnTo>
                  <a:lnTo>
                    <a:pt x="89" y="5"/>
                  </a:lnTo>
                  <a:lnTo>
                    <a:pt x="87" y="6"/>
                  </a:lnTo>
                  <a:lnTo>
                    <a:pt x="86" y="8"/>
                  </a:lnTo>
                  <a:lnTo>
                    <a:pt x="83" y="12"/>
                  </a:lnTo>
                  <a:lnTo>
                    <a:pt x="83" y="21"/>
                  </a:lnTo>
                  <a:lnTo>
                    <a:pt x="83" y="55"/>
                  </a:lnTo>
                  <a:lnTo>
                    <a:pt x="83" y="55"/>
                  </a:lnTo>
                  <a:lnTo>
                    <a:pt x="82" y="63"/>
                  </a:lnTo>
                  <a:lnTo>
                    <a:pt x="80" y="70"/>
                  </a:lnTo>
                  <a:lnTo>
                    <a:pt x="77" y="76"/>
                  </a:lnTo>
                  <a:lnTo>
                    <a:pt x="72" y="81"/>
                  </a:lnTo>
                  <a:lnTo>
                    <a:pt x="67" y="84"/>
                  </a:lnTo>
                  <a:lnTo>
                    <a:pt x="61" y="87"/>
                  </a:lnTo>
                  <a:lnTo>
                    <a:pt x="55" y="88"/>
                  </a:lnTo>
                  <a:lnTo>
                    <a:pt x="48" y="89"/>
                  </a:lnTo>
                  <a:lnTo>
                    <a:pt x="48" y="89"/>
                  </a:lnTo>
                  <a:lnTo>
                    <a:pt x="42" y="88"/>
                  </a:lnTo>
                  <a:lnTo>
                    <a:pt x="34" y="87"/>
                  </a:lnTo>
                  <a:lnTo>
                    <a:pt x="30" y="84"/>
                  </a:lnTo>
                  <a:lnTo>
                    <a:pt x="23" y="81"/>
                  </a:lnTo>
                  <a:lnTo>
                    <a:pt x="20" y="76"/>
                  </a:lnTo>
                  <a:lnTo>
                    <a:pt x="16" y="70"/>
                  </a:lnTo>
                  <a:lnTo>
                    <a:pt x="15" y="63"/>
                  </a:lnTo>
                  <a:lnTo>
                    <a:pt x="14" y="55"/>
                  </a:lnTo>
                  <a:lnTo>
                    <a:pt x="14" y="21"/>
                  </a:lnTo>
                  <a:lnTo>
                    <a:pt x="14" y="21"/>
                  </a:lnTo>
                  <a:lnTo>
                    <a:pt x="14" y="12"/>
                  </a:lnTo>
                  <a:lnTo>
                    <a:pt x="11" y="8"/>
                  </a:lnTo>
                  <a:lnTo>
                    <a:pt x="10" y="6"/>
                  </a:lnTo>
                  <a:lnTo>
                    <a:pt x="7" y="5"/>
                  </a:lnTo>
                  <a:lnTo>
                    <a:pt x="0" y="5"/>
                  </a:lnTo>
                  <a:lnTo>
                    <a:pt x="0" y="0"/>
                  </a:lnTo>
                  <a:lnTo>
                    <a:pt x="45" y="0"/>
                  </a:lnTo>
                  <a:lnTo>
                    <a:pt x="45" y="5"/>
                  </a:lnTo>
                  <a:lnTo>
                    <a:pt x="45" y="5"/>
                  </a:lnTo>
                  <a:lnTo>
                    <a:pt x="38" y="5"/>
                  </a:lnTo>
                  <a:lnTo>
                    <a:pt x="36" y="6"/>
                  </a:lnTo>
                  <a:lnTo>
                    <a:pt x="34" y="8"/>
                  </a:lnTo>
                  <a:lnTo>
                    <a:pt x="32" y="12"/>
                  </a:lnTo>
                  <a:lnTo>
                    <a:pt x="32" y="21"/>
                  </a:lnTo>
                  <a:lnTo>
                    <a:pt x="32" y="53"/>
                  </a:lnTo>
                  <a:lnTo>
                    <a:pt x="32" y="53"/>
                  </a:lnTo>
                  <a:lnTo>
                    <a:pt x="32" y="60"/>
                  </a:lnTo>
                  <a:lnTo>
                    <a:pt x="33" y="65"/>
                  </a:lnTo>
                  <a:lnTo>
                    <a:pt x="36" y="70"/>
                  </a:lnTo>
                  <a:lnTo>
                    <a:pt x="38" y="73"/>
                  </a:lnTo>
                  <a:lnTo>
                    <a:pt x="42" y="76"/>
                  </a:lnTo>
                  <a:lnTo>
                    <a:pt x="45" y="78"/>
                  </a:lnTo>
                  <a:lnTo>
                    <a:pt x="49" y="80"/>
                  </a:lnTo>
                  <a:lnTo>
                    <a:pt x="54" y="81"/>
                  </a:lnTo>
                  <a:lnTo>
                    <a:pt x="54" y="81"/>
                  </a:lnTo>
                  <a:lnTo>
                    <a:pt x="59" y="80"/>
                  </a:lnTo>
                  <a:lnTo>
                    <a:pt x="63" y="78"/>
                  </a:lnTo>
                  <a:lnTo>
                    <a:pt x="66" y="76"/>
                  </a:lnTo>
                  <a:lnTo>
                    <a:pt x="69" y="73"/>
                  </a:lnTo>
                  <a:lnTo>
                    <a:pt x="72" y="70"/>
                  </a:lnTo>
                  <a:lnTo>
                    <a:pt x="74" y="65"/>
                  </a:lnTo>
                  <a:lnTo>
                    <a:pt x="75" y="60"/>
                  </a:lnTo>
                  <a:lnTo>
                    <a:pt x="75" y="53"/>
                  </a:lnTo>
                  <a:lnTo>
                    <a:pt x="75" y="21"/>
                  </a:lnTo>
                  <a:lnTo>
                    <a:pt x="75" y="21"/>
                  </a:lnTo>
                  <a:lnTo>
                    <a:pt x="75" y="12"/>
                  </a:lnTo>
                  <a:lnTo>
                    <a:pt x="72" y="8"/>
                  </a:lnTo>
                  <a:lnTo>
                    <a:pt x="71" y="6"/>
                  </a:lnTo>
                  <a:lnTo>
                    <a:pt x="69" y="5"/>
                  </a:lnTo>
                  <a:lnTo>
                    <a:pt x="61" y="5"/>
                  </a:lnTo>
                  <a:lnTo>
                    <a:pt x="61"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4"/>
            <p:cNvSpPr>
              <a:spLocks/>
            </p:cNvSpPr>
            <p:nvPr userDrawn="1"/>
          </p:nvSpPr>
          <p:spPr bwMode="auto">
            <a:xfrm>
              <a:off x="1866" y="562"/>
              <a:ext cx="100" cy="89"/>
            </a:xfrm>
            <a:custGeom>
              <a:avLst/>
              <a:gdLst>
                <a:gd name="T0" fmla="*/ 83 w 100"/>
                <a:gd name="T1" fmla="*/ 17 h 89"/>
                <a:gd name="T2" fmla="*/ 51 w 100"/>
                <a:gd name="T3" fmla="*/ 89 h 89"/>
                <a:gd name="T4" fmla="*/ 49 w 100"/>
                <a:gd name="T5" fmla="*/ 89 h 89"/>
                <a:gd name="T6" fmla="*/ 17 w 100"/>
                <a:gd name="T7" fmla="*/ 17 h 89"/>
                <a:gd name="T8" fmla="*/ 17 w 100"/>
                <a:gd name="T9" fmla="*/ 17 h 89"/>
                <a:gd name="T10" fmla="*/ 15 w 100"/>
                <a:gd name="T11" fmla="*/ 11 h 89"/>
                <a:gd name="T12" fmla="*/ 11 w 100"/>
                <a:gd name="T13" fmla="*/ 8 h 89"/>
                <a:gd name="T14" fmla="*/ 7 w 100"/>
                <a:gd name="T15" fmla="*/ 5 h 89"/>
                <a:gd name="T16" fmla="*/ 0 w 100"/>
                <a:gd name="T17" fmla="*/ 5 h 89"/>
                <a:gd name="T18" fmla="*/ 0 w 100"/>
                <a:gd name="T19" fmla="*/ 0 h 89"/>
                <a:gd name="T20" fmla="*/ 48 w 100"/>
                <a:gd name="T21" fmla="*/ 0 h 89"/>
                <a:gd name="T22" fmla="*/ 48 w 100"/>
                <a:gd name="T23" fmla="*/ 5 h 89"/>
                <a:gd name="T24" fmla="*/ 48 w 100"/>
                <a:gd name="T25" fmla="*/ 5 h 89"/>
                <a:gd name="T26" fmla="*/ 39 w 100"/>
                <a:gd name="T27" fmla="*/ 5 h 89"/>
                <a:gd name="T28" fmla="*/ 35 w 100"/>
                <a:gd name="T29" fmla="*/ 8 h 89"/>
                <a:gd name="T30" fmla="*/ 35 w 100"/>
                <a:gd name="T31" fmla="*/ 9 h 89"/>
                <a:gd name="T32" fmla="*/ 34 w 100"/>
                <a:gd name="T33" fmla="*/ 11 h 89"/>
                <a:gd name="T34" fmla="*/ 37 w 100"/>
                <a:gd name="T35" fmla="*/ 16 h 89"/>
                <a:gd name="T36" fmla="*/ 56 w 100"/>
                <a:gd name="T37" fmla="*/ 63 h 89"/>
                <a:gd name="T38" fmla="*/ 77 w 100"/>
                <a:gd name="T39" fmla="*/ 16 h 89"/>
                <a:gd name="T40" fmla="*/ 77 w 100"/>
                <a:gd name="T41" fmla="*/ 16 h 89"/>
                <a:gd name="T42" fmla="*/ 78 w 100"/>
                <a:gd name="T43" fmla="*/ 11 h 89"/>
                <a:gd name="T44" fmla="*/ 78 w 100"/>
                <a:gd name="T45" fmla="*/ 9 h 89"/>
                <a:gd name="T46" fmla="*/ 77 w 100"/>
                <a:gd name="T47" fmla="*/ 8 h 89"/>
                <a:gd name="T48" fmla="*/ 73 w 100"/>
                <a:gd name="T49" fmla="*/ 5 h 89"/>
                <a:gd name="T50" fmla="*/ 66 w 100"/>
                <a:gd name="T51" fmla="*/ 5 h 89"/>
                <a:gd name="T52" fmla="*/ 66 w 100"/>
                <a:gd name="T53" fmla="*/ 0 h 89"/>
                <a:gd name="T54" fmla="*/ 100 w 100"/>
                <a:gd name="T55" fmla="*/ 0 h 89"/>
                <a:gd name="T56" fmla="*/ 100 w 100"/>
                <a:gd name="T57" fmla="*/ 5 h 89"/>
                <a:gd name="T58" fmla="*/ 100 w 100"/>
                <a:gd name="T59" fmla="*/ 5 h 89"/>
                <a:gd name="T60" fmla="*/ 94 w 100"/>
                <a:gd name="T61" fmla="*/ 5 h 89"/>
                <a:gd name="T62" fmla="*/ 89 w 100"/>
                <a:gd name="T63" fmla="*/ 8 h 89"/>
                <a:gd name="T64" fmla="*/ 87 w 100"/>
                <a:gd name="T65" fmla="*/ 11 h 89"/>
                <a:gd name="T66" fmla="*/ 83 w 100"/>
                <a:gd name="T67" fmla="*/ 17 h 89"/>
                <a:gd name="T68" fmla="*/ 83 w 100"/>
                <a:gd name="T69" fmla="*/ 1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89">
                  <a:moveTo>
                    <a:pt x="83" y="17"/>
                  </a:moveTo>
                  <a:lnTo>
                    <a:pt x="51" y="89"/>
                  </a:lnTo>
                  <a:lnTo>
                    <a:pt x="49" y="89"/>
                  </a:lnTo>
                  <a:lnTo>
                    <a:pt x="17" y="17"/>
                  </a:lnTo>
                  <a:lnTo>
                    <a:pt x="17" y="17"/>
                  </a:lnTo>
                  <a:lnTo>
                    <a:pt x="15" y="11"/>
                  </a:lnTo>
                  <a:lnTo>
                    <a:pt x="11" y="8"/>
                  </a:lnTo>
                  <a:lnTo>
                    <a:pt x="7" y="5"/>
                  </a:lnTo>
                  <a:lnTo>
                    <a:pt x="0" y="5"/>
                  </a:lnTo>
                  <a:lnTo>
                    <a:pt x="0" y="0"/>
                  </a:lnTo>
                  <a:lnTo>
                    <a:pt x="48" y="0"/>
                  </a:lnTo>
                  <a:lnTo>
                    <a:pt x="48" y="5"/>
                  </a:lnTo>
                  <a:lnTo>
                    <a:pt x="48" y="5"/>
                  </a:lnTo>
                  <a:lnTo>
                    <a:pt x="39" y="5"/>
                  </a:lnTo>
                  <a:lnTo>
                    <a:pt x="35" y="8"/>
                  </a:lnTo>
                  <a:lnTo>
                    <a:pt x="35" y="9"/>
                  </a:lnTo>
                  <a:lnTo>
                    <a:pt x="34" y="11"/>
                  </a:lnTo>
                  <a:lnTo>
                    <a:pt x="37" y="16"/>
                  </a:lnTo>
                  <a:lnTo>
                    <a:pt x="56" y="63"/>
                  </a:lnTo>
                  <a:lnTo>
                    <a:pt x="77" y="16"/>
                  </a:lnTo>
                  <a:lnTo>
                    <a:pt x="77" y="16"/>
                  </a:lnTo>
                  <a:lnTo>
                    <a:pt x="78" y="11"/>
                  </a:lnTo>
                  <a:lnTo>
                    <a:pt x="78" y="9"/>
                  </a:lnTo>
                  <a:lnTo>
                    <a:pt x="77" y="8"/>
                  </a:lnTo>
                  <a:lnTo>
                    <a:pt x="73" y="5"/>
                  </a:lnTo>
                  <a:lnTo>
                    <a:pt x="66" y="5"/>
                  </a:lnTo>
                  <a:lnTo>
                    <a:pt x="66" y="0"/>
                  </a:lnTo>
                  <a:lnTo>
                    <a:pt x="100" y="0"/>
                  </a:lnTo>
                  <a:lnTo>
                    <a:pt x="100" y="5"/>
                  </a:lnTo>
                  <a:lnTo>
                    <a:pt x="100" y="5"/>
                  </a:lnTo>
                  <a:lnTo>
                    <a:pt x="94" y="5"/>
                  </a:lnTo>
                  <a:lnTo>
                    <a:pt x="89"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5"/>
            <p:cNvSpPr>
              <a:spLocks noEditPoints="1"/>
            </p:cNvSpPr>
            <p:nvPr userDrawn="1"/>
          </p:nvSpPr>
          <p:spPr bwMode="auto">
            <a:xfrm>
              <a:off x="1976" y="560"/>
              <a:ext cx="95" cy="91"/>
            </a:xfrm>
            <a:custGeom>
              <a:avLst/>
              <a:gdLst>
                <a:gd name="T0" fmla="*/ 48 w 95"/>
                <a:gd name="T1" fmla="*/ 91 h 91"/>
                <a:gd name="T2" fmla="*/ 29 w 95"/>
                <a:gd name="T3" fmla="*/ 88 h 91"/>
                <a:gd name="T4" fmla="*/ 13 w 95"/>
                <a:gd name="T5" fmla="*/ 78 h 91"/>
                <a:gd name="T6" fmla="*/ 4 w 95"/>
                <a:gd name="T7" fmla="*/ 63 h 91"/>
                <a:gd name="T8" fmla="*/ 0 w 95"/>
                <a:gd name="T9" fmla="*/ 46 h 91"/>
                <a:gd name="T10" fmla="*/ 0 w 95"/>
                <a:gd name="T11" fmla="*/ 36 h 91"/>
                <a:gd name="T12" fmla="*/ 7 w 95"/>
                <a:gd name="T13" fmla="*/ 21 h 91"/>
                <a:gd name="T14" fmla="*/ 21 w 95"/>
                <a:gd name="T15" fmla="*/ 8 h 91"/>
                <a:gd name="T16" fmla="*/ 38 w 95"/>
                <a:gd name="T17" fmla="*/ 1 h 91"/>
                <a:gd name="T18" fmla="*/ 48 w 95"/>
                <a:gd name="T19" fmla="*/ 0 h 91"/>
                <a:gd name="T20" fmla="*/ 66 w 95"/>
                <a:gd name="T21" fmla="*/ 3 h 91"/>
                <a:gd name="T22" fmla="*/ 81 w 95"/>
                <a:gd name="T23" fmla="*/ 13 h 91"/>
                <a:gd name="T24" fmla="*/ 92 w 95"/>
                <a:gd name="T25" fmla="*/ 28 h 91"/>
                <a:gd name="T26" fmla="*/ 95 w 95"/>
                <a:gd name="T27" fmla="*/ 46 h 91"/>
                <a:gd name="T28" fmla="*/ 94 w 95"/>
                <a:gd name="T29" fmla="*/ 55 h 91"/>
                <a:gd name="T30" fmla="*/ 87 w 95"/>
                <a:gd name="T31" fmla="*/ 71 h 91"/>
                <a:gd name="T32" fmla="*/ 75 w 95"/>
                <a:gd name="T33" fmla="*/ 83 h 91"/>
                <a:gd name="T34" fmla="*/ 58 w 95"/>
                <a:gd name="T35" fmla="*/ 90 h 91"/>
                <a:gd name="T36" fmla="*/ 48 w 95"/>
                <a:gd name="T37" fmla="*/ 91 h 91"/>
                <a:gd name="T38" fmla="*/ 48 w 95"/>
                <a:gd name="T39" fmla="*/ 7 h 91"/>
                <a:gd name="T40" fmla="*/ 34 w 95"/>
                <a:gd name="T41" fmla="*/ 11 h 91"/>
                <a:gd name="T42" fmla="*/ 26 w 95"/>
                <a:gd name="T43" fmla="*/ 19 h 91"/>
                <a:gd name="T44" fmla="*/ 21 w 95"/>
                <a:gd name="T45" fmla="*/ 33 h 91"/>
                <a:gd name="T46" fmla="*/ 18 w 95"/>
                <a:gd name="T47" fmla="*/ 46 h 91"/>
                <a:gd name="T48" fmla="*/ 20 w 95"/>
                <a:gd name="T49" fmla="*/ 52 h 91"/>
                <a:gd name="T50" fmla="*/ 22 w 95"/>
                <a:gd name="T51" fmla="*/ 66 h 91"/>
                <a:gd name="T52" fmla="*/ 29 w 95"/>
                <a:gd name="T53" fmla="*/ 77 h 91"/>
                <a:gd name="T54" fmla="*/ 40 w 95"/>
                <a:gd name="T55" fmla="*/ 83 h 91"/>
                <a:gd name="T56" fmla="*/ 48 w 95"/>
                <a:gd name="T57" fmla="*/ 84 h 91"/>
                <a:gd name="T58" fmla="*/ 61 w 95"/>
                <a:gd name="T59" fmla="*/ 80 h 91"/>
                <a:gd name="T60" fmla="*/ 70 w 95"/>
                <a:gd name="T61" fmla="*/ 72 h 91"/>
                <a:gd name="T62" fmla="*/ 75 w 95"/>
                <a:gd name="T63" fmla="*/ 58 h 91"/>
                <a:gd name="T64" fmla="*/ 76 w 95"/>
                <a:gd name="T65" fmla="*/ 46 h 91"/>
                <a:gd name="T66" fmla="*/ 76 w 95"/>
                <a:gd name="T67" fmla="*/ 39 h 91"/>
                <a:gd name="T68" fmla="*/ 72 w 95"/>
                <a:gd name="T69" fmla="*/ 25 h 91"/>
                <a:gd name="T70" fmla="*/ 66 w 95"/>
                <a:gd name="T71" fmla="*/ 14 h 91"/>
                <a:gd name="T72" fmla="*/ 55 w 95"/>
                <a:gd name="T73" fmla="*/ 8 h 91"/>
                <a:gd name="T74" fmla="*/ 48 w 95"/>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1">
                  <a:moveTo>
                    <a:pt x="48" y="91"/>
                  </a:moveTo>
                  <a:lnTo>
                    <a:pt x="48" y="91"/>
                  </a:lnTo>
                  <a:lnTo>
                    <a:pt x="38" y="90"/>
                  </a:lnTo>
                  <a:lnTo>
                    <a:pt x="29" y="88"/>
                  </a:lnTo>
                  <a:lnTo>
                    <a:pt x="21" y="83"/>
                  </a:lnTo>
                  <a:lnTo>
                    <a:pt x="13" y="78"/>
                  </a:lnTo>
                  <a:lnTo>
                    <a:pt x="7" y="71"/>
                  </a:lnTo>
                  <a:lnTo>
                    <a:pt x="4" y="63"/>
                  </a:lnTo>
                  <a:lnTo>
                    <a:pt x="0" y="55"/>
                  </a:lnTo>
                  <a:lnTo>
                    <a:pt x="0" y="46"/>
                  </a:lnTo>
                  <a:lnTo>
                    <a:pt x="0" y="46"/>
                  </a:lnTo>
                  <a:lnTo>
                    <a:pt x="0" y="36"/>
                  </a:lnTo>
                  <a:lnTo>
                    <a:pt x="4" y="28"/>
                  </a:lnTo>
                  <a:lnTo>
                    <a:pt x="7" y="21"/>
                  </a:lnTo>
                  <a:lnTo>
                    <a:pt x="13" y="13"/>
                  </a:lnTo>
                  <a:lnTo>
                    <a:pt x="21" y="8"/>
                  </a:lnTo>
                  <a:lnTo>
                    <a:pt x="29" y="3"/>
                  </a:lnTo>
                  <a:lnTo>
                    <a:pt x="38" y="1"/>
                  </a:lnTo>
                  <a:lnTo>
                    <a:pt x="48" y="0"/>
                  </a:lnTo>
                  <a:lnTo>
                    <a:pt x="48" y="0"/>
                  </a:lnTo>
                  <a:lnTo>
                    <a:pt x="58" y="1"/>
                  </a:lnTo>
                  <a:lnTo>
                    <a:pt x="66" y="3"/>
                  </a:lnTo>
                  <a:lnTo>
                    <a:pt x="75" y="8"/>
                  </a:lnTo>
                  <a:lnTo>
                    <a:pt x="81" y="13"/>
                  </a:lnTo>
                  <a:lnTo>
                    <a:pt x="87" y="21"/>
                  </a:lnTo>
                  <a:lnTo>
                    <a:pt x="92" y="28"/>
                  </a:lnTo>
                  <a:lnTo>
                    <a:pt x="94" y="36"/>
                  </a:lnTo>
                  <a:lnTo>
                    <a:pt x="95" y="46"/>
                  </a:lnTo>
                  <a:lnTo>
                    <a:pt x="95" y="46"/>
                  </a:lnTo>
                  <a:lnTo>
                    <a:pt x="94" y="55"/>
                  </a:lnTo>
                  <a:lnTo>
                    <a:pt x="92" y="63"/>
                  </a:lnTo>
                  <a:lnTo>
                    <a:pt x="87" y="71"/>
                  </a:lnTo>
                  <a:lnTo>
                    <a:pt x="81" y="78"/>
                  </a:lnTo>
                  <a:lnTo>
                    <a:pt x="75" y="83"/>
                  </a:lnTo>
                  <a:lnTo>
                    <a:pt x="66" y="88"/>
                  </a:lnTo>
                  <a:lnTo>
                    <a:pt x="58" y="90"/>
                  </a:lnTo>
                  <a:lnTo>
                    <a:pt x="48" y="91"/>
                  </a:lnTo>
                  <a:lnTo>
                    <a:pt x="48" y="91"/>
                  </a:lnTo>
                  <a:close/>
                  <a:moveTo>
                    <a:pt x="48" y="7"/>
                  </a:moveTo>
                  <a:lnTo>
                    <a:pt x="48" y="7"/>
                  </a:lnTo>
                  <a:lnTo>
                    <a:pt x="40" y="8"/>
                  </a:lnTo>
                  <a:lnTo>
                    <a:pt x="34" y="11"/>
                  </a:lnTo>
                  <a:lnTo>
                    <a:pt x="29" y="14"/>
                  </a:lnTo>
                  <a:lnTo>
                    <a:pt x="26" y="19"/>
                  </a:lnTo>
                  <a:lnTo>
                    <a:pt x="22" y="25"/>
                  </a:lnTo>
                  <a:lnTo>
                    <a:pt x="21" y="33"/>
                  </a:lnTo>
                  <a:lnTo>
                    <a:pt x="20" y="39"/>
                  </a:lnTo>
                  <a:lnTo>
                    <a:pt x="18" y="46"/>
                  </a:lnTo>
                  <a:lnTo>
                    <a:pt x="18" y="46"/>
                  </a:lnTo>
                  <a:lnTo>
                    <a:pt x="20" y="52"/>
                  </a:lnTo>
                  <a:lnTo>
                    <a:pt x="21" y="58"/>
                  </a:lnTo>
                  <a:lnTo>
                    <a:pt x="22" y="66"/>
                  </a:lnTo>
                  <a:lnTo>
                    <a:pt x="26" y="72"/>
                  </a:lnTo>
                  <a:lnTo>
                    <a:pt x="29" y="77"/>
                  </a:lnTo>
                  <a:lnTo>
                    <a:pt x="34" y="80"/>
                  </a:lnTo>
                  <a:lnTo>
                    <a:pt x="40" y="83"/>
                  </a:lnTo>
                  <a:lnTo>
                    <a:pt x="48" y="84"/>
                  </a:lnTo>
                  <a:lnTo>
                    <a:pt x="48" y="84"/>
                  </a:lnTo>
                  <a:lnTo>
                    <a:pt x="55" y="83"/>
                  </a:lnTo>
                  <a:lnTo>
                    <a:pt x="61" y="80"/>
                  </a:lnTo>
                  <a:lnTo>
                    <a:pt x="66" y="77"/>
                  </a:lnTo>
                  <a:lnTo>
                    <a:pt x="70" y="72"/>
                  </a:lnTo>
                  <a:lnTo>
                    <a:pt x="72" y="66"/>
                  </a:lnTo>
                  <a:lnTo>
                    <a:pt x="75" y="58"/>
                  </a:lnTo>
                  <a:lnTo>
                    <a:pt x="76" y="52"/>
                  </a:lnTo>
                  <a:lnTo>
                    <a:pt x="76" y="46"/>
                  </a:lnTo>
                  <a:lnTo>
                    <a:pt x="76" y="46"/>
                  </a:lnTo>
                  <a:lnTo>
                    <a:pt x="76" y="39"/>
                  </a:lnTo>
                  <a:lnTo>
                    <a:pt x="75" y="33"/>
                  </a:lnTo>
                  <a:lnTo>
                    <a:pt x="72"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6"/>
            <p:cNvSpPr>
              <a:spLocks/>
            </p:cNvSpPr>
            <p:nvPr userDrawn="1"/>
          </p:nvSpPr>
          <p:spPr bwMode="auto">
            <a:xfrm>
              <a:off x="2100" y="560"/>
              <a:ext cx="58" cy="91"/>
            </a:xfrm>
            <a:custGeom>
              <a:avLst/>
              <a:gdLst>
                <a:gd name="T0" fmla="*/ 0 w 58"/>
                <a:gd name="T1" fmla="*/ 91 h 91"/>
                <a:gd name="T2" fmla="*/ 3 w 58"/>
                <a:gd name="T3" fmla="*/ 60 h 91"/>
                <a:gd name="T4" fmla="*/ 4 w 58"/>
                <a:gd name="T5" fmla="*/ 65 h 91"/>
                <a:gd name="T6" fmla="*/ 9 w 58"/>
                <a:gd name="T7" fmla="*/ 74 h 91"/>
                <a:gd name="T8" fmla="*/ 17 w 58"/>
                <a:gd name="T9" fmla="*/ 80 h 91"/>
                <a:gd name="T10" fmla="*/ 25 w 58"/>
                <a:gd name="T11" fmla="*/ 84 h 91"/>
                <a:gd name="T12" fmla="*/ 30 w 58"/>
                <a:gd name="T13" fmla="*/ 85 h 91"/>
                <a:gd name="T14" fmla="*/ 40 w 58"/>
                <a:gd name="T15" fmla="*/ 82 h 91"/>
                <a:gd name="T16" fmla="*/ 44 w 58"/>
                <a:gd name="T17" fmla="*/ 71 h 91"/>
                <a:gd name="T18" fmla="*/ 44 w 58"/>
                <a:gd name="T19" fmla="*/ 67 h 91"/>
                <a:gd name="T20" fmla="*/ 38 w 58"/>
                <a:gd name="T21" fmla="*/ 58 h 91"/>
                <a:gd name="T22" fmla="*/ 20 w 58"/>
                <a:gd name="T23" fmla="*/ 49 h 91"/>
                <a:gd name="T24" fmla="*/ 12 w 58"/>
                <a:gd name="T25" fmla="*/ 44 h 91"/>
                <a:gd name="T26" fmla="*/ 3 w 58"/>
                <a:gd name="T27" fmla="*/ 35 h 91"/>
                <a:gd name="T28" fmla="*/ 1 w 58"/>
                <a:gd name="T29" fmla="*/ 27 h 91"/>
                <a:gd name="T30" fmla="*/ 1 w 58"/>
                <a:gd name="T31" fmla="*/ 22 h 91"/>
                <a:gd name="T32" fmla="*/ 2 w 58"/>
                <a:gd name="T33" fmla="*/ 13 h 91"/>
                <a:gd name="T34" fmla="*/ 8 w 58"/>
                <a:gd name="T35" fmla="*/ 7 h 91"/>
                <a:gd name="T36" fmla="*/ 16 w 58"/>
                <a:gd name="T37" fmla="*/ 2 h 91"/>
                <a:gd name="T38" fmla="*/ 25 w 58"/>
                <a:gd name="T39" fmla="*/ 0 h 91"/>
                <a:gd name="T40" fmla="*/ 31 w 58"/>
                <a:gd name="T41" fmla="*/ 1 h 91"/>
                <a:gd name="T42" fmla="*/ 42 w 58"/>
                <a:gd name="T43" fmla="*/ 6 h 91"/>
                <a:gd name="T44" fmla="*/ 45 w 58"/>
                <a:gd name="T45" fmla="*/ 3 h 91"/>
                <a:gd name="T46" fmla="*/ 51 w 58"/>
                <a:gd name="T47" fmla="*/ 0 h 91"/>
                <a:gd name="T48" fmla="*/ 47 w 58"/>
                <a:gd name="T49" fmla="*/ 32 h 91"/>
                <a:gd name="T50" fmla="*/ 45 w 58"/>
                <a:gd name="T51" fmla="*/ 22 h 91"/>
                <a:gd name="T52" fmla="*/ 39 w 58"/>
                <a:gd name="T53" fmla="*/ 11 h 91"/>
                <a:gd name="T54" fmla="*/ 31 w 58"/>
                <a:gd name="T55" fmla="*/ 7 h 91"/>
                <a:gd name="T56" fmla="*/ 27 w 58"/>
                <a:gd name="T57" fmla="*/ 6 h 91"/>
                <a:gd name="T58" fmla="*/ 18 w 58"/>
                <a:gd name="T59" fmla="*/ 10 h 91"/>
                <a:gd name="T60" fmla="*/ 14 w 58"/>
                <a:gd name="T61" fmla="*/ 18 h 91"/>
                <a:gd name="T62" fmla="*/ 16 w 58"/>
                <a:gd name="T63" fmla="*/ 22 h 91"/>
                <a:gd name="T64" fmla="*/ 22 w 58"/>
                <a:gd name="T65" fmla="*/ 29 h 91"/>
                <a:gd name="T66" fmla="*/ 40 w 58"/>
                <a:gd name="T67" fmla="*/ 40 h 91"/>
                <a:gd name="T68" fmla="*/ 47 w 58"/>
                <a:gd name="T69" fmla="*/ 44 h 91"/>
                <a:gd name="T70" fmla="*/ 57 w 58"/>
                <a:gd name="T71" fmla="*/ 57 h 91"/>
                <a:gd name="T72" fmla="*/ 58 w 58"/>
                <a:gd name="T73" fmla="*/ 65 h 91"/>
                <a:gd name="T74" fmla="*/ 58 w 58"/>
                <a:gd name="T75" fmla="*/ 71 h 91"/>
                <a:gd name="T76" fmla="*/ 53 w 58"/>
                <a:gd name="T77" fmla="*/ 80 h 91"/>
                <a:gd name="T78" fmla="*/ 45 w 58"/>
                <a:gd name="T79" fmla="*/ 86 h 91"/>
                <a:gd name="T80" fmla="*/ 35 w 58"/>
                <a:gd name="T81" fmla="*/ 90 h 91"/>
                <a:gd name="T82" fmla="*/ 30 w 58"/>
                <a:gd name="T83" fmla="*/ 91 h 91"/>
                <a:gd name="T84" fmla="*/ 17 w 58"/>
                <a:gd name="T85" fmla="*/ 88 h 91"/>
                <a:gd name="T86" fmla="*/ 7 w 58"/>
                <a:gd name="T87" fmla="*/ 84 h 91"/>
                <a:gd name="T88" fmla="*/ 3 w 58"/>
                <a:gd name="T8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91">
                  <a:moveTo>
                    <a:pt x="3" y="91"/>
                  </a:moveTo>
                  <a:lnTo>
                    <a:pt x="0" y="91"/>
                  </a:lnTo>
                  <a:lnTo>
                    <a:pt x="0" y="60"/>
                  </a:lnTo>
                  <a:lnTo>
                    <a:pt x="3" y="60"/>
                  </a:lnTo>
                  <a:lnTo>
                    <a:pt x="3" y="60"/>
                  </a:lnTo>
                  <a:lnTo>
                    <a:pt x="4" y="65"/>
                  </a:lnTo>
                  <a:lnTo>
                    <a:pt x="7" y="69"/>
                  </a:lnTo>
                  <a:lnTo>
                    <a:pt x="9" y="74"/>
                  </a:lnTo>
                  <a:lnTo>
                    <a:pt x="13" y="78"/>
                  </a:lnTo>
                  <a:lnTo>
                    <a:pt x="17" y="80"/>
                  </a:lnTo>
                  <a:lnTo>
                    <a:pt x="22" y="83"/>
                  </a:lnTo>
                  <a:lnTo>
                    <a:pt x="25" y="84"/>
                  </a:lnTo>
                  <a:lnTo>
                    <a:pt x="30" y="85"/>
                  </a:lnTo>
                  <a:lnTo>
                    <a:pt x="30" y="85"/>
                  </a:lnTo>
                  <a:lnTo>
                    <a:pt x="35" y="84"/>
                  </a:lnTo>
                  <a:lnTo>
                    <a:pt x="40" y="82"/>
                  </a:lnTo>
                  <a:lnTo>
                    <a:pt x="44" y="77"/>
                  </a:lnTo>
                  <a:lnTo>
                    <a:pt x="44" y="71"/>
                  </a:lnTo>
                  <a:lnTo>
                    <a:pt x="44" y="71"/>
                  </a:lnTo>
                  <a:lnTo>
                    <a:pt x="44" y="67"/>
                  </a:lnTo>
                  <a:lnTo>
                    <a:pt x="41" y="62"/>
                  </a:lnTo>
                  <a:lnTo>
                    <a:pt x="38" y="58"/>
                  </a:lnTo>
                  <a:lnTo>
                    <a:pt x="34" y="56"/>
                  </a:lnTo>
                  <a:lnTo>
                    <a:pt x="20" y="49"/>
                  </a:lnTo>
                  <a:lnTo>
                    <a:pt x="20" y="49"/>
                  </a:lnTo>
                  <a:lnTo>
                    <a:pt x="12" y="44"/>
                  </a:lnTo>
                  <a:lnTo>
                    <a:pt x="6" y="38"/>
                  </a:lnTo>
                  <a:lnTo>
                    <a:pt x="3" y="35"/>
                  </a:lnTo>
                  <a:lnTo>
                    <a:pt x="2" y="32"/>
                  </a:lnTo>
                  <a:lnTo>
                    <a:pt x="1" y="27"/>
                  </a:lnTo>
                  <a:lnTo>
                    <a:pt x="1" y="22"/>
                  </a:lnTo>
                  <a:lnTo>
                    <a:pt x="1" y="22"/>
                  </a:lnTo>
                  <a:lnTo>
                    <a:pt x="1" y="17"/>
                  </a:lnTo>
                  <a:lnTo>
                    <a:pt x="2" y="13"/>
                  </a:lnTo>
                  <a:lnTo>
                    <a:pt x="4" y="10"/>
                  </a:lnTo>
                  <a:lnTo>
                    <a:pt x="8" y="7"/>
                  </a:lnTo>
                  <a:lnTo>
                    <a:pt x="12" y="3"/>
                  </a:lnTo>
                  <a:lnTo>
                    <a:pt x="16" y="2"/>
                  </a:lnTo>
                  <a:lnTo>
                    <a:pt x="20" y="1"/>
                  </a:lnTo>
                  <a:lnTo>
                    <a:pt x="25" y="0"/>
                  </a:lnTo>
                  <a:lnTo>
                    <a:pt x="25" y="0"/>
                  </a:lnTo>
                  <a:lnTo>
                    <a:pt x="31" y="1"/>
                  </a:lnTo>
                  <a:lnTo>
                    <a:pt x="35" y="2"/>
                  </a:lnTo>
                  <a:lnTo>
                    <a:pt x="42" y="6"/>
                  </a:lnTo>
                  <a:lnTo>
                    <a:pt x="42" y="6"/>
                  </a:lnTo>
                  <a:lnTo>
                    <a:pt x="45" y="3"/>
                  </a:lnTo>
                  <a:lnTo>
                    <a:pt x="47" y="0"/>
                  </a:lnTo>
                  <a:lnTo>
                    <a:pt x="51" y="0"/>
                  </a:lnTo>
                  <a:lnTo>
                    <a:pt x="51" y="32"/>
                  </a:lnTo>
                  <a:lnTo>
                    <a:pt x="47" y="32"/>
                  </a:lnTo>
                  <a:lnTo>
                    <a:pt x="47" y="32"/>
                  </a:lnTo>
                  <a:lnTo>
                    <a:pt x="45" y="22"/>
                  </a:lnTo>
                  <a:lnTo>
                    <a:pt x="42" y="14"/>
                  </a:lnTo>
                  <a:lnTo>
                    <a:pt x="39" y="11"/>
                  </a:lnTo>
                  <a:lnTo>
                    <a:pt x="35" y="8"/>
                  </a:lnTo>
                  <a:lnTo>
                    <a:pt x="31" y="7"/>
                  </a:lnTo>
                  <a:lnTo>
                    <a:pt x="27" y="6"/>
                  </a:lnTo>
                  <a:lnTo>
                    <a:pt x="27" y="6"/>
                  </a:lnTo>
                  <a:lnTo>
                    <a:pt x="22" y="7"/>
                  </a:lnTo>
                  <a:lnTo>
                    <a:pt x="18" y="10"/>
                  </a:lnTo>
                  <a:lnTo>
                    <a:pt x="16" y="13"/>
                  </a:lnTo>
                  <a:lnTo>
                    <a:pt x="14" y="18"/>
                  </a:lnTo>
                  <a:lnTo>
                    <a:pt x="14" y="18"/>
                  </a:lnTo>
                  <a:lnTo>
                    <a:pt x="16" y="22"/>
                  </a:lnTo>
                  <a:lnTo>
                    <a:pt x="18" y="25"/>
                  </a:lnTo>
                  <a:lnTo>
                    <a:pt x="22" y="29"/>
                  </a:lnTo>
                  <a:lnTo>
                    <a:pt x="27" y="33"/>
                  </a:lnTo>
                  <a:lnTo>
                    <a:pt x="40" y="40"/>
                  </a:lnTo>
                  <a:lnTo>
                    <a:pt x="40" y="40"/>
                  </a:lnTo>
                  <a:lnTo>
                    <a:pt x="47" y="44"/>
                  </a:lnTo>
                  <a:lnTo>
                    <a:pt x="53" y="50"/>
                  </a:lnTo>
                  <a:lnTo>
                    <a:pt x="57" y="57"/>
                  </a:lnTo>
                  <a:lnTo>
                    <a:pt x="58" y="61"/>
                  </a:lnTo>
                  <a:lnTo>
                    <a:pt x="58" y="65"/>
                  </a:lnTo>
                  <a:lnTo>
                    <a:pt x="58" y="65"/>
                  </a:lnTo>
                  <a:lnTo>
                    <a:pt x="58" y="71"/>
                  </a:lnTo>
                  <a:lnTo>
                    <a:pt x="56" y="75"/>
                  </a:lnTo>
                  <a:lnTo>
                    <a:pt x="53" y="80"/>
                  </a:lnTo>
                  <a:lnTo>
                    <a:pt x="50" y="84"/>
                  </a:lnTo>
                  <a:lnTo>
                    <a:pt x="45" y="86"/>
                  </a:lnTo>
                  <a:lnTo>
                    <a:pt x="40" y="89"/>
                  </a:lnTo>
                  <a:lnTo>
                    <a:pt x="35" y="90"/>
                  </a:lnTo>
                  <a:lnTo>
                    <a:pt x="30" y="91"/>
                  </a:lnTo>
                  <a:lnTo>
                    <a:pt x="30" y="91"/>
                  </a:lnTo>
                  <a:lnTo>
                    <a:pt x="23" y="90"/>
                  </a:lnTo>
                  <a:lnTo>
                    <a:pt x="17" y="88"/>
                  </a:lnTo>
                  <a:lnTo>
                    <a:pt x="7" y="84"/>
                  </a:lnTo>
                  <a:lnTo>
                    <a:pt x="7" y="84"/>
                  </a:lnTo>
                  <a:lnTo>
                    <a:pt x="4" y="88"/>
                  </a:lnTo>
                  <a:lnTo>
                    <a:pt x="3" y="91"/>
                  </a:lnTo>
                  <a:lnTo>
                    <a:pt x="3" y="9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7"/>
            <p:cNvSpPr>
              <a:spLocks/>
            </p:cNvSpPr>
            <p:nvPr userDrawn="1"/>
          </p:nvSpPr>
          <p:spPr bwMode="auto">
            <a:xfrm>
              <a:off x="2177" y="562"/>
              <a:ext cx="90" cy="87"/>
            </a:xfrm>
            <a:custGeom>
              <a:avLst/>
              <a:gdLst>
                <a:gd name="T0" fmla="*/ 90 w 90"/>
                <a:gd name="T1" fmla="*/ 21 h 87"/>
                <a:gd name="T2" fmla="*/ 85 w 90"/>
                <a:gd name="T3" fmla="*/ 21 h 87"/>
                <a:gd name="T4" fmla="*/ 85 w 90"/>
                <a:gd name="T5" fmla="*/ 19 h 87"/>
                <a:gd name="T6" fmla="*/ 85 w 90"/>
                <a:gd name="T7" fmla="*/ 19 h 87"/>
                <a:gd name="T8" fmla="*/ 84 w 90"/>
                <a:gd name="T9" fmla="*/ 12 h 87"/>
                <a:gd name="T10" fmla="*/ 80 w 90"/>
                <a:gd name="T11" fmla="*/ 10 h 87"/>
                <a:gd name="T12" fmla="*/ 77 w 90"/>
                <a:gd name="T13" fmla="*/ 8 h 87"/>
                <a:gd name="T14" fmla="*/ 68 w 90"/>
                <a:gd name="T15" fmla="*/ 8 h 87"/>
                <a:gd name="T16" fmla="*/ 54 w 90"/>
                <a:gd name="T17" fmla="*/ 8 h 87"/>
                <a:gd name="T18" fmla="*/ 54 w 90"/>
                <a:gd name="T19" fmla="*/ 66 h 87"/>
                <a:gd name="T20" fmla="*/ 54 w 90"/>
                <a:gd name="T21" fmla="*/ 66 h 87"/>
                <a:gd name="T22" fmla="*/ 55 w 90"/>
                <a:gd name="T23" fmla="*/ 75 h 87"/>
                <a:gd name="T24" fmla="*/ 56 w 90"/>
                <a:gd name="T25" fmla="*/ 80 h 87"/>
                <a:gd name="T26" fmla="*/ 58 w 90"/>
                <a:gd name="T27" fmla="*/ 81 h 87"/>
                <a:gd name="T28" fmla="*/ 61 w 90"/>
                <a:gd name="T29" fmla="*/ 82 h 87"/>
                <a:gd name="T30" fmla="*/ 68 w 90"/>
                <a:gd name="T31" fmla="*/ 82 h 87"/>
                <a:gd name="T32" fmla="*/ 68 w 90"/>
                <a:gd name="T33" fmla="*/ 87 h 87"/>
                <a:gd name="T34" fmla="*/ 23 w 90"/>
                <a:gd name="T35" fmla="*/ 87 h 87"/>
                <a:gd name="T36" fmla="*/ 23 w 90"/>
                <a:gd name="T37" fmla="*/ 82 h 87"/>
                <a:gd name="T38" fmla="*/ 23 w 90"/>
                <a:gd name="T39" fmla="*/ 82 h 87"/>
                <a:gd name="T40" fmla="*/ 29 w 90"/>
                <a:gd name="T41" fmla="*/ 82 h 87"/>
                <a:gd name="T42" fmla="*/ 31 w 90"/>
                <a:gd name="T43" fmla="*/ 81 h 87"/>
                <a:gd name="T44" fmla="*/ 34 w 90"/>
                <a:gd name="T45" fmla="*/ 80 h 87"/>
                <a:gd name="T46" fmla="*/ 35 w 90"/>
                <a:gd name="T47" fmla="*/ 75 h 87"/>
                <a:gd name="T48" fmla="*/ 36 w 90"/>
                <a:gd name="T49" fmla="*/ 66 h 87"/>
                <a:gd name="T50" fmla="*/ 36 w 90"/>
                <a:gd name="T51" fmla="*/ 8 h 87"/>
                <a:gd name="T52" fmla="*/ 22 w 90"/>
                <a:gd name="T53" fmla="*/ 8 h 87"/>
                <a:gd name="T54" fmla="*/ 22 w 90"/>
                <a:gd name="T55" fmla="*/ 8 h 87"/>
                <a:gd name="T56" fmla="*/ 14 w 90"/>
                <a:gd name="T57" fmla="*/ 8 h 87"/>
                <a:gd name="T58" fmla="*/ 9 w 90"/>
                <a:gd name="T59" fmla="*/ 10 h 87"/>
                <a:gd name="T60" fmla="*/ 7 w 90"/>
                <a:gd name="T61" fmla="*/ 12 h 87"/>
                <a:gd name="T62" fmla="*/ 5 w 90"/>
                <a:gd name="T63" fmla="*/ 19 h 87"/>
                <a:gd name="T64" fmla="*/ 5 w 90"/>
                <a:gd name="T65" fmla="*/ 21 h 87"/>
                <a:gd name="T66" fmla="*/ 0 w 90"/>
                <a:gd name="T67" fmla="*/ 21 h 87"/>
                <a:gd name="T68" fmla="*/ 1 w 90"/>
                <a:gd name="T69" fmla="*/ 0 h 87"/>
                <a:gd name="T70" fmla="*/ 89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5" y="21"/>
                  </a:lnTo>
                  <a:lnTo>
                    <a:pt x="85" y="19"/>
                  </a:lnTo>
                  <a:lnTo>
                    <a:pt x="85" y="19"/>
                  </a:lnTo>
                  <a:lnTo>
                    <a:pt x="84" y="12"/>
                  </a:lnTo>
                  <a:lnTo>
                    <a:pt x="80" y="10"/>
                  </a:lnTo>
                  <a:lnTo>
                    <a:pt x="77" y="8"/>
                  </a:lnTo>
                  <a:lnTo>
                    <a:pt x="68" y="8"/>
                  </a:lnTo>
                  <a:lnTo>
                    <a:pt x="54" y="8"/>
                  </a:lnTo>
                  <a:lnTo>
                    <a:pt x="54" y="66"/>
                  </a:lnTo>
                  <a:lnTo>
                    <a:pt x="54" y="66"/>
                  </a:lnTo>
                  <a:lnTo>
                    <a:pt x="55" y="75"/>
                  </a:lnTo>
                  <a:lnTo>
                    <a:pt x="56" y="80"/>
                  </a:lnTo>
                  <a:lnTo>
                    <a:pt x="58" y="81"/>
                  </a:lnTo>
                  <a:lnTo>
                    <a:pt x="61" y="82"/>
                  </a:lnTo>
                  <a:lnTo>
                    <a:pt x="68" y="82"/>
                  </a:lnTo>
                  <a:lnTo>
                    <a:pt x="68" y="87"/>
                  </a:lnTo>
                  <a:lnTo>
                    <a:pt x="23" y="87"/>
                  </a:lnTo>
                  <a:lnTo>
                    <a:pt x="23" y="82"/>
                  </a:lnTo>
                  <a:lnTo>
                    <a:pt x="23" y="82"/>
                  </a:lnTo>
                  <a:lnTo>
                    <a:pt x="29" y="82"/>
                  </a:lnTo>
                  <a:lnTo>
                    <a:pt x="31" y="81"/>
                  </a:lnTo>
                  <a:lnTo>
                    <a:pt x="34" y="80"/>
                  </a:lnTo>
                  <a:lnTo>
                    <a:pt x="35" y="75"/>
                  </a:lnTo>
                  <a:lnTo>
                    <a:pt x="36" y="66"/>
                  </a:lnTo>
                  <a:lnTo>
                    <a:pt x="36" y="8"/>
                  </a:lnTo>
                  <a:lnTo>
                    <a:pt x="22" y="8"/>
                  </a:lnTo>
                  <a:lnTo>
                    <a:pt x="22" y="8"/>
                  </a:lnTo>
                  <a:lnTo>
                    <a:pt x="14" y="8"/>
                  </a:lnTo>
                  <a:lnTo>
                    <a:pt x="9" y="10"/>
                  </a:lnTo>
                  <a:lnTo>
                    <a:pt x="7" y="12"/>
                  </a:lnTo>
                  <a:lnTo>
                    <a:pt x="5" y="19"/>
                  </a:lnTo>
                  <a:lnTo>
                    <a:pt x="5" y="21"/>
                  </a:lnTo>
                  <a:lnTo>
                    <a:pt x="0" y="21"/>
                  </a:lnTo>
                  <a:lnTo>
                    <a:pt x="1" y="0"/>
                  </a:lnTo>
                  <a:lnTo>
                    <a:pt x="89"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8"/>
            <p:cNvSpPr>
              <a:spLocks noEditPoints="1"/>
            </p:cNvSpPr>
            <p:nvPr userDrawn="1"/>
          </p:nvSpPr>
          <p:spPr bwMode="auto">
            <a:xfrm>
              <a:off x="2286" y="560"/>
              <a:ext cx="95" cy="91"/>
            </a:xfrm>
            <a:custGeom>
              <a:avLst/>
              <a:gdLst>
                <a:gd name="T0" fmla="*/ 47 w 95"/>
                <a:gd name="T1" fmla="*/ 91 h 91"/>
                <a:gd name="T2" fmla="*/ 29 w 95"/>
                <a:gd name="T3" fmla="*/ 88 h 91"/>
                <a:gd name="T4" fmla="*/ 13 w 95"/>
                <a:gd name="T5" fmla="*/ 78 h 91"/>
                <a:gd name="T6" fmla="*/ 3 w 95"/>
                <a:gd name="T7" fmla="*/ 63 h 91"/>
                <a:gd name="T8" fmla="*/ 0 w 95"/>
                <a:gd name="T9" fmla="*/ 46 h 91"/>
                <a:gd name="T10" fmla="*/ 1 w 95"/>
                <a:gd name="T11" fmla="*/ 36 h 91"/>
                <a:gd name="T12" fmla="*/ 7 w 95"/>
                <a:gd name="T13" fmla="*/ 21 h 91"/>
                <a:gd name="T14" fmla="*/ 20 w 95"/>
                <a:gd name="T15" fmla="*/ 8 h 91"/>
                <a:gd name="T16" fmla="*/ 37 w 95"/>
                <a:gd name="T17" fmla="*/ 1 h 91"/>
                <a:gd name="T18" fmla="*/ 47 w 95"/>
                <a:gd name="T19" fmla="*/ 0 h 91"/>
                <a:gd name="T20" fmla="*/ 66 w 95"/>
                <a:gd name="T21" fmla="*/ 3 h 91"/>
                <a:gd name="T22" fmla="*/ 82 w 95"/>
                <a:gd name="T23" fmla="*/ 13 h 91"/>
                <a:gd name="T24" fmla="*/ 91 w 95"/>
                <a:gd name="T25" fmla="*/ 28 h 91"/>
                <a:gd name="T26" fmla="*/ 95 w 95"/>
                <a:gd name="T27" fmla="*/ 46 h 91"/>
                <a:gd name="T28" fmla="*/ 94 w 95"/>
                <a:gd name="T29" fmla="*/ 55 h 91"/>
                <a:gd name="T30" fmla="*/ 86 w 95"/>
                <a:gd name="T31" fmla="*/ 71 h 91"/>
                <a:gd name="T32" fmla="*/ 74 w 95"/>
                <a:gd name="T33" fmla="*/ 83 h 91"/>
                <a:gd name="T34" fmla="*/ 57 w 95"/>
                <a:gd name="T35" fmla="*/ 90 h 91"/>
                <a:gd name="T36" fmla="*/ 47 w 95"/>
                <a:gd name="T37" fmla="*/ 91 h 91"/>
                <a:gd name="T38" fmla="*/ 47 w 95"/>
                <a:gd name="T39" fmla="*/ 7 h 91"/>
                <a:gd name="T40" fmla="*/ 34 w 95"/>
                <a:gd name="T41" fmla="*/ 11 h 91"/>
                <a:gd name="T42" fmla="*/ 25 w 95"/>
                <a:gd name="T43" fmla="*/ 19 h 91"/>
                <a:gd name="T44" fmla="*/ 20 w 95"/>
                <a:gd name="T45" fmla="*/ 33 h 91"/>
                <a:gd name="T46" fmla="*/ 19 w 95"/>
                <a:gd name="T47" fmla="*/ 46 h 91"/>
                <a:gd name="T48" fmla="*/ 19 w 95"/>
                <a:gd name="T49" fmla="*/ 52 h 91"/>
                <a:gd name="T50" fmla="*/ 23 w 95"/>
                <a:gd name="T51" fmla="*/ 66 h 91"/>
                <a:gd name="T52" fmla="*/ 29 w 95"/>
                <a:gd name="T53" fmla="*/ 77 h 91"/>
                <a:gd name="T54" fmla="*/ 40 w 95"/>
                <a:gd name="T55" fmla="*/ 83 h 91"/>
                <a:gd name="T56" fmla="*/ 47 w 95"/>
                <a:gd name="T57" fmla="*/ 84 h 91"/>
                <a:gd name="T58" fmla="*/ 61 w 95"/>
                <a:gd name="T59" fmla="*/ 80 h 91"/>
                <a:gd name="T60" fmla="*/ 69 w 95"/>
                <a:gd name="T61" fmla="*/ 72 h 91"/>
                <a:gd name="T62" fmla="*/ 74 w 95"/>
                <a:gd name="T63" fmla="*/ 58 h 91"/>
                <a:gd name="T64" fmla="*/ 75 w 95"/>
                <a:gd name="T65" fmla="*/ 46 h 91"/>
                <a:gd name="T66" fmla="*/ 75 w 95"/>
                <a:gd name="T67" fmla="*/ 39 h 91"/>
                <a:gd name="T68" fmla="*/ 72 w 95"/>
                <a:gd name="T69" fmla="*/ 25 h 91"/>
                <a:gd name="T70" fmla="*/ 66 w 95"/>
                <a:gd name="T71" fmla="*/ 14 h 91"/>
                <a:gd name="T72" fmla="*/ 55 w 95"/>
                <a:gd name="T73" fmla="*/ 8 h 91"/>
                <a:gd name="T74" fmla="*/ 47 w 95"/>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1">
                  <a:moveTo>
                    <a:pt x="47" y="91"/>
                  </a:moveTo>
                  <a:lnTo>
                    <a:pt x="47" y="91"/>
                  </a:lnTo>
                  <a:lnTo>
                    <a:pt x="37" y="90"/>
                  </a:lnTo>
                  <a:lnTo>
                    <a:pt x="29" y="88"/>
                  </a:lnTo>
                  <a:lnTo>
                    <a:pt x="20" y="83"/>
                  </a:lnTo>
                  <a:lnTo>
                    <a:pt x="13" y="78"/>
                  </a:lnTo>
                  <a:lnTo>
                    <a:pt x="7" y="71"/>
                  </a:lnTo>
                  <a:lnTo>
                    <a:pt x="3" y="63"/>
                  </a:lnTo>
                  <a:lnTo>
                    <a:pt x="1" y="55"/>
                  </a:lnTo>
                  <a:lnTo>
                    <a:pt x="0" y="46"/>
                  </a:lnTo>
                  <a:lnTo>
                    <a:pt x="0" y="46"/>
                  </a:lnTo>
                  <a:lnTo>
                    <a:pt x="1" y="36"/>
                  </a:lnTo>
                  <a:lnTo>
                    <a:pt x="3" y="28"/>
                  </a:lnTo>
                  <a:lnTo>
                    <a:pt x="7" y="21"/>
                  </a:lnTo>
                  <a:lnTo>
                    <a:pt x="13" y="13"/>
                  </a:lnTo>
                  <a:lnTo>
                    <a:pt x="20" y="8"/>
                  </a:lnTo>
                  <a:lnTo>
                    <a:pt x="29" y="3"/>
                  </a:lnTo>
                  <a:lnTo>
                    <a:pt x="37" y="1"/>
                  </a:lnTo>
                  <a:lnTo>
                    <a:pt x="47" y="0"/>
                  </a:lnTo>
                  <a:lnTo>
                    <a:pt x="47" y="0"/>
                  </a:lnTo>
                  <a:lnTo>
                    <a:pt x="57" y="1"/>
                  </a:lnTo>
                  <a:lnTo>
                    <a:pt x="66" y="3"/>
                  </a:lnTo>
                  <a:lnTo>
                    <a:pt x="74" y="8"/>
                  </a:lnTo>
                  <a:lnTo>
                    <a:pt x="82" y="13"/>
                  </a:lnTo>
                  <a:lnTo>
                    <a:pt x="86" y="21"/>
                  </a:lnTo>
                  <a:lnTo>
                    <a:pt x="91" y="28"/>
                  </a:lnTo>
                  <a:lnTo>
                    <a:pt x="94" y="36"/>
                  </a:lnTo>
                  <a:lnTo>
                    <a:pt x="95" y="46"/>
                  </a:lnTo>
                  <a:lnTo>
                    <a:pt x="95" y="46"/>
                  </a:lnTo>
                  <a:lnTo>
                    <a:pt x="94" y="55"/>
                  </a:lnTo>
                  <a:lnTo>
                    <a:pt x="91" y="63"/>
                  </a:lnTo>
                  <a:lnTo>
                    <a:pt x="86" y="71"/>
                  </a:lnTo>
                  <a:lnTo>
                    <a:pt x="82" y="78"/>
                  </a:lnTo>
                  <a:lnTo>
                    <a:pt x="74" y="83"/>
                  </a:lnTo>
                  <a:lnTo>
                    <a:pt x="66" y="88"/>
                  </a:lnTo>
                  <a:lnTo>
                    <a:pt x="57" y="90"/>
                  </a:lnTo>
                  <a:lnTo>
                    <a:pt x="47" y="91"/>
                  </a:lnTo>
                  <a:lnTo>
                    <a:pt x="47" y="91"/>
                  </a:lnTo>
                  <a:close/>
                  <a:moveTo>
                    <a:pt x="47" y="7"/>
                  </a:moveTo>
                  <a:lnTo>
                    <a:pt x="47" y="7"/>
                  </a:lnTo>
                  <a:lnTo>
                    <a:pt x="40" y="8"/>
                  </a:lnTo>
                  <a:lnTo>
                    <a:pt x="34" y="11"/>
                  </a:lnTo>
                  <a:lnTo>
                    <a:pt x="29" y="14"/>
                  </a:lnTo>
                  <a:lnTo>
                    <a:pt x="25" y="19"/>
                  </a:lnTo>
                  <a:lnTo>
                    <a:pt x="23" y="25"/>
                  </a:lnTo>
                  <a:lnTo>
                    <a:pt x="20" y="33"/>
                  </a:lnTo>
                  <a:lnTo>
                    <a:pt x="19" y="39"/>
                  </a:lnTo>
                  <a:lnTo>
                    <a:pt x="19" y="46"/>
                  </a:lnTo>
                  <a:lnTo>
                    <a:pt x="19" y="46"/>
                  </a:lnTo>
                  <a:lnTo>
                    <a:pt x="19" y="52"/>
                  </a:lnTo>
                  <a:lnTo>
                    <a:pt x="20" y="58"/>
                  </a:lnTo>
                  <a:lnTo>
                    <a:pt x="23" y="66"/>
                  </a:lnTo>
                  <a:lnTo>
                    <a:pt x="25" y="72"/>
                  </a:lnTo>
                  <a:lnTo>
                    <a:pt x="29" y="77"/>
                  </a:lnTo>
                  <a:lnTo>
                    <a:pt x="34" y="80"/>
                  </a:lnTo>
                  <a:lnTo>
                    <a:pt x="40" y="83"/>
                  </a:lnTo>
                  <a:lnTo>
                    <a:pt x="47" y="84"/>
                  </a:lnTo>
                  <a:lnTo>
                    <a:pt x="47" y="84"/>
                  </a:lnTo>
                  <a:lnTo>
                    <a:pt x="55" y="83"/>
                  </a:lnTo>
                  <a:lnTo>
                    <a:pt x="61" y="80"/>
                  </a:lnTo>
                  <a:lnTo>
                    <a:pt x="66" y="77"/>
                  </a:lnTo>
                  <a:lnTo>
                    <a:pt x="69" y="72"/>
                  </a:lnTo>
                  <a:lnTo>
                    <a:pt x="72" y="66"/>
                  </a:lnTo>
                  <a:lnTo>
                    <a:pt x="74" y="58"/>
                  </a:lnTo>
                  <a:lnTo>
                    <a:pt x="75" y="52"/>
                  </a:lnTo>
                  <a:lnTo>
                    <a:pt x="75" y="46"/>
                  </a:lnTo>
                  <a:lnTo>
                    <a:pt x="75" y="46"/>
                  </a:lnTo>
                  <a:lnTo>
                    <a:pt x="75" y="39"/>
                  </a:lnTo>
                  <a:lnTo>
                    <a:pt x="74" y="33"/>
                  </a:lnTo>
                  <a:lnTo>
                    <a:pt x="72" y="25"/>
                  </a:lnTo>
                  <a:lnTo>
                    <a:pt x="69" y="19"/>
                  </a:lnTo>
                  <a:lnTo>
                    <a:pt x="66" y="14"/>
                  </a:lnTo>
                  <a:lnTo>
                    <a:pt x="61" y="11"/>
                  </a:lnTo>
                  <a:lnTo>
                    <a:pt x="55" y="8"/>
                  </a:lnTo>
                  <a:lnTo>
                    <a:pt x="47" y="7"/>
                  </a:lnTo>
                  <a:lnTo>
                    <a:pt x="47"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19"/>
            <p:cNvSpPr>
              <a:spLocks/>
            </p:cNvSpPr>
            <p:nvPr userDrawn="1"/>
          </p:nvSpPr>
          <p:spPr bwMode="auto">
            <a:xfrm>
              <a:off x="979" y="726"/>
              <a:ext cx="56" cy="91"/>
            </a:xfrm>
            <a:custGeom>
              <a:avLst/>
              <a:gdLst>
                <a:gd name="T0" fmla="*/ 2 w 56"/>
                <a:gd name="T1" fmla="*/ 60 h 91"/>
                <a:gd name="T2" fmla="*/ 2 w 56"/>
                <a:gd name="T3" fmla="*/ 63 h 91"/>
                <a:gd name="T4" fmla="*/ 6 w 56"/>
                <a:gd name="T5" fmla="*/ 73 h 91"/>
                <a:gd name="T6" fmla="*/ 13 w 56"/>
                <a:gd name="T7" fmla="*/ 82 h 91"/>
                <a:gd name="T8" fmla="*/ 29 w 56"/>
                <a:gd name="T9" fmla="*/ 85 h 91"/>
                <a:gd name="T10" fmla="*/ 35 w 56"/>
                <a:gd name="T11" fmla="*/ 84 h 91"/>
                <a:gd name="T12" fmla="*/ 45 w 56"/>
                <a:gd name="T13" fmla="*/ 76 h 91"/>
                <a:gd name="T14" fmla="*/ 46 w 56"/>
                <a:gd name="T15" fmla="*/ 69 h 91"/>
                <a:gd name="T16" fmla="*/ 43 w 56"/>
                <a:gd name="T17" fmla="*/ 61 h 91"/>
                <a:gd name="T18" fmla="*/ 30 w 56"/>
                <a:gd name="T19" fmla="*/ 52 h 91"/>
                <a:gd name="T20" fmla="*/ 17 w 56"/>
                <a:gd name="T21" fmla="*/ 45 h 91"/>
                <a:gd name="T22" fmla="*/ 6 w 56"/>
                <a:gd name="T23" fmla="*/ 36 h 91"/>
                <a:gd name="T24" fmla="*/ 1 w 56"/>
                <a:gd name="T25" fmla="*/ 22 h 91"/>
                <a:gd name="T26" fmla="*/ 1 w 56"/>
                <a:gd name="T27" fmla="*/ 17 h 91"/>
                <a:gd name="T28" fmla="*/ 5 w 56"/>
                <a:gd name="T29" fmla="*/ 10 h 91"/>
                <a:gd name="T30" fmla="*/ 11 w 56"/>
                <a:gd name="T31" fmla="*/ 3 h 91"/>
                <a:gd name="T32" fmla="*/ 19 w 56"/>
                <a:gd name="T33" fmla="*/ 1 h 91"/>
                <a:gd name="T34" fmla="*/ 24 w 56"/>
                <a:gd name="T35" fmla="*/ 0 h 91"/>
                <a:gd name="T36" fmla="*/ 34 w 56"/>
                <a:gd name="T37" fmla="*/ 2 h 91"/>
                <a:gd name="T38" fmla="*/ 41 w 56"/>
                <a:gd name="T39" fmla="*/ 6 h 91"/>
                <a:gd name="T40" fmla="*/ 46 w 56"/>
                <a:gd name="T41" fmla="*/ 0 h 91"/>
                <a:gd name="T42" fmla="*/ 49 w 56"/>
                <a:gd name="T43" fmla="*/ 32 h 91"/>
                <a:gd name="T44" fmla="*/ 46 w 56"/>
                <a:gd name="T45" fmla="*/ 32 h 91"/>
                <a:gd name="T46" fmla="*/ 43 w 56"/>
                <a:gd name="T47" fmla="*/ 18 h 91"/>
                <a:gd name="T48" fmla="*/ 38 w 56"/>
                <a:gd name="T49" fmla="*/ 11 h 91"/>
                <a:gd name="T50" fmla="*/ 29 w 56"/>
                <a:gd name="T51" fmla="*/ 7 h 91"/>
                <a:gd name="T52" fmla="*/ 24 w 56"/>
                <a:gd name="T53" fmla="*/ 6 h 91"/>
                <a:gd name="T54" fmla="*/ 15 w 56"/>
                <a:gd name="T55" fmla="*/ 10 h 91"/>
                <a:gd name="T56" fmla="*/ 10 w 56"/>
                <a:gd name="T57" fmla="*/ 19 h 91"/>
                <a:gd name="T58" fmla="*/ 11 w 56"/>
                <a:gd name="T59" fmla="*/ 24 h 91"/>
                <a:gd name="T60" fmla="*/ 19 w 56"/>
                <a:gd name="T61" fmla="*/ 32 h 91"/>
                <a:gd name="T62" fmla="*/ 41 w 56"/>
                <a:gd name="T63" fmla="*/ 44 h 91"/>
                <a:gd name="T64" fmla="*/ 49 w 56"/>
                <a:gd name="T65" fmla="*/ 49 h 91"/>
                <a:gd name="T66" fmla="*/ 55 w 56"/>
                <a:gd name="T67" fmla="*/ 60 h 91"/>
                <a:gd name="T68" fmla="*/ 56 w 56"/>
                <a:gd name="T69" fmla="*/ 66 h 91"/>
                <a:gd name="T70" fmla="*/ 54 w 56"/>
                <a:gd name="T71" fmla="*/ 76 h 91"/>
                <a:gd name="T72" fmla="*/ 48 w 56"/>
                <a:gd name="T73" fmla="*/ 84 h 91"/>
                <a:gd name="T74" fmla="*/ 39 w 56"/>
                <a:gd name="T75" fmla="*/ 89 h 91"/>
                <a:gd name="T76" fmla="*/ 29 w 56"/>
                <a:gd name="T77" fmla="*/ 91 h 91"/>
                <a:gd name="T78" fmla="*/ 22 w 56"/>
                <a:gd name="T79" fmla="*/ 90 h 91"/>
                <a:gd name="T80" fmla="*/ 6 w 56"/>
                <a:gd name="T81" fmla="*/ 84 h 91"/>
                <a:gd name="T82" fmla="*/ 4 w 56"/>
                <a:gd name="T83" fmla="*/ 88 h 91"/>
                <a:gd name="T84" fmla="*/ 0 w 56"/>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91">
                  <a:moveTo>
                    <a:pt x="0" y="60"/>
                  </a:moveTo>
                  <a:lnTo>
                    <a:pt x="2" y="60"/>
                  </a:lnTo>
                  <a:lnTo>
                    <a:pt x="2" y="60"/>
                  </a:lnTo>
                  <a:lnTo>
                    <a:pt x="2" y="63"/>
                  </a:lnTo>
                  <a:lnTo>
                    <a:pt x="4" y="68"/>
                  </a:lnTo>
                  <a:lnTo>
                    <a:pt x="6" y="73"/>
                  </a:lnTo>
                  <a:lnTo>
                    <a:pt x="8" y="77"/>
                  </a:lnTo>
                  <a:lnTo>
                    <a:pt x="13" y="82"/>
                  </a:lnTo>
                  <a:lnTo>
                    <a:pt x="21" y="84"/>
                  </a:lnTo>
                  <a:lnTo>
                    <a:pt x="29" y="85"/>
                  </a:lnTo>
                  <a:lnTo>
                    <a:pt x="29" y="85"/>
                  </a:lnTo>
                  <a:lnTo>
                    <a:pt x="35" y="84"/>
                  </a:lnTo>
                  <a:lnTo>
                    <a:pt x="41" y="82"/>
                  </a:lnTo>
                  <a:lnTo>
                    <a:pt x="45" y="76"/>
                  </a:lnTo>
                  <a:lnTo>
                    <a:pt x="46" y="69"/>
                  </a:lnTo>
                  <a:lnTo>
                    <a:pt x="46" y="69"/>
                  </a:lnTo>
                  <a:lnTo>
                    <a:pt x="45" y="65"/>
                  </a:lnTo>
                  <a:lnTo>
                    <a:pt x="43" y="61"/>
                  </a:lnTo>
                  <a:lnTo>
                    <a:pt x="37" y="56"/>
                  </a:lnTo>
                  <a:lnTo>
                    <a:pt x="30" y="52"/>
                  </a:lnTo>
                  <a:lnTo>
                    <a:pt x="17" y="45"/>
                  </a:lnTo>
                  <a:lnTo>
                    <a:pt x="17" y="45"/>
                  </a:lnTo>
                  <a:lnTo>
                    <a:pt x="11" y="41"/>
                  </a:lnTo>
                  <a:lnTo>
                    <a:pt x="6" y="36"/>
                  </a:lnTo>
                  <a:lnTo>
                    <a:pt x="2" y="29"/>
                  </a:lnTo>
                  <a:lnTo>
                    <a:pt x="1" y="22"/>
                  </a:lnTo>
                  <a:lnTo>
                    <a:pt x="1" y="22"/>
                  </a:lnTo>
                  <a:lnTo>
                    <a:pt x="1" y="17"/>
                  </a:lnTo>
                  <a:lnTo>
                    <a:pt x="2" y="13"/>
                  </a:lnTo>
                  <a:lnTo>
                    <a:pt x="5" y="10"/>
                  </a:lnTo>
                  <a:lnTo>
                    <a:pt x="7" y="6"/>
                  </a:lnTo>
                  <a:lnTo>
                    <a:pt x="11" y="3"/>
                  </a:lnTo>
                  <a:lnTo>
                    <a:pt x="15" y="2"/>
                  </a:lnTo>
                  <a:lnTo>
                    <a:pt x="19" y="1"/>
                  </a:lnTo>
                  <a:lnTo>
                    <a:pt x="24" y="0"/>
                  </a:lnTo>
                  <a:lnTo>
                    <a:pt x="24" y="0"/>
                  </a:lnTo>
                  <a:lnTo>
                    <a:pt x="30" y="1"/>
                  </a:lnTo>
                  <a:lnTo>
                    <a:pt x="34" y="2"/>
                  </a:lnTo>
                  <a:lnTo>
                    <a:pt x="41" y="6"/>
                  </a:lnTo>
                  <a:lnTo>
                    <a:pt x="41" y="6"/>
                  </a:lnTo>
                  <a:lnTo>
                    <a:pt x="44" y="3"/>
                  </a:lnTo>
                  <a:lnTo>
                    <a:pt x="46" y="0"/>
                  </a:lnTo>
                  <a:lnTo>
                    <a:pt x="49" y="0"/>
                  </a:lnTo>
                  <a:lnTo>
                    <a:pt x="49" y="32"/>
                  </a:lnTo>
                  <a:lnTo>
                    <a:pt x="46" y="32"/>
                  </a:lnTo>
                  <a:lnTo>
                    <a:pt x="46" y="32"/>
                  </a:lnTo>
                  <a:lnTo>
                    <a:pt x="44" y="22"/>
                  </a:lnTo>
                  <a:lnTo>
                    <a:pt x="43" y="18"/>
                  </a:lnTo>
                  <a:lnTo>
                    <a:pt x="40" y="14"/>
                  </a:lnTo>
                  <a:lnTo>
                    <a:pt x="38" y="11"/>
                  </a:lnTo>
                  <a:lnTo>
                    <a:pt x="34" y="8"/>
                  </a:lnTo>
                  <a:lnTo>
                    <a:pt x="29" y="7"/>
                  </a:lnTo>
                  <a:lnTo>
                    <a:pt x="24" y="6"/>
                  </a:lnTo>
                  <a:lnTo>
                    <a:pt x="24" y="6"/>
                  </a:lnTo>
                  <a:lnTo>
                    <a:pt x="18" y="7"/>
                  </a:lnTo>
                  <a:lnTo>
                    <a:pt x="15" y="10"/>
                  </a:lnTo>
                  <a:lnTo>
                    <a:pt x="11" y="13"/>
                  </a:lnTo>
                  <a:lnTo>
                    <a:pt x="10" y="19"/>
                  </a:lnTo>
                  <a:lnTo>
                    <a:pt x="10" y="19"/>
                  </a:lnTo>
                  <a:lnTo>
                    <a:pt x="11" y="24"/>
                  </a:lnTo>
                  <a:lnTo>
                    <a:pt x="15" y="28"/>
                  </a:lnTo>
                  <a:lnTo>
                    <a:pt x="19" y="32"/>
                  </a:lnTo>
                  <a:lnTo>
                    <a:pt x="28" y="36"/>
                  </a:lnTo>
                  <a:lnTo>
                    <a:pt x="41" y="44"/>
                  </a:lnTo>
                  <a:lnTo>
                    <a:pt x="41" y="44"/>
                  </a:lnTo>
                  <a:lnTo>
                    <a:pt x="49" y="49"/>
                  </a:lnTo>
                  <a:lnTo>
                    <a:pt x="52" y="54"/>
                  </a:lnTo>
                  <a:lnTo>
                    <a:pt x="55" y="60"/>
                  </a:lnTo>
                  <a:lnTo>
                    <a:pt x="56" y="66"/>
                  </a:lnTo>
                  <a:lnTo>
                    <a:pt x="56" y="66"/>
                  </a:lnTo>
                  <a:lnTo>
                    <a:pt x="56" y="71"/>
                  </a:lnTo>
                  <a:lnTo>
                    <a:pt x="54" y="76"/>
                  </a:lnTo>
                  <a:lnTo>
                    <a:pt x="51" y="80"/>
                  </a:lnTo>
                  <a:lnTo>
                    <a:pt x="48" y="84"/>
                  </a:lnTo>
                  <a:lnTo>
                    <a:pt x="44" y="88"/>
                  </a:lnTo>
                  <a:lnTo>
                    <a:pt x="39" y="89"/>
                  </a:lnTo>
                  <a:lnTo>
                    <a:pt x="34" y="90"/>
                  </a:lnTo>
                  <a:lnTo>
                    <a:pt x="29" y="91"/>
                  </a:lnTo>
                  <a:lnTo>
                    <a:pt x="29" y="91"/>
                  </a:lnTo>
                  <a:lnTo>
                    <a:pt x="22" y="90"/>
                  </a:lnTo>
                  <a:lnTo>
                    <a:pt x="16" y="88"/>
                  </a:lnTo>
                  <a:lnTo>
                    <a:pt x="6" y="84"/>
                  </a:lnTo>
                  <a:lnTo>
                    <a:pt x="6" y="84"/>
                  </a:lnTo>
                  <a:lnTo>
                    <a:pt x="4" y="88"/>
                  </a:lnTo>
                  <a:lnTo>
                    <a:pt x="2" y="91"/>
                  </a:lnTo>
                  <a:lnTo>
                    <a:pt x="0" y="91"/>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0"/>
            <p:cNvSpPr>
              <a:spLocks/>
            </p:cNvSpPr>
            <p:nvPr userDrawn="1"/>
          </p:nvSpPr>
          <p:spPr bwMode="auto">
            <a:xfrm>
              <a:off x="1052" y="728"/>
              <a:ext cx="91" cy="87"/>
            </a:xfrm>
            <a:custGeom>
              <a:avLst/>
              <a:gdLst>
                <a:gd name="T0" fmla="*/ 26 w 91"/>
                <a:gd name="T1" fmla="*/ 83 h 87"/>
                <a:gd name="T2" fmla="*/ 26 w 91"/>
                <a:gd name="T3" fmla="*/ 83 h 87"/>
                <a:gd name="T4" fmla="*/ 33 w 91"/>
                <a:gd name="T5" fmla="*/ 83 h 87"/>
                <a:gd name="T6" fmla="*/ 36 w 91"/>
                <a:gd name="T7" fmla="*/ 82 h 87"/>
                <a:gd name="T8" fmla="*/ 37 w 91"/>
                <a:gd name="T9" fmla="*/ 81 h 87"/>
                <a:gd name="T10" fmla="*/ 39 w 91"/>
                <a:gd name="T11" fmla="*/ 76 h 87"/>
                <a:gd name="T12" fmla="*/ 39 w 91"/>
                <a:gd name="T13" fmla="*/ 67 h 87"/>
                <a:gd name="T14" fmla="*/ 39 w 91"/>
                <a:gd name="T15" fmla="*/ 6 h 87"/>
                <a:gd name="T16" fmla="*/ 21 w 91"/>
                <a:gd name="T17" fmla="*/ 6 h 87"/>
                <a:gd name="T18" fmla="*/ 21 w 91"/>
                <a:gd name="T19" fmla="*/ 6 h 87"/>
                <a:gd name="T20" fmla="*/ 14 w 91"/>
                <a:gd name="T21" fmla="*/ 6 h 87"/>
                <a:gd name="T22" fmla="*/ 9 w 91"/>
                <a:gd name="T23" fmla="*/ 9 h 87"/>
                <a:gd name="T24" fmla="*/ 6 w 91"/>
                <a:gd name="T25" fmla="*/ 12 h 87"/>
                <a:gd name="T26" fmla="*/ 4 w 91"/>
                <a:gd name="T27" fmla="*/ 17 h 87"/>
                <a:gd name="T28" fmla="*/ 4 w 91"/>
                <a:gd name="T29" fmla="*/ 20 h 87"/>
                <a:gd name="T30" fmla="*/ 0 w 91"/>
                <a:gd name="T31" fmla="*/ 20 h 87"/>
                <a:gd name="T32" fmla="*/ 2 w 91"/>
                <a:gd name="T33" fmla="*/ 0 h 87"/>
                <a:gd name="T34" fmla="*/ 90 w 91"/>
                <a:gd name="T35" fmla="*/ 0 h 87"/>
                <a:gd name="T36" fmla="*/ 91 w 91"/>
                <a:gd name="T37" fmla="*/ 20 h 87"/>
                <a:gd name="T38" fmla="*/ 87 w 91"/>
                <a:gd name="T39" fmla="*/ 20 h 87"/>
                <a:gd name="T40" fmla="*/ 87 w 91"/>
                <a:gd name="T41" fmla="*/ 17 h 87"/>
                <a:gd name="T42" fmla="*/ 87 w 91"/>
                <a:gd name="T43" fmla="*/ 17 h 87"/>
                <a:gd name="T44" fmla="*/ 85 w 91"/>
                <a:gd name="T45" fmla="*/ 12 h 87"/>
                <a:gd name="T46" fmla="*/ 82 w 91"/>
                <a:gd name="T47" fmla="*/ 9 h 87"/>
                <a:gd name="T48" fmla="*/ 77 w 91"/>
                <a:gd name="T49" fmla="*/ 6 h 87"/>
                <a:gd name="T50" fmla="*/ 70 w 91"/>
                <a:gd name="T51" fmla="*/ 6 h 87"/>
                <a:gd name="T52" fmla="*/ 52 w 91"/>
                <a:gd name="T53" fmla="*/ 6 h 87"/>
                <a:gd name="T54" fmla="*/ 52 w 91"/>
                <a:gd name="T55" fmla="*/ 67 h 87"/>
                <a:gd name="T56" fmla="*/ 52 w 91"/>
                <a:gd name="T57" fmla="*/ 67 h 87"/>
                <a:gd name="T58" fmla="*/ 52 w 91"/>
                <a:gd name="T59" fmla="*/ 76 h 87"/>
                <a:gd name="T60" fmla="*/ 54 w 91"/>
                <a:gd name="T61" fmla="*/ 81 h 87"/>
                <a:gd name="T62" fmla="*/ 55 w 91"/>
                <a:gd name="T63" fmla="*/ 82 h 87"/>
                <a:gd name="T64" fmla="*/ 58 w 91"/>
                <a:gd name="T65" fmla="*/ 83 h 87"/>
                <a:gd name="T66" fmla="*/ 65 w 91"/>
                <a:gd name="T67" fmla="*/ 83 h 87"/>
                <a:gd name="T68" fmla="*/ 65 w 91"/>
                <a:gd name="T69" fmla="*/ 87 h 87"/>
                <a:gd name="T70" fmla="*/ 26 w 91"/>
                <a:gd name="T71" fmla="*/ 87 h 87"/>
                <a:gd name="T72" fmla="*/ 26 w 91"/>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26" y="83"/>
                  </a:moveTo>
                  <a:lnTo>
                    <a:pt x="26" y="83"/>
                  </a:lnTo>
                  <a:lnTo>
                    <a:pt x="33" y="83"/>
                  </a:lnTo>
                  <a:lnTo>
                    <a:pt x="36" y="82"/>
                  </a:lnTo>
                  <a:lnTo>
                    <a:pt x="37" y="81"/>
                  </a:lnTo>
                  <a:lnTo>
                    <a:pt x="39" y="76"/>
                  </a:lnTo>
                  <a:lnTo>
                    <a:pt x="39" y="67"/>
                  </a:lnTo>
                  <a:lnTo>
                    <a:pt x="39" y="6"/>
                  </a:lnTo>
                  <a:lnTo>
                    <a:pt x="21" y="6"/>
                  </a:lnTo>
                  <a:lnTo>
                    <a:pt x="21" y="6"/>
                  </a:lnTo>
                  <a:lnTo>
                    <a:pt x="14" y="6"/>
                  </a:lnTo>
                  <a:lnTo>
                    <a:pt x="9" y="9"/>
                  </a:lnTo>
                  <a:lnTo>
                    <a:pt x="6" y="12"/>
                  </a:lnTo>
                  <a:lnTo>
                    <a:pt x="4" y="17"/>
                  </a:lnTo>
                  <a:lnTo>
                    <a:pt x="4" y="20"/>
                  </a:lnTo>
                  <a:lnTo>
                    <a:pt x="0" y="20"/>
                  </a:lnTo>
                  <a:lnTo>
                    <a:pt x="2" y="0"/>
                  </a:lnTo>
                  <a:lnTo>
                    <a:pt x="90" y="0"/>
                  </a:lnTo>
                  <a:lnTo>
                    <a:pt x="91" y="20"/>
                  </a:lnTo>
                  <a:lnTo>
                    <a:pt x="87" y="20"/>
                  </a:lnTo>
                  <a:lnTo>
                    <a:pt x="87" y="17"/>
                  </a:lnTo>
                  <a:lnTo>
                    <a:pt x="87" y="17"/>
                  </a:lnTo>
                  <a:lnTo>
                    <a:pt x="85" y="12"/>
                  </a:lnTo>
                  <a:lnTo>
                    <a:pt x="82" y="9"/>
                  </a:lnTo>
                  <a:lnTo>
                    <a:pt x="77" y="6"/>
                  </a:lnTo>
                  <a:lnTo>
                    <a:pt x="70" y="6"/>
                  </a:lnTo>
                  <a:lnTo>
                    <a:pt x="52" y="6"/>
                  </a:lnTo>
                  <a:lnTo>
                    <a:pt x="52" y="67"/>
                  </a:lnTo>
                  <a:lnTo>
                    <a:pt x="52" y="67"/>
                  </a:lnTo>
                  <a:lnTo>
                    <a:pt x="52" y="76"/>
                  </a:lnTo>
                  <a:lnTo>
                    <a:pt x="54" y="81"/>
                  </a:lnTo>
                  <a:lnTo>
                    <a:pt x="55"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1"/>
            <p:cNvSpPr>
              <a:spLocks noEditPoints="1"/>
            </p:cNvSpPr>
            <p:nvPr userDrawn="1"/>
          </p:nvSpPr>
          <p:spPr bwMode="auto">
            <a:xfrm>
              <a:off x="1140" y="726"/>
              <a:ext cx="101" cy="89"/>
            </a:xfrm>
            <a:custGeom>
              <a:avLst/>
              <a:gdLst>
                <a:gd name="T0" fmla="*/ 0 w 101"/>
                <a:gd name="T1" fmla="*/ 85 h 89"/>
                <a:gd name="T2" fmla="*/ 0 w 101"/>
                <a:gd name="T3" fmla="*/ 85 h 89"/>
                <a:gd name="T4" fmla="*/ 8 w 101"/>
                <a:gd name="T5" fmla="*/ 85 h 89"/>
                <a:gd name="T6" fmla="*/ 13 w 101"/>
                <a:gd name="T7" fmla="*/ 83 h 89"/>
                <a:gd name="T8" fmla="*/ 15 w 101"/>
                <a:gd name="T9" fmla="*/ 79 h 89"/>
                <a:gd name="T10" fmla="*/ 18 w 101"/>
                <a:gd name="T11" fmla="*/ 73 h 89"/>
                <a:gd name="T12" fmla="*/ 49 w 101"/>
                <a:gd name="T13" fmla="*/ 0 h 89"/>
                <a:gd name="T14" fmla="*/ 52 w 101"/>
                <a:gd name="T15" fmla="*/ 0 h 89"/>
                <a:gd name="T16" fmla="*/ 84 w 101"/>
                <a:gd name="T17" fmla="*/ 73 h 89"/>
                <a:gd name="T18" fmla="*/ 84 w 101"/>
                <a:gd name="T19" fmla="*/ 73 h 89"/>
                <a:gd name="T20" fmla="*/ 86 w 101"/>
                <a:gd name="T21" fmla="*/ 79 h 89"/>
                <a:gd name="T22" fmla="*/ 88 w 101"/>
                <a:gd name="T23" fmla="*/ 83 h 89"/>
                <a:gd name="T24" fmla="*/ 93 w 101"/>
                <a:gd name="T25" fmla="*/ 85 h 89"/>
                <a:gd name="T26" fmla="*/ 101 w 101"/>
                <a:gd name="T27" fmla="*/ 85 h 89"/>
                <a:gd name="T28" fmla="*/ 101 w 101"/>
                <a:gd name="T29" fmla="*/ 89 h 89"/>
                <a:gd name="T30" fmla="*/ 60 w 101"/>
                <a:gd name="T31" fmla="*/ 89 h 89"/>
                <a:gd name="T32" fmla="*/ 60 w 101"/>
                <a:gd name="T33" fmla="*/ 85 h 89"/>
                <a:gd name="T34" fmla="*/ 60 w 101"/>
                <a:gd name="T35" fmla="*/ 85 h 89"/>
                <a:gd name="T36" fmla="*/ 68 w 101"/>
                <a:gd name="T37" fmla="*/ 85 h 89"/>
                <a:gd name="T38" fmla="*/ 71 w 101"/>
                <a:gd name="T39" fmla="*/ 83 h 89"/>
                <a:gd name="T40" fmla="*/ 73 w 101"/>
                <a:gd name="T41" fmla="*/ 82 h 89"/>
                <a:gd name="T42" fmla="*/ 73 w 101"/>
                <a:gd name="T43" fmla="*/ 80 h 89"/>
                <a:gd name="T44" fmla="*/ 71 w 101"/>
                <a:gd name="T45" fmla="*/ 74 h 89"/>
                <a:gd name="T46" fmla="*/ 65 w 101"/>
                <a:gd name="T47" fmla="*/ 58 h 89"/>
                <a:gd name="T48" fmla="*/ 30 w 101"/>
                <a:gd name="T49" fmla="*/ 58 h 89"/>
                <a:gd name="T50" fmla="*/ 24 w 101"/>
                <a:gd name="T51" fmla="*/ 74 h 89"/>
                <a:gd name="T52" fmla="*/ 24 w 101"/>
                <a:gd name="T53" fmla="*/ 74 h 89"/>
                <a:gd name="T54" fmla="*/ 21 w 101"/>
                <a:gd name="T55" fmla="*/ 80 h 89"/>
                <a:gd name="T56" fmla="*/ 22 w 101"/>
                <a:gd name="T57" fmla="*/ 82 h 89"/>
                <a:gd name="T58" fmla="*/ 22 w 101"/>
                <a:gd name="T59" fmla="*/ 83 h 89"/>
                <a:gd name="T60" fmla="*/ 27 w 101"/>
                <a:gd name="T61" fmla="*/ 85 h 89"/>
                <a:gd name="T62" fmla="*/ 35 w 101"/>
                <a:gd name="T63" fmla="*/ 85 h 89"/>
                <a:gd name="T64" fmla="*/ 35 w 101"/>
                <a:gd name="T65" fmla="*/ 89 h 89"/>
                <a:gd name="T66" fmla="*/ 0 w 101"/>
                <a:gd name="T67" fmla="*/ 89 h 89"/>
                <a:gd name="T68" fmla="*/ 0 w 101"/>
                <a:gd name="T69" fmla="*/ 85 h 89"/>
                <a:gd name="T70" fmla="*/ 63 w 101"/>
                <a:gd name="T71" fmla="*/ 54 h 89"/>
                <a:gd name="T72" fmla="*/ 47 w 101"/>
                <a:gd name="T73" fmla="*/ 19 h 89"/>
                <a:gd name="T74" fmla="*/ 32 w 101"/>
                <a:gd name="T75" fmla="*/ 54 h 89"/>
                <a:gd name="T76" fmla="*/ 63 w 101"/>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89">
                  <a:moveTo>
                    <a:pt x="0" y="85"/>
                  </a:moveTo>
                  <a:lnTo>
                    <a:pt x="0" y="85"/>
                  </a:lnTo>
                  <a:lnTo>
                    <a:pt x="8" y="85"/>
                  </a:lnTo>
                  <a:lnTo>
                    <a:pt x="13" y="83"/>
                  </a:lnTo>
                  <a:lnTo>
                    <a:pt x="15" y="79"/>
                  </a:lnTo>
                  <a:lnTo>
                    <a:pt x="18" y="73"/>
                  </a:lnTo>
                  <a:lnTo>
                    <a:pt x="49" y="0"/>
                  </a:lnTo>
                  <a:lnTo>
                    <a:pt x="52" y="0"/>
                  </a:lnTo>
                  <a:lnTo>
                    <a:pt x="84" y="73"/>
                  </a:lnTo>
                  <a:lnTo>
                    <a:pt x="84" y="73"/>
                  </a:lnTo>
                  <a:lnTo>
                    <a:pt x="86" y="79"/>
                  </a:lnTo>
                  <a:lnTo>
                    <a:pt x="88" y="83"/>
                  </a:lnTo>
                  <a:lnTo>
                    <a:pt x="93" y="85"/>
                  </a:lnTo>
                  <a:lnTo>
                    <a:pt x="101" y="85"/>
                  </a:lnTo>
                  <a:lnTo>
                    <a:pt x="101" y="89"/>
                  </a:lnTo>
                  <a:lnTo>
                    <a:pt x="60" y="89"/>
                  </a:lnTo>
                  <a:lnTo>
                    <a:pt x="60" y="85"/>
                  </a:lnTo>
                  <a:lnTo>
                    <a:pt x="60" y="85"/>
                  </a:lnTo>
                  <a:lnTo>
                    <a:pt x="68" y="85"/>
                  </a:lnTo>
                  <a:lnTo>
                    <a:pt x="71" y="83"/>
                  </a:lnTo>
                  <a:lnTo>
                    <a:pt x="73" y="82"/>
                  </a:lnTo>
                  <a:lnTo>
                    <a:pt x="73" y="80"/>
                  </a:lnTo>
                  <a:lnTo>
                    <a:pt x="71" y="74"/>
                  </a:lnTo>
                  <a:lnTo>
                    <a:pt x="65" y="58"/>
                  </a:lnTo>
                  <a:lnTo>
                    <a:pt x="30" y="58"/>
                  </a:lnTo>
                  <a:lnTo>
                    <a:pt x="24" y="74"/>
                  </a:lnTo>
                  <a:lnTo>
                    <a:pt x="24" y="74"/>
                  </a:lnTo>
                  <a:lnTo>
                    <a:pt x="21" y="80"/>
                  </a:lnTo>
                  <a:lnTo>
                    <a:pt x="22" y="82"/>
                  </a:lnTo>
                  <a:lnTo>
                    <a:pt x="22" y="83"/>
                  </a:lnTo>
                  <a:lnTo>
                    <a:pt x="27" y="85"/>
                  </a:lnTo>
                  <a:lnTo>
                    <a:pt x="35" y="85"/>
                  </a:lnTo>
                  <a:lnTo>
                    <a:pt x="35" y="89"/>
                  </a:lnTo>
                  <a:lnTo>
                    <a:pt x="0" y="89"/>
                  </a:lnTo>
                  <a:lnTo>
                    <a:pt x="0" y="85"/>
                  </a:lnTo>
                  <a:close/>
                  <a:moveTo>
                    <a:pt x="63" y="54"/>
                  </a:moveTo>
                  <a:lnTo>
                    <a:pt x="47" y="19"/>
                  </a:lnTo>
                  <a:lnTo>
                    <a:pt x="32" y="54"/>
                  </a:lnTo>
                  <a:lnTo>
                    <a:pt x="63" y="5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2"/>
            <p:cNvSpPr>
              <a:spLocks/>
            </p:cNvSpPr>
            <p:nvPr userDrawn="1"/>
          </p:nvSpPr>
          <p:spPr bwMode="auto">
            <a:xfrm>
              <a:off x="1239" y="728"/>
              <a:ext cx="90" cy="87"/>
            </a:xfrm>
            <a:custGeom>
              <a:avLst/>
              <a:gdLst>
                <a:gd name="T0" fmla="*/ 26 w 90"/>
                <a:gd name="T1" fmla="*/ 83 h 87"/>
                <a:gd name="T2" fmla="*/ 26 w 90"/>
                <a:gd name="T3" fmla="*/ 83 h 87"/>
                <a:gd name="T4" fmla="*/ 34 w 90"/>
                <a:gd name="T5" fmla="*/ 83 h 87"/>
                <a:gd name="T6" fmla="*/ 36 w 90"/>
                <a:gd name="T7" fmla="*/ 82 h 87"/>
                <a:gd name="T8" fmla="*/ 37 w 90"/>
                <a:gd name="T9" fmla="*/ 81 h 87"/>
                <a:gd name="T10" fmla="*/ 40 w 90"/>
                <a:gd name="T11" fmla="*/ 76 h 87"/>
                <a:gd name="T12" fmla="*/ 40 w 90"/>
                <a:gd name="T13" fmla="*/ 67 h 87"/>
                <a:gd name="T14" fmla="*/ 40 w 90"/>
                <a:gd name="T15" fmla="*/ 6 h 87"/>
                <a:gd name="T16" fmla="*/ 21 w 90"/>
                <a:gd name="T17" fmla="*/ 6 h 87"/>
                <a:gd name="T18" fmla="*/ 21 w 90"/>
                <a:gd name="T19" fmla="*/ 6 h 87"/>
                <a:gd name="T20" fmla="*/ 13 w 90"/>
                <a:gd name="T21" fmla="*/ 6 h 87"/>
                <a:gd name="T22" fmla="*/ 9 w 90"/>
                <a:gd name="T23" fmla="*/ 9 h 87"/>
                <a:gd name="T24" fmla="*/ 5 w 90"/>
                <a:gd name="T25" fmla="*/ 12 h 87"/>
                <a:gd name="T26" fmla="*/ 4 w 90"/>
                <a:gd name="T27" fmla="*/ 17 h 87"/>
                <a:gd name="T28" fmla="*/ 4 w 90"/>
                <a:gd name="T29" fmla="*/ 20 h 87"/>
                <a:gd name="T30" fmla="*/ 0 w 90"/>
                <a:gd name="T31" fmla="*/ 20 h 87"/>
                <a:gd name="T32" fmla="*/ 2 w 90"/>
                <a:gd name="T33" fmla="*/ 0 h 87"/>
                <a:gd name="T34" fmla="*/ 89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2 w 90"/>
                <a:gd name="T47" fmla="*/ 9 h 87"/>
                <a:gd name="T48" fmla="*/ 78 w 90"/>
                <a:gd name="T49" fmla="*/ 6 h 87"/>
                <a:gd name="T50" fmla="*/ 70 w 90"/>
                <a:gd name="T51" fmla="*/ 6 h 87"/>
                <a:gd name="T52" fmla="*/ 51 w 90"/>
                <a:gd name="T53" fmla="*/ 6 h 87"/>
                <a:gd name="T54" fmla="*/ 51 w 90"/>
                <a:gd name="T55" fmla="*/ 67 h 87"/>
                <a:gd name="T56" fmla="*/ 51 w 90"/>
                <a:gd name="T57" fmla="*/ 67 h 87"/>
                <a:gd name="T58" fmla="*/ 52 w 90"/>
                <a:gd name="T59" fmla="*/ 76 h 87"/>
                <a:gd name="T60" fmla="*/ 53 w 90"/>
                <a:gd name="T61" fmla="*/ 81 h 87"/>
                <a:gd name="T62" fmla="*/ 56 w 90"/>
                <a:gd name="T63" fmla="*/ 82 h 87"/>
                <a:gd name="T64" fmla="*/ 58 w 90"/>
                <a:gd name="T65" fmla="*/ 83 h 87"/>
                <a:gd name="T66" fmla="*/ 65 w 90"/>
                <a:gd name="T67" fmla="*/ 83 h 87"/>
                <a:gd name="T68" fmla="*/ 65 w 90"/>
                <a:gd name="T69" fmla="*/ 87 h 87"/>
                <a:gd name="T70" fmla="*/ 26 w 90"/>
                <a:gd name="T71" fmla="*/ 87 h 87"/>
                <a:gd name="T72" fmla="*/ 26 w 90"/>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3"/>
                  </a:moveTo>
                  <a:lnTo>
                    <a:pt x="26" y="83"/>
                  </a:lnTo>
                  <a:lnTo>
                    <a:pt x="34" y="83"/>
                  </a:lnTo>
                  <a:lnTo>
                    <a:pt x="36" y="82"/>
                  </a:lnTo>
                  <a:lnTo>
                    <a:pt x="37" y="81"/>
                  </a:lnTo>
                  <a:lnTo>
                    <a:pt x="40" y="76"/>
                  </a:lnTo>
                  <a:lnTo>
                    <a:pt x="40" y="67"/>
                  </a:lnTo>
                  <a:lnTo>
                    <a:pt x="40" y="6"/>
                  </a:lnTo>
                  <a:lnTo>
                    <a:pt x="21" y="6"/>
                  </a:lnTo>
                  <a:lnTo>
                    <a:pt x="21" y="6"/>
                  </a:lnTo>
                  <a:lnTo>
                    <a:pt x="13" y="6"/>
                  </a:lnTo>
                  <a:lnTo>
                    <a:pt x="9" y="9"/>
                  </a:lnTo>
                  <a:lnTo>
                    <a:pt x="5" y="12"/>
                  </a:lnTo>
                  <a:lnTo>
                    <a:pt x="4" y="17"/>
                  </a:lnTo>
                  <a:lnTo>
                    <a:pt x="4" y="20"/>
                  </a:lnTo>
                  <a:lnTo>
                    <a:pt x="0" y="20"/>
                  </a:lnTo>
                  <a:lnTo>
                    <a:pt x="2" y="0"/>
                  </a:lnTo>
                  <a:lnTo>
                    <a:pt x="89" y="0"/>
                  </a:lnTo>
                  <a:lnTo>
                    <a:pt x="90" y="20"/>
                  </a:lnTo>
                  <a:lnTo>
                    <a:pt x="87" y="20"/>
                  </a:lnTo>
                  <a:lnTo>
                    <a:pt x="86" y="17"/>
                  </a:lnTo>
                  <a:lnTo>
                    <a:pt x="86" y="17"/>
                  </a:lnTo>
                  <a:lnTo>
                    <a:pt x="85" y="12"/>
                  </a:lnTo>
                  <a:lnTo>
                    <a:pt x="82" y="9"/>
                  </a:lnTo>
                  <a:lnTo>
                    <a:pt x="78" y="6"/>
                  </a:lnTo>
                  <a:lnTo>
                    <a:pt x="70" y="6"/>
                  </a:lnTo>
                  <a:lnTo>
                    <a:pt x="51" y="6"/>
                  </a:lnTo>
                  <a:lnTo>
                    <a:pt x="51" y="67"/>
                  </a:lnTo>
                  <a:lnTo>
                    <a:pt x="51" y="67"/>
                  </a:lnTo>
                  <a:lnTo>
                    <a:pt x="52" y="76"/>
                  </a:lnTo>
                  <a:lnTo>
                    <a:pt x="53" y="81"/>
                  </a:lnTo>
                  <a:lnTo>
                    <a:pt x="56"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3"/>
            <p:cNvSpPr>
              <a:spLocks/>
            </p:cNvSpPr>
            <p:nvPr userDrawn="1"/>
          </p:nvSpPr>
          <p:spPr bwMode="auto">
            <a:xfrm>
              <a:off x="1348" y="726"/>
              <a:ext cx="58" cy="91"/>
            </a:xfrm>
            <a:custGeom>
              <a:avLst/>
              <a:gdLst>
                <a:gd name="T0" fmla="*/ 4 w 58"/>
                <a:gd name="T1" fmla="*/ 60 h 91"/>
                <a:gd name="T2" fmla="*/ 4 w 58"/>
                <a:gd name="T3" fmla="*/ 63 h 91"/>
                <a:gd name="T4" fmla="*/ 6 w 58"/>
                <a:gd name="T5" fmla="*/ 73 h 91"/>
                <a:gd name="T6" fmla="*/ 15 w 58"/>
                <a:gd name="T7" fmla="*/ 82 h 91"/>
                <a:gd name="T8" fmla="*/ 30 w 58"/>
                <a:gd name="T9" fmla="*/ 85 h 91"/>
                <a:gd name="T10" fmla="*/ 37 w 58"/>
                <a:gd name="T11" fmla="*/ 84 h 91"/>
                <a:gd name="T12" fmla="*/ 47 w 58"/>
                <a:gd name="T13" fmla="*/ 76 h 91"/>
                <a:gd name="T14" fmla="*/ 48 w 58"/>
                <a:gd name="T15" fmla="*/ 69 h 91"/>
                <a:gd name="T16" fmla="*/ 43 w 58"/>
                <a:gd name="T17" fmla="*/ 61 h 91"/>
                <a:gd name="T18" fmla="*/ 32 w 58"/>
                <a:gd name="T19" fmla="*/ 52 h 91"/>
                <a:gd name="T20" fmla="*/ 18 w 58"/>
                <a:gd name="T21" fmla="*/ 45 h 91"/>
                <a:gd name="T22" fmla="*/ 6 w 58"/>
                <a:gd name="T23" fmla="*/ 36 h 91"/>
                <a:gd name="T24" fmla="*/ 2 w 58"/>
                <a:gd name="T25" fmla="*/ 22 h 91"/>
                <a:gd name="T26" fmla="*/ 3 w 58"/>
                <a:gd name="T27" fmla="*/ 17 h 91"/>
                <a:gd name="T28" fmla="*/ 5 w 58"/>
                <a:gd name="T29" fmla="*/ 10 h 91"/>
                <a:gd name="T30" fmla="*/ 13 w 58"/>
                <a:gd name="T31" fmla="*/ 3 h 91"/>
                <a:gd name="T32" fmla="*/ 21 w 58"/>
                <a:gd name="T33" fmla="*/ 1 h 91"/>
                <a:gd name="T34" fmla="*/ 26 w 58"/>
                <a:gd name="T35" fmla="*/ 0 h 91"/>
                <a:gd name="T36" fmla="*/ 36 w 58"/>
                <a:gd name="T37" fmla="*/ 2 h 91"/>
                <a:gd name="T38" fmla="*/ 43 w 58"/>
                <a:gd name="T39" fmla="*/ 6 h 91"/>
                <a:gd name="T40" fmla="*/ 47 w 58"/>
                <a:gd name="T41" fmla="*/ 0 h 91"/>
                <a:gd name="T42" fmla="*/ 51 w 58"/>
                <a:gd name="T43" fmla="*/ 32 h 91"/>
                <a:gd name="T44" fmla="*/ 47 w 58"/>
                <a:gd name="T45" fmla="*/ 32 h 91"/>
                <a:gd name="T46" fmla="*/ 44 w 58"/>
                <a:gd name="T47" fmla="*/ 18 h 91"/>
                <a:gd name="T48" fmla="*/ 40 w 58"/>
                <a:gd name="T49" fmla="*/ 11 h 91"/>
                <a:gd name="T50" fmla="*/ 31 w 58"/>
                <a:gd name="T51" fmla="*/ 7 h 91"/>
                <a:gd name="T52" fmla="*/ 25 w 58"/>
                <a:gd name="T53" fmla="*/ 6 h 91"/>
                <a:gd name="T54" fmla="*/ 15 w 58"/>
                <a:gd name="T55" fmla="*/ 10 h 91"/>
                <a:gd name="T56" fmla="*/ 11 w 58"/>
                <a:gd name="T57" fmla="*/ 19 h 91"/>
                <a:gd name="T58" fmla="*/ 13 w 58"/>
                <a:gd name="T59" fmla="*/ 24 h 91"/>
                <a:gd name="T60" fmla="*/ 21 w 58"/>
                <a:gd name="T61" fmla="*/ 32 h 91"/>
                <a:gd name="T62" fmla="*/ 42 w 58"/>
                <a:gd name="T63" fmla="*/ 44 h 91"/>
                <a:gd name="T64" fmla="*/ 49 w 58"/>
                <a:gd name="T65" fmla="*/ 49 h 91"/>
                <a:gd name="T66" fmla="*/ 57 w 58"/>
                <a:gd name="T67" fmla="*/ 60 h 91"/>
                <a:gd name="T68" fmla="*/ 58 w 58"/>
                <a:gd name="T69" fmla="*/ 66 h 91"/>
                <a:gd name="T70" fmla="*/ 55 w 58"/>
                <a:gd name="T71" fmla="*/ 76 h 91"/>
                <a:gd name="T72" fmla="*/ 49 w 58"/>
                <a:gd name="T73" fmla="*/ 84 h 91"/>
                <a:gd name="T74" fmla="*/ 41 w 58"/>
                <a:gd name="T75" fmla="*/ 89 h 91"/>
                <a:gd name="T76" fmla="*/ 30 w 58"/>
                <a:gd name="T77" fmla="*/ 91 h 91"/>
                <a:gd name="T78" fmla="*/ 22 w 58"/>
                <a:gd name="T79" fmla="*/ 90 h 91"/>
                <a:gd name="T80" fmla="*/ 8 w 58"/>
                <a:gd name="T81" fmla="*/ 84 h 91"/>
                <a:gd name="T82" fmla="*/ 5 w 58"/>
                <a:gd name="T83" fmla="*/ 88 h 91"/>
                <a:gd name="T84" fmla="*/ 0 w 58"/>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0" y="60"/>
                  </a:moveTo>
                  <a:lnTo>
                    <a:pt x="4" y="60"/>
                  </a:lnTo>
                  <a:lnTo>
                    <a:pt x="4" y="60"/>
                  </a:lnTo>
                  <a:lnTo>
                    <a:pt x="4" y="63"/>
                  </a:lnTo>
                  <a:lnTo>
                    <a:pt x="5" y="68"/>
                  </a:lnTo>
                  <a:lnTo>
                    <a:pt x="6" y="73"/>
                  </a:lnTo>
                  <a:lnTo>
                    <a:pt x="10" y="77"/>
                  </a:lnTo>
                  <a:lnTo>
                    <a:pt x="15" y="82"/>
                  </a:lnTo>
                  <a:lnTo>
                    <a:pt x="21" y="84"/>
                  </a:lnTo>
                  <a:lnTo>
                    <a:pt x="30" y="85"/>
                  </a:lnTo>
                  <a:lnTo>
                    <a:pt x="30" y="85"/>
                  </a:lnTo>
                  <a:lnTo>
                    <a:pt x="37" y="84"/>
                  </a:lnTo>
                  <a:lnTo>
                    <a:pt x="43" y="82"/>
                  </a:lnTo>
                  <a:lnTo>
                    <a:pt x="47" y="76"/>
                  </a:lnTo>
                  <a:lnTo>
                    <a:pt x="48" y="69"/>
                  </a:lnTo>
                  <a:lnTo>
                    <a:pt x="48" y="69"/>
                  </a:lnTo>
                  <a:lnTo>
                    <a:pt x="47" y="65"/>
                  </a:lnTo>
                  <a:lnTo>
                    <a:pt x="43" y="61"/>
                  </a:lnTo>
                  <a:lnTo>
                    <a:pt x="38" y="56"/>
                  </a:lnTo>
                  <a:lnTo>
                    <a:pt x="32" y="52"/>
                  </a:lnTo>
                  <a:lnTo>
                    <a:pt x="18" y="45"/>
                  </a:lnTo>
                  <a:lnTo>
                    <a:pt x="18" y="45"/>
                  </a:lnTo>
                  <a:lnTo>
                    <a:pt x="11" y="41"/>
                  </a:lnTo>
                  <a:lnTo>
                    <a:pt x="6" y="36"/>
                  </a:lnTo>
                  <a:lnTo>
                    <a:pt x="3" y="29"/>
                  </a:lnTo>
                  <a:lnTo>
                    <a:pt x="2" y="22"/>
                  </a:lnTo>
                  <a:lnTo>
                    <a:pt x="2" y="22"/>
                  </a:lnTo>
                  <a:lnTo>
                    <a:pt x="3" y="17"/>
                  </a:lnTo>
                  <a:lnTo>
                    <a:pt x="4" y="13"/>
                  </a:lnTo>
                  <a:lnTo>
                    <a:pt x="5" y="10"/>
                  </a:lnTo>
                  <a:lnTo>
                    <a:pt x="9" y="6"/>
                  </a:lnTo>
                  <a:lnTo>
                    <a:pt x="13" y="3"/>
                  </a:lnTo>
                  <a:lnTo>
                    <a:pt x="16" y="2"/>
                  </a:lnTo>
                  <a:lnTo>
                    <a:pt x="21" y="1"/>
                  </a:lnTo>
                  <a:lnTo>
                    <a:pt x="26" y="0"/>
                  </a:lnTo>
                  <a:lnTo>
                    <a:pt x="26" y="0"/>
                  </a:lnTo>
                  <a:lnTo>
                    <a:pt x="31" y="1"/>
                  </a:lnTo>
                  <a:lnTo>
                    <a:pt x="36" y="2"/>
                  </a:lnTo>
                  <a:lnTo>
                    <a:pt x="43" y="6"/>
                  </a:lnTo>
                  <a:lnTo>
                    <a:pt x="43" y="6"/>
                  </a:lnTo>
                  <a:lnTo>
                    <a:pt x="46" y="3"/>
                  </a:lnTo>
                  <a:lnTo>
                    <a:pt x="47" y="0"/>
                  </a:lnTo>
                  <a:lnTo>
                    <a:pt x="51" y="0"/>
                  </a:lnTo>
                  <a:lnTo>
                    <a:pt x="51" y="32"/>
                  </a:lnTo>
                  <a:lnTo>
                    <a:pt x="47" y="32"/>
                  </a:lnTo>
                  <a:lnTo>
                    <a:pt x="47" y="32"/>
                  </a:lnTo>
                  <a:lnTo>
                    <a:pt x="46" y="22"/>
                  </a:lnTo>
                  <a:lnTo>
                    <a:pt x="44" y="18"/>
                  </a:lnTo>
                  <a:lnTo>
                    <a:pt x="42" y="14"/>
                  </a:lnTo>
                  <a:lnTo>
                    <a:pt x="40" y="11"/>
                  </a:lnTo>
                  <a:lnTo>
                    <a:pt x="36" y="8"/>
                  </a:lnTo>
                  <a:lnTo>
                    <a:pt x="31" y="7"/>
                  </a:lnTo>
                  <a:lnTo>
                    <a:pt x="25" y="6"/>
                  </a:lnTo>
                  <a:lnTo>
                    <a:pt x="25" y="6"/>
                  </a:lnTo>
                  <a:lnTo>
                    <a:pt x="20" y="7"/>
                  </a:lnTo>
                  <a:lnTo>
                    <a:pt x="15" y="10"/>
                  </a:lnTo>
                  <a:lnTo>
                    <a:pt x="13" y="13"/>
                  </a:lnTo>
                  <a:lnTo>
                    <a:pt x="11" y="19"/>
                  </a:lnTo>
                  <a:lnTo>
                    <a:pt x="11" y="19"/>
                  </a:lnTo>
                  <a:lnTo>
                    <a:pt x="13" y="24"/>
                  </a:lnTo>
                  <a:lnTo>
                    <a:pt x="15" y="28"/>
                  </a:lnTo>
                  <a:lnTo>
                    <a:pt x="21" y="32"/>
                  </a:lnTo>
                  <a:lnTo>
                    <a:pt x="29" y="36"/>
                  </a:lnTo>
                  <a:lnTo>
                    <a:pt x="42" y="44"/>
                  </a:lnTo>
                  <a:lnTo>
                    <a:pt x="42" y="44"/>
                  </a:lnTo>
                  <a:lnTo>
                    <a:pt x="49" y="49"/>
                  </a:lnTo>
                  <a:lnTo>
                    <a:pt x="54" y="54"/>
                  </a:lnTo>
                  <a:lnTo>
                    <a:pt x="57" y="60"/>
                  </a:lnTo>
                  <a:lnTo>
                    <a:pt x="58" y="66"/>
                  </a:lnTo>
                  <a:lnTo>
                    <a:pt x="58" y="66"/>
                  </a:lnTo>
                  <a:lnTo>
                    <a:pt x="57" y="71"/>
                  </a:lnTo>
                  <a:lnTo>
                    <a:pt x="55" y="76"/>
                  </a:lnTo>
                  <a:lnTo>
                    <a:pt x="53" y="80"/>
                  </a:lnTo>
                  <a:lnTo>
                    <a:pt x="49" y="84"/>
                  </a:lnTo>
                  <a:lnTo>
                    <a:pt x="46" y="88"/>
                  </a:lnTo>
                  <a:lnTo>
                    <a:pt x="41" y="89"/>
                  </a:lnTo>
                  <a:lnTo>
                    <a:pt x="36" y="90"/>
                  </a:lnTo>
                  <a:lnTo>
                    <a:pt x="30" y="91"/>
                  </a:lnTo>
                  <a:lnTo>
                    <a:pt x="30" y="91"/>
                  </a:lnTo>
                  <a:lnTo>
                    <a:pt x="22" y="90"/>
                  </a:lnTo>
                  <a:lnTo>
                    <a:pt x="16" y="88"/>
                  </a:lnTo>
                  <a:lnTo>
                    <a:pt x="8" y="84"/>
                  </a:lnTo>
                  <a:lnTo>
                    <a:pt x="8" y="84"/>
                  </a:lnTo>
                  <a:lnTo>
                    <a:pt x="5" y="88"/>
                  </a:lnTo>
                  <a:lnTo>
                    <a:pt x="4" y="91"/>
                  </a:lnTo>
                  <a:lnTo>
                    <a:pt x="0" y="91"/>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4"/>
            <p:cNvSpPr>
              <a:spLocks noEditPoints="1"/>
            </p:cNvSpPr>
            <p:nvPr userDrawn="1"/>
          </p:nvSpPr>
          <p:spPr bwMode="auto">
            <a:xfrm>
              <a:off x="1430" y="728"/>
              <a:ext cx="84" cy="87"/>
            </a:xfrm>
            <a:custGeom>
              <a:avLst/>
              <a:gdLst>
                <a:gd name="T0" fmla="*/ 0 w 84"/>
                <a:gd name="T1" fmla="*/ 83 h 87"/>
                <a:gd name="T2" fmla="*/ 9 w 84"/>
                <a:gd name="T3" fmla="*/ 82 h 87"/>
                <a:gd name="T4" fmla="*/ 13 w 84"/>
                <a:gd name="T5" fmla="*/ 76 h 87"/>
                <a:gd name="T6" fmla="*/ 14 w 84"/>
                <a:gd name="T7" fmla="*/ 20 h 87"/>
                <a:gd name="T8" fmla="*/ 13 w 84"/>
                <a:gd name="T9" fmla="*/ 11 h 87"/>
                <a:gd name="T10" fmla="*/ 9 w 84"/>
                <a:gd name="T11" fmla="*/ 5 h 87"/>
                <a:gd name="T12" fmla="*/ 0 w 84"/>
                <a:gd name="T13" fmla="*/ 4 h 87"/>
                <a:gd name="T14" fmla="*/ 38 w 84"/>
                <a:gd name="T15" fmla="*/ 0 h 87"/>
                <a:gd name="T16" fmla="*/ 44 w 84"/>
                <a:gd name="T17" fmla="*/ 1 h 87"/>
                <a:gd name="T18" fmla="*/ 57 w 84"/>
                <a:gd name="T19" fmla="*/ 5 h 87"/>
                <a:gd name="T20" fmla="*/ 64 w 84"/>
                <a:gd name="T21" fmla="*/ 11 h 87"/>
                <a:gd name="T22" fmla="*/ 68 w 84"/>
                <a:gd name="T23" fmla="*/ 20 h 87"/>
                <a:gd name="T24" fmla="*/ 69 w 84"/>
                <a:gd name="T25" fmla="*/ 25 h 87"/>
                <a:gd name="T26" fmla="*/ 66 w 84"/>
                <a:gd name="T27" fmla="*/ 33 h 87"/>
                <a:gd name="T28" fmla="*/ 62 w 84"/>
                <a:gd name="T29" fmla="*/ 41 h 87"/>
                <a:gd name="T30" fmla="*/ 54 w 84"/>
                <a:gd name="T31" fmla="*/ 47 h 87"/>
                <a:gd name="T32" fmla="*/ 43 w 84"/>
                <a:gd name="T33" fmla="*/ 49 h 87"/>
                <a:gd name="T34" fmla="*/ 57 w 84"/>
                <a:gd name="T35" fmla="*/ 65 h 87"/>
                <a:gd name="T36" fmla="*/ 70 w 84"/>
                <a:gd name="T37" fmla="*/ 78 h 87"/>
                <a:gd name="T38" fmla="*/ 84 w 84"/>
                <a:gd name="T39" fmla="*/ 83 h 87"/>
                <a:gd name="T40" fmla="*/ 60 w 84"/>
                <a:gd name="T41" fmla="*/ 87 h 87"/>
                <a:gd name="T42" fmla="*/ 25 w 84"/>
                <a:gd name="T43" fmla="*/ 49 h 87"/>
                <a:gd name="T44" fmla="*/ 25 w 84"/>
                <a:gd name="T45" fmla="*/ 67 h 87"/>
                <a:gd name="T46" fmla="*/ 27 w 84"/>
                <a:gd name="T47" fmla="*/ 81 h 87"/>
                <a:gd name="T48" fmla="*/ 31 w 84"/>
                <a:gd name="T49" fmla="*/ 83 h 87"/>
                <a:gd name="T50" fmla="*/ 38 w 84"/>
                <a:gd name="T51" fmla="*/ 87 h 87"/>
                <a:gd name="T52" fmla="*/ 0 w 84"/>
                <a:gd name="T53" fmla="*/ 83 h 87"/>
                <a:gd name="T54" fmla="*/ 37 w 84"/>
                <a:gd name="T55" fmla="*/ 44 h 87"/>
                <a:gd name="T56" fmla="*/ 46 w 84"/>
                <a:gd name="T57" fmla="*/ 43 h 87"/>
                <a:gd name="T58" fmla="*/ 52 w 84"/>
                <a:gd name="T59" fmla="*/ 38 h 87"/>
                <a:gd name="T60" fmla="*/ 55 w 84"/>
                <a:gd name="T61" fmla="*/ 25 h 87"/>
                <a:gd name="T62" fmla="*/ 54 w 84"/>
                <a:gd name="T63" fmla="*/ 17 h 87"/>
                <a:gd name="T64" fmla="*/ 49 w 84"/>
                <a:gd name="T65" fmla="*/ 9 h 87"/>
                <a:gd name="T66" fmla="*/ 42 w 84"/>
                <a:gd name="T67" fmla="*/ 6 h 87"/>
                <a:gd name="T68" fmla="*/ 25 w 84"/>
                <a:gd name="T69" fmla="*/ 6 h 87"/>
                <a:gd name="T70" fmla="*/ 37 w 84"/>
                <a:gd name="T71"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7">
                  <a:moveTo>
                    <a:pt x="0" y="83"/>
                  </a:moveTo>
                  <a:lnTo>
                    <a:pt x="0" y="83"/>
                  </a:lnTo>
                  <a:lnTo>
                    <a:pt x="6" y="83"/>
                  </a:lnTo>
                  <a:lnTo>
                    <a:pt x="9" y="82"/>
                  </a:lnTo>
                  <a:lnTo>
                    <a:pt x="11" y="81"/>
                  </a:lnTo>
                  <a:lnTo>
                    <a:pt x="13" y="76"/>
                  </a:lnTo>
                  <a:lnTo>
                    <a:pt x="14" y="67"/>
                  </a:lnTo>
                  <a:lnTo>
                    <a:pt x="14" y="20"/>
                  </a:lnTo>
                  <a:lnTo>
                    <a:pt x="14" y="20"/>
                  </a:lnTo>
                  <a:lnTo>
                    <a:pt x="13" y="11"/>
                  </a:lnTo>
                  <a:lnTo>
                    <a:pt x="11" y="6"/>
                  </a:lnTo>
                  <a:lnTo>
                    <a:pt x="9" y="5"/>
                  </a:lnTo>
                  <a:lnTo>
                    <a:pt x="6" y="4"/>
                  </a:lnTo>
                  <a:lnTo>
                    <a:pt x="0" y="4"/>
                  </a:lnTo>
                  <a:lnTo>
                    <a:pt x="0" y="0"/>
                  </a:lnTo>
                  <a:lnTo>
                    <a:pt x="38" y="0"/>
                  </a:lnTo>
                  <a:lnTo>
                    <a:pt x="38" y="0"/>
                  </a:lnTo>
                  <a:lnTo>
                    <a:pt x="44" y="1"/>
                  </a:lnTo>
                  <a:lnTo>
                    <a:pt x="51" y="3"/>
                  </a:lnTo>
                  <a:lnTo>
                    <a:pt x="57" y="5"/>
                  </a:lnTo>
                  <a:lnTo>
                    <a:pt x="60" y="8"/>
                  </a:lnTo>
                  <a:lnTo>
                    <a:pt x="64" y="11"/>
                  </a:lnTo>
                  <a:lnTo>
                    <a:pt x="66" y="16"/>
                  </a:lnTo>
                  <a:lnTo>
                    <a:pt x="68" y="20"/>
                  </a:lnTo>
                  <a:lnTo>
                    <a:pt x="69" y="25"/>
                  </a:lnTo>
                  <a:lnTo>
                    <a:pt x="69" y="25"/>
                  </a:lnTo>
                  <a:lnTo>
                    <a:pt x="68" y="30"/>
                  </a:lnTo>
                  <a:lnTo>
                    <a:pt x="66" y="33"/>
                  </a:lnTo>
                  <a:lnTo>
                    <a:pt x="65" y="38"/>
                  </a:lnTo>
                  <a:lnTo>
                    <a:pt x="62" y="41"/>
                  </a:lnTo>
                  <a:lnTo>
                    <a:pt x="58" y="44"/>
                  </a:lnTo>
                  <a:lnTo>
                    <a:pt x="54" y="47"/>
                  </a:lnTo>
                  <a:lnTo>
                    <a:pt x="49" y="48"/>
                  </a:lnTo>
                  <a:lnTo>
                    <a:pt x="43" y="49"/>
                  </a:lnTo>
                  <a:lnTo>
                    <a:pt x="57" y="65"/>
                  </a:lnTo>
                  <a:lnTo>
                    <a:pt x="57" y="65"/>
                  </a:lnTo>
                  <a:lnTo>
                    <a:pt x="64" y="72"/>
                  </a:lnTo>
                  <a:lnTo>
                    <a:pt x="70" y="78"/>
                  </a:lnTo>
                  <a:lnTo>
                    <a:pt x="77" y="82"/>
                  </a:lnTo>
                  <a:lnTo>
                    <a:pt x="84" y="83"/>
                  </a:lnTo>
                  <a:lnTo>
                    <a:pt x="84" y="87"/>
                  </a:lnTo>
                  <a:lnTo>
                    <a:pt x="60" y="87"/>
                  </a:lnTo>
                  <a:lnTo>
                    <a:pt x="32" y="49"/>
                  </a:lnTo>
                  <a:lnTo>
                    <a:pt x="25" y="49"/>
                  </a:lnTo>
                  <a:lnTo>
                    <a:pt x="25" y="67"/>
                  </a:lnTo>
                  <a:lnTo>
                    <a:pt x="25" y="67"/>
                  </a:lnTo>
                  <a:lnTo>
                    <a:pt x="25" y="76"/>
                  </a:lnTo>
                  <a:lnTo>
                    <a:pt x="27" y="81"/>
                  </a:lnTo>
                  <a:lnTo>
                    <a:pt x="28" y="82"/>
                  </a:lnTo>
                  <a:lnTo>
                    <a:pt x="31" y="83"/>
                  </a:lnTo>
                  <a:lnTo>
                    <a:pt x="38" y="83"/>
                  </a:lnTo>
                  <a:lnTo>
                    <a:pt x="38" y="87"/>
                  </a:lnTo>
                  <a:lnTo>
                    <a:pt x="0" y="87"/>
                  </a:lnTo>
                  <a:lnTo>
                    <a:pt x="0" y="83"/>
                  </a:lnTo>
                  <a:close/>
                  <a:moveTo>
                    <a:pt x="37" y="44"/>
                  </a:moveTo>
                  <a:lnTo>
                    <a:pt x="37" y="44"/>
                  </a:lnTo>
                  <a:lnTo>
                    <a:pt x="42" y="43"/>
                  </a:lnTo>
                  <a:lnTo>
                    <a:pt x="46" y="43"/>
                  </a:lnTo>
                  <a:lnTo>
                    <a:pt x="49" y="41"/>
                  </a:lnTo>
                  <a:lnTo>
                    <a:pt x="52" y="38"/>
                  </a:lnTo>
                  <a:lnTo>
                    <a:pt x="54" y="32"/>
                  </a:lnTo>
                  <a:lnTo>
                    <a:pt x="55" y="25"/>
                  </a:lnTo>
                  <a:lnTo>
                    <a:pt x="55" y="25"/>
                  </a:lnTo>
                  <a:lnTo>
                    <a:pt x="54" y="17"/>
                  </a:lnTo>
                  <a:lnTo>
                    <a:pt x="52" y="11"/>
                  </a:lnTo>
                  <a:lnTo>
                    <a:pt x="49" y="9"/>
                  </a:lnTo>
                  <a:lnTo>
                    <a:pt x="46" y="8"/>
                  </a:lnTo>
                  <a:lnTo>
                    <a:pt x="42" y="6"/>
                  </a:lnTo>
                  <a:lnTo>
                    <a:pt x="37" y="6"/>
                  </a:lnTo>
                  <a:lnTo>
                    <a:pt x="25" y="6"/>
                  </a:lnTo>
                  <a:lnTo>
                    <a:pt x="25" y="44"/>
                  </a:lnTo>
                  <a:lnTo>
                    <a:pt x="37" y="4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5"/>
            <p:cNvSpPr>
              <a:spLocks noEditPoints="1"/>
            </p:cNvSpPr>
            <p:nvPr userDrawn="1"/>
          </p:nvSpPr>
          <p:spPr bwMode="auto">
            <a:xfrm>
              <a:off x="1518" y="694"/>
              <a:ext cx="101" cy="121"/>
            </a:xfrm>
            <a:custGeom>
              <a:avLst/>
              <a:gdLst>
                <a:gd name="T0" fmla="*/ 0 w 101"/>
                <a:gd name="T1" fmla="*/ 117 h 121"/>
                <a:gd name="T2" fmla="*/ 13 w 101"/>
                <a:gd name="T3" fmla="*/ 115 h 121"/>
                <a:gd name="T4" fmla="*/ 18 w 101"/>
                <a:gd name="T5" fmla="*/ 105 h 121"/>
                <a:gd name="T6" fmla="*/ 52 w 101"/>
                <a:gd name="T7" fmla="*/ 32 h 121"/>
                <a:gd name="T8" fmla="*/ 84 w 101"/>
                <a:gd name="T9" fmla="*/ 105 h 121"/>
                <a:gd name="T10" fmla="*/ 89 w 101"/>
                <a:gd name="T11" fmla="*/ 115 h 121"/>
                <a:gd name="T12" fmla="*/ 101 w 101"/>
                <a:gd name="T13" fmla="*/ 117 h 121"/>
                <a:gd name="T14" fmla="*/ 60 w 101"/>
                <a:gd name="T15" fmla="*/ 121 h 121"/>
                <a:gd name="T16" fmla="*/ 60 w 101"/>
                <a:gd name="T17" fmla="*/ 117 h 121"/>
                <a:gd name="T18" fmla="*/ 71 w 101"/>
                <a:gd name="T19" fmla="*/ 115 h 121"/>
                <a:gd name="T20" fmla="*/ 73 w 101"/>
                <a:gd name="T21" fmla="*/ 112 h 121"/>
                <a:gd name="T22" fmla="*/ 65 w 101"/>
                <a:gd name="T23" fmla="*/ 90 h 121"/>
                <a:gd name="T24" fmla="*/ 24 w 101"/>
                <a:gd name="T25" fmla="*/ 106 h 121"/>
                <a:gd name="T26" fmla="*/ 21 w 101"/>
                <a:gd name="T27" fmla="*/ 112 h 121"/>
                <a:gd name="T28" fmla="*/ 22 w 101"/>
                <a:gd name="T29" fmla="*/ 115 h 121"/>
                <a:gd name="T30" fmla="*/ 35 w 101"/>
                <a:gd name="T31" fmla="*/ 117 h 121"/>
                <a:gd name="T32" fmla="*/ 0 w 101"/>
                <a:gd name="T33" fmla="*/ 121 h 121"/>
                <a:gd name="T34" fmla="*/ 63 w 101"/>
                <a:gd name="T35" fmla="*/ 86 h 121"/>
                <a:gd name="T36" fmla="*/ 32 w 101"/>
                <a:gd name="T37" fmla="*/ 86 h 121"/>
                <a:gd name="T38" fmla="*/ 38 w 101"/>
                <a:gd name="T39" fmla="*/ 12 h 121"/>
                <a:gd name="T40" fmla="*/ 40 w 101"/>
                <a:gd name="T41" fmla="*/ 7 h 121"/>
                <a:gd name="T42" fmla="*/ 46 w 101"/>
                <a:gd name="T43" fmla="*/ 1 h 121"/>
                <a:gd name="T44" fmla="*/ 51 w 101"/>
                <a:gd name="T45" fmla="*/ 0 h 121"/>
                <a:gd name="T46" fmla="*/ 58 w 101"/>
                <a:gd name="T47" fmla="*/ 4 h 121"/>
                <a:gd name="T48" fmla="*/ 62 w 101"/>
                <a:gd name="T49" fmla="*/ 12 h 121"/>
                <a:gd name="T50" fmla="*/ 62 w 101"/>
                <a:gd name="T51" fmla="*/ 17 h 121"/>
                <a:gd name="T52" fmla="*/ 54 w 101"/>
                <a:gd name="T53" fmla="*/ 23 h 121"/>
                <a:gd name="T54" fmla="*/ 51 w 101"/>
                <a:gd name="T55" fmla="*/ 25 h 121"/>
                <a:gd name="T56" fmla="*/ 42 w 101"/>
                <a:gd name="T57" fmla="*/ 21 h 121"/>
                <a:gd name="T58" fmla="*/ 38 w 101"/>
                <a:gd name="T59" fmla="*/ 12 h 121"/>
                <a:gd name="T60" fmla="*/ 57 w 101"/>
                <a:gd name="T61" fmla="*/ 12 h 121"/>
                <a:gd name="T62" fmla="*/ 57 w 101"/>
                <a:gd name="T63" fmla="*/ 10 h 121"/>
                <a:gd name="T64" fmla="*/ 53 w 101"/>
                <a:gd name="T65" fmla="*/ 6 h 121"/>
                <a:gd name="T66" fmla="*/ 51 w 101"/>
                <a:gd name="T67" fmla="*/ 6 h 121"/>
                <a:gd name="T68" fmla="*/ 46 w 101"/>
                <a:gd name="T69" fmla="*/ 7 h 121"/>
                <a:gd name="T70" fmla="*/ 43 w 101"/>
                <a:gd name="T71" fmla="*/ 12 h 121"/>
                <a:gd name="T72" fmla="*/ 44 w 101"/>
                <a:gd name="T73" fmla="*/ 15 h 121"/>
                <a:gd name="T74" fmla="*/ 47 w 101"/>
                <a:gd name="T75" fmla="*/ 18 h 121"/>
                <a:gd name="T76" fmla="*/ 51 w 101"/>
                <a:gd name="T77" fmla="*/ 18 h 121"/>
                <a:gd name="T78" fmla="*/ 54 w 101"/>
                <a:gd name="T79" fmla="*/ 17 h 121"/>
                <a:gd name="T80" fmla="*/ 57 w 101"/>
                <a:gd name="T81"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21">
                  <a:moveTo>
                    <a:pt x="0" y="117"/>
                  </a:moveTo>
                  <a:lnTo>
                    <a:pt x="0" y="117"/>
                  </a:lnTo>
                  <a:lnTo>
                    <a:pt x="8" y="117"/>
                  </a:lnTo>
                  <a:lnTo>
                    <a:pt x="13" y="115"/>
                  </a:lnTo>
                  <a:lnTo>
                    <a:pt x="15" y="111"/>
                  </a:lnTo>
                  <a:lnTo>
                    <a:pt x="18" y="105"/>
                  </a:lnTo>
                  <a:lnTo>
                    <a:pt x="49" y="32"/>
                  </a:lnTo>
                  <a:lnTo>
                    <a:pt x="52" y="32"/>
                  </a:lnTo>
                  <a:lnTo>
                    <a:pt x="84" y="105"/>
                  </a:lnTo>
                  <a:lnTo>
                    <a:pt x="84" y="105"/>
                  </a:lnTo>
                  <a:lnTo>
                    <a:pt x="86" y="111"/>
                  </a:lnTo>
                  <a:lnTo>
                    <a:pt x="89" y="115"/>
                  </a:lnTo>
                  <a:lnTo>
                    <a:pt x="93" y="117"/>
                  </a:lnTo>
                  <a:lnTo>
                    <a:pt x="101" y="117"/>
                  </a:lnTo>
                  <a:lnTo>
                    <a:pt x="101" y="121"/>
                  </a:lnTo>
                  <a:lnTo>
                    <a:pt x="60" y="121"/>
                  </a:lnTo>
                  <a:lnTo>
                    <a:pt x="60" y="117"/>
                  </a:lnTo>
                  <a:lnTo>
                    <a:pt x="60" y="117"/>
                  </a:lnTo>
                  <a:lnTo>
                    <a:pt x="68" y="117"/>
                  </a:lnTo>
                  <a:lnTo>
                    <a:pt x="71" y="115"/>
                  </a:lnTo>
                  <a:lnTo>
                    <a:pt x="73" y="114"/>
                  </a:lnTo>
                  <a:lnTo>
                    <a:pt x="73" y="112"/>
                  </a:lnTo>
                  <a:lnTo>
                    <a:pt x="71" y="106"/>
                  </a:lnTo>
                  <a:lnTo>
                    <a:pt x="65" y="90"/>
                  </a:lnTo>
                  <a:lnTo>
                    <a:pt x="30" y="90"/>
                  </a:lnTo>
                  <a:lnTo>
                    <a:pt x="24" y="106"/>
                  </a:lnTo>
                  <a:lnTo>
                    <a:pt x="24" y="106"/>
                  </a:lnTo>
                  <a:lnTo>
                    <a:pt x="21" y="112"/>
                  </a:lnTo>
                  <a:lnTo>
                    <a:pt x="22" y="114"/>
                  </a:lnTo>
                  <a:lnTo>
                    <a:pt x="22" y="115"/>
                  </a:lnTo>
                  <a:lnTo>
                    <a:pt x="27" y="117"/>
                  </a:lnTo>
                  <a:lnTo>
                    <a:pt x="35" y="117"/>
                  </a:lnTo>
                  <a:lnTo>
                    <a:pt x="35" y="121"/>
                  </a:lnTo>
                  <a:lnTo>
                    <a:pt x="0" y="121"/>
                  </a:lnTo>
                  <a:lnTo>
                    <a:pt x="0" y="117"/>
                  </a:lnTo>
                  <a:close/>
                  <a:moveTo>
                    <a:pt x="63" y="86"/>
                  </a:moveTo>
                  <a:lnTo>
                    <a:pt x="47" y="51"/>
                  </a:lnTo>
                  <a:lnTo>
                    <a:pt x="32" y="86"/>
                  </a:lnTo>
                  <a:lnTo>
                    <a:pt x="63" y="86"/>
                  </a:lnTo>
                  <a:close/>
                  <a:moveTo>
                    <a:pt x="38" y="12"/>
                  </a:moveTo>
                  <a:lnTo>
                    <a:pt x="38" y="12"/>
                  </a:lnTo>
                  <a:lnTo>
                    <a:pt x="40" y="7"/>
                  </a:lnTo>
                  <a:lnTo>
                    <a:pt x="42" y="4"/>
                  </a:lnTo>
                  <a:lnTo>
                    <a:pt x="46" y="1"/>
                  </a:lnTo>
                  <a:lnTo>
                    <a:pt x="51" y="0"/>
                  </a:lnTo>
                  <a:lnTo>
                    <a:pt x="51" y="0"/>
                  </a:lnTo>
                  <a:lnTo>
                    <a:pt x="54" y="1"/>
                  </a:lnTo>
                  <a:lnTo>
                    <a:pt x="58" y="4"/>
                  </a:lnTo>
                  <a:lnTo>
                    <a:pt x="62" y="7"/>
                  </a:lnTo>
                  <a:lnTo>
                    <a:pt x="62" y="12"/>
                  </a:lnTo>
                  <a:lnTo>
                    <a:pt x="62" y="12"/>
                  </a:lnTo>
                  <a:lnTo>
                    <a:pt x="62" y="17"/>
                  </a:lnTo>
                  <a:lnTo>
                    <a:pt x="58" y="21"/>
                  </a:lnTo>
                  <a:lnTo>
                    <a:pt x="54" y="23"/>
                  </a:lnTo>
                  <a:lnTo>
                    <a:pt x="51" y="25"/>
                  </a:lnTo>
                  <a:lnTo>
                    <a:pt x="51" y="25"/>
                  </a:lnTo>
                  <a:lnTo>
                    <a:pt x="46" y="23"/>
                  </a:lnTo>
                  <a:lnTo>
                    <a:pt x="42" y="21"/>
                  </a:lnTo>
                  <a:lnTo>
                    <a:pt x="40" y="17"/>
                  </a:lnTo>
                  <a:lnTo>
                    <a:pt x="38" y="12"/>
                  </a:lnTo>
                  <a:lnTo>
                    <a:pt x="38" y="12"/>
                  </a:lnTo>
                  <a:close/>
                  <a:moveTo>
                    <a:pt x="57" y="12"/>
                  </a:moveTo>
                  <a:lnTo>
                    <a:pt x="57" y="12"/>
                  </a:lnTo>
                  <a:lnTo>
                    <a:pt x="57" y="10"/>
                  </a:lnTo>
                  <a:lnTo>
                    <a:pt x="54" y="7"/>
                  </a:lnTo>
                  <a:lnTo>
                    <a:pt x="53" y="6"/>
                  </a:lnTo>
                  <a:lnTo>
                    <a:pt x="51" y="6"/>
                  </a:lnTo>
                  <a:lnTo>
                    <a:pt x="51" y="6"/>
                  </a:lnTo>
                  <a:lnTo>
                    <a:pt x="47" y="6"/>
                  </a:lnTo>
                  <a:lnTo>
                    <a:pt x="46" y="7"/>
                  </a:lnTo>
                  <a:lnTo>
                    <a:pt x="44" y="10"/>
                  </a:lnTo>
                  <a:lnTo>
                    <a:pt x="43" y="12"/>
                  </a:lnTo>
                  <a:lnTo>
                    <a:pt x="43" y="12"/>
                  </a:lnTo>
                  <a:lnTo>
                    <a:pt x="44" y="15"/>
                  </a:lnTo>
                  <a:lnTo>
                    <a:pt x="46" y="17"/>
                  </a:lnTo>
                  <a:lnTo>
                    <a:pt x="47" y="18"/>
                  </a:lnTo>
                  <a:lnTo>
                    <a:pt x="51" y="18"/>
                  </a:lnTo>
                  <a:lnTo>
                    <a:pt x="51" y="18"/>
                  </a:lnTo>
                  <a:lnTo>
                    <a:pt x="53" y="18"/>
                  </a:lnTo>
                  <a:lnTo>
                    <a:pt x="54" y="17"/>
                  </a:lnTo>
                  <a:lnTo>
                    <a:pt x="57" y="15"/>
                  </a:lnTo>
                  <a:lnTo>
                    <a:pt x="57" y="12"/>
                  </a:lnTo>
                  <a:lnTo>
                    <a:pt x="57" y="1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6"/>
            <p:cNvSpPr>
              <a:spLocks noEditPoints="1"/>
            </p:cNvSpPr>
            <p:nvPr userDrawn="1"/>
          </p:nvSpPr>
          <p:spPr bwMode="auto">
            <a:xfrm>
              <a:off x="1629" y="728"/>
              <a:ext cx="88" cy="87"/>
            </a:xfrm>
            <a:custGeom>
              <a:avLst/>
              <a:gdLst>
                <a:gd name="T0" fmla="*/ 0 w 88"/>
                <a:gd name="T1" fmla="*/ 83 h 87"/>
                <a:gd name="T2" fmla="*/ 9 w 88"/>
                <a:gd name="T3" fmla="*/ 82 h 87"/>
                <a:gd name="T4" fmla="*/ 13 w 88"/>
                <a:gd name="T5" fmla="*/ 76 h 87"/>
                <a:gd name="T6" fmla="*/ 14 w 88"/>
                <a:gd name="T7" fmla="*/ 20 h 87"/>
                <a:gd name="T8" fmla="*/ 13 w 88"/>
                <a:gd name="T9" fmla="*/ 11 h 87"/>
                <a:gd name="T10" fmla="*/ 9 w 88"/>
                <a:gd name="T11" fmla="*/ 5 h 87"/>
                <a:gd name="T12" fmla="*/ 0 w 88"/>
                <a:gd name="T13" fmla="*/ 4 h 87"/>
                <a:gd name="T14" fmla="*/ 39 w 88"/>
                <a:gd name="T15" fmla="*/ 0 h 87"/>
                <a:gd name="T16" fmla="*/ 51 w 88"/>
                <a:gd name="T17" fmla="*/ 1 h 87"/>
                <a:gd name="T18" fmla="*/ 69 w 88"/>
                <a:gd name="T19" fmla="*/ 8 h 87"/>
                <a:gd name="T20" fmla="*/ 80 w 88"/>
                <a:gd name="T21" fmla="*/ 20 h 87"/>
                <a:gd name="T22" fmla="*/ 86 w 88"/>
                <a:gd name="T23" fmla="*/ 36 h 87"/>
                <a:gd name="T24" fmla="*/ 88 w 88"/>
                <a:gd name="T25" fmla="*/ 44 h 87"/>
                <a:gd name="T26" fmla="*/ 84 w 88"/>
                <a:gd name="T27" fmla="*/ 60 h 87"/>
                <a:gd name="T28" fmla="*/ 75 w 88"/>
                <a:gd name="T29" fmla="*/ 75 h 87"/>
                <a:gd name="T30" fmla="*/ 61 w 88"/>
                <a:gd name="T31" fmla="*/ 83 h 87"/>
                <a:gd name="T32" fmla="*/ 39 w 88"/>
                <a:gd name="T33" fmla="*/ 87 h 87"/>
                <a:gd name="T34" fmla="*/ 0 w 88"/>
                <a:gd name="T35" fmla="*/ 83 h 87"/>
                <a:gd name="T36" fmla="*/ 39 w 88"/>
                <a:gd name="T37" fmla="*/ 82 h 87"/>
                <a:gd name="T38" fmla="*/ 56 w 88"/>
                <a:gd name="T39" fmla="*/ 78 h 87"/>
                <a:gd name="T40" fmla="*/ 67 w 88"/>
                <a:gd name="T41" fmla="*/ 69 h 87"/>
                <a:gd name="T42" fmla="*/ 72 w 88"/>
                <a:gd name="T43" fmla="*/ 56 h 87"/>
                <a:gd name="T44" fmla="*/ 73 w 88"/>
                <a:gd name="T45" fmla="*/ 44 h 87"/>
                <a:gd name="T46" fmla="*/ 73 w 88"/>
                <a:gd name="T47" fmla="*/ 37 h 87"/>
                <a:gd name="T48" fmla="*/ 71 w 88"/>
                <a:gd name="T49" fmla="*/ 25 h 87"/>
                <a:gd name="T50" fmla="*/ 62 w 88"/>
                <a:gd name="T51" fmla="*/ 14 h 87"/>
                <a:gd name="T52" fmla="*/ 48 w 88"/>
                <a:gd name="T53" fmla="*/ 6 h 87"/>
                <a:gd name="T54" fmla="*/ 25 w 88"/>
                <a:gd name="T55" fmla="*/ 6 h 87"/>
                <a:gd name="T56" fmla="*/ 25 w 88"/>
                <a:gd name="T57" fmla="*/ 65 h 87"/>
                <a:gd name="T58" fmla="*/ 28 w 88"/>
                <a:gd name="T59" fmla="*/ 78 h 87"/>
                <a:gd name="T60" fmla="*/ 31 w 88"/>
                <a:gd name="T61" fmla="*/ 81 h 87"/>
                <a:gd name="T62" fmla="*/ 39 w 88"/>
                <a:gd name="T63"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0" y="83"/>
                  </a:moveTo>
                  <a:lnTo>
                    <a:pt x="0" y="83"/>
                  </a:lnTo>
                  <a:lnTo>
                    <a:pt x="7" y="83"/>
                  </a:lnTo>
                  <a:lnTo>
                    <a:pt x="9" y="82"/>
                  </a:lnTo>
                  <a:lnTo>
                    <a:pt x="12" y="81"/>
                  </a:lnTo>
                  <a:lnTo>
                    <a:pt x="13" y="76"/>
                  </a:lnTo>
                  <a:lnTo>
                    <a:pt x="14" y="67"/>
                  </a:lnTo>
                  <a:lnTo>
                    <a:pt x="14" y="20"/>
                  </a:lnTo>
                  <a:lnTo>
                    <a:pt x="14" y="20"/>
                  </a:lnTo>
                  <a:lnTo>
                    <a:pt x="13" y="11"/>
                  </a:lnTo>
                  <a:lnTo>
                    <a:pt x="12" y="6"/>
                  </a:lnTo>
                  <a:lnTo>
                    <a:pt x="9" y="5"/>
                  </a:lnTo>
                  <a:lnTo>
                    <a:pt x="7" y="4"/>
                  </a:lnTo>
                  <a:lnTo>
                    <a:pt x="0" y="4"/>
                  </a:lnTo>
                  <a:lnTo>
                    <a:pt x="0" y="0"/>
                  </a:lnTo>
                  <a:lnTo>
                    <a:pt x="39" y="0"/>
                  </a:lnTo>
                  <a:lnTo>
                    <a:pt x="39" y="0"/>
                  </a:lnTo>
                  <a:lnTo>
                    <a:pt x="51" y="1"/>
                  </a:lnTo>
                  <a:lnTo>
                    <a:pt x="61" y="4"/>
                  </a:lnTo>
                  <a:lnTo>
                    <a:pt x="69" y="8"/>
                  </a:lnTo>
                  <a:lnTo>
                    <a:pt x="75" y="14"/>
                  </a:lnTo>
                  <a:lnTo>
                    <a:pt x="80" y="20"/>
                  </a:lnTo>
                  <a:lnTo>
                    <a:pt x="84" y="27"/>
                  </a:lnTo>
                  <a:lnTo>
                    <a:pt x="86" y="36"/>
                  </a:lnTo>
                  <a:lnTo>
                    <a:pt x="88" y="44"/>
                  </a:lnTo>
                  <a:lnTo>
                    <a:pt x="88" y="44"/>
                  </a:lnTo>
                  <a:lnTo>
                    <a:pt x="86" y="53"/>
                  </a:lnTo>
                  <a:lnTo>
                    <a:pt x="84" y="60"/>
                  </a:lnTo>
                  <a:lnTo>
                    <a:pt x="80" y="67"/>
                  </a:lnTo>
                  <a:lnTo>
                    <a:pt x="75" y="75"/>
                  </a:lnTo>
                  <a:lnTo>
                    <a:pt x="69" y="80"/>
                  </a:lnTo>
                  <a:lnTo>
                    <a:pt x="61" y="83"/>
                  </a:lnTo>
                  <a:lnTo>
                    <a:pt x="51" y="86"/>
                  </a:lnTo>
                  <a:lnTo>
                    <a:pt x="39" y="87"/>
                  </a:lnTo>
                  <a:lnTo>
                    <a:pt x="0" y="87"/>
                  </a:lnTo>
                  <a:lnTo>
                    <a:pt x="0" y="83"/>
                  </a:lnTo>
                  <a:close/>
                  <a:moveTo>
                    <a:pt x="39" y="82"/>
                  </a:moveTo>
                  <a:lnTo>
                    <a:pt x="39" y="82"/>
                  </a:lnTo>
                  <a:lnTo>
                    <a:pt x="48" y="81"/>
                  </a:lnTo>
                  <a:lnTo>
                    <a:pt x="56" y="78"/>
                  </a:lnTo>
                  <a:lnTo>
                    <a:pt x="62" y="74"/>
                  </a:lnTo>
                  <a:lnTo>
                    <a:pt x="67" y="69"/>
                  </a:lnTo>
                  <a:lnTo>
                    <a:pt x="71" y="63"/>
                  </a:lnTo>
                  <a:lnTo>
                    <a:pt x="72" y="56"/>
                  </a:lnTo>
                  <a:lnTo>
                    <a:pt x="73" y="50"/>
                  </a:lnTo>
                  <a:lnTo>
                    <a:pt x="73" y="44"/>
                  </a:lnTo>
                  <a:lnTo>
                    <a:pt x="73" y="44"/>
                  </a:lnTo>
                  <a:lnTo>
                    <a:pt x="73" y="37"/>
                  </a:lnTo>
                  <a:lnTo>
                    <a:pt x="72" y="31"/>
                  </a:lnTo>
                  <a:lnTo>
                    <a:pt x="71" y="25"/>
                  </a:lnTo>
                  <a:lnTo>
                    <a:pt x="67" y="19"/>
                  </a:lnTo>
                  <a:lnTo>
                    <a:pt x="62" y="14"/>
                  </a:lnTo>
                  <a:lnTo>
                    <a:pt x="56" y="10"/>
                  </a:lnTo>
                  <a:lnTo>
                    <a:pt x="48" y="6"/>
                  </a:lnTo>
                  <a:lnTo>
                    <a:pt x="39" y="6"/>
                  </a:lnTo>
                  <a:lnTo>
                    <a:pt x="25" y="6"/>
                  </a:lnTo>
                  <a:lnTo>
                    <a:pt x="25" y="65"/>
                  </a:lnTo>
                  <a:lnTo>
                    <a:pt x="25" y="65"/>
                  </a:lnTo>
                  <a:lnTo>
                    <a:pt x="25" y="74"/>
                  </a:lnTo>
                  <a:lnTo>
                    <a:pt x="28" y="78"/>
                  </a:lnTo>
                  <a:lnTo>
                    <a:pt x="29" y="80"/>
                  </a:lnTo>
                  <a:lnTo>
                    <a:pt x="31" y="81"/>
                  </a:lnTo>
                  <a:lnTo>
                    <a:pt x="39" y="82"/>
                  </a:lnTo>
                  <a:lnTo>
                    <a:pt x="39"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7"/>
            <p:cNvSpPr>
              <a:spLocks/>
            </p:cNvSpPr>
            <p:nvPr userDrawn="1"/>
          </p:nvSpPr>
          <p:spPr bwMode="auto">
            <a:xfrm>
              <a:off x="1739" y="728"/>
              <a:ext cx="72" cy="87"/>
            </a:xfrm>
            <a:custGeom>
              <a:avLst/>
              <a:gdLst>
                <a:gd name="T0" fmla="*/ 0 w 72"/>
                <a:gd name="T1" fmla="*/ 83 h 87"/>
                <a:gd name="T2" fmla="*/ 0 w 72"/>
                <a:gd name="T3" fmla="*/ 83 h 87"/>
                <a:gd name="T4" fmla="*/ 7 w 72"/>
                <a:gd name="T5" fmla="*/ 83 h 87"/>
                <a:gd name="T6" fmla="*/ 9 w 72"/>
                <a:gd name="T7" fmla="*/ 82 h 87"/>
                <a:gd name="T8" fmla="*/ 11 w 72"/>
                <a:gd name="T9" fmla="*/ 81 h 87"/>
                <a:gd name="T10" fmla="*/ 13 w 72"/>
                <a:gd name="T11" fmla="*/ 76 h 87"/>
                <a:gd name="T12" fmla="*/ 13 w 72"/>
                <a:gd name="T13" fmla="*/ 67 h 87"/>
                <a:gd name="T14" fmla="*/ 13 w 72"/>
                <a:gd name="T15" fmla="*/ 20 h 87"/>
                <a:gd name="T16" fmla="*/ 13 w 72"/>
                <a:gd name="T17" fmla="*/ 20 h 87"/>
                <a:gd name="T18" fmla="*/ 13 w 72"/>
                <a:gd name="T19" fmla="*/ 11 h 87"/>
                <a:gd name="T20" fmla="*/ 11 w 72"/>
                <a:gd name="T21" fmla="*/ 6 h 87"/>
                <a:gd name="T22" fmla="*/ 9 w 72"/>
                <a:gd name="T23" fmla="*/ 5 h 87"/>
                <a:gd name="T24" fmla="*/ 7 w 72"/>
                <a:gd name="T25" fmla="*/ 4 h 87"/>
                <a:gd name="T26" fmla="*/ 0 w 72"/>
                <a:gd name="T27" fmla="*/ 4 h 87"/>
                <a:gd name="T28" fmla="*/ 0 w 72"/>
                <a:gd name="T29" fmla="*/ 0 h 87"/>
                <a:gd name="T30" fmla="*/ 66 w 72"/>
                <a:gd name="T31" fmla="*/ 0 h 87"/>
                <a:gd name="T32" fmla="*/ 67 w 72"/>
                <a:gd name="T33" fmla="*/ 20 h 87"/>
                <a:gd name="T34" fmla="*/ 63 w 72"/>
                <a:gd name="T35" fmla="*/ 20 h 87"/>
                <a:gd name="T36" fmla="*/ 63 w 72"/>
                <a:gd name="T37" fmla="*/ 17 h 87"/>
                <a:gd name="T38" fmla="*/ 63 w 72"/>
                <a:gd name="T39" fmla="*/ 17 h 87"/>
                <a:gd name="T40" fmla="*/ 61 w 72"/>
                <a:gd name="T41" fmla="*/ 12 h 87"/>
                <a:gd name="T42" fmla="*/ 58 w 72"/>
                <a:gd name="T43" fmla="*/ 9 h 87"/>
                <a:gd name="T44" fmla="*/ 55 w 72"/>
                <a:gd name="T45" fmla="*/ 6 h 87"/>
                <a:gd name="T46" fmla="*/ 46 w 72"/>
                <a:gd name="T47" fmla="*/ 6 h 87"/>
                <a:gd name="T48" fmla="*/ 25 w 72"/>
                <a:gd name="T49" fmla="*/ 6 h 87"/>
                <a:gd name="T50" fmla="*/ 25 w 72"/>
                <a:gd name="T51" fmla="*/ 38 h 87"/>
                <a:gd name="T52" fmla="*/ 33 w 72"/>
                <a:gd name="T53" fmla="*/ 38 h 87"/>
                <a:gd name="T54" fmla="*/ 33 w 72"/>
                <a:gd name="T55" fmla="*/ 38 h 87"/>
                <a:gd name="T56" fmla="*/ 41 w 72"/>
                <a:gd name="T57" fmla="*/ 38 h 87"/>
                <a:gd name="T58" fmla="*/ 46 w 72"/>
                <a:gd name="T59" fmla="*/ 36 h 87"/>
                <a:gd name="T60" fmla="*/ 47 w 72"/>
                <a:gd name="T61" fmla="*/ 34 h 87"/>
                <a:gd name="T62" fmla="*/ 49 w 72"/>
                <a:gd name="T63" fmla="*/ 32 h 87"/>
                <a:gd name="T64" fmla="*/ 49 w 72"/>
                <a:gd name="T65" fmla="*/ 25 h 87"/>
                <a:gd name="T66" fmla="*/ 52 w 72"/>
                <a:gd name="T67" fmla="*/ 25 h 87"/>
                <a:gd name="T68" fmla="*/ 52 w 72"/>
                <a:gd name="T69" fmla="*/ 58 h 87"/>
                <a:gd name="T70" fmla="*/ 49 w 72"/>
                <a:gd name="T71" fmla="*/ 58 h 87"/>
                <a:gd name="T72" fmla="*/ 49 w 72"/>
                <a:gd name="T73" fmla="*/ 58 h 87"/>
                <a:gd name="T74" fmla="*/ 49 w 72"/>
                <a:gd name="T75" fmla="*/ 50 h 87"/>
                <a:gd name="T76" fmla="*/ 47 w 72"/>
                <a:gd name="T77" fmla="*/ 48 h 87"/>
                <a:gd name="T78" fmla="*/ 46 w 72"/>
                <a:gd name="T79" fmla="*/ 47 h 87"/>
                <a:gd name="T80" fmla="*/ 41 w 72"/>
                <a:gd name="T81" fmla="*/ 44 h 87"/>
                <a:gd name="T82" fmla="*/ 33 w 72"/>
                <a:gd name="T83" fmla="*/ 44 h 87"/>
                <a:gd name="T84" fmla="*/ 25 w 72"/>
                <a:gd name="T85" fmla="*/ 44 h 87"/>
                <a:gd name="T86" fmla="*/ 25 w 72"/>
                <a:gd name="T87" fmla="*/ 65 h 87"/>
                <a:gd name="T88" fmla="*/ 25 w 72"/>
                <a:gd name="T89" fmla="*/ 65 h 87"/>
                <a:gd name="T90" fmla="*/ 25 w 72"/>
                <a:gd name="T91" fmla="*/ 74 h 87"/>
                <a:gd name="T92" fmla="*/ 28 w 72"/>
                <a:gd name="T93" fmla="*/ 78 h 87"/>
                <a:gd name="T94" fmla="*/ 29 w 72"/>
                <a:gd name="T95" fmla="*/ 80 h 87"/>
                <a:gd name="T96" fmla="*/ 31 w 72"/>
                <a:gd name="T97" fmla="*/ 81 h 87"/>
                <a:gd name="T98" fmla="*/ 39 w 72"/>
                <a:gd name="T99" fmla="*/ 82 h 87"/>
                <a:gd name="T100" fmla="*/ 51 w 72"/>
                <a:gd name="T101" fmla="*/ 82 h 87"/>
                <a:gd name="T102" fmla="*/ 51 w 72"/>
                <a:gd name="T103" fmla="*/ 82 h 87"/>
                <a:gd name="T104" fmla="*/ 58 w 72"/>
                <a:gd name="T105" fmla="*/ 81 h 87"/>
                <a:gd name="T106" fmla="*/ 63 w 72"/>
                <a:gd name="T107" fmla="*/ 78 h 87"/>
                <a:gd name="T108" fmla="*/ 66 w 72"/>
                <a:gd name="T109" fmla="*/ 76 h 87"/>
                <a:gd name="T110" fmla="*/ 68 w 72"/>
                <a:gd name="T111" fmla="*/ 71 h 87"/>
                <a:gd name="T112" fmla="*/ 68 w 72"/>
                <a:gd name="T113" fmla="*/ 67 h 87"/>
                <a:gd name="T114" fmla="*/ 72 w 72"/>
                <a:gd name="T115" fmla="*/ 67 h 87"/>
                <a:gd name="T116" fmla="*/ 71 w 72"/>
                <a:gd name="T117" fmla="*/ 87 h 87"/>
                <a:gd name="T118" fmla="*/ 0 w 72"/>
                <a:gd name="T119" fmla="*/ 87 h 87"/>
                <a:gd name="T120" fmla="*/ 0 w 72"/>
                <a:gd name="T1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7">
                  <a:moveTo>
                    <a:pt x="0" y="83"/>
                  </a:moveTo>
                  <a:lnTo>
                    <a:pt x="0" y="83"/>
                  </a:lnTo>
                  <a:lnTo>
                    <a:pt x="7" y="83"/>
                  </a:lnTo>
                  <a:lnTo>
                    <a:pt x="9" y="82"/>
                  </a:lnTo>
                  <a:lnTo>
                    <a:pt x="11" y="81"/>
                  </a:lnTo>
                  <a:lnTo>
                    <a:pt x="13" y="76"/>
                  </a:lnTo>
                  <a:lnTo>
                    <a:pt x="13" y="67"/>
                  </a:lnTo>
                  <a:lnTo>
                    <a:pt x="13" y="20"/>
                  </a:lnTo>
                  <a:lnTo>
                    <a:pt x="13" y="20"/>
                  </a:lnTo>
                  <a:lnTo>
                    <a:pt x="13" y="11"/>
                  </a:lnTo>
                  <a:lnTo>
                    <a:pt x="11" y="6"/>
                  </a:lnTo>
                  <a:lnTo>
                    <a:pt x="9" y="5"/>
                  </a:lnTo>
                  <a:lnTo>
                    <a:pt x="7" y="4"/>
                  </a:lnTo>
                  <a:lnTo>
                    <a:pt x="0" y="4"/>
                  </a:lnTo>
                  <a:lnTo>
                    <a:pt x="0" y="0"/>
                  </a:lnTo>
                  <a:lnTo>
                    <a:pt x="66" y="0"/>
                  </a:lnTo>
                  <a:lnTo>
                    <a:pt x="67" y="20"/>
                  </a:lnTo>
                  <a:lnTo>
                    <a:pt x="63" y="20"/>
                  </a:lnTo>
                  <a:lnTo>
                    <a:pt x="63" y="17"/>
                  </a:lnTo>
                  <a:lnTo>
                    <a:pt x="63" y="17"/>
                  </a:lnTo>
                  <a:lnTo>
                    <a:pt x="61" y="12"/>
                  </a:lnTo>
                  <a:lnTo>
                    <a:pt x="58" y="9"/>
                  </a:lnTo>
                  <a:lnTo>
                    <a:pt x="55" y="6"/>
                  </a:lnTo>
                  <a:lnTo>
                    <a:pt x="46" y="6"/>
                  </a:lnTo>
                  <a:lnTo>
                    <a:pt x="25" y="6"/>
                  </a:lnTo>
                  <a:lnTo>
                    <a:pt x="25" y="38"/>
                  </a:lnTo>
                  <a:lnTo>
                    <a:pt x="33" y="38"/>
                  </a:lnTo>
                  <a:lnTo>
                    <a:pt x="33" y="38"/>
                  </a:lnTo>
                  <a:lnTo>
                    <a:pt x="41" y="38"/>
                  </a:lnTo>
                  <a:lnTo>
                    <a:pt x="46" y="36"/>
                  </a:lnTo>
                  <a:lnTo>
                    <a:pt x="47" y="34"/>
                  </a:lnTo>
                  <a:lnTo>
                    <a:pt x="49" y="32"/>
                  </a:lnTo>
                  <a:lnTo>
                    <a:pt x="49" y="25"/>
                  </a:lnTo>
                  <a:lnTo>
                    <a:pt x="52" y="25"/>
                  </a:lnTo>
                  <a:lnTo>
                    <a:pt x="52" y="58"/>
                  </a:lnTo>
                  <a:lnTo>
                    <a:pt x="49" y="58"/>
                  </a:lnTo>
                  <a:lnTo>
                    <a:pt x="49" y="58"/>
                  </a:lnTo>
                  <a:lnTo>
                    <a:pt x="49" y="50"/>
                  </a:lnTo>
                  <a:lnTo>
                    <a:pt x="47" y="48"/>
                  </a:lnTo>
                  <a:lnTo>
                    <a:pt x="46" y="47"/>
                  </a:lnTo>
                  <a:lnTo>
                    <a:pt x="41" y="44"/>
                  </a:lnTo>
                  <a:lnTo>
                    <a:pt x="33" y="44"/>
                  </a:lnTo>
                  <a:lnTo>
                    <a:pt x="25" y="44"/>
                  </a:lnTo>
                  <a:lnTo>
                    <a:pt x="25" y="65"/>
                  </a:lnTo>
                  <a:lnTo>
                    <a:pt x="25" y="65"/>
                  </a:lnTo>
                  <a:lnTo>
                    <a:pt x="25" y="74"/>
                  </a:lnTo>
                  <a:lnTo>
                    <a:pt x="28" y="78"/>
                  </a:lnTo>
                  <a:lnTo>
                    <a:pt x="29" y="80"/>
                  </a:lnTo>
                  <a:lnTo>
                    <a:pt x="31" y="81"/>
                  </a:lnTo>
                  <a:lnTo>
                    <a:pt x="39" y="82"/>
                  </a:lnTo>
                  <a:lnTo>
                    <a:pt x="51" y="82"/>
                  </a:lnTo>
                  <a:lnTo>
                    <a:pt x="51" y="82"/>
                  </a:lnTo>
                  <a:lnTo>
                    <a:pt x="58" y="81"/>
                  </a:lnTo>
                  <a:lnTo>
                    <a:pt x="63" y="78"/>
                  </a:lnTo>
                  <a:lnTo>
                    <a:pt x="66" y="76"/>
                  </a:lnTo>
                  <a:lnTo>
                    <a:pt x="68" y="71"/>
                  </a:lnTo>
                  <a:lnTo>
                    <a:pt x="68" y="67"/>
                  </a:lnTo>
                  <a:lnTo>
                    <a:pt x="72" y="67"/>
                  </a:lnTo>
                  <a:lnTo>
                    <a:pt x="71" y="87"/>
                  </a:lnTo>
                  <a:lnTo>
                    <a:pt x="0" y="87"/>
                  </a:lnTo>
                  <a:lnTo>
                    <a:pt x="0"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8"/>
            <p:cNvSpPr>
              <a:spLocks/>
            </p:cNvSpPr>
            <p:nvPr userDrawn="1"/>
          </p:nvSpPr>
          <p:spPr bwMode="auto">
            <a:xfrm>
              <a:off x="1829" y="728"/>
              <a:ext cx="90" cy="87"/>
            </a:xfrm>
            <a:custGeom>
              <a:avLst/>
              <a:gdLst>
                <a:gd name="T0" fmla="*/ 26 w 90"/>
                <a:gd name="T1" fmla="*/ 83 h 87"/>
                <a:gd name="T2" fmla="*/ 26 w 90"/>
                <a:gd name="T3" fmla="*/ 83 h 87"/>
                <a:gd name="T4" fmla="*/ 32 w 90"/>
                <a:gd name="T5" fmla="*/ 83 h 87"/>
                <a:gd name="T6" fmla="*/ 34 w 90"/>
                <a:gd name="T7" fmla="*/ 82 h 87"/>
                <a:gd name="T8" fmla="*/ 37 w 90"/>
                <a:gd name="T9" fmla="*/ 81 h 87"/>
                <a:gd name="T10" fmla="*/ 38 w 90"/>
                <a:gd name="T11" fmla="*/ 76 h 87"/>
                <a:gd name="T12" fmla="*/ 39 w 90"/>
                <a:gd name="T13" fmla="*/ 67 h 87"/>
                <a:gd name="T14" fmla="*/ 39 w 90"/>
                <a:gd name="T15" fmla="*/ 6 h 87"/>
                <a:gd name="T16" fmla="*/ 21 w 90"/>
                <a:gd name="T17" fmla="*/ 6 h 87"/>
                <a:gd name="T18" fmla="*/ 21 w 90"/>
                <a:gd name="T19" fmla="*/ 6 h 87"/>
                <a:gd name="T20" fmla="*/ 12 w 90"/>
                <a:gd name="T21" fmla="*/ 6 h 87"/>
                <a:gd name="T22" fmla="*/ 8 w 90"/>
                <a:gd name="T23" fmla="*/ 9 h 87"/>
                <a:gd name="T24" fmla="*/ 5 w 90"/>
                <a:gd name="T25" fmla="*/ 12 h 87"/>
                <a:gd name="T26" fmla="*/ 4 w 90"/>
                <a:gd name="T27" fmla="*/ 17 h 87"/>
                <a:gd name="T28" fmla="*/ 3 w 90"/>
                <a:gd name="T29" fmla="*/ 20 h 87"/>
                <a:gd name="T30" fmla="*/ 0 w 90"/>
                <a:gd name="T31" fmla="*/ 20 h 87"/>
                <a:gd name="T32" fmla="*/ 1 w 90"/>
                <a:gd name="T33" fmla="*/ 0 h 87"/>
                <a:gd name="T34" fmla="*/ 88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2 w 90"/>
                <a:gd name="T47" fmla="*/ 9 h 87"/>
                <a:gd name="T48" fmla="*/ 77 w 90"/>
                <a:gd name="T49" fmla="*/ 6 h 87"/>
                <a:gd name="T50" fmla="*/ 70 w 90"/>
                <a:gd name="T51" fmla="*/ 6 h 87"/>
                <a:gd name="T52" fmla="*/ 50 w 90"/>
                <a:gd name="T53" fmla="*/ 6 h 87"/>
                <a:gd name="T54" fmla="*/ 50 w 90"/>
                <a:gd name="T55" fmla="*/ 67 h 87"/>
                <a:gd name="T56" fmla="*/ 50 w 90"/>
                <a:gd name="T57" fmla="*/ 67 h 87"/>
                <a:gd name="T58" fmla="*/ 52 w 90"/>
                <a:gd name="T59" fmla="*/ 76 h 87"/>
                <a:gd name="T60" fmla="*/ 53 w 90"/>
                <a:gd name="T61" fmla="*/ 81 h 87"/>
                <a:gd name="T62" fmla="*/ 55 w 90"/>
                <a:gd name="T63" fmla="*/ 82 h 87"/>
                <a:gd name="T64" fmla="*/ 58 w 90"/>
                <a:gd name="T65" fmla="*/ 83 h 87"/>
                <a:gd name="T66" fmla="*/ 65 w 90"/>
                <a:gd name="T67" fmla="*/ 83 h 87"/>
                <a:gd name="T68" fmla="*/ 65 w 90"/>
                <a:gd name="T69" fmla="*/ 87 h 87"/>
                <a:gd name="T70" fmla="*/ 26 w 90"/>
                <a:gd name="T71" fmla="*/ 87 h 87"/>
                <a:gd name="T72" fmla="*/ 26 w 90"/>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3"/>
                  </a:moveTo>
                  <a:lnTo>
                    <a:pt x="26" y="83"/>
                  </a:lnTo>
                  <a:lnTo>
                    <a:pt x="32" y="83"/>
                  </a:lnTo>
                  <a:lnTo>
                    <a:pt x="34" y="82"/>
                  </a:lnTo>
                  <a:lnTo>
                    <a:pt x="37" y="81"/>
                  </a:lnTo>
                  <a:lnTo>
                    <a:pt x="38" y="76"/>
                  </a:lnTo>
                  <a:lnTo>
                    <a:pt x="39" y="67"/>
                  </a:lnTo>
                  <a:lnTo>
                    <a:pt x="39" y="6"/>
                  </a:lnTo>
                  <a:lnTo>
                    <a:pt x="21" y="6"/>
                  </a:lnTo>
                  <a:lnTo>
                    <a:pt x="21" y="6"/>
                  </a:lnTo>
                  <a:lnTo>
                    <a:pt x="12" y="6"/>
                  </a:lnTo>
                  <a:lnTo>
                    <a:pt x="8" y="9"/>
                  </a:lnTo>
                  <a:lnTo>
                    <a:pt x="5" y="12"/>
                  </a:lnTo>
                  <a:lnTo>
                    <a:pt x="4" y="17"/>
                  </a:lnTo>
                  <a:lnTo>
                    <a:pt x="3" y="20"/>
                  </a:lnTo>
                  <a:lnTo>
                    <a:pt x="0" y="20"/>
                  </a:lnTo>
                  <a:lnTo>
                    <a:pt x="1" y="0"/>
                  </a:lnTo>
                  <a:lnTo>
                    <a:pt x="88" y="0"/>
                  </a:lnTo>
                  <a:lnTo>
                    <a:pt x="90" y="20"/>
                  </a:lnTo>
                  <a:lnTo>
                    <a:pt x="87" y="20"/>
                  </a:lnTo>
                  <a:lnTo>
                    <a:pt x="86" y="17"/>
                  </a:lnTo>
                  <a:lnTo>
                    <a:pt x="86" y="17"/>
                  </a:lnTo>
                  <a:lnTo>
                    <a:pt x="85" y="12"/>
                  </a:lnTo>
                  <a:lnTo>
                    <a:pt x="82" y="9"/>
                  </a:lnTo>
                  <a:lnTo>
                    <a:pt x="77" y="6"/>
                  </a:lnTo>
                  <a:lnTo>
                    <a:pt x="70" y="6"/>
                  </a:lnTo>
                  <a:lnTo>
                    <a:pt x="50" y="6"/>
                  </a:lnTo>
                  <a:lnTo>
                    <a:pt x="50" y="67"/>
                  </a:lnTo>
                  <a:lnTo>
                    <a:pt x="50" y="67"/>
                  </a:lnTo>
                  <a:lnTo>
                    <a:pt x="52" y="76"/>
                  </a:lnTo>
                  <a:lnTo>
                    <a:pt x="53" y="81"/>
                  </a:lnTo>
                  <a:lnTo>
                    <a:pt x="55"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29"/>
            <p:cNvSpPr>
              <a:spLocks noEditPoints="1"/>
            </p:cNvSpPr>
            <p:nvPr userDrawn="1"/>
          </p:nvSpPr>
          <p:spPr bwMode="auto">
            <a:xfrm>
              <a:off x="443" y="395"/>
              <a:ext cx="415" cy="564"/>
            </a:xfrm>
            <a:custGeom>
              <a:avLst/>
              <a:gdLst>
                <a:gd name="T0" fmla="*/ 323 w 415"/>
                <a:gd name="T1" fmla="*/ 529 h 564"/>
                <a:gd name="T2" fmla="*/ 124 w 415"/>
                <a:gd name="T3" fmla="*/ 503 h 564"/>
                <a:gd name="T4" fmla="*/ 213 w 415"/>
                <a:gd name="T5" fmla="*/ 333 h 564"/>
                <a:gd name="T6" fmla="*/ 193 w 415"/>
                <a:gd name="T7" fmla="*/ 372 h 564"/>
                <a:gd name="T8" fmla="*/ 80 w 415"/>
                <a:gd name="T9" fmla="*/ 398 h 564"/>
                <a:gd name="T10" fmla="*/ 73 w 415"/>
                <a:gd name="T11" fmla="*/ 416 h 564"/>
                <a:gd name="T12" fmla="*/ 111 w 415"/>
                <a:gd name="T13" fmla="*/ 438 h 564"/>
                <a:gd name="T14" fmla="*/ 93 w 415"/>
                <a:gd name="T15" fmla="*/ 465 h 564"/>
                <a:gd name="T16" fmla="*/ 137 w 415"/>
                <a:gd name="T17" fmla="*/ 469 h 564"/>
                <a:gd name="T18" fmla="*/ 181 w 415"/>
                <a:gd name="T19" fmla="*/ 425 h 564"/>
                <a:gd name="T20" fmla="*/ 246 w 415"/>
                <a:gd name="T21" fmla="*/ 410 h 564"/>
                <a:gd name="T22" fmla="*/ 28 w 415"/>
                <a:gd name="T23" fmla="*/ 493 h 564"/>
                <a:gd name="T24" fmla="*/ 91 w 415"/>
                <a:gd name="T25" fmla="*/ 544 h 564"/>
                <a:gd name="T26" fmla="*/ 121 w 415"/>
                <a:gd name="T27" fmla="*/ 515 h 564"/>
                <a:gd name="T28" fmla="*/ 119 w 415"/>
                <a:gd name="T29" fmla="*/ 479 h 564"/>
                <a:gd name="T30" fmla="*/ 33 w 415"/>
                <a:gd name="T31" fmla="*/ 474 h 564"/>
                <a:gd name="T32" fmla="*/ 92 w 415"/>
                <a:gd name="T33" fmla="*/ 71 h 564"/>
                <a:gd name="T34" fmla="*/ 58 w 415"/>
                <a:gd name="T35" fmla="*/ 45 h 564"/>
                <a:gd name="T36" fmla="*/ 77 w 415"/>
                <a:gd name="T37" fmla="*/ 79 h 564"/>
                <a:gd name="T38" fmla="*/ 103 w 415"/>
                <a:gd name="T39" fmla="*/ 48 h 564"/>
                <a:gd name="T40" fmla="*/ 62 w 415"/>
                <a:gd name="T41" fmla="*/ 110 h 564"/>
                <a:gd name="T42" fmla="*/ 117 w 415"/>
                <a:gd name="T43" fmla="*/ 222 h 564"/>
                <a:gd name="T44" fmla="*/ 109 w 415"/>
                <a:gd name="T45" fmla="*/ 73 h 564"/>
                <a:gd name="T46" fmla="*/ 139 w 415"/>
                <a:gd name="T47" fmla="*/ 54 h 564"/>
                <a:gd name="T48" fmla="*/ 283 w 415"/>
                <a:gd name="T49" fmla="*/ 42 h 564"/>
                <a:gd name="T50" fmla="*/ 250 w 415"/>
                <a:gd name="T51" fmla="*/ 46 h 564"/>
                <a:gd name="T52" fmla="*/ 234 w 415"/>
                <a:gd name="T53" fmla="*/ 26 h 564"/>
                <a:gd name="T54" fmla="*/ 201 w 415"/>
                <a:gd name="T55" fmla="*/ 28 h 564"/>
                <a:gd name="T56" fmla="*/ 237 w 415"/>
                <a:gd name="T57" fmla="*/ 55 h 564"/>
                <a:gd name="T58" fmla="*/ 311 w 415"/>
                <a:gd name="T59" fmla="*/ 143 h 564"/>
                <a:gd name="T60" fmla="*/ 363 w 415"/>
                <a:gd name="T61" fmla="*/ 110 h 564"/>
                <a:gd name="T62" fmla="*/ 176 w 415"/>
                <a:gd name="T63" fmla="*/ 89 h 564"/>
                <a:gd name="T64" fmla="*/ 369 w 415"/>
                <a:gd name="T65" fmla="*/ 190 h 564"/>
                <a:gd name="T66" fmla="*/ 310 w 415"/>
                <a:gd name="T67" fmla="*/ 106 h 564"/>
                <a:gd name="T68" fmla="*/ 312 w 415"/>
                <a:gd name="T69" fmla="*/ 255 h 564"/>
                <a:gd name="T70" fmla="*/ 341 w 415"/>
                <a:gd name="T71" fmla="*/ 195 h 564"/>
                <a:gd name="T72" fmla="*/ 346 w 415"/>
                <a:gd name="T73" fmla="*/ 286 h 564"/>
                <a:gd name="T74" fmla="*/ 254 w 415"/>
                <a:gd name="T75" fmla="*/ 178 h 564"/>
                <a:gd name="T76" fmla="*/ 277 w 415"/>
                <a:gd name="T77" fmla="*/ 138 h 564"/>
                <a:gd name="T78" fmla="*/ 234 w 415"/>
                <a:gd name="T79" fmla="*/ 61 h 564"/>
                <a:gd name="T80" fmla="*/ 150 w 415"/>
                <a:gd name="T81" fmla="*/ 116 h 564"/>
                <a:gd name="T82" fmla="*/ 195 w 415"/>
                <a:gd name="T83" fmla="*/ 125 h 564"/>
                <a:gd name="T84" fmla="*/ 135 w 415"/>
                <a:gd name="T85" fmla="*/ 143 h 564"/>
                <a:gd name="T86" fmla="*/ 168 w 415"/>
                <a:gd name="T87" fmla="*/ 140 h 564"/>
                <a:gd name="T88" fmla="*/ 175 w 415"/>
                <a:gd name="T89" fmla="*/ 190 h 564"/>
                <a:gd name="T90" fmla="*/ 16 w 415"/>
                <a:gd name="T91" fmla="*/ 230 h 564"/>
                <a:gd name="T92" fmla="*/ 15 w 415"/>
                <a:gd name="T93" fmla="*/ 244 h 564"/>
                <a:gd name="T94" fmla="*/ 46 w 415"/>
                <a:gd name="T95" fmla="*/ 265 h 564"/>
                <a:gd name="T96" fmla="*/ 53 w 415"/>
                <a:gd name="T97" fmla="*/ 282 h 564"/>
                <a:gd name="T98" fmla="*/ 87 w 415"/>
                <a:gd name="T99" fmla="*/ 284 h 564"/>
                <a:gd name="T100" fmla="*/ 171 w 415"/>
                <a:gd name="T101" fmla="*/ 261 h 564"/>
                <a:gd name="T102" fmla="*/ 300 w 415"/>
                <a:gd name="T103" fmla="*/ 328 h 564"/>
                <a:gd name="T104" fmla="*/ 317 w 415"/>
                <a:gd name="T105" fmla="*/ 419 h 564"/>
                <a:gd name="T106" fmla="*/ 330 w 415"/>
                <a:gd name="T107" fmla="*/ 465 h 564"/>
                <a:gd name="T108" fmla="*/ 346 w 415"/>
                <a:gd name="T109" fmla="*/ 490 h 564"/>
                <a:gd name="T110" fmla="*/ 323 w 415"/>
                <a:gd name="T111" fmla="*/ 516 h 564"/>
                <a:gd name="T112" fmla="*/ 350 w 415"/>
                <a:gd name="T113" fmla="*/ 532 h 564"/>
                <a:gd name="T114" fmla="*/ 384 w 415"/>
                <a:gd name="T115" fmla="*/ 502 h 564"/>
                <a:gd name="T116" fmla="*/ 390 w 415"/>
                <a:gd name="T117" fmla="*/ 459 h 564"/>
                <a:gd name="T118" fmla="*/ 403 w 415"/>
                <a:gd name="T119" fmla="*/ 398 h 564"/>
                <a:gd name="T120" fmla="*/ 368 w 415"/>
                <a:gd name="T121" fmla="*/ 363 h 564"/>
                <a:gd name="T122" fmla="*/ 388 w 415"/>
                <a:gd name="T123" fmla="*/ 29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5" h="564">
                  <a:moveTo>
                    <a:pt x="114" y="526"/>
                  </a:moveTo>
                  <a:lnTo>
                    <a:pt x="114" y="526"/>
                  </a:lnTo>
                  <a:lnTo>
                    <a:pt x="127" y="536"/>
                  </a:lnTo>
                  <a:lnTo>
                    <a:pt x="139" y="543"/>
                  </a:lnTo>
                  <a:lnTo>
                    <a:pt x="139" y="543"/>
                  </a:lnTo>
                  <a:lnTo>
                    <a:pt x="160" y="551"/>
                  </a:lnTo>
                  <a:lnTo>
                    <a:pt x="174" y="555"/>
                  </a:lnTo>
                  <a:lnTo>
                    <a:pt x="188" y="559"/>
                  </a:lnTo>
                  <a:lnTo>
                    <a:pt x="206" y="562"/>
                  </a:lnTo>
                  <a:lnTo>
                    <a:pt x="224" y="564"/>
                  </a:lnTo>
                  <a:lnTo>
                    <a:pt x="243" y="564"/>
                  </a:lnTo>
                  <a:lnTo>
                    <a:pt x="265" y="563"/>
                  </a:lnTo>
                  <a:lnTo>
                    <a:pt x="265" y="563"/>
                  </a:lnTo>
                  <a:lnTo>
                    <a:pt x="285" y="560"/>
                  </a:lnTo>
                  <a:lnTo>
                    <a:pt x="301" y="557"/>
                  </a:lnTo>
                  <a:lnTo>
                    <a:pt x="316" y="553"/>
                  </a:lnTo>
                  <a:lnTo>
                    <a:pt x="327" y="549"/>
                  </a:lnTo>
                  <a:lnTo>
                    <a:pt x="343" y="541"/>
                  </a:lnTo>
                  <a:lnTo>
                    <a:pt x="347" y="538"/>
                  </a:lnTo>
                  <a:lnTo>
                    <a:pt x="347" y="538"/>
                  </a:lnTo>
                  <a:lnTo>
                    <a:pt x="340" y="536"/>
                  </a:lnTo>
                  <a:lnTo>
                    <a:pt x="334" y="532"/>
                  </a:lnTo>
                  <a:lnTo>
                    <a:pt x="324" y="524"/>
                  </a:lnTo>
                  <a:lnTo>
                    <a:pt x="324" y="524"/>
                  </a:lnTo>
                  <a:lnTo>
                    <a:pt x="323" y="529"/>
                  </a:lnTo>
                  <a:lnTo>
                    <a:pt x="323" y="529"/>
                  </a:lnTo>
                  <a:lnTo>
                    <a:pt x="322" y="537"/>
                  </a:lnTo>
                  <a:lnTo>
                    <a:pt x="322" y="537"/>
                  </a:lnTo>
                  <a:lnTo>
                    <a:pt x="317" y="536"/>
                  </a:lnTo>
                  <a:lnTo>
                    <a:pt x="317" y="536"/>
                  </a:lnTo>
                  <a:lnTo>
                    <a:pt x="313" y="533"/>
                  </a:lnTo>
                  <a:lnTo>
                    <a:pt x="310" y="530"/>
                  </a:lnTo>
                  <a:lnTo>
                    <a:pt x="307" y="525"/>
                  </a:lnTo>
                  <a:lnTo>
                    <a:pt x="306" y="519"/>
                  </a:lnTo>
                  <a:lnTo>
                    <a:pt x="306" y="519"/>
                  </a:lnTo>
                  <a:lnTo>
                    <a:pt x="306" y="518"/>
                  </a:lnTo>
                  <a:lnTo>
                    <a:pt x="306" y="518"/>
                  </a:lnTo>
                  <a:lnTo>
                    <a:pt x="296" y="521"/>
                  </a:lnTo>
                  <a:lnTo>
                    <a:pt x="283" y="525"/>
                  </a:lnTo>
                  <a:lnTo>
                    <a:pt x="267" y="529"/>
                  </a:lnTo>
                  <a:lnTo>
                    <a:pt x="251" y="530"/>
                  </a:lnTo>
                  <a:lnTo>
                    <a:pt x="251" y="530"/>
                  </a:lnTo>
                  <a:lnTo>
                    <a:pt x="221" y="529"/>
                  </a:lnTo>
                  <a:lnTo>
                    <a:pt x="207" y="527"/>
                  </a:lnTo>
                  <a:lnTo>
                    <a:pt x="192" y="525"/>
                  </a:lnTo>
                  <a:lnTo>
                    <a:pt x="177" y="522"/>
                  </a:lnTo>
                  <a:lnTo>
                    <a:pt x="163" y="518"/>
                  </a:lnTo>
                  <a:lnTo>
                    <a:pt x="148" y="513"/>
                  </a:lnTo>
                  <a:lnTo>
                    <a:pt x="135" y="508"/>
                  </a:lnTo>
                  <a:lnTo>
                    <a:pt x="135" y="508"/>
                  </a:lnTo>
                  <a:lnTo>
                    <a:pt x="124" y="503"/>
                  </a:lnTo>
                  <a:lnTo>
                    <a:pt x="124" y="503"/>
                  </a:lnTo>
                  <a:lnTo>
                    <a:pt x="124" y="504"/>
                  </a:lnTo>
                  <a:lnTo>
                    <a:pt x="124" y="507"/>
                  </a:lnTo>
                  <a:lnTo>
                    <a:pt x="126" y="513"/>
                  </a:lnTo>
                  <a:lnTo>
                    <a:pt x="131" y="520"/>
                  </a:lnTo>
                  <a:lnTo>
                    <a:pt x="131" y="520"/>
                  </a:lnTo>
                  <a:lnTo>
                    <a:pt x="125" y="519"/>
                  </a:lnTo>
                  <a:lnTo>
                    <a:pt x="119" y="521"/>
                  </a:lnTo>
                  <a:lnTo>
                    <a:pt x="119" y="521"/>
                  </a:lnTo>
                  <a:lnTo>
                    <a:pt x="115" y="524"/>
                  </a:lnTo>
                  <a:lnTo>
                    <a:pt x="114" y="526"/>
                  </a:lnTo>
                  <a:close/>
                  <a:moveTo>
                    <a:pt x="291" y="327"/>
                  </a:moveTo>
                  <a:lnTo>
                    <a:pt x="291" y="327"/>
                  </a:lnTo>
                  <a:lnTo>
                    <a:pt x="285" y="322"/>
                  </a:lnTo>
                  <a:lnTo>
                    <a:pt x="279" y="320"/>
                  </a:lnTo>
                  <a:lnTo>
                    <a:pt x="268" y="315"/>
                  </a:lnTo>
                  <a:lnTo>
                    <a:pt x="268" y="315"/>
                  </a:lnTo>
                  <a:lnTo>
                    <a:pt x="273" y="311"/>
                  </a:lnTo>
                  <a:lnTo>
                    <a:pt x="275" y="309"/>
                  </a:lnTo>
                  <a:lnTo>
                    <a:pt x="275" y="308"/>
                  </a:lnTo>
                  <a:lnTo>
                    <a:pt x="275" y="308"/>
                  </a:lnTo>
                  <a:lnTo>
                    <a:pt x="272" y="306"/>
                  </a:lnTo>
                  <a:lnTo>
                    <a:pt x="269" y="306"/>
                  </a:lnTo>
                  <a:lnTo>
                    <a:pt x="269" y="306"/>
                  </a:lnTo>
                  <a:lnTo>
                    <a:pt x="248" y="315"/>
                  </a:lnTo>
                  <a:lnTo>
                    <a:pt x="230" y="324"/>
                  </a:lnTo>
                  <a:lnTo>
                    <a:pt x="213" y="333"/>
                  </a:lnTo>
                  <a:lnTo>
                    <a:pt x="201" y="342"/>
                  </a:lnTo>
                  <a:lnTo>
                    <a:pt x="201" y="342"/>
                  </a:lnTo>
                  <a:lnTo>
                    <a:pt x="199" y="342"/>
                  </a:lnTo>
                  <a:lnTo>
                    <a:pt x="199" y="342"/>
                  </a:lnTo>
                  <a:lnTo>
                    <a:pt x="196" y="344"/>
                  </a:lnTo>
                  <a:lnTo>
                    <a:pt x="192" y="344"/>
                  </a:lnTo>
                  <a:lnTo>
                    <a:pt x="185" y="343"/>
                  </a:lnTo>
                  <a:lnTo>
                    <a:pt x="179" y="342"/>
                  </a:lnTo>
                  <a:lnTo>
                    <a:pt x="177" y="341"/>
                  </a:lnTo>
                  <a:lnTo>
                    <a:pt x="175" y="352"/>
                  </a:lnTo>
                  <a:lnTo>
                    <a:pt x="175" y="352"/>
                  </a:lnTo>
                  <a:lnTo>
                    <a:pt x="182" y="354"/>
                  </a:lnTo>
                  <a:lnTo>
                    <a:pt x="187" y="356"/>
                  </a:lnTo>
                  <a:lnTo>
                    <a:pt x="187" y="356"/>
                  </a:lnTo>
                  <a:lnTo>
                    <a:pt x="180" y="358"/>
                  </a:lnTo>
                  <a:lnTo>
                    <a:pt x="176" y="359"/>
                  </a:lnTo>
                  <a:lnTo>
                    <a:pt x="174" y="361"/>
                  </a:lnTo>
                  <a:lnTo>
                    <a:pt x="177" y="371"/>
                  </a:lnTo>
                  <a:lnTo>
                    <a:pt x="177" y="371"/>
                  </a:lnTo>
                  <a:lnTo>
                    <a:pt x="182" y="369"/>
                  </a:lnTo>
                  <a:lnTo>
                    <a:pt x="187" y="367"/>
                  </a:lnTo>
                  <a:lnTo>
                    <a:pt x="193" y="366"/>
                  </a:lnTo>
                  <a:lnTo>
                    <a:pt x="193" y="366"/>
                  </a:lnTo>
                  <a:lnTo>
                    <a:pt x="193" y="367"/>
                  </a:lnTo>
                  <a:lnTo>
                    <a:pt x="193" y="367"/>
                  </a:lnTo>
                  <a:lnTo>
                    <a:pt x="193" y="372"/>
                  </a:lnTo>
                  <a:lnTo>
                    <a:pt x="191" y="377"/>
                  </a:lnTo>
                  <a:lnTo>
                    <a:pt x="187" y="383"/>
                  </a:lnTo>
                  <a:lnTo>
                    <a:pt x="182" y="388"/>
                  </a:lnTo>
                  <a:lnTo>
                    <a:pt x="171" y="398"/>
                  </a:lnTo>
                  <a:lnTo>
                    <a:pt x="165" y="402"/>
                  </a:lnTo>
                  <a:lnTo>
                    <a:pt x="159" y="404"/>
                  </a:lnTo>
                  <a:lnTo>
                    <a:pt x="159" y="404"/>
                  </a:lnTo>
                  <a:lnTo>
                    <a:pt x="147" y="408"/>
                  </a:lnTo>
                  <a:lnTo>
                    <a:pt x="136" y="410"/>
                  </a:lnTo>
                  <a:lnTo>
                    <a:pt x="128" y="410"/>
                  </a:lnTo>
                  <a:lnTo>
                    <a:pt x="125" y="409"/>
                  </a:lnTo>
                  <a:lnTo>
                    <a:pt x="125" y="409"/>
                  </a:lnTo>
                  <a:lnTo>
                    <a:pt x="117" y="403"/>
                  </a:lnTo>
                  <a:lnTo>
                    <a:pt x="114" y="398"/>
                  </a:lnTo>
                  <a:lnTo>
                    <a:pt x="110" y="393"/>
                  </a:lnTo>
                  <a:lnTo>
                    <a:pt x="109" y="391"/>
                  </a:lnTo>
                  <a:lnTo>
                    <a:pt x="106" y="391"/>
                  </a:lnTo>
                  <a:lnTo>
                    <a:pt x="106" y="391"/>
                  </a:lnTo>
                  <a:lnTo>
                    <a:pt x="104" y="391"/>
                  </a:lnTo>
                  <a:lnTo>
                    <a:pt x="102" y="392"/>
                  </a:lnTo>
                  <a:lnTo>
                    <a:pt x="102" y="392"/>
                  </a:lnTo>
                  <a:lnTo>
                    <a:pt x="94" y="391"/>
                  </a:lnTo>
                  <a:lnTo>
                    <a:pt x="88" y="392"/>
                  </a:lnTo>
                  <a:lnTo>
                    <a:pt x="83" y="394"/>
                  </a:lnTo>
                  <a:lnTo>
                    <a:pt x="81" y="396"/>
                  </a:lnTo>
                  <a:lnTo>
                    <a:pt x="80" y="398"/>
                  </a:lnTo>
                  <a:lnTo>
                    <a:pt x="80" y="398"/>
                  </a:lnTo>
                  <a:lnTo>
                    <a:pt x="88" y="398"/>
                  </a:lnTo>
                  <a:lnTo>
                    <a:pt x="93" y="399"/>
                  </a:lnTo>
                  <a:lnTo>
                    <a:pt x="93" y="400"/>
                  </a:lnTo>
                  <a:lnTo>
                    <a:pt x="92" y="402"/>
                  </a:lnTo>
                  <a:lnTo>
                    <a:pt x="92" y="402"/>
                  </a:lnTo>
                  <a:lnTo>
                    <a:pt x="89" y="404"/>
                  </a:lnTo>
                  <a:lnTo>
                    <a:pt x="91" y="407"/>
                  </a:lnTo>
                  <a:lnTo>
                    <a:pt x="92" y="409"/>
                  </a:lnTo>
                  <a:lnTo>
                    <a:pt x="95" y="411"/>
                  </a:lnTo>
                  <a:lnTo>
                    <a:pt x="111" y="420"/>
                  </a:lnTo>
                  <a:lnTo>
                    <a:pt x="111" y="420"/>
                  </a:lnTo>
                  <a:lnTo>
                    <a:pt x="111" y="420"/>
                  </a:lnTo>
                  <a:lnTo>
                    <a:pt x="111" y="421"/>
                  </a:lnTo>
                  <a:lnTo>
                    <a:pt x="111" y="421"/>
                  </a:lnTo>
                  <a:lnTo>
                    <a:pt x="111" y="421"/>
                  </a:lnTo>
                  <a:lnTo>
                    <a:pt x="106" y="421"/>
                  </a:lnTo>
                  <a:lnTo>
                    <a:pt x="100" y="419"/>
                  </a:lnTo>
                  <a:lnTo>
                    <a:pt x="87" y="414"/>
                  </a:lnTo>
                  <a:lnTo>
                    <a:pt x="87" y="414"/>
                  </a:lnTo>
                  <a:lnTo>
                    <a:pt x="84" y="414"/>
                  </a:lnTo>
                  <a:lnTo>
                    <a:pt x="82" y="414"/>
                  </a:lnTo>
                  <a:lnTo>
                    <a:pt x="80" y="416"/>
                  </a:lnTo>
                  <a:lnTo>
                    <a:pt x="80" y="416"/>
                  </a:lnTo>
                  <a:lnTo>
                    <a:pt x="77" y="416"/>
                  </a:lnTo>
                  <a:lnTo>
                    <a:pt x="73" y="416"/>
                  </a:lnTo>
                  <a:lnTo>
                    <a:pt x="69" y="419"/>
                  </a:lnTo>
                  <a:lnTo>
                    <a:pt x="66" y="421"/>
                  </a:lnTo>
                  <a:lnTo>
                    <a:pt x="62" y="424"/>
                  </a:lnTo>
                  <a:lnTo>
                    <a:pt x="61" y="427"/>
                  </a:lnTo>
                  <a:lnTo>
                    <a:pt x="61" y="431"/>
                  </a:lnTo>
                  <a:lnTo>
                    <a:pt x="62" y="436"/>
                  </a:lnTo>
                  <a:lnTo>
                    <a:pt x="62" y="436"/>
                  </a:lnTo>
                  <a:lnTo>
                    <a:pt x="66" y="431"/>
                  </a:lnTo>
                  <a:lnTo>
                    <a:pt x="70" y="427"/>
                  </a:lnTo>
                  <a:lnTo>
                    <a:pt x="72" y="427"/>
                  </a:lnTo>
                  <a:lnTo>
                    <a:pt x="75" y="427"/>
                  </a:lnTo>
                  <a:lnTo>
                    <a:pt x="75" y="427"/>
                  </a:lnTo>
                  <a:lnTo>
                    <a:pt x="76" y="428"/>
                  </a:lnTo>
                  <a:lnTo>
                    <a:pt x="76" y="432"/>
                  </a:lnTo>
                  <a:lnTo>
                    <a:pt x="76" y="435"/>
                  </a:lnTo>
                  <a:lnTo>
                    <a:pt x="77" y="437"/>
                  </a:lnTo>
                  <a:lnTo>
                    <a:pt x="78" y="438"/>
                  </a:lnTo>
                  <a:lnTo>
                    <a:pt x="78" y="438"/>
                  </a:lnTo>
                  <a:lnTo>
                    <a:pt x="81" y="439"/>
                  </a:lnTo>
                  <a:lnTo>
                    <a:pt x="86" y="439"/>
                  </a:lnTo>
                  <a:lnTo>
                    <a:pt x="95" y="438"/>
                  </a:lnTo>
                  <a:lnTo>
                    <a:pt x="105" y="437"/>
                  </a:lnTo>
                  <a:lnTo>
                    <a:pt x="110" y="437"/>
                  </a:lnTo>
                  <a:lnTo>
                    <a:pt x="111" y="437"/>
                  </a:lnTo>
                  <a:lnTo>
                    <a:pt x="111" y="437"/>
                  </a:lnTo>
                  <a:lnTo>
                    <a:pt x="111" y="438"/>
                  </a:lnTo>
                  <a:lnTo>
                    <a:pt x="109" y="439"/>
                  </a:lnTo>
                  <a:lnTo>
                    <a:pt x="100" y="441"/>
                  </a:lnTo>
                  <a:lnTo>
                    <a:pt x="91" y="442"/>
                  </a:lnTo>
                  <a:lnTo>
                    <a:pt x="87" y="444"/>
                  </a:lnTo>
                  <a:lnTo>
                    <a:pt x="86" y="446"/>
                  </a:lnTo>
                  <a:lnTo>
                    <a:pt x="86" y="446"/>
                  </a:lnTo>
                  <a:lnTo>
                    <a:pt x="86" y="449"/>
                  </a:lnTo>
                  <a:lnTo>
                    <a:pt x="86" y="449"/>
                  </a:lnTo>
                  <a:lnTo>
                    <a:pt x="86" y="450"/>
                  </a:lnTo>
                  <a:lnTo>
                    <a:pt x="83" y="453"/>
                  </a:lnTo>
                  <a:lnTo>
                    <a:pt x="81" y="458"/>
                  </a:lnTo>
                  <a:lnTo>
                    <a:pt x="80" y="463"/>
                  </a:lnTo>
                  <a:lnTo>
                    <a:pt x="80" y="463"/>
                  </a:lnTo>
                  <a:lnTo>
                    <a:pt x="80" y="465"/>
                  </a:lnTo>
                  <a:lnTo>
                    <a:pt x="81" y="469"/>
                  </a:lnTo>
                  <a:lnTo>
                    <a:pt x="84" y="472"/>
                  </a:lnTo>
                  <a:lnTo>
                    <a:pt x="88" y="476"/>
                  </a:lnTo>
                  <a:lnTo>
                    <a:pt x="88" y="476"/>
                  </a:lnTo>
                  <a:lnTo>
                    <a:pt x="89" y="475"/>
                  </a:lnTo>
                  <a:lnTo>
                    <a:pt x="88" y="470"/>
                  </a:lnTo>
                  <a:lnTo>
                    <a:pt x="88" y="466"/>
                  </a:lnTo>
                  <a:lnTo>
                    <a:pt x="89" y="465"/>
                  </a:lnTo>
                  <a:lnTo>
                    <a:pt x="89" y="464"/>
                  </a:lnTo>
                  <a:lnTo>
                    <a:pt x="89" y="464"/>
                  </a:lnTo>
                  <a:lnTo>
                    <a:pt x="92" y="464"/>
                  </a:lnTo>
                  <a:lnTo>
                    <a:pt x="93" y="465"/>
                  </a:lnTo>
                  <a:lnTo>
                    <a:pt x="95" y="468"/>
                  </a:lnTo>
                  <a:lnTo>
                    <a:pt x="98" y="469"/>
                  </a:lnTo>
                  <a:lnTo>
                    <a:pt x="98" y="469"/>
                  </a:lnTo>
                  <a:lnTo>
                    <a:pt x="100" y="468"/>
                  </a:lnTo>
                  <a:lnTo>
                    <a:pt x="103" y="466"/>
                  </a:lnTo>
                  <a:lnTo>
                    <a:pt x="109" y="461"/>
                  </a:lnTo>
                  <a:lnTo>
                    <a:pt x="115" y="455"/>
                  </a:lnTo>
                  <a:lnTo>
                    <a:pt x="119" y="452"/>
                  </a:lnTo>
                  <a:lnTo>
                    <a:pt x="124" y="449"/>
                  </a:lnTo>
                  <a:lnTo>
                    <a:pt x="124" y="449"/>
                  </a:lnTo>
                  <a:lnTo>
                    <a:pt x="130" y="447"/>
                  </a:lnTo>
                  <a:lnTo>
                    <a:pt x="132" y="446"/>
                  </a:lnTo>
                  <a:lnTo>
                    <a:pt x="133" y="447"/>
                  </a:lnTo>
                  <a:lnTo>
                    <a:pt x="133" y="448"/>
                  </a:lnTo>
                  <a:lnTo>
                    <a:pt x="133" y="452"/>
                  </a:lnTo>
                  <a:lnTo>
                    <a:pt x="133" y="454"/>
                  </a:lnTo>
                  <a:lnTo>
                    <a:pt x="135" y="455"/>
                  </a:lnTo>
                  <a:lnTo>
                    <a:pt x="135" y="455"/>
                  </a:lnTo>
                  <a:lnTo>
                    <a:pt x="138" y="457"/>
                  </a:lnTo>
                  <a:lnTo>
                    <a:pt x="139" y="458"/>
                  </a:lnTo>
                  <a:lnTo>
                    <a:pt x="139" y="460"/>
                  </a:lnTo>
                  <a:lnTo>
                    <a:pt x="138" y="463"/>
                  </a:lnTo>
                  <a:lnTo>
                    <a:pt x="136" y="466"/>
                  </a:lnTo>
                  <a:lnTo>
                    <a:pt x="133" y="469"/>
                  </a:lnTo>
                  <a:lnTo>
                    <a:pt x="133" y="469"/>
                  </a:lnTo>
                  <a:lnTo>
                    <a:pt x="137" y="469"/>
                  </a:lnTo>
                  <a:lnTo>
                    <a:pt x="142" y="468"/>
                  </a:lnTo>
                  <a:lnTo>
                    <a:pt x="147" y="463"/>
                  </a:lnTo>
                  <a:lnTo>
                    <a:pt x="149" y="460"/>
                  </a:lnTo>
                  <a:lnTo>
                    <a:pt x="152" y="457"/>
                  </a:lnTo>
                  <a:lnTo>
                    <a:pt x="152" y="457"/>
                  </a:lnTo>
                  <a:lnTo>
                    <a:pt x="152" y="454"/>
                  </a:lnTo>
                  <a:lnTo>
                    <a:pt x="153" y="454"/>
                  </a:lnTo>
                  <a:lnTo>
                    <a:pt x="155" y="453"/>
                  </a:lnTo>
                  <a:lnTo>
                    <a:pt x="157" y="452"/>
                  </a:lnTo>
                  <a:lnTo>
                    <a:pt x="157" y="452"/>
                  </a:lnTo>
                  <a:lnTo>
                    <a:pt x="158" y="450"/>
                  </a:lnTo>
                  <a:lnTo>
                    <a:pt x="158" y="448"/>
                  </a:lnTo>
                  <a:lnTo>
                    <a:pt x="158" y="446"/>
                  </a:lnTo>
                  <a:lnTo>
                    <a:pt x="158" y="443"/>
                  </a:lnTo>
                  <a:lnTo>
                    <a:pt x="158" y="443"/>
                  </a:lnTo>
                  <a:lnTo>
                    <a:pt x="159" y="441"/>
                  </a:lnTo>
                  <a:lnTo>
                    <a:pt x="162" y="439"/>
                  </a:lnTo>
                  <a:lnTo>
                    <a:pt x="166" y="438"/>
                  </a:lnTo>
                  <a:lnTo>
                    <a:pt x="171" y="437"/>
                  </a:lnTo>
                  <a:lnTo>
                    <a:pt x="173" y="436"/>
                  </a:lnTo>
                  <a:lnTo>
                    <a:pt x="173" y="435"/>
                  </a:lnTo>
                  <a:lnTo>
                    <a:pt x="173" y="435"/>
                  </a:lnTo>
                  <a:lnTo>
                    <a:pt x="173" y="431"/>
                  </a:lnTo>
                  <a:lnTo>
                    <a:pt x="175" y="427"/>
                  </a:lnTo>
                  <a:lnTo>
                    <a:pt x="179" y="426"/>
                  </a:lnTo>
                  <a:lnTo>
                    <a:pt x="181" y="425"/>
                  </a:lnTo>
                  <a:lnTo>
                    <a:pt x="181" y="425"/>
                  </a:lnTo>
                  <a:lnTo>
                    <a:pt x="182" y="426"/>
                  </a:lnTo>
                  <a:lnTo>
                    <a:pt x="184" y="430"/>
                  </a:lnTo>
                  <a:lnTo>
                    <a:pt x="187" y="433"/>
                  </a:lnTo>
                  <a:lnTo>
                    <a:pt x="191" y="436"/>
                  </a:lnTo>
                  <a:lnTo>
                    <a:pt x="195" y="438"/>
                  </a:lnTo>
                  <a:lnTo>
                    <a:pt x="195" y="438"/>
                  </a:lnTo>
                  <a:lnTo>
                    <a:pt x="209" y="431"/>
                  </a:lnTo>
                  <a:lnTo>
                    <a:pt x="209" y="431"/>
                  </a:lnTo>
                  <a:lnTo>
                    <a:pt x="215" y="428"/>
                  </a:lnTo>
                  <a:lnTo>
                    <a:pt x="218" y="426"/>
                  </a:lnTo>
                  <a:lnTo>
                    <a:pt x="218" y="426"/>
                  </a:lnTo>
                  <a:lnTo>
                    <a:pt x="215" y="422"/>
                  </a:lnTo>
                  <a:lnTo>
                    <a:pt x="213" y="420"/>
                  </a:lnTo>
                  <a:lnTo>
                    <a:pt x="212" y="416"/>
                  </a:lnTo>
                  <a:lnTo>
                    <a:pt x="212" y="416"/>
                  </a:lnTo>
                  <a:lnTo>
                    <a:pt x="210" y="413"/>
                  </a:lnTo>
                  <a:lnTo>
                    <a:pt x="210" y="410"/>
                  </a:lnTo>
                  <a:lnTo>
                    <a:pt x="210" y="410"/>
                  </a:lnTo>
                  <a:lnTo>
                    <a:pt x="214" y="415"/>
                  </a:lnTo>
                  <a:lnTo>
                    <a:pt x="219" y="419"/>
                  </a:lnTo>
                  <a:lnTo>
                    <a:pt x="225" y="422"/>
                  </a:lnTo>
                  <a:lnTo>
                    <a:pt x="225" y="422"/>
                  </a:lnTo>
                  <a:lnTo>
                    <a:pt x="242" y="411"/>
                  </a:lnTo>
                  <a:lnTo>
                    <a:pt x="242" y="411"/>
                  </a:lnTo>
                  <a:lnTo>
                    <a:pt x="246" y="410"/>
                  </a:lnTo>
                  <a:lnTo>
                    <a:pt x="246" y="410"/>
                  </a:lnTo>
                  <a:lnTo>
                    <a:pt x="246" y="410"/>
                  </a:lnTo>
                  <a:lnTo>
                    <a:pt x="246" y="410"/>
                  </a:lnTo>
                  <a:lnTo>
                    <a:pt x="243" y="407"/>
                  </a:lnTo>
                  <a:lnTo>
                    <a:pt x="240" y="403"/>
                  </a:lnTo>
                  <a:lnTo>
                    <a:pt x="236" y="398"/>
                  </a:lnTo>
                  <a:lnTo>
                    <a:pt x="236" y="396"/>
                  </a:lnTo>
                  <a:lnTo>
                    <a:pt x="237" y="394"/>
                  </a:lnTo>
                  <a:lnTo>
                    <a:pt x="237" y="394"/>
                  </a:lnTo>
                  <a:lnTo>
                    <a:pt x="239" y="393"/>
                  </a:lnTo>
                  <a:lnTo>
                    <a:pt x="239" y="391"/>
                  </a:lnTo>
                  <a:lnTo>
                    <a:pt x="236" y="383"/>
                  </a:lnTo>
                  <a:lnTo>
                    <a:pt x="234" y="377"/>
                  </a:lnTo>
                  <a:lnTo>
                    <a:pt x="234" y="374"/>
                  </a:lnTo>
                  <a:lnTo>
                    <a:pt x="236" y="372"/>
                  </a:lnTo>
                  <a:lnTo>
                    <a:pt x="236" y="372"/>
                  </a:lnTo>
                  <a:lnTo>
                    <a:pt x="270" y="355"/>
                  </a:lnTo>
                  <a:lnTo>
                    <a:pt x="300" y="341"/>
                  </a:lnTo>
                  <a:lnTo>
                    <a:pt x="300" y="341"/>
                  </a:lnTo>
                  <a:lnTo>
                    <a:pt x="297" y="337"/>
                  </a:lnTo>
                  <a:lnTo>
                    <a:pt x="295" y="332"/>
                  </a:lnTo>
                  <a:lnTo>
                    <a:pt x="291" y="327"/>
                  </a:lnTo>
                  <a:close/>
                  <a:moveTo>
                    <a:pt x="27" y="487"/>
                  </a:moveTo>
                  <a:lnTo>
                    <a:pt x="27" y="487"/>
                  </a:lnTo>
                  <a:lnTo>
                    <a:pt x="27" y="491"/>
                  </a:lnTo>
                  <a:lnTo>
                    <a:pt x="28" y="493"/>
                  </a:lnTo>
                  <a:lnTo>
                    <a:pt x="29" y="497"/>
                  </a:lnTo>
                  <a:lnTo>
                    <a:pt x="29" y="497"/>
                  </a:lnTo>
                  <a:lnTo>
                    <a:pt x="34" y="498"/>
                  </a:lnTo>
                  <a:lnTo>
                    <a:pt x="37" y="499"/>
                  </a:lnTo>
                  <a:lnTo>
                    <a:pt x="39" y="498"/>
                  </a:lnTo>
                  <a:lnTo>
                    <a:pt x="39" y="498"/>
                  </a:lnTo>
                  <a:lnTo>
                    <a:pt x="40" y="496"/>
                  </a:lnTo>
                  <a:lnTo>
                    <a:pt x="40" y="493"/>
                  </a:lnTo>
                  <a:lnTo>
                    <a:pt x="40" y="491"/>
                  </a:lnTo>
                  <a:lnTo>
                    <a:pt x="42" y="488"/>
                  </a:lnTo>
                  <a:lnTo>
                    <a:pt x="42" y="488"/>
                  </a:lnTo>
                  <a:lnTo>
                    <a:pt x="43" y="487"/>
                  </a:lnTo>
                  <a:lnTo>
                    <a:pt x="44" y="487"/>
                  </a:lnTo>
                  <a:lnTo>
                    <a:pt x="44" y="487"/>
                  </a:lnTo>
                  <a:lnTo>
                    <a:pt x="45" y="486"/>
                  </a:lnTo>
                  <a:lnTo>
                    <a:pt x="45" y="486"/>
                  </a:lnTo>
                  <a:lnTo>
                    <a:pt x="59" y="492"/>
                  </a:lnTo>
                  <a:lnTo>
                    <a:pt x="72" y="499"/>
                  </a:lnTo>
                  <a:lnTo>
                    <a:pt x="98" y="516"/>
                  </a:lnTo>
                  <a:lnTo>
                    <a:pt x="98" y="516"/>
                  </a:lnTo>
                  <a:lnTo>
                    <a:pt x="102" y="519"/>
                  </a:lnTo>
                  <a:lnTo>
                    <a:pt x="102" y="519"/>
                  </a:lnTo>
                  <a:lnTo>
                    <a:pt x="98" y="526"/>
                  </a:lnTo>
                  <a:lnTo>
                    <a:pt x="98" y="526"/>
                  </a:lnTo>
                  <a:lnTo>
                    <a:pt x="92" y="538"/>
                  </a:lnTo>
                  <a:lnTo>
                    <a:pt x="91" y="544"/>
                  </a:lnTo>
                  <a:lnTo>
                    <a:pt x="89" y="549"/>
                  </a:lnTo>
                  <a:lnTo>
                    <a:pt x="89" y="549"/>
                  </a:lnTo>
                  <a:lnTo>
                    <a:pt x="91" y="552"/>
                  </a:lnTo>
                  <a:lnTo>
                    <a:pt x="92" y="554"/>
                  </a:lnTo>
                  <a:lnTo>
                    <a:pt x="94" y="555"/>
                  </a:lnTo>
                  <a:lnTo>
                    <a:pt x="97" y="555"/>
                  </a:lnTo>
                  <a:lnTo>
                    <a:pt x="97" y="555"/>
                  </a:lnTo>
                  <a:lnTo>
                    <a:pt x="100" y="555"/>
                  </a:lnTo>
                  <a:lnTo>
                    <a:pt x="103" y="554"/>
                  </a:lnTo>
                  <a:lnTo>
                    <a:pt x="105" y="552"/>
                  </a:lnTo>
                  <a:lnTo>
                    <a:pt x="106" y="549"/>
                  </a:lnTo>
                  <a:lnTo>
                    <a:pt x="106" y="549"/>
                  </a:lnTo>
                  <a:lnTo>
                    <a:pt x="106" y="547"/>
                  </a:lnTo>
                  <a:lnTo>
                    <a:pt x="106" y="546"/>
                  </a:lnTo>
                  <a:lnTo>
                    <a:pt x="104" y="542"/>
                  </a:lnTo>
                  <a:lnTo>
                    <a:pt x="102" y="541"/>
                  </a:lnTo>
                  <a:lnTo>
                    <a:pt x="100" y="541"/>
                  </a:lnTo>
                  <a:lnTo>
                    <a:pt x="100" y="541"/>
                  </a:lnTo>
                  <a:lnTo>
                    <a:pt x="104" y="532"/>
                  </a:lnTo>
                  <a:lnTo>
                    <a:pt x="104" y="532"/>
                  </a:lnTo>
                  <a:lnTo>
                    <a:pt x="106" y="526"/>
                  </a:lnTo>
                  <a:lnTo>
                    <a:pt x="109" y="521"/>
                  </a:lnTo>
                  <a:lnTo>
                    <a:pt x="113" y="519"/>
                  </a:lnTo>
                  <a:lnTo>
                    <a:pt x="115" y="516"/>
                  </a:lnTo>
                  <a:lnTo>
                    <a:pt x="119" y="515"/>
                  </a:lnTo>
                  <a:lnTo>
                    <a:pt x="121" y="515"/>
                  </a:lnTo>
                  <a:lnTo>
                    <a:pt x="121" y="515"/>
                  </a:lnTo>
                  <a:lnTo>
                    <a:pt x="120" y="513"/>
                  </a:lnTo>
                  <a:lnTo>
                    <a:pt x="117" y="509"/>
                  </a:lnTo>
                  <a:lnTo>
                    <a:pt x="117" y="505"/>
                  </a:lnTo>
                  <a:lnTo>
                    <a:pt x="117" y="502"/>
                  </a:lnTo>
                  <a:lnTo>
                    <a:pt x="119" y="497"/>
                  </a:lnTo>
                  <a:lnTo>
                    <a:pt x="121" y="492"/>
                  </a:lnTo>
                  <a:lnTo>
                    <a:pt x="121" y="492"/>
                  </a:lnTo>
                  <a:lnTo>
                    <a:pt x="126" y="480"/>
                  </a:lnTo>
                  <a:lnTo>
                    <a:pt x="128" y="471"/>
                  </a:lnTo>
                  <a:lnTo>
                    <a:pt x="128" y="471"/>
                  </a:lnTo>
                  <a:lnTo>
                    <a:pt x="128" y="468"/>
                  </a:lnTo>
                  <a:lnTo>
                    <a:pt x="127" y="465"/>
                  </a:lnTo>
                  <a:lnTo>
                    <a:pt x="125" y="463"/>
                  </a:lnTo>
                  <a:lnTo>
                    <a:pt x="121" y="461"/>
                  </a:lnTo>
                  <a:lnTo>
                    <a:pt x="121" y="461"/>
                  </a:lnTo>
                  <a:lnTo>
                    <a:pt x="119" y="463"/>
                  </a:lnTo>
                  <a:lnTo>
                    <a:pt x="115" y="464"/>
                  </a:lnTo>
                  <a:lnTo>
                    <a:pt x="114" y="466"/>
                  </a:lnTo>
                  <a:lnTo>
                    <a:pt x="113" y="469"/>
                  </a:lnTo>
                  <a:lnTo>
                    <a:pt x="113" y="469"/>
                  </a:lnTo>
                  <a:lnTo>
                    <a:pt x="113" y="472"/>
                  </a:lnTo>
                  <a:lnTo>
                    <a:pt x="114" y="475"/>
                  </a:lnTo>
                  <a:lnTo>
                    <a:pt x="116" y="477"/>
                  </a:lnTo>
                  <a:lnTo>
                    <a:pt x="119" y="479"/>
                  </a:lnTo>
                  <a:lnTo>
                    <a:pt x="119" y="479"/>
                  </a:lnTo>
                  <a:lnTo>
                    <a:pt x="119" y="479"/>
                  </a:lnTo>
                  <a:lnTo>
                    <a:pt x="115" y="490"/>
                  </a:lnTo>
                  <a:lnTo>
                    <a:pt x="110" y="496"/>
                  </a:lnTo>
                  <a:lnTo>
                    <a:pt x="110" y="496"/>
                  </a:lnTo>
                  <a:lnTo>
                    <a:pt x="105" y="493"/>
                  </a:lnTo>
                  <a:lnTo>
                    <a:pt x="105" y="493"/>
                  </a:lnTo>
                  <a:lnTo>
                    <a:pt x="81" y="480"/>
                  </a:lnTo>
                  <a:lnTo>
                    <a:pt x="67" y="475"/>
                  </a:lnTo>
                  <a:lnTo>
                    <a:pt x="54" y="471"/>
                  </a:lnTo>
                  <a:lnTo>
                    <a:pt x="54" y="471"/>
                  </a:lnTo>
                  <a:lnTo>
                    <a:pt x="55" y="468"/>
                  </a:lnTo>
                  <a:lnTo>
                    <a:pt x="55" y="468"/>
                  </a:lnTo>
                  <a:lnTo>
                    <a:pt x="59" y="461"/>
                  </a:lnTo>
                  <a:lnTo>
                    <a:pt x="60" y="459"/>
                  </a:lnTo>
                  <a:lnTo>
                    <a:pt x="60" y="459"/>
                  </a:lnTo>
                  <a:lnTo>
                    <a:pt x="58" y="460"/>
                  </a:lnTo>
                  <a:lnTo>
                    <a:pt x="53" y="463"/>
                  </a:lnTo>
                  <a:lnTo>
                    <a:pt x="53" y="463"/>
                  </a:lnTo>
                  <a:lnTo>
                    <a:pt x="46" y="465"/>
                  </a:lnTo>
                  <a:lnTo>
                    <a:pt x="43" y="466"/>
                  </a:lnTo>
                  <a:lnTo>
                    <a:pt x="43" y="466"/>
                  </a:lnTo>
                  <a:lnTo>
                    <a:pt x="39" y="466"/>
                  </a:lnTo>
                  <a:lnTo>
                    <a:pt x="37" y="466"/>
                  </a:lnTo>
                  <a:lnTo>
                    <a:pt x="37" y="466"/>
                  </a:lnTo>
                  <a:lnTo>
                    <a:pt x="35" y="468"/>
                  </a:lnTo>
                  <a:lnTo>
                    <a:pt x="33" y="474"/>
                  </a:lnTo>
                  <a:lnTo>
                    <a:pt x="33" y="474"/>
                  </a:lnTo>
                  <a:lnTo>
                    <a:pt x="31" y="481"/>
                  </a:lnTo>
                  <a:lnTo>
                    <a:pt x="31" y="481"/>
                  </a:lnTo>
                  <a:lnTo>
                    <a:pt x="28" y="485"/>
                  </a:lnTo>
                  <a:lnTo>
                    <a:pt x="27" y="487"/>
                  </a:lnTo>
                  <a:close/>
                  <a:moveTo>
                    <a:pt x="33" y="81"/>
                  </a:moveTo>
                  <a:lnTo>
                    <a:pt x="33" y="81"/>
                  </a:lnTo>
                  <a:lnTo>
                    <a:pt x="43" y="79"/>
                  </a:lnTo>
                  <a:lnTo>
                    <a:pt x="49" y="78"/>
                  </a:lnTo>
                  <a:lnTo>
                    <a:pt x="49" y="54"/>
                  </a:lnTo>
                  <a:lnTo>
                    <a:pt x="49" y="54"/>
                  </a:lnTo>
                  <a:lnTo>
                    <a:pt x="35" y="51"/>
                  </a:lnTo>
                  <a:lnTo>
                    <a:pt x="35" y="51"/>
                  </a:lnTo>
                  <a:lnTo>
                    <a:pt x="32" y="51"/>
                  </a:lnTo>
                  <a:lnTo>
                    <a:pt x="29" y="52"/>
                  </a:lnTo>
                  <a:lnTo>
                    <a:pt x="27" y="54"/>
                  </a:lnTo>
                  <a:lnTo>
                    <a:pt x="26" y="56"/>
                  </a:lnTo>
                  <a:lnTo>
                    <a:pt x="24" y="60"/>
                  </a:lnTo>
                  <a:lnTo>
                    <a:pt x="24" y="62"/>
                  </a:lnTo>
                  <a:lnTo>
                    <a:pt x="24" y="70"/>
                  </a:lnTo>
                  <a:lnTo>
                    <a:pt x="24" y="70"/>
                  </a:lnTo>
                  <a:lnTo>
                    <a:pt x="26" y="74"/>
                  </a:lnTo>
                  <a:lnTo>
                    <a:pt x="28" y="78"/>
                  </a:lnTo>
                  <a:lnTo>
                    <a:pt x="31" y="79"/>
                  </a:lnTo>
                  <a:lnTo>
                    <a:pt x="33" y="81"/>
                  </a:lnTo>
                  <a:close/>
                  <a:moveTo>
                    <a:pt x="92" y="71"/>
                  </a:moveTo>
                  <a:lnTo>
                    <a:pt x="92" y="71"/>
                  </a:lnTo>
                  <a:lnTo>
                    <a:pt x="92" y="63"/>
                  </a:lnTo>
                  <a:lnTo>
                    <a:pt x="92" y="63"/>
                  </a:lnTo>
                  <a:lnTo>
                    <a:pt x="92" y="50"/>
                  </a:lnTo>
                  <a:lnTo>
                    <a:pt x="92" y="50"/>
                  </a:lnTo>
                  <a:lnTo>
                    <a:pt x="92" y="48"/>
                  </a:lnTo>
                  <a:lnTo>
                    <a:pt x="92" y="46"/>
                  </a:lnTo>
                  <a:lnTo>
                    <a:pt x="91" y="45"/>
                  </a:lnTo>
                  <a:lnTo>
                    <a:pt x="91" y="45"/>
                  </a:lnTo>
                  <a:lnTo>
                    <a:pt x="86" y="45"/>
                  </a:lnTo>
                  <a:lnTo>
                    <a:pt x="86" y="45"/>
                  </a:lnTo>
                  <a:lnTo>
                    <a:pt x="83" y="50"/>
                  </a:lnTo>
                  <a:lnTo>
                    <a:pt x="82" y="45"/>
                  </a:lnTo>
                  <a:lnTo>
                    <a:pt x="82" y="45"/>
                  </a:lnTo>
                  <a:lnTo>
                    <a:pt x="75" y="45"/>
                  </a:lnTo>
                  <a:lnTo>
                    <a:pt x="75" y="45"/>
                  </a:lnTo>
                  <a:lnTo>
                    <a:pt x="73" y="50"/>
                  </a:lnTo>
                  <a:lnTo>
                    <a:pt x="72" y="45"/>
                  </a:lnTo>
                  <a:lnTo>
                    <a:pt x="72" y="45"/>
                  </a:lnTo>
                  <a:lnTo>
                    <a:pt x="66" y="45"/>
                  </a:lnTo>
                  <a:lnTo>
                    <a:pt x="66" y="45"/>
                  </a:lnTo>
                  <a:lnTo>
                    <a:pt x="64" y="50"/>
                  </a:lnTo>
                  <a:lnTo>
                    <a:pt x="62" y="45"/>
                  </a:lnTo>
                  <a:lnTo>
                    <a:pt x="62" y="45"/>
                  </a:lnTo>
                  <a:lnTo>
                    <a:pt x="58" y="45"/>
                  </a:lnTo>
                  <a:lnTo>
                    <a:pt x="58" y="45"/>
                  </a:lnTo>
                  <a:lnTo>
                    <a:pt x="56" y="46"/>
                  </a:lnTo>
                  <a:lnTo>
                    <a:pt x="55" y="48"/>
                  </a:lnTo>
                  <a:lnTo>
                    <a:pt x="55" y="50"/>
                  </a:lnTo>
                  <a:lnTo>
                    <a:pt x="55" y="50"/>
                  </a:lnTo>
                  <a:lnTo>
                    <a:pt x="55" y="63"/>
                  </a:lnTo>
                  <a:lnTo>
                    <a:pt x="55" y="63"/>
                  </a:lnTo>
                  <a:lnTo>
                    <a:pt x="55" y="78"/>
                  </a:lnTo>
                  <a:lnTo>
                    <a:pt x="55" y="78"/>
                  </a:lnTo>
                  <a:lnTo>
                    <a:pt x="59" y="78"/>
                  </a:lnTo>
                  <a:lnTo>
                    <a:pt x="61" y="77"/>
                  </a:lnTo>
                  <a:lnTo>
                    <a:pt x="61" y="77"/>
                  </a:lnTo>
                  <a:lnTo>
                    <a:pt x="62" y="73"/>
                  </a:lnTo>
                  <a:lnTo>
                    <a:pt x="64" y="72"/>
                  </a:lnTo>
                  <a:lnTo>
                    <a:pt x="64" y="72"/>
                  </a:lnTo>
                  <a:lnTo>
                    <a:pt x="64" y="81"/>
                  </a:lnTo>
                  <a:lnTo>
                    <a:pt x="64" y="81"/>
                  </a:lnTo>
                  <a:lnTo>
                    <a:pt x="66" y="81"/>
                  </a:lnTo>
                  <a:lnTo>
                    <a:pt x="69" y="79"/>
                  </a:lnTo>
                  <a:lnTo>
                    <a:pt x="71" y="78"/>
                  </a:lnTo>
                  <a:lnTo>
                    <a:pt x="71" y="78"/>
                  </a:lnTo>
                  <a:lnTo>
                    <a:pt x="72" y="74"/>
                  </a:lnTo>
                  <a:lnTo>
                    <a:pt x="73" y="72"/>
                  </a:lnTo>
                  <a:lnTo>
                    <a:pt x="73" y="72"/>
                  </a:lnTo>
                  <a:lnTo>
                    <a:pt x="73" y="81"/>
                  </a:lnTo>
                  <a:lnTo>
                    <a:pt x="73" y="81"/>
                  </a:lnTo>
                  <a:lnTo>
                    <a:pt x="77" y="79"/>
                  </a:lnTo>
                  <a:lnTo>
                    <a:pt x="81" y="78"/>
                  </a:lnTo>
                  <a:lnTo>
                    <a:pt x="81" y="78"/>
                  </a:lnTo>
                  <a:lnTo>
                    <a:pt x="83" y="74"/>
                  </a:lnTo>
                  <a:lnTo>
                    <a:pt x="83" y="72"/>
                  </a:lnTo>
                  <a:lnTo>
                    <a:pt x="83" y="72"/>
                  </a:lnTo>
                  <a:lnTo>
                    <a:pt x="83" y="78"/>
                  </a:lnTo>
                  <a:lnTo>
                    <a:pt x="83" y="78"/>
                  </a:lnTo>
                  <a:lnTo>
                    <a:pt x="86" y="77"/>
                  </a:lnTo>
                  <a:lnTo>
                    <a:pt x="86" y="77"/>
                  </a:lnTo>
                  <a:lnTo>
                    <a:pt x="89" y="76"/>
                  </a:lnTo>
                  <a:lnTo>
                    <a:pt x="89" y="76"/>
                  </a:lnTo>
                  <a:lnTo>
                    <a:pt x="91" y="74"/>
                  </a:lnTo>
                  <a:lnTo>
                    <a:pt x="92" y="71"/>
                  </a:lnTo>
                  <a:close/>
                  <a:moveTo>
                    <a:pt x="105" y="84"/>
                  </a:moveTo>
                  <a:lnTo>
                    <a:pt x="105" y="76"/>
                  </a:lnTo>
                  <a:lnTo>
                    <a:pt x="105" y="76"/>
                  </a:lnTo>
                  <a:lnTo>
                    <a:pt x="104" y="74"/>
                  </a:lnTo>
                  <a:lnTo>
                    <a:pt x="103" y="71"/>
                  </a:lnTo>
                  <a:lnTo>
                    <a:pt x="103" y="66"/>
                  </a:lnTo>
                  <a:lnTo>
                    <a:pt x="103" y="66"/>
                  </a:lnTo>
                  <a:lnTo>
                    <a:pt x="103" y="63"/>
                  </a:lnTo>
                  <a:lnTo>
                    <a:pt x="104" y="60"/>
                  </a:lnTo>
                  <a:lnTo>
                    <a:pt x="105" y="57"/>
                  </a:lnTo>
                  <a:lnTo>
                    <a:pt x="105" y="50"/>
                  </a:lnTo>
                  <a:lnTo>
                    <a:pt x="105" y="50"/>
                  </a:lnTo>
                  <a:lnTo>
                    <a:pt x="103" y="48"/>
                  </a:lnTo>
                  <a:lnTo>
                    <a:pt x="100" y="46"/>
                  </a:lnTo>
                  <a:lnTo>
                    <a:pt x="98" y="46"/>
                  </a:lnTo>
                  <a:lnTo>
                    <a:pt x="98" y="73"/>
                  </a:lnTo>
                  <a:lnTo>
                    <a:pt x="98" y="73"/>
                  </a:lnTo>
                  <a:lnTo>
                    <a:pt x="97" y="77"/>
                  </a:lnTo>
                  <a:lnTo>
                    <a:pt x="94" y="81"/>
                  </a:lnTo>
                  <a:lnTo>
                    <a:pt x="91" y="83"/>
                  </a:lnTo>
                  <a:lnTo>
                    <a:pt x="86" y="84"/>
                  </a:lnTo>
                  <a:lnTo>
                    <a:pt x="86" y="84"/>
                  </a:lnTo>
                  <a:lnTo>
                    <a:pt x="76" y="85"/>
                  </a:lnTo>
                  <a:lnTo>
                    <a:pt x="67" y="87"/>
                  </a:lnTo>
                  <a:lnTo>
                    <a:pt x="60" y="87"/>
                  </a:lnTo>
                  <a:lnTo>
                    <a:pt x="60" y="87"/>
                  </a:lnTo>
                  <a:lnTo>
                    <a:pt x="61" y="93"/>
                  </a:lnTo>
                  <a:lnTo>
                    <a:pt x="61" y="93"/>
                  </a:lnTo>
                  <a:lnTo>
                    <a:pt x="64" y="96"/>
                  </a:lnTo>
                  <a:lnTo>
                    <a:pt x="65" y="98"/>
                  </a:lnTo>
                  <a:lnTo>
                    <a:pt x="97" y="98"/>
                  </a:lnTo>
                  <a:lnTo>
                    <a:pt x="105" y="84"/>
                  </a:lnTo>
                  <a:close/>
                  <a:moveTo>
                    <a:pt x="65" y="116"/>
                  </a:moveTo>
                  <a:lnTo>
                    <a:pt x="97" y="116"/>
                  </a:lnTo>
                  <a:lnTo>
                    <a:pt x="97" y="116"/>
                  </a:lnTo>
                  <a:lnTo>
                    <a:pt x="99" y="110"/>
                  </a:lnTo>
                  <a:lnTo>
                    <a:pt x="98" y="104"/>
                  </a:lnTo>
                  <a:lnTo>
                    <a:pt x="65" y="104"/>
                  </a:lnTo>
                  <a:lnTo>
                    <a:pt x="62" y="110"/>
                  </a:lnTo>
                  <a:lnTo>
                    <a:pt x="65" y="116"/>
                  </a:lnTo>
                  <a:close/>
                  <a:moveTo>
                    <a:pt x="97" y="122"/>
                  </a:moveTo>
                  <a:lnTo>
                    <a:pt x="65" y="122"/>
                  </a:lnTo>
                  <a:lnTo>
                    <a:pt x="65" y="164"/>
                  </a:lnTo>
                  <a:lnTo>
                    <a:pt x="93" y="165"/>
                  </a:lnTo>
                  <a:lnTo>
                    <a:pt x="102" y="157"/>
                  </a:lnTo>
                  <a:lnTo>
                    <a:pt x="97" y="122"/>
                  </a:lnTo>
                  <a:close/>
                  <a:moveTo>
                    <a:pt x="113" y="175"/>
                  </a:moveTo>
                  <a:lnTo>
                    <a:pt x="113" y="175"/>
                  </a:lnTo>
                  <a:lnTo>
                    <a:pt x="106" y="170"/>
                  </a:lnTo>
                  <a:lnTo>
                    <a:pt x="106" y="170"/>
                  </a:lnTo>
                  <a:lnTo>
                    <a:pt x="105" y="164"/>
                  </a:lnTo>
                  <a:lnTo>
                    <a:pt x="95" y="171"/>
                  </a:lnTo>
                  <a:lnTo>
                    <a:pt x="64" y="171"/>
                  </a:lnTo>
                  <a:lnTo>
                    <a:pt x="64" y="171"/>
                  </a:lnTo>
                  <a:lnTo>
                    <a:pt x="64" y="182"/>
                  </a:lnTo>
                  <a:lnTo>
                    <a:pt x="64" y="194"/>
                  </a:lnTo>
                  <a:lnTo>
                    <a:pt x="64" y="194"/>
                  </a:lnTo>
                  <a:lnTo>
                    <a:pt x="71" y="200"/>
                  </a:lnTo>
                  <a:lnTo>
                    <a:pt x="80" y="206"/>
                  </a:lnTo>
                  <a:lnTo>
                    <a:pt x="100" y="181"/>
                  </a:lnTo>
                  <a:lnTo>
                    <a:pt x="113" y="175"/>
                  </a:lnTo>
                  <a:close/>
                  <a:moveTo>
                    <a:pt x="105" y="184"/>
                  </a:moveTo>
                  <a:lnTo>
                    <a:pt x="87" y="209"/>
                  </a:lnTo>
                  <a:lnTo>
                    <a:pt x="117" y="222"/>
                  </a:lnTo>
                  <a:lnTo>
                    <a:pt x="117" y="222"/>
                  </a:lnTo>
                  <a:lnTo>
                    <a:pt x="131" y="214"/>
                  </a:lnTo>
                  <a:lnTo>
                    <a:pt x="144" y="205"/>
                  </a:lnTo>
                  <a:lnTo>
                    <a:pt x="159" y="195"/>
                  </a:lnTo>
                  <a:lnTo>
                    <a:pt x="116" y="179"/>
                  </a:lnTo>
                  <a:lnTo>
                    <a:pt x="105" y="184"/>
                  </a:lnTo>
                  <a:close/>
                  <a:moveTo>
                    <a:pt x="122" y="59"/>
                  </a:moveTo>
                  <a:lnTo>
                    <a:pt x="122" y="59"/>
                  </a:lnTo>
                  <a:lnTo>
                    <a:pt x="122" y="33"/>
                  </a:lnTo>
                  <a:lnTo>
                    <a:pt x="122" y="33"/>
                  </a:lnTo>
                  <a:lnTo>
                    <a:pt x="124" y="31"/>
                  </a:lnTo>
                  <a:lnTo>
                    <a:pt x="124" y="31"/>
                  </a:lnTo>
                  <a:lnTo>
                    <a:pt x="124" y="28"/>
                  </a:lnTo>
                  <a:lnTo>
                    <a:pt x="124" y="26"/>
                  </a:lnTo>
                  <a:lnTo>
                    <a:pt x="109" y="26"/>
                  </a:lnTo>
                  <a:lnTo>
                    <a:pt x="109" y="26"/>
                  </a:lnTo>
                  <a:lnTo>
                    <a:pt x="109" y="29"/>
                  </a:lnTo>
                  <a:lnTo>
                    <a:pt x="109" y="29"/>
                  </a:lnTo>
                  <a:lnTo>
                    <a:pt x="109" y="32"/>
                  </a:lnTo>
                  <a:lnTo>
                    <a:pt x="110" y="33"/>
                  </a:lnTo>
                  <a:lnTo>
                    <a:pt x="110" y="59"/>
                  </a:lnTo>
                  <a:lnTo>
                    <a:pt x="110" y="59"/>
                  </a:lnTo>
                  <a:lnTo>
                    <a:pt x="109" y="60"/>
                  </a:lnTo>
                  <a:lnTo>
                    <a:pt x="108" y="66"/>
                  </a:lnTo>
                  <a:lnTo>
                    <a:pt x="108" y="66"/>
                  </a:lnTo>
                  <a:lnTo>
                    <a:pt x="108" y="70"/>
                  </a:lnTo>
                  <a:lnTo>
                    <a:pt x="109" y="73"/>
                  </a:lnTo>
                  <a:lnTo>
                    <a:pt x="111" y="76"/>
                  </a:lnTo>
                  <a:lnTo>
                    <a:pt x="110" y="96"/>
                  </a:lnTo>
                  <a:lnTo>
                    <a:pt x="110" y="96"/>
                  </a:lnTo>
                  <a:lnTo>
                    <a:pt x="110" y="98"/>
                  </a:lnTo>
                  <a:lnTo>
                    <a:pt x="109" y="100"/>
                  </a:lnTo>
                  <a:lnTo>
                    <a:pt x="109" y="100"/>
                  </a:lnTo>
                  <a:lnTo>
                    <a:pt x="109" y="104"/>
                  </a:lnTo>
                  <a:lnTo>
                    <a:pt x="124" y="104"/>
                  </a:lnTo>
                  <a:lnTo>
                    <a:pt x="124" y="104"/>
                  </a:lnTo>
                  <a:lnTo>
                    <a:pt x="124" y="99"/>
                  </a:lnTo>
                  <a:lnTo>
                    <a:pt x="124" y="99"/>
                  </a:lnTo>
                  <a:lnTo>
                    <a:pt x="122" y="96"/>
                  </a:lnTo>
                  <a:lnTo>
                    <a:pt x="122" y="76"/>
                  </a:lnTo>
                  <a:lnTo>
                    <a:pt x="122" y="76"/>
                  </a:lnTo>
                  <a:lnTo>
                    <a:pt x="125" y="72"/>
                  </a:lnTo>
                  <a:lnTo>
                    <a:pt x="125" y="70"/>
                  </a:lnTo>
                  <a:lnTo>
                    <a:pt x="126" y="67"/>
                  </a:lnTo>
                  <a:lnTo>
                    <a:pt x="126" y="67"/>
                  </a:lnTo>
                  <a:lnTo>
                    <a:pt x="124" y="61"/>
                  </a:lnTo>
                  <a:lnTo>
                    <a:pt x="122" y="59"/>
                  </a:lnTo>
                  <a:close/>
                  <a:moveTo>
                    <a:pt x="154" y="79"/>
                  </a:moveTo>
                  <a:lnTo>
                    <a:pt x="177" y="55"/>
                  </a:lnTo>
                  <a:lnTo>
                    <a:pt x="177" y="55"/>
                  </a:lnTo>
                  <a:lnTo>
                    <a:pt x="143" y="55"/>
                  </a:lnTo>
                  <a:lnTo>
                    <a:pt x="143" y="55"/>
                  </a:lnTo>
                  <a:lnTo>
                    <a:pt x="139" y="54"/>
                  </a:lnTo>
                  <a:lnTo>
                    <a:pt x="136" y="51"/>
                  </a:lnTo>
                  <a:lnTo>
                    <a:pt x="131" y="49"/>
                  </a:lnTo>
                  <a:lnTo>
                    <a:pt x="130" y="49"/>
                  </a:lnTo>
                  <a:lnTo>
                    <a:pt x="130" y="49"/>
                  </a:lnTo>
                  <a:lnTo>
                    <a:pt x="126" y="56"/>
                  </a:lnTo>
                  <a:lnTo>
                    <a:pt x="126" y="56"/>
                  </a:lnTo>
                  <a:lnTo>
                    <a:pt x="128" y="60"/>
                  </a:lnTo>
                  <a:lnTo>
                    <a:pt x="130" y="62"/>
                  </a:lnTo>
                  <a:lnTo>
                    <a:pt x="131" y="67"/>
                  </a:lnTo>
                  <a:lnTo>
                    <a:pt x="131" y="67"/>
                  </a:lnTo>
                  <a:lnTo>
                    <a:pt x="131" y="71"/>
                  </a:lnTo>
                  <a:lnTo>
                    <a:pt x="128" y="74"/>
                  </a:lnTo>
                  <a:lnTo>
                    <a:pt x="126" y="77"/>
                  </a:lnTo>
                  <a:lnTo>
                    <a:pt x="126" y="77"/>
                  </a:lnTo>
                  <a:lnTo>
                    <a:pt x="131" y="85"/>
                  </a:lnTo>
                  <a:lnTo>
                    <a:pt x="131" y="85"/>
                  </a:lnTo>
                  <a:lnTo>
                    <a:pt x="135" y="83"/>
                  </a:lnTo>
                  <a:lnTo>
                    <a:pt x="144" y="79"/>
                  </a:lnTo>
                  <a:lnTo>
                    <a:pt x="144" y="79"/>
                  </a:lnTo>
                  <a:lnTo>
                    <a:pt x="154" y="79"/>
                  </a:lnTo>
                  <a:close/>
                  <a:moveTo>
                    <a:pt x="261" y="79"/>
                  </a:moveTo>
                  <a:lnTo>
                    <a:pt x="291" y="40"/>
                  </a:lnTo>
                  <a:lnTo>
                    <a:pt x="291" y="40"/>
                  </a:lnTo>
                  <a:lnTo>
                    <a:pt x="289" y="39"/>
                  </a:lnTo>
                  <a:lnTo>
                    <a:pt x="286" y="40"/>
                  </a:lnTo>
                  <a:lnTo>
                    <a:pt x="283" y="42"/>
                  </a:lnTo>
                  <a:lnTo>
                    <a:pt x="283" y="42"/>
                  </a:lnTo>
                  <a:lnTo>
                    <a:pt x="280" y="43"/>
                  </a:lnTo>
                  <a:lnTo>
                    <a:pt x="279" y="46"/>
                  </a:lnTo>
                  <a:lnTo>
                    <a:pt x="279" y="50"/>
                  </a:lnTo>
                  <a:lnTo>
                    <a:pt x="279" y="50"/>
                  </a:lnTo>
                  <a:lnTo>
                    <a:pt x="277" y="48"/>
                  </a:lnTo>
                  <a:lnTo>
                    <a:pt x="275" y="46"/>
                  </a:lnTo>
                  <a:lnTo>
                    <a:pt x="270" y="46"/>
                  </a:lnTo>
                  <a:lnTo>
                    <a:pt x="267" y="46"/>
                  </a:lnTo>
                  <a:lnTo>
                    <a:pt x="265" y="48"/>
                  </a:lnTo>
                  <a:lnTo>
                    <a:pt x="265" y="48"/>
                  </a:lnTo>
                  <a:lnTo>
                    <a:pt x="268" y="54"/>
                  </a:lnTo>
                  <a:lnTo>
                    <a:pt x="268" y="57"/>
                  </a:lnTo>
                  <a:lnTo>
                    <a:pt x="265" y="60"/>
                  </a:lnTo>
                  <a:lnTo>
                    <a:pt x="263" y="60"/>
                  </a:lnTo>
                  <a:lnTo>
                    <a:pt x="263" y="60"/>
                  </a:lnTo>
                  <a:lnTo>
                    <a:pt x="259" y="59"/>
                  </a:lnTo>
                  <a:lnTo>
                    <a:pt x="258" y="56"/>
                  </a:lnTo>
                  <a:lnTo>
                    <a:pt x="258" y="52"/>
                  </a:lnTo>
                  <a:lnTo>
                    <a:pt x="258" y="52"/>
                  </a:lnTo>
                  <a:lnTo>
                    <a:pt x="254" y="55"/>
                  </a:lnTo>
                  <a:lnTo>
                    <a:pt x="252" y="55"/>
                  </a:lnTo>
                  <a:lnTo>
                    <a:pt x="248" y="52"/>
                  </a:lnTo>
                  <a:lnTo>
                    <a:pt x="248" y="52"/>
                  </a:lnTo>
                  <a:lnTo>
                    <a:pt x="247" y="50"/>
                  </a:lnTo>
                  <a:lnTo>
                    <a:pt x="250" y="46"/>
                  </a:lnTo>
                  <a:lnTo>
                    <a:pt x="253" y="45"/>
                  </a:lnTo>
                  <a:lnTo>
                    <a:pt x="259" y="44"/>
                  </a:lnTo>
                  <a:lnTo>
                    <a:pt x="259" y="44"/>
                  </a:lnTo>
                  <a:lnTo>
                    <a:pt x="258" y="40"/>
                  </a:lnTo>
                  <a:lnTo>
                    <a:pt x="257" y="38"/>
                  </a:lnTo>
                  <a:lnTo>
                    <a:pt x="254" y="35"/>
                  </a:lnTo>
                  <a:lnTo>
                    <a:pt x="254" y="35"/>
                  </a:lnTo>
                  <a:lnTo>
                    <a:pt x="251" y="34"/>
                  </a:lnTo>
                  <a:lnTo>
                    <a:pt x="248" y="34"/>
                  </a:lnTo>
                  <a:lnTo>
                    <a:pt x="245" y="35"/>
                  </a:lnTo>
                  <a:lnTo>
                    <a:pt x="245" y="35"/>
                  </a:lnTo>
                  <a:lnTo>
                    <a:pt x="247" y="34"/>
                  </a:lnTo>
                  <a:lnTo>
                    <a:pt x="248" y="32"/>
                  </a:lnTo>
                  <a:lnTo>
                    <a:pt x="250" y="29"/>
                  </a:lnTo>
                  <a:lnTo>
                    <a:pt x="250" y="29"/>
                  </a:lnTo>
                  <a:lnTo>
                    <a:pt x="250" y="23"/>
                  </a:lnTo>
                  <a:lnTo>
                    <a:pt x="248" y="21"/>
                  </a:lnTo>
                  <a:lnTo>
                    <a:pt x="246" y="17"/>
                  </a:lnTo>
                  <a:lnTo>
                    <a:pt x="246" y="17"/>
                  </a:lnTo>
                  <a:lnTo>
                    <a:pt x="246" y="17"/>
                  </a:lnTo>
                  <a:lnTo>
                    <a:pt x="246" y="17"/>
                  </a:lnTo>
                  <a:lnTo>
                    <a:pt x="242" y="18"/>
                  </a:lnTo>
                  <a:lnTo>
                    <a:pt x="239" y="20"/>
                  </a:lnTo>
                  <a:lnTo>
                    <a:pt x="235" y="22"/>
                  </a:lnTo>
                  <a:lnTo>
                    <a:pt x="235" y="22"/>
                  </a:lnTo>
                  <a:lnTo>
                    <a:pt x="234" y="26"/>
                  </a:lnTo>
                  <a:lnTo>
                    <a:pt x="234" y="28"/>
                  </a:lnTo>
                  <a:lnTo>
                    <a:pt x="234" y="31"/>
                  </a:lnTo>
                  <a:lnTo>
                    <a:pt x="234" y="31"/>
                  </a:lnTo>
                  <a:lnTo>
                    <a:pt x="231" y="27"/>
                  </a:lnTo>
                  <a:lnTo>
                    <a:pt x="230" y="24"/>
                  </a:lnTo>
                  <a:lnTo>
                    <a:pt x="226" y="23"/>
                  </a:lnTo>
                  <a:lnTo>
                    <a:pt x="226" y="23"/>
                  </a:lnTo>
                  <a:lnTo>
                    <a:pt x="223" y="23"/>
                  </a:lnTo>
                  <a:lnTo>
                    <a:pt x="220" y="24"/>
                  </a:lnTo>
                  <a:lnTo>
                    <a:pt x="218" y="26"/>
                  </a:lnTo>
                  <a:lnTo>
                    <a:pt x="218" y="26"/>
                  </a:lnTo>
                  <a:lnTo>
                    <a:pt x="221" y="31"/>
                  </a:lnTo>
                  <a:lnTo>
                    <a:pt x="221" y="35"/>
                  </a:lnTo>
                  <a:lnTo>
                    <a:pt x="221" y="38"/>
                  </a:lnTo>
                  <a:lnTo>
                    <a:pt x="218" y="39"/>
                  </a:lnTo>
                  <a:lnTo>
                    <a:pt x="218" y="39"/>
                  </a:lnTo>
                  <a:lnTo>
                    <a:pt x="214" y="38"/>
                  </a:lnTo>
                  <a:lnTo>
                    <a:pt x="213" y="35"/>
                  </a:lnTo>
                  <a:lnTo>
                    <a:pt x="212" y="32"/>
                  </a:lnTo>
                  <a:lnTo>
                    <a:pt x="212" y="32"/>
                  </a:lnTo>
                  <a:lnTo>
                    <a:pt x="209" y="34"/>
                  </a:lnTo>
                  <a:lnTo>
                    <a:pt x="207" y="35"/>
                  </a:lnTo>
                  <a:lnTo>
                    <a:pt x="203" y="34"/>
                  </a:lnTo>
                  <a:lnTo>
                    <a:pt x="203" y="34"/>
                  </a:lnTo>
                  <a:lnTo>
                    <a:pt x="201" y="32"/>
                  </a:lnTo>
                  <a:lnTo>
                    <a:pt x="201" y="28"/>
                  </a:lnTo>
                  <a:lnTo>
                    <a:pt x="204" y="26"/>
                  </a:lnTo>
                  <a:lnTo>
                    <a:pt x="210" y="23"/>
                  </a:lnTo>
                  <a:lnTo>
                    <a:pt x="210" y="23"/>
                  </a:lnTo>
                  <a:lnTo>
                    <a:pt x="209" y="22"/>
                  </a:lnTo>
                  <a:lnTo>
                    <a:pt x="208" y="18"/>
                  </a:lnTo>
                  <a:lnTo>
                    <a:pt x="204" y="16"/>
                  </a:lnTo>
                  <a:lnTo>
                    <a:pt x="202" y="15"/>
                  </a:lnTo>
                  <a:lnTo>
                    <a:pt x="199" y="16"/>
                  </a:lnTo>
                  <a:lnTo>
                    <a:pt x="199" y="16"/>
                  </a:lnTo>
                  <a:lnTo>
                    <a:pt x="202" y="12"/>
                  </a:lnTo>
                  <a:lnTo>
                    <a:pt x="203" y="10"/>
                  </a:lnTo>
                  <a:lnTo>
                    <a:pt x="203" y="6"/>
                  </a:lnTo>
                  <a:lnTo>
                    <a:pt x="203" y="6"/>
                  </a:lnTo>
                  <a:lnTo>
                    <a:pt x="202" y="4"/>
                  </a:lnTo>
                  <a:lnTo>
                    <a:pt x="201" y="1"/>
                  </a:lnTo>
                  <a:lnTo>
                    <a:pt x="198" y="0"/>
                  </a:lnTo>
                  <a:lnTo>
                    <a:pt x="190" y="49"/>
                  </a:lnTo>
                  <a:lnTo>
                    <a:pt x="213" y="59"/>
                  </a:lnTo>
                  <a:lnTo>
                    <a:pt x="213" y="59"/>
                  </a:lnTo>
                  <a:lnTo>
                    <a:pt x="220" y="55"/>
                  </a:lnTo>
                  <a:lnTo>
                    <a:pt x="220" y="55"/>
                  </a:lnTo>
                  <a:lnTo>
                    <a:pt x="224" y="52"/>
                  </a:lnTo>
                  <a:lnTo>
                    <a:pt x="229" y="52"/>
                  </a:lnTo>
                  <a:lnTo>
                    <a:pt x="234" y="54"/>
                  </a:lnTo>
                  <a:lnTo>
                    <a:pt x="237" y="55"/>
                  </a:lnTo>
                  <a:lnTo>
                    <a:pt x="237" y="55"/>
                  </a:lnTo>
                  <a:lnTo>
                    <a:pt x="242" y="57"/>
                  </a:lnTo>
                  <a:lnTo>
                    <a:pt x="245" y="60"/>
                  </a:lnTo>
                  <a:lnTo>
                    <a:pt x="246" y="63"/>
                  </a:lnTo>
                  <a:lnTo>
                    <a:pt x="246" y="66"/>
                  </a:lnTo>
                  <a:lnTo>
                    <a:pt x="246" y="66"/>
                  </a:lnTo>
                  <a:lnTo>
                    <a:pt x="246" y="70"/>
                  </a:lnTo>
                  <a:lnTo>
                    <a:pt x="243" y="73"/>
                  </a:lnTo>
                  <a:lnTo>
                    <a:pt x="261" y="79"/>
                  </a:lnTo>
                  <a:close/>
                  <a:moveTo>
                    <a:pt x="373" y="73"/>
                  </a:moveTo>
                  <a:lnTo>
                    <a:pt x="393" y="65"/>
                  </a:lnTo>
                  <a:lnTo>
                    <a:pt x="373" y="56"/>
                  </a:lnTo>
                  <a:lnTo>
                    <a:pt x="373" y="56"/>
                  </a:lnTo>
                  <a:lnTo>
                    <a:pt x="340" y="56"/>
                  </a:lnTo>
                  <a:lnTo>
                    <a:pt x="288" y="55"/>
                  </a:lnTo>
                  <a:lnTo>
                    <a:pt x="272" y="76"/>
                  </a:lnTo>
                  <a:lnTo>
                    <a:pt x="272" y="76"/>
                  </a:lnTo>
                  <a:lnTo>
                    <a:pt x="373" y="73"/>
                  </a:lnTo>
                  <a:close/>
                  <a:moveTo>
                    <a:pt x="347" y="178"/>
                  </a:moveTo>
                  <a:lnTo>
                    <a:pt x="347" y="178"/>
                  </a:lnTo>
                  <a:lnTo>
                    <a:pt x="336" y="172"/>
                  </a:lnTo>
                  <a:lnTo>
                    <a:pt x="328" y="167"/>
                  </a:lnTo>
                  <a:lnTo>
                    <a:pt x="319" y="161"/>
                  </a:lnTo>
                  <a:lnTo>
                    <a:pt x="313" y="154"/>
                  </a:lnTo>
                  <a:lnTo>
                    <a:pt x="313" y="154"/>
                  </a:lnTo>
                  <a:lnTo>
                    <a:pt x="311" y="149"/>
                  </a:lnTo>
                  <a:lnTo>
                    <a:pt x="311" y="143"/>
                  </a:lnTo>
                  <a:lnTo>
                    <a:pt x="311" y="138"/>
                  </a:lnTo>
                  <a:lnTo>
                    <a:pt x="311" y="132"/>
                  </a:lnTo>
                  <a:lnTo>
                    <a:pt x="313" y="126"/>
                  </a:lnTo>
                  <a:lnTo>
                    <a:pt x="316" y="121"/>
                  </a:lnTo>
                  <a:lnTo>
                    <a:pt x="321" y="116"/>
                  </a:lnTo>
                  <a:lnTo>
                    <a:pt x="325" y="112"/>
                  </a:lnTo>
                  <a:lnTo>
                    <a:pt x="325" y="112"/>
                  </a:lnTo>
                  <a:lnTo>
                    <a:pt x="328" y="115"/>
                  </a:lnTo>
                  <a:lnTo>
                    <a:pt x="329" y="117"/>
                  </a:lnTo>
                  <a:lnTo>
                    <a:pt x="329" y="120"/>
                  </a:lnTo>
                  <a:lnTo>
                    <a:pt x="329" y="120"/>
                  </a:lnTo>
                  <a:lnTo>
                    <a:pt x="345" y="118"/>
                  </a:lnTo>
                  <a:lnTo>
                    <a:pt x="345" y="118"/>
                  </a:lnTo>
                  <a:lnTo>
                    <a:pt x="345" y="114"/>
                  </a:lnTo>
                  <a:lnTo>
                    <a:pt x="345" y="110"/>
                  </a:lnTo>
                  <a:lnTo>
                    <a:pt x="344" y="107"/>
                  </a:lnTo>
                  <a:lnTo>
                    <a:pt x="344" y="107"/>
                  </a:lnTo>
                  <a:lnTo>
                    <a:pt x="349" y="111"/>
                  </a:lnTo>
                  <a:lnTo>
                    <a:pt x="350" y="115"/>
                  </a:lnTo>
                  <a:lnTo>
                    <a:pt x="351" y="118"/>
                  </a:lnTo>
                  <a:lnTo>
                    <a:pt x="351" y="118"/>
                  </a:lnTo>
                  <a:lnTo>
                    <a:pt x="366" y="120"/>
                  </a:lnTo>
                  <a:lnTo>
                    <a:pt x="366" y="120"/>
                  </a:lnTo>
                  <a:lnTo>
                    <a:pt x="366" y="115"/>
                  </a:lnTo>
                  <a:lnTo>
                    <a:pt x="363" y="110"/>
                  </a:lnTo>
                  <a:lnTo>
                    <a:pt x="363" y="110"/>
                  </a:lnTo>
                  <a:lnTo>
                    <a:pt x="368" y="114"/>
                  </a:lnTo>
                  <a:lnTo>
                    <a:pt x="373" y="116"/>
                  </a:lnTo>
                  <a:lnTo>
                    <a:pt x="377" y="121"/>
                  </a:lnTo>
                  <a:lnTo>
                    <a:pt x="379" y="125"/>
                  </a:lnTo>
                  <a:lnTo>
                    <a:pt x="382" y="133"/>
                  </a:lnTo>
                  <a:lnTo>
                    <a:pt x="383" y="140"/>
                  </a:lnTo>
                  <a:lnTo>
                    <a:pt x="383" y="140"/>
                  </a:lnTo>
                  <a:lnTo>
                    <a:pt x="382" y="149"/>
                  </a:lnTo>
                  <a:lnTo>
                    <a:pt x="379" y="156"/>
                  </a:lnTo>
                  <a:lnTo>
                    <a:pt x="374" y="162"/>
                  </a:lnTo>
                  <a:lnTo>
                    <a:pt x="368" y="167"/>
                  </a:lnTo>
                  <a:lnTo>
                    <a:pt x="368" y="167"/>
                  </a:lnTo>
                  <a:lnTo>
                    <a:pt x="357" y="173"/>
                  </a:lnTo>
                  <a:lnTo>
                    <a:pt x="347" y="178"/>
                  </a:lnTo>
                  <a:close/>
                  <a:moveTo>
                    <a:pt x="333" y="282"/>
                  </a:moveTo>
                  <a:lnTo>
                    <a:pt x="333" y="282"/>
                  </a:lnTo>
                  <a:lnTo>
                    <a:pt x="332" y="281"/>
                  </a:lnTo>
                  <a:lnTo>
                    <a:pt x="332" y="281"/>
                  </a:lnTo>
                  <a:lnTo>
                    <a:pt x="330" y="281"/>
                  </a:lnTo>
                  <a:lnTo>
                    <a:pt x="330" y="281"/>
                  </a:lnTo>
                  <a:lnTo>
                    <a:pt x="333" y="282"/>
                  </a:lnTo>
                  <a:close/>
                  <a:moveTo>
                    <a:pt x="188" y="88"/>
                  </a:moveTo>
                  <a:lnTo>
                    <a:pt x="188" y="88"/>
                  </a:lnTo>
                  <a:lnTo>
                    <a:pt x="187" y="88"/>
                  </a:lnTo>
                  <a:lnTo>
                    <a:pt x="182" y="89"/>
                  </a:lnTo>
                  <a:lnTo>
                    <a:pt x="176" y="89"/>
                  </a:lnTo>
                  <a:lnTo>
                    <a:pt x="176" y="89"/>
                  </a:lnTo>
                  <a:lnTo>
                    <a:pt x="175" y="87"/>
                  </a:lnTo>
                  <a:lnTo>
                    <a:pt x="175" y="82"/>
                  </a:lnTo>
                  <a:lnTo>
                    <a:pt x="175" y="82"/>
                  </a:lnTo>
                  <a:lnTo>
                    <a:pt x="177" y="82"/>
                  </a:lnTo>
                  <a:lnTo>
                    <a:pt x="182" y="83"/>
                  </a:lnTo>
                  <a:lnTo>
                    <a:pt x="186" y="84"/>
                  </a:lnTo>
                  <a:lnTo>
                    <a:pt x="188" y="88"/>
                  </a:lnTo>
                  <a:close/>
                  <a:moveTo>
                    <a:pt x="404" y="242"/>
                  </a:moveTo>
                  <a:lnTo>
                    <a:pt x="404" y="242"/>
                  </a:lnTo>
                  <a:lnTo>
                    <a:pt x="410" y="243"/>
                  </a:lnTo>
                  <a:lnTo>
                    <a:pt x="415" y="242"/>
                  </a:lnTo>
                  <a:lnTo>
                    <a:pt x="415" y="242"/>
                  </a:lnTo>
                  <a:lnTo>
                    <a:pt x="414" y="234"/>
                  </a:lnTo>
                  <a:lnTo>
                    <a:pt x="412" y="223"/>
                  </a:lnTo>
                  <a:lnTo>
                    <a:pt x="412" y="223"/>
                  </a:lnTo>
                  <a:lnTo>
                    <a:pt x="409" y="223"/>
                  </a:lnTo>
                  <a:lnTo>
                    <a:pt x="405" y="223"/>
                  </a:lnTo>
                  <a:lnTo>
                    <a:pt x="401" y="222"/>
                  </a:lnTo>
                  <a:lnTo>
                    <a:pt x="396" y="219"/>
                  </a:lnTo>
                  <a:lnTo>
                    <a:pt x="396" y="219"/>
                  </a:lnTo>
                  <a:lnTo>
                    <a:pt x="394" y="214"/>
                  </a:lnTo>
                  <a:lnTo>
                    <a:pt x="394" y="214"/>
                  </a:lnTo>
                  <a:lnTo>
                    <a:pt x="387" y="204"/>
                  </a:lnTo>
                  <a:lnTo>
                    <a:pt x="378" y="197"/>
                  </a:lnTo>
                  <a:lnTo>
                    <a:pt x="369" y="190"/>
                  </a:lnTo>
                  <a:lnTo>
                    <a:pt x="362" y="186"/>
                  </a:lnTo>
                  <a:lnTo>
                    <a:pt x="362" y="186"/>
                  </a:lnTo>
                  <a:lnTo>
                    <a:pt x="374" y="178"/>
                  </a:lnTo>
                  <a:lnTo>
                    <a:pt x="383" y="171"/>
                  </a:lnTo>
                  <a:lnTo>
                    <a:pt x="389" y="165"/>
                  </a:lnTo>
                  <a:lnTo>
                    <a:pt x="392" y="160"/>
                  </a:lnTo>
                  <a:lnTo>
                    <a:pt x="392" y="160"/>
                  </a:lnTo>
                  <a:lnTo>
                    <a:pt x="394" y="155"/>
                  </a:lnTo>
                  <a:lnTo>
                    <a:pt x="396" y="148"/>
                  </a:lnTo>
                  <a:lnTo>
                    <a:pt x="396" y="140"/>
                  </a:lnTo>
                  <a:lnTo>
                    <a:pt x="396" y="132"/>
                  </a:lnTo>
                  <a:lnTo>
                    <a:pt x="394" y="123"/>
                  </a:lnTo>
                  <a:lnTo>
                    <a:pt x="390" y="115"/>
                  </a:lnTo>
                  <a:lnTo>
                    <a:pt x="384" y="107"/>
                  </a:lnTo>
                  <a:lnTo>
                    <a:pt x="379" y="104"/>
                  </a:lnTo>
                  <a:lnTo>
                    <a:pt x="374" y="100"/>
                  </a:lnTo>
                  <a:lnTo>
                    <a:pt x="374" y="100"/>
                  </a:lnTo>
                  <a:lnTo>
                    <a:pt x="367" y="96"/>
                  </a:lnTo>
                  <a:lnTo>
                    <a:pt x="358" y="94"/>
                  </a:lnTo>
                  <a:lnTo>
                    <a:pt x="351" y="93"/>
                  </a:lnTo>
                  <a:lnTo>
                    <a:pt x="344" y="93"/>
                  </a:lnTo>
                  <a:lnTo>
                    <a:pt x="332" y="95"/>
                  </a:lnTo>
                  <a:lnTo>
                    <a:pt x="322" y="98"/>
                  </a:lnTo>
                  <a:lnTo>
                    <a:pt x="322" y="98"/>
                  </a:lnTo>
                  <a:lnTo>
                    <a:pt x="316" y="101"/>
                  </a:lnTo>
                  <a:lnTo>
                    <a:pt x="310" y="106"/>
                  </a:lnTo>
                  <a:lnTo>
                    <a:pt x="305" y="111"/>
                  </a:lnTo>
                  <a:lnTo>
                    <a:pt x="301" y="117"/>
                  </a:lnTo>
                  <a:lnTo>
                    <a:pt x="299" y="125"/>
                  </a:lnTo>
                  <a:lnTo>
                    <a:pt x="296" y="132"/>
                  </a:lnTo>
                  <a:lnTo>
                    <a:pt x="296" y="139"/>
                  </a:lnTo>
                  <a:lnTo>
                    <a:pt x="296" y="149"/>
                  </a:lnTo>
                  <a:lnTo>
                    <a:pt x="296" y="149"/>
                  </a:lnTo>
                  <a:lnTo>
                    <a:pt x="299" y="155"/>
                  </a:lnTo>
                  <a:lnTo>
                    <a:pt x="301" y="161"/>
                  </a:lnTo>
                  <a:lnTo>
                    <a:pt x="305" y="167"/>
                  </a:lnTo>
                  <a:lnTo>
                    <a:pt x="308" y="171"/>
                  </a:lnTo>
                  <a:lnTo>
                    <a:pt x="319" y="178"/>
                  </a:lnTo>
                  <a:lnTo>
                    <a:pt x="332" y="186"/>
                  </a:lnTo>
                  <a:lnTo>
                    <a:pt x="332" y="186"/>
                  </a:lnTo>
                  <a:lnTo>
                    <a:pt x="322" y="190"/>
                  </a:lnTo>
                  <a:lnTo>
                    <a:pt x="314" y="198"/>
                  </a:lnTo>
                  <a:lnTo>
                    <a:pt x="312" y="201"/>
                  </a:lnTo>
                  <a:lnTo>
                    <a:pt x="311" y="206"/>
                  </a:lnTo>
                  <a:lnTo>
                    <a:pt x="310" y="211"/>
                  </a:lnTo>
                  <a:lnTo>
                    <a:pt x="308" y="217"/>
                  </a:lnTo>
                  <a:lnTo>
                    <a:pt x="308" y="217"/>
                  </a:lnTo>
                  <a:lnTo>
                    <a:pt x="310" y="225"/>
                  </a:lnTo>
                  <a:lnTo>
                    <a:pt x="312" y="233"/>
                  </a:lnTo>
                  <a:lnTo>
                    <a:pt x="313" y="243"/>
                  </a:lnTo>
                  <a:lnTo>
                    <a:pt x="313" y="249"/>
                  </a:lnTo>
                  <a:lnTo>
                    <a:pt x="312" y="255"/>
                  </a:lnTo>
                  <a:lnTo>
                    <a:pt x="312" y="255"/>
                  </a:lnTo>
                  <a:lnTo>
                    <a:pt x="313" y="255"/>
                  </a:lnTo>
                  <a:lnTo>
                    <a:pt x="318" y="254"/>
                  </a:lnTo>
                  <a:lnTo>
                    <a:pt x="324" y="249"/>
                  </a:lnTo>
                  <a:lnTo>
                    <a:pt x="324" y="249"/>
                  </a:lnTo>
                  <a:lnTo>
                    <a:pt x="327" y="242"/>
                  </a:lnTo>
                  <a:lnTo>
                    <a:pt x="328" y="234"/>
                  </a:lnTo>
                  <a:lnTo>
                    <a:pt x="328" y="226"/>
                  </a:lnTo>
                  <a:lnTo>
                    <a:pt x="328" y="226"/>
                  </a:lnTo>
                  <a:lnTo>
                    <a:pt x="330" y="230"/>
                  </a:lnTo>
                  <a:lnTo>
                    <a:pt x="332" y="236"/>
                  </a:lnTo>
                  <a:lnTo>
                    <a:pt x="332" y="240"/>
                  </a:lnTo>
                  <a:lnTo>
                    <a:pt x="330" y="245"/>
                  </a:lnTo>
                  <a:lnTo>
                    <a:pt x="330" y="245"/>
                  </a:lnTo>
                  <a:lnTo>
                    <a:pt x="335" y="243"/>
                  </a:lnTo>
                  <a:lnTo>
                    <a:pt x="338" y="240"/>
                  </a:lnTo>
                  <a:lnTo>
                    <a:pt x="340" y="238"/>
                  </a:lnTo>
                  <a:lnTo>
                    <a:pt x="340" y="238"/>
                  </a:lnTo>
                  <a:lnTo>
                    <a:pt x="341" y="230"/>
                  </a:lnTo>
                  <a:lnTo>
                    <a:pt x="341" y="221"/>
                  </a:lnTo>
                  <a:lnTo>
                    <a:pt x="339" y="215"/>
                  </a:lnTo>
                  <a:lnTo>
                    <a:pt x="338" y="210"/>
                  </a:lnTo>
                  <a:lnTo>
                    <a:pt x="338" y="210"/>
                  </a:lnTo>
                  <a:lnTo>
                    <a:pt x="336" y="205"/>
                  </a:lnTo>
                  <a:lnTo>
                    <a:pt x="338" y="200"/>
                  </a:lnTo>
                  <a:lnTo>
                    <a:pt x="341" y="195"/>
                  </a:lnTo>
                  <a:lnTo>
                    <a:pt x="345" y="193"/>
                  </a:lnTo>
                  <a:lnTo>
                    <a:pt x="345" y="193"/>
                  </a:lnTo>
                  <a:lnTo>
                    <a:pt x="357" y="199"/>
                  </a:lnTo>
                  <a:lnTo>
                    <a:pt x="357" y="199"/>
                  </a:lnTo>
                  <a:lnTo>
                    <a:pt x="362" y="203"/>
                  </a:lnTo>
                  <a:lnTo>
                    <a:pt x="369" y="209"/>
                  </a:lnTo>
                  <a:lnTo>
                    <a:pt x="377" y="217"/>
                  </a:lnTo>
                  <a:lnTo>
                    <a:pt x="381" y="222"/>
                  </a:lnTo>
                  <a:lnTo>
                    <a:pt x="383" y="228"/>
                  </a:lnTo>
                  <a:lnTo>
                    <a:pt x="383" y="228"/>
                  </a:lnTo>
                  <a:lnTo>
                    <a:pt x="387" y="236"/>
                  </a:lnTo>
                  <a:lnTo>
                    <a:pt x="388" y="243"/>
                  </a:lnTo>
                  <a:lnTo>
                    <a:pt x="388" y="249"/>
                  </a:lnTo>
                  <a:lnTo>
                    <a:pt x="388" y="255"/>
                  </a:lnTo>
                  <a:lnTo>
                    <a:pt x="385" y="264"/>
                  </a:lnTo>
                  <a:lnTo>
                    <a:pt x="383" y="269"/>
                  </a:lnTo>
                  <a:lnTo>
                    <a:pt x="383" y="269"/>
                  </a:lnTo>
                  <a:lnTo>
                    <a:pt x="378" y="275"/>
                  </a:lnTo>
                  <a:lnTo>
                    <a:pt x="373" y="281"/>
                  </a:lnTo>
                  <a:lnTo>
                    <a:pt x="366" y="284"/>
                  </a:lnTo>
                  <a:lnTo>
                    <a:pt x="357" y="286"/>
                  </a:lnTo>
                  <a:lnTo>
                    <a:pt x="357" y="286"/>
                  </a:lnTo>
                  <a:lnTo>
                    <a:pt x="356" y="286"/>
                  </a:lnTo>
                  <a:lnTo>
                    <a:pt x="356" y="286"/>
                  </a:lnTo>
                  <a:lnTo>
                    <a:pt x="346" y="286"/>
                  </a:lnTo>
                  <a:lnTo>
                    <a:pt x="346" y="286"/>
                  </a:lnTo>
                  <a:lnTo>
                    <a:pt x="338" y="283"/>
                  </a:lnTo>
                  <a:lnTo>
                    <a:pt x="338" y="283"/>
                  </a:lnTo>
                  <a:lnTo>
                    <a:pt x="330" y="281"/>
                  </a:lnTo>
                  <a:lnTo>
                    <a:pt x="330" y="281"/>
                  </a:lnTo>
                  <a:lnTo>
                    <a:pt x="323" y="277"/>
                  </a:lnTo>
                  <a:lnTo>
                    <a:pt x="312" y="270"/>
                  </a:lnTo>
                  <a:lnTo>
                    <a:pt x="300" y="261"/>
                  </a:lnTo>
                  <a:lnTo>
                    <a:pt x="288" y="249"/>
                  </a:lnTo>
                  <a:lnTo>
                    <a:pt x="288" y="249"/>
                  </a:lnTo>
                  <a:lnTo>
                    <a:pt x="272" y="230"/>
                  </a:lnTo>
                  <a:lnTo>
                    <a:pt x="261" y="216"/>
                  </a:lnTo>
                  <a:lnTo>
                    <a:pt x="261" y="216"/>
                  </a:lnTo>
                  <a:lnTo>
                    <a:pt x="267" y="219"/>
                  </a:lnTo>
                  <a:lnTo>
                    <a:pt x="272" y="219"/>
                  </a:lnTo>
                  <a:lnTo>
                    <a:pt x="278" y="219"/>
                  </a:lnTo>
                  <a:lnTo>
                    <a:pt x="278" y="219"/>
                  </a:lnTo>
                  <a:lnTo>
                    <a:pt x="279" y="208"/>
                  </a:lnTo>
                  <a:lnTo>
                    <a:pt x="279" y="197"/>
                  </a:lnTo>
                  <a:lnTo>
                    <a:pt x="279" y="197"/>
                  </a:lnTo>
                  <a:lnTo>
                    <a:pt x="279" y="187"/>
                  </a:lnTo>
                  <a:lnTo>
                    <a:pt x="279" y="187"/>
                  </a:lnTo>
                  <a:lnTo>
                    <a:pt x="275" y="187"/>
                  </a:lnTo>
                  <a:lnTo>
                    <a:pt x="267" y="184"/>
                  </a:lnTo>
                  <a:lnTo>
                    <a:pt x="263" y="183"/>
                  </a:lnTo>
                  <a:lnTo>
                    <a:pt x="258" y="181"/>
                  </a:lnTo>
                  <a:lnTo>
                    <a:pt x="254" y="178"/>
                  </a:lnTo>
                  <a:lnTo>
                    <a:pt x="252" y="175"/>
                  </a:lnTo>
                  <a:lnTo>
                    <a:pt x="252" y="175"/>
                  </a:lnTo>
                  <a:lnTo>
                    <a:pt x="256" y="176"/>
                  </a:lnTo>
                  <a:lnTo>
                    <a:pt x="259" y="177"/>
                  </a:lnTo>
                  <a:lnTo>
                    <a:pt x="264" y="178"/>
                  </a:lnTo>
                  <a:lnTo>
                    <a:pt x="264" y="178"/>
                  </a:lnTo>
                  <a:lnTo>
                    <a:pt x="275" y="177"/>
                  </a:lnTo>
                  <a:lnTo>
                    <a:pt x="280" y="177"/>
                  </a:lnTo>
                  <a:lnTo>
                    <a:pt x="280" y="177"/>
                  </a:lnTo>
                  <a:lnTo>
                    <a:pt x="281" y="166"/>
                  </a:lnTo>
                  <a:lnTo>
                    <a:pt x="281" y="156"/>
                  </a:lnTo>
                  <a:lnTo>
                    <a:pt x="281" y="156"/>
                  </a:lnTo>
                  <a:lnTo>
                    <a:pt x="281" y="146"/>
                  </a:lnTo>
                  <a:lnTo>
                    <a:pt x="281" y="146"/>
                  </a:lnTo>
                  <a:lnTo>
                    <a:pt x="274" y="146"/>
                  </a:lnTo>
                  <a:lnTo>
                    <a:pt x="265" y="145"/>
                  </a:lnTo>
                  <a:lnTo>
                    <a:pt x="265" y="145"/>
                  </a:lnTo>
                  <a:lnTo>
                    <a:pt x="257" y="142"/>
                  </a:lnTo>
                  <a:lnTo>
                    <a:pt x="253" y="139"/>
                  </a:lnTo>
                  <a:lnTo>
                    <a:pt x="251" y="136"/>
                  </a:lnTo>
                  <a:lnTo>
                    <a:pt x="251" y="136"/>
                  </a:lnTo>
                  <a:lnTo>
                    <a:pt x="254" y="137"/>
                  </a:lnTo>
                  <a:lnTo>
                    <a:pt x="264" y="139"/>
                  </a:lnTo>
                  <a:lnTo>
                    <a:pt x="264" y="139"/>
                  </a:lnTo>
                  <a:lnTo>
                    <a:pt x="270" y="139"/>
                  </a:lnTo>
                  <a:lnTo>
                    <a:pt x="277" y="138"/>
                  </a:lnTo>
                  <a:lnTo>
                    <a:pt x="281" y="138"/>
                  </a:lnTo>
                  <a:lnTo>
                    <a:pt x="283" y="137"/>
                  </a:lnTo>
                  <a:lnTo>
                    <a:pt x="283" y="137"/>
                  </a:lnTo>
                  <a:lnTo>
                    <a:pt x="283" y="117"/>
                  </a:lnTo>
                  <a:lnTo>
                    <a:pt x="283" y="117"/>
                  </a:lnTo>
                  <a:lnTo>
                    <a:pt x="284" y="112"/>
                  </a:lnTo>
                  <a:lnTo>
                    <a:pt x="284" y="106"/>
                  </a:lnTo>
                  <a:lnTo>
                    <a:pt x="284" y="106"/>
                  </a:lnTo>
                  <a:lnTo>
                    <a:pt x="280" y="106"/>
                  </a:lnTo>
                  <a:lnTo>
                    <a:pt x="273" y="105"/>
                  </a:lnTo>
                  <a:lnTo>
                    <a:pt x="264" y="101"/>
                  </a:lnTo>
                  <a:lnTo>
                    <a:pt x="261" y="99"/>
                  </a:lnTo>
                  <a:lnTo>
                    <a:pt x="256" y="95"/>
                  </a:lnTo>
                  <a:lnTo>
                    <a:pt x="256" y="95"/>
                  </a:lnTo>
                  <a:lnTo>
                    <a:pt x="254" y="93"/>
                  </a:lnTo>
                  <a:lnTo>
                    <a:pt x="254" y="90"/>
                  </a:lnTo>
                  <a:lnTo>
                    <a:pt x="256" y="85"/>
                  </a:lnTo>
                  <a:lnTo>
                    <a:pt x="256" y="85"/>
                  </a:lnTo>
                  <a:lnTo>
                    <a:pt x="234" y="76"/>
                  </a:lnTo>
                  <a:lnTo>
                    <a:pt x="234" y="76"/>
                  </a:lnTo>
                  <a:lnTo>
                    <a:pt x="236" y="73"/>
                  </a:lnTo>
                  <a:lnTo>
                    <a:pt x="239" y="70"/>
                  </a:lnTo>
                  <a:lnTo>
                    <a:pt x="239" y="67"/>
                  </a:lnTo>
                  <a:lnTo>
                    <a:pt x="239" y="67"/>
                  </a:lnTo>
                  <a:lnTo>
                    <a:pt x="237" y="63"/>
                  </a:lnTo>
                  <a:lnTo>
                    <a:pt x="234" y="61"/>
                  </a:lnTo>
                  <a:lnTo>
                    <a:pt x="230" y="60"/>
                  </a:lnTo>
                  <a:lnTo>
                    <a:pt x="225" y="60"/>
                  </a:lnTo>
                  <a:lnTo>
                    <a:pt x="225" y="60"/>
                  </a:lnTo>
                  <a:lnTo>
                    <a:pt x="220" y="61"/>
                  </a:lnTo>
                  <a:lnTo>
                    <a:pt x="218" y="63"/>
                  </a:lnTo>
                  <a:lnTo>
                    <a:pt x="214" y="67"/>
                  </a:lnTo>
                  <a:lnTo>
                    <a:pt x="187" y="55"/>
                  </a:lnTo>
                  <a:lnTo>
                    <a:pt x="165" y="77"/>
                  </a:lnTo>
                  <a:lnTo>
                    <a:pt x="165" y="77"/>
                  </a:lnTo>
                  <a:lnTo>
                    <a:pt x="164" y="78"/>
                  </a:lnTo>
                  <a:lnTo>
                    <a:pt x="164" y="81"/>
                  </a:lnTo>
                  <a:lnTo>
                    <a:pt x="164" y="83"/>
                  </a:lnTo>
                  <a:lnTo>
                    <a:pt x="164" y="83"/>
                  </a:lnTo>
                  <a:lnTo>
                    <a:pt x="164" y="84"/>
                  </a:lnTo>
                  <a:lnTo>
                    <a:pt x="163" y="85"/>
                  </a:lnTo>
                  <a:lnTo>
                    <a:pt x="163" y="85"/>
                  </a:lnTo>
                  <a:lnTo>
                    <a:pt x="157" y="93"/>
                  </a:lnTo>
                  <a:lnTo>
                    <a:pt x="157" y="93"/>
                  </a:lnTo>
                  <a:lnTo>
                    <a:pt x="153" y="99"/>
                  </a:lnTo>
                  <a:lnTo>
                    <a:pt x="153" y="99"/>
                  </a:lnTo>
                  <a:lnTo>
                    <a:pt x="150" y="104"/>
                  </a:lnTo>
                  <a:lnTo>
                    <a:pt x="149" y="107"/>
                  </a:lnTo>
                  <a:lnTo>
                    <a:pt x="149" y="107"/>
                  </a:lnTo>
                  <a:lnTo>
                    <a:pt x="148" y="109"/>
                  </a:lnTo>
                  <a:lnTo>
                    <a:pt x="148" y="111"/>
                  </a:lnTo>
                  <a:lnTo>
                    <a:pt x="150" y="116"/>
                  </a:lnTo>
                  <a:lnTo>
                    <a:pt x="157" y="121"/>
                  </a:lnTo>
                  <a:lnTo>
                    <a:pt x="157" y="122"/>
                  </a:lnTo>
                  <a:lnTo>
                    <a:pt x="157" y="122"/>
                  </a:lnTo>
                  <a:lnTo>
                    <a:pt x="158" y="121"/>
                  </a:lnTo>
                  <a:lnTo>
                    <a:pt x="159" y="121"/>
                  </a:lnTo>
                  <a:lnTo>
                    <a:pt x="159" y="121"/>
                  </a:lnTo>
                  <a:lnTo>
                    <a:pt x="163" y="125"/>
                  </a:lnTo>
                  <a:lnTo>
                    <a:pt x="163" y="125"/>
                  </a:lnTo>
                  <a:lnTo>
                    <a:pt x="164" y="122"/>
                  </a:lnTo>
                  <a:lnTo>
                    <a:pt x="166" y="118"/>
                  </a:lnTo>
                  <a:lnTo>
                    <a:pt x="166" y="118"/>
                  </a:lnTo>
                  <a:lnTo>
                    <a:pt x="170" y="114"/>
                  </a:lnTo>
                  <a:lnTo>
                    <a:pt x="175" y="110"/>
                  </a:lnTo>
                  <a:lnTo>
                    <a:pt x="175" y="110"/>
                  </a:lnTo>
                  <a:lnTo>
                    <a:pt x="180" y="107"/>
                  </a:lnTo>
                  <a:lnTo>
                    <a:pt x="185" y="107"/>
                  </a:lnTo>
                  <a:lnTo>
                    <a:pt x="185" y="107"/>
                  </a:lnTo>
                  <a:lnTo>
                    <a:pt x="190" y="107"/>
                  </a:lnTo>
                  <a:lnTo>
                    <a:pt x="193" y="110"/>
                  </a:lnTo>
                  <a:lnTo>
                    <a:pt x="193" y="110"/>
                  </a:lnTo>
                  <a:lnTo>
                    <a:pt x="196" y="114"/>
                  </a:lnTo>
                  <a:lnTo>
                    <a:pt x="197" y="118"/>
                  </a:lnTo>
                  <a:lnTo>
                    <a:pt x="197" y="123"/>
                  </a:lnTo>
                  <a:lnTo>
                    <a:pt x="197" y="127"/>
                  </a:lnTo>
                  <a:lnTo>
                    <a:pt x="197" y="127"/>
                  </a:lnTo>
                  <a:lnTo>
                    <a:pt x="195" y="125"/>
                  </a:lnTo>
                  <a:lnTo>
                    <a:pt x="195" y="125"/>
                  </a:lnTo>
                  <a:lnTo>
                    <a:pt x="191" y="123"/>
                  </a:lnTo>
                  <a:lnTo>
                    <a:pt x="185" y="122"/>
                  </a:lnTo>
                  <a:lnTo>
                    <a:pt x="177" y="122"/>
                  </a:lnTo>
                  <a:lnTo>
                    <a:pt x="170" y="123"/>
                  </a:lnTo>
                  <a:lnTo>
                    <a:pt x="170" y="123"/>
                  </a:lnTo>
                  <a:lnTo>
                    <a:pt x="162" y="127"/>
                  </a:lnTo>
                  <a:lnTo>
                    <a:pt x="147" y="132"/>
                  </a:lnTo>
                  <a:lnTo>
                    <a:pt x="147" y="132"/>
                  </a:lnTo>
                  <a:lnTo>
                    <a:pt x="143" y="133"/>
                  </a:lnTo>
                  <a:lnTo>
                    <a:pt x="139" y="133"/>
                  </a:lnTo>
                  <a:lnTo>
                    <a:pt x="137" y="131"/>
                  </a:lnTo>
                  <a:lnTo>
                    <a:pt x="136" y="128"/>
                  </a:lnTo>
                  <a:lnTo>
                    <a:pt x="136" y="128"/>
                  </a:lnTo>
                  <a:lnTo>
                    <a:pt x="136" y="125"/>
                  </a:lnTo>
                  <a:lnTo>
                    <a:pt x="136" y="122"/>
                  </a:lnTo>
                  <a:lnTo>
                    <a:pt x="137" y="120"/>
                  </a:lnTo>
                  <a:lnTo>
                    <a:pt x="137" y="120"/>
                  </a:lnTo>
                  <a:lnTo>
                    <a:pt x="133" y="122"/>
                  </a:lnTo>
                  <a:lnTo>
                    <a:pt x="130" y="125"/>
                  </a:lnTo>
                  <a:lnTo>
                    <a:pt x="127" y="128"/>
                  </a:lnTo>
                  <a:lnTo>
                    <a:pt x="127" y="128"/>
                  </a:lnTo>
                  <a:lnTo>
                    <a:pt x="127" y="133"/>
                  </a:lnTo>
                  <a:lnTo>
                    <a:pt x="128" y="138"/>
                  </a:lnTo>
                  <a:lnTo>
                    <a:pt x="131" y="140"/>
                  </a:lnTo>
                  <a:lnTo>
                    <a:pt x="135" y="143"/>
                  </a:lnTo>
                  <a:lnTo>
                    <a:pt x="135" y="143"/>
                  </a:lnTo>
                  <a:lnTo>
                    <a:pt x="139" y="143"/>
                  </a:lnTo>
                  <a:lnTo>
                    <a:pt x="146" y="142"/>
                  </a:lnTo>
                  <a:lnTo>
                    <a:pt x="157" y="137"/>
                  </a:lnTo>
                  <a:lnTo>
                    <a:pt x="157" y="137"/>
                  </a:lnTo>
                  <a:lnTo>
                    <a:pt x="168" y="131"/>
                  </a:lnTo>
                  <a:lnTo>
                    <a:pt x="168" y="131"/>
                  </a:lnTo>
                  <a:lnTo>
                    <a:pt x="173" y="129"/>
                  </a:lnTo>
                  <a:lnTo>
                    <a:pt x="176" y="128"/>
                  </a:lnTo>
                  <a:lnTo>
                    <a:pt x="181" y="129"/>
                  </a:lnTo>
                  <a:lnTo>
                    <a:pt x="186" y="131"/>
                  </a:lnTo>
                  <a:lnTo>
                    <a:pt x="186" y="131"/>
                  </a:lnTo>
                  <a:lnTo>
                    <a:pt x="191" y="134"/>
                  </a:lnTo>
                  <a:lnTo>
                    <a:pt x="193" y="136"/>
                  </a:lnTo>
                  <a:lnTo>
                    <a:pt x="193" y="136"/>
                  </a:lnTo>
                  <a:lnTo>
                    <a:pt x="191" y="139"/>
                  </a:lnTo>
                  <a:lnTo>
                    <a:pt x="188" y="142"/>
                  </a:lnTo>
                  <a:lnTo>
                    <a:pt x="184" y="142"/>
                  </a:lnTo>
                  <a:lnTo>
                    <a:pt x="184" y="142"/>
                  </a:lnTo>
                  <a:lnTo>
                    <a:pt x="179" y="142"/>
                  </a:lnTo>
                  <a:lnTo>
                    <a:pt x="175" y="140"/>
                  </a:lnTo>
                  <a:lnTo>
                    <a:pt x="171" y="138"/>
                  </a:lnTo>
                  <a:lnTo>
                    <a:pt x="170" y="136"/>
                  </a:lnTo>
                  <a:lnTo>
                    <a:pt x="170" y="136"/>
                  </a:lnTo>
                  <a:lnTo>
                    <a:pt x="168" y="140"/>
                  </a:lnTo>
                  <a:lnTo>
                    <a:pt x="168" y="140"/>
                  </a:lnTo>
                  <a:lnTo>
                    <a:pt x="166" y="143"/>
                  </a:lnTo>
                  <a:lnTo>
                    <a:pt x="166" y="145"/>
                  </a:lnTo>
                  <a:lnTo>
                    <a:pt x="168" y="146"/>
                  </a:lnTo>
                  <a:lnTo>
                    <a:pt x="166" y="149"/>
                  </a:lnTo>
                  <a:lnTo>
                    <a:pt x="166" y="149"/>
                  </a:lnTo>
                  <a:lnTo>
                    <a:pt x="165" y="150"/>
                  </a:lnTo>
                  <a:lnTo>
                    <a:pt x="164" y="153"/>
                  </a:lnTo>
                  <a:lnTo>
                    <a:pt x="159" y="156"/>
                  </a:lnTo>
                  <a:lnTo>
                    <a:pt x="159" y="156"/>
                  </a:lnTo>
                  <a:lnTo>
                    <a:pt x="152" y="160"/>
                  </a:lnTo>
                  <a:lnTo>
                    <a:pt x="147" y="161"/>
                  </a:lnTo>
                  <a:lnTo>
                    <a:pt x="147" y="161"/>
                  </a:lnTo>
                  <a:lnTo>
                    <a:pt x="152" y="172"/>
                  </a:lnTo>
                  <a:lnTo>
                    <a:pt x="152" y="172"/>
                  </a:lnTo>
                  <a:lnTo>
                    <a:pt x="155" y="179"/>
                  </a:lnTo>
                  <a:lnTo>
                    <a:pt x="158" y="184"/>
                  </a:lnTo>
                  <a:lnTo>
                    <a:pt x="160" y="188"/>
                  </a:lnTo>
                  <a:lnTo>
                    <a:pt x="160" y="188"/>
                  </a:lnTo>
                  <a:lnTo>
                    <a:pt x="165" y="187"/>
                  </a:lnTo>
                  <a:lnTo>
                    <a:pt x="174" y="183"/>
                  </a:lnTo>
                  <a:lnTo>
                    <a:pt x="174" y="183"/>
                  </a:lnTo>
                  <a:lnTo>
                    <a:pt x="180" y="178"/>
                  </a:lnTo>
                  <a:lnTo>
                    <a:pt x="184" y="173"/>
                  </a:lnTo>
                  <a:lnTo>
                    <a:pt x="184" y="173"/>
                  </a:lnTo>
                  <a:lnTo>
                    <a:pt x="179" y="184"/>
                  </a:lnTo>
                  <a:lnTo>
                    <a:pt x="175" y="190"/>
                  </a:lnTo>
                  <a:lnTo>
                    <a:pt x="170" y="195"/>
                  </a:lnTo>
                  <a:lnTo>
                    <a:pt x="166" y="199"/>
                  </a:lnTo>
                  <a:lnTo>
                    <a:pt x="166" y="199"/>
                  </a:lnTo>
                  <a:lnTo>
                    <a:pt x="150" y="210"/>
                  </a:lnTo>
                  <a:lnTo>
                    <a:pt x="128" y="222"/>
                  </a:lnTo>
                  <a:lnTo>
                    <a:pt x="115" y="230"/>
                  </a:lnTo>
                  <a:lnTo>
                    <a:pt x="103" y="234"/>
                  </a:lnTo>
                  <a:lnTo>
                    <a:pt x="89" y="239"/>
                  </a:lnTo>
                  <a:lnTo>
                    <a:pt x="76" y="242"/>
                  </a:lnTo>
                  <a:lnTo>
                    <a:pt x="76" y="242"/>
                  </a:lnTo>
                  <a:lnTo>
                    <a:pt x="72" y="240"/>
                  </a:lnTo>
                  <a:lnTo>
                    <a:pt x="67" y="239"/>
                  </a:lnTo>
                  <a:lnTo>
                    <a:pt x="59" y="233"/>
                  </a:lnTo>
                  <a:lnTo>
                    <a:pt x="50" y="227"/>
                  </a:lnTo>
                  <a:lnTo>
                    <a:pt x="45" y="221"/>
                  </a:lnTo>
                  <a:lnTo>
                    <a:pt x="45" y="221"/>
                  </a:lnTo>
                  <a:lnTo>
                    <a:pt x="44" y="221"/>
                  </a:lnTo>
                  <a:lnTo>
                    <a:pt x="42" y="220"/>
                  </a:lnTo>
                  <a:lnTo>
                    <a:pt x="39" y="221"/>
                  </a:lnTo>
                  <a:lnTo>
                    <a:pt x="35" y="223"/>
                  </a:lnTo>
                  <a:lnTo>
                    <a:pt x="35" y="223"/>
                  </a:lnTo>
                  <a:lnTo>
                    <a:pt x="33" y="223"/>
                  </a:lnTo>
                  <a:lnTo>
                    <a:pt x="28" y="223"/>
                  </a:lnTo>
                  <a:lnTo>
                    <a:pt x="21" y="225"/>
                  </a:lnTo>
                  <a:lnTo>
                    <a:pt x="18" y="227"/>
                  </a:lnTo>
                  <a:lnTo>
                    <a:pt x="16" y="230"/>
                  </a:lnTo>
                  <a:lnTo>
                    <a:pt x="16" y="230"/>
                  </a:lnTo>
                  <a:lnTo>
                    <a:pt x="16" y="231"/>
                  </a:lnTo>
                  <a:lnTo>
                    <a:pt x="20" y="231"/>
                  </a:lnTo>
                  <a:lnTo>
                    <a:pt x="23" y="230"/>
                  </a:lnTo>
                  <a:lnTo>
                    <a:pt x="28" y="231"/>
                  </a:lnTo>
                  <a:lnTo>
                    <a:pt x="28" y="231"/>
                  </a:lnTo>
                  <a:lnTo>
                    <a:pt x="29" y="232"/>
                  </a:lnTo>
                  <a:lnTo>
                    <a:pt x="28" y="233"/>
                  </a:lnTo>
                  <a:lnTo>
                    <a:pt x="27" y="234"/>
                  </a:lnTo>
                  <a:lnTo>
                    <a:pt x="27" y="237"/>
                  </a:lnTo>
                  <a:lnTo>
                    <a:pt x="27" y="237"/>
                  </a:lnTo>
                  <a:lnTo>
                    <a:pt x="27" y="238"/>
                  </a:lnTo>
                  <a:lnTo>
                    <a:pt x="29" y="240"/>
                  </a:lnTo>
                  <a:lnTo>
                    <a:pt x="35" y="243"/>
                  </a:lnTo>
                  <a:lnTo>
                    <a:pt x="48" y="248"/>
                  </a:lnTo>
                  <a:lnTo>
                    <a:pt x="48" y="248"/>
                  </a:lnTo>
                  <a:lnTo>
                    <a:pt x="49" y="249"/>
                  </a:lnTo>
                  <a:lnTo>
                    <a:pt x="49" y="250"/>
                  </a:lnTo>
                  <a:lnTo>
                    <a:pt x="49" y="250"/>
                  </a:lnTo>
                  <a:lnTo>
                    <a:pt x="40" y="249"/>
                  </a:lnTo>
                  <a:lnTo>
                    <a:pt x="34" y="247"/>
                  </a:lnTo>
                  <a:lnTo>
                    <a:pt x="26" y="243"/>
                  </a:lnTo>
                  <a:lnTo>
                    <a:pt x="26" y="243"/>
                  </a:lnTo>
                  <a:lnTo>
                    <a:pt x="20" y="242"/>
                  </a:lnTo>
                  <a:lnTo>
                    <a:pt x="16" y="242"/>
                  </a:lnTo>
                  <a:lnTo>
                    <a:pt x="15" y="244"/>
                  </a:lnTo>
                  <a:lnTo>
                    <a:pt x="13" y="247"/>
                  </a:lnTo>
                  <a:lnTo>
                    <a:pt x="13" y="247"/>
                  </a:lnTo>
                  <a:lnTo>
                    <a:pt x="12" y="248"/>
                  </a:lnTo>
                  <a:lnTo>
                    <a:pt x="11" y="248"/>
                  </a:lnTo>
                  <a:lnTo>
                    <a:pt x="7" y="250"/>
                  </a:lnTo>
                  <a:lnTo>
                    <a:pt x="5" y="251"/>
                  </a:lnTo>
                  <a:lnTo>
                    <a:pt x="2" y="255"/>
                  </a:lnTo>
                  <a:lnTo>
                    <a:pt x="1" y="259"/>
                  </a:lnTo>
                  <a:lnTo>
                    <a:pt x="0" y="265"/>
                  </a:lnTo>
                  <a:lnTo>
                    <a:pt x="0" y="265"/>
                  </a:lnTo>
                  <a:lnTo>
                    <a:pt x="2" y="264"/>
                  </a:lnTo>
                  <a:lnTo>
                    <a:pt x="6" y="260"/>
                  </a:lnTo>
                  <a:lnTo>
                    <a:pt x="10" y="258"/>
                  </a:lnTo>
                  <a:lnTo>
                    <a:pt x="12" y="256"/>
                  </a:lnTo>
                  <a:lnTo>
                    <a:pt x="12" y="258"/>
                  </a:lnTo>
                  <a:lnTo>
                    <a:pt x="12" y="258"/>
                  </a:lnTo>
                  <a:lnTo>
                    <a:pt x="15" y="262"/>
                  </a:lnTo>
                  <a:lnTo>
                    <a:pt x="18" y="265"/>
                  </a:lnTo>
                  <a:lnTo>
                    <a:pt x="23" y="265"/>
                  </a:lnTo>
                  <a:lnTo>
                    <a:pt x="28" y="265"/>
                  </a:lnTo>
                  <a:lnTo>
                    <a:pt x="39" y="264"/>
                  </a:lnTo>
                  <a:lnTo>
                    <a:pt x="44" y="264"/>
                  </a:lnTo>
                  <a:lnTo>
                    <a:pt x="46" y="264"/>
                  </a:lnTo>
                  <a:lnTo>
                    <a:pt x="46" y="264"/>
                  </a:lnTo>
                  <a:lnTo>
                    <a:pt x="46" y="265"/>
                  </a:lnTo>
                  <a:lnTo>
                    <a:pt x="46" y="265"/>
                  </a:lnTo>
                  <a:lnTo>
                    <a:pt x="44" y="266"/>
                  </a:lnTo>
                  <a:lnTo>
                    <a:pt x="35" y="267"/>
                  </a:lnTo>
                  <a:lnTo>
                    <a:pt x="31" y="269"/>
                  </a:lnTo>
                  <a:lnTo>
                    <a:pt x="26" y="271"/>
                  </a:lnTo>
                  <a:lnTo>
                    <a:pt x="24" y="272"/>
                  </a:lnTo>
                  <a:lnTo>
                    <a:pt x="23" y="275"/>
                  </a:lnTo>
                  <a:lnTo>
                    <a:pt x="24" y="276"/>
                  </a:lnTo>
                  <a:lnTo>
                    <a:pt x="24" y="276"/>
                  </a:lnTo>
                  <a:lnTo>
                    <a:pt x="22" y="278"/>
                  </a:lnTo>
                  <a:lnTo>
                    <a:pt x="20" y="283"/>
                  </a:lnTo>
                  <a:lnTo>
                    <a:pt x="18" y="286"/>
                  </a:lnTo>
                  <a:lnTo>
                    <a:pt x="18" y="289"/>
                  </a:lnTo>
                  <a:lnTo>
                    <a:pt x="20" y="293"/>
                  </a:lnTo>
                  <a:lnTo>
                    <a:pt x="23" y="298"/>
                  </a:lnTo>
                  <a:lnTo>
                    <a:pt x="23" y="298"/>
                  </a:lnTo>
                  <a:lnTo>
                    <a:pt x="24" y="291"/>
                  </a:lnTo>
                  <a:lnTo>
                    <a:pt x="27" y="287"/>
                  </a:lnTo>
                  <a:lnTo>
                    <a:pt x="28" y="286"/>
                  </a:lnTo>
                  <a:lnTo>
                    <a:pt x="31" y="286"/>
                  </a:lnTo>
                  <a:lnTo>
                    <a:pt x="31" y="286"/>
                  </a:lnTo>
                  <a:lnTo>
                    <a:pt x="35" y="286"/>
                  </a:lnTo>
                  <a:lnTo>
                    <a:pt x="39" y="288"/>
                  </a:lnTo>
                  <a:lnTo>
                    <a:pt x="43" y="288"/>
                  </a:lnTo>
                  <a:lnTo>
                    <a:pt x="48" y="286"/>
                  </a:lnTo>
                  <a:lnTo>
                    <a:pt x="48" y="286"/>
                  </a:lnTo>
                  <a:lnTo>
                    <a:pt x="53" y="282"/>
                  </a:lnTo>
                  <a:lnTo>
                    <a:pt x="56" y="280"/>
                  </a:lnTo>
                  <a:lnTo>
                    <a:pt x="64" y="277"/>
                  </a:lnTo>
                  <a:lnTo>
                    <a:pt x="64" y="277"/>
                  </a:lnTo>
                  <a:lnTo>
                    <a:pt x="64" y="280"/>
                  </a:lnTo>
                  <a:lnTo>
                    <a:pt x="66" y="283"/>
                  </a:lnTo>
                  <a:lnTo>
                    <a:pt x="66" y="283"/>
                  </a:lnTo>
                  <a:lnTo>
                    <a:pt x="69" y="284"/>
                  </a:lnTo>
                  <a:lnTo>
                    <a:pt x="70" y="286"/>
                  </a:lnTo>
                  <a:lnTo>
                    <a:pt x="70" y="286"/>
                  </a:lnTo>
                  <a:lnTo>
                    <a:pt x="70" y="286"/>
                  </a:lnTo>
                  <a:lnTo>
                    <a:pt x="69" y="289"/>
                  </a:lnTo>
                  <a:lnTo>
                    <a:pt x="66" y="293"/>
                  </a:lnTo>
                  <a:lnTo>
                    <a:pt x="64" y="295"/>
                  </a:lnTo>
                  <a:lnTo>
                    <a:pt x="64" y="295"/>
                  </a:lnTo>
                  <a:lnTo>
                    <a:pt x="65" y="295"/>
                  </a:lnTo>
                  <a:lnTo>
                    <a:pt x="69" y="295"/>
                  </a:lnTo>
                  <a:lnTo>
                    <a:pt x="72" y="294"/>
                  </a:lnTo>
                  <a:lnTo>
                    <a:pt x="75" y="292"/>
                  </a:lnTo>
                  <a:lnTo>
                    <a:pt x="77" y="288"/>
                  </a:lnTo>
                  <a:lnTo>
                    <a:pt x="77" y="288"/>
                  </a:lnTo>
                  <a:lnTo>
                    <a:pt x="78" y="287"/>
                  </a:lnTo>
                  <a:lnTo>
                    <a:pt x="80" y="287"/>
                  </a:lnTo>
                  <a:lnTo>
                    <a:pt x="83" y="287"/>
                  </a:lnTo>
                  <a:lnTo>
                    <a:pt x="83" y="287"/>
                  </a:lnTo>
                  <a:lnTo>
                    <a:pt x="86" y="286"/>
                  </a:lnTo>
                  <a:lnTo>
                    <a:pt x="87" y="284"/>
                  </a:lnTo>
                  <a:lnTo>
                    <a:pt x="87" y="281"/>
                  </a:lnTo>
                  <a:lnTo>
                    <a:pt x="87" y="277"/>
                  </a:lnTo>
                  <a:lnTo>
                    <a:pt x="87" y="275"/>
                  </a:lnTo>
                  <a:lnTo>
                    <a:pt x="88" y="273"/>
                  </a:lnTo>
                  <a:lnTo>
                    <a:pt x="88" y="273"/>
                  </a:lnTo>
                  <a:lnTo>
                    <a:pt x="93" y="270"/>
                  </a:lnTo>
                  <a:lnTo>
                    <a:pt x="98" y="266"/>
                  </a:lnTo>
                  <a:lnTo>
                    <a:pt x="109" y="261"/>
                  </a:lnTo>
                  <a:lnTo>
                    <a:pt x="109" y="261"/>
                  </a:lnTo>
                  <a:lnTo>
                    <a:pt x="108" y="266"/>
                  </a:lnTo>
                  <a:lnTo>
                    <a:pt x="108" y="271"/>
                  </a:lnTo>
                  <a:lnTo>
                    <a:pt x="110" y="277"/>
                  </a:lnTo>
                  <a:lnTo>
                    <a:pt x="137" y="270"/>
                  </a:lnTo>
                  <a:lnTo>
                    <a:pt x="137" y="270"/>
                  </a:lnTo>
                  <a:lnTo>
                    <a:pt x="136" y="264"/>
                  </a:lnTo>
                  <a:lnTo>
                    <a:pt x="137" y="259"/>
                  </a:lnTo>
                  <a:lnTo>
                    <a:pt x="141" y="253"/>
                  </a:lnTo>
                  <a:lnTo>
                    <a:pt x="144" y="247"/>
                  </a:lnTo>
                  <a:lnTo>
                    <a:pt x="144" y="247"/>
                  </a:lnTo>
                  <a:lnTo>
                    <a:pt x="144" y="249"/>
                  </a:lnTo>
                  <a:lnTo>
                    <a:pt x="143" y="255"/>
                  </a:lnTo>
                  <a:lnTo>
                    <a:pt x="143" y="262"/>
                  </a:lnTo>
                  <a:lnTo>
                    <a:pt x="143" y="266"/>
                  </a:lnTo>
                  <a:lnTo>
                    <a:pt x="144" y="267"/>
                  </a:lnTo>
                  <a:lnTo>
                    <a:pt x="171" y="261"/>
                  </a:lnTo>
                  <a:lnTo>
                    <a:pt x="171" y="261"/>
                  </a:lnTo>
                  <a:lnTo>
                    <a:pt x="170" y="258"/>
                  </a:lnTo>
                  <a:lnTo>
                    <a:pt x="170" y="253"/>
                  </a:lnTo>
                  <a:lnTo>
                    <a:pt x="173" y="244"/>
                  </a:lnTo>
                  <a:lnTo>
                    <a:pt x="173" y="244"/>
                  </a:lnTo>
                  <a:lnTo>
                    <a:pt x="175" y="254"/>
                  </a:lnTo>
                  <a:lnTo>
                    <a:pt x="180" y="262"/>
                  </a:lnTo>
                  <a:lnTo>
                    <a:pt x="186" y="270"/>
                  </a:lnTo>
                  <a:lnTo>
                    <a:pt x="190" y="272"/>
                  </a:lnTo>
                  <a:lnTo>
                    <a:pt x="193" y="275"/>
                  </a:lnTo>
                  <a:lnTo>
                    <a:pt x="193" y="275"/>
                  </a:lnTo>
                  <a:lnTo>
                    <a:pt x="208" y="281"/>
                  </a:lnTo>
                  <a:lnTo>
                    <a:pt x="224" y="286"/>
                  </a:lnTo>
                  <a:lnTo>
                    <a:pt x="262" y="297"/>
                  </a:lnTo>
                  <a:lnTo>
                    <a:pt x="262" y="297"/>
                  </a:lnTo>
                  <a:lnTo>
                    <a:pt x="273" y="300"/>
                  </a:lnTo>
                  <a:lnTo>
                    <a:pt x="281" y="304"/>
                  </a:lnTo>
                  <a:lnTo>
                    <a:pt x="281" y="304"/>
                  </a:lnTo>
                  <a:lnTo>
                    <a:pt x="284" y="305"/>
                  </a:lnTo>
                  <a:lnTo>
                    <a:pt x="284" y="306"/>
                  </a:lnTo>
                  <a:lnTo>
                    <a:pt x="283" y="310"/>
                  </a:lnTo>
                  <a:lnTo>
                    <a:pt x="279" y="313"/>
                  </a:lnTo>
                  <a:lnTo>
                    <a:pt x="279" y="313"/>
                  </a:lnTo>
                  <a:lnTo>
                    <a:pt x="284" y="316"/>
                  </a:lnTo>
                  <a:lnTo>
                    <a:pt x="294" y="322"/>
                  </a:lnTo>
                  <a:lnTo>
                    <a:pt x="294" y="322"/>
                  </a:lnTo>
                  <a:lnTo>
                    <a:pt x="300" y="328"/>
                  </a:lnTo>
                  <a:lnTo>
                    <a:pt x="303" y="336"/>
                  </a:lnTo>
                  <a:lnTo>
                    <a:pt x="307" y="345"/>
                  </a:lnTo>
                  <a:lnTo>
                    <a:pt x="310" y="355"/>
                  </a:lnTo>
                  <a:lnTo>
                    <a:pt x="310" y="355"/>
                  </a:lnTo>
                  <a:lnTo>
                    <a:pt x="312" y="364"/>
                  </a:lnTo>
                  <a:lnTo>
                    <a:pt x="312" y="372"/>
                  </a:lnTo>
                  <a:lnTo>
                    <a:pt x="312" y="380"/>
                  </a:lnTo>
                  <a:lnTo>
                    <a:pt x="312" y="383"/>
                  </a:lnTo>
                  <a:lnTo>
                    <a:pt x="311" y="385"/>
                  </a:lnTo>
                  <a:lnTo>
                    <a:pt x="311" y="385"/>
                  </a:lnTo>
                  <a:lnTo>
                    <a:pt x="308" y="387"/>
                  </a:lnTo>
                  <a:lnTo>
                    <a:pt x="306" y="388"/>
                  </a:lnTo>
                  <a:lnTo>
                    <a:pt x="302" y="389"/>
                  </a:lnTo>
                  <a:lnTo>
                    <a:pt x="295" y="392"/>
                  </a:lnTo>
                  <a:lnTo>
                    <a:pt x="297" y="402"/>
                  </a:lnTo>
                  <a:lnTo>
                    <a:pt x="297" y="402"/>
                  </a:lnTo>
                  <a:lnTo>
                    <a:pt x="302" y="402"/>
                  </a:lnTo>
                  <a:lnTo>
                    <a:pt x="307" y="400"/>
                  </a:lnTo>
                  <a:lnTo>
                    <a:pt x="312" y="399"/>
                  </a:lnTo>
                  <a:lnTo>
                    <a:pt x="312" y="399"/>
                  </a:lnTo>
                  <a:lnTo>
                    <a:pt x="311" y="400"/>
                  </a:lnTo>
                  <a:lnTo>
                    <a:pt x="311" y="400"/>
                  </a:lnTo>
                  <a:lnTo>
                    <a:pt x="307" y="407"/>
                  </a:lnTo>
                  <a:lnTo>
                    <a:pt x="306" y="411"/>
                  </a:lnTo>
                  <a:lnTo>
                    <a:pt x="317" y="419"/>
                  </a:lnTo>
                  <a:lnTo>
                    <a:pt x="317" y="419"/>
                  </a:lnTo>
                  <a:lnTo>
                    <a:pt x="322" y="407"/>
                  </a:lnTo>
                  <a:lnTo>
                    <a:pt x="324" y="403"/>
                  </a:lnTo>
                  <a:lnTo>
                    <a:pt x="327" y="400"/>
                  </a:lnTo>
                  <a:lnTo>
                    <a:pt x="327" y="400"/>
                  </a:lnTo>
                  <a:lnTo>
                    <a:pt x="329" y="400"/>
                  </a:lnTo>
                  <a:lnTo>
                    <a:pt x="333" y="402"/>
                  </a:lnTo>
                  <a:lnTo>
                    <a:pt x="338" y="404"/>
                  </a:lnTo>
                  <a:lnTo>
                    <a:pt x="343" y="407"/>
                  </a:lnTo>
                  <a:lnTo>
                    <a:pt x="349" y="411"/>
                  </a:lnTo>
                  <a:lnTo>
                    <a:pt x="354" y="418"/>
                  </a:lnTo>
                  <a:lnTo>
                    <a:pt x="358" y="424"/>
                  </a:lnTo>
                  <a:lnTo>
                    <a:pt x="362" y="431"/>
                  </a:lnTo>
                  <a:lnTo>
                    <a:pt x="362" y="431"/>
                  </a:lnTo>
                  <a:lnTo>
                    <a:pt x="363" y="437"/>
                  </a:lnTo>
                  <a:lnTo>
                    <a:pt x="365" y="443"/>
                  </a:lnTo>
                  <a:lnTo>
                    <a:pt x="365" y="449"/>
                  </a:lnTo>
                  <a:lnTo>
                    <a:pt x="363" y="457"/>
                  </a:lnTo>
                  <a:lnTo>
                    <a:pt x="362" y="463"/>
                  </a:lnTo>
                  <a:lnTo>
                    <a:pt x="360" y="468"/>
                  </a:lnTo>
                  <a:lnTo>
                    <a:pt x="356" y="471"/>
                  </a:lnTo>
                  <a:lnTo>
                    <a:pt x="352" y="474"/>
                  </a:lnTo>
                  <a:lnTo>
                    <a:pt x="352" y="474"/>
                  </a:lnTo>
                  <a:lnTo>
                    <a:pt x="349" y="474"/>
                  </a:lnTo>
                  <a:lnTo>
                    <a:pt x="346" y="472"/>
                  </a:lnTo>
                  <a:lnTo>
                    <a:pt x="338" y="469"/>
                  </a:lnTo>
                  <a:lnTo>
                    <a:pt x="330" y="465"/>
                  </a:lnTo>
                  <a:lnTo>
                    <a:pt x="328" y="465"/>
                  </a:lnTo>
                  <a:lnTo>
                    <a:pt x="325" y="468"/>
                  </a:lnTo>
                  <a:lnTo>
                    <a:pt x="325" y="468"/>
                  </a:lnTo>
                  <a:lnTo>
                    <a:pt x="324" y="469"/>
                  </a:lnTo>
                  <a:lnTo>
                    <a:pt x="321" y="471"/>
                  </a:lnTo>
                  <a:lnTo>
                    <a:pt x="314" y="475"/>
                  </a:lnTo>
                  <a:lnTo>
                    <a:pt x="312" y="477"/>
                  </a:lnTo>
                  <a:lnTo>
                    <a:pt x="310" y="481"/>
                  </a:lnTo>
                  <a:lnTo>
                    <a:pt x="310" y="486"/>
                  </a:lnTo>
                  <a:lnTo>
                    <a:pt x="311" y="492"/>
                  </a:lnTo>
                  <a:lnTo>
                    <a:pt x="311" y="492"/>
                  </a:lnTo>
                  <a:lnTo>
                    <a:pt x="317" y="486"/>
                  </a:lnTo>
                  <a:lnTo>
                    <a:pt x="319" y="483"/>
                  </a:lnTo>
                  <a:lnTo>
                    <a:pt x="322" y="483"/>
                  </a:lnTo>
                  <a:lnTo>
                    <a:pt x="322" y="483"/>
                  </a:lnTo>
                  <a:lnTo>
                    <a:pt x="323" y="485"/>
                  </a:lnTo>
                  <a:lnTo>
                    <a:pt x="323" y="486"/>
                  </a:lnTo>
                  <a:lnTo>
                    <a:pt x="325" y="488"/>
                  </a:lnTo>
                  <a:lnTo>
                    <a:pt x="325" y="488"/>
                  </a:lnTo>
                  <a:lnTo>
                    <a:pt x="327" y="490"/>
                  </a:lnTo>
                  <a:lnTo>
                    <a:pt x="329" y="490"/>
                  </a:lnTo>
                  <a:lnTo>
                    <a:pt x="336" y="490"/>
                  </a:lnTo>
                  <a:lnTo>
                    <a:pt x="343" y="488"/>
                  </a:lnTo>
                  <a:lnTo>
                    <a:pt x="345" y="488"/>
                  </a:lnTo>
                  <a:lnTo>
                    <a:pt x="346" y="490"/>
                  </a:lnTo>
                  <a:lnTo>
                    <a:pt x="346" y="490"/>
                  </a:lnTo>
                  <a:lnTo>
                    <a:pt x="346" y="491"/>
                  </a:lnTo>
                  <a:lnTo>
                    <a:pt x="345" y="491"/>
                  </a:lnTo>
                  <a:lnTo>
                    <a:pt x="341" y="491"/>
                  </a:lnTo>
                  <a:lnTo>
                    <a:pt x="341" y="491"/>
                  </a:lnTo>
                  <a:lnTo>
                    <a:pt x="329" y="493"/>
                  </a:lnTo>
                  <a:lnTo>
                    <a:pt x="324" y="496"/>
                  </a:lnTo>
                  <a:lnTo>
                    <a:pt x="321" y="498"/>
                  </a:lnTo>
                  <a:lnTo>
                    <a:pt x="321" y="498"/>
                  </a:lnTo>
                  <a:lnTo>
                    <a:pt x="321" y="499"/>
                  </a:lnTo>
                  <a:lnTo>
                    <a:pt x="321" y="502"/>
                  </a:lnTo>
                  <a:lnTo>
                    <a:pt x="321" y="502"/>
                  </a:lnTo>
                  <a:lnTo>
                    <a:pt x="318" y="505"/>
                  </a:lnTo>
                  <a:lnTo>
                    <a:pt x="314" y="508"/>
                  </a:lnTo>
                  <a:lnTo>
                    <a:pt x="312" y="512"/>
                  </a:lnTo>
                  <a:lnTo>
                    <a:pt x="311" y="515"/>
                  </a:lnTo>
                  <a:lnTo>
                    <a:pt x="311" y="519"/>
                  </a:lnTo>
                  <a:lnTo>
                    <a:pt x="311" y="519"/>
                  </a:lnTo>
                  <a:lnTo>
                    <a:pt x="312" y="524"/>
                  </a:lnTo>
                  <a:lnTo>
                    <a:pt x="314" y="526"/>
                  </a:lnTo>
                  <a:lnTo>
                    <a:pt x="318" y="530"/>
                  </a:lnTo>
                  <a:lnTo>
                    <a:pt x="318" y="530"/>
                  </a:lnTo>
                  <a:lnTo>
                    <a:pt x="318" y="527"/>
                  </a:lnTo>
                  <a:lnTo>
                    <a:pt x="319" y="524"/>
                  </a:lnTo>
                  <a:lnTo>
                    <a:pt x="321" y="519"/>
                  </a:lnTo>
                  <a:lnTo>
                    <a:pt x="321" y="516"/>
                  </a:lnTo>
                  <a:lnTo>
                    <a:pt x="323" y="516"/>
                  </a:lnTo>
                  <a:lnTo>
                    <a:pt x="323" y="516"/>
                  </a:lnTo>
                  <a:lnTo>
                    <a:pt x="324" y="516"/>
                  </a:lnTo>
                  <a:lnTo>
                    <a:pt x="327" y="518"/>
                  </a:lnTo>
                  <a:lnTo>
                    <a:pt x="328" y="520"/>
                  </a:lnTo>
                  <a:lnTo>
                    <a:pt x="330" y="520"/>
                  </a:lnTo>
                  <a:lnTo>
                    <a:pt x="330" y="520"/>
                  </a:lnTo>
                  <a:lnTo>
                    <a:pt x="333" y="520"/>
                  </a:lnTo>
                  <a:lnTo>
                    <a:pt x="336" y="518"/>
                  </a:lnTo>
                  <a:lnTo>
                    <a:pt x="344" y="510"/>
                  </a:lnTo>
                  <a:lnTo>
                    <a:pt x="351" y="504"/>
                  </a:lnTo>
                  <a:lnTo>
                    <a:pt x="354" y="502"/>
                  </a:lnTo>
                  <a:lnTo>
                    <a:pt x="356" y="502"/>
                  </a:lnTo>
                  <a:lnTo>
                    <a:pt x="356" y="502"/>
                  </a:lnTo>
                  <a:lnTo>
                    <a:pt x="357" y="503"/>
                  </a:lnTo>
                  <a:lnTo>
                    <a:pt x="356" y="504"/>
                  </a:lnTo>
                  <a:lnTo>
                    <a:pt x="351" y="508"/>
                  </a:lnTo>
                  <a:lnTo>
                    <a:pt x="346" y="513"/>
                  </a:lnTo>
                  <a:lnTo>
                    <a:pt x="344" y="515"/>
                  </a:lnTo>
                  <a:lnTo>
                    <a:pt x="343" y="519"/>
                  </a:lnTo>
                  <a:lnTo>
                    <a:pt x="343" y="519"/>
                  </a:lnTo>
                  <a:lnTo>
                    <a:pt x="344" y="522"/>
                  </a:lnTo>
                  <a:lnTo>
                    <a:pt x="345" y="525"/>
                  </a:lnTo>
                  <a:lnTo>
                    <a:pt x="347" y="527"/>
                  </a:lnTo>
                  <a:lnTo>
                    <a:pt x="349" y="530"/>
                  </a:lnTo>
                  <a:lnTo>
                    <a:pt x="349" y="530"/>
                  </a:lnTo>
                  <a:lnTo>
                    <a:pt x="350" y="532"/>
                  </a:lnTo>
                  <a:lnTo>
                    <a:pt x="352" y="536"/>
                  </a:lnTo>
                  <a:lnTo>
                    <a:pt x="355" y="538"/>
                  </a:lnTo>
                  <a:lnTo>
                    <a:pt x="358" y="540"/>
                  </a:lnTo>
                  <a:lnTo>
                    <a:pt x="366" y="542"/>
                  </a:lnTo>
                  <a:lnTo>
                    <a:pt x="369" y="542"/>
                  </a:lnTo>
                  <a:lnTo>
                    <a:pt x="369" y="542"/>
                  </a:lnTo>
                  <a:lnTo>
                    <a:pt x="368" y="540"/>
                  </a:lnTo>
                  <a:lnTo>
                    <a:pt x="365" y="536"/>
                  </a:lnTo>
                  <a:lnTo>
                    <a:pt x="361" y="531"/>
                  </a:lnTo>
                  <a:lnTo>
                    <a:pt x="361" y="530"/>
                  </a:lnTo>
                  <a:lnTo>
                    <a:pt x="361" y="527"/>
                  </a:lnTo>
                  <a:lnTo>
                    <a:pt x="361" y="527"/>
                  </a:lnTo>
                  <a:lnTo>
                    <a:pt x="362" y="526"/>
                  </a:lnTo>
                  <a:lnTo>
                    <a:pt x="365" y="527"/>
                  </a:lnTo>
                  <a:lnTo>
                    <a:pt x="367" y="527"/>
                  </a:lnTo>
                  <a:lnTo>
                    <a:pt x="369" y="526"/>
                  </a:lnTo>
                  <a:lnTo>
                    <a:pt x="369" y="526"/>
                  </a:lnTo>
                  <a:lnTo>
                    <a:pt x="369" y="524"/>
                  </a:lnTo>
                  <a:lnTo>
                    <a:pt x="369" y="516"/>
                  </a:lnTo>
                  <a:lnTo>
                    <a:pt x="369" y="513"/>
                  </a:lnTo>
                  <a:lnTo>
                    <a:pt x="371" y="508"/>
                  </a:lnTo>
                  <a:lnTo>
                    <a:pt x="374" y="503"/>
                  </a:lnTo>
                  <a:lnTo>
                    <a:pt x="379" y="497"/>
                  </a:lnTo>
                  <a:lnTo>
                    <a:pt x="379" y="497"/>
                  </a:lnTo>
                  <a:lnTo>
                    <a:pt x="382" y="501"/>
                  </a:lnTo>
                  <a:lnTo>
                    <a:pt x="384" y="502"/>
                  </a:lnTo>
                  <a:lnTo>
                    <a:pt x="389" y="503"/>
                  </a:lnTo>
                  <a:lnTo>
                    <a:pt x="389" y="503"/>
                  </a:lnTo>
                  <a:lnTo>
                    <a:pt x="390" y="504"/>
                  </a:lnTo>
                  <a:lnTo>
                    <a:pt x="392" y="505"/>
                  </a:lnTo>
                  <a:lnTo>
                    <a:pt x="392" y="510"/>
                  </a:lnTo>
                  <a:lnTo>
                    <a:pt x="392" y="516"/>
                  </a:lnTo>
                  <a:lnTo>
                    <a:pt x="392" y="516"/>
                  </a:lnTo>
                  <a:lnTo>
                    <a:pt x="393" y="515"/>
                  </a:lnTo>
                  <a:lnTo>
                    <a:pt x="395" y="512"/>
                  </a:lnTo>
                  <a:lnTo>
                    <a:pt x="398" y="505"/>
                  </a:lnTo>
                  <a:lnTo>
                    <a:pt x="398" y="498"/>
                  </a:lnTo>
                  <a:lnTo>
                    <a:pt x="398" y="498"/>
                  </a:lnTo>
                  <a:lnTo>
                    <a:pt x="400" y="497"/>
                  </a:lnTo>
                  <a:lnTo>
                    <a:pt x="403" y="492"/>
                  </a:lnTo>
                  <a:lnTo>
                    <a:pt x="403" y="492"/>
                  </a:lnTo>
                  <a:lnTo>
                    <a:pt x="404" y="490"/>
                  </a:lnTo>
                  <a:lnTo>
                    <a:pt x="403" y="488"/>
                  </a:lnTo>
                  <a:lnTo>
                    <a:pt x="399" y="485"/>
                  </a:lnTo>
                  <a:lnTo>
                    <a:pt x="398" y="482"/>
                  </a:lnTo>
                  <a:lnTo>
                    <a:pt x="396" y="479"/>
                  </a:lnTo>
                  <a:lnTo>
                    <a:pt x="395" y="472"/>
                  </a:lnTo>
                  <a:lnTo>
                    <a:pt x="395" y="465"/>
                  </a:lnTo>
                  <a:lnTo>
                    <a:pt x="395" y="465"/>
                  </a:lnTo>
                  <a:lnTo>
                    <a:pt x="395" y="463"/>
                  </a:lnTo>
                  <a:lnTo>
                    <a:pt x="394" y="461"/>
                  </a:lnTo>
                  <a:lnTo>
                    <a:pt x="390" y="459"/>
                  </a:lnTo>
                  <a:lnTo>
                    <a:pt x="390" y="459"/>
                  </a:lnTo>
                  <a:lnTo>
                    <a:pt x="388" y="455"/>
                  </a:lnTo>
                  <a:lnTo>
                    <a:pt x="388" y="454"/>
                  </a:lnTo>
                  <a:lnTo>
                    <a:pt x="389" y="454"/>
                  </a:lnTo>
                  <a:lnTo>
                    <a:pt x="389" y="454"/>
                  </a:lnTo>
                  <a:lnTo>
                    <a:pt x="394" y="455"/>
                  </a:lnTo>
                  <a:lnTo>
                    <a:pt x="399" y="455"/>
                  </a:lnTo>
                  <a:lnTo>
                    <a:pt x="404" y="454"/>
                  </a:lnTo>
                  <a:lnTo>
                    <a:pt x="404" y="454"/>
                  </a:lnTo>
                  <a:lnTo>
                    <a:pt x="404" y="439"/>
                  </a:lnTo>
                  <a:lnTo>
                    <a:pt x="405" y="432"/>
                  </a:lnTo>
                  <a:lnTo>
                    <a:pt x="404" y="428"/>
                  </a:lnTo>
                  <a:lnTo>
                    <a:pt x="404" y="428"/>
                  </a:lnTo>
                  <a:lnTo>
                    <a:pt x="399" y="428"/>
                  </a:lnTo>
                  <a:lnTo>
                    <a:pt x="394" y="427"/>
                  </a:lnTo>
                  <a:lnTo>
                    <a:pt x="392" y="426"/>
                  </a:lnTo>
                  <a:lnTo>
                    <a:pt x="389" y="424"/>
                  </a:lnTo>
                  <a:lnTo>
                    <a:pt x="389" y="424"/>
                  </a:lnTo>
                  <a:lnTo>
                    <a:pt x="393" y="424"/>
                  </a:lnTo>
                  <a:lnTo>
                    <a:pt x="398" y="424"/>
                  </a:lnTo>
                  <a:lnTo>
                    <a:pt x="401" y="424"/>
                  </a:lnTo>
                  <a:lnTo>
                    <a:pt x="404" y="421"/>
                  </a:lnTo>
                  <a:lnTo>
                    <a:pt x="404" y="421"/>
                  </a:lnTo>
                  <a:lnTo>
                    <a:pt x="404" y="409"/>
                  </a:lnTo>
                  <a:lnTo>
                    <a:pt x="403" y="400"/>
                  </a:lnTo>
                  <a:lnTo>
                    <a:pt x="403" y="398"/>
                  </a:lnTo>
                  <a:lnTo>
                    <a:pt x="401" y="397"/>
                  </a:lnTo>
                  <a:lnTo>
                    <a:pt x="401" y="397"/>
                  </a:lnTo>
                  <a:lnTo>
                    <a:pt x="396" y="398"/>
                  </a:lnTo>
                  <a:lnTo>
                    <a:pt x="393" y="398"/>
                  </a:lnTo>
                  <a:lnTo>
                    <a:pt x="389" y="397"/>
                  </a:lnTo>
                  <a:lnTo>
                    <a:pt x="385" y="396"/>
                  </a:lnTo>
                  <a:lnTo>
                    <a:pt x="385" y="396"/>
                  </a:lnTo>
                  <a:lnTo>
                    <a:pt x="384" y="394"/>
                  </a:lnTo>
                  <a:lnTo>
                    <a:pt x="383" y="392"/>
                  </a:lnTo>
                  <a:lnTo>
                    <a:pt x="383" y="388"/>
                  </a:lnTo>
                  <a:lnTo>
                    <a:pt x="382" y="386"/>
                  </a:lnTo>
                  <a:lnTo>
                    <a:pt x="382" y="385"/>
                  </a:lnTo>
                  <a:lnTo>
                    <a:pt x="381" y="383"/>
                  </a:lnTo>
                  <a:lnTo>
                    <a:pt x="381" y="383"/>
                  </a:lnTo>
                  <a:lnTo>
                    <a:pt x="373" y="381"/>
                  </a:lnTo>
                  <a:lnTo>
                    <a:pt x="366" y="377"/>
                  </a:lnTo>
                  <a:lnTo>
                    <a:pt x="362" y="374"/>
                  </a:lnTo>
                  <a:lnTo>
                    <a:pt x="358" y="371"/>
                  </a:lnTo>
                  <a:lnTo>
                    <a:pt x="358" y="371"/>
                  </a:lnTo>
                  <a:lnTo>
                    <a:pt x="356" y="367"/>
                  </a:lnTo>
                  <a:lnTo>
                    <a:pt x="356" y="364"/>
                  </a:lnTo>
                  <a:lnTo>
                    <a:pt x="356" y="361"/>
                  </a:lnTo>
                  <a:lnTo>
                    <a:pt x="356" y="361"/>
                  </a:lnTo>
                  <a:lnTo>
                    <a:pt x="362" y="364"/>
                  </a:lnTo>
                  <a:lnTo>
                    <a:pt x="365" y="364"/>
                  </a:lnTo>
                  <a:lnTo>
                    <a:pt x="368" y="363"/>
                  </a:lnTo>
                  <a:lnTo>
                    <a:pt x="369" y="343"/>
                  </a:lnTo>
                  <a:lnTo>
                    <a:pt x="369" y="343"/>
                  </a:lnTo>
                  <a:lnTo>
                    <a:pt x="367" y="343"/>
                  </a:lnTo>
                  <a:lnTo>
                    <a:pt x="362" y="342"/>
                  </a:lnTo>
                  <a:lnTo>
                    <a:pt x="362" y="342"/>
                  </a:lnTo>
                  <a:lnTo>
                    <a:pt x="360" y="339"/>
                  </a:lnTo>
                  <a:lnTo>
                    <a:pt x="357" y="337"/>
                  </a:lnTo>
                  <a:lnTo>
                    <a:pt x="356" y="334"/>
                  </a:lnTo>
                  <a:lnTo>
                    <a:pt x="356" y="334"/>
                  </a:lnTo>
                  <a:lnTo>
                    <a:pt x="358" y="336"/>
                  </a:lnTo>
                  <a:lnTo>
                    <a:pt x="363" y="337"/>
                  </a:lnTo>
                  <a:lnTo>
                    <a:pt x="363" y="337"/>
                  </a:lnTo>
                  <a:lnTo>
                    <a:pt x="368" y="337"/>
                  </a:lnTo>
                  <a:lnTo>
                    <a:pt x="371" y="336"/>
                  </a:lnTo>
                  <a:lnTo>
                    <a:pt x="373" y="314"/>
                  </a:lnTo>
                  <a:lnTo>
                    <a:pt x="373" y="314"/>
                  </a:lnTo>
                  <a:lnTo>
                    <a:pt x="369" y="314"/>
                  </a:lnTo>
                  <a:lnTo>
                    <a:pt x="366" y="313"/>
                  </a:lnTo>
                  <a:lnTo>
                    <a:pt x="362" y="311"/>
                  </a:lnTo>
                  <a:lnTo>
                    <a:pt x="361" y="308"/>
                  </a:lnTo>
                  <a:lnTo>
                    <a:pt x="361" y="306"/>
                  </a:lnTo>
                  <a:lnTo>
                    <a:pt x="361" y="306"/>
                  </a:lnTo>
                  <a:lnTo>
                    <a:pt x="369" y="304"/>
                  </a:lnTo>
                  <a:lnTo>
                    <a:pt x="377" y="300"/>
                  </a:lnTo>
                  <a:lnTo>
                    <a:pt x="383" y="295"/>
                  </a:lnTo>
                  <a:lnTo>
                    <a:pt x="388" y="291"/>
                  </a:lnTo>
                  <a:lnTo>
                    <a:pt x="393" y="284"/>
                  </a:lnTo>
                  <a:lnTo>
                    <a:pt x="396" y="277"/>
                  </a:lnTo>
                  <a:lnTo>
                    <a:pt x="400" y="271"/>
                  </a:lnTo>
                  <a:lnTo>
                    <a:pt x="401" y="264"/>
                  </a:lnTo>
                  <a:lnTo>
                    <a:pt x="401" y="264"/>
                  </a:lnTo>
                  <a:lnTo>
                    <a:pt x="407" y="266"/>
                  </a:lnTo>
                  <a:lnTo>
                    <a:pt x="411" y="266"/>
                  </a:lnTo>
                  <a:lnTo>
                    <a:pt x="414" y="266"/>
                  </a:lnTo>
                  <a:lnTo>
                    <a:pt x="414" y="266"/>
                  </a:lnTo>
                  <a:lnTo>
                    <a:pt x="415" y="258"/>
                  </a:lnTo>
                  <a:lnTo>
                    <a:pt x="415" y="248"/>
                  </a:lnTo>
                  <a:lnTo>
                    <a:pt x="415" y="248"/>
                  </a:lnTo>
                  <a:lnTo>
                    <a:pt x="409" y="247"/>
                  </a:lnTo>
                  <a:lnTo>
                    <a:pt x="406" y="245"/>
                  </a:lnTo>
                  <a:lnTo>
                    <a:pt x="404" y="24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0"/>
            <p:cNvSpPr>
              <a:spLocks/>
            </p:cNvSpPr>
            <p:nvPr userDrawn="1"/>
          </p:nvSpPr>
          <p:spPr bwMode="auto">
            <a:xfrm>
              <a:off x="557" y="898"/>
              <a:ext cx="233" cy="61"/>
            </a:xfrm>
            <a:custGeom>
              <a:avLst/>
              <a:gdLst>
                <a:gd name="T0" fmla="*/ 0 w 233"/>
                <a:gd name="T1" fmla="*/ 23 h 61"/>
                <a:gd name="T2" fmla="*/ 0 w 233"/>
                <a:gd name="T3" fmla="*/ 23 h 61"/>
                <a:gd name="T4" fmla="*/ 13 w 233"/>
                <a:gd name="T5" fmla="*/ 33 h 61"/>
                <a:gd name="T6" fmla="*/ 25 w 233"/>
                <a:gd name="T7" fmla="*/ 40 h 61"/>
                <a:gd name="T8" fmla="*/ 25 w 233"/>
                <a:gd name="T9" fmla="*/ 40 h 61"/>
                <a:gd name="T10" fmla="*/ 46 w 233"/>
                <a:gd name="T11" fmla="*/ 48 h 61"/>
                <a:gd name="T12" fmla="*/ 60 w 233"/>
                <a:gd name="T13" fmla="*/ 52 h 61"/>
                <a:gd name="T14" fmla="*/ 74 w 233"/>
                <a:gd name="T15" fmla="*/ 56 h 61"/>
                <a:gd name="T16" fmla="*/ 92 w 233"/>
                <a:gd name="T17" fmla="*/ 59 h 61"/>
                <a:gd name="T18" fmla="*/ 110 w 233"/>
                <a:gd name="T19" fmla="*/ 61 h 61"/>
                <a:gd name="T20" fmla="*/ 129 w 233"/>
                <a:gd name="T21" fmla="*/ 61 h 61"/>
                <a:gd name="T22" fmla="*/ 151 w 233"/>
                <a:gd name="T23" fmla="*/ 60 h 61"/>
                <a:gd name="T24" fmla="*/ 151 w 233"/>
                <a:gd name="T25" fmla="*/ 60 h 61"/>
                <a:gd name="T26" fmla="*/ 171 w 233"/>
                <a:gd name="T27" fmla="*/ 57 h 61"/>
                <a:gd name="T28" fmla="*/ 187 w 233"/>
                <a:gd name="T29" fmla="*/ 54 h 61"/>
                <a:gd name="T30" fmla="*/ 202 w 233"/>
                <a:gd name="T31" fmla="*/ 50 h 61"/>
                <a:gd name="T32" fmla="*/ 213 w 233"/>
                <a:gd name="T33" fmla="*/ 46 h 61"/>
                <a:gd name="T34" fmla="*/ 229 w 233"/>
                <a:gd name="T35" fmla="*/ 38 h 61"/>
                <a:gd name="T36" fmla="*/ 233 w 233"/>
                <a:gd name="T37" fmla="*/ 35 h 61"/>
                <a:gd name="T38" fmla="*/ 233 w 233"/>
                <a:gd name="T39" fmla="*/ 35 h 61"/>
                <a:gd name="T40" fmla="*/ 226 w 233"/>
                <a:gd name="T41" fmla="*/ 33 h 61"/>
                <a:gd name="T42" fmla="*/ 220 w 233"/>
                <a:gd name="T43" fmla="*/ 29 h 61"/>
                <a:gd name="T44" fmla="*/ 210 w 233"/>
                <a:gd name="T45" fmla="*/ 21 h 61"/>
                <a:gd name="T46" fmla="*/ 210 w 233"/>
                <a:gd name="T47" fmla="*/ 21 h 61"/>
                <a:gd name="T48" fmla="*/ 209 w 233"/>
                <a:gd name="T49" fmla="*/ 26 h 61"/>
                <a:gd name="T50" fmla="*/ 209 w 233"/>
                <a:gd name="T51" fmla="*/ 26 h 61"/>
                <a:gd name="T52" fmla="*/ 208 w 233"/>
                <a:gd name="T53" fmla="*/ 34 h 61"/>
                <a:gd name="T54" fmla="*/ 208 w 233"/>
                <a:gd name="T55" fmla="*/ 34 h 61"/>
                <a:gd name="T56" fmla="*/ 203 w 233"/>
                <a:gd name="T57" fmla="*/ 33 h 61"/>
                <a:gd name="T58" fmla="*/ 203 w 233"/>
                <a:gd name="T59" fmla="*/ 33 h 61"/>
                <a:gd name="T60" fmla="*/ 199 w 233"/>
                <a:gd name="T61" fmla="*/ 30 h 61"/>
                <a:gd name="T62" fmla="*/ 196 w 233"/>
                <a:gd name="T63" fmla="*/ 27 h 61"/>
                <a:gd name="T64" fmla="*/ 193 w 233"/>
                <a:gd name="T65" fmla="*/ 22 h 61"/>
                <a:gd name="T66" fmla="*/ 192 w 233"/>
                <a:gd name="T67" fmla="*/ 16 h 61"/>
                <a:gd name="T68" fmla="*/ 192 w 233"/>
                <a:gd name="T69" fmla="*/ 16 h 61"/>
                <a:gd name="T70" fmla="*/ 192 w 233"/>
                <a:gd name="T71" fmla="*/ 15 h 61"/>
                <a:gd name="T72" fmla="*/ 192 w 233"/>
                <a:gd name="T73" fmla="*/ 15 h 61"/>
                <a:gd name="T74" fmla="*/ 182 w 233"/>
                <a:gd name="T75" fmla="*/ 18 h 61"/>
                <a:gd name="T76" fmla="*/ 169 w 233"/>
                <a:gd name="T77" fmla="*/ 22 h 61"/>
                <a:gd name="T78" fmla="*/ 153 w 233"/>
                <a:gd name="T79" fmla="*/ 26 h 61"/>
                <a:gd name="T80" fmla="*/ 137 w 233"/>
                <a:gd name="T81" fmla="*/ 27 h 61"/>
                <a:gd name="T82" fmla="*/ 137 w 233"/>
                <a:gd name="T83" fmla="*/ 27 h 61"/>
                <a:gd name="T84" fmla="*/ 107 w 233"/>
                <a:gd name="T85" fmla="*/ 26 h 61"/>
                <a:gd name="T86" fmla="*/ 93 w 233"/>
                <a:gd name="T87" fmla="*/ 24 h 61"/>
                <a:gd name="T88" fmla="*/ 78 w 233"/>
                <a:gd name="T89" fmla="*/ 22 h 61"/>
                <a:gd name="T90" fmla="*/ 63 w 233"/>
                <a:gd name="T91" fmla="*/ 19 h 61"/>
                <a:gd name="T92" fmla="*/ 49 w 233"/>
                <a:gd name="T93" fmla="*/ 15 h 61"/>
                <a:gd name="T94" fmla="*/ 34 w 233"/>
                <a:gd name="T95" fmla="*/ 10 h 61"/>
                <a:gd name="T96" fmla="*/ 21 w 233"/>
                <a:gd name="T97" fmla="*/ 5 h 61"/>
                <a:gd name="T98" fmla="*/ 21 w 233"/>
                <a:gd name="T99" fmla="*/ 5 h 61"/>
                <a:gd name="T100" fmla="*/ 10 w 233"/>
                <a:gd name="T101" fmla="*/ 0 h 61"/>
                <a:gd name="T102" fmla="*/ 10 w 233"/>
                <a:gd name="T103" fmla="*/ 0 h 61"/>
                <a:gd name="T104" fmla="*/ 10 w 233"/>
                <a:gd name="T105" fmla="*/ 1 h 61"/>
                <a:gd name="T106" fmla="*/ 10 w 233"/>
                <a:gd name="T107" fmla="*/ 4 h 61"/>
                <a:gd name="T108" fmla="*/ 12 w 233"/>
                <a:gd name="T109" fmla="*/ 10 h 61"/>
                <a:gd name="T110" fmla="*/ 17 w 233"/>
                <a:gd name="T111" fmla="*/ 17 h 61"/>
                <a:gd name="T112" fmla="*/ 17 w 233"/>
                <a:gd name="T113" fmla="*/ 17 h 61"/>
                <a:gd name="T114" fmla="*/ 11 w 233"/>
                <a:gd name="T115" fmla="*/ 16 h 61"/>
                <a:gd name="T116" fmla="*/ 5 w 233"/>
                <a:gd name="T117" fmla="*/ 18 h 61"/>
                <a:gd name="T118" fmla="*/ 5 w 233"/>
                <a:gd name="T119" fmla="*/ 18 h 61"/>
                <a:gd name="T120" fmla="*/ 1 w 233"/>
                <a:gd name="T121" fmla="*/ 21 h 61"/>
                <a:gd name="T122" fmla="*/ 0 w 233"/>
                <a:gd name="T123"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61">
                  <a:moveTo>
                    <a:pt x="0" y="23"/>
                  </a:moveTo>
                  <a:lnTo>
                    <a:pt x="0" y="23"/>
                  </a:lnTo>
                  <a:lnTo>
                    <a:pt x="13" y="33"/>
                  </a:lnTo>
                  <a:lnTo>
                    <a:pt x="25" y="40"/>
                  </a:lnTo>
                  <a:lnTo>
                    <a:pt x="25" y="40"/>
                  </a:lnTo>
                  <a:lnTo>
                    <a:pt x="46" y="48"/>
                  </a:lnTo>
                  <a:lnTo>
                    <a:pt x="60" y="52"/>
                  </a:lnTo>
                  <a:lnTo>
                    <a:pt x="74" y="56"/>
                  </a:lnTo>
                  <a:lnTo>
                    <a:pt x="92" y="59"/>
                  </a:lnTo>
                  <a:lnTo>
                    <a:pt x="110" y="61"/>
                  </a:lnTo>
                  <a:lnTo>
                    <a:pt x="129" y="61"/>
                  </a:lnTo>
                  <a:lnTo>
                    <a:pt x="151" y="60"/>
                  </a:lnTo>
                  <a:lnTo>
                    <a:pt x="151" y="60"/>
                  </a:lnTo>
                  <a:lnTo>
                    <a:pt x="171" y="57"/>
                  </a:lnTo>
                  <a:lnTo>
                    <a:pt x="187" y="54"/>
                  </a:lnTo>
                  <a:lnTo>
                    <a:pt x="202" y="50"/>
                  </a:lnTo>
                  <a:lnTo>
                    <a:pt x="213" y="46"/>
                  </a:lnTo>
                  <a:lnTo>
                    <a:pt x="229" y="38"/>
                  </a:lnTo>
                  <a:lnTo>
                    <a:pt x="233" y="35"/>
                  </a:lnTo>
                  <a:lnTo>
                    <a:pt x="233" y="35"/>
                  </a:lnTo>
                  <a:lnTo>
                    <a:pt x="226" y="33"/>
                  </a:lnTo>
                  <a:lnTo>
                    <a:pt x="220" y="29"/>
                  </a:lnTo>
                  <a:lnTo>
                    <a:pt x="210" y="21"/>
                  </a:lnTo>
                  <a:lnTo>
                    <a:pt x="210" y="21"/>
                  </a:lnTo>
                  <a:lnTo>
                    <a:pt x="209" y="26"/>
                  </a:lnTo>
                  <a:lnTo>
                    <a:pt x="209" y="26"/>
                  </a:lnTo>
                  <a:lnTo>
                    <a:pt x="208" y="34"/>
                  </a:lnTo>
                  <a:lnTo>
                    <a:pt x="208" y="34"/>
                  </a:lnTo>
                  <a:lnTo>
                    <a:pt x="203" y="33"/>
                  </a:lnTo>
                  <a:lnTo>
                    <a:pt x="203" y="33"/>
                  </a:lnTo>
                  <a:lnTo>
                    <a:pt x="199" y="30"/>
                  </a:lnTo>
                  <a:lnTo>
                    <a:pt x="196" y="27"/>
                  </a:lnTo>
                  <a:lnTo>
                    <a:pt x="193" y="22"/>
                  </a:lnTo>
                  <a:lnTo>
                    <a:pt x="192" y="16"/>
                  </a:lnTo>
                  <a:lnTo>
                    <a:pt x="192" y="16"/>
                  </a:lnTo>
                  <a:lnTo>
                    <a:pt x="192" y="15"/>
                  </a:lnTo>
                  <a:lnTo>
                    <a:pt x="192" y="15"/>
                  </a:lnTo>
                  <a:lnTo>
                    <a:pt x="182" y="18"/>
                  </a:lnTo>
                  <a:lnTo>
                    <a:pt x="169" y="22"/>
                  </a:lnTo>
                  <a:lnTo>
                    <a:pt x="153" y="26"/>
                  </a:lnTo>
                  <a:lnTo>
                    <a:pt x="137" y="27"/>
                  </a:lnTo>
                  <a:lnTo>
                    <a:pt x="137" y="27"/>
                  </a:lnTo>
                  <a:lnTo>
                    <a:pt x="107" y="26"/>
                  </a:lnTo>
                  <a:lnTo>
                    <a:pt x="93" y="24"/>
                  </a:lnTo>
                  <a:lnTo>
                    <a:pt x="78" y="22"/>
                  </a:lnTo>
                  <a:lnTo>
                    <a:pt x="63" y="19"/>
                  </a:lnTo>
                  <a:lnTo>
                    <a:pt x="49" y="15"/>
                  </a:lnTo>
                  <a:lnTo>
                    <a:pt x="34" y="10"/>
                  </a:lnTo>
                  <a:lnTo>
                    <a:pt x="21" y="5"/>
                  </a:lnTo>
                  <a:lnTo>
                    <a:pt x="21" y="5"/>
                  </a:lnTo>
                  <a:lnTo>
                    <a:pt x="10" y="0"/>
                  </a:lnTo>
                  <a:lnTo>
                    <a:pt x="10" y="0"/>
                  </a:lnTo>
                  <a:lnTo>
                    <a:pt x="10" y="1"/>
                  </a:lnTo>
                  <a:lnTo>
                    <a:pt x="10" y="4"/>
                  </a:lnTo>
                  <a:lnTo>
                    <a:pt x="12" y="10"/>
                  </a:lnTo>
                  <a:lnTo>
                    <a:pt x="17" y="17"/>
                  </a:lnTo>
                  <a:lnTo>
                    <a:pt x="17" y="17"/>
                  </a:lnTo>
                  <a:lnTo>
                    <a:pt x="11" y="16"/>
                  </a:lnTo>
                  <a:lnTo>
                    <a:pt x="5" y="18"/>
                  </a:lnTo>
                  <a:lnTo>
                    <a:pt x="5" y="18"/>
                  </a:lnTo>
                  <a:lnTo>
                    <a:pt x="1" y="21"/>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31"/>
            <p:cNvSpPr>
              <a:spLocks/>
            </p:cNvSpPr>
            <p:nvPr userDrawn="1"/>
          </p:nvSpPr>
          <p:spPr bwMode="auto">
            <a:xfrm>
              <a:off x="504" y="701"/>
              <a:ext cx="239" cy="170"/>
            </a:xfrm>
            <a:custGeom>
              <a:avLst/>
              <a:gdLst>
                <a:gd name="T0" fmla="*/ 218 w 239"/>
                <a:gd name="T1" fmla="*/ 14 h 170"/>
                <a:gd name="T2" fmla="*/ 214 w 239"/>
                <a:gd name="T3" fmla="*/ 3 h 170"/>
                <a:gd name="T4" fmla="*/ 208 w 239"/>
                <a:gd name="T5" fmla="*/ 0 h 170"/>
                <a:gd name="T6" fmla="*/ 152 w 239"/>
                <a:gd name="T7" fmla="*/ 27 h 170"/>
                <a:gd name="T8" fmla="*/ 138 w 239"/>
                <a:gd name="T9" fmla="*/ 36 h 170"/>
                <a:gd name="T10" fmla="*/ 118 w 239"/>
                <a:gd name="T11" fmla="*/ 36 h 170"/>
                <a:gd name="T12" fmla="*/ 121 w 239"/>
                <a:gd name="T13" fmla="*/ 48 h 170"/>
                <a:gd name="T14" fmla="*/ 115 w 239"/>
                <a:gd name="T15" fmla="*/ 53 h 170"/>
                <a:gd name="T16" fmla="*/ 121 w 239"/>
                <a:gd name="T17" fmla="*/ 63 h 170"/>
                <a:gd name="T18" fmla="*/ 132 w 239"/>
                <a:gd name="T19" fmla="*/ 61 h 170"/>
                <a:gd name="T20" fmla="*/ 126 w 239"/>
                <a:gd name="T21" fmla="*/ 77 h 170"/>
                <a:gd name="T22" fmla="*/ 98 w 239"/>
                <a:gd name="T23" fmla="*/ 98 h 170"/>
                <a:gd name="T24" fmla="*/ 67 w 239"/>
                <a:gd name="T25" fmla="*/ 104 h 170"/>
                <a:gd name="T26" fmla="*/ 53 w 239"/>
                <a:gd name="T27" fmla="*/ 92 h 170"/>
                <a:gd name="T28" fmla="*/ 45 w 239"/>
                <a:gd name="T29" fmla="*/ 85 h 170"/>
                <a:gd name="T30" fmla="*/ 33 w 239"/>
                <a:gd name="T31" fmla="*/ 85 h 170"/>
                <a:gd name="T32" fmla="*/ 19 w 239"/>
                <a:gd name="T33" fmla="*/ 92 h 170"/>
                <a:gd name="T34" fmla="*/ 32 w 239"/>
                <a:gd name="T35" fmla="*/ 94 h 170"/>
                <a:gd name="T36" fmla="*/ 30 w 239"/>
                <a:gd name="T37" fmla="*/ 101 h 170"/>
                <a:gd name="T38" fmla="*/ 50 w 239"/>
                <a:gd name="T39" fmla="*/ 114 h 170"/>
                <a:gd name="T40" fmla="*/ 50 w 239"/>
                <a:gd name="T41" fmla="*/ 115 h 170"/>
                <a:gd name="T42" fmla="*/ 26 w 239"/>
                <a:gd name="T43" fmla="*/ 108 h 170"/>
                <a:gd name="T44" fmla="*/ 19 w 239"/>
                <a:gd name="T45" fmla="*/ 110 h 170"/>
                <a:gd name="T46" fmla="*/ 5 w 239"/>
                <a:gd name="T47" fmla="*/ 115 h 170"/>
                <a:gd name="T48" fmla="*/ 1 w 239"/>
                <a:gd name="T49" fmla="*/ 130 h 170"/>
                <a:gd name="T50" fmla="*/ 11 w 239"/>
                <a:gd name="T51" fmla="*/ 121 h 170"/>
                <a:gd name="T52" fmla="*/ 15 w 239"/>
                <a:gd name="T53" fmla="*/ 126 h 170"/>
                <a:gd name="T54" fmla="*/ 17 w 239"/>
                <a:gd name="T55" fmla="*/ 132 h 170"/>
                <a:gd name="T56" fmla="*/ 44 w 239"/>
                <a:gd name="T57" fmla="*/ 131 h 170"/>
                <a:gd name="T58" fmla="*/ 50 w 239"/>
                <a:gd name="T59" fmla="*/ 132 h 170"/>
                <a:gd name="T60" fmla="*/ 26 w 239"/>
                <a:gd name="T61" fmla="*/ 138 h 170"/>
                <a:gd name="T62" fmla="*/ 25 w 239"/>
                <a:gd name="T63" fmla="*/ 143 h 170"/>
                <a:gd name="T64" fmla="*/ 19 w 239"/>
                <a:gd name="T65" fmla="*/ 157 h 170"/>
                <a:gd name="T66" fmla="*/ 23 w 239"/>
                <a:gd name="T67" fmla="*/ 166 h 170"/>
                <a:gd name="T68" fmla="*/ 27 w 239"/>
                <a:gd name="T69" fmla="*/ 164 h 170"/>
                <a:gd name="T70" fmla="*/ 28 w 239"/>
                <a:gd name="T71" fmla="*/ 158 h 170"/>
                <a:gd name="T72" fmla="*/ 37 w 239"/>
                <a:gd name="T73" fmla="*/ 163 h 170"/>
                <a:gd name="T74" fmla="*/ 48 w 239"/>
                <a:gd name="T75" fmla="*/ 155 h 170"/>
                <a:gd name="T76" fmla="*/ 63 w 239"/>
                <a:gd name="T77" fmla="*/ 143 h 170"/>
                <a:gd name="T78" fmla="*/ 72 w 239"/>
                <a:gd name="T79" fmla="*/ 142 h 170"/>
                <a:gd name="T80" fmla="*/ 74 w 239"/>
                <a:gd name="T81" fmla="*/ 149 h 170"/>
                <a:gd name="T82" fmla="*/ 77 w 239"/>
                <a:gd name="T83" fmla="*/ 157 h 170"/>
                <a:gd name="T84" fmla="*/ 76 w 239"/>
                <a:gd name="T85" fmla="*/ 163 h 170"/>
                <a:gd name="T86" fmla="*/ 91 w 239"/>
                <a:gd name="T87" fmla="*/ 151 h 170"/>
                <a:gd name="T88" fmla="*/ 94 w 239"/>
                <a:gd name="T89" fmla="*/ 147 h 170"/>
                <a:gd name="T90" fmla="*/ 97 w 239"/>
                <a:gd name="T91" fmla="*/ 142 h 170"/>
                <a:gd name="T92" fmla="*/ 98 w 239"/>
                <a:gd name="T93" fmla="*/ 135 h 170"/>
                <a:gd name="T94" fmla="*/ 112 w 239"/>
                <a:gd name="T95" fmla="*/ 130 h 170"/>
                <a:gd name="T96" fmla="*/ 114 w 239"/>
                <a:gd name="T97" fmla="*/ 121 h 170"/>
                <a:gd name="T98" fmla="*/ 121 w 239"/>
                <a:gd name="T99" fmla="*/ 120 h 170"/>
                <a:gd name="T100" fmla="*/ 134 w 239"/>
                <a:gd name="T101" fmla="*/ 132 h 170"/>
                <a:gd name="T102" fmla="*/ 154 w 239"/>
                <a:gd name="T103" fmla="*/ 122 h 170"/>
                <a:gd name="T104" fmla="*/ 152 w 239"/>
                <a:gd name="T105" fmla="*/ 114 h 170"/>
                <a:gd name="T106" fmla="*/ 149 w 239"/>
                <a:gd name="T107" fmla="*/ 104 h 170"/>
                <a:gd name="T108" fmla="*/ 164 w 239"/>
                <a:gd name="T109" fmla="*/ 116 h 170"/>
                <a:gd name="T110" fmla="*/ 185 w 239"/>
                <a:gd name="T111" fmla="*/ 104 h 170"/>
                <a:gd name="T112" fmla="*/ 182 w 239"/>
                <a:gd name="T113" fmla="*/ 101 h 170"/>
                <a:gd name="T114" fmla="*/ 176 w 239"/>
                <a:gd name="T115" fmla="*/ 88 h 170"/>
                <a:gd name="T116" fmla="*/ 175 w 239"/>
                <a:gd name="T117" fmla="*/ 77 h 170"/>
                <a:gd name="T118" fmla="*/ 175 w 239"/>
                <a:gd name="T119" fmla="*/ 66 h 170"/>
                <a:gd name="T120" fmla="*/ 236 w 239"/>
                <a:gd name="T121" fmla="*/ 3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70">
                  <a:moveTo>
                    <a:pt x="230" y="21"/>
                  </a:moveTo>
                  <a:lnTo>
                    <a:pt x="230" y="21"/>
                  </a:lnTo>
                  <a:lnTo>
                    <a:pt x="224" y="16"/>
                  </a:lnTo>
                  <a:lnTo>
                    <a:pt x="218" y="14"/>
                  </a:lnTo>
                  <a:lnTo>
                    <a:pt x="207" y="9"/>
                  </a:lnTo>
                  <a:lnTo>
                    <a:pt x="207" y="9"/>
                  </a:lnTo>
                  <a:lnTo>
                    <a:pt x="212" y="5"/>
                  </a:lnTo>
                  <a:lnTo>
                    <a:pt x="214" y="3"/>
                  </a:lnTo>
                  <a:lnTo>
                    <a:pt x="214" y="2"/>
                  </a:lnTo>
                  <a:lnTo>
                    <a:pt x="214" y="2"/>
                  </a:lnTo>
                  <a:lnTo>
                    <a:pt x="211" y="0"/>
                  </a:lnTo>
                  <a:lnTo>
                    <a:pt x="208" y="0"/>
                  </a:lnTo>
                  <a:lnTo>
                    <a:pt x="208" y="0"/>
                  </a:lnTo>
                  <a:lnTo>
                    <a:pt x="187" y="9"/>
                  </a:lnTo>
                  <a:lnTo>
                    <a:pt x="169" y="18"/>
                  </a:lnTo>
                  <a:lnTo>
                    <a:pt x="152" y="27"/>
                  </a:lnTo>
                  <a:lnTo>
                    <a:pt x="140" y="36"/>
                  </a:lnTo>
                  <a:lnTo>
                    <a:pt x="140" y="36"/>
                  </a:lnTo>
                  <a:lnTo>
                    <a:pt x="138" y="36"/>
                  </a:lnTo>
                  <a:lnTo>
                    <a:pt x="138" y="36"/>
                  </a:lnTo>
                  <a:lnTo>
                    <a:pt x="135" y="38"/>
                  </a:lnTo>
                  <a:lnTo>
                    <a:pt x="131" y="38"/>
                  </a:lnTo>
                  <a:lnTo>
                    <a:pt x="124" y="37"/>
                  </a:lnTo>
                  <a:lnTo>
                    <a:pt x="118" y="36"/>
                  </a:lnTo>
                  <a:lnTo>
                    <a:pt x="116" y="35"/>
                  </a:lnTo>
                  <a:lnTo>
                    <a:pt x="114" y="46"/>
                  </a:lnTo>
                  <a:lnTo>
                    <a:pt x="114" y="46"/>
                  </a:lnTo>
                  <a:lnTo>
                    <a:pt x="121" y="48"/>
                  </a:lnTo>
                  <a:lnTo>
                    <a:pt x="126" y="50"/>
                  </a:lnTo>
                  <a:lnTo>
                    <a:pt x="126" y="50"/>
                  </a:lnTo>
                  <a:lnTo>
                    <a:pt x="119" y="52"/>
                  </a:lnTo>
                  <a:lnTo>
                    <a:pt x="115" y="53"/>
                  </a:lnTo>
                  <a:lnTo>
                    <a:pt x="113" y="55"/>
                  </a:lnTo>
                  <a:lnTo>
                    <a:pt x="116" y="65"/>
                  </a:lnTo>
                  <a:lnTo>
                    <a:pt x="116" y="65"/>
                  </a:lnTo>
                  <a:lnTo>
                    <a:pt x="121" y="63"/>
                  </a:lnTo>
                  <a:lnTo>
                    <a:pt x="126" y="61"/>
                  </a:lnTo>
                  <a:lnTo>
                    <a:pt x="132" y="60"/>
                  </a:lnTo>
                  <a:lnTo>
                    <a:pt x="132" y="60"/>
                  </a:lnTo>
                  <a:lnTo>
                    <a:pt x="132" y="61"/>
                  </a:lnTo>
                  <a:lnTo>
                    <a:pt x="132" y="61"/>
                  </a:lnTo>
                  <a:lnTo>
                    <a:pt x="132" y="66"/>
                  </a:lnTo>
                  <a:lnTo>
                    <a:pt x="130" y="71"/>
                  </a:lnTo>
                  <a:lnTo>
                    <a:pt x="126" y="77"/>
                  </a:lnTo>
                  <a:lnTo>
                    <a:pt x="121" y="82"/>
                  </a:lnTo>
                  <a:lnTo>
                    <a:pt x="110" y="92"/>
                  </a:lnTo>
                  <a:lnTo>
                    <a:pt x="104" y="96"/>
                  </a:lnTo>
                  <a:lnTo>
                    <a:pt x="98" y="98"/>
                  </a:lnTo>
                  <a:lnTo>
                    <a:pt x="98" y="98"/>
                  </a:lnTo>
                  <a:lnTo>
                    <a:pt x="86" y="102"/>
                  </a:lnTo>
                  <a:lnTo>
                    <a:pt x="75" y="104"/>
                  </a:lnTo>
                  <a:lnTo>
                    <a:pt x="67" y="104"/>
                  </a:lnTo>
                  <a:lnTo>
                    <a:pt x="64" y="103"/>
                  </a:lnTo>
                  <a:lnTo>
                    <a:pt x="64" y="103"/>
                  </a:lnTo>
                  <a:lnTo>
                    <a:pt x="56" y="97"/>
                  </a:lnTo>
                  <a:lnTo>
                    <a:pt x="53" y="92"/>
                  </a:lnTo>
                  <a:lnTo>
                    <a:pt x="49" y="87"/>
                  </a:lnTo>
                  <a:lnTo>
                    <a:pt x="48" y="85"/>
                  </a:lnTo>
                  <a:lnTo>
                    <a:pt x="45" y="85"/>
                  </a:lnTo>
                  <a:lnTo>
                    <a:pt x="45" y="85"/>
                  </a:lnTo>
                  <a:lnTo>
                    <a:pt x="43" y="85"/>
                  </a:lnTo>
                  <a:lnTo>
                    <a:pt x="41" y="86"/>
                  </a:lnTo>
                  <a:lnTo>
                    <a:pt x="41" y="86"/>
                  </a:lnTo>
                  <a:lnTo>
                    <a:pt x="33" y="85"/>
                  </a:lnTo>
                  <a:lnTo>
                    <a:pt x="27" y="86"/>
                  </a:lnTo>
                  <a:lnTo>
                    <a:pt x="22" y="88"/>
                  </a:lnTo>
                  <a:lnTo>
                    <a:pt x="20" y="90"/>
                  </a:lnTo>
                  <a:lnTo>
                    <a:pt x="19" y="92"/>
                  </a:lnTo>
                  <a:lnTo>
                    <a:pt x="19" y="92"/>
                  </a:lnTo>
                  <a:lnTo>
                    <a:pt x="27" y="92"/>
                  </a:lnTo>
                  <a:lnTo>
                    <a:pt x="32" y="93"/>
                  </a:lnTo>
                  <a:lnTo>
                    <a:pt x="32" y="94"/>
                  </a:lnTo>
                  <a:lnTo>
                    <a:pt x="31" y="96"/>
                  </a:lnTo>
                  <a:lnTo>
                    <a:pt x="31" y="96"/>
                  </a:lnTo>
                  <a:lnTo>
                    <a:pt x="28" y="98"/>
                  </a:lnTo>
                  <a:lnTo>
                    <a:pt x="30" y="101"/>
                  </a:lnTo>
                  <a:lnTo>
                    <a:pt x="31" y="103"/>
                  </a:lnTo>
                  <a:lnTo>
                    <a:pt x="34" y="105"/>
                  </a:lnTo>
                  <a:lnTo>
                    <a:pt x="50" y="114"/>
                  </a:lnTo>
                  <a:lnTo>
                    <a:pt x="50" y="114"/>
                  </a:lnTo>
                  <a:lnTo>
                    <a:pt x="50" y="114"/>
                  </a:lnTo>
                  <a:lnTo>
                    <a:pt x="50" y="115"/>
                  </a:lnTo>
                  <a:lnTo>
                    <a:pt x="50" y="115"/>
                  </a:lnTo>
                  <a:lnTo>
                    <a:pt x="50" y="115"/>
                  </a:lnTo>
                  <a:lnTo>
                    <a:pt x="45" y="115"/>
                  </a:lnTo>
                  <a:lnTo>
                    <a:pt x="39" y="113"/>
                  </a:lnTo>
                  <a:lnTo>
                    <a:pt x="26" y="108"/>
                  </a:lnTo>
                  <a:lnTo>
                    <a:pt x="26" y="108"/>
                  </a:lnTo>
                  <a:lnTo>
                    <a:pt x="23" y="108"/>
                  </a:lnTo>
                  <a:lnTo>
                    <a:pt x="21" y="108"/>
                  </a:lnTo>
                  <a:lnTo>
                    <a:pt x="19" y="110"/>
                  </a:lnTo>
                  <a:lnTo>
                    <a:pt x="19" y="110"/>
                  </a:lnTo>
                  <a:lnTo>
                    <a:pt x="16" y="110"/>
                  </a:lnTo>
                  <a:lnTo>
                    <a:pt x="12" y="110"/>
                  </a:lnTo>
                  <a:lnTo>
                    <a:pt x="8" y="113"/>
                  </a:lnTo>
                  <a:lnTo>
                    <a:pt x="5" y="115"/>
                  </a:lnTo>
                  <a:lnTo>
                    <a:pt x="1" y="118"/>
                  </a:lnTo>
                  <a:lnTo>
                    <a:pt x="0" y="121"/>
                  </a:lnTo>
                  <a:lnTo>
                    <a:pt x="0" y="125"/>
                  </a:lnTo>
                  <a:lnTo>
                    <a:pt x="1" y="130"/>
                  </a:lnTo>
                  <a:lnTo>
                    <a:pt x="1" y="130"/>
                  </a:lnTo>
                  <a:lnTo>
                    <a:pt x="5" y="125"/>
                  </a:lnTo>
                  <a:lnTo>
                    <a:pt x="9" y="121"/>
                  </a:lnTo>
                  <a:lnTo>
                    <a:pt x="11" y="121"/>
                  </a:lnTo>
                  <a:lnTo>
                    <a:pt x="14" y="121"/>
                  </a:lnTo>
                  <a:lnTo>
                    <a:pt x="14" y="121"/>
                  </a:lnTo>
                  <a:lnTo>
                    <a:pt x="15" y="122"/>
                  </a:lnTo>
                  <a:lnTo>
                    <a:pt x="15" y="126"/>
                  </a:lnTo>
                  <a:lnTo>
                    <a:pt x="15" y="129"/>
                  </a:lnTo>
                  <a:lnTo>
                    <a:pt x="16" y="131"/>
                  </a:lnTo>
                  <a:lnTo>
                    <a:pt x="17" y="132"/>
                  </a:lnTo>
                  <a:lnTo>
                    <a:pt x="17" y="132"/>
                  </a:lnTo>
                  <a:lnTo>
                    <a:pt x="20" y="133"/>
                  </a:lnTo>
                  <a:lnTo>
                    <a:pt x="25" y="133"/>
                  </a:lnTo>
                  <a:lnTo>
                    <a:pt x="34" y="132"/>
                  </a:lnTo>
                  <a:lnTo>
                    <a:pt x="44" y="131"/>
                  </a:lnTo>
                  <a:lnTo>
                    <a:pt x="49" y="131"/>
                  </a:lnTo>
                  <a:lnTo>
                    <a:pt x="50" y="131"/>
                  </a:lnTo>
                  <a:lnTo>
                    <a:pt x="50" y="131"/>
                  </a:lnTo>
                  <a:lnTo>
                    <a:pt x="50" y="132"/>
                  </a:lnTo>
                  <a:lnTo>
                    <a:pt x="48" y="133"/>
                  </a:lnTo>
                  <a:lnTo>
                    <a:pt x="39" y="135"/>
                  </a:lnTo>
                  <a:lnTo>
                    <a:pt x="30" y="136"/>
                  </a:lnTo>
                  <a:lnTo>
                    <a:pt x="26" y="138"/>
                  </a:lnTo>
                  <a:lnTo>
                    <a:pt x="25" y="140"/>
                  </a:lnTo>
                  <a:lnTo>
                    <a:pt x="25" y="140"/>
                  </a:lnTo>
                  <a:lnTo>
                    <a:pt x="25" y="143"/>
                  </a:lnTo>
                  <a:lnTo>
                    <a:pt x="25" y="143"/>
                  </a:lnTo>
                  <a:lnTo>
                    <a:pt x="25" y="144"/>
                  </a:lnTo>
                  <a:lnTo>
                    <a:pt x="22" y="147"/>
                  </a:lnTo>
                  <a:lnTo>
                    <a:pt x="20" y="152"/>
                  </a:lnTo>
                  <a:lnTo>
                    <a:pt x="19" y="157"/>
                  </a:lnTo>
                  <a:lnTo>
                    <a:pt x="19" y="157"/>
                  </a:lnTo>
                  <a:lnTo>
                    <a:pt x="19" y="159"/>
                  </a:lnTo>
                  <a:lnTo>
                    <a:pt x="20" y="163"/>
                  </a:lnTo>
                  <a:lnTo>
                    <a:pt x="23" y="166"/>
                  </a:lnTo>
                  <a:lnTo>
                    <a:pt x="27" y="170"/>
                  </a:lnTo>
                  <a:lnTo>
                    <a:pt x="27" y="170"/>
                  </a:lnTo>
                  <a:lnTo>
                    <a:pt x="28" y="169"/>
                  </a:lnTo>
                  <a:lnTo>
                    <a:pt x="27" y="164"/>
                  </a:lnTo>
                  <a:lnTo>
                    <a:pt x="27" y="160"/>
                  </a:lnTo>
                  <a:lnTo>
                    <a:pt x="28" y="159"/>
                  </a:lnTo>
                  <a:lnTo>
                    <a:pt x="28" y="158"/>
                  </a:lnTo>
                  <a:lnTo>
                    <a:pt x="28" y="158"/>
                  </a:lnTo>
                  <a:lnTo>
                    <a:pt x="31" y="158"/>
                  </a:lnTo>
                  <a:lnTo>
                    <a:pt x="32" y="159"/>
                  </a:lnTo>
                  <a:lnTo>
                    <a:pt x="34" y="162"/>
                  </a:lnTo>
                  <a:lnTo>
                    <a:pt x="37" y="163"/>
                  </a:lnTo>
                  <a:lnTo>
                    <a:pt x="37" y="163"/>
                  </a:lnTo>
                  <a:lnTo>
                    <a:pt x="39" y="162"/>
                  </a:lnTo>
                  <a:lnTo>
                    <a:pt x="42" y="160"/>
                  </a:lnTo>
                  <a:lnTo>
                    <a:pt x="48" y="155"/>
                  </a:lnTo>
                  <a:lnTo>
                    <a:pt x="54" y="149"/>
                  </a:lnTo>
                  <a:lnTo>
                    <a:pt x="58" y="146"/>
                  </a:lnTo>
                  <a:lnTo>
                    <a:pt x="63" y="143"/>
                  </a:lnTo>
                  <a:lnTo>
                    <a:pt x="63" y="143"/>
                  </a:lnTo>
                  <a:lnTo>
                    <a:pt x="69" y="141"/>
                  </a:lnTo>
                  <a:lnTo>
                    <a:pt x="71" y="140"/>
                  </a:lnTo>
                  <a:lnTo>
                    <a:pt x="72" y="141"/>
                  </a:lnTo>
                  <a:lnTo>
                    <a:pt x="72" y="142"/>
                  </a:lnTo>
                  <a:lnTo>
                    <a:pt x="72" y="146"/>
                  </a:lnTo>
                  <a:lnTo>
                    <a:pt x="72" y="148"/>
                  </a:lnTo>
                  <a:lnTo>
                    <a:pt x="74" y="149"/>
                  </a:lnTo>
                  <a:lnTo>
                    <a:pt x="74" y="149"/>
                  </a:lnTo>
                  <a:lnTo>
                    <a:pt x="77" y="151"/>
                  </a:lnTo>
                  <a:lnTo>
                    <a:pt x="78" y="152"/>
                  </a:lnTo>
                  <a:lnTo>
                    <a:pt x="78" y="154"/>
                  </a:lnTo>
                  <a:lnTo>
                    <a:pt x="77" y="157"/>
                  </a:lnTo>
                  <a:lnTo>
                    <a:pt x="75" y="160"/>
                  </a:lnTo>
                  <a:lnTo>
                    <a:pt x="72" y="163"/>
                  </a:lnTo>
                  <a:lnTo>
                    <a:pt x="72" y="163"/>
                  </a:lnTo>
                  <a:lnTo>
                    <a:pt x="76" y="163"/>
                  </a:lnTo>
                  <a:lnTo>
                    <a:pt x="81" y="162"/>
                  </a:lnTo>
                  <a:lnTo>
                    <a:pt x="86" y="157"/>
                  </a:lnTo>
                  <a:lnTo>
                    <a:pt x="88" y="154"/>
                  </a:lnTo>
                  <a:lnTo>
                    <a:pt x="91" y="151"/>
                  </a:lnTo>
                  <a:lnTo>
                    <a:pt x="91" y="151"/>
                  </a:lnTo>
                  <a:lnTo>
                    <a:pt x="91" y="148"/>
                  </a:lnTo>
                  <a:lnTo>
                    <a:pt x="92" y="148"/>
                  </a:lnTo>
                  <a:lnTo>
                    <a:pt x="94" y="147"/>
                  </a:lnTo>
                  <a:lnTo>
                    <a:pt x="96" y="146"/>
                  </a:lnTo>
                  <a:lnTo>
                    <a:pt x="96" y="146"/>
                  </a:lnTo>
                  <a:lnTo>
                    <a:pt x="97" y="144"/>
                  </a:lnTo>
                  <a:lnTo>
                    <a:pt x="97" y="142"/>
                  </a:lnTo>
                  <a:lnTo>
                    <a:pt x="97" y="140"/>
                  </a:lnTo>
                  <a:lnTo>
                    <a:pt x="97" y="137"/>
                  </a:lnTo>
                  <a:lnTo>
                    <a:pt x="97" y="137"/>
                  </a:lnTo>
                  <a:lnTo>
                    <a:pt x="98" y="135"/>
                  </a:lnTo>
                  <a:lnTo>
                    <a:pt x="101" y="133"/>
                  </a:lnTo>
                  <a:lnTo>
                    <a:pt x="105" y="132"/>
                  </a:lnTo>
                  <a:lnTo>
                    <a:pt x="110" y="131"/>
                  </a:lnTo>
                  <a:lnTo>
                    <a:pt x="112" y="130"/>
                  </a:lnTo>
                  <a:lnTo>
                    <a:pt x="112" y="129"/>
                  </a:lnTo>
                  <a:lnTo>
                    <a:pt x="112" y="129"/>
                  </a:lnTo>
                  <a:lnTo>
                    <a:pt x="112" y="125"/>
                  </a:lnTo>
                  <a:lnTo>
                    <a:pt x="114" y="121"/>
                  </a:lnTo>
                  <a:lnTo>
                    <a:pt x="118" y="120"/>
                  </a:lnTo>
                  <a:lnTo>
                    <a:pt x="120" y="119"/>
                  </a:lnTo>
                  <a:lnTo>
                    <a:pt x="120" y="119"/>
                  </a:lnTo>
                  <a:lnTo>
                    <a:pt x="121" y="120"/>
                  </a:lnTo>
                  <a:lnTo>
                    <a:pt x="123" y="124"/>
                  </a:lnTo>
                  <a:lnTo>
                    <a:pt x="126" y="127"/>
                  </a:lnTo>
                  <a:lnTo>
                    <a:pt x="130" y="130"/>
                  </a:lnTo>
                  <a:lnTo>
                    <a:pt x="134" y="132"/>
                  </a:lnTo>
                  <a:lnTo>
                    <a:pt x="134" y="132"/>
                  </a:lnTo>
                  <a:lnTo>
                    <a:pt x="148" y="125"/>
                  </a:lnTo>
                  <a:lnTo>
                    <a:pt x="148" y="125"/>
                  </a:lnTo>
                  <a:lnTo>
                    <a:pt x="154" y="122"/>
                  </a:lnTo>
                  <a:lnTo>
                    <a:pt x="157" y="120"/>
                  </a:lnTo>
                  <a:lnTo>
                    <a:pt x="157" y="120"/>
                  </a:lnTo>
                  <a:lnTo>
                    <a:pt x="154" y="116"/>
                  </a:lnTo>
                  <a:lnTo>
                    <a:pt x="152" y="114"/>
                  </a:lnTo>
                  <a:lnTo>
                    <a:pt x="151" y="110"/>
                  </a:lnTo>
                  <a:lnTo>
                    <a:pt x="151" y="110"/>
                  </a:lnTo>
                  <a:lnTo>
                    <a:pt x="149" y="107"/>
                  </a:lnTo>
                  <a:lnTo>
                    <a:pt x="149" y="104"/>
                  </a:lnTo>
                  <a:lnTo>
                    <a:pt x="149" y="104"/>
                  </a:lnTo>
                  <a:lnTo>
                    <a:pt x="153" y="109"/>
                  </a:lnTo>
                  <a:lnTo>
                    <a:pt x="158" y="113"/>
                  </a:lnTo>
                  <a:lnTo>
                    <a:pt x="164" y="116"/>
                  </a:lnTo>
                  <a:lnTo>
                    <a:pt x="164" y="116"/>
                  </a:lnTo>
                  <a:lnTo>
                    <a:pt x="181" y="105"/>
                  </a:lnTo>
                  <a:lnTo>
                    <a:pt x="181" y="105"/>
                  </a:lnTo>
                  <a:lnTo>
                    <a:pt x="185" y="104"/>
                  </a:lnTo>
                  <a:lnTo>
                    <a:pt x="185" y="104"/>
                  </a:lnTo>
                  <a:lnTo>
                    <a:pt x="185" y="104"/>
                  </a:lnTo>
                  <a:lnTo>
                    <a:pt x="185" y="104"/>
                  </a:lnTo>
                  <a:lnTo>
                    <a:pt x="182" y="101"/>
                  </a:lnTo>
                  <a:lnTo>
                    <a:pt x="179" y="97"/>
                  </a:lnTo>
                  <a:lnTo>
                    <a:pt x="175" y="92"/>
                  </a:lnTo>
                  <a:lnTo>
                    <a:pt x="175" y="90"/>
                  </a:lnTo>
                  <a:lnTo>
                    <a:pt x="176" y="88"/>
                  </a:lnTo>
                  <a:lnTo>
                    <a:pt x="176" y="88"/>
                  </a:lnTo>
                  <a:lnTo>
                    <a:pt x="178" y="87"/>
                  </a:lnTo>
                  <a:lnTo>
                    <a:pt x="178" y="85"/>
                  </a:lnTo>
                  <a:lnTo>
                    <a:pt x="175" y="77"/>
                  </a:lnTo>
                  <a:lnTo>
                    <a:pt x="173" y="71"/>
                  </a:lnTo>
                  <a:lnTo>
                    <a:pt x="173" y="68"/>
                  </a:lnTo>
                  <a:lnTo>
                    <a:pt x="175" y="66"/>
                  </a:lnTo>
                  <a:lnTo>
                    <a:pt x="175" y="66"/>
                  </a:lnTo>
                  <a:lnTo>
                    <a:pt x="209" y="49"/>
                  </a:lnTo>
                  <a:lnTo>
                    <a:pt x="239" y="35"/>
                  </a:lnTo>
                  <a:lnTo>
                    <a:pt x="239" y="35"/>
                  </a:lnTo>
                  <a:lnTo>
                    <a:pt x="236" y="31"/>
                  </a:lnTo>
                  <a:lnTo>
                    <a:pt x="234" y="26"/>
                  </a:lnTo>
                  <a:lnTo>
                    <a:pt x="23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470" y="854"/>
              <a:ext cx="101" cy="96"/>
            </a:xfrm>
            <a:custGeom>
              <a:avLst/>
              <a:gdLst>
                <a:gd name="T0" fmla="*/ 0 w 101"/>
                <a:gd name="T1" fmla="*/ 28 h 96"/>
                <a:gd name="T2" fmla="*/ 1 w 101"/>
                <a:gd name="T3" fmla="*/ 34 h 96"/>
                <a:gd name="T4" fmla="*/ 2 w 101"/>
                <a:gd name="T5" fmla="*/ 38 h 96"/>
                <a:gd name="T6" fmla="*/ 10 w 101"/>
                <a:gd name="T7" fmla="*/ 40 h 96"/>
                <a:gd name="T8" fmla="*/ 12 w 101"/>
                <a:gd name="T9" fmla="*/ 39 h 96"/>
                <a:gd name="T10" fmla="*/ 13 w 101"/>
                <a:gd name="T11" fmla="*/ 34 h 96"/>
                <a:gd name="T12" fmla="*/ 15 w 101"/>
                <a:gd name="T13" fmla="*/ 29 h 96"/>
                <a:gd name="T14" fmla="*/ 16 w 101"/>
                <a:gd name="T15" fmla="*/ 28 h 96"/>
                <a:gd name="T16" fmla="*/ 17 w 101"/>
                <a:gd name="T17" fmla="*/ 28 h 96"/>
                <a:gd name="T18" fmla="*/ 18 w 101"/>
                <a:gd name="T19" fmla="*/ 27 h 96"/>
                <a:gd name="T20" fmla="*/ 45 w 101"/>
                <a:gd name="T21" fmla="*/ 40 h 96"/>
                <a:gd name="T22" fmla="*/ 71 w 101"/>
                <a:gd name="T23" fmla="*/ 57 h 96"/>
                <a:gd name="T24" fmla="*/ 75 w 101"/>
                <a:gd name="T25" fmla="*/ 60 h 96"/>
                <a:gd name="T26" fmla="*/ 71 w 101"/>
                <a:gd name="T27" fmla="*/ 67 h 96"/>
                <a:gd name="T28" fmla="*/ 64 w 101"/>
                <a:gd name="T29" fmla="*/ 85 h 96"/>
                <a:gd name="T30" fmla="*/ 62 w 101"/>
                <a:gd name="T31" fmla="*/ 90 h 96"/>
                <a:gd name="T32" fmla="*/ 65 w 101"/>
                <a:gd name="T33" fmla="*/ 95 h 96"/>
                <a:gd name="T34" fmla="*/ 70 w 101"/>
                <a:gd name="T35" fmla="*/ 96 h 96"/>
                <a:gd name="T36" fmla="*/ 73 w 101"/>
                <a:gd name="T37" fmla="*/ 96 h 96"/>
                <a:gd name="T38" fmla="*/ 78 w 101"/>
                <a:gd name="T39" fmla="*/ 93 h 96"/>
                <a:gd name="T40" fmla="*/ 79 w 101"/>
                <a:gd name="T41" fmla="*/ 90 h 96"/>
                <a:gd name="T42" fmla="*/ 79 w 101"/>
                <a:gd name="T43" fmla="*/ 87 h 96"/>
                <a:gd name="T44" fmla="*/ 75 w 101"/>
                <a:gd name="T45" fmla="*/ 82 h 96"/>
                <a:gd name="T46" fmla="*/ 73 w 101"/>
                <a:gd name="T47" fmla="*/ 82 h 96"/>
                <a:gd name="T48" fmla="*/ 77 w 101"/>
                <a:gd name="T49" fmla="*/ 73 h 96"/>
                <a:gd name="T50" fmla="*/ 82 w 101"/>
                <a:gd name="T51" fmla="*/ 62 h 96"/>
                <a:gd name="T52" fmla="*/ 88 w 101"/>
                <a:gd name="T53" fmla="*/ 57 h 96"/>
                <a:gd name="T54" fmla="*/ 94 w 101"/>
                <a:gd name="T55" fmla="*/ 56 h 96"/>
                <a:gd name="T56" fmla="*/ 93 w 101"/>
                <a:gd name="T57" fmla="*/ 54 h 96"/>
                <a:gd name="T58" fmla="*/ 90 w 101"/>
                <a:gd name="T59" fmla="*/ 46 h 96"/>
                <a:gd name="T60" fmla="*/ 92 w 101"/>
                <a:gd name="T61" fmla="*/ 38 h 96"/>
                <a:gd name="T62" fmla="*/ 94 w 101"/>
                <a:gd name="T63" fmla="*/ 33 h 96"/>
                <a:gd name="T64" fmla="*/ 101 w 101"/>
                <a:gd name="T65" fmla="*/ 12 h 96"/>
                <a:gd name="T66" fmla="*/ 101 w 101"/>
                <a:gd name="T67" fmla="*/ 9 h 96"/>
                <a:gd name="T68" fmla="*/ 98 w 101"/>
                <a:gd name="T69" fmla="*/ 4 h 96"/>
                <a:gd name="T70" fmla="*/ 94 w 101"/>
                <a:gd name="T71" fmla="*/ 2 h 96"/>
                <a:gd name="T72" fmla="*/ 88 w 101"/>
                <a:gd name="T73" fmla="*/ 5 h 96"/>
                <a:gd name="T74" fmla="*/ 86 w 101"/>
                <a:gd name="T75" fmla="*/ 10 h 96"/>
                <a:gd name="T76" fmla="*/ 86 w 101"/>
                <a:gd name="T77" fmla="*/ 13 h 96"/>
                <a:gd name="T78" fmla="*/ 89 w 101"/>
                <a:gd name="T79" fmla="*/ 18 h 96"/>
                <a:gd name="T80" fmla="*/ 92 w 101"/>
                <a:gd name="T81" fmla="*/ 20 h 96"/>
                <a:gd name="T82" fmla="*/ 88 w 101"/>
                <a:gd name="T83" fmla="*/ 31 h 96"/>
                <a:gd name="T84" fmla="*/ 83 w 101"/>
                <a:gd name="T85" fmla="*/ 37 h 96"/>
                <a:gd name="T86" fmla="*/ 78 w 101"/>
                <a:gd name="T87" fmla="*/ 34 h 96"/>
                <a:gd name="T88" fmla="*/ 40 w 101"/>
                <a:gd name="T89" fmla="*/ 16 h 96"/>
                <a:gd name="T90" fmla="*/ 27 w 101"/>
                <a:gd name="T91" fmla="*/ 12 h 96"/>
                <a:gd name="T92" fmla="*/ 28 w 101"/>
                <a:gd name="T93" fmla="*/ 9 h 96"/>
                <a:gd name="T94" fmla="*/ 33 w 101"/>
                <a:gd name="T95" fmla="*/ 0 h 96"/>
                <a:gd name="T96" fmla="*/ 31 w 101"/>
                <a:gd name="T97" fmla="*/ 1 h 96"/>
                <a:gd name="T98" fmla="*/ 26 w 101"/>
                <a:gd name="T99" fmla="*/ 4 h 96"/>
                <a:gd name="T100" fmla="*/ 16 w 101"/>
                <a:gd name="T101" fmla="*/ 7 h 96"/>
                <a:gd name="T102" fmla="*/ 12 w 101"/>
                <a:gd name="T103" fmla="*/ 7 h 96"/>
                <a:gd name="T104" fmla="*/ 10 w 101"/>
                <a:gd name="T105" fmla="*/ 7 h 96"/>
                <a:gd name="T106" fmla="*/ 6 w 101"/>
                <a:gd name="T107" fmla="*/ 15 h 96"/>
                <a:gd name="T108" fmla="*/ 4 w 101"/>
                <a:gd name="T109" fmla="*/ 22 h 96"/>
                <a:gd name="T110" fmla="*/ 1 w 101"/>
                <a:gd name="T111" fmla="*/ 2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96">
                  <a:moveTo>
                    <a:pt x="0" y="28"/>
                  </a:moveTo>
                  <a:lnTo>
                    <a:pt x="0" y="28"/>
                  </a:lnTo>
                  <a:lnTo>
                    <a:pt x="0" y="32"/>
                  </a:lnTo>
                  <a:lnTo>
                    <a:pt x="1" y="34"/>
                  </a:lnTo>
                  <a:lnTo>
                    <a:pt x="2" y="38"/>
                  </a:lnTo>
                  <a:lnTo>
                    <a:pt x="2" y="38"/>
                  </a:lnTo>
                  <a:lnTo>
                    <a:pt x="7" y="39"/>
                  </a:lnTo>
                  <a:lnTo>
                    <a:pt x="10" y="40"/>
                  </a:lnTo>
                  <a:lnTo>
                    <a:pt x="12" y="39"/>
                  </a:lnTo>
                  <a:lnTo>
                    <a:pt x="12" y="39"/>
                  </a:lnTo>
                  <a:lnTo>
                    <a:pt x="13" y="37"/>
                  </a:lnTo>
                  <a:lnTo>
                    <a:pt x="13" y="34"/>
                  </a:lnTo>
                  <a:lnTo>
                    <a:pt x="13" y="32"/>
                  </a:lnTo>
                  <a:lnTo>
                    <a:pt x="15" y="29"/>
                  </a:lnTo>
                  <a:lnTo>
                    <a:pt x="15" y="29"/>
                  </a:lnTo>
                  <a:lnTo>
                    <a:pt x="16" y="28"/>
                  </a:lnTo>
                  <a:lnTo>
                    <a:pt x="17" y="28"/>
                  </a:lnTo>
                  <a:lnTo>
                    <a:pt x="17" y="28"/>
                  </a:lnTo>
                  <a:lnTo>
                    <a:pt x="18" y="27"/>
                  </a:lnTo>
                  <a:lnTo>
                    <a:pt x="18" y="27"/>
                  </a:lnTo>
                  <a:lnTo>
                    <a:pt x="32" y="33"/>
                  </a:lnTo>
                  <a:lnTo>
                    <a:pt x="45" y="40"/>
                  </a:lnTo>
                  <a:lnTo>
                    <a:pt x="71" y="57"/>
                  </a:lnTo>
                  <a:lnTo>
                    <a:pt x="71" y="57"/>
                  </a:lnTo>
                  <a:lnTo>
                    <a:pt x="75" y="60"/>
                  </a:lnTo>
                  <a:lnTo>
                    <a:pt x="75" y="60"/>
                  </a:lnTo>
                  <a:lnTo>
                    <a:pt x="71" y="67"/>
                  </a:lnTo>
                  <a:lnTo>
                    <a:pt x="71" y="67"/>
                  </a:lnTo>
                  <a:lnTo>
                    <a:pt x="65" y="79"/>
                  </a:lnTo>
                  <a:lnTo>
                    <a:pt x="64" y="85"/>
                  </a:lnTo>
                  <a:lnTo>
                    <a:pt x="62" y="90"/>
                  </a:lnTo>
                  <a:lnTo>
                    <a:pt x="62" y="90"/>
                  </a:lnTo>
                  <a:lnTo>
                    <a:pt x="64" y="93"/>
                  </a:lnTo>
                  <a:lnTo>
                    <a:pt x="65" y="95"/>
                  </a:lnTo>
                  <a:lnTo>
                    <a:pt x="67" y="96"/>
                  </a:lnTo>
                  <a:lnTo>
                    <a:pt x="70" y="96"/>
                  </a:lnTo>
                  <a:lnTo>
                    <a:pt x="70" y="96"/>
                  </a:lnTo>
                  <a:lnTo>
                    <a:pt x="73" y="96"/>
                  </a:lnTo>
                  <a:lnTo>
                    <a:pt x="76" y="95"/>
                  </a:lnTo>
                  <a:lnTo>
                    <a:pt x="78" y="93"/>
                  </a:lnTo>
                  <a:lnTo>
                    <a:pt x="79" y="90"/>
                  </a:lnTo>
                  <a:lnTo>
                    <a:pt x="79" y="90"/>
                  </a:lnTo>
                  <a:lnTo>
                    <a:pt x="79" y="88"/>
                  </a:lnTo>
                  <a:lnTo>
                    <a:pt x="79" y="87"/>
                  </a:lnTo>
                  <a:lnTo>
                    <a:pt x="77" y="83"/>
                  </a:lnTo>
                  <a:lnTo>
                    <a:pt x="75" y="82"/>
                  </a:lnTo>
                  <a:lnTo>
                    <a:pt x="73" y="82"/>
                  </a:lnTo>
                  <a:lnTo>
                    <a:pt x="73" y="82"/>
                  </a:lnTo>
                  <a:lnTo>
                    <a:pt x="77" y="73"/>
                  </a:lnTo>
                  <a:lnTo>
                    <a:pt x="77" y="73"/>
                  </a:lnTo>
                  <a:lnTo>
                    <a:pt x="79" y="67"/>
                  </a:lnTo>
                  <a:lnTo>
                    <a:pt x="82" y="62"/>
                  </a:lnTo>
                  <a:lnTo>
                    <a:pt x="86" y="60"/>
                  </a:lnTo>
                  <a:lnTo>
                    <a:pt x="88" y="57"/>
                  </a:lnTo>
                  <a:lnTo>
                    <a:pt x="92" y="56"/>
                  </a:lnTo>
                  <a:lnTo>
                    <a:pt x="94" y="56"/>
                  </a:lnTo>
                  <a:lnTo>
                    <a:pt x="94" y="56"/>
                  </a:lnTo>
                  <a:lnTo>
                    <a:pt x="93" y="54"/>
                  </a:lnTo>
                  <a:lnTo>
                    <a:pt x="90" y="50"/>
                  </a:lnTo>
                  <a:lnTo>
                    <a:pt x="90" y="46"/>
                  </a:lnTo>
                  <a:lnTo>
                    <a:pt x="90" y="43"/>
                  </a:lnTo>
                  <a:lnTo>
                    <a:pt x="92" y="38"/>
                  </a:lnTo>
                  <a:lnTo>
                    <a:pt x="94" y="33"/>
                  </a:lnTo>
                  <a:lnTo>
                    <a:pt x="94" y="33"/>
                  </a:lnTo>
                  <a:lnTo>
                    <a:pt x="99" y="21"/>
                  </a:lnTo>
                  <a:lnTo>
                    <a:pt x="101" y="12"/>
                  </a:lnTo>
                  <a:lnTo>
                    <a:pt x="101" y="12"/>
                  </a:lnTo>
                  <a:lnTo>
                    <a:pt x="101" y="9"/>
                  </a:lnTo>
                  <a:lnTo>
                    <a:pt x="100" y="6"/>
                  </a:lnTo>
                  <a:lnTo>
                    <a:pt x="98" y="4"/>
                  </a:lnTo>
                  <a:lnTo>
                    <a:pt x="94" y="2"/>
                  </a:lnTo>
                  <a:lnTo>
                    <a:pt x="94" y="2"/>
                  </a:lnTo>
                  <a:lnTo>
                    <a:pt x="92" y="4"/>
                  </a:lnTo>
                  <a:lnTo>
                    <a:pt x="88" y="5"/>
                  </a:lnTo>
                  <a:lnTo>
                    <a:pt x="87" y="7"/>
                  </a:lnTo>
                  <a:lnTo>
                    <a:pt x="86" y="10"/>
                  </a:lnTo>
                  <a:lnTo>
                    <a:pt x="86" y="10"/>
                  </a:lnTo>
                  <a:lnTo>
                    <a:pt x="86" y="13"/>
                  </a:lnTo>
                  <a:lnTo>
                    <a:pt x="87" y="16"/>
                  </a:lnTo>
                  <a:lnTo>
                    <a:pt x="89" y="18"/>
                  </a:lnTo>
                  <a:lnTo>
                    <a:pt x="92" y="20"/>
                  </a:lnTo>
                  <a:lnTo>
                    <a:pt x="92" y="20"/>
                  </a:lnTo>
                  <a:lnTo>
                    <a:pt x="92" y="20"/>
                  </a:lnTo>
                  <a:lnTo>
                    <a:pt x="88" y="31"/>
                  </a:lnTo>
                  <a:lnTo>
                    <a:pt x="83" y="37"/>
                  </a:lnTo>
                  <a:lnTo>
                    <a:pt x="83" y="37"/>
                  </a:lnTo>
                  <a:lnTo>
                    <a:pt x="78" y="34"/>
                  </a:lnTo>
                  <a:lnTo>
                    <a:pt x="78" y="34"/>
                  </a:lnTo>
                  <a:lnTo>
                    <a:pt x="54" y="21"/>
                  </a:lnTo>
                  <a:lnTo>
                    <a:pt x="40" y="16"/>
                  </a:lnTo>
                  <a:lnTo>
                    <a:pt x="27" y="12"/>
                  </a:lnTo>
                  <a:lnTo>
                    <a:pt x="27" y="12"/>
                  </a:lnTo>
                  <a:lnTo>
                    <a:pt x="28" y="9"/>
                  </a:lnTo>
                  <a:lnTo>
                    <a:pt x="28" y="9"/>
                  </a:lnTo>
                  <a:lnTo>
                    <a:pt x="32" y="2"/>
                  </a:lnTo>
                  <a:lnTo>
                    <a:pt x="33" y="0"/>
                  </a:lnTo>
                  <a:lnTo>
                    <a:pt x="33" y="0"/>
                  </a:lnTo>
                  <a:lnTo>
                    <a:pt x="31" y="1"/>
                  </a:lnTo>
                  <a:lnTo>
                    <a:pt x="26" y="4"/>
                  </a:lnTo>
                  <a:lnTo>
                    <a:pt x="26" y="4"/>
                  </a:lnTo>
                  <a:lnTo>
                    <a:pt x="19" y="6"/>
                  </a:lnTo>
                  <a:lnTo>
                    <a:pt x="16" y="7"/>
                  </a:lnTo>
                  <a:lnTo>
                    <a:pt x="16" y="7"/>
                  </a:lnTo>
                  <a:lnTo>
                    <a:pt x="12" y="7"/>
                  </a:lnTo>
                  <a:lnTo>
                    <a:pt x="10" y="7"/>
                  </a:lnTo>
                  <a:lnTo>
                    <a:pt x="10" y="7"/>
                  </a:lnTo>
                  <a:lnTo>
                    <a:pt x="8" y="9"/>
                  </a:lnTo>
                  <a:lnTo>
                    <a:pt x="6" y="15"/>
                  </a:lnTo>
                  <a:lnTo>
                    <a:pt x="6" y="15"/>
                  </a:lnTo>
                  <a:lnTo>
                    <a:pt x="4" y="22"/>
                  </a:lnTo>
                  <a:lnTo>
                    <a:pt x="4" y="22"/>
                  </a:lnTo>
                  <a:lnTo>
                    <a:pt x="1" y="26"/>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467" y="446"/>
              <a:ext cx="25" cy="30"/>
            </a:xfrm>
            <a:custGeom>
              <a:avLst/>
              <a:gdLst>
                <a:gd name="T0" fmla="*/ 9 w 25"/>
                <a:gd name="T1" fmla="*/ 30 h 30"/>
                <a:gd name="T2" fmla="*/ 9 w 25"/>
                <a:gd name="T3" fmla="*/ 30 h 30"/>
                <a:gd name="T4" fmla="*/ 19 w 25"/>
                <a:gd name="T5" fmla="*/ 28 h 30"/>
                <a:gd name="T6" fmla="*/ 25 w 25"/>
                <a:gd name="T7" fmla="*/ 27 h 30"/>
                <a:gd name="T8" fmla="*/ 25 w 25"/>
                <a:gd name="T9" fmla="*/ 3 h 30"/>
                <a:gd name="T10" fmla="*/ 25 w 25"/>
                <a:gd name="T11" fmla="*/ 3 h 30"/>
                <a:gd name="T12" fmla="*/ 11 w 25"/>
                <a:gd name="T13" fmla="*/ 0 h 30"/>
                <a:gd name="T14" fmla="*/ 11 w 25"/>
                <a:gd name="T15" fmla="*/ 0 h 30"/>
                <a:gd name="T16" fmla="*/ 8 w 25"/>
                <a:gd name="T17" fmla="*/ 0 h 30"/>
                <a:gd name="T18" fmla="*/ 5 w 25"/>
                <a:gd name="T19" fmla="*/ 1 h 30"/>
                <a:gd name="T20" fmla="*/ 3 w 25"/>
                <a:gd name="T21" fmla="*/ 3 h 30"/>
                <a:gd name="T22" fmla="*/ 2 w 25"/>
                <a:gd name="T23" fmla="*/ 5 h 30"/>
                <a:gd name="T24" fmla="*/ 0 w 25"/>
                <a:gd name="T25" fmla="*/ 9 h 30"/>
                <a:gd name="T26" fmla="*/ 0 w 25"/>
                <a:gd name="T27" fmla="*/ 11 h 30"/>
                <a:gd name="T28" fmla="*/ 0 w 25"/>
                <a:gd name="T29" fmla="*/ 19 h 30"/>
                <a:gd name="T30" fmla="*/ 0 w 25"/>
                <a:gd name="T31" fmla="*/ 19 h 30"/>
                <a:gd name="T32" fmla="*/ 2 w 25"/>
                <a:gd name="T33" fmla="*/ 23 h 30"/>
                <a:gd name="T34" fmla="*/ 4 w 25"/>
                <a:gd name="T35" fmla="*/ 27 h 30"/>
                <a:gd name="T36" fmla="*/ 7 w 25"/>
                <a:gd name="T37" fmla="*/ 28 h 30"/>
                <a:gd name="T38" fmla="*/ 9 w 25"/>
                <a:gd name="T3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0">
                  <a:moveTo>
                    <a:pt x="9" y="30"/>
                  </a:moveTo>
                  <a:lnTo>
                    <a:pt x="9" y="30"/>
                  </a:lnTo>
                  <a:lnTo>
                    <a:pt x="19" y="28"/>
                  </a:lnTo>
                  <a:lnTo>
                    <a:pt x="25" y="27"/>
                  </a:lnTo>
                  <a:lnTo>
                    <a:pt x="25" y="3"/>
                  </a:lnTo>
                  <a:lnTo>
                    <a:pt x="25" y="3"/>
                  </a:lnTo>
                  <a:lnTo>
                    <a:pt x="11" y="0"/>
                  </a:lnTo>
                  <a:lnTo>
                    <a:pt x="11" y="0"/>
                  </a:lnTo>
                  <a:lnTo>
                    <a:pt x="8" y="0"/>
                  </a:lnTo>
                  <a:lnTo>
                    <a:pt x="5" y="1"/>
                  </a:lnTo>
                  <a:lnTo>
                    <a:pt x="3" y="3"/>
                  </a:lnTo>
                  <a:lnTo>
                    <a:pt x="2" y="5"/>
                  </a:lnTo>
                  <a:lnTo>
                    <a:pt x="0" y="9"/>
                  </a:lnTo>
                  <a:lnTo>
                    <a:pt x="0" y="11"/>
                  </a:lnTo>
                  <a:lnTo>
                    <a:pt x="0" y="19"/>
                  </a:lnTo>
                  <a:lnTo>
                    <a:pt x="0" y="19"/>
                  </a:lnTo>
                  <a:lnTo>
                    <a:pt x="2" y="23"/>
                  </a:lnTo>
                  <a:lnTo>
                    <a:pt x="4" y="27"/>
                  </a:lnTo>
                  <a:lnTo>
                    <a:pt x="7" y="28"/>
                  </a:lnTo>
                  <a:lnTo>
                    <a:pt x="9"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498" y="440"/>
              <a:ext cx="37" cy="36"/>
            </a:xfrm>
            <a:custGeom>
              <a:avLst/>
              <a:gdLst>
                <a:gd name="T0" fmla="*/ 37 w 37"/>
                <a:gd name="T1" fmla="*/ 26 h 36"/>
                <a:gd name="T2" fmla="*/ 37 w 37"/>
                <a:gd name="T3" fmla="*/ 18 h 36"/>
                <a:gd name="T4" fmla="*/ 37 w 37"/>
                <a:gd name="T5" fmla="*/ 5 h 36"/>
                <a:gd name="T6" fmla="*/ 37 w 37"/>
                <a:gd name="T7" fmla="*/ 1 h 36"/>
                <a:gd name="T8" fmla="*/ 36 w 37"/>
                <a:gd name="T9" fmla="*/ 0 h 36"/>
                <a:gd name="T10" fmla="*/ 31 w 37"/>
                <a:gd name="T11" fmla="*/ 0 h 36"/>
                <a:gd name="T12" fmla="*/ 27 w 37"/>
                <a:gd name="T13" fmla="*/ 0 h 36"/>
                <a:gd name="T14" fmla="*/ 20 w 37"/>
                <a:gd name="T15" fmla="*/ 0 h 36"/>
                <a:gd name="T16" fmla="*/ 18 w 37"/>
                <a:gd name="T17" fmla="*/ 5 h 36"/>
                <a:gd name="T18" fmla="*/ 17 w 37"/>
                <a:gd name="T19" fmla="*/ 0 h 36"/>
                <a:gd name="T20" fmla="*/ 11 w 37"/>
                <a:gd name="T21" fmla="*/ 0 h 36"/>
                <a:gd name="T22" fmla="*/ 7 w 37"/>
                <a:gd name="T23" fmla="*/ 0 h 36"/>
                <a:gd name="T24" fmla="*/ 3 w 37"/>
                <a:gd name="T25" fmla="*/ 0 h 36"/>
                <a:gd name="T26" fmla="*/ 1 w 37"/>
                <a:gd name="T27" fmla="*/ 1 h 36"/>
                <a:gd name="T28" fmla="*/ 0 w 37"/>
                <a:gd name="T29" fmla="*/ 5 h 36"/>
                <a:gd name="T30" fmla="*/ 0 w 37"/>
                <a:gd name="T31" fmla="*/ 18 h 36"/>
                <a:gd name="T32" fmla="*/ 0 w 37"/>
                <a:gd name="T33" fmla="*/ 33 h 36"/>
                <a:gd name="T34" fmla="*/ 4 w 37"/>
                <a:gd name="T35" fmla="*/ 33 h 36"/>
                <a:gd name="T36" fmla="*/ 6 w 37"/>
                <a:gd name="T37" fmla="*/ 32 h 36"/>
                <a:gd name="T38" fmla="*/ 9 w 37"/>
                <a:gd name="T39" fmla="*/ 27 h 36"/>
                <a:gd name="T40" fmla="*/ 9 w 37"/>
                <a:gd name="T41" fmla="*/ 36 h 36"/>
                <a:gd name="T42" fmla="*/ 11 w 37"/>
                <a:gd name="T43" fmla="*/ 36 h 36"/>
                <a:gd name="T44" fmla="*/ 16 w 37"/>
                <a:gd name="T45" fmla="*/ 33 h 36"/>
                <a:gd name="T46" fmla="*/ 17 w 37"/>
                <a:gd name="T47" fmla="*/ 29 h 36"/>
                <a:gd name="T48" fmla="*/ 18 w 37"/>
                <a:gd name="T49" fmla="*/ 27 h 36"/>
                <a:gd name="T50" fmla="*/ 18 w 37"/>
                <a:gd name="T51" fmla="*/ 36 h 36"/>
                <a:gd name="T52" fmla="*/ 26 w 37"/>
                <a:gd name="T53" fmla="*/ 33 h 36"/>
                <a:gd name="T54" fmla="*/ 28 w 37"/>
                <a:gd name="T55" fmla="*/ 29 h 36"/>
                <a:gd name="T56" fmla="*/ 28 w 37"/>
                <a:gd name="T57" fmla="*/ 27 h 36"/>
                <a:gd name="T58" fmla="*/ 28 w 37"/>
                <a:gd name="T59" fmla="*/ 33 h 36"/>
                <a:gd name="T60" fmla="*/ 31 w 37"/>
                <a:gd name="T61" fmla="*/ 32 h 36"/>
                <a:gd name="T62" fmla="*/ 34 w 37"/>
                <a:gd name="T63" fmla="*/ 31 h 36"/>
                <a:gd name="T64" fmla="*/ 37 w 37"/>
                <a:gd name="T6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6">
                  <a:moveTo>
                    <a:pt x="37" y="26"/>
                  </a:moveTo>
                  <a:lnTo>
                    <a:pt x="37" y="26"/>
                  </a:lnTo>
                  <a:lnTo>
                    <a:pt x="37" y="18"/>
                  </a:lnTo>
                  <a:lnTo>
                    <a:pt x="37" y="18"/>
                  </a:lnTo>
                  <a:lnTo>
                    <a:pt x="37" y="5"/>
                  </a:lnTo>
                  <a:lnTo>
                    <a:pt x="37" y="5"/>
                  </a:lnTo>
                  <a:lnTo>
                    <a:pt x="37" y="3"/>
                  </a:lnTo>
                  <a:lnTo>
                    <a:pt x="37" y="1"/>
                  </a:lnTo>
                  <a:lnTo>
                    <a:pt x="36" y="0"/>
                  </a:lnTo>
                  <a:lnTo>
                    <a:pt x="36" y="0"/>
                  </a:lnTo>
                  <a:lnTo>
                    <a:pt x="31" y="0"/>
                  </a:lnTo>
                  <a:lnTo>
                    <a:pt x="31" y="0"/>
                  </a:lnTo>
                  <a:lnTo>
                    <a:pt x="28" y="5"/>
                  </a:lnTo>
                  <a:lnTo>
                    <a:pt x="27" y="0"/>
                  </a:lnTo>
                  <a:lnTo>
                    <a:pt x="27" y="0"/>
                  </a:lnTo>
                  <a:lnTo>
                    <a:pt x="20" y="0"/>
                  </a:lnTo>
                  <a:lnTo>
                    <a:pt x="20" y="0"/>
                  </a:lnTo>
                  <a:lnTo>
                    <a:pt x="18" y="5"/>
                  </a:lnTo>
                  <a:lnTo>
                    <a:pt x="17" y="0"/>
                  </a:lnTo>
                  <a:lnTo>
                    <a:pt x="17" y="0"/>
                  </a:lnTo>
                  <a:lnTo>
                    <a:pt x="11" y="0"/>
                  </a:lnTo>
                  <a:lnTo>
                    <a:pt x="11" y="0"/>
                  </a:lnTo>
                  <a:lnTo>
                    <a:pt x="9" y="5"/>
                  </a:lnTo>
                  <a:lnTo>
                    <a:pt x="7" y="0"/>
                  </a:lnTo>
                  <a:lnTo>
                    <a:pt x="7" y="0"/>
                  </a:lnTo>
                  <a:lnTo>
                    <a:pt x="3" y="0"/>
                  </a:lnTo>
                  <a:lnTo>
                    <a:pt x="3" y="0"/>
                  </a:lnTo>
                  <a:lnTo>
                    <a:pt x="1" y="1"/>
                  </a:lnTo>
                  <a:lnTo>
                    <a:pt x="0" y="3"/>
                  </a:lnTo>
                  <a:lnTo>
                    <a:pt x="0" y="5"/>
                  </a:lnTo>
                  <a:lnTo>
                    <a:pt x="0" y="5"/>
                  </a:lnTo>
                  <a:lnTo>
                    <a:pt x="0" y="18"/>
                  </a:lnTo>
                  <a:lnTo>
                    <a:pt x="0" y="18"/>
                  </a:lnTo>
                  <a:lnTo>
                    <a:pt x="0" y="33"/>
                  </a:lnTo>
                  <a:lnTo>
                    <a:pt x="0" y="33"/>
                  </a:lnTo>
                  <a:lnTo>
                    <a:pt x="4" y="33"/>
                  </a:lnTo>
                  <a:lnTo>
                    <a:pt x="6" y="32"/>
                  </a:lnTo>
                  <a:lnTo>
                    <a:pt x="6" y="32"/>
                  </a:lnTo>
                  <a:lnTo>
                    <a:pt x="7" y="28"/>
                  </a:lnTo>
                  <a:lnTo>
                    <a:pt x="9" y="27"/>
                  </a:lnTo>
                  <a:lnTo>
                    <a:pt x="9" y="27"/>
                  </a:lnTo>
                  <a:lnTo>
                    <a:pt x="9" y="36"/>
                  </a:lnTo>
                  <a:lnTo>
                    <a:pt x="9" y="36"/>
                  </a:lnTo>
                  <a:lnTo>
                    <a:pt x="11" y="36"/>
                  </a:lnTo>
                  <a:lnTo>
                    <a:pt x="14" y="34"/>
                  </a:lnTo>
                  <a:lnTo>
                    <a:pt x="16" y="33"/>
                  </a:lnTo>
                  <a:lnTo>
                    <a:pt x="16" y="33"/>
                  </a:lnTo>
                  <a:lnTo>
                    <a:pt x="17" y="29"/>
                  </a:lnTo>
                  <a:lnTo>
                    <a:pt x="18" y="27"/>
                  </a:lnTo>
                  <a:lnTo>
                    <a:pt x="18" y="27"/>
                  </a:lnTo>
                  <a:lnTo>
                    <a:pt x="18" y="36"/>
                  </a:lnTo>
                  <a:lnTo>
                    <a:pt x="18" y="36"/>
                  </a:lnTo>
                  <a:lnTo>
                    <a:pt x="22" y="34"/>
                  </a:lnTo>
                  <a:lnTo>
                    <a:pt x="26" y="33"/>
                  </a:lnTo>
                  <a:lnTo>
                    <a:pt x="26" y="33"/>
                  </a:lnTo>
                  <a:lnTo>
                    <a:pt x="28" y="29"/>
                  </a:lnTo>
                  <a:lnTo>
                    <a:pt x="28" y="27"/>
                  </a:lnTo>
                  <a:lnTo>
                    <a:pt x="28" y="27"/>
                  </a:lnTo>
                  <a:lnTo>
                    <a:pt x="28" y="33"/>
                  </a:lnTo>
                  <a:lnTo>
                    <a:pt x="28" y="33"/>
                  </a:lnTo>
                  <a:lnTo>
                    <a:pt x="31" y="32"/>
                  </a:lnTo>
                  <a:lnTo>
                    <a:pt x="31" y="32"/>
                  </a:lnTo>
                  <a:lnTo>
                    <a:pt x="34" y="31"/>
                  </a:lnTo>
                  <a:lnTo>
                    <a:pt x="34" y="31"/>
                  </a:lnTo>
                  <a:lnTo>
                    <a:pt x="36" y="29"/>
                  </a:lnTo>
                  <a:lnTo>
                    <a:pt x="37"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503" y="441"/>
              <a:ext cx="45" cy="52"/>
            </a:xfrm>
            <a:custGeom>
              <a:avLst/>
              <a:gdLst>
                <a:gd name="T0" fmla="*/ 45 w 45"/>
                <a:gd name="T1" fmla="*/ 38 h 52"/>
                <a:gd name="T2" fmla="*/ 45 w 45"/>
                <a:gd name="T3" fmla="*/ 30 h 52"/>
                <a:gd name="T4" fmla="*/ 45 w 45"/>
                <a:gd name="T5" fmla="*/ 30 h 52"/>
                <a:gd name="T6" fmla="*/ 44 w 45"/>
                <a:gd name="T7" fmla="*/ 28 h 52"/>
                <a:gd name="T8" fmla="*/ 43 w 45"/>
                <a:gd name="T9" fmla="*/ 25 h 52"/>
                <a:gd name="T10" fmla="*/ 43 w 45"/>
                <a:gd name="T11" fmla="*/ 20 h 52"/>
                <a:gd name="T12" fmla="*/ 43 w 45"/>
                <a:gd name="T13" fmla="*/ 20 h 52"/>
                <a:gd name="T14" fmla="*/ 43 w 45"/>
                <a:gd name="T15" fmla="*/ 17 h 52"/>
                <a:gd name="T16" fmla="*/ 44 w 45"/>
                <a:gd name="T17" fmla="*/ 14 h 52"/>
                <a:gd name="T18" fmla="*/ 45 w 45"/>
                <a:gd name="T19" fmla="*/ 11 h 52"/>
                <a:gd name="T20" fmla="*/ 45 w 45"/>
                <a:gd name="T21" fmla="*/ 4 h 52"/>
                <a:gd name="T22" fmla="*/ 45 w 45"/>
                <a:gd name="T23" fmla="*/ 4 h 52"/>
                <a:gd name="T24" fmla="*/ 43 w 45"/>
                <a:gd name="T25" fmla="*/ 2 h 52"/>
                <a:gd name="T26" fmla="*/ 40 w 45"/>
                <a:gd name="T27" fmla="*/ 0 h 52"/>
                <a:gd name="T28" fmla="*/ 38 w 45"/>
                <a:gd name="T29" fmla="*/ 0 h 52"/>
                <a:gd name="T30" fmla="*/ 38 w 45"/>
                <a:gd name="T31" fmla="*/ 27 h 52"/>
                <a:gd name="T32" fmla="*/ 38 w 45"/>
                <a:gd name="T33" fmla="*/ 27 h 52"/>
                <a:gd name="T34" fmla="*/ 37 w 45"/>
                <a:gd name="T35" fmla="*/ 31 h 52"/>
                <a:gd name="T36" fmla="*/ 34 w 45"/>
                <a:gd name="T37" fmla="*/ 35 h 52"/>
                <a:gd name="T38" fmla="*/ 31 w 45"/>
                <a:gd name="T39" fmla="*/ 37 h 52"/>
                <a:gd name="T40" fmla="*/ 26 w 45"/>
                <a:gd name="T41" fmla="*/ 38 h 52"/>
                <a:gd name="T42" fmla="*/ 26 w 45"/>
                <a:gd name="T43" fmla="*/ 38 h 52"/>
                <a:gd name="T44" fmla="*/ 16 w 45"/>
                <a:gd name="T45" fmla="*/ 39 h 52"/>
                <a:gd name="T46" fmla="*/ 7 w 45"/>
                <a:gd name="T47" fmla="*/ 41 h 52"/>
                <a:gd name="T48" fmla="*/ 0 w 45"/>
                <a:gd name="T49" fmla="*/ 41 h 52"/>
                <a:gd name="T50" fmla="*/ 0 w 45"/>
                <a:gd name="T51" fmla="*/ 41 h 52"/>
                <a:gd name="T52" fmla="*/ 1 w 45"/>
                <a:gd name="T53" fmla="*/ 47 h 52"/>
                <a:gd name="T54" fmla="*/ 1 w 45"/>
                <a:gd name="T55" fmla="*/ 47 h 52"/>
                <a:gd name="T56" fmla="*/ 4 w 45"/>
                <a:gd name="T57" fmla="*/ 50 h 52"/>
                <a:gd name="T58" fmla="*/ 5 w 45"/>
                <a:gd name="T59" fmla="*/ 52 h 52"/>
                <a:gd name="T60" fmla="*/ 37 w 45"/>
                <a:gd name="T61" fmla="*/ 52 h 52"/>
                <a:gd name="T62" fmla="*/ 45 w 4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52">
                  <a:moveTo>
                    <a:pt x="45" y="38"/>
                  </a:moveTo>
                  <a:lnTo>
                    <a:pt x="45" y="30"/>
                  </a:lnTo>
                  <a:lnTo>
                    <a:pt x="45" y="30"/>
                  </a:lnTo>
                  <a:lnTo>
                    <a:pt x="44" y="28"/>
                  </a:lnTo>
                  <a:lnTo>
                    <a:pt x="43" y="25"/>
                  </a:lnTo>
                  <a:lnTo>
                    <a:pt x="43" y="20"/>
                  </a:lnTo>
                  <a:lnTo>
                    <a:pt x="43" y="20"/>
                  </a:lnTo>
                  <a:lnTo>
                    <a:pt x="43" y="17"/>
                  </a:lnTo>
                  <a:lnTo>
                    <a:pt x="44" y="14"/>
                  </a:lnTo>
                  <a:lnTo>
                    <a:pt x="45" y="11"/>
                  </a:lnTo>
                  <a:lnTo>
                    <a:pt x="45" y="4"/>
                  </a:lnTo>
                  <a:lnTo>
                    <a:pt x="45" y="4"/>
                  </a:lnTo>
                  <a:lnTo>
                    <a:pt x="43" y="2"/>
                  </a:lnTo>
                  <a:lnTo>
                    <a:pt x="40" y="0"/>
                  </a:lnTo>
                  <a:lnTo>
                    <a:pt x="38" y="0"/>
                  </a:lnTo>
                  <a:lnTo>
                    <a:pt x="38" y="27"/>
                  </a:lnTo>
                  <a:lnTo>
                    <a:pt x="38" y="27"/>
                  </a:lnTo>
                  <a:lnTo>
                    <a:pt x="37" y="31"/>
                  </a:lnTo>
                  <a:lnTo>
                    <a:pt x="34" y="35"/>
                  </a:lnTo>
                  <a:lnTo>
                    <a:pt x="31" y="37"/>
                  </a:lnTo>
                  <a:lnTo>
                    <a:pt x="26" y="38"/>
                  </a:lnTo>
                  <a:lnTo>
                    <a:pt x="26" y="38"/>
                  </a:lnTo>
                  <a:lnTo>
                    <a:pt x="16" y="39"/>
                  </a:lnTo>
                  <a:lnTo>
                    <a:pt x="7" y="41"/>
                  </a:lnTo>
                  <a:lnTo>
                    <a:pt x="0" y="41"/>
                  </a:lnTo>
                  <a:lnTo>
                    <a:pt x="0" y="41"/>
                  </a:lnTo>
                  <a:lnTo>
                    <a:pt x="1" y="47"/>
                  </a:lnTo>
                  <a:lnTo>
                    <a:pt x="1" y="47"/>
                  </a:lnTo>
                  <a:lnTo>
                    <a:pt x="4" y="50"/>
                  </a:lnTo>
                  <a:lnTo>
                    <a:pt x="5" y="52"/>
                  </a:lnTo>
                  <a:lnTo>
                    <a:pt x="37" y="52"/>
                  </a:lnTo>
                  <a:lnTo>
                    <a:pt x="45"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505" y="499"/>
              <a:ext cx="37" cy="12"/>
            </a:xfrm>
            <a:custGeom>
              <a:avLst/>
              <a:gdLst>
                <a:gd name="T0" fmla="*/ 3 w 37"/>
                <a:gd name="T1" fmla="*/ 12 h 12"/>
                <a:gd name="T2" fmla="*/ 35 w 37"/>
                <a:gd name="T3" fmla="*/ 12 h 12"/>
                <a:gd name="T4" fmla="*/ 35 w 37"/>
                <a:gd name="T5" fmla="*/ 12 h 12"/>
                <a:gd name="T6" fmla="*/ 37 w 37"/>
                <a:gd name="T7" fmla="*/ 6 h 12"/>
                <a:gd name="T8" fmla="*/ 36 w 37"/>
                <a:gd name="T9" fmla="*/ 0 h 12"/>
                <a:gd name="T10" fmla="*/ 3 w 37"/>
                <a:gd name="T11" fmla="*/ 0 h 12"/>
                <a:gd name="T12" fmla="*/ 0 w 37"/>
                <a:gd name="T13" fmla="*/ 6 h 12"/>
                <a:gd name="T14" fmla="*/ 3 w 3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2">
                  <a:moveTo>
                    <a:pt x="3" y="12"/>
                  </a:moveTo>
                  <a:lnTo>
                    <a:pt x="35" y="12"/>
                  </a:lnTo>
                  <a:lnTo>
                    <a:pt x="35" y="12"/>
                  </a:lnTo>
                  <a:lnTo>
                    <a:pt x="37" y="6"/>
                  </a:lnTo>
                  <a:lnTo>
                    <a:pt x="36" y="0"/>
                  </a:lnTo>
                  <a:lnTo>
                    <a:pt x="3" y="0"/>
                  </a:lnTo>
                  <a:lnTo>
                    <a:pt x="0" y="6"/>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508" y="517"/>
              <a:ext cx="37" cy="43"/>
            </a:xfrm>
            <a:custGeom>
              <a:avLst/>
              <a:gdLst>
                <a:gd name="T0" fmla="*/ 32 w 37"/>
                <a:gd name="T1" fmla="*/ 0 h 43"/>
                <a:gd name="T2" fmla="*/ 0 w 37"/>
                <a:gd name="T3" fmla="*/ 0 h 43"/>
                <a:gd name="T4" fmla="*/ 0 w 37"/>
                <a:gd name="T5" fmla="*/ 42 h 43"/>
                <a:gd name="T6" fmla="*/ 28 w 37"/>
                <a:gd name="T7" fmla="*/ 43 h 43"/>
                <a:gd name="T8" fmla="*/ 37 w 37"/>
                <a:gd name="T9" fmla="*/ 35 h 43"/>
                <a:gd name="T10" fmla="*/ 32 w 37"/>
                <a:gd name="T11" fmla="*/ 0 h 43"/>
              </a:gdLst>
              <a:ahLst/>
              <a:cxnLst>
                <a:cxn ang="0">
                  <a:pos x="T0" y="T1"/>
                </a:cxn>
                <a:cxn ang="0">
                  <a:pos x="T2" y="T3"/>
                </a:cxn>
                <a:cxn ang="0">
                  <a:pos x="T4" y="T5"/>
                </a:cxn>
                <a:cxn ang="0">
                  <a:pos x="T6" y="T7"/>
                </a:cxn>
                <a:cxn ang="0">
                  <a:pos x="T8" y="T9"/>
                </a:cxn>
                <a:cxn ang="0">
                  <a:pos x="T10" y="T11"/>
                </a:cxn>
              </a:cxnLst>
              <a:rect l="0" t="0" r="r" b="b"/>
              <a:pathLst>
                <a:path w="37" h="43">
                  <a:moveTo>
                    <a:pt x="32" y="0"/>
                  </a:moveTo>
                  <a:lnTo>
                    <a:pt x="0" y="0"/>
                  </a:lnTo>
                  <a:lnTo>
                    <a:pt x="0" y="42"/>
                  </a:lnTo>
                  <a:lnTo>
                    <a:pt x="28" y="43"/>
                  </a:lnTo>
                  <a:lnTo>
                    <a:pt x="37" y="35"/>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507" y="559"/>
              <a:ext cx="49" cy="42"/>
            </a:xfrm>
            <a:custGeom>
              <a:avLst/>
              <a:gdLst>
                <a:gd name="T0" fmla="*/ 49 w 49"/>
                <a:gd name="T1" fmla="*/ 11 h 42"/>
                <a:gd name="T2" fmla="*/ 49 w 49"/>
                <a:gd name="T3" fmla="*/ 11 h 42"/>
                <a:gd name="T4" fmla="*/ 42 w 49"/>
                <a:gd name="T5" fmla="*/ 6 h 42"/>
                <a:gd name="T6" fmla="*/ 42 w 49"/>
                <a:gd name="T7" fmla="*/ 6 h 42"/>
                <a:gd name="T8" fmla="*/ 41 w 49"/>
                <a:gd name="T9" fmla="*/ 0 h 42"/>
                <a:gd name="T10" fmla="*/ 31 w 49"/>
                <a:gd name="T11" fmla="*/ 7 h 42"/>
                <a:gd name="T12" fmla="*/ 0 w 49"/>
                <a:gd name="T13" fmla="*/ 7 h 42"/>
                <a:gd name="T14" fmla="*/ 0 w 49"/>
                <a:gd name="T15" fmla="*/ 7 h 42"/>
                <a:gd name="T16" fmla="*/ 0 w 49"/>
                <a:gd name="T17" fmla="*/ 18 h 42"/>
                <a:gd name="T18" fmla="*/ 0 w 49"/>
                <a:gd name="T19" fmla="*/ 30 h 42"/>
                <a:gd name="T20" fmla="*/ 0 w 49"/>
                <a:gd name="T21" fmla="*/ 30 h 42"/>
                <a:gd name="T22" fmla="*/ 7 w 49"/>
                <a:gd name="T23" fmla="*/ 36 h 42"/>
                <a:gd name="T24" fmla="*/ 16 w 49"/>
                <a:gd name="T25" fmla="*/ 42 h 42"/>
                <a:gd name="T26" fmla="*/ 36 w 49"/>
                <a:gd name="T27" fmla="*/ 17 h 42"/>
                <a:gd name="T28" fmla="*/ 49 w 49"/>
                <a:gd name="T2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49" y="11"/>
                  </a:moveTo>
                  <a:lnTo>
                    <a:pt x="49" y="11"/>
                  </a:lnTo>
                  <a:lnTo>
                    <a:pt x="42" y="6"/>
                  </a:lnTo>
                  <a:lnTo>
                    <a:pt x="42" y="6"/>
                  </a:lnTo>
                  <a:lnTo>
                    <a:pt x="41" y="0"/>
                  </a:lnTo>
                  <a:lnTo>
                    <a:pt x="31" y="7"/>
                  </a:lnTo>
                  <a:lnTo>
                    <a:pt x="0" y="7"/>
                  </a:lnTo>
                  <a:lnTo>
                    <a:pt x="0" y="7"/>
                  </a:lnTo>
                  <a:lnTo>
                    <a:pt x="0" y="18"/>
                  </a:lnTo>
                  <a:lnTo>
                    <a:pt x="0" y="30"/>
                  </a:lnTo>
                  <a:lnTo>
                    <a:pt x="0" y="30"/>
                  </a:lnTo>
                  <a:lnTo>
                    <a:pt x="7" y="36"/>
                  </a:lnTo>
                  <a:lnTo>
                    <a:pt x="16" y="42"/>
                  </a:lnTo>
                  <a:lnTo>
                    <a:pt x="36" y="17"/>
                  </a:lnTo>
                  <a:lnTo>
                    <a:pt x="49"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530" y="574"/>
              <a:ext cx="72" cy="43"/>
            </a:xfrm>
            <a:custGeom>
              <a:avLst/>
              <a:gdLst>
                <a:gd name="T0" fmla="*/ 18 w 72"/>
                <a:gd name="T1" fmla="*/ 5 h 43"/>
                <a:gd name="T2" fmla="*/ 0 w 72"/>
                <a:gd name="T3" fmla="*/ 30 h 43"/>
                <a:gd name="T4" fmla="*/ 30 w 72"/>
                <a:gd name="T5" fmla="*/ 43 h 43"/>
                <a:gd name="T6" fmla="*/ 30 w 72"/>
                <a:gd name="T7" fmla="*/ 43 h 43"/>
                <a:gd name="T8" fmla="*/ 44 w 72"/>
                <a:gd name="T9" fmla="*/ 35 h 43"/>
                <a:gd name="T10" fmla="*/ 57 w 72"/>
                <a:gd name="T11" fmla="*/ 26 h 43"/>
                <a:gd name="T12" fmla="*/ 72 w 72"/>
                <a:gd name="T13" fmla="*/ 16 h 43"/>
                <a:gd name="T14" fmla="*/ 29 w 72"/>
                <a:gd name="T15" fmla="*/ 0 h 43"/>
                <a:gd name="T16" fmla="*/ 18 w 72"/>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3">
                  <a:moveTo>
                    <a:pt x="18" y="5"/>
                  </a:moveTo>
                  <a:lnTo>
                    <a:pt x="0" y="30"/>
                  </a:lnTo>
                  <a:lnTo>
                    <a:pt x="30" y="43"/>
                  </a:lnTo>
                  <a:lnTo>
                    <a:pt x="30" y="43"/>
                  </a:lnTo>
                  <a:lnTo>
                    <a:pt x="44" y="35"/>
                  </a:lnTo>
                  <a:lnTo>
                    <a:pt x="57" y="26"/>
                  </a:lnTo>
                  <a:lnTo>
                    <a:pt x="72" y="16"/>
                  </a:lnTo>
                  <a:lnTo>
                    <a:pt x="29" y="0"/>
                  </a:lnTo>
                  <a:lnTo>
                    <a:pt x="1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551" y="421"/>
              <a:ext cx="18" cy="78"/>
            </a:xfrm>
            <a:custGeom>
              <a:avLst/>
              <a:gdLst>
                <a:gd name="T0" fmla="*/ 14 w 18"/>
                <a:gd name="T1" fmla="*/ 33 h 78"/>
                <a:gd name="T2" fmla="*/ 14 w 18"/>
                <a:gd name="T3" fmla="*/ 33 h 78"/>
                <a:gd name="T4" fmla="*/ 14 w 18"/>
                <a:gd name="T5" fmla="*/ 7 h 78"/>
                <a:gd name="T6" fmla="*/ 14 w 18"/>
                <a:gd name="T7" fmla="*/ 7 h 78"/>
                <a:gd name="T8" fmla="*/ 16 w 18"/>
                <a:gd name="T9" fmla="*/ 5 h 78"/>
                <a:gd name="T10" fmla="*/ 16 w 18"/>
                <a:gd name="T11" fmla="*/ 5 h 78"/>
                <a:gd name="T12" fmla="*/ 16 w 18"/>
                <a:gd name="T13" fmla="*/ 2 h 78"/>
                <a:gd name="T14" fmla="*/ 16 w 18"/>
                <a:gd name="T15" fmla="*/ 0 h 78"/>
                <a:gd name="T16" fmla="*/ 1 w 18"/>
                <a:gd name="T17" fmla="*/ 0 h 78"/>
                <a:gd name="T18" fmla="*/ 1 w 18"/>
                <a:gd name="T19" fmla="*/ 0 h 78"/>
                <a:gd name="T20" fmla="*/ 1 w 18"/>
                <a:gd name="T21" fmla="*/ 3 h 78"/>
                <a:gd name="T22" fmla="*/ 1 w 18"/>
                <a:gd name="T23" fmla="*/ 3 h 78"/>
                <a:gd name="T24" fmla="*/ 1 w 18"/>
                <a:gd name="T25" fmla="*/ 6 h 78"/>
                <a:gd name="T26" fmla="*/ 2 w 18"/>
                <a:gd name="T27" fmla="*/ 7 h 78"/>
                <a:gd name="T28" fmla="*/ 2 w 18"/>
                <a:gd name="T29" fmla="*/ 33 h 78"/>
                <a:gd name="T30" fmla="*/ 2 w 18"/>
                <a:gd name="T31" fmla="*/ 33 h 78"/>
                <a:gd name="T32" fmla="*/ 1 w 18"/>
                <a:gd name="T33" fmla="*/ 34 h 78"/>
                <a:gd name="T34" fmla="*/ 0 w 18"/>
                <a:gd name="T35" fmla="*/ 40 h 78"/>
                <a:gd name="T36" fmla="*/ 0 w 18"/>
                <a:gd name="T37" fmla="*/ 40 h 78"/>
                <a:gd name="T38" fmla="*/ 0 w 18"/>
                <a:gd name="T39" fmla="*/ 44 h 78"/>
                <a:gd name="T40" fmla="*/ 1 w 18"/>
                <a:gd name="T41" fmla="*/ 47 h 78"/>
                <a:gd name="T42" fmla="*/ 3 w 18"/>
                <a:gd name="T43" fmla="*/ 50 h 78"/>
                <a:gd name="T44" fmla="*/ 2 w 18"/>
                <a:gd name="T45" fmla="*/ 70 h 78"/>
                <a:gd name="T46" fmla="*/ 2 w 18"/>
                <a:gd name="T47" fmla="*/ 70 h 78"/>
                <a:gd name="T48" fmla="*/ 2 w 18"/>
                <a:gd name="T49" fmla="*/ 72 h 78"/>
                <a:gd name="T50" fmla="*/ 1 w 18"/>
                <a:gd name="T51" fmla="*/ 74 h 78"/>
                <a:gd name="T52" fmla="*/ 1 w 18"/>
                <a:gd name="T53" fmla="*/ 74 h 78"/>
                <a:gd name="T54" fmla="*/ 1 w 18"/>
                <a:gd name="T55" fmla="*/ 78 h 78"/>
                <a:gd name="T56" fmla="*/ 16 w 18"/>
                <a:gd name="T57" fmla="*/ 78 h 78"/>
                <a:gd name="T58" fmla="*/ 16 w 18"/>
                <a:gd name="T59" fmla="*/ 78 h 78"/>
                <a:gd name="T60" fmla="*/ 16 w 18"/>
                <a:gd name="T61" fmla="*/ 73 h 78"/>
                <a:gd name="T62" fmla="*/ 16 w 18"/>
                <a:gd name="T63" fmla="*/ 73 h 78"/>
                <a:gd name="T64" fmla="*/ 14 w 18"/>
                <a:gd name="T65" fmla="*/ 70 h 78"/>
                <a:gd name="T66" fmla="*/ 14 w 18"/>
                <a:gd name="T67" fmla="*/ 50 h 78"/>
                <a:gd name="T68" fmla="*/ 14 w 18"/>
                <a:gd name="T69" fmla="*/ 50 h 78"/>
                <a:gd name="T70" fmla="*/ 17 w 18"/>
                <a:gd name="T71" fmla="*/ 46 h 78"/>
                <a:gd name="T72" fmla="*/ 17 w 18"/>
                <a:gd name="T73" fmla="*/ 44 h 78"/>
                <a:gd name="T74" fmla="*/ 18 w 18"/>
                <a:gd name="T75" fmla="*/ 41 h 78"/>
                <a:gd name="T76" fmla="*/ 18 w 18"/>
                <a:gd name="T77" fmla="*/ 41 h 78"/>
                <a:gd name="T78" fmla="*/ 16 w 18"/>
                <a:gd name="T79" fmla="*/ 35 h 78"/>
                <a:gd name="T80" fmla="*/ 14 w 18"/>
                <a:gd name="T81"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78">
                  <a:moveTo>
                    <a:pt x="14" y="33"/>
                  </a:moveTo>
                  <a:lnTo>
                    <a:pt x="14" y="33"/>
                  </a:lnTo>
                  <a:lnTo>
                    <a:pt x="14" y="7"/>
                  </a:lnTo>
                  <a:lnTo>
                    <a:pt x="14" y="7"/>
                  </a:lnTo>
                  <a:lnTo>
                    <a:pt x="16" y="5"/>
                  </a:lnTo>
                  <a:lnTo>
                    <a:pt x="16" y="5"/>
                  </a:lnTo>
                  <a:lnTo>
                    <a:pt x="16" y="2"/>
                  </a:lnTo>
                  <a:lnTo>
                    <a:pt x="16" y="0"/>
                  </a:lnTo>
                  <a:lnTo>
                    <a:pt x="1" y="0"/>
                  </a:lnTo>
                  <a:lnTo>
                    <a:pt x="1" y="0"/>
                  </a:lnTo>
                  <a:lnTo>
                    <a:pt x="1" y="3"/>
                  </a:lnTo>
                  <a:lnTo>
                    <a:pt x="1" y="3"/>
                  </a:lnTo>
                  <a:lnTo>
                    <a:pt x="1" y="6"/>
                  </a:lnTo>
                  <a:lnTo>
                    <a:pt x="2" y="7"/>
                  </a:lnTo>
                  <a:lnTo>
                    <a:pt x="2" y="33"/>
                  </a:lnTo>
                  <a:lnTo>
                    <a:pt x="2" y="33"/>
                  </a:lnTo>
                  <a:lnTo>
                    <a:pt x="1" y="34"/>
                  </a:lnTo>
                  <a:lnTo>
                    <a:pt x="0" y="40"/>
                  </a:lnTo>
                  <a:lnTo>
                    <a:pt x="0" y="40"/>
                  </a:lnTo>
                  <a:lnTo>
                    <a:pt x="0" y="44"/>
                  </a:lnTo>
                  <a:lnTo>
                    <a:pt x="1" y="47"/>
                  </a:lnTo>
                  <a:lnTo>
                    <a:pt x="3" y="50"/>
                  </a:lnTo>
                  <a:lnTo>
                    <a:pt x="2" y="70"/>
                  </a:lnTo>
                  <a:lnTo>
                    <a:pt x="2" y="70"/>
                  </a:lnTo>
                  <a:lnTo>
                    <a:pt x="2" y="72"/>
                  </a:lnTo>
                  <a:lnTo>
                    <a:pt x="1" y="74"/>
                  </a:lnTo>
                  <a:lnTo>
                    <a:pt x="1" y="74"/>
                  </a:lnTo>
                  <a:lnTo>
                    <a:pt x="1" y="78"/>
                  </a:lnTo>
                  <a:lnTo>
                    <a:pt x="16" y="78"/>
                  </a:lnTo>
                  <a:lnTo>
                    <a:pt x="16" y="78"/>
                  </a:lnTo>
                  <a:lnTo>
                    <a:pt x="16" y="73"/>
                  </a:lnTo>
                  <a:lnTo>
                    <a:pt x="16" y="73"/>
                  </a:lnTo>
                  <a:lnTo>
                    <a:pt x="14" y="70"/>
                  </a:lnTo>
                  <a:lnTo>
                    <a:pt x="14" y="50"/>
                  </a:lnTo>
                  <a:lnTo>
                    <a:pt x="14" y="50"/>
                  </a:lnTo>
                  <a:lnTo>
                    <a:pt x="17" y="46"/>
                  </a:lnTo>
                  <a:lnTo>
                    <a:pt x="17" y="44"/>
                  </a:lnTo>
                  <a:lnTo>
                    <a:pt x="18" y="41"/>
                  </a:lnTo>
                  <a:lnTo>
                    <a:pt x="18" y="41"/>
                  </a:lnTo>
                  <a:lnTo>
                    <a:pt x="16" y="35"/>
                  </a:lnTo>
                  <a:lnTo>
                    <a:pt x="14"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569" y="444"/>
              <a:ext cx="51" cy="36"/>
            </a:xfrm>
            <a:custGeom>
              <a:avLst/>
              <a:gdLst>
                <a:gd name="T0" fmla="*/ 28 w 51"/>
                <a:gd name="T1" fmla="*/ 30 h 36"/>
                <a:gd name="T2" fmla="*/ 51 w 51"/>
                <a:gd name="T3" fmla="*/ 6 h 36"/>
                <a:gd name="T4" fmla="*/ 51 w 51"/>
                <a:gd name="T5" fmla="*/ 6 h 36"/>
                <a:gd name="T6" fmla="*/ 17 w 51"/>
                <a:gd name="T7" fmla="*/ 6 h 36"/>
                <a:gd name="T8" fmla="*/ 17 w 51"/>
                <a:gd name="T9" fmla="*/ 6 h 36"/>
                <a:gd name="T10" fmla="*/ 13 w 51"/>
                <a:gd name="T11" fmla="*/ 5 h 36"/>
                <a:gd name="T12" fmla="*/ 10 w 51"/>
                <a:gd name="T13" fmla="*/ 2 h 36"/>
                <a:gd name="T14" fmla="*/ 5 w 51"/>
                <a:gd name="T15" fmla="*/ 0 h 36"/>
                <a:gd name="T16" fmla="*/ 4 w 51"/>
                <a:gd name="T17" fmla="*/ 0 h 36"/>
                <a:gd name="T18" fmla="*/ 4 w 51"/>
                <a:gd name="T19" fmla="*/ 0 h 36"/>
                <a:gd name="T20" fmla="*/ 0 w 51"/>
                <a:gd name="T21" fmla="*/ 7 h 36"/>
                <a:gd name="T22" fmla="*/ 0 w 51"/>
                <a:gd name="T23" fmla="*/ 7 h 36"/>
                <a:gd name="T24" fmla="*/ 2 w 51"/>
                <a:gd name="T25" fmla="*/ 11 h 36"/>
                <a:gd name="T26" fmla="*/ 4 w 51"/>
                <a:gd name="T27" fmla="*/ 13 h 36"/>
                <a:gd name="T28" fmla="*/ 5 w 51"/>
                <a:gd name="T29" fmla="*/ 18 h 36"/>
                <a:gd name="T30" fmla="*/ 5 w 51"/>
                <a:gd name="T31" fmla="*/ 18 h 36"/>
                <a:gd name="T32" fmla="*/ 5 w 51"/>
                <a:gd name="T33" fmla="*/ 22 h 36"/>
                <a:gd name="T34" fmla="*/ 2 w 51"/>
                <a:gd name="T35" fmla="*/ 25 h 36"/>
                <a:gd name="T36" fmla="*/ 0 w 51"/>
                <a:gd name="T37" fmla="*/ 28 h 36"/>
                <a:gd name="T38" fmla="*/ 0 w 51"/>
                <a:gd name="T39" fmla="*/ 28 h 36"/>
                <a:gd name="T40" fmla="*/ 5 w 51"/>
                <a:gd name="T41" fmla="*/ 36 h 36"/>
                <a:gd name="T42" fmla="*/ 5 w 51"/>
                <a:gd name="T43" fmla="*/ 36 h 36"/>
                <a:gd name="T44" fmla="*/ 9 w 51"/>
                <a:gd name="T45" fmla="*/ 34 h 36"/>
                <a:gd name="T46" fmla="*/ 18 w 51"/>
                <a:gd name="T47" fmla="*/ 30 h 36"/>
                <a:gd name="T48" fmla="*/ 18 w 51"/>
                <a:gd name="T49" fmla="*/ 30 h 36"/>
                <a:gd name="T50" fmla="*/ 28 w 51"/>
                <a:gd name="T5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36">
                  <a:moveTo>
                    <a:pt x="28" y="30"/>
                  </a:moveTo>
                  <a:lnTo>
                    <a:pt x="51" y="6"/>
                  </a:lnTo>
                  <a:lnTo>
                    <a:pt x="51" y="6"/>
                  </a:lnTo>
                  <a:lnTo>
                    <a:pt x="17" y="6"/>
                  </a:lnTo>
                  <a:lnTo>
                    <a:pt x="17" y="6"/>
                  </a:lnTo>
                  <a:lnTo>
                    <a:pt x="13" y="5"/>
                  </a:lnTo>
                  <a:lnTo>
                    <a:pt x="10" y="2"/>
                  </a:lnTo>
                  <a:lnTo>
                    <a:pt x="5" y="0"/>
                  </a:lnTo>
                  <a:lnTo>
                    <a:pt x="4" y="0"/>
                  </a:lnTo>
                  <a:lnTo>
                    <a:pt x="4" y="0"/>
                  </a:lnTo>
                  <a:lnTo>
                    <a:pt x="0" y="7"/>
                  </a:lnTo>
                  <a:lnTo>
                    <a:pt x="0" y="7"/>
                  </a:lnTo>
                  <a:lnTo>
                    <a:pt x="2" y="11"/>
                  </a:lnTo>
                  <a:lnTo>
                    <a:pt x="4" y="13"/>
                  </a:lnTo>
                  <a:lnTo>
                    <a:pt x="5" y="18"/>
                  </a:lnTo>
                  <a:lnTo>
                    <a:pt x="5" y="18"/>
                  </a:lnTo>
                  <a:lnTo>
                    <a:pt x="5" y="22"/>
                  </a:lnTo>
                  <a:lnTo>
                    <a:pt x="2" y="25"/>
                  </a:lnTo>
                  <a:lnTo>
                    <a:pt x="0" y="28"/>
                  </a:lnTo>
                  <a:lnTo>
                    <a:pt x="0" y="28"/>
                  </a:lnTo>
                  <a:lnTo>
                    <a:pt x="5" y="36"/>
                  </a:lnTo>
                  <a:lnTo>
                    <a:pt x="5" y="36"/>
                  </a:lnTo>
                  <a:lnTo>
                    <a:pt x="9" y="34"/>
                  </a:lnTo>
                  <a:lnTo>
                    <a:pt x="18" y="30"/>
                  </a:lnTo>
                  <a:lnTo>
                    <a:pt x="18" y="30"/>
                  </a:lnTo>
                  <a:lnTo>
                    <a:pt x="28"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633" y="395"/>
              <a:ext cx="101" cy="79"/>
            </a:xfrm>
            <a:custGeom>
              <a:avLst/>
              <a:gdLst>
                <a:gd name="T0" fmla="*/ 101 w 101"/>
                <a:gd name="T1" fmla="*/ 40 h 79"/>
                <a:gd name="T2" fmla="*/ 99 w 101"/>
                <a:gd name="T3" fmla="*/ 39 h 79"/>
                <a:gd name="T4" fmla="*/ 93 w 101"/>
                <a:gd name="T5" fmla="*/ 42 h 79"/>
                <a:gd name="T6" fmla="*/ 90 w 101"/>
                <a:gd name="T7" fmla="*/ 43 h 79"/>
                <a:gd name="T8" fmla="*/ 89 w 101"/>
                <a:gd name="T9" fmla="*/ 50 h 79"/>
                <a:gd name="T10" fmla="*/ 87 w 101"/>
                <a:gd name="T11" fmla="*/ 48 h 79"/>
                <a:gd name="T12" fmla="*/ 80 w 101"/>
                <a:gd name="T13" fmla="*/ 46 h 79"/>
                <a:gd name="T14" fmla="*/ 75 w 101"/>
                <a:gd name="T15" fmla="*/ 48 h 79"/>
                <a:gd name="T16" fmla="*/ 78 w 101"/>
                <a:gd name="T17" fmla="*/ 54 h 79"/>
                <a:gd name="T18" fmla="*/ 75 w 101"/>
                <a:gd name="T19" fmla="*/ 60 h 79"/>
                <a:gd name="T20" fmla="*/ 73 w 101"/>
                <a:gd name="T21" fmla="*/ 60 h 79"/>
                <a:gd name="T22" fmla="*/ 68 w 101"/>
                <a:gd name="T23" fmla="*/ 56 h 79"/>
                <a:gd name="T24" fmla="*/ 68 w 101"/>
                <a:gd name="T25" fmla="*/ 52 h 79"/>
                <a:gd name="T26" fmla="*/ 62 w 101"/>
                <a:gd name="T27" fmla="*/ 55 h 79"/>
                <a:gd name="T28" fmla="*/ 58 w 101"/>
                <a:gd name="T29" fmla="*/ 52 h 79"/>
                <a:gd name="T30" fmla="*/ 60 w 101"/>
                <a:gd name="T31" fmla="*/ 46 h 79"/>
                <a:gd name="T32" fmla="*/ 69 w 101"/>
                <a:gd name="T33" fmla="*/ 44 h 79"/>
                <a:gd name="T34" fmla="*/ 68 w 101"/>
                <a:gd name="T35" fmla="*/ 40 h 79"/>
                <a:gd name="T36" fmla="*/ 64 w 101"/>
                <a:gd name="T37" fmla="*/ 35 h 79"/>
                <a:gd name="T38" fmla="*/ 61 w 101"/>
                <a:gd name="T39" fmla="*/ 34 h 79"/>
                <a:gd name="T40" fmla="*/ 55 w 101"/>
                <a:gd name="T41" fmla="*/ 35 h 79"/>
                <a:gd name="T42" fmla="*/ 57 w 101"/>
                <a:gd name="T43" fmla="*/ 34 h 79"/>
                <a:gd name="T44" fmla="*/ 60 w 101"/>
                <a:gd name="T45" fmla="*/ 29 h 79"/>
                <a:gd name="T46" fmla="*/ 60 w 101"/>
                <a:gd name="T47" fmla="*/ 23 h 79"/>
                <a:gd name="T48" fmla="*/ 56 w 101"/>
                <a:gd name="T49" fmla="*/ 17 h 79"/>
                <a:gd name="T50" fmla="*/ 56 w 101"/>
                <a:gd name="T51" fmla="*/ 17 h 79"/>
                <a:gd name="T52" fmla="*/ 52 w 101"/>
                <a:gd name="T53" fmla="*/ 18 h 79"/>
                <a:gd name="T54" fmla="*/ 45 w 101"/>
                <a:gd name="T55" fmla="*/ 22 h 79"/>
                <a:gd name="T56" fmla="*/ 44 w 101"/>
                <a:gd name="T57" fmla="*/ 26 h 79"/>
                <a:gd name="T58" fmla="*/ 44 w 101"/>
                <a:gd name="T59" fmla="*/ 31 h 79"/>
                <a:gd name="T60" fmla="*/ 41 w 101"/>
                <a:gd name="T61" fmla="*/ 27 h 79"/>
                <a:gd name="T62" fmla="*/ 36 w 101"/>
                <a:gd name="T63" fmla="*/ 23 h 79"/>
                <a:gd name="T64" fmla="*/ 33 w 101"/>
                <a:gd name="T65" fmla="*/ 23 h 79"/>
                <a:gd name="T66" fmla="*/ 28 w 101"/>
                <a:gd name="T67" fmla="*/ 26 h 79"/>
                <a:gd name="T68" fmla="*/ 31 w 101"/>
                <a:gd name="T69" fmla="*/ 31 h 79"/>
                <a:gd name="T70" fmla="*/ 31 w 101"/>
                <a:gd name="T71" fmla="*/ 38 h 79"/>
                <a:gd name="T72" fmla="*/ 28 w 101"/>
                <a:gd name="T73" fmla="*/ 39 h 79"/>
                <a:gd name="T74" fmla="*/ 23 w 101"/>
                <a:gd name="T75" fmla="*/ 35 h 79"/>
                <a:gd name="T76" fmla="*/ 22 w 101"/>
                <a:gd name="T77" fmla="*/ 32 h 79"/>
                <a:gd name="T78" fmla="*/ 17 w 101"/>
                <a:gd name="T79" fmla="*/ 35 h 79"/>
                <a:gd name="T80" fmla="*/ 13 w 101"/>
                <a:gd name="T81" fmla="*/ 34 h 79"/>
                <a:gd name="T82" fmla="*/ 11 w 101"/>
                <a:gd name="T83" fmla="*/ 28 h 79"/>
                <a:gd name="T84" fmla="*/ 20 w 101"/>
                <a:gd name="T85" fmla="*/ 23 h 79"/>
                <a:gd name="T86" fmla="*/ 19 w 101"/>
                <a:gd name="T87" fmla="*/ 22 h 79"/>
                <a:gd name="T88" fmla="*/ 14 w 101"/>
                <a:gd name="T89" fmla="*/ 16 h 79"/>
                <a:gd name="T90" fmla="*/ 9 w 101"/>
                <a:gd name="T91" fmla="*/ 16 h 79"/>
                <a:gd name="T92" fmla="*/ 12 w 101"/>
                <a:gd name="T93" fmla="*/ 12 h 79"/>
                <a:gd name="T94" fmla="*/ 13 w 101"/>
                <a:gd name="T95" fmla="*/ 6 h 79"/>
                <a:gd name="T96" fmla="*/ 12 w 101"/>
                <a:gd name="T97" fmla="*/ 4 h 79"/>
                <a:gd name="T98" fmla="*/ 8 w 101"/>
                <a:gd name="T99" fmla="*/ 0 h 79"/>
                <a:gd name="T100" fmla="*/ 23 w 101"/>
                <a:gd name="T101" fmla="*/ 59 h 79"/>
                <a:gd name="T102" fmla="*/ 30 w 101"/>
                <a:gd name="T103" fmla="*/ 55 h 79"/>
                <a:gd name="T104" fmla="*/ 34 w 101"/>
                <a:gd name="T105" fmla="*/ 52 h 79"/>
                <a:gd name="T106" fmla="*/ 44 w 101"/>
                <a:gd name="T107" fmla="*/ 54 h 79"/>
                <a:gd name="T108" fmla="*/ 47 w 101"/>
                <a:gd name="T109" fmla="*/ 55 h 79"/>
                <a:gd name="T110" fmla="*/ 55 w 101"/>
                <a:gd name="T111" fmla="*/ 60 h 79"/>
                <a:gd name="T112" fmla="*/ 56 w 101"/>
                <a:gd name="T113" fmla="*/ 66 h 79"/>
                <a:gd name="T114" fmla="*/ 56 w 101"/>
                <a:gd name="T115" fmla="*/ 70 h 79"/>
                <a:gd name="T116" fmla="*/ 71 w 101"/>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79">
                  <a:moveTo>
                    <a:pt x="71" y="79"/>
                  </a:moveTo>
                  <a:lnTo>
                    <a:pt x="101" y="40"/>
                  </a:lnTo>
                  <a:lnTo>
                    <a:pt x="101" y="40"/>
                  </a:lnTo>
                  <a:lnTo>
                    <a:pt x="99" y="39"/>
                  </a:lnTo>
                  <a:lnTo>
                    <a:pt x="96" y="40"/>
                  </a:lnTo>
                  <a:lnTo>
                    <a:pt x="93" y="42"/>
                  </a:lnTo>
                  <a:lnTo>
                    <a:pt x="93" y="42"/>
                  </a:lnTo>
                  <a:lnTo>
                    <a:pt x="90" y="43"/>
                  </a:lnTo>
                  <a:lnTo>
                    <a:pt x="89" y="46"/>
                  </a:lnTo>
                  <a:lnTo>
                    <a:pt x="89" y="50"/>
                  </a:lnTo>
                  <a:lnTo>
                    <a:pt x="89" y="50"/>
                  </a:lnTo>
                  <a:lnTo>
                    <a:pt x="87" y="48"/>
                  </a:lnTo>
                  <a:lnTo>
                    <a:pt x="85" y="46"/>
                  </a:lnTo>
                  <a:lnTo>
                    <a:pt x="80" y="46"/>
                  </a:lnTo>
                  <a:lnTo>
                    <a:pt x="77" y="46"/>
                  </a:lnTo>
                  <a:lnTo>
                    <a:pt x="75" y="48"/>
                  </a:lnTo>
                  <a:lnTo>
                    <a:pt x="75" y="48"/>
                  </a:lnTo>
                  <a:lnTo>
                    <a:pt x="78" y="54"/>
                  </a:lnTo>
                  <a:lnTo>
                    <a:pt x="78" y="57"/>
                  </a:lnTo>
                  <a:lnTo>
                    <a:pt x="75" y="60"/>
                  </a:lnTo>
                  <a:lnTo>
                    <a:pt x="73" y="60"/>
                  </a:lnTo>
                  <a:lnTo>
                    <a:pt x="73" y="60"/>
                  </a:lnTo>
                  <a:lnTo>
                    <a:pt x="69" y="59"/>
                  </a:lnTo>
                  <a:lnTo>
                    <a:pt x="68" y="56"/>
                  </a:lnTo>
                  <a:lnTo>
                    <a:pt x="68" y="52"/>
                  </a:lnTo>
                  <a:lnTo>
                    <a:pt x="68" y="52"/>
                  </a:lnTo>
                  <a:lnTo>
                    <a:pt x="64" y="55"/>
                  </a:lnTo>
                  <a:lnTo>
                    <a:pt x="62" y="55"/>
                  </a:lnTo>
                  <a:lnTo>
                    <a:pt x="58" y="52"/>
                  </a:lnTo>
                  <a:lnTo>
                    <a:pt x="58" y="52"/>
                  </a:lnTo>
                  <a:lnTo>
                    <a:pt x="57" y="50"/>
                  </a:lnTo>
                  <a:lnTo>
                    <a:pt x="60" y="46"/>
                  </a:lnTo>
                  <a:lnTo>
                    <a:pt x="63" y="45"/>
                  </a:lnTo>
                  <a:lnTo>
                    <a:pt x="69" y="44"/>
                  </a:lnTo>
                  <a:lnTo>
                    <a:pt x="69" y="44"/>
                  </a:lnTo>
                  <a:lnTo>
                    <a:pt x="68" y="40"/>
                  </a:lnTo>
                  <a:lnTo>
                    <a:pt x="67" y="38"/>
                  </a:lnTo>
                  <a:lnTo>
                    <a:pt x="64" y="35"/>
                  </a:lnTo>
                  <a:lnTo>
                    <a:pt x="64" y="35"/>
                  </a:lnTo>
                  <a:lnTo>
                    <a:pt x="61" y="34"/>
                  </a:lnTo>
                  <a:lnTo>
                    <a:pt x="58" y="34"/>
                  </a:lnTo>
                  <a:lnTo>
                    <a:pt x="55" y="35"/>
                  </a:lnTo>
                  <a:lnTo>
                    <a:pt x="55" y="35"/>
                  </a:lnTo>
                  <a:lnTo>
                    <a:pt x="57" y="34"/>
                  </a:lnTo>
                  <a:lnTo>
                    <a:pt x="58" y="32"/>
                  </a:lnTo>
                  <a:lnTo>
                    <a:pt x="60" y="29"/>
                  </a:lnTo>
                  <a:lnTo>
                    <a:pt x="60" y="29"/>
                  </a:lnTo>
                  <a:lnTo>
                    <a:pt x="60" y="23"/>
                  </a:lnTo>
                  <a:lnTo>
                    <a:pt x="58" y="21"/>
                  </a:lnTo>
                  <a:lnTo>
                    <a:pt x="56" y="17"/>
                  </a:lnTo>
                  <a:lnTo>
                    <a:pt x="56" y="17"/>
                  </a:lnTo>
                  <a:lnTo>
                    <a:pt x="56" y="17"/>
                  </a:lnTo>
                  <a:lnTo>
                    <a:pt x="56" y="17"/>
                  </a:lnTo>
                  <a:lnTo>
                    <a:pt x="52" y="18"/>
                  </a:lnTo>
                  <a:lnTo>
                    <a:pt x="49" y="20"/>
                  </a:lnTo>
                  <a:lnTo>
                    <a:pt x="45" y="22"/>
                  </a:lnTo>
                  <a:lnTo>
                    <a:pt x="45" y="22"/>
                  </a:lnTo>
                  <a:lnTo>
                    <a:pt x="44" y="26"/>
                  </a:lnTo>
                  <a:lnTo>
                    <a:pt x="44" y="28"/>
                  </a:lnTo>
                  <a:lnTo>
                    <a:pt x="44" y="31"/>
                  </a:lnTo>
                  <a:lnTo>
                    <a:pt x="44" y="31"/>
                  </a:lnTo>
                  <a:lnTo>
                    <a:pt x="41" y="27"/>
                  </a:lnTo>
                  <a:lnTo>
                    <a:pt x="40" y="24"/>
                  </a:lnTo>
                  <a:lnTo>
                    <a:pt x="36" y="23"/>
                  </a:lnTo>
                  <a:lnTo>
                    <a:pt x="36" y="23"/>
                  </a:lnTo>
                  <a:lnTo>
                    <a:pt x="33" y="23"/>
                  </a:lnTo>
                  <a:lnTo>
                    <a:pt x="30" y="24"/>
                  </a:lnTo>
                  <a:lnTo>
                    <a:pt x="28" y="26"/>
                  </a:lnTo>
                  <a:lnTo>
                    <a:pt x="28" y="26"/>
                  </a:lnTo>
                  <a:lnTo>
                    <a:pt x="31" y="31"/>
                  </a:lnTo>
                  <a:lnTo>
                    <a:pt x="31" y="35"/>
                  </a:lnTo>
                  <a:lnTo>
                    <a:pt x="31" y="38"/>
                  </a:lnTo>
                  <a:lnTo>
                    <a:pt x="28" y="39"/>
                  </a:lnTo>
                  <a:lnTo>
                    <a:pt x="28" y="39"/>
                  </a:lnTo>
                  <a:lnTo>
                    <a:pt x="24" y="38"/>
                  </a:lnTo>
                  <a:lnTo>
                    <a:pt x="23" y="35"/>
                  </a:lnTo>
                  <a:lnTo>
                    <a:pt x="22" y="32"/>
                  </a:lnTo>
                  <a:lnTo>
                    <a:pt x="22" y="32"/>
                  </a:lnTo>
                  <a:lnTo>
                    <a:pt x="19" y="34"/>
                  </a:lnTo>
                  <a:lnTo>
                    <a:pt x="17" y="35"/>
                  </a:lnTo>
                  <a:lnTo>
                    <a:pt x="13" y="34"/>
                  </a:lnTo>
                  <a:lnTo>
                    <a:pt x="13" y="34"/>
                  </a:lnTo>
                  <a:lnTo>
                    <a:pt x="11" y="32"/>
                  </a:lnTo>
                  <a:lnTo>
                    <a:pt x="11" y="28"/>
                  </a:lnTo>
                  <a:lnTo>
                    <a:pt x="14" y="26"/>
                  </a:lnTo>
                  <a:lnTo>
                    <a:pt x="20" y="23"/>
                  </a:lnTo>
                  <a:lnTo>
                    <a:pt x="20" y="23"/>
                  </a:lnTo>
                  <a:lnTo>
                    <a:pt x="19" y="22"/>
                  </a:lnTo>
                  <a:lnTo>
                    <a:pt x="18" y="18"/>
                  </a:lnTo>
                  <a:lnTo>
                    <a:pt x="14" y="16"/>
                  </a:lnTo>
                  <a:lnTo>
                    <a:pt x="12" y="15"/>
                  </a:lnTo>
                  <a:lnTo>
                    <a:pt x="9" y="16"/>
                  </a:lnTo>
                  <a:lnTo>
                    <a:pt x="9" y="16"/>
                  </a:lnTo>
                  <a:lnTo>
                    <a:pt x="12" y="12"/>
                  </a:lnTo>
                  <a:lnTo>
                    <a:pt x="13" y="10"/>
                  </a:lnTo>
                  <a:lnTo>
                    <a:pt x="13" y="6"/>
                  </a:lnTo>
                  <a:lnTo>
                    <a:pt x="13" y="6"/>
                  </a:lnTo>
                  <a:lnTo>
                    <a:pt x="12" y="4"/>
                  </a:lnTo>
                  <a:lnTo>
                    <a:pt x="11" y="1"/>
                  </a:lnTo>
                  <a:lnTo>
                    <a:pt x="8" y="0"/>
                  </a:lnTo>
                  <a:lnTo>
                    <a:pt x="0" y="49"/>
                  </a:lnTo>
                  <a:lnTo>
                    <a:pt x="23" y="59"/>
                  </a:lnTo>
                  <a:lnTo>
                    <a:pt x="23" y="59"/>
                  </a:lnTo>
                  <a:lnTo>
                    <a:pt x="30" y="55"/>
                  </a:lnTo>
                  <a:lnTo>
                    <a:pt x="30" y="55"/>
                  </a:lnTo>
                  <a:lnTo>
                    <a:pt x="34" y="52"/>
                  </a:lnTo>
                  <a:lnTo>
                    <a:pt x="39" y="52"/>
                  </a:lnTo>
                  <a:lnTo>
                    <a:pt x="44" y="54"/>
                  </a:lnTo>
                  <a:lnTo>
                    <a:pt x="47" y="55"/>
                  </a:lnTo>
                  <a:lnTo>
                    <a:pt x="47" y="55"/>
                  </a:lnTo>
                  <a:lnTo>
                    <a:pt x="52" y="57"/>
                  </a:lnTo>
                  <a:lnTo>
                    <a:pt x="55" y="60"/>
                  </a:lnTo>
                  <a:lnTo>
                    <a:pt x="56" y="63"/>
                  </a:lnTo>
                  <a:lnTo>
                    <a:pt x="56" y="66"/>
                  </a:lnTo>
                  <a:lnTo>
                    <a:pt x="56" y="66"/>
                  </a:lnTo>
                  <a:lnTo>
                    <a:pt x="56" y="70"/>
                  </a:lnTo>
                  <a:lnTo>
                    <a:pt x="53" y="73"/>
                  </a:lnTo>
                  <a:lnTo>
                    <a:pt x="71"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715" y="450"/>
              <a:ext cx="121" cy="21"/>
            </a:xfrm>
            <a:custGeom>
              <a:avLst/>
              <a:gdLst>
                <a:gd name="T0" fmla="*/ 101 w 121"/>
                <a:gd name="T1" fmla="*/ 18 h 21"/>
                <a:gd name="T2" fmla="*/ 121 w 121"/>
                <a:gd name="T3" fmla="*/ 10 h 21"/>
                <a:gd name="T4" fmla="*/ 101 w 121"/>
                <a:gd name="T5" fmla="*/ 1 h 21"/>
                <a:gd name="T6" fmla="*/ 101 w 121"/>
                <a:gd name="T7" fmla="*/ 1 h 21"/>
                <a:gd name="T8" fmla="*/ 68 w 121"/>
                <a:gd name="T9" fmla="*/ 1 h 21"/>
                <a:gd name="T10" fmla="*/ 16 w 121"/>
                <a:gd name="T11" fmla="*/ 0 h 21"/>
                <a:gd name="T12" fmla="*/ 0 w 121"/>
                <a:gd name="T13" fmla="*/ 21 h 21"/>
                <a:gd name="T14" fmla="*/ 0 w 121"/>
                <a:gd name="T15" fmla="*/ 21 h 21"/>
                <a:gd name="T16" fmla="*/ 101 w 121"/>
                <a:gd name="T1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1">
                  <a:moveTo>
                    <a:pt x="101" y="18"/>
                  </a:moveTo>
                  <a:lnTo>
                    <a:pt x="121" y="10"/>
                  </a:lnTo>
                  <a:lnTo>
                    <a:pt x="101" y="1"/>
                  </a:lnTo>
                  <a:lnTo>
                    <a:pt x="101" y="1"/>
                  </a:lnTo>
                  <a:lnTo>
                    <a:pt x="68" y="1"/>
                  </a:lnTo>
                  <a:lnTo>
                    <a:pt x="16" y="0"/>
                  </a:lnTo>
                  <a:lnTo>
                    <a:pt x="0" y="21"/>
                  </a:lnTo>
                  <a:lnTo>
                    <a:pt x="0" y="21"/>
                  </a:lnTo>
                  <a:lnTo>
                    <a:pt x="101"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754" y="502"/>
              <a:ext cx="72" cy="71"/>
            </a:xfrm>
            <a:custGeom>
              <a:avLst/>
              <a:gdLst>
                <a:gd name="T0" fmla="*/ 36 w 72"/>
                <a:gd name="T1" fmla="*/ 71 h 71"/>
                <a:gd name="T2" fmla="*/ 36 w 72"/>
                <a:gd name="T3" fmla="*/ 71 h 71"/>
                <a:gd name="T4" fmla="*/ 25 w 72"/>
                <a:gd name="T5" fmla="*/ 65 h 71"/>
                <a:gd name="T6" fmla="*/ 17 w 72"/>
                <a:gd name="T7" fmla="*/ 60 h 71"/>
                <a:gd name="T8" fmla="*/ 8 w 72"/>
                <a:gd name="T9" fmla="*/ 54 h 71"/>
                <a:gd name="T10" fmla="*/ 2 w 72"/>
                <a:gd name="T11" fmla="*/ 47 h 71"/>
                <a:gd name="T12" fmla="*/ 2 w 72"/>
                <a:gd name="T13" fmla="*/ 47 h 71"/>
                <a:gd name="T14" fmla="*/ 0 w 72"/>
                <a:gd name="T15" fmla="*/ 42 h 71"/>
                <a:gd name="T16" fmla="*/ 0 w 72"/>
                <a:gd name="T17" fmla="*/ 36 h 71"/>
                <a:gd name="T18" fmla="*/ 0 w 72"/>
                <a:gd name="T19" fmla="*/ 31 h 71"/>
                <a:gd name="T20" fmla="*/ 0 w 72"/>
                <a:gd name="T21" fmla="*/ 25 h 71"/>
                <a:gd name="T22" fmla="*/ 2 w 72"/>
                <a:gd name="T23" fmla="*/ 19 h 71"/>
                <a:gd name="T24" fmla="*/ 5 w 72"/>
                <a:gd name="T25" fmla="*/ 14 h 71"/>
                <a:gd name="T26" fmla="*/ 10 w 72"/>
                <a:gd name="T27" fmla="*/ 9 h 71"/>
                <a:gd name="T28" fmla="*/ 14 w 72"/>
                <a:gd name="T29" fmla="*/ 5 h 71"/>
                <a:gd name="T30" fmla="*/ 14 w 72"/>
                <a:gd name="T31" fmla="*/ 5 h 71"/>
                <a:gd name="T32" fmla="*/ 17 w 72"/>
                <a:gd name="T33" fmla="*/ 8 h 71"/>
                <a:gd name="T34" fmla="*/ 18 w 72"/>
                <a:gd name="T35" fmla="*/ 10 h 71"/>
                <a:gd name="T36" fmla="*/ 18 w 72"/>
                <a:gd name="T37" fmla="*/ 13 h 71"/>
                <a:gd name="T38" fmla="*/ 18 w 72"/>
                <a:gd name="T39" fmla="*/ 13 h 71"/>
                <a:gd name="T40" fmla="*/ 34 w 72"/>
                <a:gd name="T41" fmla="*/ 11 h 71"/>
                <a:gd name="T42" fmla="*/ 34 w 72"/>
                <a:gd name="T43" fmla="*/ 11 h 71"/>
                <a:gd name="T44" fmla="*/ 34 w 72"/>
                <a:gd name="T45" fmla="*/ 7 h 71"/>
                <a:gd name="T46" fmla="*/ 34 w 72"/>
                <a:gd name="T47" fmla="*/ 3 h 71"/>
                <a:gd name="T48" fmla="*/ 33 w 72"/>
                <a:gd name="T49" fmla="*/ 0 h 71"/>
                <a:gd name="T50" fmla="*/ 33 w 72"/>
                <a:gd name="T51" fmla="*/ 0 h 71"/>
                <a:gd name="T52" fmla="*/ 38 w 72"/>
                <a:gd name="T53" fmla="*/ 4 h 71"/>
                <a:gd name="T54" fmla="*/ 39 w 72"/>
                <a:gd name="T55" fmla="*/ 8 h 71"/>
                <a:gd name="T56" fmla="*/ 40 w 72"/>
                <a:gd name="T57" fmla="*/ 11 h 71"/>
                <a:gd name="T58" fmla="*/ 40 w 72"/>
                <a:gd name="T59" fmla="*/ 11 h 71"/>
                <a:gd name="T60" fmla="*/ 55 w 72"/>
                <a:gd name="T61" fmla="*/ 13 h 71"/>
                <a:gd name="T62" fmla="*/ 55 w 72"/>
                <a:gd name="T63" fmla="*/ 13 h 71"/>
                <a:gd name="T64" fmla="*/ 55 w 72"/>
                <a:gd name="T65" fmla="*/ 8 h 71"/>
                <a:gd name="T66" fmla="*/ 52 w 72"/>
                <a:gd name="T67" fmla="*/ 3 h 71"/>
                <a:gd name="T68" fmla="*/ 52 w 72"/>
                <a:gd name="T69" fmla="*/ 3 h 71"/>
                <a:gd name="T70" fmla="*/ 57 w 72"/>
                <a:gd name="T71" fmla="*/ 7 h 71"/>
                <a:gd name="T72" fmla="*/ 62 w 72"/>
                <a:gd name="T73" fmla="*/ 9 h 71"/>
                <a:gd name="T74" fmla="*/ 66 w 72"/>
                <a:gd name="T75" fmla="*/ 14 h 71"/>
                <a:gd name="T76" fmla="*/ 68 w 72"/>
                <a:gd name="T77" fmla="*/ 18 h 71"/>
                <a:gd name="T78" fmla="*/ 71 w 72"/>
                <a:gd name="T79" fmla="*/ 26 h 71"/>
                <a:gd name="T80" fmla="*/ 72 w 72"/>
                <a:gd name="T81" fmla="*/ 33 h 71"/>
                <a:gd name="T82" fmla="*/ 72 w 72"/>
                <a:gd name="T83" fmla="*/ 33 h 71"/>
                <a:gd name="T84" fmla="*/ 71 w 72"/>
                <a:gd name="T85" fmla="*/ 42 h 71"/>
                <a:gd name="T86" fmla="*/ 68 w 72"/>
                <a:gd name="T87" fmla="*/ 49 h 71"/>
                <a:gd name="T88" fmla="*/ 63 w 72"/>
                <a:gd name="T89" fmla="*/ 55 h 71"/>
                <a:gd name="T90" fmla="*/ 57 w 72"/>
                <a:gd name="T91" fmla="*/ 60 h 71"/>
                <a:gd name="T92" fmla="*/ 57 w 72"/>
                <a:gd name="T93" fmla="*/ 60 h 71"/>
                <a:gd name="T94" fmla="*/ 46 w 72"/>
                <a:gd name="T95" fmla="*/ 66 h 71"/>
                <a:gd name="T96" fmla="*/ 36 w 72"/>
                <a:gd name="T9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1">
                  <a:moveTo>
                    <a:pt x="36" y="71"/>
                  </a:moveTo>
                  <a:lnTo>
                    <a:pt x="36" y="71"/>
                  </a:lnTo>
                  <a:lnTo>
                    <a:pt x="25" y="65"/>
                  </a:lnTo>
                  <a:lnTo>
                    <a:pt x="17" y="60"/>
                  </a:lnTo>
                  <a:lnTo>
                    <a:pt x="8" y="54"/>
                  </a:lnTo>
                  <a:lnTo>
                    <a:pt x="2" y="47"/>
                  </a:lnTo>
                  <a:lnTo>
                    <a:pt x="2" y="47"/>
                  </a:lnTo>
                  <a:lnTo>
                    <a:pt x="0" y="42"/>
                  </a:lnTo>
                  <a:lnTo>
                    <a:pt x="0" y="36"/>
                  </a:lnTo>
                  <a:lnTo>
                    <a:pt x="0" y="31"/>
                  </a:lnTo>
                  <a:lnTo>
                    <a:pt x="0" y="25"/>
                  </a:lnTo>
                  <a:lnTo>
                    <a:pt x="2" y="19"/>
                  </a:lnTo>
                  <a:lnTo>
                    <a:pt x="5" y="14"/>
                  </a:lnTo>
                  <a:lnTo>
                    <a:pt x="10" y="9"/>
                  </a:lnTo>
                  <a:lnTo>
                    <a:pt x="14" y="5"/>
                  </a:lnTo>
                  <a:lnTo>
                    <a:pt x="14" y="5"/>
                  </a:lnTo>
                  <a:lnTo>
                    <a:pt x="17" y="8"/>
                  </a:lnTo>
                  <a:lnTo>
                    <a:pt x="18" y="10"/>
                  </a:lnTo>
                  <a:lnTo>
                    <a:pt x="18" y="13"/>
                  </a:lnTo>
                  <a:lnTo>
                    <a:pt x="18" y="13"/>
                  </a:lnTo>
                  <a:lnTo>
                    <a:pt x="34" y="11"/>
                  </a:lnTo>
                  <a:lnTo>
                    <a:pt x="34" y="11"/>
                  </a:lnTo>
                  <a:lnTo>
                    <a:pt x="34" y="7"/>
                  </a:lnTo>
                  <a:lnTo>
                    <a:pt x="34" y="3"/>
                  </a:lnTo>
                  <a:lnTo>
                    <a:pt x="33" y="0"/>
                  </a:lnTo>
                  <a:lnTo>
                    <a:pt x="33" y="0"/>
                  </a:lnTo>
                  <a:lnTo>
                    <a:pt x="38" y="4"/>
                  </a:lnTo>
                  <a:lnTo>
                    <a:pt x="39" y="8"/>
                  </a:lnTo>
                  <a:lnTo>
                    <a:pt x="40" y="11"/>
                  </a:lnTo>
                  <a:lnTo>
                    <a:pt x="40" y="11"/>
                  </a:lnTo>
                  <a:lnTo>
                    <a:pt x="55" y="13"/>
                  </a:lnTo>
                  <a:lnTo>
                    <a:pt x="55" y="13"/>
                  </a:lnTo>
                  <a:lnTo>
                    <a:pt x="55" y="8"/>
                  </a:lnTo>
                  <a:lnTo>
                    <a:pt x="52" y="3"/>
                  </a:lnTo>
                  <a:lnTo>
                    <a:pt x="52" y="3"/>
                  </a:lnTo>
                  <a:lnTo>
                    <a:pt x="57" y="7"/>
                  </a:lnTo>
                  <a:lnTo>
                    <a:pt x="62" y="9"/>
                  </a:lnTo>
                  <a:lnTo>
                    <a:pt x="66" y="14"/>
                  </a:lnTo>
                  <a:lnTo>
                    <a:pt x="68" y="18"/>
                  </a:lnTo>
                  <a:lnTo>
                    <a:pt x="71" y="26"/>
                  </a:lnTo>
                  <a:lnTo>
                    <a:pt x="72" y="33"/>
                  </a:lnTo>
                  <a:lnTo>
                    <a:pt x="72" y="33"/>
                  </a:lnTo>
                  <a:lnTo>
                    <a:pt x="71" y="42"/>
                  </a:lnTo>
                  <a:lnTo>
                    <a:pt x="68" y="49"/>
                  </a:lnTo>
                  <a:lnTo>
                    <a:pt x="63" y="55"/>
                  </a:lnTo>
                  <a:lnTo>
                    <a:pt x="57" y="60"/>
                  </a:lnTo>
                  <a:lnTo>
                    <a:pt x="57" y="60"/>
                  </a:lnTo>
                  <a:lnTo>
                    <a:pt x="46" y="66"/>
                  </a:lnTo>
                  <a:lnTo>
                    <a:pt x="36"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773" y="676"/>
              <a:ext cx="3" cy="1"/>
            </a:xfrm>
            <a:custGeom>
              <a:avLst/>
              <a:gdLst>
                <a:gd name="T0" fmla="*/ 3 w 3"/>
                <a:gd name="T1" fmla="*/ 1 h 1"/>
                <a:gd name="T2" fmla="*/ 3 w 3"/>
                <a:gd name="T3" fmla="*/ 1 h 1"/>
                <a:gd name="T4" fmla="*/ 2 w 3"/>
                <a:gd name="T5" fmla="*/ 0 h 1"/>
                <a:gd name="T6" fmla="*/ 2 w 3"/>
                <a:gd name="T7" fmla="*/ 0 h 1"/>
                <a:gd name="T8" fmla="*/ 0 w 3"/>
                <a:gd name="T9" fmla="*/ 0 h 1"/>
                <a:gd name="T10" fmla="*/ 0 w 3"/>
                <a:gd name="T11" fmla="*/ 0 h 1"/>
                <a:gd name="T12" fmla="*/ 3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1"/>
                  </a:moveTo>
                  <a:lnTo>
                    <a:pt x="3" y="1"/>
                  </a:lnTo>
                  <a:lnTo>
                    <a:pt x="2" y="0"/>
                  </a:lnTo>
                  <a:lnTo>
                    <a:pt x="2" y="0"/>
                  </a:lnTo>
                  <a:lnTo>
                    <a:pt x="0" y="0"/>
                  </a:lnTo>
                  <a:lnTo>
                    <a:pt x="0" y="0"/>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618" y="477"/>
              <a:ext cx="13" cy="7"/>
            </a:xfrm>
            <a:custGeom>
              <a:avLst/>
              <a:gdLst>
                <a:gd name="T0" fmla="*/ 13 w 13"/>
                <a:gd name="T1" fmla="*/ 6 h 7"/>
                <a:gd name="T2" fmla="*/ 13 w 13"/>
                <a:gd name="T3" fmla="*/ 6 h 7"/>
                <a:gd name="T4" fmla="*/ 12 w 13"/>
                <a:gd name="T5" fmla="*/ 6 h 7"/>
                <a:gd name="T6" fmla="*/ 7 w 13"/>
                <a:gd name="T7" fmla="*/ 7 h 7"/>
                <a:gd name="T8" fmla="*/ 1 w 13"/>
                <a:gd name="T9" fmla="*/ 7 h 7"/>
                <a:gd name="T10" fmla="*/ 1 w 13"/>
                <a:gd name="T11" fmla="*/ 7 h 7"/>
                <a:gd name="T12" fmla="*/ 0 w 13"/>
                <a:gd name="T13" fmla="*/ 5 h 7"/>
                <a:gd name="T14" fmla="*/ 0 w 13"/>
                <a:gd name="T15" fmla="*/ 0 h 7"/>
                <a:gd name="T16" fmla="*/ 0 w 13"/>
                <a:gd name="T17" fmla="*/ 0 h 7"/>
                <a:gd name="T18" fmla="*/ 2 w 13"/>
                <a:gd name="T19" fmla="*/ 0 h 7"/>
                <a:gd name="T20" fmla="*/ 7 w 13"/>
                <a:gd name="T21" fmla="*/ 1 h 7"/>
                <a:gd name="T22" fmla="*/ 11 w 13"/>
                <a:gd name="T23" fmla="*/ 2 h 7"/>
                <a:gd name="T24" fmla="*/ 13 w 13"/>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
                  <a:moveTo>
                    <a:pt x="13" y="6"/>
                  </a:moveTo>
                  <a:lnTo>
                    <a:pt x="13" y="6"/>
                  </a:lnTo>
                  <a:lnTo>
                    <a:pt x="12" y="6"/>
                  </a:lnTo>
                  <a:lnTo>
                    <a:pt x="7" y="7"/>
                  </a:lnTo>
                  <a:lnTo>
                    <a:pt x="1" y="7"/>
                  </a:lnTo>
                  <a:lnTo>
                    <a:pt x="1" y="7"/>
                  </a:lnTo>
                  <a:lnTo>
                    <a:pt x="0" y="5"/>
                  </a:lnTo>
                  <a:lnTo>
                    <a:pt x="0" y="0"/>
                  </a:lnTo>
                  <a:lnTo>
                    <a:pt x="0" y="0"/>
                  </a:lnTo>
                  <a:lnTo>
                    <a:pt x="2" y="0"/>
                  </a:lnTo>
                  <a:lnTo>
                    <a:pt x="7" y="1"/>
                  </a:lnTo>
                  <a:lnTo>
                    <a:pt x="11" y="2"/>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443" y="450"/>
              <a:ext cx="415" cy="487"/>
            </a:xfrm>
            <a:custGeom>
              <a:avLst/>
              <a:gdLst>
                <a:gd name="T0" fmla="*/ 396 w 415"/>
                <a:gd name="T1" fmla="*/ 164 h 487"/>
                <a:gd name="T2" fmla="*/ 394 w 415"/>
                <a:gd name="T3" fmla="*/ 100 h 487"/>
                <a:gd name="T4" fmla="*/ 344 w 415"/>
                <a:gd name="T5" fmla="*/ 38 h 487"/>
                <a:gd name="T6" fmla="*/ 299 w 415"/>
                <a:gd name="T7" fmla="*/ 100 h 487"/>
                <a:gd name="T8" fmla="*/ 308 w 415"/>
                <a:gd name="T9" fmla="*/ 162 h 487"/>
                <a:gd name="T10" fmla="*/ 328 w 415"/>
                <a:gd name="T11" fmla="*/ 171 h 487"/>
                <a:gd name="T12" fmla="*/ 339 w 415"/>
                <a:gd name="T13" fmla="*/ 160 h 487"/>
                <a:gd name="T14" fmla="*/ 381 w 415"/>
                <a:gd name="T15" fmla="*/ 167 h 487"/>
                <a:gd name="T16" fmla="*/ 357 w 415"/>
                <a:gd name="T17" fmla="*/ 231 h 487"/>
                <a:gd name="T18" fmla="*/ 288 w 415"/>
                <a:gd name="T19" fmla="*/ 194 h 487"/>
                <a:gd name="T20" fmla="*/ 279 w 415"/>
                <a:gd name="T21" fmla="*/ 132 h 487"/>
                <a:gd name="T22" fmla="*/ 280 w 415"/>
                <a:gd name="T23" fmla="*/ 122 h 487"/>
                <a:gd name="T24" fmla="*/ 251 w 415"/>
                <a:gd name="T25" fmla="*/ 81 h 487"/>
                <a:gd name="T26" fmla="*/ 284 w 415"/>
                <a:gd name="T27" fmla="*/ 51 h 487"/>
                <a:gd name="T28" fmla="*/ 236 w 415"/>
                <a:gd name="T29" fmla="*/ 18 h 487"/>
                <a:gd name="T30" fmla="*/ 165 w 415"/>
                <a:gd name="T31" fmla="*/ 22 h 487"/>
                <a:gd name="T32" fmla="*/ 150 w 415"/>
                <a:gd name="T33" fmla="*/ 49 h 487"/>
                <a:gd name="T34" fmla="*/ 163 w 415"/>
                <a:gd name="T35" fmla="*/ 70 h 487"/>
                <a:gd name="T36" fmla="*/ 196 w 415"/>
                <a:gd name="T37" fmla="*/ 59 h 487"/>
                <a:gd name="T38" fmla="*/ 147 w 415"/>
                <a:gd name="T39" fmla="*/ 77 h 487"/>
                <a:gd name="T40" fmla="*/ 127 w 415"/>
                <a:gd name="T41" fmla="*/ 73 h 487"/>
                <a:gd name="T42" fmla="*/ 173 w 415"/>
                <a:gd name="T43" fmla="*/ 74 h 487"/>
                <a:gd name="T44" fmla="*/ 175 w 415"/>
                <a:gd name="T45" fmla="*/ 85 h 487"/>
                <a:gd name="T46" fmla="*/ 159 w 415"/>
                <a:gd name="T47" fmla="*/ 101 h 487"/>
                <a:gd name="T48" fmla="*/ 174 w 415"/>
                <a:gd name="T49" fmla="*/ 128 h 487"/>
                <a:gd name="T50" fmla="*/ 89 w 415"/>
                <a:gd name="T51" fmla="*/ 184 h 487"/>
                <a:gd name="T52" fmla="*/ 35 w 415"/>
                <a:gd name="T53" fmla="*/ 168 h 487"/>
                <a:gd name="T54" fmla="*/ 28 w 415"/>
                <a:gd name="T55" fmla="*/ 178 h 487"/>
                <a:gd name="T56" fmla="*/ 34 w 415"/>
                <a:gd name="T57" fmla="*/ 192 h 487"/>
                <a:gd name="T58" fmla="*/ 1 w 415"/>
                <a:gd name="T59" fmla="*/ 204 h 487"/>
                <a:gd name="T60" fmla="*/ 39 w 415"/>
                <a:gd name="T61" fmla="*/ 209 h 487"/>
                <a:gd name="T62" fmla="*/ 24 w 415"/>
                <a:gd name="T63" fmla="*/ 221 h 487"/>
                <a:gd name="T64" fmla="*/ 35 w 415"/>
                <a:gd name="T65" fmla="*/ 231 h 487"/>
                <a:gd name="T66" fmla="*/ 70 w 415"/>
                <a:gd name="T67" fmla="*/ 231 h 487"/>
                <a:gd name="T68" fmla="*/ 78 w 415"/>
                <a:gd name="T69" fmla="*/ 232 h 487"/>
                <a:gd name="T70" fmla="*/ 109 w 415"/>
                <a:gd name="T71" fmla="*/ 206 h 487"/>
                <a:gd name="T72" fmla="*/ 143 w 415"/>
                <a:gd name="T73" fmla="*/ 200 h 487"/>
                <a:gd name="T74" fmla="*/ 190 w 415"/>
                <a:gd name="T75" fmla="*/ 217 h 487"/>
                <a:gd name="T76" fmla="*/ 279 w 415"/>
                <a:gd name="T77" fmla="*/ 258 h 487"/>
                <a:gd name="T78" fmla="*/ 312 w 415"/>
                <a:gd name="T79" fmla="*/ 328 h 487"/>
                <a:gd name="T80" fmla="*/ 311 w 415"/>
                <a:gd name="T81" fmla="*/ 345 h 487"/>
                <a:gd name="T82" fmla="*/ 343 w 415"/>
                <a:gd name="T83" fmla="*/ 352 h 487"/>
                <a:gd name="T84" fmla="*/ 352 w 415"/>
                <a:gd name="T85" fmla="*/ 419 h 487"/>
                <a:gd name="T86" fmla="*/ 310 w 415"/>
                <a:gd name="T87" fmla="*/ 426 h 487"/>
                <a:gd name="T88" fmla="*/ 329 w 415"/>
                <a:gd name="T89" fmla="*/ 435 h 487"/>
                <a:gd name="T90" fmla="*/ 321 w 415"/>
                <a:gd name="T91" fmla="*/ 443 h 487"/>
                <a:gd name="T92" fmla="*/ 318 w 415"/>
                <a:gd name="T93" fmla="*/ 475 h 487"/>
                <a:gd name="T94" fmla="*/ 336 w 415"/>
                <a:gd name="T95" fmla="*/ 463 h 487"/>
                <a:gd name="T96" fmla="*/ 344 w 415"/>
                <a:gd name="T97" fmla="*/ 467 h 487"/>
                <a:gd name="T98" fmla="*/ 365 w 415"/>
                <a:gd name="T99" fmla="*/ 481 h 487"/>
                <a:gd name="T100" fmla="*/ 371 w 415"/>
                <a:gd name="T101" fmla="*/ 453 h 487"/>
                <a:gd name="T102" fmla="*/ 393 w 415"/>
                <a:gd name="T103" fmla="*/ 460 h 487"/>
                <a:gd name="T104" fmla="*/ 395 w 415"/>
                <a:gd name="T105" fmla="*/ 417 h 487"/>
                <a:gd name="T106" fmla="*/ 404 w 415"/>
                <a:gd name="T107" fmla="*/ 399 h 487"/>
                <a:gd name="T108" fmla="*/ 401 w 415"/>
                <a:gd name="T109" fmla="*/ 369 h 487"/>
                <a:gd name="T110" fmla="*/ 384 w 415"/>
                <a:gd name="T111" fmla="*/ 339 h 487"/>
                <a:gd name="T112" fmla="*/ 356 w 415"/>
                <a:gd name="T113" fmla="*/ 309 h 487"/>
                <a:gd name="T114" fmla="*/ 356 w 415"/>
                <a:gd name="T115" fmla="*/ 279 h 487"/>
                <a:gd name="T116" fmla="*/ 361 w 415"/>
                <a:gd name="T117" fmla="*/ 251 h 487"/>
                <a:gd name="T118" fmla="*/ 414 w 415"/>
                <a:gd name="T119" fmla="*/ 211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5" h="487">
                  <a:moveTo>
                    <a:pt x="404" y="187"/>
                  </a:moveTo>
                  <a:lnTo>
                    <a:pt x="404" y="187"/>
                  </a:lnTo>
                  <a:lnTo>
                    <a:pt x="410" y="188"/>
                  </a:lnTo>
                  <a:lnTo>
                    <a:pt x="415" y="187"/>
                  </a:lnTo>
                  <a:lnTo>
                    <a:pt x="415" y="187"/>
                  </a:lnTo>
                  <a:lnTo>
                    <a:pt x="414" y="179"/>
                  </a:lnTo>
                  <a:lnTo>
                    <a:pt x="412" y="168"/>
                  </a:lnTo>
                  <a:lnTo>
                    <a:pt x="412" y="168"/>
                  </a:lnTo>
                  <a:lnTo>
                    <a:pt x="409" y="168"/>
                  </a:lnTo>
                  <a:lnTo>
                    <a:pt x="405" y="168"/>
                  </a:lnTo>
                  <a:lnTo>
                    <a:pt x="401" y="167"/>
                  </a:lnTo>
                  <a:lnTo>
                    <a:pt x="396" y="164"/>
                  </a:lnTo>
                  <a:lnTo>
                    <a:pt x="396" y="164"/>
                  </a:lnTo>
                  <a:lnTo>
                    <a:pt x="394" y="159"/>
                  </a:lnTo>
                  <a:lnTo>
                    <a:pt x="394" y="159"/>
                  </a:lnTo>
                  <a:lnTo>
                    <a:pt x="387" y="149"/>
                  </a:lnTo>
                  <a:lnTo>
                    <a:pt x="378" y="142"/>
                  </a:lnTo>
                  <a:lnTo>
                    <a:pt x="369" y="135"/>
                  </a:lnTo>
                  <a:lnTo>
                    <a:pt x="362" y="131"/>
                  </a:lnTo>
                  <a:lnTo>
                    <a:pt x="362" y="131"/>
                  </a:lnTo>
                  <a:lnTo>
                    <a:pt x="374" y="123"/>
                  </a:lnTo>
                  <a:lnTo>
                    <a:pt x="383" y="116"/>
                  </a:lnTo>
                  <a:lnTo>
                    <a:pt x="389" y="110"/>
                  </a:lnTo>
                  <a:lnTo>
                    <a:pt x="392" y="105"/>
                  </a:lnTo>
                  <a:lnTo>
                    <a:pt x="392" y="105"/>
                  </a:lnTo>
                  <a:lnTo>
                    <a:pt x="394" y="100"/>
                  </a:lnTo>
                  <a:lnTo>
                    <a:pt x="396" y="93"/>
                  </a:lnTo>
                  <a:lnTo>
                    <a:pt x="396" y="85"/>
                  </a:lnTo>
                  <a:lnTo>
                    <a:pt x="396" y="77"/>
                  </a:lnTo>
                  <a:lnTo>
                    <a:pt x="394" y="68"/>
                  </a:lnTo>
                  <a:lnTo>
                    <a:pt x="390" y="60"/>
                  </a:lnTo>
                  <a:lnTo>
                    <a:pt x="384" y="52"/>
                  </a:lnTo>
                  <a:lnTo>
                    <a:pt x="379" y="49"/>
                  </a:lnTo>
                  <a:lnTo>
                    <a:pt x="374" y="45"/>
                  </a:lnTo>
                  <a:lnTo>
                    <a:pt x="374" y="45"/>
                  </a:lnTo>
                  <a:lnTo>
                    <a:pt x="367" y="41"/>
                  </a:lnTo>
                  <a:lnTo>
                    <a:pt x="358" y="39"/>
                  </a:lnTo>
                  <a:lnTo>
                    <a:pt x="351" y="38"/>
                  </a:lnTo>
                  <a:lnTo>
                    <a:pt x="344" y="38"/>
                  </a:lnTo>
                  <a:lnTo>
                    <a:pt x="332" y="40"/>
                  </a:lnTo>
                  <a:lnTo>
                    <a:pt x="322" y="43"/>
                  </a:lnTo>
                  <a:lnTo>
                    <a:pt x="322" y="43"/>
                  </a:lnTo>
                  <a:lnTo>
                    <a:pt x="316" y="46"/>
                  </a:lnTo>
                  <a:lnTo>
                    <a:pt x="310" y="51"/>
                  </a:lnTo>
                  <a:lnTo>
                    <a:pt x="305" y="56"/>
                  </a:lnTo>
                  <a:lnTo>
                    <a:pt x="301" y="62"/>
                  </a:lnTo>
                  <a:lnTo>
                    <a:pt x="299" y="70"/>
                  </a:lnTo>
                  <a:lnTo>
                    <a:pt x="296" y="77"/>
                  </a:lnTo>
                  <a:lnTo>
                    <a:pt x="296" y="84"/>
                  </a:lnTo>
                  <a:lnTo>
                    <a:pt x="296" y="94"/>
                  </a:lnTo>
                  <a:lnTo>
                    <a:pt x="296" y="94"/>
                  </a:lnTo>
                  <a:lnTo>
                    <a:pt x="299" y="100"/>
                  </a:lnTo>
                  <a:lnTo>
                    <a:pt x="301" y="106"/>
                  </a:lnTo>
                  <a:lnTo>
                    <a:pt x="305" y="112"/>
                  </a:lnTo>
                  <a:lnTo>
                    <a:pt x="308" y="116"/>
                  </a:lnTo>
                  <a:lnTo>
                    <a:pt x="319" y="123"/>
                  </a:lnTo>
                  <a:lnTo>
                    <a:pt x="332" y="131"/>
                  </a:lnTo>
                  <a:lnTo>
                    <a:pt x="332" y="131"/>
                  </a:lnTo>
                  <a:lnTo>
                    <a:pt x="322" y="135"/>
                  </a:lnTo>
                  <a:lnTo>
                    <a:pt x="314" y="143"/>
                  </a:lnTo>
                  <a:lnTo>
                    <a:pt x="312" y="146"/>
                  </a:lnTo>
                  <a:lnTo>
                    <a:pt x="311" y="151"/>
                  </a:lnTo>
                  <a:lnTo>
                    <a:pt x="310" y="156"/>
                  </a:lnTo>
                  <a:lnTo>
                    <a:pt x="308" y="162"/>
                  </a:lnTo>
                  <a:lnTo>
                    <a:pt x="308" y="162"/>
                  </a:lnTo>
                  <a:lnTo>
                    <a:pt x="310" y="170"/>
                  </a:lnTo>
                  <a:lnTo>
                    <a:pt x="312" y="178"/>
                  </a:lnTo>
                  <a:lnTo>
                    <a:pt x="313" y="188"/>
                  </a:lnTo>
                  <a:lnTo>
                    <a:pt x="313" y="194"/>
                  </a:lnTo>
                  <a:lnTo>
                    <a:pt x="312" y="200"/>
                  </a:lnTo>
                  <a:lnTo>
                    <a:pt x="312" y="200"/>
                  </a:lnTo>
                  <a:lnTo>
                    <a:pt x="313" y="200"/>
                  </a:lnTo>
                  <a:lnTo>
                    <a:pt x="318" y="199"/>
                  </a:lnTo>
                  <a:lnTo>
                    <a:pt x="324" y="194"/>
                  </a:lnTo>
                  <a:lnTo>
                    <a:pt x="324" y="194"/>
                  </a:lnTo>
                  <a:lnTo>
                    <a:pt x="327" y="187"/>
                  </a:lnTo>
                  <a:lnTo>
                    <a:pt x="328" y="179"/>
                  </a:lnTo>
                  <a:lnTo>
                    <a:pt x="328" y="171"/>
                  </a:lnTo>
                  <a:lnTo>
                    <a:pt x="328" y="171"/>
                  </a:lnTo>
                  <a:lnTo>
                    <a:pt x="330" y="175"/>
                  </a:lnTo>
                  <a:lnTo>
                    <a:pt x="332" y="181"/>
                  </a:lnTo>
                  <a:lnTo>
                    <a:pt x="332" y="185"/>
                  </a:lnTo>
                  <a:lnTo>
                    <a:pt x="330" y="190"/>
                  </a:lnTo>
                  <a:lnTo>
                    <a:pt x="330" y="190"/>
                  </a:lnTo>
                  <a:lnTo>
                    <a:pt x="335" y="188"/>
                  </a:lnTo>
                  <a:lnTo>
                    <a:pt x="338" y="185"/>
                  </a:lnTo>
                  <a:lnTo>
                    <a:pt x="340" y="183"/>
                  </a:lnTo>
                  <a:lnTo>
                    <a:pt x="340" y="183"/>
                  </a:lnTo>
                  <a:lnTo>
                    <a:pt x="341" y="175"/>
                  </a:lnTo>
                  <a:lnTo>
                    <a:pt x="341" y="166"/>
                  </a:lnTo>
                  <a:lnTo>
                    <a:pt x="339" y="160"/>
                  </a:lnTo>
                  <a:lnTo>
                    <a:pt x="338" y="155"/>
                  </a:lnTo>
                  <a:lnTo>
                    <a:pt x="338" y="155"/>
                  </a:lnTo>
                  <a:lnTo>
                    <a:pt x="336" y="150"/>
                  </a:lnTo>
                  <a:lnTo>
                    <a:pt x="338" y="145"/>
                  </a:lnTo>
                  <a:lnTo>
                    <a:pt x="341" y="140"/>
                  </a:lnTo>
                  <a:lnTo>
                    <a:pt x="345" y="138"/>
                  </a:lnTo>
                  <a:lnTo>
                    <a:pt x="345" y="138"/>
                  </a:lnTo>
                  <a:lnTo>
                    <a:pt x="357" y="144"/>
                  </a:lnTo>
                  <a:lnTo>
                    <a:pt x="357" y="144"/>
                  </a:lnTo>
                  <a:lnTo>
                    <a:pt x="362" y="148"/>
                  </a:lnTo>
                  <a:lnTo>
                    <a:pt x="369" y="154"/>
                  </a:lnTo>
                  <a:lnTo>
                    <a:pt x="377" y="162"/>
                  </a:lnTo>
                  <a:lnTo>
                    <a:pt x="381" y="167"/>
                  </a:lnTo>
                  <a:lnTo>
                    <a:pt x="383" y="173"/>
                  </a:lnTo>
                  <a:lnTo>
                    <a:pt x="383" y="173"/>
                  </a:lnTo>
                  <a:lnTo>
                    <a:pt x="387" y="181"/>
                  </a:lnTo>
                  <a:lnTo>
                    <a:pt x="388" y="188"/>
                  </a:lnTo>
                  <a:lnTo>
                    <a:pt x="388" y="194"/>
                  </a:lnTo>
                  <a:lnTo>
                    <a:pt x="388" y="200"/>
                  </a:lnTo>
                  <a:lnTo>
                    <a:pt x="385" y="209"/>
                  </a:lnTo>
                  <a:lnTo>
                    <a:pt x="383" y="214"/>
                  </a:lnTo>
                  <a:lnTo>
                    <a:pt x="383" y="214"/>
                  </a:lnTo>
                  <a:lnTo>
                    <a:pt x="378" y="220"/>
                  </a:lnTo>
                  <a:lnTo>
                    <a:pt x="373" y="226"/>
                  </a:lnTo>
                  <a:lnTo>
                    <a:pt x="366" y="229"/>
                  </a:lnTo>
                  <a:lnTo>
                    <a:pt x="357" y="231"/>
                  </a:lnTo>
                  <a:lnTo>
                    <a:pt x="357" y="231"/>
                  </a:lnTo>
                  <a:lnTo>
                    <a:pt x="356" y="231"/>
                  </a:lnTo>
                  <a:lnTo>
                    <a:pt x="356" y="231"/>
                  </a:lnTo>
                  <a:lnTo>
                    <a:pt x="346" y="231"/>
                  </a:lnTo>
                  <a:lnTo>
                    <a:pt x="346" y="231"/>
                  </a:lnTo>
                  <a:lnTo>
                    <a:pt x="338" y="228"/>
                  </a:lnTo>
                  <a:lnTo>
                    <a:pt x="338" y="228"/>
                  </a:lnTo>
                  <a:lnTo>
                    <a:pt x="330" y="226"/>
                  </a:lnTo>
                  <a:lnTo>
                    <a:pt x="330" y="226"/>
                  </a:lnTo>
                  <a:lnTo>
                    <a:pt x="323" y="222"/>
                  </a:lnTo>
                  <a:lnTo>
                    <a:pt x="312" y="215"/>
                  </a:lnTo>
                  <a:lnTo>
                    <a:pt x="300" y="206"/>
                  </a:lnTo>
                  <a:lnTo>
                    <a:pt x="288" y="194"/>
                  </a:lnTo>
                  <a:lnTo>
                    <a:pt x="288" y="194"/>
                  </a:lnTo>
                  <a:lnTo>
                    <a:pt x="272" y="175"/>
                  </a:lnTo>
                  <a:lnTo>
                    <a:pt x="261" y="161"/>
                  </a:lnTo>
                  <a:lnTo>
                    <a:pt x="261" y="161"/>
                  </a:lnTo>
                  <a:lnTo>
                    <a:pt x="267" y="164"/>
                  </a:lnTo>
                  <a:lnTo>
                    <a:pt x="272" y="164"/>
                  </a:lnTo>
                  <a:lnTo>
                    <a:pt x="278" y="164"/>
                  </a:lnTo>
                  <a:lnTo>
                    <a:pt x="278" y="164"/>
                  </a:lnTo>
                  <a:lnTo>
                    <a:pt x="279" y="153"/>
                  </a:lnTo>
                  <a:lnTo>
                    <a:pt x="279" y="142"/>
                  </a:lnTo>
                  <a:lnTo>
                    <a:pt x="279" y="142"/>
                  </a:lnTo>
                  <a:lnTo>
                    <a:pt x="279" y="132"/>
                  </a:lnTo>
                  <a:lnTo>
                    <a:pt x="279" y="132"/>
                  </a:lnTo>
                  <a:lnTo>
                    <a:pt x="275" y="132"/>
                  </a:lnTo>
                  <a:lnTo>
                    <a:pt x="267" y="129"/>
                  </a:lnTo>
                  <a:lnTo>
                    <a:pt x="263" y="128"/>
                  </a:lnTo>
                  <a:lnTo>
                    <a:pt x="258" y="126"/>
                  </a:lnTo>
                  <a:lnTo>
                    <a:pt x="254" y="123"/>
                  </a:lnTo>
                  <a:lnTo>
                    <a:pt x="252" y="120"/>
                  </a:lnTo>
                  <a:lnTo>
                    <a:pt x="252" y="120"/>
                  </a:lnTo>
                  <a:lnTo>
                    <a:pt x="256" y="121"/>
                  </a:lnTo>
                  <a:lnTo>
                    <a:pt x="259" y="122"/>
                  </a:lnTo>
                  <a:lnTo>
                    <a:pt x="264" y="123"/>
                  </a:lnTo>
                  <a:lnTo>
                    <a:pt x="264" y="123"/>
                  </a:lnTo>
                  <a:lnTo>
                    <a:pt x="275" y="122"/>
                  </a:lnTo>
                  <a:lnTo>
                    <a:pt x="280" y="122"/>
                  </a:lnTo>
                  <a:lnTo>
                    <a:pt x="280" y="122"/>
                  </a:lnTo>
                  <a:lnTo>
                    <a:pt x="281" y="111"/>
                  </a:lnTo>
                  <a:lnTo>
                    <a:pt x="281" y="101"/>
                  </a:lnTo>
                  <a:lnTo>
                    <a:pt x="281" y="101"/>
                  </a:lnTo>
                  <a:lnTo>
                    <a:pt x="281" y="91"/>
                  </a:lnTo>
                  <a:lnTo>
                    <a:pt x="281" y="91"/>
                  </a:lnTo>
                  <a:lnTo>
                    <a:pt x="274" y="91"/>
                  </a:lnTo>
                  <a:lnTo>
                    <a:pt x="265" y="90"/>
                  </a:lnTo>
                  <a:lnTo>
                    <a:pt x="265" y="90"/>
                  </a:lnTo>
                  <a:lnTo>
                    <a:pt x="257" y="87"/>
                  </a:lnTo>
                  <a:lnTo>
                    <a:pt x="253" y="84"/>
                  </a:lnTo>
                  <a:lnTo>
                    <a:pt x="251" y="81"/>
                  </a:lnTo>
                  <a:lnTo>
                    <a:pt x="251" y="81"/>
                  </a:lnTo>
                  <a:lnTo>
                    <a:pt x="254" y="82"/>
                  </a:lnTo>
                  <a:lnTo>
                    <a:pt x="264" y="84"/>
                  </a:lnTo>
                  <a:lnTo>
                    <a:pt x="264" y="84"/>
                  </a:lnTo>
                  <a:lnTo>
                    <a:pt x="270" y="84"/>
                  </a:lnTo>
                  <a:lnTo>
                    <a:pt x="277" y="83"/>
                  </a:lnTo>
                  <a:lnTo>
                    <a:pt x="281" y="83"/>
                  </a:lnTo>
                  <a:lnTo>
                    <a:pt x="283" y="82"/>
                  </a:lnTo>
                  <a:lnTo>
                    <a:pt x="283" y="82"/>
                  </a:lnTo>
                  <a:lnTo>
                    <a:pt x="283" y="62"/>
                  </a:lnTo>
                  <a:lnTo>
                    <a:pt x="283" y="62"/>
                  </a:lnTo>
                  <a:lnTo>
                    <a:pt x="284" y="57"/>
                  </a:lnTo>
                  <a:lnTo>
                    <a:pt x="284" y="51"/>
                  </a:lnTo>
                  <a:lnTo>
                    <a:pt x="284" y="51"/>
                  </a:lnTo>
                  <a:lnTo>
                    <a:pt x="280" y="51"/>
                  </a:lnTo>
                  <a:lnTo>
                    <a:pt x="273" y="50"/>
                  </a:lnTo>
                  <a:lnTo>
                    <a:pt x="264" y="46"/>
                  </a:lnTo>
                  <a:lnTo>
                    <a:pt x="261" y="44"/>
                  </a:lnTo>
                  <a:lnTo>
                    <a:pt x="256" y="40"/>
                  </a:lnTo>
                  <a:lnTo>
                    <a:pt x="256" y="40"/>
                  </a:lnTo>
                  <a:lnTo>
                    <a:pt x="254" y="38"/>
                  </a:lnTo>
                  <a:lnTo>
                    <a:pt x="254" y="35"/>
                  </a:lnTo>
                  <a:lnTo>
                    <a:pt x="256" y="30"/>
                  </a:lnTo>
                  <a:lnTo>
                    <a:pt x="256" y="30"/>
                  </a:lnTo>
                  <a:lnTo>
                    <a:pt x="234" y="21"/>
                  </a:lnTo>
                  <a:lnTo>
                    <a:pt x="234" y="21"/>
                  </a:lnTo>
                  <a:lnTo>
                    <a:pt x="236" y="18"/>
                  </a:lnTo>
                  <a:lnTo>
                    <a:pt x="239" y="15"/>
                  </a:lnTo>
                  <a:lnTo>
                    <a:pt x="239" y="12"/>
                  </a:lnTo>
                  <a:lnTo>
                    <a:pt x="239" y="12"/>
                  </a:lnTo>
                  <a:lnTo>
                    <a:pt x="237" y="8"/>
                  </a:lnTo>
                  <a:lnTo>
                    <a:pt x="234" y="6"/>
                  </a:lnTo>
                  <a:lnTo>
                    <a:pt x="230" y="5"/>
                  </a:lnTo>
                  <a:lnTo>
                    <a:pt x="225" y="5"/>
                  </a:lnTo>
                  <a:lnTo>
                    <a:pt x="225" y="5"/>
                  </a:lnTo>
                  <a:lnTo>
                    <a:pt x="220" y="6"/>
                  </a:lnTo>
                  <a:lnTo>
                    <a:pt x="218" y="8"/>
                  </a:lnTo>
                  <a:lnTo>
                    <a:pt x="214" y="12"/>
                  </a:lnTo>
                  <a:lnTo>
                    <a:pt x="187" y="0"/>
                  </a:lnTo>
                  <a:lnTo>
                    <a:pt x="165" y="22"/>
                  </a:lnTo>
                  <a:lnTo>
                    <a:pt x="165" y="22"/>
                  </a:lnTo>
                  <a:lnTo>
                    <a:pt x="164" y="23"/>
                  </a:lnTo>
                  <a:lnTo>
                    <a:pt x="164" y="26"/>
                  </a:lnTo>
                  <a:lnTo>
                    <a:pt x="164" y="28"/>
                  </a:lnTo>
                  <a:lnTo>
                    <a:pt x="164" y="28"/>
                  </a:lnTo>
                  <a:lnTo>
                    <a:pt x="164" y="29"/>
                  </a:lnTo>
                  <a:lnTo>
                    <a:pt x="163" y="30"/>
                  </a:lnTo>
                  <a:lnTo>
                    <a:pt x="163" y="30"/>
                  </a:lnTo>
                  <a:lnTo>
                    <a:pt x="157" y="38"/>
                  </a:lnTo>
                  <a:lnTo>
                    <a:pt x="157" y="38"/>
                  </a:lnTo>
                  <a:lnTo>
                    <a:pt x="153" y="44"/>
                  </a:lnTo>
                  <a:lnTo>
                    <a:pt x="153" y="44"/>
                  </a:lnTo>
                  <a:lnTo>
                    <a:pt x="150" y="49"/>
                  </a:lnTo>
                  <a:lnTo>
                    <a:pt x="149" y="52"/>
                  </a:lnTo>
                  <a:lnTo>
                    <a:pt x="149" y="52"/>
                  </a:lnTo>
                  <a:lnTo>
                    <a:pt x="148" y="54"/>
                  </a:lnTo>
                  <a:lnTo>
                    <a:pt x="148" y="56"/>
                  </a:lnTo>
                  <a:lnTo>
                    <a:pt x="150" y="61"/>
                  </a:lnTo>
                  <a:lnTo>
                    <a:pt x="157" y="66"/>
                  </a:lnTo>
                  <a:lnTo>
                    <a:pt x="157" y="67"/>
                  </a:lnTo>
                  <a:lnTo>
                    <a:pt x="157" y="67"/>
                  </a:lnTo>
                  <a:lnTo>
                    <a:pt x="158" y="66"/>
                  </a:lnTo>
                  <a:lnTo>
                    <a:pt x="159" y="66"/>
                  </a:lnTo>
                  <a:lnTo>
                    <a:pt x="159" y="66"/>
                  </a:lnTo>
                  <a:lnTo>
                    <a:pt x="163" y="70"/>
                  </a:lnTo>
                  <a:lnTo>
                    <a:pt x="163" y="70"/>
                  </a:lnTo>
                  <a:lnTo>
                    <a:pt x="164" y="67"/>
                  </a:lnTo>
                  <a:lnTo>
                    <a:pt x="166" y="63"/>
                  </a:lnTo>
                  <a:lnTo>
                    <a:pt x="166" y="63"/>
                  </a:lnTo>
                  <a:lnTo>
                    <a:pt x="170" y="59"/>
                  </a:lnTo>
                  <a:lnTo>
                    <a:pt x="175" y="55"/>
                  </a:lnTo>
                  <a:lnTo>
                    <a:pt x="175" y="55"/>
                  </a:lnTo>
                  <a:lnTo>
                    <a:pt x="180" y="52"/>
                  </a:lnTo>
                  <a:lnTo>
                    <a:pt x="185" y="52"/>
                  </a:lnTo>
                  <a:lnTo>
                    <a:pt x="185" y="52"/>
                  </a:lnTo>
                  <a:lnTo>
                    <a:pt x="190" y="52"/>
                  </a:lnTo>
                  <a:lnTo>
                    <a:pt x="193" y="55"/>
                  </a:lnTo>
                  <a:lnTo>
                    <a:pt x="193" y="55"/>
                  </a:lnTo>
                  <a:lnTo>
                    <a:pt x="196" y="59"/>
                  </a:lnTo>
                  <a:lnTo>
                    <a:pt x="197" y="63"/>
                  </a:lnTo>
                  <a:lnTo>
                    <a:pt x="197" y="68"/>
                  </a:lnTo>
                  <a:lnTo>
                    <a:pt x="197" y="72"/>
                  </a:lnTo>
                  <a:lnTo>
                    <a:pt x="197" y="72"/>
                  </a:lnTo>
                  <a:lnTo>
                    <a:pt x="195" y="70"/>
                  </a:lnTo>
                  <a:lnTo>
                    <a:pt x="195" y="70"/>
                  </a:lnTo>
                  <a:lnTo>
                    <a:pt x="191" y="68"/>
                  </a:lnTo>
                  <a:lnTo>
                    <a:pt x="185" y="67"/>
                  </a:lnTo>
                  <a:lnTo>
                    <a:pt x="177" y="67"/>
                  </a:lnTo>
                  <a:lnTo>
                    <a:pt x="170" y="68"/>
                  </a:lnTo>
                  <a:lnTo>
                    <a:pt x="170" y="68"/>
                  </a:lnTo>
                  <a:lnTo>
                    <a:pt x="162" y="72"/>
                  </a:lnTo>
                  <a:lnTo>
                    <a:pt x="147" y="77"/>
                  </a:lnTo>
                  <a:lnTo>
                    <a:pt x="147" y="77"/>
                  </a:lnTo>
                  <a:lnTo>
                    <a:pt x="143" y="78"/>
                  </a:lnTo>
                  <a:lnTo>
                    <a:pt x="139" y="78"/>
                  </a:lnTo>
                  <a:lnTo>
                    <a:pt x="137" y="76"/>
                  </a:lnTo>
                  <a:lnTo>
                    <a:pt x="136" y="73"/>
                  </a:lnTo>
                  <a:lnTo>
                    <a:pt x="136" y="73"/>
                  </a:lnTo>
                  <a:lnTo>
                    <a:pt x="136" y="70"/>
                  </a:lnTo>
                  <a:lnTo>
                    <a:pt x="136" y="67"/>
                  </a:lnTo>
                  <a:lnTo>
                    <a:pt x="137" y="65"/>
                  </a:lnTo>
                  <a:lnTo>
                    <a:pt x="137" y="65"/>
                  </a:lnTo>
                  <a:lnTo>
                    <a:pt x="133" y="67"/>
                  </a:lnTo>
                  <a:lnTo>
                    <a:pt x="130" y="70"/>
                  </a:lnTo>
                  <a:lnTo>
                    <a:pt x="127" y="73"/>
                  </a:lnTo>
                  <a:lnTo>
                    <a:pt x="127" y="73"/>
                  </a:lnTo>
                  <a:lnTo>
                    <a:pt x="127" y="78"/>
                  </a:lnTo>
                  <a:lnTo>
                    <a:pt x="128" y="83"/>
                  </a:lnTo>
                  <a:lnTo>
                    <a:pt x="131" y="85"/>
                  </a:lnTo>
                  <a:lnTo>
                    <a:pt x="135" y="88"/>
                  </a:lnTo>
                  <a:lnTo>
                    <a:pt x="135" y="88"/>
                  </a:lnTo>
                  <a:lnTo>
                    <a:pt x="139" y="88"/>
                  </a:lnTo>
                  <a:lnTo>
                    <a:pt x="146" y="87"/>
                  </a:lnTo>
                  <a:lnTo>
                    <a:pt x="157" y="82"/>
                  </a:lnTo>
                  <a:lnTo>
                    <a:pt x="157" y="82"/>
                  </a:lnTo>
                  <a:lnTo>
                    <a:pt x="168" y="76"/>
                  </a:lnTo>
                  <a:lnTo>
                    <a:pt x="168" y="76"/>
                  </a:lnTo>
                  <a:lnTo>
                    <a:pt x="173" y="74"/>
                  </a:lnTo>
                  <a:lnTo>
                    <a:pt x="176" y="73"/>
                  </a:lnTo>
                  <a:lnTo>
                    <a:pt x="181" y="74"/>
                  </a:lnTo>
                  <a:lnTo>
                    <a:pt x="186" y="76"/>
                  </a:lnTo>
                  <a:lnTo>
                    <a:pt x="186" y="76"/>
                  </a:lnTo>
                  <a:lnTo>
                    <a:pt x="191" y="79"/>
                  </a:lnTo>
                  <a:lnTo>
                    <a:pt x="193" y="81"/>
                  </a:lnTo>
                  <a:lnTo>
                    <a:pt x="193" y="81"/>
                  </a:lnTo>
                  <a:lnTo>
                    <a:pt x="191" y="84"/>
                  </a:lnTo>
                  <a:lnTo>
                    <a:pt x="188" y="87"/>
                  </a:lnTo>
                  <a:lnTo>
                    <a:pt x="184" y="87"/>
                  </a:lnTo>
                  <a:lnTo>
                    <a:pt x="184" y="87"/>
                  </a:lnTo>
                  <a:lnTo>
                    <a:pt x="179" y="87"/>
                  </a:lnTo>
                  <a:lnTo>
                    <a:pt x="175" y="85"/>
                  </a:lnTo>
                  <a:lnTo>
                    <a:pt x="171" y="83"/>
                  </a:lnTo>
                  <a:lnTo>
                    <a:pt x="170" y="81"/>
                  </a:lnTo>
                  <a:lnTo>
                    <a:pt x="170" y="81"/>
                  </a:lnTo>
                  <a:lnTo>
                    <a:pt x="168" y="85"/>
                  </a:lnTo>
                  <a:lnTo>
                    <a:pt x="168" y="85"/>
                  </a:lnTo>
                  <a:lnTo>
                    <a:pt x="166" y="88"/>
                  </a:lnTo>
                  <a:lnTo>
                    <a:pt x="166" y="90"/>
                  </a:lnTo>
                  <a:lnTo>
                    <a:pt x="168" y="91"/>
                  </a:lnTo>
                  <a:lnTo>
                    <a:pt x="166" y="94"/>
                  </a:lnTo>
                  <a:lnTo>
                    <a:pt x="166" y="94"/>
                  </a:lnTo>
                  <a:lnTo>
                    <a:pt x="165" y="95"/>
                  </a:lnTo>
                  <a:lnTo>
                    <a:pt x="164" y="98"/>
                  </a:lnTo>
                  <a:lnTo>
                    <a:pt x="159" y="101"/>
                  </a:lnTo>
                  <a:lnTo>
                    <a:pt x="159" y="101"/>
                  </a:lnTo>
                  <a:lnTo>
                    <a:pt x="152" y="105"/>
                  </a:lnTo>
                  <a:lnTo>
                    <a:pt x="147" y="106"/>
                  </a:lnTo>
                  <a:lnTo>
                    <a:pt x="147" y="106"/>
                  </a:lnTo>
                  <a:lnTo>
                    <a:pt x="152" y="117"/>
                  </a:lnTo>
                  <a:lnTo>
                    <a:pt x="152" y="117"/>
                  </a:lnTo>
                  <a:lnTo>
                    <a:pt x="155" y="124"/>
                  </a:lnTo>
                  <a:lnTo>
                    <a:pt x="158" y="129"/>
                  </a:lnTo>
                  <a:lnTo>
                    <a:pt x="160" y="133"/>
                  </a:lnTo>
                  <a:lnTo>
                    <a:pt x="160" y="133"/>
                  </a:lnTo>
                  <a:lnTo>
                    <a:pt x="165" y="132"/>
                  </a:lnTo>
                  <a:lnTo>
                    <a:pt x="174" y="128"/>
                  </a:lnTo>
                  <a:lnTo>
                    <a:pt x="174" y="128"/>
                  </a:lnTo>
                  <a:lnTo>
                    <a:pt x="180" y="123"/>
                  </a:lnTo>
                  <a:lnTo>
                    <a:pt x="184" y="118"/>
                  </a:lnTo>
                  <a:lnTo>
                    <a:pt x="184" y="118"/>
                  </a:lnTo>
                  <a:lnTo>
                    <a:pt x="179" y="129"/>
                  </a:lnTo>
                  <a:lnTo>
                    <a:pt x="175" y="135"/>
                  </a:lnTo>
                  <a:lnTo>
                    <a:pt x="170" y="140"/>
                  </a:lnTo>
                  <a:lnTo>
                    <a:pt x="166" y="144"/>
                  </a:lnTo>
                  <a:lnTo>
                    <a:pt x="166" y="144"/>
                  </a:lnTo>
                  <a:lnTo>
                    <a:pt x="150" y="155"/>
                  </a:lnTo>
                  <a:lnTo>
                    <a:pt x="128" y="167"/>
                  </a:lnTo>
                  <a:lnTo>
                    <a:pt x="115" y="175"/>
                  </a:lnTo>
                  <a:lnTo>
                    <a:pt x="103" y="179"/>
                  </a:lnTo>
                  <a:lnTo>
                    <a:pt x="89" y="184"/>
                  </a:lnTo>
                  <a:lnTo>
                    <a:pt x="76" y="187"/>
                  </a:lnTo>
                  <a:lnTo>
                    <a:pt x="76" y="187"/>
                  </a:lnTo>
                  <a:lnTo>
                    <a:pt x="72" y="185"/>
                  </a:lnTo>
                  <a:lnTo>
                    <a:pt x="67" y="184"/>
                  </a:lnTo>
                  <a:lnTo>
                    <a:pt x="59" y="178"/>
                  </a:lnTo>
                  <a:lnTo>
                    <a:pt x="50" y="172"/>
                  </a:lnTo>
                  <a:lnTo>
                    <a:pt x="45" y="166"/>
                  </a:lnTo>
                  <a:lnTo>
                    <a:pt x="45" y="166"/>
                  </a:lnTo>
                  <a:lnTo>
                    <a:pt x="44" y="166"/>
                  </a:lnTo>
                  <a:lnTo>
                    <a:pt x="42" y="165"/>
                  </a:lnTo>
                  <a:lnTo>
                    <a:pt x="39" y="166"/>
                  </a:lnTo>
                  <a:lnTo>
                    <a:pt x="35" y="168"/>
                  </a:lnTo>
                  <a:lnTo>
                    <a:pt x="35" y="168"/>
                  </a:lnTo>
                  <a:lnTo>
                    <a:pt x="33" y="168"/>
                  </a:lnTo>
                  <a:lnTo>
                    <a:pt x="28" y="168"/>
                  </a:lnTo>
                  <a:lnTo>
                    <a:pt x="21" y="170"/>
                  </a:lnTo>
                  <a:lnTo>
                    <a:pt x="18" y="172"/>
                  </a:lnTo>
                  <a:lnTo>
                    <a:pt x="16" y="175"/>
                  </a:lnTo>
                  <a:lnTo>
                    <a:pt x="16" y="175"/>
                  </a:lnTo>
                  <a:lnTo>
                    <a:pt x="16" y="176"/>
                  </a:lnTo>
                  <a:lnTo>
                    <a:pt x="20" y="176"/>
                  </a:lnTo>
                  <a:lnTo>
                    <a:pt x="23" y="175"/>
                  </a:lnTo>
                  <a:lnTo>
                    <a:pt x="28" y="176"/>
                  </a:lnTo>
                  <a:lnTo>
                    <a:pt x="28" y="176"/>
                  </a:lnTo>
                  <a:lnTo>
                    <a:pt x="29" y="177"/>
                  </a:lnTo>
                  <a:lnTo>
                    <a:pt x="28" y="178"/>
                  </a:lnTo>
                  <a:lnTo>
                    <a:pt x="27" y="179"/>
                  </a:lnTo>
                  <a:lnTo>
                    <a:pt x="27" y="182"/>
                  </a:lnTo>
                  <a:lnTo>
                    <a:pt x="27" y="182"/>
                  </a:lnTo>
                  <a:lnTo>
                    <a:pt x="27" y="183"/>
                  </a:lnTo>
                  <a:lnTo>
                    <a:pt x="29" y="185"/>
                  </a:lnTo>
                  <a:lnTo>
                    <a:pt x="35" y="188"/>
                  </a:lnTo>
                  <a:lnTo>
                    <a:pt x="48" y="193"/>
                  </a:lnTo>
                  <a:lnTo>
                    <a:pt x="48" y="193"/>
                  </a:lnTo>
                  <a:lnTo>
                    <a:pt x="49" y="194"/>
                  </a:lnTo>
                  <a:lnTo>
                    <a:pt x="49" y="195"/>
                  </a:lnTo>
                  <a:lnTo>
                    <a:pt x="49" y="195"/>
                  </a:lnTo>
                  <a:lnTo>
                    <a:pt x="40" y="194"/>
                  </a:lnTo>
                  <a:lnTo>
                    <a:pt x="34" y="192"/>
                  </a:lnTo>
                  <a:lnTo>
                    <a:pt x="26" y="188"/>
                  </a:lnTo>
                  <a:lnTo>
                    <a:pt x="26" y="188"/>
                  </a:lnTo>
                  <a:lnTo>
                    <a:pt x="20" y="187"/>
                  </a:lnTo>
                  <a:lnTo>
                    <a:pt x="16" y="187"/>
                  </a:lnTo>
                  <a:lnTo>
                    <a:pt x="15" y="189"/>
                  </a:lnTo>
                  <a:lnTo>
                    <a:pt x="13" y="192"/>
                  </a:lnTo>
                  <a:lnTo>
                    <a:pt x="13" y="192"/>
                  </a:lnTo>
                  <a:lnTo>
                    <a:pt x="12" y="193"/>
                  </a:lnTo>
                  <a:lnTo>
                    <a:pt x="11" y="193"/>
                  </a:lnTo>
                  <a:lnTo>
                    <a:pt x="7" y="195"/>
                  </a:lnTo>
                  <a:lnTo>
                    <a:pt x="5" y="196"/>
                  </a:lnTo>
                  <a:lnTo>
                    <a:pt x="2" y="200"/>
                  </a:lnTo>
                  <a:lnTo>
                    <a:pt x="1" y="204"/>
                  </a:lnTo>
                  <a:lnTo>
                    <a:pt x="0" y="210"/>
                  </a:lnTo>
                  <a:lnTo>
                    <a:pt x="0" y="210"/>
                  </a:lnTo>
                  <a:lnTo>
                    <a:pt x="2" y="209"/>
                  </a:lnTo>
                  <a:lnTo>
                    <a:pt x="6" y="205"/>
                  </a:lnTo>
                  <a:lnTo>
                    <a:pt x="10" y="203"/>
                  </a:lnTo>
                  <a:lnTo>
                    <a:pt x="12" y="201"/>
                  </a:lnTo>
                  <a:lnTo>
                    <a:pt x="12" y="203"/>
                  </a:lnTo>
                  <a:lnTo>
                    <a:pt x="12" y="203"/>
                  </a:lnTo>
                  <a:lnTo>
                    <a:pt x="15" y="207"/>
                  </a:lnTo>
                  <a:lnTo>
                    <a:pt x="18" y="210"/>
                  </a:lnTo>
                  <a:lnTo>
                    <a:pt x="23" y="210"/>
                  </a:lnTo>
                  <a:lnTo>
                    <a:pt x="28" y="210"/>
                  </a:lnTo>
                  <a:lnTo>
                    <a:pt x="39" y="209"/>
                  </a:lnTo>
                  <a:lnTo>
                    <a:pt x="44" y="209"/>
                  </a:lnTo>
                  <a:lnTo>
                    <a:pt x="46" y="209"/>
                  </a:lnTo>
                  <a:lnTo>
                    <a:pt x="46" y="209"/>
                  </a:lnTo>
                  <a:lnTo>
                    <a:pt x="46" y="210"/>
                  </a:lnTo>
                  <a:lnTo>
                    <a:pt x="46" y="210"/>
                  </a:lnTo>
                  <a:lnTo>
                    <a:pt x="44" y="211"/>
                  </a:lnTo>
                  <a:lnTo>
                    <a:pt x="35" y="212"/>
                  </a:lnTo>
                  <a:lnTo>
                    <a:pt x="31" y="214"/>
                  </a:lnTo>
                  <a:lnTo>
                    <a:pt x="26" y="216"/>
                  </a:lnTo>
                  <a:lnTo>
                    <a:pt x="24" y="217"/>
                  </a:lnTo>
                  <a:lnTo>
                    <a:pt x="23" y="220"/>
                  </a:lnTo>
                  <a:lnTo>
                    <a:pt x="24" y="221"/>
                  </a:lnTo>
                  <a:lnTo>
                    <a:pt x="24" y="221"/>
                  </a:lnTo>
                  <a:lnTo>
                    <a:pt x="22" y="223"/>
                  </a:lnTo>
                  <a:lnTo>
                    <a:pt x="20" y="228"/>
                  </a:lnTo>
                  <a:lnTo>
                    <a:pt x="18" y="231"/>
                  </a:lnTo>
                  <a:lnTo>
                    <a:pt x="18" y="234"/>
                  </a:lnTo>
                  <a:lnTo>
                    <a:pt x="20" y="238"/>
                  </a:lnTo>
                  <a:lnTo>
                    <a:pt x="23" y="243"/>
                  </a:lnTo>
                  <a:lnTo>
                    <a:pt x="23" y="243"/>
                  </a:lnTo>
                  <a:lnTo>
                    <a:pt x="24" y="236"/>
                  </a:lnTo>
                  <a:lnTo>
                    <a:pt x="27" y="232"/>
                  </a:lnTo>
                  <a:lnTo>
                    <a:pt x="28" y="231"/>
                  </a:lnTo>
                  <a:lnTo>
                    <a:pt x="31" y="231"/>
                  </a:lnTo>
                  <a:lnTo>
                    <a:pt x="31" y="231"/>
                  </a:lnTo>
                  <a:lnTo>
                    <a:pt x="35" y="231"/>
                  </a:lnTo>
                  <a:lnTo>
                    <a:pt x="39" y="233"/>
                  </a:lnTo>
                  <a:lnTo>
                    <a:pt x="43" y="233"/>
                  </a:lnTo>
                  <a:lnTo>
                    <a:pt x="48" y="231"/>
                  </a:lnTo>
                  <a:lnTo>
                    <a:pt x="48" y="231"/>
                  </a:lnTo>
                  <a:lnTo>
                    <a:pt x="53" y="227"/>
                  </a:lnTo>
                  <a:lnTo>
                    <a:pt x="56" y="225"/>
                  </a:lnTo>
                  <a:lnTo>
                    <a:pt x="64" y="222"/>
                  </a:lnTo>
                  <a:lnTo>
                    <a:pt x="64" y="222"/>
                  </a:lnTo>
                  <a:lnTo>
                    <a:pt x="64" y="225"/>
                  </a:lnTo>
                  <a:lnTo>
                    <a:pt x="66" y="228"/>
                  </a:lnTo>
                  <a:lnTo>
                    <a:pt x="66" y="228"/>
                  </a:lnTo>
                  <a:lnTo>
                    <a:pt x="69" y="229"/>
                  </a:lnTo>
                  <a:lnTo>
                    <a:pt x="70" y="231"/>
                  </a:lnTo>
                  <a:lnTo>
                    <a:pt x="70" y="231"/>
                  </a:lnTo>
                  <a:lnTo>
                    <a:pt x="70" y="231"/>
                  </a:lnTo>
                  <a:lnTo>
                    <a:pt x="69" y="234"/>
                  </a:lnTo>
                  <a:lnTo>
                    <a:pt x="66" y="238"/>
                  </a:lnTo>
                  <a:lnTo>
                    <a:pt x="64" y="240"/>
                  </a:lnTo>
                  <a:lnTo>
                    <a:pt x="64" y="240"/>
                  </a:lnTo>
                  <a:lnTo>
                    <a:pt x="65" y="240"/>
                  </a:lnTo>
                  <a:lnTo>
                    <a:pt x="69" y="240"/>
                  </a:lnTo>
                  <a:lnTo>
                    <a:pt x="72" y="239"/>
                  </a:lnTo>
                  <a:lnTo>
                    <a:pt x="75" y="237"/>
                  </a:lnTo>
                  <a:lnTo>
                    <a:pt x="77" y="233"/>
                  </a:lnTo>
                  <a:lnTo>
                    <a:pt x="77" y="233"/>
                  </a:lnTo>
                  <a:lnTo>
                    <a:pt x="78" y="232"/>
                  </a:lnTo>
                  <a:lnTo>
                    <a:pt x="80" y="232"/>
                  </a:lnTo>
                  <a:lnTo>
                    <a:pt x="83" y="232"/>
                  </a:lnTo>
                  <a:lnTo>
                    <a:pt x="83" y="232"/>
                  </a:lnTo>
                  <a:lnTo>
                    <a:pt x="86" y="231"/>
                  </a:lnTo>
                  <a:lnTo>
                    <a:pt x="87" y="229"/>
                  </a:lnTo>
                  <a:lnTo>
                    <a:pt x="87" y="226"/>
                  </a:lnTo>
                  <a:lnTo>
                    <a:pt x="87" y="222"/>
                  </a:lnTo>
                  <a:lnTo>
                    <a:pt x="87" y="220"/>
                  </a:lnTo>
                  <a:lnTo>
                    <a:pt x="88" y="218"/>
                  </a:lnTo>
                  <a:lnTo>
                    <a:pt x="88" y="218"/>
                  </a:lnTo>
                  <a:lnTo>
                    <a:pt x="93" y="215"/>
                  </a:lnTo>
                  <a:lnTo>
                    <a:pt x="98" y="211"/>
                  </a:lnTo>
                  <a:lnTo>
                    <a:pt x="109" y="206"/>
                  </a:lnTo>
                  <a:lnTo>
                    <a:pt x="109" y="206"/>
                  </a:lnTo>
                  <a:lnTo>
                    <a:pt x="108" y="211"/>
                  </a:lnTo>
                  <a:lnTo>
                    <a:pt x="108" y="216"/>
                  </a:lnTo>
                  <a:lnTo>
                    <a:pt x="110" y="222"/>
                  </a:lnTo>
                  <a:lnTo>
                    <a:pt x="137" y="215"/>
                  </a:lnTo>
                  <a:lnTo>
                    <a:pt x="137" y="215"/>
                  </a:lnTo>
                  <a:lnTo>
                    <a:pt x="136" y="209"/>
                  </a:lnTo>
                  <a:lnTo>
                    <a:pt x="137" y="204"/>
                  </a:lnTo>
                  <a:lnTo>
                    <a:pt x="141" y="198"/>
                  </a:lnTo>
                  <a:lnTo>
                    <a:pt x="144" y="192"/>
                  </a:lnTo>
                  <a:lnTo>
                    <a:pt x="144" y="192"/>
                  </a:lnTo>
                  <a:lnTo>
                    <a:pt x="144" y="194"/>
                  </a:lnTo>
                  <a:lnTo>
                    <a:pt x="143" y="200"/>
                  </a:lnTo>
                  <a:lnTo>
                    <a:pt x="143" y="207"/>
                  </a:lnTo>
                  <a:lnTo>
                    <a:pt x="143" y="211"/>
                  </a:lnTo>
                  <a:lnTo>
                    <a:pt x="144" y="212"/>
                  </a:lnTo>
                  <a:lnTo>
                    <a:pt x="171" y="206"/>
                  </a:lnTo>
                  <a:lnTo>
                    <a:pt x="171" y="206"/>
                  </a:lnTo>
                  <a:lnTo>
                    <a:pt x="170" y="203"/>
                  </a:lnTo>
                  <a:lnTo>
                    <a:pt x="170" y="198"/>
                  </a:lnTo>
                  <a:lnTo>
                    <a:pt x="173" y="189"/>
                  </a:lnTo>
                  <a:lnTo>
                    <a:pt x="173" y="189"/>
                  </a:lnTo>
                  <a:lnTo>
                    <a:pt x="175" y="199"/>
                  </a:lnTo>
                  <a:lnTo>
                    <a:pt x="180" y="207"/>
                  </a:lnTo>
                  <a:lnTo>
                    <a:pt x="186" y="215"/>
                  </a:lnTo>
                  <a:lnTo>
                    <a:pt x="190" y="217"/>
                  </a:lnTo>
                  <a:lnTo>
                    <a:pt x="193" y="220"/>
                  </a:lnTo>
                  <a:lnTo>
                    <a:pt x="193" y="220"/>
                  </a:lnTo>
                  <a:lnTo>
                    <a:pt x="208" y="226"/>
                  </a:lnTo>
                  <a:lnTo>
                    <a:pt x="224" y="231"/>
                  </a:lnTo>
                  <a:lnTo>
                    <a:pt x="262" y="242"/>
                  </a:lnTo>
                  <a:lnTo>
                    <a:pt x="262" y="242"/>
                  </a:lnTo>
                  <a:lnTo>
                    <a:pt x="273" y="245"/>
                  </a:lnTo>
                  <a:lnTo>
                    <a:pt x="281" y="249"/>
                  </a:lnTo>
                  <a:lnTo>
                    <a:pt x="281" y="249"/>
                  </a:lnTo>
                  <a:lnTo>
                    <a:pt x="284" y="250"/>
                  </a:lnTo>
                  <a:lnTo>
                    <a:pt x="284" y="251"/>
                  </a:lnTo>
                  <a:lnTo>
                    <a:pt x="283" y="255"/>
                  </a:lnTo>
                  <a:lnTo>
                    <a:pt x="279" y="258"/>
                  </a:lnTo>
                  <a:lnTo>
                    <a:pt x="279" y="258"/>
                  </a:lnTo>
                  <a:lnTo>
                    <a:pt x="284" y="261"/>
                  </a:lnTo>
                  <a:lnTo>
                    <a:pt x="294" y="267"/>
                  </a:lnTo>
                  <a:lnTo>
                    <a:pt x="294" y="267"/>
                  </a:lnTo>
                  <a:lnTo>
                    <a:pt x="300" y="273"/>
                  </a:lnTo>
                  <a:lnTo>
                    <a:pt x="303" y="281"/>
                  </a:lnTo>
                  <a:lnTo>
                    <a:pt x="307" y="290"/>
                  </a:lnTo>
                  <a:lnTo>
                    <a:pt x="310" y="300"/>
                  </a:lnTo>
                  <a:lnTo>
                    <a:pt x="310" y="300"/>
                  </a:lnTo>
                  <a:lnTo>
                    <a:pt x="312" y="309"/>
                  </a:lnTo>
                  <a:lnTo>
                    <a:pt x="312" y="317"/>
                  </a:lnTo>
                  <a:lnTo>
                    <a:pt x="312" y="325"/>
                  </a:lnTo>
                  <a:lnTo>
                    <a:pt x="312" y="328"/>
                  </a:lnTo>
                  <a:lnTo>
                    <a:pt x="311" y="330"/>
                  </a:lnTo>
                  <a:lnTo>
                    <a:pt x="311" y="330"/>
                  </a:lnTo>
                  <a:lnTo>
                    <a:pt x="308" y="332"/>
                  </a:lnTo>
                  <a:lnTo>
                    <a:pt x="306" y="333"/>
                  </a:lnTo>
                  <a:lnTo>
                    <a:pt x="302" y="334"/>
                  </a:lnTo>
                  <a:lnTo>
                    <a:pt x="295" y="337"/>
                  </a:lnTo>
                  <a:lnTo>
                    <a:pt x="297" y="347"/>
                  </a:lnTo>
                  <a:lnTo>
                    <a:pt x="297" y="347"/>
                  </a:lnTo>
                  <a:lnTo>
                    <a:pt x="302" y="347"/>
                  </a:lnTo>
                  <a:lnTo>
                    <a:pt x="307" y="345"/>
                  </a:lnTo>
                  <a:lnTo>
                    <a:pt x="312" y="344"/>
                  </a:lnTo>
                  <a:lnTo>
                    <a:pt x="312" y="344"/>
                  </a:lnTo>
                  <a:lnTo>
                    <a:pt x="311" y="345"/>
                  </a:lnTo>
                  <a:lnTo>
                    <a:pt x="311" y="345"/>
                  </a:lnTo>
                  <a:lnTo>
                    <a:pt x="307" y="352"/>
                  </a:lnTo>
                  <a:lnTo>
                    <a:pt x="306" y="356"/>
                  </a:lnTo>
                  <a:lnTo>
                    <a:pt x="317" y="364"/>
                  </a:lnTo>
                  <a:lnTo>
                    <a:pt x="317" y="364"/>
                  </a:lnTo>
                  <a:lnTo>
                    <a:pt x="322" y="352"/>
                  </a:lnTo>
                  <a:lnTo>
                    <a:pt x="324" y="348"/>
                  </a:lnTo>
                  <a:lnTo>
                    <a:pt x="327" y="345"/>
                  </a:lnTo>
                  <a:lnTo>
                    <a:pt x="327" y="345"/>
                  </a:lnTo>
                  <a:lnTo>
                    <a:pt x="329" y="345"/>
                  </a:lnTo>
                  <a:lnTo>
                    <a:pt x="333" y="347"/>
                  </a:lnTo>
                  <a:lnTo>
                    <a:pt x="338" y="349"/>
                  </a:lnTo>
                  <a:lnTo>
                    <a:pt x="343" y="352"/>
                  </a:lnTo>
                  <a:lnTo>
                    <a:pt x="349" y="356"/>
                  </a:lnTo>
                  <a:lnTo>
                    <a:pt x="354" y="363"/>
                  </a:lnTo>
                  <a:lnTo>
                    <a:pt x="358" y="369"/>
                  </a:lnTo>
                  <a:lnTo>
                    <a:pt x="362" y="376"/>
                  </a:lnTo>
                  <a:lnTo>
                    <a:pt x="362" y="376"/>
                  </a:lnTo>
                  <a:lnTo>
                    <a:pt x="363" y="382"/>
                  </a:lnTo>
                  <a:lnTo>
                    <a:pt x="365" y="388"/>
                  </a:lnTo>
                  <a:lnTo>
                    <a:pt x="365" y="394"/>
                  </a:lnTo>
                  <a:lnTo>
                    <a:pt x="363" y="402"/>
                  </a:lnTo>
                  <a:lnTo>
                    <a:pt x="362" y="408"/>
                  </a:lnTo>
                  <a:lnTo>
                    <a:pt x="360" y="413"/>
                  </a:lnTo>
                  <a:lnTo>
                    <a:pt x="356" y="416"/>
                  </a:lnTo>
                  <a:lnTo>
                    <a:pt x="352" y="419"/>
                  </a:lnTo>
                  <a:lnTo>
                    <a:pt x="352" y="419"/>
                  </a:lnTo>
                  <a:lnTo>
                    <a:pt x="349" y="419"/>
                  </a:lnTo>
                  <a:lnTo>
                    <a:pt x="346" y="417"/>
                  </a:lnTo>
                  <a:lnTo>
                    <a:pt x="338" y="414"/>
                  </a:lnTo>
                  <a:lnTo>
                    <a:pt x="330" y="410"/>
                  </a:lnTo>
                  <a:lnTo>
                    <a:pt x="328" y="410"/>
                  </a:lnTo>
                  <a:lnTo>
                    <a:pt x="325" y="413"/>
                  </a:lnTo>
                  <a:lnTo>
                    <a:pt x="325" y="413"/>
                  </a:lnTo>
                  <a:lnTo>
                    <a:pt x="324" y="414"/>
                  </a:lnTo>
                  <a:lnTo>
                    <a:pt x="321" y="416"/>
                  </a:lnTo>
                  <a:lnTo>
                    <a:pt x="314" y="420"/>
                  </a:lnTo>
                  <a:lnTo>
                    <a:pt x="312" y="422"/>
                  </a:lnTo>
                  <a:lnTo>
                    <a:pt x="310" y="426"/>
                  </a:lnTo>
                  <a:lnTo>
                    <a:pt x="310" y="431"/>
                  </a:lnTo>
                  <a:lnTo>
                    <a:pt x="311" y="437"/>
                  </a:lnTo>
                  <a:lnTo>
                    <a:pt x="311" y="437"/>
                  </a:lnTo>
                  <a:lnTo>
                    <a:pt x="317" y="431"/>
                  </a:lnTo>
                  <a:lnTo>
                    <a:pt x="319" y="428"/>
                  </a:lnTo>
                  <a:lnTo>
                    <a:pt x="322" y="428"/>
                  </a:lnTo>
                  <a:lnTo>
                    <a:pt x="322" y="428"/>
                  </a:lnTo>
                  <a:lnTo>
                    <a:pt x="323" y="430"/>
                  </a:lnTo>
                  <a:lnTo>
                    <a:pt x="323" y="431"/>
                  </a:lnTo>
                  <a:lnTo>
                    <a:pt x="325" y="433"/>
                  </a:lnTo>
                  <a:lnTo>
                    <a:pt x="325" y="433"/>
                  </a:lnTo>
                  <a:lnTo>
                    <a:pt x="327" y="435"/>
                  </a:lnTo>
                  <a:lnTo>
                    <a:pt x="329" y="435"/>
                  </a:lnTo>
                  <a:lnTo>
                    <a:pt x="336" y="435"/>
                  </a:lnTo>
                  <a:lnTo>
                    <a:pt x="343" y="433"/>
                  </a:lnTo>
                  <a:lnTo>
                    <a:pt x="345" y="433"/>
                  </a:lnTo>
                  <a:lnTo>
                    <a:pt x="346" y="435"/>
                  </a:lnTo>
                  <a:lnTo>
                    <a:pt x="346" y="435"/>
                  </a:lnTo>
                  <a:lnTo>
                    <a:pt x="346" y="436"/>
                  </a:lnTo>
                  <a:lnTo>
                    <a:pt x="345" y="436"/>
                  </a:lnTo>
                  <a:lnTo>
                    <a:pt x="341" y="436"/>
                  </a:lnTo>
                  <a:lnTo>
                    <a:pt x="341" y="436"/>
                  </a:lnTo>
                  <a:lnTo>
                    <a:pt x="329" y="438"/>
                  </a:lnTo>
                  <a:lnTo>
                    <a:pt x="324" y="441"/>
                  </a:lnTo>
                  <a:lnTo>
                    <a:pt x="321" y="443"/>
                  </a:lnTo>
                  <a:lnTo>
                    <a:pt x="321" y="443"/>
                  </a:lnTo>
                  <a:lnTo>
                    <a:pt x="321" y="444"/>
                  </a:lnTo>
                  <a:lnTo>
                    <a:pt x="321" y="447"/>
                  </a:lnTo>
                  <a:lnTo>
                    <a:pt x="321" y="447"/>
                  </a:lnTo>
                  <a:lnTo>
                    <a:pt x="318" y="450"/>
                  </a:lnTo>
                  <a:lnTo>
                    <a:pt x="314" y="453"/>
                  </a:lnTo>
                  <a:lnTo>
                    <a:pt x="312" y="457"/>
                  </a:lnTo>
                  <a:lnTo>
                    <a:pt x="311" y="460"/>
                  </a:lnTo>
                  <a:lnTo>
                    <a:pt x="311" y="464"/>
                  </a:lnTo>
                  <a:lnTo>
                    <a:pt x="311" y="464"/>
                  </a:lnTo>
                  <a:lnTo>
                    <a:pt x="312" y="469"/>
                  </a:lnTo>
                  <a:lnTo>
                    <a:pt x="314" y="471"/>
                  </a:lnTo>
                  <a:lnTo>
                    <a:pt x="318" y="475"/>
                  </a:lnTo>
                  <a:lnTo>
                    <a:pt x="318" y="475"/>
                  </a:lnTo>
                  <a:lnTo>
                    <a:pt x="318" y="472"/>
                  </a:lnTo>
                  <a:lnTo>
                    <a:pt x="319" y="469"/>
                  </a:lnTo>
                  <a:lnTo>
                    <a:pt x="321" y="464"/>
                  </a:lnTo>
                  <a:lnTo>
                    <a:pt x="321" y="461"/>
                  </a:lnTo>
                  <a:lnTo>
                    <a:pt x="323" y="461"/>
                  </a:lnTo>
                  <a:lnTo>
                    <a:pt x="323" y="461"/>
                  </a:lnTo>
                  <a:lnTo>
                    <a:pt x="324" y="461"/>
                  </a:lnTo>
                  <a:lnTo>
                    <a:pt x="327" y="463"/>
                  </a:lnTo>
                  <a:lnTo>
                    <a:pt x="328" y="465"/>
                  </a:lnTo>
                  <a:lnTo>
                    <a:pt x="330" y="465"/>
                  </a:lnTo>
                  <a:lnTo>
                    <a:pt x="330" y="465"/>
                  </a:lnTo>
                  <a:lnTo>
                    <a:pt x="333" y="465"/>
                  </a:lnTo>
                  <a:lnTo>
                    <a:pt x="336" y="463"/>
                  </a:lnTo>
                  <a:lnTo>
                    <a:pt x="344" y="455"/>
                  </a:lnTo>
                  <a:lnTo>
                    <a:pt x="351" y="449"/>
                  </a:lnTo>
                  <a:lnTo>
                    <a:pt x="354" y="447"/>
                  </a:lnTo>
                  <a:lnTo>
                    <a:pt x="356" y="447"/>
                  </a:lnTo>
                  <a:lnTo>
                    <a:pt x="356" y="447"/>
                  </a:lnTo>
                  <a:lnTo>
                    <a:pt x="357" y="448"/>
                  </a:lnTo>
                  <a:lnTo>
                    <a:pt x="356" y="449"/>
                  </a:lnTo>
                  <a:lnTo>
                    <a:pt x="351" y="453"/>
                  </a:lnTo>
                  <a:lnTo>
                    <a:pt x="346" y="458"/>
                  </a:lnTo>
                  <a:lnTo>
                    <a:pt x="344" y="460"/>
                  </a:lnTo>
                  <a:lnTo>
                    <a:pt x="343" y="464"/>
                  </a:lnTo>
                  <a:lnTo>
                    <a:pt x="343" y="464"/>
                  </a:lnTo>
                  <a:lnTo>
                    <a:pt x="344" y="467"/>
                  </a:lnTo>
                  <a:lnTo>
                    <a:pt x="345" y="470"/>
                  </a:lnTo>
                  <a:lnTo>
                    <a:pt x="347" y="472"/>
                  </a:lnTo>
                  <a:lnTo>
                    <a:pt x="349" y="475"/>
                  </a:lnTo>
                  <a:lnTo>
                    <a:pt x="349" y="475"/>
                  </a:lnTo>
                  <a:lnTo>
                    <a:pt x="350" y="477"/>
                  </a:lnTo>
                  <a:lnTo>
                    <a:pt x="352" y="481"/>
                  </a:lnTo>
                  <a:lnTo>
                    <a:pt x="355" y="483"/>
                  </a:lnTo>
                  <a:lnTo>
                    <a:pt x="358" y="485"/>
                  </a:lnTo>
                  <a:lnTo>
                    <a:pt x="366" y="487"/>
                  </a:lnTo>
                  <a:lnTo>
                    <a:pt x="369" y="487"/>
                  </a:lnTo>
                  <a:lnTo>
                    <a:pt x="369" y="487"/>
                  </a:lnTo>
                  <a:lnTo>
                    <a:pt x="368" y="485"/>
                  </a:lnTo>
                  <a:lnTo>
                    <a:pt x="365" y="481"/>
                  </a:lnTo>
                  <a:lnTo>
                    <a:pt x="361" y="476"/>
                  </a:lnTo>
                  <a:lnTo>
                    <a:pt x="361" y="475"/>
                  </a:lnTo>
                  <a:lnTo>
                    <a:pt x="361" y="472"/>
                  </a:lnTo>
                  <a:lnTo>
                    <a:pt x="361" y="472"/>
                  </a:lnTo>
                  <a:lnTo>
                    <a:pt x="362" y="471"/>
                  </a:lnTo>
                  <a:lnTo>
                    <a:pt x="365" y="472"/>
                  </a:lnTo>
                  <a:lnTo>
                    <a:pt x="367" y="472"/>
                  </a:lnTo>
                  <a:lnTo>
                    <a:pt x="369" y="471"/>
                  </a:lnTo>
                  <a:lnTo>
                    <a:pt x="369" y="471"/>
                  </a:lnTo>
                  <a:lnTo>
                    <a:pt x="369" y="469"/>
                  </a:lnTo>
                  <a:lnTo>
                    <a:pt x="369" y="461"/>
                  </a:lnTo>
                  <a:lnTo>
                    <a:pt x="369" y="458"/>
                  </a:lnTo>
                  <a:lnTo>
                    <a:pt x="371" y="453"/>
                  </a:lnTo>
                  <a:lnTo>
                    <a:pt x="374" y="448"/>
                  </a:lnTo>
                  <a:lnTo>
                    <a:pt x="379" y="442"/>
                  </a:lnTo>
                  <a:lnTo>
                    <a:pt x="379" y="442"/>
                  </a:lnTo>
                  <a:lnTo>
                    <a:pt x="382" y="446"/>
                  </a:lnTo>
                  <a:lnTo>
                    <a:pt x="384" y="447"/>
                  </a:lnTo>
                  <a:lnTo>
                    <a:pt x="389" y="448"/>
                  </a:lnTo>
                  <a:lnTo>
                    <a:pt x="389" y="448"/>
                  </a:lnTo>
                  <a:lnTo>
                    <a:pt x="390" y="449"/>
                  </a:lnTo>
                  <a:lnTo>
                    <a:pt x="392" y="450"/>
                  </a:lnTo>
                  <a:lnTo>
                    <a:pt x="392" y="455"/>
                  </a:lnTo>
                  <a:lnTo>
                    <a:pt x="392" y="461"/>
                  </a:lnTo>
                  <a:lnTo>
                    <a:pt x="392" y="461"/>
                  </a:lnTo>
                  <a:lnTo>
                    <a:pt x="393" y="460"/>
                  </a:lnTo>
                  <a:lnTo>
                    <a:pt x="395" y="457"/>
                  </a:lnTo>
                  <a:lnTo>
                    <a:pt x="398" y="450"/>
                  </a:lnTo>
                  <a:lnTo>
                    <a:pt x="398" y="443"/>
                  </a:lnTo>
                  <a:lnTo>
                    <a:pt x="398" y="443"/>
                  </a:lnTo>
                  <a:lnTo>
                    <a:pt x="400" y="442"/>
                  </a:lnTo>
                  <a:lnTo>
                    <a:pt x="403" y="437"/>
                  </a:lnTo>
                  <a:lnTo>
                    <a:pt x="403" y="437"/>
                  </a:lnTo>
                  <a:lnTo>
                    <a:pt x="404" y="435"/>
                  </a:lnTo>
                  <a:lnTo>
                    <a:pt x="403" y="433"/>
                  </a:lnTo>
                  <a:lnTo>
                    <a:pt x="399" y="430"/>
                  </a:lnTo>
                  <a:lnTo>
                    <a:pt x="398" y="427"/>
                  </a:lnTo>
                  <a:lnTo>
                    <a:pt x="396" y="424"/>
                  </a:lnTo>
                  <a:lnTo>
                    <a:pt x="395" y="417"/>
                  </a:lnTo>
                  <a:lnTo>
                    <a:pt x="395" y="410"/>
                  </a:lnTo>
                  <a:lnTo>
                    <a:pt x="395" y="410"/>
                  </a:lnTo>
                  <a:lnTo>
                    <a:pt x="395" y="408"/>
                  </a:lnTo>
                  <a:lnTo>
                    <a:pt x="394" y="406"/>
                  </a:lnTo>
                  <a:lnTo>
                    <a:pt x="390" y="404"/>
                  </a:lnTo>
                  <a:lnTo>
                    <a:pt x="390" y="404"/>
                  </a:lnTo>
                  <a:lnTo>
                    <a:pt x="388" y="400"/>
                  </a:lnTo>
                  <a:lnTo>
                    <a:pt x="388" y="399"/>
                  </a:lnTo>
                  <a:lnTo>
                    <a:pt x="389" y="399"/>
                  </a:lnTo>
                  <a:lnTo>
                    <a:pt x="389" y="399"/>
                  </a:lnTo>
                  <a:lnTo>
                    <a:pt x="394" y="400"/>
                  </a:lnTo>
                  <a:lnTo>
                    <a:pt x="399" y="400"/>
                  </a:lnTo>
                  <a:lnTo>
                    <a:pt x="404" y="399"/>
                  </a:lnTo>
                  <a:lnTo>
                    <a:pt x="404" y="399"/>
                  </a:lnTo>
                  <a:lnTo>
                    <a:pt x="404" y="384"/>
                  </a:lnTo>
                  <a:lnTo>
                    <a:pt x="405" y="377"/>
                  </a:lnTo>
                  <a:lnTo>
                    <a:pt x="404" y="373"/>
                  </a:lnTo>
                  <a:lnTo>
                    <a:pt x="404" y="373"/>
                  </a:lnTo>
                  <a:lnTo>
                    <a:pt x="399" y="373"/>
                  </a:lnTo>
                  <a:lnTo>
                    <a:pt x="394" y="372"/>
                  </a:lnTo>
                  <a:lnTo>
                    <a:pt x="392" y="371"/>
                  </a:lnTo>
                  <a:lnTo>
                    <a:pt x="389" y="369"/>
                  </a:lnTo>
                  <a:lnTo>
                    <a:pt x="389" y="369"/>
                  </a:lnTo>
                  <a:lnTo>
                    <a:pt x="393" y="369"/>
                  </a:lnTo>
                  <a:lnTo>
                    <a:pt x="398" y="369"/>
                  </a:lnTo>
                  <a:lnTo>
                    <a:pt x="401" y="369"/>
                  </a:lnTo>
                  <a:lnTo>
                    <a:pt x="404" y="366"/>
                  </a:lnTo>
                  <a:lnTo>
                    <a:pt x="404" y="366"/>
                  </a:lnTo>
                  <a:lnTo>
                    <a:pt x="404" y="354"/>
                  </a:lnTo>
                  <a:lnTo>
                    <a:pt x="403" y="345"/>
                  </a:lnTo>
                  <a:lnTo>
                    <a:pt x="403" y="343"/>
                  </a:lnTo>
                  <a:lnTo>
                    <a:pt x="401" y="342"/>
                  </a:lnTo>
                  <a:lnTo>
                    <a:pt x="401" y="342"/>
                  </a:lnTo>
                  <a:lnTo>
                    <a:pt x="396" y="343"/>
                  </a:lnTo>
                  <a:lnTo>
                    <a:pt x="393" y="343"/>
                  </a:lnTo>
                  <a:lnTo>
                    <a:pt x="389" y="342"/>
                  </a:lnTo>
                  <a:lnTo>
                    <a:pt x="385" y="341"/>
                  </a:lnTo>
                  <a:lnTo>
                    <a:pt x="385" y="341"/>
                  </a:lnTo>
                  <a:lnTo>
                    <a:pt x="384" y="339"/>
                  </a:lnTo>
                  <a:lnTo>
                    <a:pt x="383" y="337"/>
                  </a:lnTo>
                  <a:lnTo>
                    <a:pt x="383" y="333"/>
                  </a:lnTo>
                  <a:lnTo>
                    <a:pt x="382" y="331"/>
                  </a:lnTo>
                  <a:lnTo>
                    <a:pt x="382" y="330"/>
                  </a:lnTo>
                  <a:lnTo>
                    <a:pt x="381" y="328"/>
                  </a:lnTo>
                  <a:lnTo>
                    <a:pt x="381" y="328"/>
                  </a:lnTo>
                  <a:lnTo>
                    <a:pt x="373" y="326"/>
                  </a:lnTo>
                  <a:lnTo>
                    <a:pt x="366" y="322"/>
                  </a:lnTo>
                  <a:lnTo>
                    <a:pt x="362" y="319"/>
                  </a:lnTo>
                  <a:lnTo>
                    <a:pt x="358" y="316"/>
                  </a:lnTo>
                  <a:lnTo>
                    <a:pt x="358" y="316"/>
                  </a:lnTo>
                  <a:lnTo>
                    <a:pt x="356" y="312"/>
                  </a:lnTo>
                  <a:lnTo>
                    <a:pt x="356" y="309"/>
                  </a:lnTo>
                  <a:lnTo>
                    <a:pt x="356" y="306"/>
                  </a:lnTo>
                  <a:lnTo>
                    <a:pt x="356" y="306"/>
                  </a:lnTo>
                  <a:lnTo>
                    <a:pt x="362" y="309"/>
                  </a:lnTo>
                  <a:lnTo>
                    <a:pt x="365" y="309"/>
                  </a:lnTo>
                  <a:lnTo>
                    <a:pt x="368" y="308"/>
                  </a:lnTo>
                  <a:lnTo>
                    <a:pt x="369" y="288"/>
                  </a:lnTo>
                  <a:lnTo>
                    <a:pt x="369" y="288"/>
                  </a:lnTo>
                  <a:lnTo>
                    <a:pt x="367" y="288"/>
                  </a:lnTo>
                  <a:lnTo>
                    <a:pt x="362" y="287"/>
                  </a:lnTo>
                  <a:lnTo>
                    <a:pt x="362" y="287"/>
                  </a:lnTo>
                  <a:lnTo>
                    <a:pt x="360" y="284"/>
                  </a:lnTo>
                  <a:lnTo>
                    <a:pt x="357" y="282"/>
                  </a:lnTo>
                  <a:lnTo>
                    <a:pt x="356" y="279"/>
                  </a:lnTo>
                  <a:lnTo>
                    <a:pt x="356" y="279"/>
                  </a:lnTo>
                  <a:lnTo>
                    <a:pt x="358" y="281"/>
                  </a:lnTo>
                  <a:lnTo>
                    <a:pt x="363" y="282"/>
                  </a:lnTo>
                  <a:lnTo>
                    <a:pt x="363" y="282"/>
                  </a:lnTo>
                  <a:lnTo>
                    <a:pt x="368" y="282"/>
                  </a:lnTo>
                  <a:lnTo>
                    <a:pt x="371" y="281"/>
                  </a:lnTo>
                  <a:lnTo>
                    <a:pt x="373" y="259"/>
                  </a:lnTo>
                  <a:lnTo>
                    <a:pt x="373" y="259"/>
                  </a:lnTo>
                  <a:lnTo>
                    <a:pt x="369" y="259"/>
                  </a:lnTo>
                  <a:lnTo>
                    <a:pt x="366" y="258"/>
                  </a:lnTo>
                  <a:lnTo>
                    <a:pt x="362" y="256"/>
                  </a:lnTo>
                  <a:lnTo>
                    <a:pt x="361" y="253"/>
                  </a:lnTo>
                  <a:lnTo>
                    <a:pt x="361" y="251"/>
                  </a:lnTo>
                  <a:lnTo>
                    <a:pt x="361" y="251"/>
                  </a:lnTo>
                  <a:lnTo>
                    <a:pt x="369" y="249"/>
                  </a:lnTo>
                  <a:lnTo>
                    <a:pt x="377" y="245"/>
                  </a:lnTo>
                  <a:lnTo>
                    <a:pt x="383" y="240"/>
                  </a:lnTo>
                  <a:lnTo>
                    <a:pt x="388" y="236"/>
                  </a:lnTo>
                  <a:lnTo>
                    <a:pt x="393" y="229"/>
                  </a:lnTo>
                  <a:lnTo>
                    <a:pt x="396" y="222"/>
                  </a:lnTo>
                  <a:lnTo>
                    <a:pt x="400" y="216"/>
                  </a:lnTo>
                  <a:lnTo>
                    <a:pt x="401" y="209"/>
                  </a:lnTo>
                  <a:lnTo>
                    <a:pt x="401" y="209"/>
                  </a:lnTo>
                  <a:lnTo>
                    <a:pt x="407" y="211"/>
                  </a:lnTo>
                  <a:lnTo>
                    <a:pt x="411" y="211"/>
                  </a:lnTo>
                  <a:lnTo>
                    <a:pt x="414" y="211"/>
                  </a:lnTo>
                  <a:lnTo>
                    <a:pt x="414" y="211"/>
                  </a:lnTo>
                  <a:lnTo>
                    <a:pt x="415" y="203"/>
                  </a:lnTo>
                  <a:lnTo>
                    <a:pt x="415" y="193"/>
                  </a:lnTo>
                  <a:lnTo>
                    <a:pt x="415" y="193"/>
                  </a:lnTo>
                  <a:lnTo>
                    <a:pt x="409" y="192"/>
                  </a:lnTo>
                  <a:lnTo>
                    <a:pt x="406" y="190"/>
                  </a:lnTo>
                  <a:lnTo>
                    <a:pt x="404" y="1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2"/>
          <p:cNvSpPr>
            <a:spLocks noGrp="1"/>
          </p:cNvSpPr>
          <p:nvPr>
            <p:ph type="subTitle" idx="1"/>
          </p:nvPr>
        </p:nvSpPr>
        <p:spPr>
          <a:xfrm>
            <a:off x="911424" y="5419437"/>
            <a:ext cx="7776864" cy="889884"/>
          </a:xfrm>
        </p:spPr>
        <p:txBody>
          <a:bodyPr>
            <a:normAutofit/>
          </a:bodyPr>
          <a:lstStyle>
            <a:lvl1pPr marL="0" indent="0" algn="l">
              <a:spcBef>
                <a:spcPts val="0"/>
              </a:spcBef>
              <a:buNone/>
              <a:defRPr sz="2400">
                <a:solidFill>
                  <a:schemeClr val="tx1">
                    <a:lumMod val="85000"/>
                    <a:lumOff val="1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10" name="Otsikko 1"/>
          <p:cNvSpPr>
            <a:spLocks noGrp="1"/>
          </p:cNvSpPr>
          <p:nvPr>
            <p:ph type="ctrTitle"/>
          </p:nvPr>
        </p:nvSpPr>
        <p:spPr>
          <a:xfrm>
            <a:off x="911424" y="2468894"/>
            <a:ext cx="7776864" cy="2794037"/>
          </a:xfrm>
        </p:spPr>
        <p:txBody>
          <a:bodyPr anchor="b" anchorCtr="0">
            <a:noAutofit/>
          </a:bodyPr>
          <a:lstStyle>
            <a:lvl1pPr algn="l">
              <a:defRPr sz="5333">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64540546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_Otsikko ja sisältö ">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2" name="Group 4"/>
          <p:cNvGrpSpPr>
            <a:grpSpLocks noChangeAspect="1"/>
          </p:cNvGrpSpPr>
          <p:nvPr userDrawn="1"/>
        </p:nvGrpSpPr>
        <p:grpSpPr bwMode="auto">
          <a:xfrm>
            <a:off x="11472334" y="313267"/>
            <a:ext cx="408517" cy="558800"/>
            <a:chOff x="5420" y="148"/>
            <a:chExt cx="193" cy="264"/>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107554562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4_Otsikko ja sisältö">
    <p:spTree>
      <p:nvGrpSpPr>
        <p:cNvPr id="1" name=""/>
        <p:cNvGrpSpPr/>
        <p:nvPr/>
      </p:nvGrpSpPr>
      <p:grpSpPr>
        <a:xfrm>
          <a:off x="0" y="0"/>
          <a:ext cx="0" cy="0"/>
          <a:chOff x="0" y="0"/>
          <a:chExt cx="0" cy="0"/>
        </a:xfrm>
      </p:grpSpPr>
      <p:sp>
        <p:nvSpPr>
          <p:cNvPr id="7" name="Freeform 5"/>
          <p:cNvSpPr>
            <a:spLocks/>
          </p:cNvSpPr>
          <p:nvPr userDrawn="1"/>
        </p:nvSpPr>
        <p:spPr bwMode="auto">
          <a:xfrm>
            <a:off x="10140952" y="1"/>
            <a:ext cx="2051049" cy="6117167"/>
          </a:xfrm>
          <a:custGeom>
            <a:avLst/>
            <a:gdLst>
              <a:gd name="T0" fmla="*/ 6 w 969"/>
              <a:gd name="T1" fmla="*/ 0 h 2890"/>
              <a:gd name="T2" fmla="*/ 6 w 969"/>
              <a:gd name="T3" fmla="*/ 0 h 2890"/>
              <a:gd name="T4" fmla="*/ 1 w 969"/>
              <a:gd name="T5" fmla="*/ 97 h 2890"/>
              <a:gd name="T6" fmla="*/ 0 w 969"/>
              <a:gd name="T7" fmla="*/ 193 h 2890"/>
              <a:gd name="T8" fmla="*/ 0 w 969"/>
              <a:gd name="T9" fmla="*/ 290 h 2890"/>
              <a:gd name="T10" fmla="*/ 2 w 969"/>
              <a:gd name="T11" fmla="*/ 386 h 2890"/>
              <a:gd name="T12" fmla="*/ 8 w 969"/>
              <a:gd name="T13" fmla="*/ 483 h 2890"/>
              <a:gd name="T14" fmla="*/ 15 w 969"/>
              <a:gd name="T15" fmla="*/ 577 h 2890"/>
              <a:gd name="T16" fmla="*/ 24 w 969"/>
              <a:gd name="T17" fmla="*/ 673 h 2890"/>
              <a:gd name="T18" fmla="*/ 36 w 969"/>
              <a:gd name="T19" fmla="*/ 767 h 2890"/>
              <a:gd name="T20" fmla="*/ 50 w 969"/>
              <a:gd name="T21" fmla="*/ 862 h 2890"/>
              <a:gd name="T22" fmla="*/ 65 w 969"/>
              <a:gd name="T23" fmla="*/ 956 h 2890"/>
              <a:gd name="T24" fmla="*/ 83 w 969"/>
              <a:gd name="T25" fmla="*/ 1048 h 2890"/>
              <a:gd name="T26" fmla="*/ 104 w 969"/>
              <a:gd name="T27" fmla="*/ 1142 h 2890"/>
              <a:gd name="T28" fmla="*/ 125 w 969"/>
              <a:gd name="T29" fmla="*/ 1234 h 2890"/>
              <a:gd name="T30" fmla="*/ 150 w 969"/>
              <a:gd name="T31" fmla="*/ 1325 h 2890"/>
              <a:gd name="T32" fmla="*/ 176 w 969"/>
              <a:gd name="T33" fmla="*/ 1416 h 2890"/>
              <a:gd name="T34" fmla="*/ 204 w 969"/>
              <a:gd name="T35" fmla="*/ 1506 h 2890"/>
              <a:gd name="T36" fmla="*/ 204 w 969"/>
              <a:gd name="T37" fmla="*/ 1506 h 2890"/>
              <a:gd name="T38" fmla="*/ 236 w 969"/>
              <a:gd name="T39" fmla="*/ 1604 h 2890"/>
              <a:gd name="T40" fmla="*/ 272 w 969"/>
              <a:gd name="T41" fmla="*/ 1700 h 2890"/>
              <a:gd name="T42" fmla="*/ 309 w 969"/>
              <a:gd name="T43" fmla="*/ 1794 h 2890"/>
              <a:gd name="T44" fmla="*/ 349 w 969"/>
              <a:gd name="T45" fmla="*/ 1888 h 2890"/>
              <a:gd name="T46" fmla="*/ 389 w 969"/>
              <a:gd name="T47" fmla="*/ 1979 h 2890"/>
              <a:gd name="T48" fmla="*/ 433 w 969"/>
              <a:gd name="T49" fmla="*/ 2069 h 2890"/>
              <a:gd name="T50" fmla="*/ 478 w 969"/>
              <a:gd name="T51" fmla="*/ 2158 h 2890"/>
              <a:gd name="T52" fmla="*/ 526 w 969"/>
              <a:gd name="T53" fmla="*/ 2245 h 2890"/>
              <a:gd name="T54" fmla="*/ 575 w 969"/>
              <a:gd name="T55" fmla="*/ 2331 h 2890"/>
              <a:gd name="T56" fmla="*/ 626 w 969"/>
              <a:gd name="T57" fmla="*/ 2415 h 2890"/>
              <a:gd name="T58" fmla="*/ 679 w 969"/>
              <a:gd name="T59" fmla="*/ 2499 h 2890"/>
              <a:gd name="T60" fmla="*/ 733 w 969"/>
              <a:gd name="T61" fmla="*/ 2580 h 2890"/>
              <a:gd name="T62" fmla="*/ 790 w 969"/>
              <a:gd name="T63" fmla="*/ 2659 h 2890"/>
              <a:gd name="T64" fmla="*/ 847 w 969"/>
              <a:gd name="T65" fmla="*/ 2738 h 2890"/>
              <a:gd name="T66" fmla="*/ 907 w 969"/>
              <a:gd name="T67" fmla="*/ 2815 h 2890"/>
              <a:gd name="T68" fmla="*/ 969 w 969"/>
              <a:gd name="T69" fmla="*/ 2890 h 2890"/>
              <a:gd name="T70" fmla="*/ 969 w 969"/>
              <a:gd name="T71" fmla="*/ 0 h 2890"/>
              <a:gd name="T72" fmla="*/ 6 w 969"/>
              <a:gd name="T73"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9" h="2890">
                <a:moveTo>
                  <a:pt x="6" y="0"/>
                </a:moveTo>
                <a:lnTo>
                  <a:pt x="6" y="0"/>
                </a:lnTo>
                <a:lnTo>
                  <a:pt x="1" y="97"/>
                </a:lnTo>
                <a:lnTo>
                  <a:pt x="0" y="193"/>
                </a:lnTo>
                <a:lnTo>
                  <a:pt x="0" y="290"/>
                </a:lnTo>
                <a:lnTo>
                  <a:pt x="2" y="386"/>
                </a:lnTo>
                <a:lnTo>
                  <a:pt x="8" y="483"/>
                </a:lnTo>
                <a:lnTo>
                  <a:pt x="15" y="577"/>
                </a:lnTo>
                <a:lnTo>
                  <a:pt x="24" y="673"/>
                </a:lnTo>
                <a:lnTo>
                  <a:pt x="36" y="767"/>
                </a:lnTo>
                <a:lnTo>
                  <a:pt x="50" y="862"/>
                </a:lnTo>
                <a:lnTo>
                  <a:pt x="65" y="956"/>
                </a:lnTo>
                <a:lnTo>
                  <a:pt x="83" y="1048"/>
                </a:lnTo>
                <a:lnTo>
                  <a:pt x="104" y="1142"/>
                </a:lnTo>
                <a:lnTo>
                  <a:pt x="125" y="1234"/>
                </a:lnTo>
                <a:lnTo>
                  <a:pt x="150" y="1325"/>
                </a:lnTo>
                <a:lnTo>
                  <a:pt x="176" y="1416"/>
                </a:lnTo>
                <a:lnTo>
                  <a:pt x="204" y="1506"/>
                </a:lnTo>
                <a:lnTo>
                  <a:pt x="204" y="1506"/>
                </a:lnTo>
                <a:lnTo>
                  <a:pt x="236" y="1604"/>
                </a:lnTo>
                <a:lnTo>
                  <a:pt x="272" y="1700"/>
                </a:lnTo>
                <a:lnTo>
                  <a:pt x="309" y="1794"/>
                </a:lnTo>
                <a:lnTo>
                  <a:pt x="349" y="1888"/>
                </a:lnTo>
                <a:lnTo>
                  <a:pt x="389" y="1979"/>
                </a:lnTo>
                <a:lnTo>
                  <a:pt x="433" y="2069"/>
                </a:lnTo>
                <a:lnTo>
                  <a:pt x="478" y="2158"/>
                </a:lnTo>
                <a:lnTo>
                  <a:pt x="526" y="2245"/>
                </a:lnTo>
                <a:lnTo>
                  <a:pt x="575" y="2331"/>
                </a:lnTo>
                <a:lnTo>
                  <a:pt x="626" y="2415"/>
                </a:lnTo>
                <a:lnTo>
                  <a:pt x="679" y="2499"/>
                </a:lnTo>
                <a:lnTo>
                  <a:pt x="733" y="2580"/>
                </a:lnTo>
                <a:lnTo>
                  <a:pt x="790" y="2659"/>
                </a:lnTo>
                <a:lnTo>
                  <a:pt x="847" y="2738"/>
                </a:lnTo>
                <a:lnTo>
                  <a:pt x="907" y="2815"/>
                </a:lnTo>
                <a:lnTo>
                  <a:pt x="969" y="2890"/>
                </a:lnTo>
                <a:lnTo>
                  <a:pt x="969" y="0"/>
                </a:lnTo>
                <a:lnTo>
                  <a:pt x="6" y="0"/>
                </a:lnTo>
                <a:close/>
              </a:path>
            </a:pathLst>
          </a:custGeom>
          <a:solidFill>
            <a:schemeClr val="tx2">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5"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2" name="Group 4"/>
          <p:cNvGrpSpPr>
            <a:grpSpLocks noChangeAspect="1"/>
          </p:cNvGrpSpPr>
          <p:nvPr userDrawn="1"/>
        </p:nvGrpSpPr>
        <p:grpSpPr bwMode="auto">
          <a:xfrm>
            <a:off x="11472334" y="313267"/>
            <a:ext cx="408517" cy="558800"/>
            <a:chOff x="5420" y="148"/>
            <a:chExt cx="193" cy="264"/>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125970110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Otsikko ja sisältö">
    <p:spTree>
      <p:nvGrpSpPr>
        <p:cNvPr id="1" name=""/>
        <p:cNvGrpSpPr/>
        <p:nvPr/>
      </p:nvGrpSpPr>
      <p:grpSpPr>
        <a:xfrm>
          <a:off x="0" y="0"/>
          <a:ext cx="0" cy="0"/>
          <a:chOff x="0" y="0"/>
          <a:chExt cx="0" cy="0"/>
        </a:xfrm>
      </p:grpSpPr>
      <p:sp>
        <p:nvSpPr>
          <p:cNvPr id="20" name="Freeform 22"/>
          <p:cNvSpPr>
            <a:spLocks/>
          </p:cNvSpPr>
          <p:nvPr userDrawn="1"/>
        </p:nvSpPr>
        <p:spPr bwMode="auto">
          <a:xfrm>
            <a:off x="10460568" y="5471585"/>
            <a:ext cx="1731433" cy="1386417"/>
          </a:xfrm>
          <a:custGeom>
            <a:avLst/>
            <a:gdLst>
              <a:gd name="T0" fmla="*/ 482 w 818"/>
              <a:gd name="T1" fmla="*/ 0 h 655"/>
              <a:gd name="T2" fmla="*/ 483 w 818"/>
              <a:gd name="T3" fmla="*/ 0 h 655"/>
              <a:gd name="T4" fmla="*/ 483 w 818"/>
              <a:gd name="T5" fmla="*/ 0 h 655"/>
              <a:gd name="T6" fmla="*/ 482 w 818"/>
              <a:gd name="T7" fmla="*/ 0 h 655"/>
              <a:gd name="T8" fmla="*/ 482 w 818"/>
              <a:gd name="T9" fmla="*/ 0 h 655"/>
              <a:gd name="T10" fmla="*/ 482 w 818"/>
              <a:gd name="T11" fmla="*/ 0 h 655"/>
              <a:gd name="T12" fmla="*/ 442 w 818"/>
              <a:gd name="T13" fmla="*/ 40 h 655"/>
              <a:gd name="T14" fmla="*/ 404 w 818"/>
              <a:gd name="T15" fmla="*/ 79 h 655"/>
              <a:gd name="T16" fmla="*/ 369 w 818"/>
              <a:gd name="T17" fmla="*/ 118 h 655"/>
              <a:gd name="T18" fmla="*/ 334 w 818"/>
              <a:gd name="T19" fmla="*/ 156 h 655"/>
              <a:gd name="T20" fmla="*/ 303 w 818"/>
              <a:gd name="T21" fmla="*/ 194 h 655"/>
              <a:gd name="T22" fmla="*/ 271 w 818"/>
              <a:gd name="T23" fmla="*/ 232 h 655"/>
              <a:gd name="T24" fmla="*/ 242 w 818"/>
              <a:gd name="T25" fmla="*/ 269 h 655"/>
              <a:gd name="T26" fmla="*/ 214 w 818"/>
              <a:gd name="T27" fmla="*/ 309 h 655"/>
              <a:gd name="T28" fmla="*/ 186 w 818"/>
              <a:gd name="T29" fmla="*/ 347 h 655"/>
              <a:gd name="T30" fmla="*/ 159 w 818"/>
              <a:gd name="T31" fmla="*/ 387 h 655"/>
              <a:gd name="T32" fmla="*/ 132 w 818"/>
              <a:gd name="T33" fmla="*/ 428 h 655"/>
              <a:gd name="T34" fmla="*/ 106 w 818"/>
              <a:gd name="T35" fmla="*/ 469 h 655"/>
              <a:gd name="T36" fmla="*/ 80 w 818"/>
              <a:gd name="T37" fmla="*/ 513 h 655"/>
              <a:gd name="T38" fmla="*/ 53 w 818"/>
              <a:gd name="T39" fmla="*/ 558 h 655"/>
              <a:gd name="T40" fmla="*/ 0 w 818"/>
              <a:gd name="T41" fmla="*/ 655 h 655"/>
              <a:gd name="T42" fmla="*/ 818 w 818"/>
              <a:gd name="T43" fmla="*/ 655 h 655"/>
              <a:gd name="T44" fmla="*/ 818 w 818"/>
              <a:gd name="T45" fmla="*/ 163 h 655"/>
              <a:gd name="T46" fmla="*/ 818 w 818"/>
              <a:gd name="T47" fmla="*/ 163 h 655"/>
              <a:gd name="T48" fmla="*/ 795 w 818"/>
              <a:gd name="T49" fmla="*/ 157 h 655"/>
              <a:gd name="T50" fmla="*/ 772 w 818"/>
              <a:gd name="T51" fmla="*/ 148 h 655"/>
              <a:gd name="T52" fmla="*/ 746 w 818"/>
              <a:gd name="T53" fmla="*/ 136 h 655"/>
              <a:gd name="T54" fmla="*/ 719 w 818"/>
              <a:gd name="T55" fmla="*/ 125 h 655"/>
              <a:gd name="T56" fmla="*/ 663 w 818"/>
              <a:gd name="T57" fmla="*/ 98 h 655"/>
              <a:gd name="T58" fmla="*/ 609 w 818"/>
              <a:gd name="T59" fmla="*/ 70 h 655"/>
              <a:gd name="T60" fmla="*/ 559 w 818"/>
              <a:gd name="T61" fmla="*/ 43 h 655"/>
              <a:gd name="T62" fmla="*/ 519 w 818"/>
              <a:gd name="T63" fmla="*/ 22 h 655"/>
              <a:gd name="T64" fmla="*/ 482 w 818"/>
              <a:gd name="T65" fmla="*/ 0 h 655"/>
              <a:gd name="T66" fmla="*/ 482 w 818"/>
              <a:gd name="T6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655">
                <a:moveTo>
                  <a:pt x="482" y="0"/>
                </a:moveTo>
                <a:lnTo>
                  <a:pt x="483" y="0"/>
                </a:lnTo>
                <a:lnTo>
                  <a:pt x="483" y="0"/>
                </a:lnTo>
                <a:lnTo>
                  <a:pt x="482" y="0"/>
                </a:lnTo>
                <a:lnTo>
                  <a:pt x="482" y="0"/>
                </a:lnTo>
                <a:lnTo>
                  <a:pt x="482" y="0"/>
                </a:lnTo>
                <a:lnTo>
                  <a:pt x="442" y="40"/>
                </a:lnTo>
                <a:lnTo>
                  <a:pt x="404" y="79"/>
                </a:lnTo>
                <a:lnTo>
                  <a:pt x="369" y="118"/>
                </a:lnTo>
                <a:lnTo>
                  <a:pt x="334" y="156"/>
                </a:lnTo>
                <a:lnTo>
                  <a:pt x="303" y="194"/>
                </a:lnTo>
                <a:lnTo>
                  <a:pt x="271" y="232"/>
                </a:lnTo>
                <a:lnTo>
                  <a:pt x="242" y="269"/>
                </a:lnTo>
                <a:lnTo>
                  <a:pt x="214" y="309"/>
                </a:lnTo>
                <a:lnTo>
                  <a:pt x="186" y="347"/>
                </a:lnTo>
                <a:lnTo>
                  <a:pt x="159" y="387"/>
                </a:lnTo>
                <a:lnTo>
                  <a:pt x="132" y="428"/>
                </a:lnTo>
                <a:lnTo>
                  <a:pt x="106" y="469"/>
                </a:lnTo>
                <a:lnTo>
                  <a:pt x="80" y="513"/>
                </a:lnTo>
                <a:lnTo>
                  <a:pt x="53" y="558"/>
                </a:lnTo>
                <a:lnTo>
                  <a:pt x="0" y="655"/>
                </a:lnTo>
                <a:lnTo>
                  <a:pt x="818" y="655"/>
                </a:lnTo>
                <a:lnTo>
                  <a:pt x="818" y="163"/>
                </a:lnTo>
                <a:lnTo>
                  <a:pt x="818" y="163"/>
                </a:lnTo>
                <a:lnTo>
                  <a:pt x="795" y="157"/>
                </a:lnTo>
                <a:lnTo>
                  <a:pt x="772" y="148"/>
                </a:lnTo>
                <a:lnTo>
                  <a:pt x="746" y="136"/>
                </a:lnTo>
                <a:lnTo>
                  <a:pt x="719" y="125"/>
                </a:lnTo>
                <a:lnTo>
                  <a:pt x="663" y="98"/>
                </a:lnTo>
                <a:lnTo>
                  <a:pt x="609" y="70"/>
                </a:lnTo>
                <a:lnTo>
                  <a:pt x="559" y="43"/>
                </a:lnTo>
                <a:lnTo>
                  <a:pt x="519" y="22"/>
                </a:lnTo>
                <a:lnTo>
                  <a:pt x="482" y="0"/>
                </a:lnTo>
                <a:lnTo>
                  <a:pt x="482" y="0"/>
                </a:lnTo>
                <a:close/>
              </a:path>
            </a:pathLst>
          </a:custGeom>
          <a:solidFill>
            <a:srgbClr val="AFB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1" name="Freeform 23"/>
          <p:cNvSpPr>
            <a:spLocks/>
          </p:cNvSpPr>
          <p:nvPr userDrawn="1"/>
        </p:nvSpPr>
        <p:spPr bwMode="auto">
          <a:xfrm>
            <a:off x="9050867" y="0"/>
            <a:ext cx="2429933" cy="5446184"/>
          </a:xfrm>
          <a:custGeom>
            <a:avLst/>
            <a:gdLst>
              <a:gd name="T0" fmla="*/ 1148 w 1148"/>
              <a:gd name="T1" fmla="*/ 864 h 2573"/>
              <a:gd name="T2" fmla="*/ 1148 w 1148"/>
              <a:gd name="T3" fmla="*/ 864 h 2573"/>
              <a:gd name="T4" fmla="*/ 1148 w 1148"/>
              <a:gd name="T5" fmla="*/ 864 h 2573"/>
              <a:gd name="T6" fmla="*/ 104 w 1148"/>
              <a:gd name="T7" fmla="*/ 0 h 2573"/>
              <a:gd name="T8" fmla="*/ 19 w 1148"/>
              <a:gd name="T9" fmla="*/ 0 h 2573"/>
              <a:gd name="T10" fmla="*/ 11 w 1148"/>
              <a:gd name="T11" fmla="*/ 77 h 2573"/>
              <a:gd name="T12" fmla="*/ 1 w 1148"/>
              <a:gd name="T13" fmla="*/ 230 h 2573"/>
              <a:gd name="T14" fmla="*/ 0 w 1148"/>
              <a:gd name="T15" fmla="*/ 381 h 2573"/>
              <a:gd name="T16" fmla="*/ 7 w 1148"/>
              <a:gd name="T17" fmla="*/ 533 h 2573"/>
              <a:gd name="T18" fmla="*/ 21 w 1148"/>
              <a:gd name="T19" fmla="*/ 683 h 2573"/>
              <a:gd name="T20" fmla="*/ 45 w 1148"/>
              <a:gd name="T21" fmla="*/ 831 h 2573"/>
              <a:gd name="T22" fmla="*/ 75 w 1148"/>
              <a:gd name="T23" fmla="*/ 978 h 2573"/>
              <a:gd name="T24" fmla="*/ 115 w 1148"/>
              <a:gd name="T25" fmla="*/ 1122 h 2573"/>
              <a:gd name="T26" fmla="*/ 136 w 1148"/>
              <a:gd name="T27" fmla="*/ 1193 h 2573"/>
              <a:gd name="T28" fmla="*/ 173 w 1148"/>
              <a:gd name="T29" fmla="*/ 1299 h 2573"/>
              <a:gd name="T30" fmla="*/ 214 w 1148"/>
              <a:gd name="T31" fmla="*/ 1404 h 2573"/>
              <a:gd name="T32" fmla="*/ 259 w 1148"/>
              <a:gd name="T33" fmla="*/ 1505 h 2573"/>
              <a:gd name="T34" fmla="*/ 307 w 1148"/>
              <a:gd name="T35" fmla="*/ 1604 h 2573"/>
              <a:gd name="T36" fmla="*/ 359 w 1148"/>
              <a:gd name="T37" fmla="*/ 1701 h 2573"/>
              <a:gd name="T38" fmla="*/ 414 w 1148"/>
              <a:gd name="T39" fmla="*/ 1794 h 2573"/>
              <a:gd name="T40" fmla="*/ 473 w 1148"/>
              <a:gd name="T41" fmla="*/ 1886 h 2573"/>
              <a:gd name="T42" fmla="*/ 534 w 1148"/>
              <a:gd name="T43" fmla="*/ 1973 h 2573"/>
              <a:gd name="T44" fmla="*/ 600 w 1148"/>
              <a:gd name="T45" fmla="*/ 2059 h 2573"/>
              <a:gd name="T46" fmla="*/ 667 w 1148"/>
              <a:gd name="T47" fmla="*/ 2142 h 2573"/>
              <a:gd name="T48" fmla="*/ 738 w 1148"/>
              <a:gd name="T49" fmla="*/ 2221 h 2573"/>
              <a:gd name="T50" fmla="*/ 811 w 1148"/>
              <a:gd name="T51" fmla="*/ 2297 h 2573"/>
              <a:gd name="T52" fmla="*/ 888 w 1148"/>
              <a:gd name="T53" fmla="*/ 2372 h 2573"/>
              <a:gd name="T54" fmla="*/ 966 w 1148"/>
              <a:gd name="T55" fmla="*/ 2441 h 2573"/>
              <a:gd name="T56" fmla="*/ 1049 w 1148"/>
              <a:gd name="T57" fmla="*/ 2509 h 2573"/>
              <a:gd name="T58" fmla="*/ 1132 w 1148"/>
              <a:gd name="T59" fmla="*/ 2573 h 2573"/>
              <a:gd name="T60" fmla="*/ 1131 w 1148"/>
              <a:gd name="T61" fmla="*/ 2553 h 2573"/>
              <a:gd name="T62" fmla="*/ 1131 w 1148"/>
              <a:gd name="T63" fmla="*/ 2304 h 2573"/>
              <a:gd name="T64" fmla="*/ 1144 w 1148"/>
              <a:gd name="T65" fmla="*/ 1131 h 2573"/>
              <a:gd name="T66" fmla="*/ 1148 w 1148"/>
              <a:gd name="T67" fmla="*/ 864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8" h="2573">
                <a:moveTo>
                  <a:pt x="1148" y="864"/>
                </a:moveTo>
                <a:lnTo>
                  <a:pt x="1148" y="864"/>
                </a:lnTo>
                <a:lnTo>
                  <a:pt x="1148" y="864"/>
                </a:lnTo>
                <a:lnTo>
                  <a:pt x="1148" y="864"/>
                </a:lnTo>
                <a:lnTo>
                  <a:pt x="1148" y="864"/>
                </a:lnTo>
                <a:lnTo>
                  <a:pt x="1148" y="864"/>
                </a:lnTo>
                <a:lnTo>
                  <a:pt x="663" y="0"/>
                </a:lnTo>
                <a:lnTo>
                  <a:pt x="104" y="0"/>
                </a:lnTo>
                <a:lnTo>
                  <a:pt x="86" y="0"/>
                </a:lnTo>
                <a:lnTo>
                  <a:pt x="19" y="0"/>
                </a:lnTo>
                <a:lnTo>
                  <a:pt x="19" y="0"/>
                </a:lnTo>
                <a:lnTo>
                  <a:pt x="11" y="77"/>
                </a:lnTo>
                <a:lnTo>
                  <a:pt x="6" y="153"/>
                </a:lnTo>
                <a:lnTo>
                  <a:pt x="1" y="230"/>
                </a:lnTo>
                <a:lnTo>
                  <a:pt x="0" y="306"/>
                </a:lnTo>
                <a:lnTo>
                  <a:pt x="0" y="381"/>
                </a:lnTo>
                <a:lnTo>
                  <a:pt x="2" y="458"/>
                </a:lnTo>
                <a:lnTo>
                  <a:pt x="7" y="533"/>
                </a:lnTo>
                <a:lnTo>
                  <a:pt x="14" y="609"/>
                </a:lnTo>
                <a:lnTo>
                  <a:pt x="21" y="683"/>
                </a:lnTo>
                <a:lnTo>
                  <a:pt x="33" y="757"/>
                </a:lnTo>
                <a:lnTo>
                  <a:pt x="45" y="831"/>
                </a:lnTo>
                <a:lnTo>
                  <a:pt x="60" y="905"/>
                </a:lnTo>
                <a:lnTo>
                  <a:pt x="75" y="978"/>
                </a:lnTo>
                <a:lnTo>
                  <a:pt x="95" y="1050"/>
                </a:lnTo>
                <a:lnTo>
                  <a:pt x="115" y="1122"/>
                </a:lnTo>
                <a:lnTo>
                  <a:pt x="136" y="1193"/>
                </a:lnTo>
                <a:lnTo>
                  <a:pt x="136" y="1193"/>
                </a:lnTo>
                <a:lnTo>
                  <a:pt x="154" y="1247"/>
                </a:lnTo>
                <a:lnTo>
                  <a:pt x="173" y="1299"/>
                </a:lnTo>
                <a:lnTo>
                  <a:pt x="194" y="1351"/>
                </a:lnTo>
                <a:lnTo>
                  <a:pt x="214" y="1404"/>
                </a:lnTo>
                <a:lnTo>
                  <a:pt x="236" y="1455"/>
                </a:lnTo>
                <a:lnTo>
                  <a:pt x="259" y="1505"/>
                </a:lnTo>
                <a:lnTo>
                  <a:pt x="282" y="1555"/>
                </a:lnTo>
                <a:lnTo>
                  <a:pt x="307" y="1604"/>
                </a:lnTo>
                <a:lnTo>
                  <a:pt x="333" y="1653"/>
                </a:lnTo>
                <a:lnTo>
                  <a:pt x="359" y="1701"/>
                </a:lnTo>
                <a:lnTo>
                  <a:pt x="386" y="1748"/>
                </a:lnTo>
                <a:lnTo>
                  <a:pt x="414" y="1794"/>
                </a:lnTo>
                <a:lnTo>
                  <a:pt x="443" y="1841"/>
                </a:lnTo>
                <a:lnTo>
                  <a:pt x="473" y="1886"/>
                </a:lnTo>
                <a:lnTo>
                  <a:pt x="503" y="1929"/>
                </a:lnTo>
                <a:lnTo>
                  <a:pt x="534" y="1973"/>
                </a:lnTo>
                <a:lnTo>
                  <a:pt x="567" y="2017"/>
                </a:lnTo>
                <a:lnTo>
                  <a:pt x="600" y="2059"/>
                </a:lnTo>
                <a:lnTo>
                  <a:pt x="633" y="2100"/>
                </a:lnTo>
                <a:lnTo>
                  <a:pt x="667" y="2142"/>
                </a:lnTo>
                <a:lnTo>
                  <a:pt x="702" y="2181"/>
                </a:lnTo>
                <a:lnTo>
                  <a:pt x="738" y="2221"/>
                </a:lnTo>
                <a:lnTo>
                  <a:pt x="774" y="2260"/>
                </a:lnTo>
                <a:lnTo>
                  <a:pt x="811" y="2297"/>
                </a:lnTo>
                <a:lnTo>
                  <a:pt x="849" y="2334"/>
                </a:lnTo>
                <a:lnTo>
                  <a:pt x="888" y="2372"/>
                </a:lnTo>
                <a:lnTo>
                  <a:pt x="927" y="2406"/>
                </a:lnTo>
                <a:lnTo>
                  <a:pt x="966" y="2441"/>
                </a:lnTo>
                <a:lnTo>
                  <a:pt x="1007" y="2476"/>
                </a:lnTo>
                <a:lnTo>
                  <a:pt x="1049" y="2509"/>
                </a:lnTo>
                <a:lnTo>
                  <a:pt x="1089" y="2541"/>
                </a:lnTo>
                <a:lnTo>
                  <a:pt x="1132" y="2573"/>
                </a:lnTo>
                <a:lnTo>
                  <a:pt x="1132" y="2573"/>
                </a:lnTo>
                <a:lnTo>
                  <a:pt x="1131" y="2553"/>
                </a:lnTo>
                <a:lnTo>
                  <a:pt x="1131" y="2498"/>
                </a:lnTo>
                <a:lnTo>
                  <a:pt x="1131" y="2304"/>
                </a:lnTo>
                <a:lnTo>
                  <a:pt x="1137" y="1717"/>
                </a:lnTo>
                <a:lnTo>
                  <a:pt x="1144" y="1131"/>
                </a:lnTo>
                <a:lnTo>
                  <a:pt x="1148" y="864"/>
                </a:lnTo>
                <a:lnTo>
                  <a:pt x="1148" y="864"/>
                </a:lnTo>
                <a:close/>
              </a:path>
            </a:pathLst>
          </a:custGeom>
          <a:solidFill>
            <a:srgbClr val="D7DEF2"/>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2" name="Freeform 24"/>
          <p:cNvSpPr>
            <a:spLocks noEditPoints="1"/>
          </p:cNvSpPr>
          <p:nvPr userDrawn="1"/>
        </p:nvSpPr>
        <p:spPr bwMode="auto">
          <a:xfrm>
            <a:off x="9271000" y="0"/>
            <a:ext cx="2669117" cy="5471584"/>
          </a:xfrm>
          <a:custGeom>
            <a:avLst/>
            <a:gdLst>
              <a:gd name="T0" fmla="*/ 582 w 1261"/>
              <a:gd name="T1" fmla="*/ 0 h 2585"/>
              <a:gd name="T2" fmla="*/ 0 w 1261"/>
              <a:gd name="T3" fmla="*/ 0 h 2585"/>
              <a:gd name="T4" fmla="*/ 6 w 1261"/>
              <a:gd name="T5" fmla="*/ 33 h 2585"/>
              <a:gd name="T6" fmla="*/ 22 w 1261"/>
              <a:gd name="T7" fmla="*/ 97 h 2585"/>
              <a:gd name="T8" fmla="*/ 32 w 1261"/>
              <a:gd name="T9" fmla="*/ 129 h 2585"/>
              <a:gd name="T10" fmla="*/ 63 w 1261"/>
              <a:gd name="T11" fmla="*/ 210 h 2585"/>
              <a:gd name="T12" fmla="*/ 99 w 1261"/>
              <a:gd name="T13" fmla="*/ 288 h 2585"/>
              <a:gd name="T14" fmla="*/ 140 w 1261"/>
              <a:gd name="T15" fmla="*/ 361 h 2585"/>
              <a:gd name="T16" fmla="*/ 186 w 1261"/>
              <a:gd name="T17" fmla="*/ 431 h 2585"/>
              <a:gd name="T18" fmla="*/ 238 w 1261"/>
              <a:gd name="T19" fmla="*/ 495 h 2585"/>
              <a:gd name="T20" fmla="*/ 294 w 1261"/>
              <a:gd name="T21" fmla="*/ 556 h 2585"/>
              <a:gd name="T22" fmla="*/ 355 w 1261"/>
              <a:gd name="T23" fmla="*/ 611 h 2585"/>
              <a:gd name="T24" fmla="*/ 419 w 1261"/>
              <a:gd name="T25" fmla="*/ 660 h 2585"/>
              <a:gd name="T26" fmla="*/ 454 w 1261"/>
              <a:gd name="T27" fmla="*/ 686 h 2585"/>
              <a:gd name="T28" fmla="*/ 528 w 1261"/>
              <a:gd name="T29" fmla="*/ 730 h 2585"/>
              <a:gd name="T30" fmla="*/ 604 w 1261"/>
              <a:gd name="T31" fmla="*/ 768 h 2585"/>
              <a:gd name="T32" fmla="*/ 681 w 1261"/>
              <a:gd name="T33" fmla="*/ 801 h 2585"/>
              <a:gd name="T34" fmla="*/ 761 w 1261"/>
              <a:gd name="T35" fmla="*/ 826 h 2585"/>
              <a:gd name="T36" fmla="*/ 841 w 1261"/>
              <a:gd name="T37" fmla="*/ 845 h 2585"/>
              <a:gd name="T38" fmla="*/ 922 w 1261"/>
              <a:gd name="T39" fmla="*/ 857 h 2585"/>
              <a:gd name="T40" fmla="*/ 1003 w 1261"/>
              <a:gd name="T41" fmla="*/ 863 h 2585"/>
              <a:gd name="T42" fmla="*/ 1044 w 1261"/>
              <a:gd name="T43" fmla="*/ 864 h 2585"/>
              <a:gd name="T44" fmla="*/ 976 w 1261"/>
              <a:gd name="T45" fmla="*/ 918 h 2585"/>
              <a:gd name="T46" fmla="*/ 913 w 1261"/>
              <a:gd name="T47" fmla="*/ 977 h 2585"/>
              <a:gd name="T48" fmla="*/ 857 w 1261"/>
              <a:gd name="T49" fmla="*/ 1038 h 2585"/>
              <a:gd name="T50" fmla="*/ 805 w 1261"/>
              <a:gd name="T51" fmla="*/ 1104 h 2585"/>
              <a:gd name="T52" fmla="*/ 759 w 1261"/>
              <a:gd name="T53" fmla="*/ 1173 h 2585"/>
              <a:gd name="T54" fmla="*/ 720 w 1261"/>
              <a:gd name="T55" fmla="*/ 1245 h 2585"/>
              <a:gd name="T56" fmla="*/ 686 w 1261"/>
              <a:gd name="T57" fmla="*/ 1320 h 2585"/>
              <a:gd name="T58" fmla="*/ 658 w 1261"/>
              <a:gd name="T59" fmla="*/ 1396 h 2585"/>
              <a:gd name="T60" fmla="*/ 645 w 1261"/>
              <a:gd name="T61" fmla="*/ 1438 h 2585"/>
              <a:gd name="T62" fmla="*/ 625 w 1261"/>
              <a:gd name="T63" fmla="*/ 1521 h 2585"/>
              <a:gd name="T64" fmla="*/ 612 w 1261"/>
              <a:gd name="T65" fmla="*/ 1605 h 2585"/>
              <a:gd name="T66" fmla="*/ 606 w 1261"/>
              <a:gd name="T67" fmla="*/ 1689 h 2585"/>
              <a:gd name="T68" fmla="*/ 606 w 1261"/>
              <a:gd name="T69" fmla="*/ 1772 h 2585"/>
              <a:gd name="T70" fmla="*/ 614 w 1261"/>
              <a:gd name="T71" fmla="*/ 1854 h 2585"/>
              <a:gd name="T72" fmla="*/ 626 w 1261"/>
              <a:gd name="T73" fmla="*/ 1935 h 2585"/>
              <a:gd name="T74" fmla="*/ 645 w 1261"/>
              <a:gd name="T75" fmla="*/ 2015 h 2585"/>
              <a:gd name="T76" fmla="*/ 658 w 1261"/>
              <a:gd name="T77" fmla="*/ 2053 h 2585"/>
              <a:gd name="T78" fmla="*/ 688 w 1261"/>
              <a:gd name="T79" fmla="*/ 2135 h 2585"/>
              <a:gd name="T80" fmla="*/ 724 w 1261"/>
              <a:gd name="T81" fmla="*/ 2212 h 2585"/>
              <a:gd name="T82" fmla="*/ 766 w 1261"/>
              <a:gd name="T83" fmla="*/ 2286 h 2585"/>
              <a:gd name="T84" fmla="*/ 812 w 1261"/>
              <a:gd name="T85" fmla="*/ 2355 h 2585"/>
              <a:gd name="T86" fmla="*/ 864 w 1261"/>
              <a:gd name="T87" fmla="*/ 2420 h 2585"/>
              <a:gd name="T88" fmla="*/ 920 w 1261"/>
              <a:gd name="T89" fmla="*/ 2480 h 2585"/>
              <a:gd name="T90" fmla="*/ 979 w 1261"/>
              <a:gd name="T91" fmla="*/ 2535 h 2585"/>
              <a:gd name="T92" fmla="*/ 1044 w 1261"/>
              <a:gd name="T93" fmla="*/ 2585 h 2585"/>
              <a:gd name="T94" fmla="*/ 1044 w 1261"/>
              <a:gd name="T95" fmla="*/ 2585 h 2585"/>
              <a:gd name="T96" fmla="*/ 1261 w 1261"/>
              <a:gd name="T97" fmla="*/ 2376 h 2585"/>
              <a:gd name="T98" fmla="*/ 1044 w 1261"/>
              <a:gd name="T99" fmla="*/ 864 h 2585"/>
              <a:gd name="T100" fmla="*/ 1044 w 1261"/>
              <a:gd name="T101" fmla="*/ 864 h 2585"/>
              <a:gd name="T102" fmla="*/ 1044 w 1261"/>
              <a:gd name="T103" fmla="*/ 864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1" h="2585">
                <a:moveTo>
                  <a:pt x="1255" y="0"/>
                </a:moveTo>
                <a:lnTo>
                  <a:pt x="582" y="0"/>
                </a:lnTo>
                <a:lnTo>
                  <a:pt x="470" y="0"/>
                </a:lnTo>
                <a:lnTo>
                  <a:pt x="0" y="0"/>
                </a:lnTo>
                <a:lnTo>
                  <a:pt x="0" y="0"/>
                </a:lnTo>
                <a:lnTo>
                  <a:pt x="6" y="33"/>
                </a:lnTo>
                <a:lnTo>
                  <a:pt x="14" y="65"/>
                </a:lnTo>
                <a:lnTo>
                  <a:pt x="22" y="97"/>
                </a:lnTo>
                <a:lnTo>
                  <a:pt x="32" y="129"/>
                </a:lnTo>
                <a:lnTo>
                  <a:pt x="32" y="129"/>
                </a:lnTo>
                <a:lnTo>
                  <a:pt x="47" y="170"/>
                </a:lnTo>
                <a:lnTo>
                  <a:pt x="63" y="210"/>
                </a:lnTo>
                <a:lnTo>
                  <a:pt x="79" y="250"/>
                </a:lnTo>
                <a:lnTo>
                  <a:pt x="99" y="288"/>
                </a:lnTo>
                <a:lnTo>
                  <a:pt x="119" y="325"/>
                </a:lnTo>
                <a:lnTo>
                  <a:pt x="140" y="361"/>
                </a:lnTo>
                <a:lnTo>
                  <a:pt x="163" y="396"/>
                </a:lnTo>
                <a:lnTo>
                  <a:pt x="186" y="431"/>
                </a:lnTo>
                <a:lnTo>
                  <a:pt x="212" y="464"/>
                </a:lnTo>
                <a:lnTo>
                  <a:pt x="238" y="495"/>
                </a:lnTo>
                <a:lnTo>
                  <a:pt x="266" y="525"/>
                </a:lnTo>
                <a:lnTo>
                  <a:pt x="294" y="556"/>
                </a:lnTo>
                <a:lnTo>
                  <a:pt x="324" y="584"/>
                </a:lnTo>
                <a:lnTo>
                  <a:pt x="355" y="611"/>
                </a:lnTo>
                <a:lnTo>
                  <a:pt x="387" y="637"/>
                </a:lnTo>
                <a:lnTo>
                  <a:pt x="419" y="660"/>
                </a:lnTo>
                <a:lnTo>
                  <a:pt x="419" y="660"/>
                </a:lnTo>
                <a:lnTo>
                  <a:pt x="454" y="686"/>
                </a:lnTo>
                <a:lnTo>
                  <a:pt x="491" y="709"/>
                </a:lnTo>
                <a:lnTo>
                  <a:pt x="528" y="730"/>
                </a:lnTo>
                <a:lnTo>
                  <a:pt x="565" y="750"/>
                </a:lnTo>
                <a:lnTo>
                  <a:pt x="604" y="768"/>
                </a:lnTo>
                <a:lnTo>
                  <a:pt x="642" y="785"/>
                </a:lnTo>
                <a:lnTo>
                  <a:pt x="681" y="801"/>
                </a:lnTo>
                <a:lnTo>
                  <a:pt x="721" y="815"/>
                </a:lnTo>
                <a:lnTo>
                  <a:pt x="761" y="826"/>
                </a:lnTo>
                <a:lnTo>
                  <a:pt x="801" y="836"/>
                </a:lnTo>
                <a:lnTo>
                  <a:pt x="841" y="845"/>
                </a:lnTo>
                <a:lnTo>
                  <a:pt x="882" y="852"/>
                </a:lnTo>
                <a:lnTo>
                  <a:pt x="922" y="857"/>
                </a:lnTo>
                <a:lnTo>
                  <a:pt x="963" y="861"/>
                </a:lnTo>
                <a:lnTo>
                  <a:pt x="1003" y="863"/>
                </a:lnTo>
                <a:lnTo>
                  <a:pt x="1044" y="864"/>
                </a:lnTo>
                <a:lnTo>
                  <a:pt x="1044" y="864"/>
                </a:lnTo>
                <a:lnTo>
                  <a:pt x="1010" y="890"/>
                </a:lnTo>
                <a:lnTo>
                  <a:pt x="976" y="918"/>
                </a:lnTo>
                <a:lnTo>
                  <a:pt x="943" y="946"/>
                </a:lnTo>
                <a:lnTo>
                  <a:pt x="913" y="977"/>
                </a:lnTo>
                <a:lnTo>
                  <a:pt x="884" y="1007"/>
                </a:lnTo>
                <a:lnTo>
                  <a:pt x="857" y="1038"/>
                </a:lnTo>
                <a:lnTo>
                  <a:pt x="830" y="1071"/>
                </a:lnTo>
                <a:lnTo>
                  <a:pt x="805" y="1104"/>
                </a:lnTo>
                <a:lnTo>
                  <a:pt x="781" y="1139"/>
                </a:lnTo>
                <a:lnTo>
                  <a:pt x="759" y="1173"/>
                </a:lnTo>
                <a:lnTo>
                  <a:pt x="739" y="1208"/>
                </a:lnTo>
                <a:lnTo>
                  <a:pt x="720" y="1245"/>
                </a:lnTo>
                <a:lnTo>
                  <a:pt x="702" y="1281"/>
                </a:lnTo>
                <a:lnTo>
                  <a:pt x="686" y="1320"/>
                </a:lnTo>
                <a:lnTo>
                  <a:pt x="671" y="1358"/>
                </a:lnTo>
                <a:lnTo>
                  <a:pt x="658" y="1396"/>
                </a:lnTo>
                <a:lnTo>
                  <a:pt x="658" y="1396"/>
                </a:lnTo>
                <a:lnTo>
                  <a:pt x="645" y="1438"/>
                </a:lnTo>
                <a:lnTo>
                  <a:pt x="634" y="1479"/>
                </a:lnTo>
                <a:lnTo>
                  <a:pt x="625" y="1521"/>
                </a:lnTo>
                <a:lnTo>
                  <a:pt x="617" y="1564"/>
                </a:lnTo>
                <a:lnTo>
                  <a:pt x="612" y="1605"/>
                </a:lnTo>
                <a:lnTo>
                  <a:pt x="608" y="1647"/>
                </a:lnTo>
                <a:lnTo>
                  <a:pt x="606" y="1689"/>
                </a:lnTo>
                <a:lnTo>
                  <a:pt x="605" y="1730"/>
                </a:lnTo>
                <a:lnTo>
                  <a:pt x="606" y="1772"/>
                </a:lnTo>
                <a:lnTo>
                  <a:pt x="609" y="1814"/>
                </a:lnTo>
                <a:lnTo>
                  <a:pt x="614" y="1854"/>
                </a:lnTo>
                <a:lnTo>
                  <a:pt x="619" y="1895"/>
                </a:lnTo>
                <a:lnTo>
                  <a:pt x="626" y="1935"/>
                </a:lnTo>
                <a:lnTo>
                  <a:pt x="635" y="1974"/>
                </a:lnTo>
                <a:lnTo>
                  <a:pt x="645" y="2015"/>
                </a:lnTo>
                <a:lnTo>
                  <a:pt x="658" y="2053"/>
                </a:lnTo>
                <a:lnTo>
                  <a:pt x="658" y="2053"/>
                </a:lnTo>
                <a:lnTo>
                  <a:pt x="672" y="2095"/>
                </a:lnTo>
                <a:lnTo>
                  <a:pt x="688" y="2135"/>
                </a:lnTo>
                <a:lnTo>
                  <a:pt x="705" y="2174"/>
                </a:lnTo>
                <a:lnTo>
                  <a:pt x="724" y="2212"/>
                </a:lnTo>
                <a:lnTo>
                  <a:pt x="744" y="2249"/>
                </a:lnTo>
                <a:lnTo>
                  <a:pt x="766" y="2286"/>
                </a:lnTo>
                <a:lnTo>
                  <a:pt x="788" y="2321"/>
                </a:lnTo>
                <a:lnTo>
                  <a:pt x="812" y="2355"/>
                </a:lnTo>
                <a:lnTo>
                  <a:pt x="838" y="2387"/>
                </a:lnTo>
                <a:lnTo>
                  <a:pt x="864" y="2420"/>
                </a:lnTo>
                <a:lnTo>
                  <a:pt x="891" y="2450"/>
                </a:lnTo>
                <a:lnTo>
                  <a:pt x="920" y="2480"/>
                </a:lnTo>
                <a:lnTo>
                  <a:pt x="949" y="2508"/>
                </a:lnTo>
                <a:lnTo>
                  <a:pt x="979" y="2535"/>
                </a:lnTo>
                <a:lnTo>
                  <a:pt x="1012" y="2561"/>
                </a:lnTo>
                <a:lnTo>
                  <a:pt x="1044" y="2585"/>
                </a:lnTo>
                <a:lnTo>
                  <a:pt x="1044" y="2585"/>
                </a:lnTo>
                <a:lnTo>
                  <a:pt x="1044" y="2585"/>
                </a:lnTo>
                <a:lnTo>
                  <a:pt x="1044" y="2585"/>
                </a:lnTo>
                <a:lnTo>
                  <a:pt x="1261" y="2376"/>
                </a:lnTo>
                <a:lnTo>
                  <a:pt x="1255" y="0"/>
                </a:lnTo>
                <a:close/>
                <a:moveTo>
                  <a:pt x="1044" y="864"/>
                </a:moveTo>
                <a:lnTo>
                  <a:pt x="1044" y="864"/>
                </a:lnTo>
                <a:lnTo>
                  <a:pt x="1044" y="864"/>
                </a:lnTo>
                <a:lnTo>
                  <a:pt x="1045" y="864"/>
                </a:lnTo>
                <a:lnTo>
                  <a:pt x="1044" y="864"/>
                </a:lnTo>
                <a:close/>
              </a:path>
            </a:pathLst>
          </a:custGeom>
          <a:solidFill>
            <a:srgbClr val="AFBDE5"/>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3" name="Freeform 25"/>
          <p:cNvSpPr>
            <a:spLocks/>
          </p:cNvSpPr>
          <p:nvPr userDrawn="1"/>
        </p:nvSpPr>
        <p:spPr bwMode="auto">
          <a:xfrm>
            <a:off x="10502901" y="0"/>
            <a:ext cx="1689100" cy="5471584"/>
          </a:xfrm>
          <a:custGeom>
            <a:avLst/>
            <a:gdLst>
              <a:gd name="T0" fmla="*/ 0 w 798"/>
              <a:gd name="T1" fmla="*/ 0 h 2585"/>
              <a:gd name="T2" fmla="*/ 73 w 798"/>
              <a:gd name="T3" fmla="*/ 96 h 2585"/>
              <a:gd name="T4" fmla="*/ 142 w 798"/>
              <a:gd name="T5" fmla="*/ 196 h 2585"/>
              <a:gd name="T6" fmla="*/ 206 w 798"/>
              <a:gd name="T7" fmla="*/ 299 h 2585"/>
              <a:gd name="T8" fmla="*/ 267 w 798"/>
              <a:gd name="T9" fmla="*/ 405 h 2585"/>
              <a:gd name="T10" fmla="*/ 322 w 798"/>
              <a:gd name="T11" fmla="*/ 515 h 2585"/>
              <a:gd name="T12" fmla="*/ 374 w 798"/>
              <a:gd name="T13" fmla="*/ 629 h 2585"/>
              <a:gd name="T14" fmla="*/ 420 w 798"/>
              <a:gd name="T15" fmla="*/ 745 h 2585"/>
              <a:gd name="T16" fmla="*/ 462 w 798"/>
              <a:gd name="T17" fmla="*/ 864 h 2585"/>
              <a:gd name="T18" fmla="*/ 463 w 798"/>
              <a:gd name="T19" fmla="*/ 864 h 2585"/>
              <a:gd name="T20" fmla="*/ 462 w 798"/>
              <a:gd name="T21" fmla="*/ 864 h 2585"/>
              <a:gd name="T22" fmla="*/ 462 w 798"/>
              <a:gd name="T23" fmla="*/ 864 h 2585"/>
              <a:gd name="T24" fmla="*/ 478 w 798"/>
              <a:gd name="T25" fmla="*/ 915 h 2585"/>
              <a:gd name="T26" fmla="*/ 508 w 798"/>
              <a:gd name="T27" fmla="*/ 1017 h 2585"/>
              <a:gd name="T28" fmla="*/ 532 w 798"/>
              <a:gd name="T29" fmla="*/ 1122 h 2585"/>
              <a:gd name="T30" fmla="*/ 554 w 798"/>
              <a:gd name="T31" fmla="*/ 1226 h 2585"/>
              <a:gd name="T32" fmla="*/ 571 w 798"/>
              <a:gd name="T33" fmla="*/ 1332 h 2585"/>
              <a:gd name="T34" fmla="*/ 584 w 798"/>
              <a:gd name="T35" fmla="*/ 1439 h 2585"/>
              <a:gd name="T36" fmla="*/ 593 w 798"/>
              <a:gd name="T37" fmla="*/ 1547 h 2585"/>
              <a:gd name="T38" fmla="*/ 598 w 798"/>
              <a:gd name="T39" fmla="*/ 1655 h 2585"/>
              <a:gd name="T40" fmla="*/ 599 w 798"/>
              <a:gd name="T41" fmla="*/ 1763 h 2585"/>
              <a:gd name="T42" fmla="*/ 595 w 798"/>
              <a:gd name="T43" fmla="*/ 1873 h 2585"/>
              <a:gd name="T44" fmla="*/ 586 w 798"/>
              <a:gd name="T45" fmla="*/ 1982 h 2585"/>
              <a:gd name="T46" fmla="*/ 574 w 798"/>
              <a:gd name="T47" fmla="*/ 2091 h 2585"/>
              <a:gd name="T48" fmla="*/ 557 w 798"/>
              <a:gd name="T49" fmla="*/ 2202 h 2585"/>
              <a:gd name="T50" fmla="*/ 536 w 798"/>
              <a:gd name="T51" fmla="*/ 2312 h 2585"/>
              <a:gd name="T52" fmla="*/ 510 w 798"/>
              <a:gd name="T53" fmla="*/ 2421 h 2585"/>
              <a:gd name="T54" fmla="*/ 480 w 798"/>
              <a:gd name="T55" fmla="*/ 2530 h 2585"/>
              <a:gd name="T56" fmla="*/ 462 w 798"/>
              <a:gd name="T57" fmla="*/ 2585 h 2585"/>
              <a:gd name="T58" fmla="*/ 597 w 798"/>
              <a:gd name="T59" fmla="*/ 2529 h 2585"/>
              <a:gd name="T60" fmla="*/ 675 w 798"/>
              <a:gd name="T61" fmla="*/ 2492 h 2585"/>
              <a:gd name="T62" fmla="*/ 798 w 798"/>
              <a:gd name="T63" fmla="*/ 2430 h 2585"/>
              <a:gd name="T64" fmla="*/ 798 w 798"/>
              <a:gd name="T65" fmla="*/ 0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8" h="2585">
                <a:moveTo>
                  <a:pt x="0" y="0"/>
                </a:moveTo>
                <a:lnTo>
                  <a:pt x="0" y="0"/>
                </a:lnTo>
                <a:lnTo>
                  <a:pt x="37" y="47"/>
                </a:lnTo>
                <a:lnTo>
                  <a:pt x="73" y="96"/>
                </a:lnTo>
                <a:lnTo>
                  <a:pt x="108" y="145"/>
                </a:lnTo>
                <a:lnTo>
                  <a:pt x="142" y="196"/>
                </a:lnTo>
                <a:lnTo>
                  <a:pt x="175" y="246"/>
                </a:lnTo>
                <a:lnTo>
                  <a:pt x="206" y="299"/>
                </a:lnTo>
                <a:lnTo>
                  <a:pt x="237" y="352"/>
                </a:lnTo>
                <a:lnTo>
                  <a:pt x="267" y="405"/>
                </a:lnTo>
                <a:lnTo>
                  <a:pt x="295" y="460"/>
                </a:lnTo>
                <a:lnTo>
                  <a:pt x="322" y="515"/>
                </a:lnTo>
                <a:lnTo>
                  <a:pt x="349" y="572"/>
                </a:lnTo>
                <a:lnTo>
                  <a:pt x="374" y="629"/>
                </a:lnTo>
                <a:lnTo>
                  <a:pt x="397" y="686"/>
                </a:lnTo>
                <a:lnTo>
                  <a:pt x="420" y="745"/>
                </a:lnTo>
                <a:lnTo>
                  <a:pt x="441" y="804"/>
                </a:lnTo>
                <a:lnTo>
                  <a:pt x="462" y="864"/>
                </a:lnTo>
                <a:lnTo>
                  <a:pt x="462" y="864"/>
                </a:lnTo>
                <a:lnTo>
                  <a:pt x="463" y="864"/>
                </a:lnTo>
                <a:lnTo>
                  <a:pt x="463" y="864"/>
                </a:lnTo>
                <a:lnTo>
                  <a:pt x="462" y="864"/>
                </a:lnTo>
                <a:lnTo>
                  <a:pt x="462" y="864"/>
                </a:lnTo>
                <a:lnTo>
                  <a:pt x="462" y="864"/>
                </a:lnTo>
                <a:lnTo>
                  <a:pt x="462" y="864"/>
                </a:lnTo>
                <a:lnTo>
                  <a:pt x="478" y="915"/>
                </a:lnTo>
                <a:lnTo>
                  <a:pt x="493" y="966"/>
                </a:lnTo>
                <a:lnTo>
                  <a:pt x="508" y="1017"/>
                </a:lnTo>
                <a:lnTo>
                  <a:pt x="520" y="1069"/>
                </a:lnTo>
                <a:lnTo>
                  <a:pt x="532" y="1122"/>
                </a:lnTo>
                <a:lnTo>
                  <a:pt x="544" y="1173"/>
                </a:lnTo>
                <a:lnTo>
                  <a:pt x="554" y="1226"/>
                </a:lnTo>
                <a:lnTo>
                  <a:pt x="563" y="1279"/>
                </a:lnTo>
                <a:lnTo>
                  <a:pt x="571" y="1332"/>
                </a:lnTo>
                <a:lnTo>
                  <a:pt x="579" y="1386"/>
                </a:lnTo>
                <a:lnTo>
                  <a:pt x="584" y="1439"/>
                </a:lnTo>
                <a:lnTo>
                  <a:pt x="590" y="1493"/>
                </a:lnTo>
                <a:lnTo>
                  <a:pt x="593" y="1547"/>
                </a:lnTo>
                <a:lnTo>
                  <a:pt x="597" y="1601"/>
                </a:lnTo>
                <a:lnTo>
                  <a:pt x="598" y="1655"/>
                </a:lnTo>
                <a:lnTo>
                  <a:pt x="599" y="1709"/>
                </a:lnTo>
                <a:lnTo>
                  <a:pt x="599" y="1763"/>
                </a:lnTo>
                <a:lnTo>
                  <a:pt x="598" y="1818"/>
                </a:lnTo>
                <a:lnTo>
                  <a:pt x="595" y="1873"/>
                </a:lnTo>
                <a:lnTo>
                  <a:pt x="592" y="1927"/>
                </a:lnTo>
                <a:lnTo>
                  <a:pt x="586" y="1982"/>
                </a:lnTo>
                <a:lnTo>
                  <a:pt x="581" y="2037"/>
                </a:lnTo>
                <a:lnTo>
                  <a:pt x="574" y="2091"/>
                </a:lnTo>
                <a:lnTo>
                  <a:pt x="566" y="2147"/>
                </a:lnTo>
                <a:lnTo>
                  <a:pt x="557" y="2202"/>
                </a:lnTo>
                <a:lnTo>
                  <a:pt x="547" y="2257"/>
                </a:lnTo>
                <a:lnTo>
                  <a:pt x="536" y="2312"/>
                </a:lnTo>
                <a:lnTo>
                  <a:pt x="523" y="2366"/>
                </a:lnTo>
                <a:lnTo>
                  <a:pt x="510" y="2421"/>
                </a:lnTo>
                <a:lnTo>
                  <a:pt x="495" y="2476"/>
                </a:lnTo>
                <a:lnTo>
                  <a:pt x="480" y="2530"/>
                </a:lnTo>
                <a:lnTo>
                  <a:pt x="462" y="2585"/>
                </a:lnTo>
                <a:lnTo>
                  <a:pt x="462" y="2585"/>
                </a:lnTo>
                <a:lnTo>
                  <a:pt x="555" y="2547"/>
                </a:lnTo>
                <a:lnTo>
                  <a:pt x="597" y="2529"/>
                </a:lnTo>
                <a:lnTo>
                  <a:pt x="637" y="2511"/>
                </a:lnTo>
                <a:lnTo>
                  <a:pt x="675" y="2492"/>
                </a:lnTo>
                <a:lnTo>
                  <a:pt x="715" y="2473"/>
                </a:lnTo>
                <a:lnTo>
                  <a:pt x="798" y="2430"/>
                </a:lnTo>
                <a:lnTo>
                  <a:pt x="798" y="701"/>
                </a:lnTo>
                <a:lnTo>
                  <a:pt x="798" y="0"/>
                </a:lnTo>
                <a:lnTo>
                  <a:pt x="0"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4" name="Freeform 26"/>
          <p:cNvSpPr>
            <a:spLocks/>
          </p:cNvSpPr>
          <p:nvPr userDrawn="1"/>
        </p:nvSpPr>
        <p:spPr bwMode="auto">
          <a:xfrm>
            <a:off x="11480800" y="1483785"/>
            <a:ext cx="711200" cy="345017"/>
          </a:xfrm>
          <a:custGeom>
            <a:avLst/>
            <a:gdLst>
              <a:gd name="T0" fmla="*/ 336 w 336"/>
              <a:gd name="T1" fmla="*/ 0 h 163"/>
              <a:gd name="T2" fmla="*/ 336 w 336"/>
              <a:gd name="T3" fmla="*/ 0 h 163"/>
              <a:gd name="T4" fmla="*/ 291 w 336"/>
              <a:gd name="T5" fmla="*/ 13 h 163"/>
              <a:gd name="T6" fmla="*/ 246 w 336"/>
              <a:gd name="T7" fmla="*/ 29 h 163"/>
              <a:gd name="T8" fmla="*/ 202 w 336"/>
              <a:gd name="T9" fmla="*/ 47 h 163"/>
              <a:gd name="T10" fmla="*/ 159 w 336"/>
              <a:gd name="T11" fmla="*/ 67 h 163"/>
              <a:gd name="T12" fmla="*/ 118 w 336"/>
              <a:gd name="T13" fmla="*/ 89 h 163"/>
              <a:gd name="T14" fmla="*/ 77 w 336"/>
              <a:gd name="T15" fmla="*/ 111 h 163"/>
              <a:gd name="T16" fmla="*/ 38 w 336"/>
              <a:gd name="T17" fmla="*/ 136 h 163"/>
              <a:gd name="T18" fmla="*/ 0 w 336"/>
              <a:gd name="T19" fmla="*/ 163 h 163"/>
              <a:gd name="T20" fmla="*/ 0 w 336"/>
              <a:gd name="T21" fmla="*/ 163 h 163"/>
              <a:gd name="T22" fmla="*/ 43 w 336"/>
              <a:gd name="T23" fmla="*/ 162 h 163"/>
              <a:gd name="T24" fmla="*/ 87 w 336"/>
              <a:gd name="T25" fmla="*/ 160 h 163"/>
              <a:gd name="T26" fmla="*/ 130 w 336"/>
              <a:gd name="T27" fmla="*/ 155 h 163"/>
              <a:gd name="T28" fmla="*/ 173 w 336"/>
              <a:gd name="T29" fmla="*/ 150 h 163"/>
              <a:gd name="T30" fmla="*/ 214 w 336"/>
              <a:gd name="T31" fmla="*/ 142 h 163"/>
              <a:gd name="T32" fmla="*/ 255 w 336"/>
              <a:gd name="T33" fmla="*/ 133 h 163"/>
              <a:gd name="T34" fmla="*/ 297 w 336"/>
              <a:gd name="T35" fmla="*/ 121 h 163"/>
              <a:gd name="T36" fmla="*/ 336 w 336"/>
              <a:gd name="T37" fmla="*/ 109 h 163"/>
              <a:gd name="T38" fmla="*/ 336 w 336"/>
              <a:gd name="T3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 h="163">
                <a:moveTo>
                  <a:pt x="336" y="0"/>
                </a:moveTo>
                <a:lnTo>
                  <a:pt x="336" y="0"/>
                </a:lnTo>
                <a:lnTo>
                  <a:pt x="291" y="13"/>
                </a:lnTo>
                <a:lnTo>
                  <a:pt x="246" y="29"/>
                </a:lnTo>
                <a:lnTo>
                  <a:pt x="202" y="47"/>
                </a:lnTo>
                <a:lnTo>
                  <a:pt x="159" y="67"/>
                </a:lnTo>
                <a:lnTo>
                  <a:pt x="118" y="89"/>
                </a:lnTo>
                <a:lnTo>
                  <a:pt x="77" y="111"/>
                </a:lnTo>
                <a:lnTo>
                  <a:pt x="38" y="136"/>
                </a:lnTo>
                <a:lnTo>
                  <a:pt x="0" y="163"/>
                </a:lnTo>
                <a:lnTo>
                  <a:pt x="0" y="163"/>
                </a:lnTo>
                <a:lnTo>
                  <a:pt x="43" y="162"/>
                </a:lnTo>
                <a:lnTo>
                  <a:pt x="87" y="160"/>
                </a:lnTo>
                <a:lnTo>
                  <a:pt x="130" y="155"/>
                </a:lnTo>
                <a:lnTo>
                  <a:pt x="173" y="150"/>
                </a:lnTo>
                <a:lnTo>
                  <a:pt x="214" y="142"/>
                </a:lnTo>
                <a:lnTo>
                  <a:pt x="255" y="133"/>
                </a:lnTo>
                <a:lnTo>
                  <a:pt x="297" y="121"/>
                </a:lnTo>
                <a:lnTo>
                  <a:pt x="336" y="109"/>
                </a:lnTo>
                <a:lnTo>
                  <a:pt x="336"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5" name="Freeform 27"/>
          <p:cNvSpPr>
            <a:spLocks/>
          </p:cNvSpPr>
          <p:nvPr userDrawn="1"/>
        </p:nvSpPr>
        <p:spPr bwMode="auto">
          <a:xfrm>
            <a:off x="11480801" y="5471584"/>
            <a:ext cx="38100" cy="27517"/>
          </a:xfrm>
          <a:custGeom>
            <a:avLst/>
            <a:gdLst>
              <a:gd name="T0" fmla="*/ 18 w 18"/>
              <a:gd name="T1" fmla="*/ 13 h 13"/>
              <a:gd name="T2" fmla="*/ 18 w 18"/>
              <a:gd name="T3" fmla="*/ 13 h 13"/>
              <a:gd name="T4" fmla="*/ 0 w 18"/>
              <a:gd name="T5" fmla="*/ 0 h 13"/>
              <a:gd name="T6" fmla="*/ 0 w 18"/>
              <a:gd name="T7" fmla="*/ 0 h 13"/>
              <a:gd name="T8" fmla="*/ 18 w 18"/>
              <a:gd name="T9" fmla="*/ 13 h 13"/>
              <a:gd name="T10" fmla="*/ 18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8" y="13"/>
                </a:moveTo>
                <a:lnTo>
                  <a:pt x="18" y="13"/>
                </a:lnTo>
                <a:lnTo>
                  <a:pt x="0" y="0"/>
                </a:lnTo>
                <a:lnTo>
                  <a:pt x="0" y="0"/>
                </a:lnTo>
                <a:lnTo>
                  <a:pt x="18" y="13"/>
                </a:lnTo>
                <a:lnTo>
                  <a:pt x="18" y="13"/>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6" name="Freeform 28"/>
          <p:cNvSpPr>
            <a:spLocks/>
          </p:cNvSpPr>
          <p:nvPr userDrawn="1"/>
        </p:nvSpPr>
        <p:spPr bwMode="auto">
          <a:xfrm>
            <a:off x="11518901" y="5499100"/>
            <a:ext cx="673100" cy="416984"/>
          </a:xfrm>
          <a:custGeom>
            <a:avLst/>
            <a:gdLst>
              <a:gd name="T0" fmla="*/ 318 w 318"/>
              <a:gd name="T1" fmla="*/ 150 h 197"/>
              <a:gd name="T2" fmla="*/ 318 w 318"/>
              <a:gd name="T3" fmla="*/ 150 h 197"/>
              <a:gd name="T4" fmla="*/ 276 w 318"/>
              <a:gd name="T5" fmla="*/ 138 h 197"/>
              <a:gd name="T6" fmla="*/ 236 w 318"/>
              <a:gd name="T7" fmla="*/ 123 h 197"/>
              <a:gd name="T8" fmla="*/ 195 w 318"/>
              <a:gd name="T9" fmla="*/ 108 h 197"/>
              <a:gd name="T10" fmla="*/ 155 w 318"/>
              <a:gd name="T11" fmla="*/ 90 h 197"/>
              <a:gd name="T12" fmla="*/ 115 w 318"/>
              <a:gd name="T13" fmla="*/ 69 h 197"/>
              <a:gd name="T14" fmla="*/ 76 w 318"/>
              <a:gd name="T15" fmla="*/ 48 h 197"/>
              <a:gd name="T16" fmla="*/ 38 w 318"/>
              <a:gd name="T17" fmla="*/ 24 h 197"/>
              <a:gd name="T18" fmla="*/ 0 w 318"/>
              <a:gd name="T19" fmla="*/ 0 h 197"/>
              <a:gd name="T20" fmla="*/ 0 w 318"/>
              <a:gd name="T21" fmla="*/ 0 h 197"/>
              <a:gd name="T22" fmla="*/ 39 w 318"/>
              <a:gd name="T23" fmla="*/ 27 h 197"/>
              <a:gd name="T24" fmla="*/ 77 w 318"/>
              <a:gd name="T25" fmla="*/ 54 h 197"/>
              <a:gd name="T26" fmla="*/ 117 w 318"/>
              <a:gd name="T27" fmla="*/ 80 h 197"/>
              <a:gd name="T28" fmla="*/ 157 w 318"/>
              <a:gd name="T29" fmla="*/ 104 h 197"/>
              <a:gd name="T30" fmla="*/ 196 w 318"/>
              <a:gd name="T31" fmla="*/ 128 h 197"/>
              <a:gd name="T32" fmla="*/ 237 w 318"/>
              <a:gd name="T33" fmla="*/ 152 h 197"/>
              <a:gd name="T34" fmla="*/ 277 w 318"/>
              <a:gd name="T35" fmla="*/ 174 h 197"/>
              <a:gd name="T36" fmla="*/ 318 w 318"/>
              <a:gd name="T37" fmla="*/ 197 h 197"/>
              <a:gd name="T38" fmla="*/ 318 w 318"/>
              <a:gd name="T39" fmla="*/ 1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197">
                <a:moveTo>
                  <a:pt x="318" y="150"/>
                </a:moveTo>
                <a:lnTo>
                  <a:pt x="318" y="150"/>
                </a:lnTo>
                <a:lnTo>
                  <a:pt x="276" y="138"/>
                </a:lnTo>
                <a:lnTo>
                  <a:pt x="236" y="123"/>
                </a:lnTo>
                <a:lnTo>
                  <a:pt x="195" y="108"/>
                </a:lnTo>
                <a:lnTo>
                  <a:pt x="155" y="90"/>
                </a:lnTo>
                <a:lnTo>
                  <a:pt x="115" y="69"/>
                </a:lnTo>
                <a:lnTo>
                  <a:pt x="76" y="48"/>
                </a:lnTo>
                <a:lnTo>
                  <a:pt x="38" y="24"/>
                </a:lnTo>
                <a:lnTo>
                  <a:pt x="0" y="0"/>
                </a:lnTo>
                <a:lnTo>
                  <a:pt x="0" y="0"/>
                </a:lnTo>
                <a:lnTo>
                  <a:pt x="39" y="27"/>
                </a:lnTo>
                <a:lnTo>
                  <a:pt x="77" y="54"/>
                </a:lnTo>
                <a:lnTo>
                  <a:pt x="117" y="80"/>
                </a:lnTo>
                <a:lnTo>
                  <a:pt x="157" y="104"/>
                </a:lnTo>
                <a:lnTo>
                  <a:pt x="196" y="128"/>
                </a:lnTo>
                <a:lnTo>
                  <a:pt x="237" y="152"/>
                </a:lnTo>
                <a:lnTo>
                  <a:pt x="277" y="174"/>
                </a:lnTo>
                <a:lnTo>
                  <a:pt x="318" y="197"/>
                </a:lnTo>
                <a:lnTo>
                  <a:pt x="318" y="15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7" name="Freeform 29"/>
          <p:cNvSpPr>
            <a:spLocks/>
          </p:cNvSpPr>
          <p:nvPr userDrawn="1"/>
        </p:nvSpPr>
        <p:spPr bwMode="auto">
          <a:xfrm>
            <a:off x="11446933" y="5446184"/>
            <a:ext cx="33867" cy="25400"/>
          </a:xfrm>
          <a:custGeom>
            <a:avLst/>
            <a:gdLst>
              <a:gd name="T0" fmla="*/ 0 w 16"/>
              <a:gd name="T1" fmla="*/ 0 h 12"/>
              <a:gd name="T2" fmla="*/ 0 w 16"/>
              <a:gd name="T3" fmla="*/ 0 h 12"/>
              <a:gd name="T4" fmla="*/ 16 w 16"/>
              <a:gd name="T5" fmla="*/ 12 h 12"/>
              <a:gd name="T6" fmla="*/ 16 w 16"/>
              <a:gd name="T7" fmla="*/ 12 h 12"/>
              <a:gd name="T8" fmla="*/ 0 w 16"/>
              <a:gd name="T9" fmla="*/ 0 h 12"/>
              <a:gd name="T10" fmla="*/ 0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0" y="0"/>
                </a:moveTo>
                <a:lnTo>
                  <a:pt x="0" y="0"/>
                </a:lnTo>
                <a:lnTo>
                  <a:pt x="16" y="12"/>
                </a:lnTo>
                <a:lnTo>
                  <a:pt x="16" y="12"/>
                </a:lnTo>
                <a:lnTo>
                  <a:pt x="0" y="0"/>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8" name="Freeform 30"/>
          <p:cNvSpPr>
            <a:spLocks/>
          </p:cNvSpPr>
          <p:nvPr userDrawn="1"/>
        </p:nvSpPr>
        <p:spPr bwMode="auto">
          <a:xfrm>
            <a:off x="10117667" y="5471585"/>
            <a:ext cx="1363133" cy="1386417"/>
          </a:xfrm>
          <a:custGeom>
            <a:avLst/>
            <a:gdLst>
              <a:gd name="T0" fmla="*/ 0 w 644"/>
              <a:gd name="T1" fmla="*/ 655 h 655"/>
              <a:gd name="T2" fmla="*/ 332 w 644"/>
              <a:gd name="T3" fmla="*/ 655 h 655"/>
              <a:gd name="T4" fmla="*/ 332 w 644"/>
              <a:gd name="T5" fmla="*/ 655 h 655"/>
              <a:gd name="T6" fmla="*/ 357 w 644"/>
              <a:gd name="T7" fmla="*/ 617 h 655"/>
              <a:gd name="T8" fmla="*/ 381 w 644"/>
              <a:gd name="T9" fmla="*/ 577 h 655"/>
              <a:gd name="T10" fmla="*/ 404 w 644"/>
              <a:gd name="T11" fmla="*/ 538 h 655"/>
              <a:gd name="T12" fmla="*/ 426 w 644"/>
              <a:gd name="T13" fmla="*/ 499 h 655"/>
              <a:gd name="T14" fmla="*/ 449 w 644"/>
              <a:gd name="T15" fmla="*/ 458 h 655"/>
              <a:gd name="T16" fmla="*/ 470 w 644"/>
              <a:gd name="T17" fmla="*/ 418 h 655"/>
              <a:gd name="T18" fmla="*/ 491 w 644"/>
              <a:gd name="T19" fmla="*/ 377 h 655"/>
              <a:gd name="T20" fmla="*/ 511 w 644"/>
              <a:gd name="T21" fmla="*/ 337 h 655"/>
              <a:gd name="T22" fmla="*/ 530 w 644"/>
              <a:gd name="T23" fmla="*/ 295 h 655"/>
              <a:gd name="T24" fmla="*/ 548 w 644"/>
              <a:gd name="T25" fmla="*/ 253 h 655"/>
              <a:gd name="T26" fmla="*/ 566 w 644"/>
              <a:gd name="T27" fmla="*/ 212 h 655"/>
              <a:gd name="T28" fmla="*/ 583 w 644"/>
              <a:gd name="T29" fmla="*/ 170 h 655"/>
              <a:gd name="T30" fmla="*/ 600 w 644"/>
              <a:gd name="T31" fmla="*/ 129 h 655"/>
              <a:gd name="T32" fmla="*/ 614 w 644"/>
              <a:gd name="T33" fmla="*/ 86 h 655"/>
              <a:gd name="T34" fmla="*/ 630 w 644"/>
              <a:gd name="T35" fmla="*/ 43 h 655"/>
              <a:gd name="T36" fmla="*/ 644 w 644"/>
              <a:gd name="T37" fmla="*/ 0 h 655"/>
              <a:gd name="T38" fmla="*/ 644 w 644"/>
              <a:gd name="T39" fmla="*/ 0 h 655"/>
              <a:gd name="T40" fmla="*/ 644 w 644"/>
              <a:gd name="T41" fmla="*/ 0 h 655"/>
              <a:gd name="T42" fmla="*/ 596 w 644"/>
              <a:gd name="T43" fmla="*/ 35 h 655"/>
              <a:gd name="T44" fmla="*/ 550 w 644"/>
              <a:gd name="T45" fmla="*/ 72 h 655"/>
              <a:gd name="T46" fmla="*/ 504 w 644"/>
              <a:gd name="T47" fmla="*/ 108 h 655"/>
              <a:gd name="T48" fmla="*/ 459 w 644"/>
              <a:gd name="T49" fmla="*/ 147 h 655"/>
              <a:gd name="T50" fmla="*/ 415 w 644"/>
              <a:gd name="T51" fmla="*/ 185 h 655"/>
              <a:gd name="T52" fmla="*/ 372 w 644"/>
              <a:gd name="T53" fmla="*/ 224 h 655"/>
              <a:gd name="T54" fmla="*/ 331 w 644"/>
              <a:gd name="T55" fmla="*/ 265 h 655"/>
              <a:gd name="T56" fmla="*/ 290 w 644"/>
              <a:gd name="T57" fmla="*/ 305 h 655"/>
              <a:gd name="T58" fmla="*/ 250 w 644"/>
              <a:gd name="T59" fmla="*/ 347 h 655"/>
              <a:gd name="T60" fmla="*/ 212 w 644"/>
              <a:gd name="T61" fmla="*/ 388 h 655"/>
              <a:gd name="T62" fmla="*/ 173 w 644"/>
              <a:gd name="T63" fmla="*/ 431 h 655"/>
              <a:gd name="T64" fmla="*/ 137 w 644"/>
              <a:gd name="T65" fmla="*/ 475 h 655"/>
              <a:gd name="T66" fmla="*/ 101 w 644"/>
              <a:gd name="T67" fmla="*/ 519 h 655"/>
              <a:gd name="T68" fmla="*/ 66 w 644"/>
              <a:gd name="T69" fmla="*/ 564 h 655"/>
              <a:gd name="T70" fmla="*/ 33 w 644"/>
              <a:gd name="T71" fmla="*/ 609 h 655"/>
              <a:gd name="T72" fmla="*/ 0 w 644"/>
              <a:gd name="T73" fmla="*/ 655 h 655"/>
              <a:gd name="T74" fmla="*/ 0 w 644"/>
              <a:gd name="T75"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4" h="655">
                <a:moveTo>
                  <a:pt x="0" y="655"/>
                </a:moveTo>
                <a:lnTo>
                  <a:pt x="332" y="655"/>
                </a:lnTo>
                <a:lnTo>
                  <a:pt x="332" y="655"/>
                </a:lnTo>
                <a:lnTo>
                  <a:pt x="357" y="617"/>
                </a:lnTo>
                <a:lnTo>
                  <a:pt x="381" y="577"/>
                </a:lnTo>
                <a:lnTo>
                  <a:pt x="404" y="538"/>
                </a:lnTo>
                <a:lnTo>
                  <a:pt x="426" y="499"/>
                </a:lnTo>
                <a:lnTo>
                  <a:pt x="449" y="458"/>
                </a:lnTo>
                <a:lnTo>
                  <a:pt x="470" y="418"/>
                </a:lnTo>
                <a:lnTo>
                  <a:pt x="491" y="377"/>
                </a:lnTo>
                <a:lnTo>
                  <a:pt x="511" y="337"/>
                </a:lnTo>
                <a:lnTo>
                  <a:pt x="530" y="295"/>
                </a:lnTo>
                <a:lnTo>
                  <a:pt x="548" y="253"/>
                </a:lnTo>
                <a:lnTo>
                  <a:pt x="566" y="212"/>
                </a:lnTo>
                <a:lnTo>
                  <a:pt x="583" y="170"/>
                </a:lnTo>
                <a:lnTo>
                  <a:pt x="600" y="129"/>
                </a:lnTo>
                <a:lnTo>
                  <a:pt x="614" y="86"/>
                </a:lnTo>
                <a:lnTo>
                  <a:pt x="630" y="43"/>
                </a:lnTo>
                <a:lnTo>
                  <a:pt x="644" y="0"/>
                </a:lnTo>
                <a:lnTo>
                  <a:pt x="644" y="0"/>
                </a:lnTo>
                <a:lnTo>
                  <a:pt x="644" y="0"/>
                </a:lnTo>
                <a:lnTo>
                  <a:pt x="596" y="35"/>
                </a:lnTo>
                <a:lnTo>
                  <a:pt x="550" y="72"/>
                </a:lnTo>
                <a:lnTo>
                  <a:pt x="504" y="108"/>
                </a:lnTo>
                <a:lnTo>
                  <a:pt x="459" y="147"/>
                </a:lnTo>
                <a:lnTo>
                  <a:pt x="415" y="185"/>
                </a:lnTo>
                <a:lnTo>
                  <a:pt x="372" y="224"/>
                </a:lnTo>
                <a:lnTo>
                  <a:pt x="331" y="265"/>
                </a:lnTo>
                <a:lnTo>
                  <a:pt x="290" y="305"/>
                </a:lnTo>
                <a:lnTo>
                  <a:pt x="250" y="347"/>
                </a:lnTo>
                <a:lnTo>
                  <a:pt x="212" y="388"/>
                </a:lnTo>
                <a:lnTo>
                  <a:pt x="173" y="431"/>
                </a:lnTo>
                <a:lnTo>
                  <a:pt x="137" y="475"/>
                </a:lnTo>
                <a:lnTo>
                  <a:pt x="101" y="519"/>
                </a:lnTo>
                <a:lnTo>
                  <a:pt x="66" y="564"/>
                </a:lnTo>
                <a:lnTo>
                  <a:pt x="33" y="609"/>
                </a:lnTo>
                <a:lnTo>
                  <a:pt x="0" y="655"/>
                </a:lnTo>
                <a:lnTo>
                  <a:pt x="0" y="655"/>
                </a:lnTo>
                <a:close/>
              </a:path>
            </a:pathLst>
          </a:custGeom>
          <a:solidFill>
            <a:srgbClr val="D7DEF2"/>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9" name="Freeform 31"/>
          <p:cNvSpPr>
            <a:spLocks/>
          </p:cNvSpPr>
          <p:nvPr userDrawn="1"/>
        </p:nvSpPr>
        <p:spPr bwMode="auto">
          <a:xfrm>
            <a:off x="11480800" y="5029201"/>
            <a:ext cx="711200" cy="825500"/>
          </a:xfrm>
          <a:custGeom>
            <a:avLst/>
            <a:gdLst>
              <a:gd name="T0" fmla="*/ 336 w 336"/>
              <a:gd name="T1" fmla="*/ 0 h 390"/>
              <a:gd name="T2" fmla="*/ 336 w 336"/>
              <a:gd name="T3" fmla="*/ 0 h 390"/>
              <a:gd name="T4" fmla="*/ 292 w 336"/>
              <a:gd name="T5" fmla="*/ 24 h 390"/>
              <a:gd name="T6" fmla="*/ 249 w 336"/>
              <a:gd name="T7" fmla="*/ 47 h 390"/>
              <a:gd name="T8" fmla="*/ 207 w 336"/>
              <a:gd name="T9" fmla="*/ 73 h 390"/>
              <a:gd name="T10" fmla="*/ 164 w 336"/>
              <a:gd name="T11" fmla="*/ 99 h 390"/>
              <a:gd name="T12" fmla="*/ 122 w 336"/>
              <a:gd name="T13" fmla="*/ 125 h 390"/>
              <a:gd name="T14" fmla="*/ 81 w 336"/>
              <a:gd name="T15" fmla="*/ 152 h 390"/>
              <a:gd name="T16" fmla="*/ 40 w 336"/>
              <a:gd name="T17" fmla="*/ 180 h 390"/>
              <a:gd name="T18" fmla="*/ 0 w 336"/>
              <a:gd name="T19" fmla="*/ 209 h 390"/>
              <a:gd name="T20" fmla="*/ 1 w 336"/>
              <a:gd name="T21" fmla="*/ 209 h 390"/>
              <a:gd name="T22" fmla="*/ 1 w 336"/>
              <a:gd name="T23" fmla="*/ 209 h 390"/>
              <a:gd name="T24" fmla="*/ 41 w 336"/>
              <a:gd name="T25" fmla="*/ 239 h 390"/>
              <a:gd name="T26" fmla="*/ 83 w 336"/>
              <a:gd name="T27" fmla="*/ 267 h 390"/>
              <a:gd name="T28" fmla="*/ 124 w 336"/>
              <a:gd name="T29" fmla="*/ 293 h 390"/>
              <a:gd name="T30" fmla="*/ 167 w 336"/>
              <a:gd name="T31" fmla="*/ 317 h 390"/>
              <a:gd name="T32" fmla="*/ 210 w 336"/>
              <a:gd name="T33" fmla="*/ 340 h 390"/>
              <a:gd name="T34" fmla="*/ 252 w 336"/>
              <a:gd name="T35" fmla="*/ 360 h 390"/>
              <a:gd name="T36" fmla="*/ 273 w 336"/>
              <a:gd name="T37" fmla="*/ 369 h 390"/>
              <a:gd name="T38" fmla="*/ 294 w 336"/>
              <a:gd name="T39" fmla="*/ 377 h 390"/>
              <a:gd name="T40" fmla="*/ 315 w 336"/>
              <a:gd name="T41" fmla="*/ 384 h 390"/>
              <a:gd name="T42" fmla="*/ 336 w 336"/>
              <a:gd name="T43" fmla="*/ 390 h 390"/>
              <a:gd name="T44" fmla="*/ 336 w 336"/>
              <a:gd name="T4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390">
                <a:moveTo>
                  <a:pt x="336" y="0"/>
                </a:moveTo>
                <a:lnTo>
                  <a:pt x="336" y="0"/>
                </a:lnTo>
                <a:lnTo>
                  <a:pt x="292" y="24"/>
                </a:lnTo>
                <a:lnTo>
                  <a:pt x="249" y="47"/>
                </a:lnTo>
                <a:lnTo>
                  <a:pt x="207" y="73"/>
                </a:lnTo>
                <a:lnTo>
                  <a:pt x="164" y="99"/>
                </a:lnTo>
                <a:lnTo>
                  <a:pt x="122" y="125"/>
                </a:lnTo>
                <a:lnTo>
                  <a:pt x="81" y="152"/>
                </a:lnTo>
                <a:lnTo>
                  <a:pt x="40" y="180"/>
                </a:lnTo>
                <a:lnTo>
                  <a:pt x="0" y="209"/>
                </a:lnTo>
                <a:lnTo>
                  <a:pt x="1" y="209"/>
                </a:lnTo>
                <a:lnTo>
                  <a:pt x="1" y="209"/>
                </a:lnTo>
                <a:lnTo>
                  <a:pt x="41" y="239"/>
                </a:lnTo>
                <a:lnTo>
                  <a:pt x="83" y="267"/>
                </a:lnTo>
                <a:lnTo>
                  <a:pt x="124" y="293"/>
                </a:lnTo>
                <a:lnTo>
                  <a:pt x="167" y="317"/>
                </a:lnTo>
                <a:lnTo>
                  <a:pt x="210" y="340"/>
                </a:lnTo>
                <a:lnTo>
                  <a:pt x="252" y="360"/>
                </a:lnTo>
                <a:lnTo>
                  <a:pt x="273" y="369"/>
                </a:lnTo>
                <a:lnTo>
                  <a:pt x="294" y="377"/>
                </a:lnTo>
                <a:lnTo>
                  <a:pt x="315" y="384"/>
                </a:lnTo>
                <a:lnTo>
                  <a:pt x="336" y="390"/>
                </a:lnTo>
                <a:lnTo>
                  <a:pt x="336" y="0"/>
                </a:lnTo>
                <a:close/>
              </a:path>
            </a:pathLst>
          </a:custGeom>
          <a:solidFill>
            <a:srgbClr val="365ABD"/>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1"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grpSp>
        <p:nvGrpSpPr>
          <p:cNvPr id="2" name="Group 4"/>
          <p:cNvGrpSpPr>
            <a:grpSpLocks noChangeAspect="1"/>
          </p:cNvGrpSpPr>
          <p:nvPr userDrawn="1"/>
        </p:nvGrpSpPr>
        <p:grpSpPr bwMode="auto">
          <a:xfrm>
            <a:off x="11470217" y="313268"/>
            <a:ext cx="412751" cy="563033"/>
            <a:chOff x="5419" y="148"/>
            <a:chExt cx="195" cy="266"/>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8473820" cy="4524001"/>
          </a:xfrm>
        </p:spPr>
        <p:txBody>
          <a:bodyPr/>
          <a:lstStyle>
            <a:lvl1pPr>
              <a:buClr>
                <a:schemeClr val="tx2"/>
              </a:buClr>
              <a:defRPr/>
            </a:lvl1pPr>
            <a:lvl2pPr>
              <a:buClr>
                <a:schemeClr val="tx2"/>
              </a:buClr>
              <a:defRPr/>
            </a:lvl2pPr>
            <a:lvl3pPr>
              <a:buClr>
                <a:schemeClr val="tx2"/>
              </a:buClr>
              <a:defRPr/>
            </a:lvl3pPr>
            <a:lvl4pPr>
              <a:buClr>
                <a:schemeClr val="tx2"/>
              </a:buClr>
              <a:defRPr/>
            </a:lvl4pPr>
            <a:lvl5pPr>
              <a:buClr>
                <a:schemeClr val="tx2"/>
              </a:buClr>
              <a:defRPr/>
            </a:lvl5p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p:cNvSpPr>
            <a:spLocks noGrp="1"/>
          </p:cNvSpPr>
          <p:nvPr userDrawn="1">
            <p:ph type="title"/>
          </p:nvPr>
        </p:nvSpPr>
        <p:spPr>
          <a:xfrm>
            <a:off x="577047" y="313787"/>
            <a:ext cx="8473820" cy="1299027"/>
          </a:xfrm>
        </p:spPr>
        <p:txBody>
          <a:bodyPr/>
          <a:lstStyle>
            <a:lvl1pPr>
              <a:defRPr>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10667992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_Otsikko ja sisältö">
    <p:spTree>
      <p:nvGrpSpPr>
        <p:cNvPr id="1" name=""/>
        <p:cNvGrpSpPr/>
        <p:nvPr/>
      </p:nvGrpSpPr>
      <p:grpSpPr>
        <a:xfrm>
          <a:off x="0" y="0"/>
          <a:ext cx="0" cy="0"/>
          <a:chOff x="0" y="0"/>
          <a:chExt cx="0" cy="0"/>
        </a:xfrm>
      </p:grpSpPr>
      <p:sp>
        <p:nvSpPr>
          <p:cNvPr id="9" name="Freeform 6"/>
          <p:cNvSpPr>
            <a:spLocks/>
          </p:cNvSpPr>
          <p:nvPr userDrawn="1"/>
        </p:nvSpPr>
        <p:spPr bwMode="auto">
          <a:xfrm rot="5400000">
            <a:off x="10534649" y="5200652"/>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solidFill>
                <a:schemeClr val="tx2"/>
              </a:solidFill>
            </a:endParaRPr>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27894634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7_Väliotsikko">
    <p:spTree>
      <p:nvGrpSpPr>
        <p:cNvPr id="1" name=""/>
        <p:cNvGrpSpPr/>
        <p:nvPr/>
      </p:nvGrpSpPr>
      <p:grpSpPr>
        <a:xfrm>
          <a:off x="0" y="0"/>
          <a:ext cx="0" cy="0"/>
          <a:chOff x="0" y="0"/>
          <a:chExt cx="0" cy="0"/>
        </a:xfrm>
      </p:grpSpPr>
      <p:sp>
        <p:nvSpPr>
          <p:cNvPr id="51" name="Rectangle 50"/>
          <p:cNvSpPr/>
          <p:nvPr userDrawn="1"/>
        </p:nvSpPr>
        <p:spPr>
          <a:xfrm rot="10800000" flipV="1">
            <a:off x="-14222" y="-29072"/>
            <a:ext cx="6110223" cy="6887069"/>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8" name="Rectangle 57"/>
          <p:cNvSpPr/>
          <p:nvPr userDrawn="1"/>
        </p:nvSpPr>
        <p:spPr>
          <a:xfrm rot="10800000" flipV="1">
            <a:off x="5903977" y="-29072"/>
            <a:ext cx="6285907" cy="688706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4" name="Freeform 7"/>
          <p:cNvSpPr>
            <a:spLocks/>
          </p:cNvSpPr>
          <p:nvPr userDrawn="1"/>
        </p:nvSpPr>
        <p:spPr bwMode="auto">
          <a:xfrm rot="10800000" flipV="1">
            <a:off x="4523859" y="-29071"/>
            <a:ext cx="5706533" cy="6887069"/>
          </a:xfrm>
          <a:custGeom>
            <a:avLst/>
            <a:gdLst>
              <a:gd name="T0" fmla="*/ 2425 w 2696"/>
              <a:gd name="T1" fmla="*/ 3240 h 3240"/>
              <a:gd name="T2" fmla="*/ 2398 w 2696"/>
              <a:gd name="T3" fmla="*/ 3171 h 3240"/>
              <a:gd name="T4" fmla="*/ 2372 w 2696"/>
              <a:gd name="T5" fmla="*/ 3103 h 3240"/>
              <a:gd name="T6" fmla="*/ 2325 w 2696"/>
              <a:gd name="T7" fmla="*/ 2966 h 3240"/>
              <a:gd name="T8" fmla="*/ 2283 w 2696"/>
              <a:gd name="T9" fmla="*/ 2828 h 3240"/>
              <a:gd name="T10" fmla="*/ 2248 w 2696"/>
              <a:gd name="T11" fmla="*/ 2689 h 3240"/>
              <a:gd name="T12" fmla="*/ 2219 w 2696"/>
              <a:gd name="T13" fmla="*/ 2550 h 3240"/>
              <a:gd name="T14" fmla="*/ 2196 w 2696"/>
              <a:gd name="T15" fmla="*/ 2411 h 3240"/>
              <a:gd name="T16" fmla="*/ 2178 w 2696"/>
              <a:gd name="T17" fmla="*/ 2273 h 3240"/>
              <a:gd name="T18" fmla="*/ 2164 w 2696"/>
              <a:gd name="T19" fmla="*/ 2133 h 3240"/>
              <a:gd name="T20" fmla="*/ 2157 w 2696"/>
              <a:gd name="T21" fmla="*/ 1995 h 3240"/>
              <a:gd name="T22" fmla="*/ 2156 w 2696"/>
              <a:gd name="T23" fmla="*/ 1856 h 3240"/>
              <a:gd name="T24" fmla="*/ 2160 w 2696"/>
              <a:gd name="T25" fmla="*/ 1718 h 3240"/>
              <a:gd name="T26" fmla="*/ 2170 w 2696"/>
              <a:gd name="T27" fmla="*/ 1581 h 3240"/>
              <a:gd name="T28" fmla="*/ 2183 w 2696"/>
              <a:gd name="T29" fmla="*/ 1445 h 3240"/>
              <a:gd name="T30" fmla="*/ 2203 w 2696"/>
              <a:gd name="T31" fmla="*/ 1310 h 3240"/>
              <a:gd name="T32" fmla="*/ 2228 w 2696"/>
              <a:gd name="T33" fmla="*/ 1175 h 3240"/>
              <a:gd name="T34" fmla="*/ 2259 w 2696"/>
              <a:gd name="T35" fmla="*/ 1042 h 3240"/>
              <a:gd name="T36" fmla="*/ 2274 w 2696"/>
              <a:gd name="T37" fmla="*/ 977 h 3240"/>
              <a:gd name="T38" fmla="*/ 2313 w 2696"/>
              <a:gd name="T39" fmla="*/ 845 h 3240"/>
              <a:gd name="T40" fmla="*/ 2354 w 2696"/>
              <a:gd name="T41" fmla="*/ 716 h 3240"/>
              <a:gd name="T42" fmla="*/ 2400 w 2696"/>
              <a:gd name="T43" fmla="*/ 590 h 3240"/>
              <a:gd name="T44" fmla="*/ 2452 w 2696"/>
              <a:gd name="T45" fmla="*/ 466 h 3240"/>
              <a:gd name="T46" fmla="*/ 2507 w 2696"/>
              <a:gd name="T47" fmla="*/ 345 h 3240"/>
              <a:gd name="T48" fmla="*/ 2566 w 2696"/>
              <a:gd name="T49" fmla="*/ 227 h 3240"/>
              <a:gd name="T50" fmla="*/ 2630 w 2696"/>
              <a:gd name="T51" fmla="*/ 113 h 3240"/>
              <a:gd name="T52" fmla="*/ 2696 w 2696"/>
              <a:gd name="T53" fmla="*/ 0 h 3240"/>
              <a:gd name="T54" fmla="*/ 0 w 2696"/>
              <a:gd name="T55" fmla="*/ 0 h 3240"/>
              <a:gd name="T56" fmla="*/ 72 w 2696"/>
              <a:gd name="T57" fmla="*/ 207 h 3240"/>
              <a:gd name="T58" fmla="*/ 150 w 2696"/>
              <a:gd name="T59" fmla="*/ 414 h 3240"/>
              <a:gd name="T60" fmla="*/ 187 w 2696"/>
              <a:gd name="T61" fmla="*/ 510 h 3240"/>
              <a:gd name="T62" fmla="*/ 266 w 2696"/>
              <a:gd name="T63" fmla="*/ 701 h 3240"/>
              <a:gd name="T64" fmla="*/ 349 w 2696"/>
              <a:gd name="T65" fmla="*/ 890 h 3240"/>
              <a:gd name="T66" fmla="*/ 436 w 2696"/>
              <a:gd name="T67" fmla="*/ 1077 h 3240"/>
              <a:gd name="T68" fmla="*/ 527 w 2696"/>
              <a:gd name="T69" fmla="*/ 1262 h 3240"/>
              <a:gd name="T70" fmla="*/ 622 w 2696"/>
              <a:gd name="T71" fmla="*/ 1446 h 3240"/>
              <a:gd name="T72" fmla="*/ 722 w 2696"/>
              <a:gd name="T73" fmla="*/ 1627 h 3240"/>
              <a:gd name="T74" fmla="*/ 826 w 2696"/>
              <a:gd name="T75" fmla="*/ 1807 h 3240"/>
              <a:gd name="T76" fmla="*/ 934 w 2696"/>
              <a:gd name="T77" fmla="*/ 1983 h 3240"/>
              <a:gd name="T78" fmla="*/ 1046 w 2696"/>
              <a:gd name="T79" fmla="*/ 2159 h 3240"/>
              <a:gd name="T80" fmla="*/ 1162 w 2696"/>
              <a:gd name="T81" fmla="*/ 2332 h 3240"/>
              <a:gd name="T82" fmla="*/ 1282 w 2696"/>
              <a:gd name="T83" fmla="*/ 2503 h 3240"/>
              <a:gd name="T84" fmla="*/ 1406 w 2696"/>
              <a:gd name="T85" fmla="*/ 2671 h 3240"/>
              <a:gd name="T86" fmla="*/ 1535 w 2696"/>
              <a:gd name="T87" fmla="*/ 2837 h 3240"/>
              <a:gd name="T88" fmla="*/ 1667 w 2696"/>
              <a:gd name="T89" fmla="*/ 3000 h 3240"/>
              <a:gd name="T90" fmla="*/ 1804 w 2696"/>
              <a:gd name="T91" fmla="*/ 3160 h 3240"/>
              <a:gd name="T92" fmla="*/ 1874 w 2696"/>
              <a:gd name="T93" fmla="*/ 3240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6" h="3240">
                <a:moveTo>
                  <a:pt x="1874" y="3240"/>
                </a:moveTo>
                <a:lnTo>
                  <a:pt x="2425" y="3240"/>
                </a:lnTo>
                <a:lnTo>
                  <a:pt x="2425" y="3240"/>
                </a:lnTo>
                <a:lnTo>
                  <a:pt x="2398" y="3171"/>
                </a:lnTo>
                <a:lnTo>
                  <a:pt x="2398" y="3171"/>
                </a:lnTo>
                <a:lnTo>
                  <a:pt x="2372" y="3103"/>
                </a:lnTo>
                <a:lnTo>
                  <a:pt x="2347" y="3034"/>
                </a:lnTo>
                <a:lnTo>
                  <a:pt x="2325" y="2966"/>
                </a:lnTo>
                <a:lnTo>
                  <a:pt x="2304" y="2897"/>
                </a:lnTo>
                <a:lnTo>
                  <a:pt x="2283" y="2828"/>
                </a:lnTo>
                <a:lnTo>
                  <a:pt x="2265" y="2759"/>
                </a:lnTo>
                <a:lnTo>
                  <a:pt x="2248" y="2689"/>
                </a:lnTo>
                <a:lnTo>
                  <a:pt x="2233" y="2620"/>
                </a:lnTo>
                <a:lnTo>
                  <a:pt x="2219" y="2550"/>
                </a:lnTo>
                <a:lnTo>
                  <a:pt x="2207" y="2481"/>
                </a:lnTo>
                <a:lnTo>
                  <a:pt x="2196" y="2411"/>
                </a:lnTo>
                <a:lnTo>
                  <a:pt x="2185" y="2342"/>
                </a:lnTo>
                <a:lnTo>
                  <a:pt x="2178" y="2273"/>
                </a:lnTo>
                <a:lnTo>
                  <a:pt x="2170" y="2203"/>
                </a:lnTo>
                <a:lnTo>
                  <a:pt x="2164" y="2133"/>
                </a:lnTo>
                <a:lnTo>
                  <a:pt x="2161" y="2063"/>
                </a:lnTo>
                <a:lnTo>
                  <a:pt x="2157" y="1995"/>
                </a:lnTo>
                <a:lnTo>
                  <a:pt x="2156" y="1925"/>
                </a:lnTo>
                <a:lnTo>
                  <a:pt x="2156" y="1856"/>
                </a:lnTo>
                <a:lnTo>
                  <a:pt x="2157" y="1787"/>
                </a:lnTo>
                <a:lnTo>
                  <a:pt x="2160" y="1718"/>
                </a:lnTo>
                <a:lnTo>
                  <a:pt x="2164" y="1649"/>
                </a:lnTo>
                <a:lnTo>
                  <a:pt x="2170" y="1581"/>
                </a:lnTo>
                <a:lnTo>
                  <a:pt x="2175" y="1513"/>
                </a:lnTo>
                <a:lnTo>
                  <a:pt x="2183" y="1445"/>
                </a:lnTo>
                <a:lnTo>
                  <a:pt x="2193" y="1377"/>
                </a:lnTo>
                <a:lnTo>
                  <a:pt x="2203" y="1310"/>
                </a:lnTo>
                <a:lnTo>
                  <a:pt x="2215" y="1242"/>
                </a:lnTo>
                <a:lnTo>
                  <a:pt x="2228" y="1175"/>
                </a:lnTo>
                <a:lnTo>
                  <a:pt x="2243" y="1108"/>
                </a:lnTo>
                <a:lnTo>
                  <a:pt x="2259" y="1042"/>
                </a:lnTo>
                <a:lnTo>
                  <a:pt x="2274" y="977"/>
                </a:lnTo>
                <a:lnTo>
                  <a:pt x="2274" y="977"/>
                </a:lnTo>
                <a:lnTo>
                  <a:pt x="2293" y="910"/>
                </a:lnTo>
                <a:lnTo>
                  <a:pt x="2313" y="845"/>
                </a:lnTo>
                <a:lnTo>
                  <a:pt x="2333" y="780"/>
                </a:lnTo>
                <a:lnTo>
                  <a:pt x="2354" y="716"/>
                </a:lnTo>
                <a:lnTo>
                  <a:pt x="2377" y="653"/>
                </a:lnTo>
                <a:lnTo>
                  <a:pt x="2400" y="590"/>
                </a:lnTo>
                <a:lnTo>
                  <a:pt x="2426" y="528"/>
                </a:lnTo>
                <a:lnTo>
                  <a:pt x="2452" y="466"/>
                </a:lnTo>
                <a:lnTo>
                  <a:pt x="2479" y="405"/>
                </a:lnTo>
                <a:lnTo>
                  <a:pt x="2507" y="345"/>
                </a:lnTo>
                <a:lnTo>
                  <a:pt x="2536" y="286"/>
                </a:lnTo>
                <a:lnTo>
                  <a:pt x="2566" y="227"/>
                </a:lnTo>
                <a:lnTo>
                  <a:pt x="2597" y="169"/>
                </a:lnTo>
                <a:lnTo>
                  <a:pt x="2630" y="113"/>
                </a:lnTo>
                <a:lnTo>
                  <a:pt x="2662" y="55"/>
                </a:lnTo>
                <a:lnTo>
                  <a:pt x="2696" y="0"/>
                </a:lnTo>
                <a:lnTo>
                  <a:pt x="0" y="0"/>
                </a:lnTo>
                <a:lnTo>
                  <a:pt x="0" y="0"/>
                </a:lnTo>
                <a:lnTo>
                  <a:pt x="35" y="104"/>
                </a:lnTo>
                <a:lnTo>
                  <a:pt x="72" y="207"/>
                </a:lnTo>
                <a:lnTo>
                  <a:pt x="111" y="311"/>
                </a:lnTo>
                <a:lnTo>
                  <a:pt x="150" y="414"/>
                </a:lnTo>
                <a:lnTo>
                  <a:pt x="150" y="414"/>
                </a:lnTo>
                <a:lnTo>
                  <a:pt x="187" y="510"/>
                </a:lnTo>
                <a:lnTo>
                  <a:pt x="226" y="605"/>
                </a:lnTo>
                <a:lnTo>
                  <a:pt x="266" y="701"/>
                </a:lnTo>
                <a:lnTo>
                  <a:pt x="306" y="795"/>
                </a:lnTo>
                <a:lnTo>
                  <a:pt x="349" y="890"/>
                </a:lnTo>
                <a:lnTo>
                  <a:pt x="392" y="983"/>
                </a:lnTo>
                <a:lnTo>
                  <a:pt x="436" y="1077"/>
                </a:lnTo>
                <a:lnTo>
                  <a:pt x="481" y="1169"/>
                </a:lnTo>
                <a:lnTo>
                  <a:pt x="527" y="1262"/>
                </a:lnTo>
                <a:lnTo>
                  <a:pt x="574" y="1353"/>
                </a:lnTo>
                <a:lnTo>
                  <a:pt x="622" y="1446"/>
                </a:lnTo>
                <a:lnTo>
                  <a:pt x="672" y="1537"/>
                </a:lnTo>
                <a:lnTo>
                  <a:pt x="722" y="1627"/>
                </a:lnTo>
                <a:lnTo>
                  <a:pt x="773" y="1717"/>
                </a:lnTo>
                <a:lnTo>
                  <a:pt x="826" y="1807"/>
                </a:lnTo>
                <a:lnTo>
                  <a:pt x="879" y="1896"/>
                </a:lnTo>
                <a:lnTo>
                  <a:pt x="934" y="1983"/>
                </a:lnTo>
                <a:lnTo>
                  <a:pt x="989" y="2072"/>
                </a:lnTo>
                <a:lnTo>
                  <a:pt x="1046" y="2159"/>
                </a:lnTo>
                <a:lnTo>
                  <a:pt x="1104" y="2246"/>
                </a:lnTo>
                <a:lnTo>
                  <a:pt x="1162" y="2332"/>
                </a:lnTo>
                <a:lnTo>
                  <a:pt x="1222" y="2418"/>
                </a:lnTo>
                <a:lnTo>
                  <a:pt x="1282" y="2503"/>
                </a:lnTo>
                <a:lnTo>
                  <a:pt x="1344" y="2588"/>
                </a:lnTo>
                <a:lnTo>
                  <a:pt x="1406" y="2671"/>
                </a:lnTo>
                <a:lnTo>
                  <a:pt x="1470" y="2754"/>
                </a:lnTo>
                <a:lnTo>
                  <a:pt x="1535" y="2837"/>
                </a:lnTo>
                <a:lnTo>
                  <a:pt x="1601" y="2918"/>
                </a:lnTo>
                <a:lnTo>
                  <a:pt x="1667" y="3000"/>
                </a:lnTo>
                <a:lnTo>
                  <a:pt x="1736" y="3080"/>
                </a:lnTo>
                <a:lnTo>
                  <a:pt x="1804" y="3160"/>
                </a:lnTo>
                <a:lnTo>
                  <a:pt x="1874" y="3240"/>
                </a:lnTo>
                <a:lnTo>
                  <a:pt x="1874" y="3240"/>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grpSp>
        <p:nvGrpSpPr>
          <p:cNvPr id="2" name="Group 4"/>
          <p:cNvGrpSpPr>
            <a:grpSpLocks noChangeAspect="1"/>
          </p:cNvGrpSpPr>
          <p:nvPr userDrawn="1"/>
        </p:nvGrpSpPr>
        <p:grpSpPr bwMode="auto">
          <a:xfrm>
            <a:off x="8917517" y="4504267"/>
            <a:ext cx="2834216" cy="1900767"/>
            <a:chOff x="4213" y="2128"/>
            <a:chExt cx="1339" cy="898"/>
          </a:xfrm>
        </p:grpSpPr>
        <p:sp>
          <p:nvSpPr>
            <p:cNvPr id="3" name="AutoShape 3"/>
            <p:cNvSpPr>
              <a:spLocks noChangeAspect="1" noChangeArrowheads="1" noTextEdit="1"/>
            </p:cNvSpPr>
            <p:nvPr userDrawn="1"/>
          </p:nvSpPr>
          <p:spPr bwMode="auto">
            <a:xfrm>
              <a:off x="4213" y="2128"/>
              <a:ext cx="1339" cy="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 name="Freeform 5"/>
            <p:cNvSpPr>
              <a:spLocks/>
            </p:cNvSpPr>
            <p:nvPr userDrawn="1"/>
          </p:nvSpPr>
          <p:spPr bwMode="auto">
            <a:xfrm>
              <a:off x="4213" y="2784"/>
              <a:ext cx="95" cy="85"/>
            </a:xfrm>
            <a:custGeom>
              <a:avLst/>
              <a:gdLst>
                <a:gd name="T0" fmla="*/ 77 w 95"/>
                <a:gd name="T1" fmla="*/ 17 h 85"/>
                <a:gd name="T2" fmla="*/ 49 w 95"/>
                <a:gd name="T3" fmla="*/ 85 h 85"/>
                <a:gd name="T4" fmla="*/ 46 w 95"/>
                <a:gd name="T5" fmla="*/ 85 h 85"/>
                <a:gd name="T6" fmla="*/ 16 w 95"/>
                <a:gd name="T7" fmla="*/ 17 h 85"/>
                <a:gd name="T8" fmla="*/ 16 w 95"/>
                <a:gd name="T9" fmla="*/ 17 h 85"/>
                <a:gd name="T10" fmla="*/ 14 w 95"/>
                <a:gd name="T11" fmla="*/ 11 h 85"/>
                <a:gd name="T12" fmla="*/ 10 w 95"/>
                <a:gd name="T13" fmla="*/ 7 h 85"/>
                <a:gd name="T14" fmla="*/ 6 w 95"/>
                <a:gd name="T15" fmla="*/ 5 h 85"/>
                <a:gd name="T16" fmla="*/ 0 w 95"/>
                <a:gd name="T17" fmla="*/ 5 h 85"/>
                <a:gd name="T18" fmla="*/ 0 w 95"/>
                <a:gd name="T19" fmla="*/ 0 h 85"/>
                <a:gd name="T20" fmla="*/ 44 w 95"/>
                <a:gd name="T21" fmla="*/ 0 h 85"/>
                <a:gd name="T22" fmla="*/ 44 w 95"/>
                <a:gd name="T23" fmla="*/ 5 h 85"/>
                <a:gd name="T24" fmla="*/ 44 w 95"/>
                <a:gd name="T25" fmla="*/ 5 h 85"/>
                <a:gd name="T26" fmla="*/ 37 w 95"/>
                <a:gd name="T27" fmla="*/ 5 h 85"/>
                <a:gd name="T28" fmla="*/ 34 w 95"/>
                <a:gd name="T29" fmla="*/ 7 h 85"/>
                <a:gd name="T30" fmla="*/ 32 w 95"/>
                <a:gd name="T31" fmla="*/ 9 h 85"/>
                <a:gd name="T32" fmla="*/ 32 w 95"/>
                <a:gd name="T33" fmla="*/ 10 h 85"/>
                <a:gd name="T34" fmla="*/ 34 w 95"/>
                <a:gd name="T35" fmla="*/ 15 h 85"/>
                <a:gd name="T36" fmla="*/ 53 w 95"/>
                <a:gd name="T37" fmla="*/ 59 h 85"/>
                <a:gd name="T38" fmla="*/ 72 w 95"/>
                <a:gd name="T39" fmla="*/ 15 h 85"/>
                <a:gd name="T40" fmla="*/ 72 w 95"/>
                <a:gd name="T41" fmla="*/ 15 h 85"/>
                <a:gd name="T42" fmla="*/ 73 w 95"/>
                <a:gd name="T43" fmla="*/ 10 h 85"/>
                <a:gd name="T44" fmla="*/ 73 w 95"/>
                <a:gd name="T45" fmla="*/ 9 h 85"/>
                <a:gd name="T46" fmla="*/ 73 w 95"/>
                <a:gd name="T47" fmla="*/ 7 h 85"/>
                <a:gd name="T48" fmla="*/ 68 w 95"/>
                <a:gd name="T49" fmla="*/ 5 h 85"/>
                <a:gd name="T50" fmla="*/ 62 w 95"/>
                <a:gd name="T51" fmla="*/ 5 h 85"/>
                <a:gd name="T52" fmla="*/ 62 w 95"/>
                <a:gd name="T53" fmla="*/ 0 h 85"/>
                <a:gd name="T54" fmla="*/ 95 w 95"/>
                <a:gd name="T55" fmla="*/ 0 h 85"/>
                <a:gd name="T56" fmla="*/ 95 w 95"/>
                <a:gd name="T57" fmla="*/ 5 h 85"/>
                <a:gd name="T58" fmla="*/ 95 w 95"/>
                <a:gd name="T59" fmla="*/ 5 h 85"/>
                <a:gd name="T60" fmla="*/ 89 w 95"/>
                <a:gd name="T61" fmla="*/ 5 h 85"/>
                <a:gd name="T62" fmla="*/ 84 w 95"/>
                <a:gd name="T63" fmla="*/ 7 h 85"/>
                <a:gd name="T64" fmla="*/ 81 w 95"/>
                <a:gd name="T65" fmla="*/ 11 h 85"/>
                <a:gd name="T66" fmla="*/ 77 w 95"/>
                <a:gd name="T67" fmla="*/ 17 h 85"/>
                <a:gd name="T68" fmla="*/ 77 w 95"/>
                <a:gd name="T69" fmla="*/ 1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5">
                  <a:moveTo>
                    <a:pt x="77" y="17"/>
                  </a:moveTo>
                  <a:lnTo>
                    <a:pt x="49" y="85"/>
                  </a:lnTo>
                  <a:lnTo>
                    <a:pt x="46" y="85"/>
                  </a:lnTo>
                  <a:lnTo>
                    <a:pt x="16" y="17"/>
                  </a:lnTo>
                  <a:lnTo>
                    <a:pt x="16" y="17"/>
                  </a:lnTo>
                  <a:lnTo>
                    <a:pt x="14" y="11"/>
                  </a:lnTo>
                  <a:lnTo>
                    <a:pt x="10" y="7"/>
                  </a:lnTo>
                  <a:lnTo>
                    <a:pt x="6" y="5"/>
                  </a:lnTo>
                  <a:lnTo>
                    <a:pt x="0" y="5"/>
                  </a:lnTo>
                  <a:lnTo>
                    <a:pt x="0" y="0"/>
                  </a:lnTo>
                  <a:lnTo>
                    <a:pt x="44" y="0"/>
                  </a:lnTo>
                  <a:lnTo>
                    <a:pt x="44" y="5"/>
                  </a:lnTo>
                  <a:lnTo>
                    <a:pt x="44" y="5"/>
                  </a:lnTo>
                  <a:lnTo>
                    <a:pt x="37" y="5"/>
                  </a:lnTo>
                  <a:lnTo>
                    <a:pt x="34" y="7"/>
                  </a:lnTo>
                  <a:lnTo>
                    <a:pt x="32" y="9"/>
                  </a:lnTo>
                  <a:lnTo>
                    <a:pt x="32" y="10"/>
                  </a:lnTo>
                  <a:lnTo>
                    <a:pt x="34" y="15"/>
                  </a:lnTo>
                  <a:lnTo>
                    <a:pt x="53" y="59"/>
                  </a:lnTo>
                  <a:lnTo>
                    <a:pt x="72" y="15"/>
                  </a:lnTo>
                  <a:lnTo>
                    <a:pt x="72" y="15"/>
                  </a:lnTo>
                  <a:lnTo>
                    <a:pt x="73" y="10"/>
                  </a:lnTo>
                  <a:lnTo>
                    <a:pt x="73" y="9"/>
                  </a:lnTo>
                  <a:lnTo>
                    <a:pt x="73" y="7"/>
                  </a:lnTo>
                  <a:lnTo>
                    <a:pt x="68" y="5"/>
                  </a:lnTo>
                  <a:lnTo>
                    <a:pt x="62" y="5"/>
                  </a:lnTo>
                  <a:lnTo>
                    <a:pt x="62" y="0"/>
                  </a:lnTo>
                  <a:lnTo>
                    <a:pt x="95" y="0"/>
                  </a:lnTo>
                  <a:lnTo>
                    <a:pt x="95" y="5"/>
                  </a:lnTo>
                  <a:lnTo>
                    <a:pt x="95" y="5"/>
                  </a:lnTo>
                  <a:lnTo>
                    <a:pt x="89" y="5"/>
                  </a:lnTo>
                  <a:lnTo>
                    <a:pt x="84" y="7"/>
                  </a:lnTo>
                  <a:lnTo>
                    <a:pt x="81" y="11"/>
                  </a:lnTo>
                  <a:lnTo>
                    <a:pt x="77" y="17"/>
                  </a:lnTo>
                  <a:lnTo>
                    <a:pt x="77"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4297" y="2782"/>
              <a:ext cx="96" cy="85"/>
            </a:xfrm>
            <a:custGeom>
              <a:avLst/>
              <a:gdLst>
                <a:gd name="T0" fmla="*/ 23 w 96"/>
                <a:gd name="T1" fmla="*/ 69 h 85"/>
                <a:gd name="T2" fmla="*/ 23 w 96"/>
                <a:gd name="T3" fmla="*/ 69 h 85"/>
                <a:gd name="T4" fmla="*/ 22 w 96"/>
                <a:gd name="T5" fmla="*/ 74 h 85"/>
                <a:gd name="T6" fmla="*/ 22 w 96"/>
                <a:gd name="T7" fmla="*/ 76 h 85"/>
                <a:gd name="T8" fmla="*/ 23 w 96"/>
                <a:gd name="T9" fmla="*/ 78 h 85"/>
                <a:gd name="T10" fmla="*/ 27 w 96"/>
                <a:gd name="T11" fmla="*/ 80 h 85"/>
                <a:gd name="T12" fmla="*/ 34 w 96"/>
                <a:gd name="T13" fmla="*/ 80 h 85"/>
                <a:gd name="T14" fmla="*/ 34 w 96"/>
                <a:gd name="T15" fmla="*/ 85 h 85"/>
                <a:gd name="T16" fmla="*/ 0 w 96"/>
                <a:gd name="T17" fmla="*/ 85 h 85"/>
                <a:gd name="T18" fmla="*/ 0 w 96"/>
                <a:gd name="T19" fmla="*/ 80 h 85"/>
                <a:gd name="T20" fmla="*/ 0 w 96"/>
                <a:gd name="T21" fmla="*/ 80 h 85"/>
                <a:gd name="T22" fmla="*/ 6 w 96"/>
                <a:gd name="T23" fmla="*/ 80 h 85"/>
                <a:gd name="T24" fmla="*/ 11 w 96"/>
                <a:gd name="T25" fmla="*/ 78 h 85"/>
                <a:gd name="T26" fmla="*/ 14 w 96"/>
                <a:gd name="T27" fmla="*/ 74 h 85"/>
                <a:gd name="T28" fmla="*/ 18 w 96"/>
                <a:gd name="T29" fmla="*/ 68 h 85"/>
                <a:gd name="T30" fmla="*/ 47 w 96"/>
                <a:gd name="T31" fmla="*/ 0 h 85"/>
                <a:gd name="T32" fmla="*/ 50 w 96"/>
                <a:gd name="T33" fmla="*/ 0 h 85"/>
                <a:gd name="T34" fmla="*/ 79 w 96"/>
                <a:gd name="T35" fmla="*/ 68 h 85"/>
                <a:gd name="T36" fmla="*/ 79 w 96"/>
                <a:gd name="T37" fmla="*/ 68 h 85"/>
                <a:gd name="T38" fmla="*/ 82 w 96"/>
                <a:gd name="T39" fmla="*/ 74 h 85"/>
                <a:gd name="T40" fmla="*/ 85 w 96"/>
                <a:gd name="T41" fmla="*/ 78 h 85"/>
                <a:gd name="T42" fmla="*/ 89 w 96"/>
                <a:gd name="T43" fmla="*/ 80 h 85"/>
                <a:gd name="T44" fmla="*/ 96 w 96"/>
                <a:gd name="T45" fmla="*/ 80 h 85"/>
                <a:gd name="T46" fmla="*/ 96 w 96"/>
                <a:gd name="T47" fmla="*/ 85 h 85"/>
                <a:gd name="T48" fmla="*/ 51 w 96"/>
                <a:gd name="T49" fmla="*/ 85 h 85"/>
                <a:gd name="T50" fmla="*/ 51 w 96"/>
                <a:gd name="T51" fmla="*/ 80 h 85"/>
                <a:gd name="T52" fmla="*/ 51 w 96"/>
                <a:gd name="T53" fmla="*/ 80 h 85"/>
                <a:gd name="T54" fmla="*/ 58 w 96"/>
                <a:gd name="T55" fmla="*/ 80 h 85"/>
                <a:gd name="T56" fmla="*/ 63 w 96"/>
                <a:gd name="T57" fmla="*/ 78 h 85"/>
                <a:gd name="T58" fmla="*/ 63 w 96"/>
                <a:gd name="T59" fmla="*/ 76 h 85"/>
                <a:gd name="T60" fmla="*/ 63 w 96"/>
                <a:gd name="T61" fmla="*/ 74 h 85"/>
                <a:gd name="T62" fmla="*/ 62 w 96"/>
                <a:gd name="T63" fmla="*/ 69 h 85"/>
                <a:gd name="T64" fmla="*/ 56 w 96"/>
                <a:gd name="T65" fmla="*/ 57 h 85"/>
                <a:gd name="T66" fmla="*/ 29 w 96"/>
                <a:gd name="T67" fmla="*/ 57 h 85"/>
                <a:gd name="T68" fmla="*/ 23 w 96"/>
                <a:gd name="T69" fmla="*/ 69 h 85"/>
                <a:gd name="T70" fmla="*/ 43 w 96"/>
                <a:gd name="T71" fmla="*/ 26 h 85"/>
                <a:gd name="T72" fmla="*/ 32 w 96"/>
                <a:gd name="T73" fmla="*/ 51 h 85"/>
                <a:gd name="T74" fmla="*/ 53 w 96"/>
                <a:gd name="T75" fmla="*/ 51 h 85"/>
                <a:gd name="T76" fmla="*/ 43 w 96"/>
                <a:gd name="T77" fmla="*/ 2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 h="85">
                  <a:moveTo>
                    <a:pt x="23" y="69"/>
                  </a:moveTo>
                  <a:lnTo>
                    <a:pt x="23" y="69"/>
                  </a:lnTo>
                  <a:lnTo>
                    <a:pt x="22" y="74"/>
                  </a:lnTo>
                  <a:lnTo>
                    <a:pt x="22" y="76"/>
                  </a:lnTo>
                  <a:lnTo>
                    <a:pt x="23" y="78"/>
                  </a:lnTo>
                  <a:lnTo>
                    <a:pt x="27" y="80"/>
                  </a:lnTo>
                  <a:lnTo>
                    <a:pt x="34" y="80"/>
                  </a:lnTo>
                  <a:lnTo>
                    <a:pt x="34" y="85"/>
                  </a:lnTo>
                  <a:lnTo>
                    <a:pt x="0" y="85"/>
                  </a:lnTo>
                  <a:lnTo>
                    <a:pt x="0" y="80"/>
                  </a:lnTo>
                  <a:lnTo>
                    <a:pt x="0" y="80"/>
                  </a:lnTo>
                  <a:lnTo>
                    <a:pt x="6" y="80"/>
                  </a:lnTo>
                  <a:lnTo>
                    <a:pt x="11" y="78"/>
                  </a:lnTo>
                  <a:lnTo>
                    <a:pt x="14" y="74"/>
                  </a:lnTo>
                  <a:lnTo>
                    <a:pt x="18" y="68"/>
                  </a:lnTo>
                  <a:lnTo>
                    <a:pt x="47" y="0"/>
                  </a:lnTo>
                  <a:lnTo>
                    <a:pt x="50" y="0"/>
                  </a:lnTo>
                  <a:lnTo>
                    <a:pt x="79" y="68"/>
                  </a:lnTo>
                  <a:lnTo>
                    <a:pt x="79" y="68"/>
                  </a:lnTo>
                  <a:lnTo>
                    <a:pt x="82" y="74"/>
                  </a:lnTo>
                  <a:lnTo>
                    <a:pt x="85" y="78"/>
                  </a:lnTo>
                  <a:lnTo>
                    <a:pt x="89" y="80"/>
                  </a:lnTo>
                  <a:lnTo>
                    <a:pt x="96" y="80"/>
                  </a:lnTo>
                  <a:lnTo>
                    <a:pt x="96" y="85"/>
                  </a:lnTo>
                  <a:lnTo>
                    <a:pt x="51" y="85"/>
                  </a:lnTo>
                  <a:lnTo>
                    <a:pt x="51" y="80"/>
                  </a:lnTo>
                  <a:lnTo>
                    <a:pt x="51" y="80"/>
                  </a:lnTo>
                  <a:lnTo>
                    <a:pt x="58" y="80"/>
                  </a:lnTo>
                  <a:lnTo>
                    <a:pt x="63" y="78"/>
                  </a:lnTo>
                  <a:lnTo>
                    <a:pt x="63" y="76"/>
                  </a:lnTo>
                  <a:lnTo>
                    <a:pt x="63" y="74"/>
                  </a:lnTo>
                  <a:lnTo>
                    <a:pt x="62" y="69"/>
                  </a:lnTo>
                  <a:lnTo>
                    <a:pt x="56" y="57"/>
                  </a:lnTo>
                  <a:lnTo>
                    <a:pt x="29" y="57"/>
                  </a:lnTo>
                  <a:lnTo>
                    <a:pt x="23" y="69"/>
                  </a:lnTo>
                  <a:close/>
                  <a:moveTo>
                    <a:pt x="43" y="26"/>
                  </a:moveTo>
                  <a:lnTo>
                    <a:pt x="32" y="51"/>
                  </a:lnTo>
                  <a:lnTo>
                    <a:pt x="53" y="51"/>
                  </a:lnTo>
                  <a:lnTo>
                    <a:pt x="4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4402" y="2784"/>
              <a:ext cx="80" cy="83"/>
            </a:xfrm>
            <a:custGeom>
              <a:avLst/>
              <a:gdLst>
                <a:gd name="T0" fmla="*/ 0 w 80"/>
                <a:gd name="T1" fmla="*/ 5 h 83"/>
                <a:gd name="T2" fmla="*/ 0 w 80"/>
                <a:gd name="T3" fmla="*/ 0 h 83"/>
                <a:gd name="T4" fmla="*/ 44 w 80"/>
                <a:gd name="T5" fmla="*/ 0 h 83"/>
                <a:gd name="T6" fmla="*/ 44 w 80"/>
                <a:gd name="T7" fmla="*/ 5 h 83"/>
                <a:gd name="T8" fmla="*/ 44 w 80"/>
                <a:gd name="T9" fmla="*/ 5 h 83"/>
                <a:gd name="T10" fmla="*/ 37 w 80"/>
                <a:gd name="T11" fmla="*/ 5 h 83"/>
                <a:gd name="T12" fmla="*/ 35 w 80"/>
                <a:gd name="T13" fmla="*/ 6 h 83"/>
                <a:gd name="T14" fmla="*/ 33 w 80"/>
                <a:gd name="T15" fmla="*/ 7 h 83"/>
                <a:gd name="T16" fmla="*/ 32 w 80"/>
                <a:gd name="T17" fmla="*/ 12 h 83"/>
                <a:gd name="T18" fmla="*/ 31 w 80"/>
                <a:gd name="T19" fmla="*/ 20 h 83"/>
                <a:gd name="T20" fmla="*/ 31 w 80"/>
                <a:gd name="T21" fmla="*/ 61 h 83"/>
                <a:gd name="T22" fmla="*/ 31 w 80"/>
                <a:gd name="T23" fmla="*/ 61 h 83"/>
                <a:gd name="T24" fmla="*/ 32 w 80"/>
                <a:gd name="T25" fmla="*/ 69 h 83"/>
                <a:gd name="T26" fmla="*/ 33 w 80"/>
                <a:gd name="T27" fmla="*/ 73 h 83"/>
                <a:gd name="T28" fmla="*/ 35 w 80"/>
                <a:gd name="T29" fmla="*/ 74 h 83"/>
                <a:gd name="T30" fmla="*/ 37 w 80"/>
                <a:gd name="T31" fmla="*/ 76 h 83"/>
                <a:gd name="T32" fmla="*/ 44 w 80"/>
                <a:gd name="T33" fmla="*/ 76 h 83"/>
                <a:gd name="T34" fmla="*/ 59 w 80"/>
                <a:gd name="T35" fmla="*/ 76 h 83"/>
                <a:gd name="T36" fmla="*/ 59 w 80"/>
                <a:gd name="T37" fmla="*/ 76 h 83"/>
                <a:gd name="T38" fmla="*/ 67 w 80"/>
                <a:gd name="T39" fmla="*/ 76 h 83"/>
                <a:gd name="T40" fmla="*/ 71 w 80"/>
                <a:gd name="T41" fmla="*/ 73 h 83"/>
                <a:gd name="T42" fmla="*/ 73 w 80"/>
                <a:gd name="T43" fmla="*/ 70 h 83"/>
                <a:gd name="T44" fmla="*/ 76 w 80"/>
                <a:gd name="T45" fmla="*/ 65 h 83"/>
                <a:gd name="T46" fmla="*/ 76 w 80"/>
                <a:gd name="T47" fmla="*/ 63 h 83"/>
                <a:gd name="T48" fmla="*/ 80 w 80"/>
                <a:gd name="T49" fmla="*/ 63 h 83"/>
                <a:gd name="T50" fmla="*/ 79 w 80"/>
                <a:gd name="T51" fmla="*/ 83 h 83"/>
                <a:gd name="T52" fmla="*/ 0 w 80"/>
                <a:gd name="T53" fmla="*/ 83 h 83"/>
                <a:gd name="T54" fmla="*/ 0 w 80"/>
                <a:gd name="T55" fmla="*/ 78 h 83"/>
                <a:gd name="T56" fmla="*/ 0 w 80"/>
                <a:gd name="T57" fmla="*/ 78 h 83"/>
                <a:gd name="T58" fmla="*/ 7 w 80"/>
                <a:gd name="T59" fmla="*/ 78 h 83"/>
                <a:gd name="T60" fmla="*/ 10 w 80"/>
                <a:gd name="T61" fmla="*/ 77 h 83"/>
                <a:gd name="T62" fmla="*/ 12 w 80"/>
                <a:gd name="T63" fmla="*/ 76 h 83"/>
                <a:gd name="T64" fmla="*/ 13 w 80"/>
                <a:gd name="T65" fmla="*/ 71 h 83"/>
                <a:gd name="T66" fmla="*/ 14 w 80"/>
                <a:gd name="T67" fmla="*/ 63 h 83"/>
                <a:gd name="T68" fmla="*/ 14 w 80"/>
                <a:gd name="T69" fmla="*/ 20 h 83"/>
                <a:gd name="T70" fmla="*/ 14 w 80"/>
                <a:gd name="T71" fmla="*/ 20 h 83"/>
                <a:gd name="T72" fmla="*/ 13 w 80"/>
                <a:gd name="T73" fmla="*/ 12 h 83"/>
                <a:gd name="T74" fmla="*/ 12 w 80"/>
                <a:gd name="T75" fmla="*/ 7 h 83"/>
                <a:gd name="T76" fmla="*/ 10 w 80"/>
                <a:gd name="T77" fmla="*/ 6 h 83"/>
                <a:gd name="T78" fmla="*/ 7 w 80"/>
                <a:gd name="T79" fmla="*/ 5 h 83"/>
                <a:gd name="T80" fmla="*/ 0 w 80"/>
                <a:gd name="T81" fmla="*/ 5 h 83"/>
                <a:gd name="T82" fmla="*/ 0 w 80"/>
                <a:gd name="T83"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83">
                  <a:moveTo>
                    <a:pt x="0" y="5"/>
                  </a:moveTo>
                  <a:lnTo>
                    <a:pt x="0" y="0"/>
                  </a:lnTo>
                  <a:lnTo>
                    <a:pt x="44" y="0"/>
                  </a:lnTo>
                  <a:lnTo>
                    <a:pt x="44" y="5"/>
                  </a:lnTo>
                  <a:lnTo>
                    <a:pt x="44" y="5"/>
                  </a:lnTo>
                  <a:lnTo>
                    <a:pt x="37" y="5"/>
                  </a:lnTo>
                  <a:lnTo>
                    <a:pt x="35" y="6"/>
                  </a:lnTo>
                  <a:lnTo>
                    <a:pt x="33" y="7"/>
                  </a:lnTo>
                  <a:lnTo>
                    <a:pt x="32" y="12"/>
                  </a:lnTo>
                  <a:lnTo>
                    <a:pt x="31" y="20"/>
                  </a:lnTo>
                  <a:lnTo>
                    <a:pt x="31" y="61"/>
                  </a:lnTo>
                  <a:lnTo>
                    <a:pt x="31" y="61"/>
                  </a:lnTo>
                  <a:lnTo>
                    <a:pt x="32" y="69"/>
                  </a:lnTo>
                  <a:lnTo>
                    <a:pt x="33" y="73"/>
                  </a:lnTo>
                  <a:lnTo>
                    <a:pt x="35" y="74"/>
                  </a:lnTo>
                  <a:lnTo>
                    <a:pt x="37" y="76"/>
                  </a:lnTo>
                  <a:lnTo>
                    <a:pt x="44" y="76"/>
                  </a:lnTo>
                  <a:lnTo>
                    <a:pt x="59" y="76"/>
                  </a:lnTo>
                  <a:lnTo>
                    <a:pt x="59" y="76"/>
                  </a:lnTo>
                  <a:lnTo>
                    <a:pt x="67" y="76"/>
                  </a:lnTo>
                  <a:lnTo>
                    <a:pt x="71" y="73"/>
                  </a:lnTo>
                  <a:lnTo>
                    <a:pt x="73" y="70"/>
                  </a:lnTo>
                  <a:lnTo>
                    <a:pt x="76" y="65"/>
                  </a:lnTo>
                  <a:lnTo>
                    <a:pt x="76" y="63"/>
                  </a:lnTo>
                  <a:lnTo>
                    <a:pt x="80" y="63"/>
                  </a:lnTo>
                  <a:lnTo>
                    <a:pt x="79" y="83"/>
                  </a:lnTo>
                  <a:lnTo>
                    <a:pt x="0" y="83"/>
                  </a:lnTo>
                  <a:lnTo>
                    <a:pt x="0" y="78"/>
                  </a:lnTo>
                  <a:lnTo>
                    <a:pt x="0" y="78"/>
                  </a:lnTo>
                  <a:lnTo>
                    <a:pt x="7" y="78"/>
                  </a:lnTo>
                  <a:lnTo>
                    <a:pt x="10" y="77"/>
                  </a:lnTo>
                  <a:lnTo>
                    <a:pt x="12" y="76"/>
                  </a:lnTo>
                  <a:lnTo>
                    <a:pt x="13" y="71"/>
                  </a:lnTo>
                  <a:lnTo>
                    <a:pt x="14" y="63"/>
                  </a:lnTo>
                  <a:lnTo>
                    <a:pt x="14" y="20"/>
                  </a:lnTo>
                  <a:lnTo>
                    <a:pt x="14" y="20"/>
                  </a:lnTo>
                  <a:lnTo>
                    <a:pt x="13" y="12"/>
                  </a:lnTo>
                  <a:lnTo>
                    <a:pt x="12" y="7"/>
                  </a:lnTo>
                  <a:lnTo>
                    <a:pt x="10" y="6"/>
                  </a:lnTo>
                  <a:lnTo>
                    <a:pt x="7" y="5"/>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4482" y="2784"/>
              <a:ext cx="86" cy="83"/>
            </a:xfrm>
            <a:custGeom>
              <a:avLst/>
              <a:gdLst>
                <a:gd name="T0" fmla="*/ 86 w 86"/>
                <a:gd name="T1" fmla="*/ 20 h 83"/>
                <a:gd name="T2" fmla="*/ 81 w 86"/>
                <a:gd name="T3" fmla="*/ 20 h 83"/>
                <a:gd name="T4" fmla="*/ 81 w 86"/>
                <a:gd name="T5" fmla="*/ 17 h 83"/>
                <a:gd name="T6" fmla="*/ 81 w 86"/>
                <a:gd name="T7" fmla="*/ 17 h 83"/>
                <a:gd name="T8" fmla="*/ 79 w 86"/>
                <a:gd name="T9" fmla="*/ 12 h 83"/>
                <a:gd name="T10" fmla="*/ 76 w 86"/>
                <a:gd name="T11" fmla="*/ 10 h 83"/>
                <a:gd name="T12" fmla="*/ 73 w 86"/>
                <a:gd name="T13" fmla="*/ 7 h 83"/>
                <a:gd name="T14" fmla="*/ 65 w 86"/>
                <a:gd name="T15" fmla="*/ 6 h 83"/>
                <a:gd name="T16" fmla="*/ 51 w 86"/>
                <a:gd name="T17" fmla="*/ 6 h 83"/>
                <a:gd name="T18" fmla="*/ 51 w 86"/>
                <a:gd name="T19" fmla="*/ 63 h 83"/>
                <a:gd name="T20" fmla="*/ 51 w 86"/>
                <a:gd name="T21" fmla="*/ 63 h 83"/>
                <a:gd name="T22" fmla="*/ 52 w 86"/>
                <a:gd name="T23" fmla="*/ 71 h 83"/>
                <a:gd name="T24" fmla="*/ 53 w 86"/>
                <a:gd name="T25" fmla="*/ 76 h 83"/>
                <a:gd name="T26" fmla="*/ 56 w 86"/>
                <a:gd name="T27" fmla="*/ 77 h 83"/>
                <a:gd name="T28" fmla="*/ 58 w 86"/>
                <a:gd name="T29" fmla="*/ 78 h 83"/>
                <a:gd name="T30" fmla="*/ 65 w 86"/>
                <a:gd name="T31" fmla="*/ 78 h 83"/>
                <a:gd name="T32" fmla="*/ 65 w 86"/>
                <a:gd name="T33" fmla="*/ 83 h 83"/>
                <a:gd name="T34" fmla="*/ 21 w 86"/>
                <a:gd name="T35" fmla="*/ 83 h 83"/>
                <a:gd name="T36" fmla="*/ 21 w 86"/>
                <a:gd name="T37" fmla="*/ 78 h 83"/>
                <a:gd name="T38" fmla="*/ 21 w 86"/>
                <a:gd name="T39" fmla="*/ 78 h 83"/>
                <a:gd name="T40" fmla="*/ 28 w 86"/>
                <a:gd name="T41" fmla="*/ 78 h 83"/>
                <a:gd name="T42" fmla="*/ 30 w 86"/>
                <a:gd name="T43" fmla="*/ 77 h 83"/>
                <a:gd name="T44" fmla="*/ 33 w 86"/>
                <a:gd name="T45" fmla="*/ 76 h 83"/>
                <a:gd name="T46" fmla="*/ 34 w 86"/>
                <a:gd name="T47" fmla="*/ 71 h 83"/>
                <a:gd name="T48" fmla="*/ 35 w 86"/>
                <a:gd name="T49" fmla="*/ 63 h 83"/>
                <a:gd name="T50" fmla="*/ 35 w 86"/>
                <a:gd name="T51" fmla="*/ 6 h 83"/>
                <a:gd name="T52" fmla="*/ 21 w 86"/>
                <a:gd name="T53" fmla="*/ 6 h 83"/>
                <a:gd name="T54" fmla="*/ 21 w 86"/>
                <a:gd name="T55" fmla="*/ 6 h 83"/>
                <a:gd name="T56" fmla="*/ 13 w 86"/>
                <a:gd name="T57" fmla="*/ 7 h 83"/>
                <a:gd name="T58" fmla="*/ 9 w 86"/>
                <a:gd name="T59" fmla="*/ 10 h 83"/>
                <a:gd name="T60" fmla="*/ 7 w 86"/>
                <a:gd name="T61" fmla="*/ 12 h 83"/>
                <a:gd name="T62" fmla="*/ 5 w 86"/>
                <a:gd name="T63" fmla="*/ 17 h 83"/>
                <a:gd name="T64" fmla="*/ 5 w 86"/>
                <a:gd name="T65" fmla="*/ 20 h 83"/>
                <a:gd name="T66" fmla="*/ 0 w 86"/>
                <a:gd name="T67" fmla="*/ 20 h 83"/>
                <a:gd name="T68" fmla="*/ 1 w 86"/>
                <a:gd name="T69" fmla="*/ 0 h 83"/>
                <a:gd name="T70" fmla="*/ 85 w 86"/>
                <a:gd name="T71" fmla="*/ 0 h 83"/>
                <a:gd name="T72" fmla="*/ 86 w 86"/>
                <a:gd name="T73"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83">
                  <a:moveTo>
                    <a:pt x="86" y="20"/>
                  </a:moveTo>
                  <a:lnTo>
                    <a:pt x="81" y="20"/>
                  </a:lnTo>
                  <a:lnTo>
                    <a:pt x="81" y="17"/>
                  </a:lnTo>
                  <a:lnTo>
                    <a:pt x="81" y="17"/>
                  </a:lnTo>
                  <a:lnTo>
                    <a:pt x="79" y="12"/>
                  </a:lnTo>
                  <a:lnTo>
                    <a:pt x="76" y="10"/>
                  </a:lnTo>
                  <a:lnTo>
                    <a:pt x="73" y="7"/>
                  </a:lnTo>
                  <a:lnTo>
                    <a:pt x="65" y="6"/>
                  </a:lnTo>
                  <a:lnTo>
                    <a:pt x="51" y="6"/>
                  </a:lnTo>
                  <a:lnTo>
                    <a:pt x="51" y="63"/>
                  </a:lnTo>
                  <a:lnTo>
                    <a:pt x="51" y="63"/>
                  </a:lnTo>
                  <a:lnTo>
                    <a:pt x="52" y="71"/>
                  </a:lnTo>
                  <a:lnTo>
                    <a:pt x="53" y="76"/>
                  </a:lnTo>
                  <a:lnTo>
                    <a:pt x="56" y="77"/>
                  </a:lnTo>
                  <a:lnTo>
                    <a:pt x="58" y="78"/>
                  </a:lnTo>
                  <a:lnTo>
                    <a:pt x="65" y="78"/>
                  </a:lnTo>
                  <a:lnTo>
                    <a:pt x="65" y="83"/>
                  </a:lnTo>
                  <a:lnTo>
                    <a:pt x="21" y="83"/>
                  </a:lnTo>
                  <a:lnTo>
                    <a:pt x="21" y="78"/>
                  </a:lnTo>
                  <a:lnTo>
                    <a:pt x="21" y="78"/>
                  </a:lnTo>
                  <a:lnTo>
                    <a:pt x="28" y="78"/>
                  </a:lnTo>
                  <a:lnTo>
                    <a:pt x="30" y="77"/>
                  </a:lnTo>
                  <a:lnTo>
                    <a:pt x="33" y="76"/>
                  </a:lnTo>
                  <a:lnTo>
                    <a:pt x="34" y="71"/>
                  </a:lnTo>
                  <a:lnTo>
                    <a:pt x="35" y="63"/>
                  </a:lnTo>
                  <a:lnTo>
                    <a:pt x="35" y="6"/>
                  </a:lnTo>
                  <a:lnTo>
                    <a:pt x="21" y="6"/>
                  </a:lnTo>
                  <a:lnTo>
                    <a:pt x="21" y="6"/>
                  </a:lnTo>
                  <a:lnTo>
                    <a:pt x="13" y="7"/>
                  </a:lnTo>
                  <a:lnTo>
                    <a:pt x="9" y="10"/>
                  </a:lnTo>
                  <a:lnTo>
                    <a:pt x="7" y="12"/>
                  </a:lnTo>
                  <a:lnTo>
                    <a:pt x="5" y="17"/>
                  </a:lnTo>
                  <a:lnTo>
                    <a:pt x="5" y="20"/>
                  </a:lnTo>
                  <a:lnTo>
                    <a:pt x="0" y="20"/>
                  </a:lnTo>
                  <a:lnTo>
                    <a:pt x="1" y="0"/>
                  </a:lnTo>
                  <a:lnTo>
                    <a:pt x="85" y="0"/>
                  </a:lnTo>
                  <a:lnTo>
                    <a:pt x="8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4584" y="2784"/>
              <a:ext cx="43" cy="83"/>
            </a:xfrm>
            <a:custGeom>
              <a:avLst/>
              <a:gdLst>
                <a:gd name="T0" fmla="*/ 0 w 43"/>
                <a:gd name="T1" fmla="*/ 83 h 83"/>
                <a:gd name="T2" fmla="*/ 0 w 43"/>
                <a:gd name="T3" fmla="*/ 78 h 83"/>
                <a:gd name="T4" fmla="*/ 0 w 43"/>
                <a:gd name="T5" fmla="*/ 78 h 83"/>
                <a:gd name="T6" fmla="*/ 7 w 43"/>
                <a:gd name="T7" fmla="*/ 78 h 83"/>
                <a:gd name="T8" fmla="*/ 9 w 43"/>
                <a:gd name="T9" fmla="*/ 77 h 83"/>
                <a:gd name="T10" fmla="*/ 10 w 43"/>
                <a:gd name="T11" fmla="*/ 76 h 83"/>
                <a:gd name="T12" fmla="*/ 13 w 43"/>
                <a:gd name="T13" fmla="*/ 71 h 83"/>
                <a:gd name="T14" fmla="*/ 13 w 43"/>
                <a:gd name="T15" fmla="*/ 63 h 83"/>
                <a:gd name="T16" fmla="*/ 13 w 43"/>
                <a:gd name="T17" fmla="*/ 20 h 83"/>
                <a:gd name="T18" fmla="*/ 13 w 43"/>
                <a:gd name="T19" fmla="*/ 20 h 83"/>
                <a:gd name="T20" fmla="*/ 13 w 43"/>
                <a:gd name="T21" fmla="*/ 12 h 83"/>
                <a:gd name="T22" fmla="*/ 10 w 43"/>
                <a:gd name="T23" fmla="*/ 7 h 83"/>
                <a:gd name="T24" fmla="*/ 9 w 43"/>
                <a:gd name="T25" fmla="*/ 6 h 83"/>
                <a:gd name="T26" fmla="*/ 7 w 43"/>
                <a:gd name="T27" fmla="*/ 5 h 83"/>
                <a:gd name="T28" fmla="*/ 0 w 43"/>
                <a:gd name="T29" fmla="*/ 5 h 83"/>
                <a:gd name="T30" fmla="*/ 0 w 43"/>
                <a:gd name="T31" fmla="*/ 0 h 83"/>
                <a:gd name="T32" fmla="*/ 43 w 43"/>
                <a:gd name="T33" fmla="*/ 0 h 83"/>
                <a:gd name="T34" fmla="*/ 43 w 43"/>
                <a:gd name="T35" fmla="*/ 5 h 83"/>
                <a:gd name="T36" fmla="*/ 43 w 43"/>
                <a:gd name="T37" fmla="*/ 5 h 83"/>
                <a:gd name="T38" fmla="*/ 36 w 43"/>
                <a:gd name="T39" fmla="*/ 5 h 83"/>
                <a:gd name="T40" fmla="*/ 33 w 43"/>
                <a:gd name="T41" fmla="*/ 6 h 83"/>
                <a:gd name="T42" fmla="*/ 32 w 43"/>
                <a:gd name="T43" fmla="*/ 7 h 83"/>
                <a:gd name="T44" fmla="*/ 30 w 43"/>
                <a:gd name="T45" fmla="*/ 12 h 83"/>
                <a:gd name="T46" fmla="*/ 30 w 43"/>
                <a:gd name="T47" fmla="*/ 20 h 83"/>
                <a:gd name="T48" fmla="*/ 30 w 43"/>
                <a:gd name="T49" fmla="*/ 63 h 83"/>
                <a:gd name="T50" fmla="*/ 30 w 43"/>
                <a:gd name="T51" fmla="*/ 63 h 83"/>
                <a:gd name="T52" fmla="*/ 30 w 43"/>
                <a:gd name="T53" fmla="*/ 71 h 83"/>
                <a:gd name="T54" fmla="*/ 32 w 43"/>
                <a:gd name="T55" fmla="*/ 76 h 83"/>
                <a:gd name="T56" fmla="*/ 33 w 43"/>
                <a:gd name="T57" fmla="*/ 77 h 83"/>
                <a:gd name="T58" fmla="*/ 36 w 43"/>
                <a:gd name="T59" fmla="*/ 78 h 83"/>
                <a:gd name="T60" fmla="*/ 43 w 43"/>
                <a:gd name="T61" fmla="*/ 78 h 83"/>
                <a:gd name="T62" fmla="*/ 43 w 43"/>
                <a:gd name="T63" fmla="*/ 83 h 83"/>
                <a:gd name="T64" fmla="*/ 0 w 43"/>
                <a:gd name="T6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83">
                  <a:moveTo>
                    <a:pt x="0" y="83"/>
                  </a:moveTo>
                  <a:lnTo>
                    <a:pt x="0" y="78"/>
                  </a:lnTo>
                  <a:lnTo>
                    <a:pt x="0" y="78"/>
                  </a:lnTo>
                  <a:lnTo>
                    <a:pt x="7" y="78"/>
                  </a:lnTo>
                  <a:lnTo>
                    <a:pt x="9" y="77"/>
                  </a:lnTo>
                  <a:lnTo>
                    <a:pt x="10" y="76"/>
                  </a:lnTo>
                  <a:lnTo>
                    <a:pt x="13" y="71"/>
                  </a:lnTo>
                  <a:lnTo>
                    <a:pt x="13" y="63"/>
                  </a:lnTo>
                  <a:lnTo>
                    <a:pt x="13" y="20"/>
                  </a:lnTo>
                  <a:lnTo>
                    <a:pt x="13" y="20"/>
                  </a:lnTo>
                  <a:lnTo>
                    <a:pt x="13" y="12"/>
                  </a:lnTo>
                  <a:lnTo>
                    <a:pt x="10" y="7"/>
                  </a:lnTo>
                  <a:lnTo>
                    <a:pt x="9" y="6"/>
                  </a:lnTo>
                  <a:lnTo>
                    <a:pt x="7" y="5"/>
                  </a:lnTo>
                  <a:lnTo>
                    <a:pt x="0" y="5"/>
                  </a:lnTo>
                  <a:lnTo>
                    <a:pt x="0" y="0"/>
                  </a:lnTo>
                  <a:lnTo>
                    <a:pt x="43" y="0"/>
                  </a:lnTo>
                  <a:lnTo>
                    <a:pt x="43" y="5"/>
                  </a:lnTo>
                  <a:lnTo>
                    <a:pt x="43" y="5"/>
                  </a:lnTo>
                  <a:lnTo>
                    <a:pt x="36" y="5"/>
                  </a:lnTo>
                  <a:lnTo>
                    <a:pt x="33" y="6"/>
                  </a:lnTo>
                  <a:lnTo>
                    <a:pt x="32" y="7"/>
                  </a:lnTo>
                  <a:lnTo>
                    <a:pt x="30" y="12"/>
                  </a:lnTo>
                  <a:lnTo>
                    <a:pt x="30" y="20"/>
                  </a:lnTo>
                  <a:lnTo>
                    <a:pt x="30" y="63"/>
                  </a:lnTo>
                  <a:lnTo>
                    <a:pt x="30" y="63"/>
                  </a:lnTo>
                  <a:lnTo>
                    <a:pt x="30" y="71"/>
                  </a:lnTo>
                  <a:lnTo>
                    <a:pt x="32" y="76"/>
                  </a:lnTo>
                  <a:lnTo>
                    <a:pt x="33" y="77"/>
                  </a:lnTo>
                  <a:lnTo>
                    <a:pt x="36" y="78"/>
                  </a:lnTo>
                  <a:lnTo>
                    <a:pt x="43" y="78"/>
                  </a:lnTo>
                  <a:lnTo>
                    <a:pt x="43" y="83"/>
                  </a:lnTo>
                  <a:lnTo>
                    <a:pt x="0"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4647" y="2782"/>
              <a:ext cx="92" cy="87"/>
            </a:xfrm>
            <a:custGeom>
              <a:avLst/>
              <a:gdLst>
                <a:gd name="T0" fmla="*/ 47 w 92"/>
                <a:gd name="T1" fmla="*/ 87 h 87"/>
                <a:gd name="T2" fmla="*/ 28 w 92"/>
                <a:gd name="T3" fmla="*/ 83 h 87"/>
                <a:gd name="T4" fmla="*/ 14 w 92"/>
                <a:gd name="T5" fmla="*/ 74 h 87"/>
                <a:gd name="T6" fmla="*/ 5 w 92"/>
                <a:gd name="T7" fmla="*/ 60 h 87"/>
                <a:gd name="T8" fmla="*/ 0 w 92"/>
                <a:gd name="T9" fmla="*/ 43 h 87"/>
                <a:gd name="T10" fmla="*/ 2 w 92"/>
                <a:gd name="T11" fmla="*/ 35 h 87"/>
                <a:gd name="T12" fmla="*/ 8 w 92"/>
                <a:gd name="T13" fmla="*/ 20 h 87"/>
                <a:gd name="T14" fmla="*/ 21 w 92"/>
                <a:gd name="T15" fmla="*/ 8 h 87"/>
                <a:gd name="T16" fmla="*/ 37 w 92"/>
                <a:gd name="T17" fmla="*/ 1 h 87"/>
                <a:gd name="T18" fmla="*/ 47 w 92"/>
                <a:gd name="T19" fmla="*/ 0 h 87"/>
                <a:gd name="T20" fmla="*/ 64 w 92"/>
                <a:gd name="T21" fmla="*/ 4 h 87"/>
                <a:gd name="T22" fmla="*/ 78 w 92"/>
                <a:gd name="T23" fmla="*/ 13 h 87"/>
                <a:gd name="T24" fmla="*/ 88 w 92"/>
                <a:gd name="T25" fmla="*/ 27 h 87"/>
                <a:gd name="T26" fmla="*/ 92 w 92"/>
                <a:gd name="T27" fmla="*/ 43 h 87"/>
                <a:gd name="T28" fmla="*/ 91 w 92"/>
                <a:gd name="T29" fmla="*/ 52 h 87"/>
                <a:gd name="T30" fmla="*/ 84 w 92"/>
                <a:gd name="T31" fmla="*/ 67 h 87"/>
                <a:gd name="T32" fmla="*/ 72 w 92"/>
                <a:gd name="T33" fmla="*/ 79 h 87"/>
                <a:gd name="T34" fmla="*/ 56 w 92"/>
                <a:gd name="T35" fmla="*/ 86 h 87"/>
                <a:gd name="T36" fmla="*/ 47 w 92"/>
                <a:gd name="T37" fmla="*/ 87 h 87"/>
                <a:gd name="T38" fmla="*/ 47 w 92"/>
                <a:gd name="T39" fmla="*/ 7 h 87"/>
                <a:gd name="T40" fmla="*/ 34 w 92"/>
                <a:gd name="T41" fmla="*/ 11 h 87"/>
                <a:gd name="T42" fmla="*/ 26 w 92"/>
                <a:gd name="T43" fmla="*/ 19 h 87"/>
                <a:gd name="T44" fmla="*/ 21 w 92"/>
                <a:gd name="T45" fmla="*/ 30 h 87"/>
                <a:gd name="T46" fmla="*/ 19 w 92"/>
                <a:gd name="T47" fmla="*/ 43 h 87"/>
                <a:gd name="T48" fmla="*/ 20 w 92"/>
                <a:gd name="T49" fmla="*/ 50 h 87"/>
                <a:gd name="T50" fmla="*/ 22 w 92"/>
                <a:gd name="T51" fmla="*/ 63 h 87"/>
                <a:gd name="T52" fmla="*/ 29 w 92"/>
                <a:gd name="T53" fmla="*/ 73 h 87"/>
                <a:gd name="T54" fmla="*/ 40 w 92"/>
                <a:gd name="T55" fmla="*/ 79 h 87"/>
                <a:gd name="T56" fmla="*/ 47 w 92"/>
                <a:gd name="T57" fmla="*/ 80 h 87"/>
                <a:gd name="T58" fmla="*/ 58 w 92"/>
                <a:gd name="T59" fmla="*/ 76 h 87"/>
                <a:gd name="T60" fmla="*/ 67 w 92"/>
                <a:gd name="T61" fmla="*/ 68 h 87"/>
                <a:gd name="T62" fmla="*/ 72 w 92"/>
                <a:gd name="T63" fmla="*/ 56 h 87"/>
                <a:gd name="T64" fmla="*/ 73 w 92"/>
                <a:gd name="T65" fmla="*/ 43 h 87"/>
                <a:gd name="T66" fmla="*/ 73 w 92"/>
                <a:gd name="T67" fmla="*/ 37 h 87"/>
                <a:gd name="T68" fmla="*/ 70 w 92"/>
                <a:gd name="T69" fmla="*/ 24 h 87"/>
                <a:gd name="T70" fmla="*/ 63 w 92"/>
                <a:gd name="T71" fmla="*/ 14 h 87"/>
                <a:gd name="T72" fmla="*/ 52 w 92"/>
                <a:gd name="T73" fmla="*/ 8 h 87"/>
                <a:gd name="T74" fmla="*/ 47 w 92"/>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87">
                  <a:moveTo>
                    <a:pt x="47" y="87"/>
                  </a:moveTo>
                  <a:lnTo>
                    <a:pt x="47" y="87"/>
                  </a:lnTo>
                  <a:lnTo>
                    <a:pt x="37" y="86"/>
                  </a:lnTo>
                  <a:lnTo>
                    <a:pt x="28" y="83"/>
                  </a:lnTo>
                  <a:lnTo>
                    <a:pt x="21" y="79"/>
                  </a:lnTo>
                  <a:lnTo>
                    <a:pt x="14" y="74"/>
                  </a:lnTo>
                  <a:lnTo>
                    <a:pt x="8" y="67"/>
                  </a:lnTo>
                  <a:lnTo>
                    <a:pt x="5" y="60"/>
                  </a:lnTo>
                  <a:lnTo>
                    <a:pt x="2" y="52"/>
                  </a:lnTo>
                  <a:lnTo>
                    <a:pt x="0" y="43"/>
                  </a:lnTo>
                  <a:lnTo>
                    <a:pt x="0" y="43"/>
                  </a:lnTo>
                  <a:lnTo>
                    <a:pt x="2" y="35"/>
                  </a:lnTo>
                  <a:lnTo>
                    <a:pt x="5" y="27"/>
                  </a:lnTo>
                  <a:lnTo>
                    <a:pt x="8" y="20"/>
                  </a:lnTo>
                  <a:lnTo>
                    <a:pt x="14" y="13"/>
                  </a:lnTo>
                  <a:lnTo>
                    <a:pt x="21" y="8"/>
                  </a:lnTo>
                  <a:lnTo>
                    <a:pt x="28" y="4"/>
                  </a:lnTo>
                  <a:lnTo>
                    <a:pt x="37" y="1"/>
                  </a:lnTo>
                  <a:lnTo>
                    <a:pt x="47" y="0"/>
                  </a:lnTo>
                  <a:lnTo>
                    <a:pt x="47" y="0"/>
                  </a:lnTo>
                  <a:lnTo>
                    <a:pt x="56" y="1"/>
                  </a:lnTo>
                  <a:lnTo>
                    <a:pt x="64" y="4"/>
                  </a:lnTo>
                  <a:lnTo>
                    <a:pt x="72" y="8"/>
                  </a:lnTo>
                  <a:lnTo>
                    <a:pt x="78" y="13"/>
                  </a:lnTo>
                  <a:lnTo>
                    <a:pt x="84" y="20"/>
                  </a:lnTo>
                  <a:lnTo>
                    <a:pt x="88" y="27"/>
                  </a:lnTo>
                  <a:lnTo>
                    <a:pt x="91" y="35"/>
                  </a:lnTo>
                  <a:lnTo>
                    <a:pt x="92" y="43"/>
                  </a:lnTo>
                  <a:lnTo>
                    <a:pt x="92" y="43"/>
                  </a:lnTo>
                  <a:lnTo>
                    <a:pt x="91" y="52"/>
                  </a:lnTo>
                  <a:lnTo>
                    <a:pt x="88" y="60"/>
                  </a:lnTo>
                  <a:lnTo>
                    <a:pt x="84" y="67"/>
                  </a:lnTo>
                  <a:lnTo>
                    <a:pt x="78" y="74"/>
                  </a:lnTo>
                  <a:lnTo>
                    <a:pt x="72" y="79"/>
                  </a:lnTo>
                  <a:lnTo>
                    <a:pt x="64" y="83"/>
                  </a:lnTo>
                  <a:lnTo>
                    <a:pt x="56" y="86"/>
                  </a:lnTo>
                  <a:lnTo>
                    <a:pt x="47" y="87"/>
                  </a:lnTo>
                  <a:lnTo>
                    <a:pt x="47" y="87"/>
                  </a:lnTo>
                  <a:close/>
                  <a:moveTo>
                    <a:pt x="47" y="7"/>
                  </a:moveTo>
                  <a:lnTo>
                    <a:pt x="47" y="7"/>
                  </a:lnTo>
                  <a:lnTo>
                    <a:pt x="40" y="8"/>
                  </a:lnTo>
                  <a:lnTo>
                    <a:pt x="34" y="11"/>
                  </a:lnTo>
                  <a:lnTo>
                    <a:pt x="29" y="14"/>
                  </a:lnTo>
                  <a:lnTo>
                    <a:pt x="26" y="19"/>
                  </a:lnTo>
                  <a:lnTo>
                    <a:pt x="22" y="24"/>
                  </a:lnTo>
                  <a:lnTo>
                    <a:pt x="21" y="30"/>
                  </a:lnTo>
                  <a:lnTo>
                    <a:pt x="20" y="37"/>
                  </a:lnTo>
                  <a:lnTo>
                    <a:pt x="19" y="43"/>
                  </a:lnTo>
                  <a:lnTo>
                    <a:pt x="19" y="43"/>
                  </a:lnTo>
                  <a:lnTo>
                    <a:pt x="20" y="50"/>
                  </a:lnTo>
                  <a:lnTo>
                    <a:pt x="21" y="56"/>
                  </a:lnTo>
                  <a:lnTo>
                    <a:pt x="22" y="63"/>
                  </a:lnTo>
                  <a:lnTo>
                    <a:pt x="26" y="68"/>
                  </a:lnTo>
                  <a:lnTo>
                    <a:pt x="29" y="73"/>
                  </a:lnTo>
                  <a:lnTo>
                    <a:pt x="34" y="76"/>
                  </a:lnTo>
                  <a:lnTo>
                    <a:pt x="40" y="79"/>
                  </a:lnTo>
                  <a:lnTo>
                    <a:pt x="47" y="80"/>
                  </a:lnTo>
                  <a:lnTo>
                    <a:pt x="47" y="80"/>
                  </a:lnTo>
                  <a:lnTo>
                    <a:pt x="52" y="79"/>
                  </a:lnTo>
                  <a:lnTo>
                    <a:pt x="58" y="76"/>
                  </a:lnTo>
                  <a:lnTo>
                    <a:pt x="63" y="73"/>
                  </a:lnTo>
                  <a:lnTo>
                    <a:pt x="67" y="68"/>
                  </a:lnTo>
                  <a:lnTo>
                    <a:pt x="70" y="63"/>
                  </a:lnTo>
                  <a:lnTo>
                    <a:pt x="72" y="56"/>
                  </a:lnTo>
                  <a:lnTo>
                    <a:pt x="73" y="50"/>
                  </a:lnTo>
                  <a:lnTo>
                    <a:pt x="73" y="43"/>
                  </a:lnTo>
                  <a:lnTo>
                    <a:pt x="73" y="43"/>
                  </a:lnTo>
                  <a:lnTo>
                    <a:pt x="73" y="37"/>
                  </a:lnTo>
                  <a:lnTo>
                    <a:pt x="72" y="30"/>
                  </a:lnTo>
                  <a:lnTo>
                    <a:pt x="70" y="24"/>
                  </a:lnTo>
                  <a:lnTo>
                    <a:pt x="67" y="19"/>
                  </a:lnTo>
                  <a:lnTo>
                    <a:pt x="63" y="14"/>
                  </a:lnTo>
                  <a:lnTo>
                    <a:pt x="58" y="11"/>
                  </a:lnTo>
                  <a:lnTo>
                    <a:pt x="52" y="8"/>
                  </a:lnTo>
                  <a:lnTo>
                    <a:pt x="47" y="7"/>
                  </a:lnTo>
                  <a:lnTo>
                    <a:pt x="4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1"/>
            <p:cNvSpPr>
              <a:spLocks/>
            </p:cNvSpPr>
            <p:nvPr userDrawn="1"/>
          </p:nvSpPr>
          <p:spPr bwMode="auto">
            <a:xfrm>
              <a:off x="4759" y="2784"/>
              <a:ext cx="92" cy="85"/>
            </a:xfrm>
            <a:custGeom>
              <a:avLst/>
              <a:gdLst>
                <a:gd name="T0" fmla="*/ 73 w 92"/>
                <a:gd name="T1" fmla="*/ 20 h 85"/>
                <a:gd name="T2" fmla="*/ 73 w 92"/>
                <a:gd name="T3" fmla="*/ 20 h 85"/>
                <a:gd name="T4" fmla="*/ 73 w 92"/>
                <a:gd name="T5" fmla="*/ 12 h 85"/>
                <a:gd name="T6" fmla="*/ 71 w 92"/>
                <a:gd name="T7" fmla="*/ 7 h 85"/>
                <a:gd name="T8" fmla="*/ 70 w 92"/>
                <a:gd name="T9" fmla="*/ 6 h 85"/>
                <a:gd name="T10" fmla="*/ 67 w 92"/>
                <a:gd name="T11" fmla="*/ 5 h 85"/>
                <a:gd name="T12" fmla="*/ 61 w 92"/>
                <a:gd name="T13" fmla="*/ 5 h 85"/>
                <a:gd name="T14" fmla="*/ 61 w 92"/>
                <a:gd name="T15" fmla="*/ 0 h 85"/>
                <a:gd name="T16" fmla="*/ 92 w 92"/>
                <a:gd name="T17" fmla="*/ 0 h 85"/>
                <a:gd name="T18" fmla="*/ 92 w 92"/>
                <a:gd name="T19" fmla="*/ 5 h 85"/>
                <a:gd name="T20" fmla="*/ 92 w 92"/>
                <a:gd name="T21" fmla="*/ 5 h 85"/>
                <a:gd name="T22" fmla="*/ 86 w 92"/>
                <a:gd name="T23" fmla="*/ 5 h 85"/>
                <a:gd name="T24" fmla="*/ 84 w 92"/>
                <a:gd name="T25" fmla="*/ 6 h 85"/>
                <a:gd name="T26" fmla="*/ 81 w 92"/>
                <a:gd name="T27" fmla="*/ 7 h 85"/>
                <a:gd name="T28" fmla="*/ 80 w 92"/>
                <a:gd name="T29" fmla="*/ 12 h 85"/>
                <a:gd name="T30" fmla="*/ 79 w 92"/>
                <a:gd name="T31" fmla="*/ 20 h 85"/>
                <a:gd name="T32" fmla="*/ 79 w 92"/>
                <a:gd name="T33" fmla="*/ 85 h 85"/>
                <a:gd name="T34" fmla="*/ 76 w 92"/>
                <a:gd name="T35" fmla="*/ 85 h 85"/>
                <a:gd name="T36" fmla="*/ 20 w 92"/>
                <a:gd name="T37" fmla="*/ 18 h 85"/>
                <a:gd name="T38" fmla="*/ 20 w 92"/>
                <a:gd name="T39" fmla="*/ 63 h 85"/>
                <a:gd name="T40" fmla="*/ 20 w 92"/>
                <a:gd name="T41" fmla="*/ 63 h 85"/>
                <a:gd name="T42" fmla="*/ 20 w 92"/>
                <a:gd name="T43" fmla="*/ 71 h 85"/>
                <a:gd name="T44" fmla="*/ 22 w 92"/>
                <a:gd name="T45" fmla="*/ 76 h 85"/>
                <a:gd name="T46" fmla="*/ 24 w 92"/>
                <a:gd name="T47" fmla="*/ 77 h 85"/>
                <a:gd name="T48" fmla="*/ 26 w 92"/>
                <a:gd name="T49" fmla="*/ 78 h 85"/>
                <a:gd name="T50" fmla="*/ 33 w 92"/>
                <a:gd name="T51" fmla="*/ 78 h 85"/>
                <a:gd name="T52" fmla="*/ 33 w 92"/>
                <a:gd name="T53" fmla="*/ 83 h 85"/>
                <a:gd name="T54" fmla="*/ 0 w 92"/>
                <a:gd name="T55" fmla="*/ 83 h 85"/>
                <a:gd name="T56" fmla="*/ 0 w 92"/>
                <a:gd name="T57" fmla="*/ 78 h 85"/>
                <a:gd name="T58" fmla="*/ 0 w 92"/>
                <a:gd name="T59" fmla="*/ 78 h 85"/>
                <a:gd name="T60" fmla="*/ 7 w 92"/>
                <a:gd name="T61" fmla="*/ 78 h 85"/>
                <a:gd name="T62" fmla="*/ 10 w 92"/>
                <a:gd name="T63" fmla="*/ 77 h 85"/>
                <a:gd name="T64" fmla="*/ 11 w 92"/>
                <a:gd name="T65" fmla="*/ 76 h 85"/>
                <a:gd name="T66" fmla="*/ 13 w 92"/>
                <a:gd name="T67" fmla="*/ 71 h 85"/>
                <a:gd name="T68" fmla="*/ 13 w 92"/>
                <a:gd name="T69" fmla="*/ 63 h 85"/>
                <a:gd name="T70" fmla="*/ 13 w 92"/>
                <a:gd name="T71" fmla="*/ 20 h 85"/>
                <a:gd name="T72" fmla="*/ 13 w 92"/>
                <a:gd name="T73" fmla="*/ 20 h 85"/>
                <a:gd name="T74" fmla="*/ 13 w 92"/>
                <a:gd name="T75" fmla="*/ 12 h 85"/>
                <a:gd name="T76" fmla="*/ 11 w 92"/>
                <a:gd name="T77" fmla="*/ 7 h 85"/>
                <a:gd name="T78" fmla="*/ 10 w 92"/>
                <a:gd name="T79" fmla="*/ 6 h 85"/>
                <a:gd name="T80" fmla="*/ 7 w 92"/>
                <a:gd name="T81" fmla="*/ 5 h 85"/>
                <a:gd name="T82" fmla="*/ 0 w 92"/>
                <a:gd name="T83" fmla="*/ 5 h 85"/>
                <a:gd name="T84" fmla="*/ 0 w 92"/>
                <a:gd name="T85" fmla="*/ 0 h 85"/>
                <a:gd name="T86" fmla="*/ 28 w 92"/>
                <a:gd name="T87" fmla="*/ 0 h 85"/>
                <a:gd name="T88" fmla="*/ 73 w 92"/>
                <a:gd name="T89" fmla="*/ 55 h 85"/>
                <a:gd name="T90" fmla="*/ 73 w 92"/>
                <a:gd name="T91" fmla="*/ 2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85">
                  <a:moveTo>
                    <a:pt x="73" y="20"/>
                  </a:moveTo>
                  <a:lnTo>
                    <a:pt x="73" y="20"/>
                  </a:lnTo>
                  <a:lnTo>
                    <a:pt x="73" y="12"/>
                  </a:lnTo>
                  <a:lnTo>
                    <a:pt x="71" y="7"/>
                  </a:lnTo>
                  <a:lnTo>
                    <a:pt x="70" y="6"/>
                  </a:lnTo>
                  <a:lnTo>
                    <a:pt x="67" y="5"/>
                  </a:lnTo>
                  <a:lnTo>
                    <a:pt x="61" y="5"/>
                  </a:lnTo>
                  <a:lnTo>
                    <a:pt x="61" y="0"/>
                  </a:lnTo>
                  <a:lnTo>
                    <a:pt x="92" y="0"/>
                  </a:lnTo>
                  <a:lnTo>
                    <a:pt x="92" y="5"/>
                  </a:lnTo>
                  <a:lnTo>
                    <a:pt x="92" y="5"/>
                  </a:lnTo>
                  <a:lnTo>
                    <a:pt x="86" y="5"/>
                  </a:lnTo>
                  <a:lnTo>
                    <a:pt x="84" y="6"/>
                  </a:lnTo>
                  <a:lnTo>
                    <a:pt x="81" y="7"/>
                  </a:lnTo>
                  <a:lnTo>
                    <a:pt x="80" y="12"/>
                  </a:lnTo>
                  <a:lnTo>
                    <a:pt x="79" y="20"/>
                  </a:lnTo>
                  <a:lnTo>
                    <a:pt x="79" y="85"/>
                  </a:lnTo>
                  <a:lnTo>
                    <a:pt x="76" y="85"/>
                  </a:lnTo>
                  <a:lnTo>
                    <a:pt x="20" y="18"/>
                  </a:lnTo>
                  <a:lnTo>
                    <a:pt x="20" y="63"/>
                  </a:lnTo>
                  <a:lnTo>
                    <a:pt x="20" y="63"/>
                  </a:lnTo>
                  <a:lnTo>
                    <a:pt x="20" y="71"/>
                  </a:lnTo>
                  <a:lnTo>
                    <a:pt x="22" y="76"/>
                  </a:lnTo>
                  <a:lnTo>
                    <a:pt x="24" y="77"/>
                  </a:lnTo>
                  <a:lnTo>
                    <a:pt x="26" y="78"/>
                  </a:lnTo>
                  <a:lnTo>
                    <a:pt x="33" y="78"/>
                  </a:lnTo>
                  <a:lnTo>
                    <a:pt x="33" y="83"/>
                  </a:lnTo>
                  <a:lnTo>
                    <a:pt x="0" y="83"/>
                  </a:lnTo>
                  <a:lnTo>
                    <a:pt x="0" y="78"/>
                  </a:lnTo>
                  <a:lnTo>
                    <a:pt x="0" y="78"/>
                  </a:lnTo>
                  <a:lnTo>
                    <a:pt x="7" y="78"/>
                  </a:lnTo>
                  <a:lnTo>
                    <a:pt x="10" y="77"/>
                  </a:lnTo>
                  <a:lnTo>
                    <a:pt x="11" y="76"/>
                  </a:lnTo>
                  <a:lnTo>
                    <a:pt x="13" y="71"/>
                  </a:lnTo>
                  <a:lnTo>
                    <a:pt x="13" y="63"/>
                  </a:lnTo>
                  <a:lnTo>
                    <a:pt x="13" y="20"/>
                  </a:lnTo>
                  <a:lnTo>
                    <a:pt x="13" y="20"/>
                  </a:lnTo>
                  <a:lnTo>
                    <a:pt x="13" y="12"/>
                  </a:lnTo>
                  <a:lnTo>
                    <a:pt x="11" y="7"/>
                  </a:lnTo>
                  <a:lnTo>
                    <a:pt x="10" y="6"/>
                  </a:lnTo>
                  <a:lnTo>
                    <a:pt x="7" y="5"/>
                  </a:lnTo>
                  <a:lnTo>
                    <a:pt x="0" y="5"/>
                  </a:lnTo>
                  <a:lnTo>
                    <a:pt x="0" y="0"/>
                  </a:lnTo>
                  <a:lnTo>
                    <a:pt x="28" y="0"/>
                  </a:lnTo>
                  <a:lnTo>
                    <a:pt x="73" y="55"/>
                  </a:lnTo>
                  <a:lnTo>
                    <a:pt x="7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2"/>
            <p:cNvSpPr>
              <a:spLocks/>
            </p:cNvSpPr>
            <p:nvPr userDrawn="1"/>
          </p:nvSpPr>
          <p:spPr bwMode="auto">
            <a:xfrm>
              <a:off x="4872" y="2784"/>
              <a:ext cx="75" cy="83"/>
            </a:xfrm>
            <a:custGeom>
              <a:avLst/>
              <a:gdLst>
                <a:gd name="T0" fmla="*/ 0 w 75"/>
                <a:gd name="T1" fmla="*/ 78 h 83"/>
                <a:gd name="T2" fmla="*/ 0 w 75"/>
                <a:gd name="T3" fmla="*/ 78 h 83"/>
                <a:gd name="T4" fmla="*/ 6 w 75"/>
                <a:gd name="T5" fmla="*/ 78 h 83"/>
                <a:gd name="T6" fmla="*/ 9 w 75"/>
                <a:gd name="T7" fmla="*/ 77 h 83"/>
                <a:gd name="T8" fmla="*/ 10 w 75"/>
                <a:gd name="T9" fmla="*/ 76 h 83"/>
                <a:gd name="T10" fmla="*/ 12 w 75"/>
                <a:gd name="T11" fmla="*/ 71 h 83"/>
                <a:gd name="T12" fmla="*/ 12 w 75"/>
                <a:gd name="T13" fmla="*/ 63 h 83"/>
                <a:gd name="T14" fmla="*/ 12 w 75"/>
                <a:gd name="T15" fmla="*/ 20 h 83"/>
                <a:gd name="T16" fmla="*/ 12 w 75"/>
                <a:gd name="T17" fmla="*/ 20 h 83"/>
                <a:gd name="T18" fmla="*/ 12 w 75"/>
                <a:gd name="T19" fmla="*/ 12 h 83"/>
                <a:gd name="T20" fmla="*/ 10 w 75"/>
                <a:gd name="T21" fmla="*/ 7 h 83"/>
                <a:gd name="T22" fmla="*/ 9 w 75"/>
                <a:gd name="T23" fmla="*/ 6 h 83"/>
                <a:gd name="T24" fmla="*/ 6 w 75"/>
                <a:gd name="T25" fmla="*/ 5 h 83"/>
                <a:gd name="T26" fmla="*/ 0 w 75"/>
                <a:gd name="T27" fmla="*/ 5 h 83"/>
                <a:gd name="T28" fmla="*/ 0 w 75"/>
                <a:gd name="T29" fmla="*/ 0 h 83"/>
                <a:gd name="T30" fmla="*/ 70 w 75"/>
                <a:gd name="T31" fmla="*/ 0 h 83"/>
                <a:gd name="T32" fmla="*/ 70 w 75"/>
                <a:gd name="T33" fmla="*/ 20 h 83"/>
                <a:gd name="T34" fmla="*/ 67 w 75"/>
                <a:gd name="T35" fmla="*/ 20 h 83"/>
                <a:gd name="T36" fmla="*/ 65 w 75"/>
                <a:gd name="T37" fmla="*/ 17 h 83"/>
                <a:gd name="T38" fmla="*/ 65 w 75"/>
                <a:gd name="T39" fmla="*/ 17 h 83"/>
                <a:gd name="T40" fmla="*/ 64 w 75"/>
                <a:gd name="T41" fmla="*/ 12 h 83"/>
                <a:gd name="T42" fmla="*/ 62 w 75"/>
                <a:gd name="T43" fmla="*/ 10 h 83"/>
                <a:gd name="T44" fmla="*/ 57 w 75"/>
                <a:gd name="T45" fmla="*/ 7 h 83"/>
                <a:gd name="T46" fmla="*/ 50 w 75"/>
                <a:gd name="T47" fmla="*/ 6 h 83"/>
                <a:gd name="T48" fmla="*/ 30 w 75"/>
                <a:gd name="T49" fmla="*/ 6 h 83"/>
                <a:gd name="T50" fmla="*/ 30 w 75"/>
                <a:gd name="T51" fmla="*/ 36 h 83"/>
                <a:gd name="T52" fmla="*/ 36 w 75"/>
                <a:gd name="T53" fmla="*/ 36 h 83"/>
                <a:gd name="T54" fmla="*/ 36 w 75"/>
                <a:gd name="T55" fmla="*/ 36 h 83"/>
                <a:gd name="T56" fmla="*/ 45 w 75"/>
                <a:gd name="T57" fmla="*/ 35 h 83"/>
                <a:gd name="T58" fmla="*/ 50 w 75"/>
                <a:gd name="T59" fmla="*/ 34 h 83"/>
                <a:gd name="T60" fmla="*/ 52 w 75"/>
                <a:gd name="T61" fmla="*/ 32 h 83"/>
                <a:gd name="T62" fmla="*/ 52 w 75"/>
                <a:gd name="T63" fmla="*/ 29 h 83"/>
                <a:gd name="T64" fmla="*/ 53 w 75"/>
                <a:gd name="T65" fmla="*/ 22 h 83"/>
                <a:gd name="T66" fmla="*/ 56 w 75"/>
                <a:gd name="T67" fmla="*/ 22 h 83"/>
                <a:gd name="T68" fmla="*/ 56 w 75"/>
                <a:gd name="T69" fmla="*/ 55 h 83"/>
                <a:gd name="T70" fmla="*/ 53 w 75"/>
                <a:gd name="T71" fmla="*/ 55 h 83"/>
                <a:gd name="T72" fmla="*/ 53 w 75"/>
                <a:gd name="T73" fmla="*/ 55 h 83"/>
                <a:gd name="T74" fmla="*/ 52 w 75"/>
                <a:gd name="T75" fmla="*/ 48 h 83"/>
                <a:gd name="T76" fmla="*/ 52 w 75"/>
                <a:gd name="T77" fmla="*/ 46 h 83"/>
                <a:gd name="T78" fmla="*/ 50 w 75"/>
                <a:gd name="T79" fmla="*/ 44 h 83"/>
                <a:gd name="T80" fmla="*/ 45 w 75"/>
                <a:gd name="T81" fmla="*/ 42 h 83"/>
                <a:gd name="T82" fmla="*/ 36 w 75"/>
                <a:gd name="T83" fmla="*/ 42 h 83"/>
                <a:gd name="T84" fmla="*/ 30 w 75"/>
                <a:gd name="T85" fmla="*/ 42 h 83"/>
                <a:gd name="T86" fmla="*/ 30 w 75"/>
                <a:gd name="T87" fmla="*/ 61 h 83"/>
                <a:gd name="T88" fmla="*/ 30 w 75"/>
                <a:gd name="T89" fmla="*/ 61 h 83"/>
                <a:gd name="T90" fmla="*/ 30 w 75"/>
                <a:gd name="T91" fmla="*/ 69 h 83"/>
                <a:gd name="T92" fmla="*/ 32 w 75"/>
                <a:gd name="T93" fmla="*/ 73 h 83"/>
                <a:gd name="T94" fmla="*/ 33 w 75"/>
                <a:gd name="T95" fmla="*/ 74 h 83"/>
                <a:gd name="T96" fmla="*/ 35 w 75"/>
                <a:gd name="T97" fmla="*/ 76 h 83"/>
                <a:gd name="T98" fmla="*/ 42 w 75"/>
                <a:gd name="T99" fmla="*/ 76 h 83"/>
                <a:gd name="T100" fmla="*/ 55 w 75"/>
                <a:gd name="T101" fmla="*/ 76 h 83"/>
                <a:gd name="T102" fmla="*/ 55 w 75"/>
                <a:gd name="T103" fmla="*/ 76 h 83"/>
                <a:gd name="T104" fmla="*/ 62 w 75"/>
                <a:gd name="T105" fmla="*/ 76 h 83"/>
                <a:gd name="T106" fmla="*/ 67 w 75"/>
                <a:gd name="T107" fmla="*/ 73 h 83"/>
                <a:gd name="T108" fmla="*/ 69 w 75"/>
                <a:gd name="T109" fmla="*/ 70 h 83"/>
                <a:gd name="T110" fmla="*/ 70 w 75"/>
                <a:gd name="T111" fmla="*/ 65 h 83"/>
                <a:gd name="T112" fmla="*/ 71 w 75"/>
                <a:gd name="T113" fmla="*/ 63 h 83"/>
                <a:gd name="T114" fmla="*/ 75 w 75"/>
                <a:gd name="T115" fmla="*/ 63 h 83"/>
                <a:gd name="T116" fmla="*/ 73 w 75"/>
                <a:gd name="T117" fmla="*/ 83 h 83"/>
                <a:gd name="T118" fmla="*/ 0 w 75"/>
                <a:gd name="T119" fmla="*/ 83 h 83"/>
                <a:gd name="T120" fmla="*/ 0 w 75"/>
                <a:gd name="T121"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83">
                  <a:moveTo>
                    <a:pt x="0" y="78"/>
                  </a:moveTo>
                  <a:lnTo>
                    <a:pt x="0" y="78"/>
                  </a:lnTo>
                  <a:lnTo>
                    <a:pt x="6" y="78"/>
                  </a:lnTo>
                  <a:lnTo>
                    <a:pt x="9" y="77"/>
                  </a:lnTo>
                  <a:lnTo>
                    <a:pt x="10" y="76"/>
                  </a:lnTo>
                  <a:lnTo>
                    <a:pt x="12" y="71"/>
                  </a:lnTo>
                  <a:lnTo>
                    <a:pt x="12" y="63"/>
                  </a:lnTo>
                  <a:lnTo>
                    <a:pt x="12" y="20"/>
                  </a:lnTo>
                  <a:lnTo>
                    <a:pt x="12" y="20"/>
                  </a:lnTo>
                  <a:lnTo>
                    <a:pt x="12" y="12"/>
                  </a:lnTo>
                  <a:lnTo>
                    <a:pt x="10" y="7"/>
                  </a:lnTo>
                  <a:lnTo>
                    <a:pt x="9" y="6"/>
                  </a:lnTo>
                  <a:lnTo>
                    <a:pt x="6" y="5"/>
                  </a:lnTo>
                  <a:lnTo>
                    <a:pt x="0" y="5"/>
                  </a:lnTo>
                  <a:lnTo>
                    <a:pt x="0" y="0"/>
                  </a:lnTo>
                  <a:lnTo>
                    <a:pt x="70" y="0"/>
                  </a:lnTo>
                  <a:lnTo>
                    <a:pt x="70" y="20"/>
                  </a:lnTo>
                  <a:lnTo>
                    <a:pt x="67" y="20"/>
                  </a:lnTo>
                  <a:lnTo>
                    <a:pt x="65" y="17"/>
                  </a:lnTo>
                  <a:lnTo>
                    <a:pt x="65" y="17"/>
                  </a:lnTo>
                  <a:lnTo>
                    <a:pt x="64" y="12"/>
                  </a:lnTo>
                  <a:lnTo>
                    <a:pt x="62" y="10"/>
                  </a:lnTo>
                  <a:lnTo>
                    <a:pt x="57" y="7"/>
                  </a:lnTo>
                  <a:lnTo>
                    <a:pt x="50" y="6"/>
                  </a:lnTo>
                  <a:lnTo>
                    <a:pt x="30" y="6"/>
                  </a:lnTo>
                  <a:lnTo>
                    <a:pt x="30" y="36"/>
                  </a:lnTo>
                  <a:lnTo>
                    <a:pt x="36" y="36"/>
                  </a:lnTo>
                  <a:lnTo>
                    <a:pt x="36" y="36"/>
                  </a:lnTo>
                  <a:lnTo>
                    <a:pt x="45" y="35"/>
                  </a:lnTo>
                  <a:lnTo>
                    <a:pt x="50" y="34"/>
                  </a:lnTo>
                  <a:lnTo>
                    <a:pt x="52" y="32"/>
                  </a:lnTo>
                  <a:lnTo>
                    <a:pt x="52" y="29"/>
                  </a:lnTo>
                  <a:lnTo>
                    <a:pt x="53" y="22"/>
                  </a:lnTo>
                  <a:lnTo>
                    <a:pt x="56" y="22"/>
                  </a:lnTo>
                  <a:lnTo>
                    <a:pt x="56" y="55"/>
                  </a:lnTo>
                  <a:lnTo>
                    <a:pt x="53" y="55"/>
                  </a:lnTo>
                  <a:lnTo>
                    <a:pt x="53" y="55"/>
                  </a:lnTo>
                  <a:lnTo>
                    <a:pt x="52" y="48"/>
                  </a:lnTo>
                  <a:lnTo>
                    <a:pt x="52" y="46"/>
                  </a:lnTo>
                  <a:lnTo>
                    <a:pt x="50" y="44"/>
                  </a:lnTo>
                  <a:lnTo>
                    <a:pt x="45" y="42"/>
                  </a:lnTo>
                  <a:lnTo>
                    <a:pt x="36" y="42"/>
                  </a:lnTo>
                  <a:lnTo>
                    <a:pt x="30" y="42"/>
                  </a:lnTo>
                  <a:lnTo>
                    <a:pt x="30" y="61"/>
                  </a:lnTo>
                  <a:lnTo>
                    <a:pt x="30" y="61"/>
                  </a:lnTo>
                  <a:lnTo>
                    <a:pt x="30" y="69"/>
                  </a:lnTo>
                  <a:lnTo>
                    <a:pt x="32" y="73"/>
                  </a:lnTo>
                  <a:lnTo>
                    <a:pt x="33" y="74"/>
                  </a:lnTo>
                  <a:lnTo>
                    <a:pt x="35" y="76"/>
                  </a:lnTo>
                  <a:lnTo>
                    <a:pt x="42" y="76"/>
                  </a:lnTo>
                  <a:lnTo>
                    <a:pt x="55" y="76"/>
                  </a:lnTo>
                  <a:lnTo>
                    <a:pt x="55" y="76"/>
                  </a:lnTo>
                  <a:lnTo>
                    <a:pt x="62" y="76"/>
                  </a:lnTo>
                  <a:lnTo>
                    <a:pt x="67" y="73"/>
                  </a:lnTo>
                  <a:lnTo>
                    <a:pt x="69" y="70"/>
                  </a:lnTo>
                  <a:lnTo>
                    <a:pt x="70" y="65"/>
                  </a:lnTo>
                  <a:lnTo>
                    <a:pt x="71" y="63"/>
                  </a:lnTo>
                  <a:lnTo>
                    <a:pt x="75" y="63"/>
                  </a:lnTo>
                  <a:lnTo>
                    <a:pt x="73" y="83"/>
                  </a:lnTo>
                  <a:lnTo>
                    <a:pt x="0" y="83"/>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3"/>
            <p:cNvSpPr>
              <a:spLocks/>
            </p:cNvSpPr>
            <p:nvPr userDrawn="1"/>
          </p:nvSpPr>
          <p:spPr bwMode="auto">
            <a:xfrm>
              <a:off x="4967" y="2784"/>
              <a:ext cx="92" cy="85"/>
            </a:xfrm>
            <a:custGeom>
              <a:avLst/>
              <a:gdLst>
                <a:gd name="T0" fmla="*/ 58 w 92"/>
                <a:gd name="T1" fmla="*/ 0 h 85"/>
                <a:gd name="T2" fmla="*/ 92 w 92"/>
                <a:gd name="T3" fmla="*/ 5 h 85"/>
                <a:gd name="T4" fmla="*/ 85 w 92"/>
                <a:gd name="T5" fmla="*/ 5 h 85"/>
                <a:gd name="T6" fmla="*/ 81 w 92"/>
                <a:gd name="T7" fmla="*/ 7 h 85"/>
                <a:gd name="T8" fmla="*/ 79 w 92"/>
                <a:gd name="T9" fmla="*/ 20 h 85"/>
                <a:gd name="T10" fmla="*/ 79 w 92"/>
                <a:gd name="T11" fmla="*/ 51 h 85"/>
                <a:gd name="T12" fmla="*/ 77 w 92"/>
                <a:gd name="T13" fmla="*/ 66 h 85"/>
                <a:gd name="T14" fmla="*/ 70 w 92"/>
                <a:gd name="T15" fmla="*/ 76 h 85"/>
                <a:gd name="T16" fmla="*/ 59 w 92"/>
                <a:gd name="T17" fmla="*/ 83 h 85"/>
                <a:gd name="T18" fmla="*/ 47 w 92"/>
                <a:gd name="T19" fmla="*/ 85 h 85"/>
                <a:gd name="T20" fmla="*/ 40 w 92"/>
                <a:gd name="T21" fmla="*/ 84 h 85"/>
                <a:gd name="T22" fmla="*/ 28 w 92"/>
                <a:gd name="T23" fmla="*/ 80 h 85"/>
                <a:gd name="T24" fmla="*/ 19 w 92"/>
                <a:gd name="T25" fmla="*/ 71 h 85"/>
                <a:gd name="T26" fmla="*/ 14 w 92"/>
                <a:gd name="T27" fmla="*/ 59 h 85"/>
                <a:gd name="T28" fmla="*/ 14 w 92"/>
                <a:gd name="T29" fmla="*/ 20 h 85"/>
                <a:gd name="T30" fmla="*/ 13 w 92"/>
                <a:gd name="T31" fmla="*/ 12 h 85"/>
                <a:gd name="T32" fmla="*/ 10 w 92"/>
                <a:gd name="T33" fmla="*/ 6 h 85"/>
                <a:gd name="T34" fmla="*/ 0 w 92"/>
                <a:gd name="T35" fmla="*/ 5 h 85"/>
                <a:gd name="T36" fmla="*/ 44 w 92"/>
                <a:gd name="T37" fmla="*/ 0 h 85"/>
                <a:gd name="T38" fmla="*/ 44 w 92"/>
                <a:gd name="T39" fmla="*/ 5 h 85"/>
                <a:gd name="T40" fmla="*/ 35 w 92"/>
                <a:gd name="T41" fmla="*/ 6 h 85"/>
                <a:gd name="T42" fmla="*/ 32 w 92"/>
                <a:gd name="T43" fmla="*/ 12 h 85"/>
                <a:gd name="T44" fmla="*/ 30 w 92"/>
                <a:gd name="T45" fmla="*/ 50 h 85"/>
                <a:gd name="T46" fmla="*/ 32 w 92"/>
                <a:gd name="T47" fmla="*/ 56 h 85"/>
                <a:gd name="T48" fmla="*/ 34 w 92"/>
                <a:gd name="T49" fmla="*/ 66 h 85"/>
                <a:gd name="T50" fmla="*/ 40 w 92"/>
                <a:gd name="T51" fmla="*/ 72 h 85"/>
                <a:gd name="T52" fmla="*/ 48 w 92"/>
                <a:gd name="T53" fmla="*/ 76 h 85"/>
                <a:gd name="T54" fmla="*/ 51 w 92"/>
                <a:gd name="T55" fmla="*/ 76 h 85"/>
                <a:gd name="T56" fmla="*/ 59 w 92"/>
                <a:gd name="T57" fmla="*/ 74 h 85"/>
                <a:gd name="T58" fmla="*/ 66 w 92"/>
                <a:gd name="T59" fmla="*/ 70 h 85"/>
                <a:gd name="T60" fmla="*/ 70 w 92"/>
                <a:gd name="T61" fmla="*/ 62 h 85"/>
                <a:gd name="T62" fmla="*/ 72 w 92"/>
                <a:gd name="T63" fmla="*/ 50 h 85"/>
                <a:gd name="T64" fmla="*/ 72 w 92"/>
                <a:gd name="T65" fmla="*/ 20 h 85"/>
                <a:gd name="T66" fmla="*/ 70 w 92"/>
                <a:gd name="T67" fmla="*/ 7 h 85"/>
                <a:gd name="T68" fmla="*/ 65 w 92"/>
                <a:gd name="T69" fmla="*/ 5 h 85"/>
                <a:gd name="T70" fmla="*/ 58 w 92"/>
                <a:gd name="T71"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85">
                  <a:moveTo>
                    <a:pt x="58" y="5"/>
                  </a:moveTo>
                  <a:lnTo>
                    <a:pt x="58" y="0"/>
                  </a:lnTo>
                  <a:lnTo>
                    <a:pt x="92" y="0"/>
                  </a:lnTo>
                  <a:lnTo>
                    <a:pt x="92" y="5"/>
                  </a:lnTo>
                  <a:lnTo>
                    <a:pt x="92" y="5"/>
                  </a:lnTo>
                  <a:lnTo>
                    <a:pt x="85" y="5"/>
                  </a:lnTo>
                  <a:lnTo>
                    <a:pt x="82" y="6"/>
                  </a:lnTo>
                  <a:lnTo>
                    <a:pt x="81" y="7"/>
                  </a:lnTo>
                  <a:lnTo>
                    <a:pt x="79" y="12"/>
                  </a:lnTo>
                  <a:lnTo>
                    <a:pt x="79" y="20"/>
                  </a:lnTo>
                  <a:lnTo>
                    <a:pt x="79" y="51"/>
                  </a:lnTo>
                  <a:lnTo>
                    <a:pt x="79" y="51"/>
                  </a:lnTo>
                  <a:lnTo>
                    <a:pt x="79" y="59"/>
                  </a:lnTo>
                  <a:lnTo>
                    <a:pt x="77" y="66"/>
                  </a:lnTo>
                  <a:lnTo>
                    <a:pt x="73" y="71"/>
                  </a:lnTo>
                  <a:lnTo>
                    <a:pt x="70" y="76"/>
                  </a:lnTo>
                  <a:lnTo>
                    <a:pt x="65" y="80"/>
                  </a:lnTo>
                  <a:lnTo>
                    <a:pt x="59" y="83"/>
                  </a:lnTo>
                  <a:lnTo>
                    <a:pt x="52" y="84"/>
                  </a:lnTo>
                  <a:lnTo>
                    <a:pt x="47" y="85"/>
                  </a:lnTo>
                  <a:lnTo>
                    <a:pt x="47" y="85"/>
                  </a:lnTo>
                  <a:lnTo>
                    <a:pt x="40" y="84"/>
                  </a:lnTo>
                  <a:lnTo>
                    <a:pt x="34" y="83"/>
                  </a:lnTo>
                  <a:lnTo>
                    <a:pt x="28" y="80"/>
                  </a:lnTo>
                  <a:lnTo>
                    <a:pt x="24" y="76"/>
                  </a:lnTo>
                  <a:lnTo>
                    <a:pt x="19" y="71"/>
                  </a:lnTo>
                  <a:lnTo>
                    <a:pt x="17" y="66"/>
                  </a:lnTo>
                  <a:lnTo>
                    <a:pt x="14" y="59"/>
                  </a:lnTo>
                  <a:lnTo>
                    <a:pt x="14" y="51"/>
                  </a:lnTo>
                  <a:lnTo>
                    <a:pt x="14" y="20"/>
                  </a:lnTo>
                  <a:lnTo>
                    <a:pt x="14" y="20"/>
                  </a:lnTo>
                  <a:lnTo>
                    <a:pt x="13" y="12"/>
                  </a:lnTo>
                  <a:lnTo>
                    <a:pt x="12" y="7"/>
                  </a:lnTo>
                  <a:lnTo>
                    <a:pt x="10" y="6"/>
                  </a:lnTo>
                  <a:lnTo>
                    <a:pt x="7" y="5"/>
                  </a:lnTo>
                  <a:lnTo>
                    <a:pt x="0" y="5"/>
                  </a:lnTo>
                  <a:lnTo>
                    <a:pt x="0" y="0"/>
                  </a:lnTo>
                  <a:lnTo>
                    <a:pt x="44" y="0"/>
                  </a:lnTo>
                  <a:lnTo>
                    <a:pt x="44" y="5"/>
                  </a:lnTo>
                  <a:lnTo>
                    <a:pt x="44" y="5"/>
                  </a:lnTo>
                  <a:lnTo>
                    <a:pt x="37" y="5"/>
                  </a:lnTo>
                  <a:lnTo>
                    <a:pt x="35" y="6"/>
                  </a:lnTo>
                  <a:lnTo>
                    <a:pt x="33" y="7"/>
                  </a:lnTo>
                  <a:lnTo>
                    <a:pt x="32" y="12"/>
                  </a:lnTo>
                  <a:lnTo>
                    <a:pt x="30" y="20"/>
                  </a:lnTo>
                  <a:lnTo>
                    <a:pt x="30" y="50"/>
                  </a:lnTo>
                  <a:lnTo>
                    <a:pt x="30" y="50"/>
                  </a:lnTo>
                  <a:lnTo>
                    <a:pt x="32" y="56"/>
                  </a:lnTo>
                  <a:lnTo>
                    <a:pt x="33" y="62"/>
                  </a:lnTo>
                  <a:lnTo>
                    <a:pt x="34" y="66"/>
                  </a:lnTo>
                  <a:lnTo>
                    <a:pt x="37" y="70"/>
                  </a:lnTo>
                  <a:lnTo>
                    <a:pt x="40" y="72"/>
                  </a:lnTo>
                  <a:lnTo>
                    <a:pt x="43" y="74"/>
                  </a:lnTo>
                  <a:lnTo>
                    <a:pt x="48" y="76"/>
                  </a:lnTo>
                  <a:lnTo>
                    <a:pt x="51" y="76"/>
                  </a:lnTo>
                  <a:lnTo>
                    <a:pt x="51" y="76"/>
                  </a:lnTo>
                  <a:lnTo>
                    <a:pt x="56" y="76"/>
                  </a:lnTo>
                  <a:lnTo>
                    <a:pt x="59" y="74"/>
                  </a:lnTo>
                  <a:lnTo>
                    <a:pt x="63" y="72"/>
                  </a:lnTo>
                  <a:lnTo>
                    <a:pt x="66" y="70"/>
                  </a:lnTo>
                  <a:lnTo>
                    <a:pt x="69" y="66"/>
                  </a:lnTo>
                  <a:lnTo>
                    <a:pt x="70" y="62"/>
                  </a:lnTo>
                  <a:lnTo>
                    <a:pt x="71" y="56"/>
                  </a:lnTo>
                  <a:lnTo>
                    <a:pt x="72" y="50"/>
                  </a:lnTo>
                  <a:lnTo>
                    <a:pt x="72" y="20"/>
                  </a:lnTo>
                  <a:lnTo>
                    <a:pt x="72" y="20"/>
                  </a:lnTo>
                  <a:lnTo>
                    <a:pt x="71" y="12"/>
                  </a:lnTo>
                  <a:lnTo>
                    <a:pt x="70" y="7"/>
                  </a:lnTo>
                  <a:lnTo>
                    <a:pt x="67" y="6"/>
                  </a:lnTo>
                  <a:lnTo>
                    <a:pt x="65" y="5"/>
                  </a:lnTo>
                  <a:lnTo>
                    <a:pt x="58" y="5"/>
                  </a:lnTo>
                  <a:lnTo>
                    <a:pt x="5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4"/>
            <p:cNvSpPr>
              <a:spLocks/>
            </p:cNvSpPr>
            <p:nvPr userDrawn="1"/>
          </p:nvSpPr>
          <p:spPr bwMode="auto">
            <a:xfrm>
              <a:off x="5064" y="2784"/>
              <a:ext cx="96" cy="85"/>
            </a:xfrm>
            <a:custGeom>
              <a:avLst/>
              <a:gdLst>
                <a:gd name="T0" fmla="*/ 79 w 96"/>
                <a:gd name="T1" fmla="*/ 17 h 85"/>
                <a:gd name="T2" fmla="*/ 50 w 96"/>
                <a:gd name="T3" fmla="*/ 85 h 85"/>
                <a:gd name="T4" fmla="*/ 47 w 96"/>
                <a:gd name="T5" fmla="*/ 85 h 85"/>
                <a:gd name="T6" fmla="*/ 18 w 96"/>
                <a:gd name="T7" fmla="*/ 17 h 85"/>
                <a:gd name="T8" fmla="*/ 18 w 96"/>
                <a:gd name="T9" fmla="*/ 17 h 85"/>
                <a:gd name="T10" fmla="*/ 14 w 96"/>
                <a:gd name="T11" fmla="*/ 11 h 85"/>
                <a:gd name="T12" fmla="*/ 12 w 96"/>
                <a:gd name="T13" fmla="*/ 7 h 85"/>
                <a:gd name="T14" fmla="*/ 7 w 96"/>
                <a:gd name="T15" fmla="*/ 5 h 85"/>
                <a:gd name="T16" fmla="*/ 0 w 96"/>
                <a:gd name="T17" fmla="*/ 5 h 85"/>
                <a:gd name="T18" fmla="*/ 0 w 96"/>
                <a:gd name="T19" fmla="*/ 0 h 85"/>
                <a:gd name="T20" fmla="*/ 46 w 96"/>
                <a:gd name="T21" fmla="*/ 0 h 85"/>
                <a:gd name="T22" fmla="*/ 46 w 96"/>
                <a:gd name="T23" fmla="*/ 5 h 85"/>
                <a:gd name="T24" fmla="*/ 46 w 96"/>
                <a:gd name="T25" fmla="*/ 5 h 85"/>
                <a:gd name="T26" fmla="*/ 39 w 96"/>
                <a:gd name="T27" fmla="*/ 5 h 85"/>
                <a:gd name="T28" fmla="*/ 35 w 96"/>
                <a:gd name="T29" fmla="*/ 7 h 85"/>
                <a:gd name="T30" fmla="*/ 34 w 96"/>
                <a:gd name="T31" fmla="*/ 9 h 85"/>
                <a:gd name="T32" fmla="*/ 34 w 96"/>
                <a:gd name="T33" fmla="*/ 10 h 85"/>
                <a:gd name="T34" fmla="*/ 35 w 96"/>
                <a:gd name="T35" fmla="*/ 15 h 85"/>
                <a:gd name="T36" fmla="*/ 55 w 96"/>
                <a:gd name="T37" fmla="*/ 59 h 85"/>
                <a:gd name="T38" fmla="*/ 73 w 96"/>
                <a:gd name="T39" fmla="*/ 15 h 85"/>
                <a:gd name="T40" fmla="*/ 73 w 96"/>
                <a:gd name="T41" fmla="*/ 15 h 85"/>
                <a:gd name="T42" fmla="*/ 74 w 96"/>
                <a:gd name="T43" fmla="*/ 10 h 85"/>
                <a:gd name="T44" fmla="*/ 74 w 96"/>
                <a:gd name="T45" fmla="*/ 9 h 85"/>
                <a:gd name="T46" fmla="*/ 73 w 96"/>
                <a:gd name="T47" fmla="*/ 7 h 85"/>
                <a:gd name="T48" fmla="*/ 70 w 96"/>
                <a:gd name="T49" fmla="*/ 5 h 85"/>
                <a:gd name="T50" fmla="*/ 63 w 96"/>
                <a:gd name="T51" fmla="*/ 5 h 85"/>
                <a:gd name="T52" fmla="*/ 63 w 96"/>
                <a:gd name="T53" fmla="*/ 0 h 85"/>
                <a:gd name="T54" fmla="*/ 96 w 96"/>
                <a:gd name="T55" fmla="*/ 0 h 85"/>
                <a:gd name="T56" fmla="*/ 96 w 96"/>
                <a:gd name="T57" fmla="*/ 5 h 85"/>
                <a:gd name="T58" fmla="*/ 96 w 96"/>
                <a:gd name="T59" fmla="*/ 5 h 85"/>
                <a:gd name="T60" fmla="*/ 91 w 96"/>
                <a:gd name="T61" fmla="*/ 5 h 85"/>
                <a:gd name="T62" fmla="*/ 86 w 96"/>
                <a:gd name="T63" fmla="*/ 7 h 85"/>
                <a:gd name="T64" fmla="*/ 82 w 96"/>
                <a:gd name="T65" fmla="*/ 11 h 85"/>
                <a:gd name="T66" fmla="*/ 79 w 96"/>
                <a:gd name="T67" fmla="*/ 17 h 85"/>
                <a:gd name="T68" fmla="*/ 79 w 96"/>
                <a:gd name="T69" fmla="*/ 1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5">
                  <a:moveTo>
                    <a:pt x="79" y="17"/>
                  </a:moveTo>
                  <a:lnTo>
                    <a:pt x="50" y="85"/>
                  </a:lnTo>
                  <a:lnTo>
                    <a:pt x="47" y="85"/>
                  </a:lnTo>
                  <a:lnTo>
                    <a:pt x="18" y="17"/>
                  </a:lnTo>
                  <a:lnTo>
                    <a:pt x="18" y="17"/>
                  </a:lnTo>
                  <a:lnTo>
                    <a:pt x="14" y="11"/>
                  </a:lnTo>
                  <a:lnTo>
                    <a:pt x="12" y="7"/>
                  </a:lnTo>
                  <a:lnTo>
                    <a:pt x="7" y="5"/>
                  </a:lnTo>
                  <a:lnTo>
                    <a:pt x="0" y="5"/>
                  </a:lnTo>
                  <a:lnTo>
                    <a:pt x="0" y="0"/>
                  </a:lnTo>
                  <a:lnTo>
                    <a:pt x="46" y="0"/>
                  </a:lnTo>
                  <a:lnTo>
                    <a:pt x="46" y="5"/>
                  </a:lnTo>
                  <a:lnTo>
                    <a:pt x="46" y="5"/>
                  </a:lnTo>
                  <a:lnTo>
                    <a:pt x="39" y="5"/>
                  </a:lnTo>
                  <a:lnTo>
                    <a:pt x="35" y="7"/>
                  </a:lnTo>
                  <a:lnTo>
                    <a:pt x="34" y="9"/>
                  </a:lnTo>
                  <a:lnTo>
                    <a:pt x="34" y="10"/>
                  </a:lnTo>
                  <a:lnTo>
                    <a:pt x="35" y="15"/>
                  </a:lnTo>
                  <a:lnTo>
                    <a:pt x="55" y="59"/>
                  </a:lnTo>
                  <a:lnTo>
                    <a:pt x="73" y="15"/>
                  </a:lnTo>
                  <a:lnTo>
                    <a:pt x="73" y="15"/>
                  </a:lnTo>
                  <a:lnTo>
                    <a:pt x="74" y="10"/>
                  </a:lnTo>
                  <a:lnTo>
                    <a:pt x="74" y="9"/>
                  </a:lnTo>
                  <a:lnTo>
                    <a:pt x="73" y="7"/>
                  </a:lnTo>
                  <a:lnTo>
                    <a:pt x="70" y="5"/>
                  </a:lnTo>
                  <a:lnTo>
                    <a:pt x="63" y="5"/>
                  </a:lnTo>
                  <a:lnTo>
                    <a:pt x="63" y="0"/>
                  </a:lnTo>
                  <a:lnTo>
                    <a:pt x="96" y="0"/>
                  </a:lnTo>
                  <a:lnTo>
                    <a:pt x="96" y="5"/>
                  </a:lnTo>
                  <a:lnTo>
                    <a:pt x="96" y="5"/>
                  </a:lnTo>
                  <a:lnTo>
                    <a:pt x="91" y="5"/>
                  </a:lnTo>
                  <a:lnTo>
                    <a:pt x="86" y="7"/>
                  </a:lnTo>
                  <a:lnTo>
                    <a:pt x="82" y="11"/>
                  </a:lnTo>
                  <a:lnTo>
                    <a:pt x="79" y="17"/>
                  </a:lnTo>
                  <a:lnTo>
                    <a:pt x="7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5"/>
            <p:cNvSpPr>
              <a:spLocks noEditPoints="1"/>
            </p:cNvSpPr>
            <p:nvPr userDrawn="1"/>
          </p:nvSpPr>
          <p:spPr bwMode="auto">
            <a:xfrm>
              <a:off x="5168" y="2782"/>
              <a:ext cx="91" cy="87"/>
            </a:xfrm>
            <a:custGeom>
              <a:avLst/>
              <a:gdLst>
                <a:gd name="T0" fmla="*/ 45 w 91"/>
                <a:gd name="T1" fmla="*/ 87 h 87"/>
                <a:gd name="T2" fmla="*/ 28 w 91"/>
                <a:gd name="T3" fmla="*/ 83 h 87"/>
                <a:gd name="T4" fmla="*/ 14 w 91"/>
                <a:gd name="T5" fmla="*/ 74 h 87"/>
                <a:gd name="T6" fmla="*/ 4 w 91"/>
                <a:gd name="T7" fmla="*/ 60 h 87"/>
                <a:gd name="T8" fmla="*/ 0 w 91"/>
                <a:gd name="T9" fmla="*/ 43 h 87"/>
                <a:gd name="T10" fmla="*/ 2 w 91"/>
                <a:gd name="T11" fmla="*/ 35 h 87"/>
                <a:gd name="T12" fmla="*/ 9 w 91"/>
                <a:gd name="T13" fmla="*/ 20 h 87"/>
                <a:gd name="T14" fmla="*/ 20 w 91"/>
                <a:gd name="T15" fmla="*/ 8 h 87"/>
                <a:gd name="T16" fmla="*/ 36 w 91"/>
                <a:gd name="T17" fmla="*/ 1 h 87"/>
                <a:gd name="T18" fmla="*/ 45 w 91"/>
                <a:gd name="T19" fmla="*/ 0 h 87"/>
                <a:gd name="T20" fmla="*/ 64 w 91"/>
                <a:gd name="T21" fmla="*/ 4 h 87"/>
                <a:gd name="T22" fmla="*/ 78 w 91"/>
                <a:gd name="T23" fmla="*/ 13 h 87"/>
                <a:gd name="T24" fmla="*/ 87 w 91"/>
                <a:gd name="T25" fmla="*/ 27 h 87"/>
                <a:gd name="T26" fmla="*/ 91 w 91"/>
                <a:gd name="T27" fmla="*/ 43 h 87"/>
                <a:gd name="T28" fmla="*/ 91 w 91"/>
                <a:gd name="T29" fmla="*/ 52 h 87"/>
                <a:gd name="T30" fmla="*/ 84 w 91"/>
                <a:gd name="T31" fmla="*/ 67 h 87"/>
                <a:gd name="T32" fmla="*/ 71 w 91"/>
                <a:gd name="T33" fmla="*/ 79 h 87"/>
                <a:gd name="T34" fmla="*/ 55 w 91"/>
                <a:gd name="T35" fmla="*/ 86 h 87"/>
                <a:gd name="T36" fmla="*/ 45 w 91"/>
                <a:gd name="T37" fmla="*/ 87 h 87"/>
                <a:gd name="T38" fmla="*/ 45 w 91"/>
                <a:gd name="T39" fmla="*/ 7 h 87"/>
                <a:gd name="T40" fmla="*/ 34 w 91"/>
                <a:gd name="T41" fmla="*/ 11 h 87"/>
                <a:gd name="T42" fmla="*/ 25 w 91"/>
                <a:gd name="T43" fmla="*/ 19 h 87"/>
                <a:gd name="T44" fmla="*/ 20 w 91"/>
                <a:gd name="T45" fmla="*/ 30 h 87"/>
                <a:gd name="T46" fmla="*/ 19 w 91"/>
                <a:gd name="T47" fmla="*/ 43 h 87"/>
                <a:gd name="T48" fmla="*/ 19 w 91"/>
                <a:gd name="T49" fmla="*/ 50 h 87"/>
                <a:gd name="T50" fmla="*/ 22 w 91"/>
                <a:gd name="T51" fmla="*/ 63 h 87"/>
                <a:gd name="T52" fmla="*/ 29 w 91"/>
                <a:gd name="T53" fmla="*/ 73 h 87"/>
                <a:gd name="T54" fmla="*/ 40 w 91"/>
                <a:gd name="T55" fmla="*/ 79 h 87"/>
                <a:gd name="T56" fmla="*/ 45 w 91"/>
                <a:gd name="T57" fmla="*/ 80 h 87"/>
                <a:gd name="T58" fmla="*/ 58 w 91"/>
                <a:gd name="T59" fmla="*/ 76 h 87"/>
                <a:gd name="T60" fmla="*/ 66 w 91"/>
                <a:gd name="T61" fmla="*/ 68 h 87"/>
                <a:gd name="T62" fmla="*/ 71 w 91"/>
                <a:gd name="T63" fmla="*/ 56 h 87"/>
                <a:gd name="T64" fmla="*/ 73 w 91"/>
                <a:gd name="T65" fmla="*/ 43 h 87"/>
                <a:gd name="T66" fmla="*/ 72 w 91"/>
                <a:gd name="T67" fmla="*/ 37 h 87"/>
                <a:gd name="T68" fmla="*/ 70 w 91"/>
                <a:gd name="T69" fmla="*/ 24 h 87"/>
                <a:gd name="T70" fmla="*/ 63 w 91"/>
                <a:gd name="T71" fmla="*/ 14 h 87"/>
                <a:gd name="T72" fmla="*/ 52 w 91"/>
                <a:gd name="T73" fmla="*/ 8 h 87"/>
                <a:gd name="T74" fmla="*/ 45 w 91"/>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7">
                  <a:moveTo>
                    <a:pt x="45" y="87"/>
                  </a:moveTo>
                  <a:lnTo>
                    <a:pt x="45" y="87"/>
                  </a:lnTo>
                  <a:lnTo>
                    <a:pt x="36" y="86"/>
                  </a:lnTo>
                  <a:lnTo>
                    <a:pt x="28" y="83"/>
                  </a:lnTo>
                  <a:lnTo>
                    <a:pt x="20" y="79"/>
                  </a:lnTo>
                  <a:lnTo>
                    <a:pt x="14" y="74"/>
                  </a:lnTo>
                  <a:lnTo>
                    <a:pt x="9" y="67"/>
                  </a:lnTo>
                  <a:lnTo>
                    <a:pt x="4" y="60"/>
                  </a:lnTo>
                  <a:lnTo>
                    <a:pt x="2" y="52"/>
                  </a:lnTo>
                  <a:lnTo>
                    <a:pt x="0" y="43"/>
                  </a:lnTo>
                  <a:lnTo>
                    <a:pt x="0" y="43"/>
                  </a:lnTo>
                  <a:lnTo>
                    <a:pt x="2" y="35"/>
                  </a:lnTo>
                  <a:lnTo>
                    <a:pt x="4" y="27"/>
                  </a:lnTo>
                  <a:lnTo>
                    <a:pt x="9" y="20"/>
                  </a:lnTo>
                  <a:lnTo>
                    <a:pt x="14" y="13"/>
                  </a:lnTo>
                  <a:lnTo>
                    <a:pt x="20" y="8"/>
                  </a:lnTo>
                  <a:lnTo>
                    <a:pt x="28" y="4"/>
                  </a:lnTo>
                  <a:lnTo>
                    <a:pt x="36" y="1"/>
                  </a:lnTo>
                  <a:lnTo>
                    <a:pt x="45" y="0"/>
                  </a:lnTo>
                  <a:lnTo>
                    <a:pt x="45" y="0"/>
                  </a:lnTo>
                  <a:lnTo>
                    <a:pt x="55" y="1"/>
                  </a:lnTo>
                  <a:lnTo>
                    <a:pt x="64" y="4"/>
                  </a:lnTo>
                  <a:lnTo>
                    <a:pt x="71" y="8"/>
                  </a:lnTo>
                  <a:lnTo>
                    <a:pt x="78" y="13"/>
                  </a:lnTo>
                  <a:lnTo>
                    <a:pt x="84" y="20"/>
                  </a:lnTo>
                  <a:lnTo>
                    <a:pt x="87" y="27"/>
                  </a:lnTo>
                  <a:lnTo>
                    <a:pt x="91" y="35"/>
                  </a:lnTo>
                  <a:lnTo>
                    <a:pt x="91" y="43"/>
                  </a:lnTo>
                  <a:lnTo>
                    <a:pt x="91" y="43"/>
                  </a:lnTo>
                  <a:lnTo>
                    <a:pt x="91" y="52"/>
                  </a:lnTo>
                  <a:lnTo>
                    <a:pt x="87" y="60"/>
                  </a:lnTo>
                  <a:lnTo>
                    <a:pt x="84" y="67"/>
                  </a:lnTo>
                  <a:lnTo>
                    <a:pt x="78" y="74"/>
                  </a:lnTo>
                  <a:lnTo>
                    <a:pt x="71" y="79"/>
                  </a:lnTo>
                  <a:lnTo>
                    <a:pt x="64" y="83"/>
                  </a:lnTo>
                  <a:lnTo>
                    <a:pt x="55" y="86"/>
                  </a:lnTo>
                  <a:lnTo>
                    <a:pt x="45" y="87"/>
                  </a:lnTo>
                  <a:lnTo>
                    <a:pt x="45" y="87"/>
                  </a:lnTo>
                  <a:close/>
                  <a:moveTo>
                    <a:pt x="45" y="7"/>
                  </a:moveTo>
                  <a:lnTo>
                    <a:pt x="45" y="7"/>
                  </a:lnTo>
                  <a:lnTo>
                    <a:pt x="40" y="8"/>
                  </a:lnTo>
                  <a:lnTo>
                    <a:pt x="34" y="11"/>
                  </a:lnTo>
                  <a:lnTo>
                    <a:pt x="29" y="14"/>
                  </a:lnTo>
                  <a:lnTo>
                    <a:pt x="25" y="19"/>
                  </a:lnTo>
                  <a:lnTo>
                    <a:pt x="22" y="24"/>
                  </a:lnTo>
                  <a:lnTo>
                    <a:pt x="20" y="30"/>
                  </a:lnTo>
                  <a:lnTo>
                    <a:pt x="19" y="37"/>
                  </a:lnTo>
                  <a:lnTo>
                    <a:pt x="19" y="43"/>
                  </a:lnTo>
                  <a:lnTo>
                    <a:pt x="19" y="43"/>
                  </a:lnTo>
                  <a:lnTo>
                    <a:pt x="19" y="50"/>
                  </a:lnTo>
                  <a:lnTo>
                    <a:pt x="20" y="56"/>
                  </a:lnTo>
                  <a:lnTo>
                    <a:pt x="22" y="63"/>
                  </a:lnTo>
                  <a:lnTo>
                    <a:pt x="25" y="68"/>
                  </a:lnTo>
                  <a:lnTo>
                    <a:pt x="29" y="73"/>
                  </a:lnTo>
                  <a:lnTo>
                    <a:pt x="34" y="76"/>
                  </a:lnTo>
                  <a:lnTo>
                    <a:pt x="40" y="79"/>
                  </a:lnTo>
                  <a:lnTo>
                    <a:pt x="45" y="80"/>
                  </a:lnTo>
                  <a:lnTo>
                    <a:pt x="45" y="80"/>
                  </a:lnTo>
                  <a:lnTo>
                    <a:pt x="52" y="79"/>
                  </a:lnTo>
                  <a:lnTo>
                    <a:pt x="58" y="76"/>
                  </a:lnTo>
                  <a:lnTo>
                    <a:pt x="63" y="73"/>
                  </a:lnTo>
                  <a:lnTo>
                    <a:pt x="66" y="68"/>
                  </a:lnTo>
                  <a:lnTo>
                    <a:pt x="70" y="63"/>
                  </a:lnTo>
                  <a:lnTo>
                    <a:pt x="71" y="56"/>
                  </a:lnTo>
                  <a:lnTo>
                    <a:pt x="72" y="50"/>
                  </a:lnTo>
                  <a:lnTo>
                    <a:pt x="73" y="43"/>
                  </a:lnTo>
                  <a:lnTo>
                    <a:pt x="73" y="43"/>
                  </a:lnTo>
                  <a:lnTo>
                    <a:pt x="72" y="37"/>
                  </a:lnTo>
                  <a:lnTo>
                    <a:pt x="71" y="30"/>
                  </a:lnTo>
                  <a:lnTo>
                    <a:pt x="70" y="24"/>
                  </a:lnTo>
                  <a:lnTo>
                    <a:pt x="66" y="19"/>
                  </a:lnTo>
                  <a:lnTo>
                    <a:pt x="63" y="14"/>
                  </a:lnTo>
                  <a:lnTo>
                    <a:pt x="58" y="11"/>
                  </a:lnTo>
                  <a:lnTo>
                    <a:pt x="52" y="8"/>
                  </a:lnTo>
                  <a:lnTo>
                    <a:pt x="45" y="7"/>
                  </a:lnTo>
                  <a:lnTo>
                    <a:pt x="4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6"/>
            <p:cNvSpPr>
              <a:spLocks/>
            </p:cNvSpPr>
            <p:nvPr userDrawn="1"/>
          </p:nvSpPr>
          <p:spPr bwMode="auto">
            <a:xfrm>
              <a:off x="5285" y="2782"/>
              <a:ext cx="57" cy="87"/>
            </a:xfrm>
            <a:custGeom>
              <a:avLst/>
              <a:gdLst>
                <a:gd name="T0" fmla="*/ 0 w 57"/>
                <a:gd name="T1" fmla="*/ 87 h 87"/>
                <a:gd name="T2" fmla="*/ 5 w 57"/>
                <a:gd name="T3" fmla="*/ 57 h 87"/>
                <a:gd name="T4" fmla="*/ 6 w 57"/>
                <a:gd name="T5" fmla="*/ 61 h 87"/>
                <a:gd name="T6" fmla="*/ 11 w 57"/>
                <a:gd name="T7" fmla="*/ 71 h 87"/>
                <a:gd name="T8" fmla="*/ 17 w 57"/>
                <a:gd name="T9" fmla="*/ 76 h 87"/>
                <a:gd name="T10" fmla="*/ 26 w 57"/>
                <a:gd name="T11" fmla="*/ 80 h 87"/>
                <a:gd name="T12" fmla="*/ 29 w 57"/>
                <a:gd name="T13" fmla="*/ 80 h 87"/>
                <a:gd name="T14" fmla="*/ 39 w 57"/>
                <a:gd name="T15" fmla="*/ 76 h 87"/>
                <a:gd name="T16" fmla="*/ 43 w 57"/>
                <a:gd name="T17" fmla="*/ 67 h 87"/>
                <a:gd name="T18" fmla="*/ 42 w 57"/>
                <a:gd name="T19" fmla="*/ 63 h 87"/>
                <a:gd name="T20" fmla="*/ 37 w 57"/>
                <a:gd name="T21" fmla="*/ 56 h 87"/>
                <a:gd name="T22" fmla="*/ 20 w 57"/>
                <a:gd name="T23" fmla="*/ 46 h 87"/>
                <a:gd name="T24" fmla="*/ 12 w 57"/>
                <a:gd name="T25" fmla="*/ 42 h 87"/>
                <a:gd name="T26" fmla="*/ 4 w 57"/>
                <a:gd name="T27" fmla="*/ 34 h 87"/>
                <a:gd name="T28" fmla="*/ 1 w 57"/>
                <a:gd name="T29" fmla="*/ 26 h 87"/>
                <a:gd name="T30" fmla="*/ 1 w 57"/>
                <a:gd name="T31" fmla="*/ 21 h 87"/>
                <a:gd name="T32" fmla="*/ 4 w 57"/>
                <a:gd name="T33" fmla="*/ 13 h 87"/>
                <a:gd name="T34" fmla="*/ 8 w 57"/>
                <a:gd name="T35" fmla="*/ 6 h 87"/>
                <a:gd name="T36" fmla="*/ 15 w 57"/>
                <a:gd name="T37" fmla="*/ 2 h 87"/>
                <a:gd name="T38" fmla="*/ 26 w 57"/>
                <a:gd name="T39" fmla="*/ 0 h 87"/>
                <a:gd name="T40" fmla="*/ 30 w 57"/>
                <a:gd name="T41" fmla="*/ 1 h 87"/>
                <a:gd name="T42" fmla="*/ 42 w 57"/>
                <a:gd name="T43" fmla="*/ 6 h 87"/>
                <a:gd name="T44" fmla="*/ 44 w 57"/>
                <a:gd name="T45" fmla="*/ 4 h 87"/>
                <a:gd name="T46" fmla="*/ 50 w 57"/>
                <a:gd name="T47" fmla="*/ 0 h 87"/>
                <a:gd name="T48" fmla="*/ 45 w 57"/>
                <a:gd name="T49" fmla="*/ 29 h 87"/>
                <a:gd name="T50" fmla="*/ 44 w 57"/>
                <a:gd name="T51" fmla="*/ 21 h 87"/>
                <a:gd name="T52" fmla="*/ 38 w 57"/>
                <a:gd name="T53" fmla="*/ 11 h 87"/>
                <a:gd name="T54" fmla="*/ 30 w 57"/>
                <a:gd name="T55" fmla="*/ 7 h 87"/>
                <a:gd name="T56" fmla="*/ 26 w 57"/>
                <a:gd name="T57" fmla="*/ 6 h 87"/>
                <a:gd name="T58" fmla="*/ 19 w 57"/>
                <a:gd name="T59" fmla="*/ 9 h 87"/>
                <a:gd name="T60" fmla="*/ 15 w 57"/>
                <a:gd name="T61" fmla="*/ 17 h 87"/>
                <a:gd name="T62" fmla="*/ 15 w 57"/>
                <a:gd name="T63" fmla="*/ 21 h 87"/>
                <a:gd name="T64" fmla="*/ 21 w 57"/>
                <a:gd name="T65" fmla="*/ 28 h 87"/>
                <a:gd name="T66" fmla="*/ 38 w 57"/>
                <a:gd name="T67" fmla="*/ 37 h 87"/>
                <a:gd name="T68" fmla="*/ 45 w 57"/>
                <a:gd name="T69" fmla="*/ 42 h 87"/>
                <a:gd name="T70" fmla="*/ 54 w 57"/>
                <a:gd name="T71" fmla="*/ 54 h 87"/>
                <a:gd name="T72" fmla="*/ 57 w 57"/>
                <a:gd name="T73" fmla="*/ 61 h 87"/>
                <a:gd name="T74" fmla="*/ 56 w 57"/>
                <a:gd name="T75" fmla="*/ 67 h 87"/>
                <a:gd name="T76" fmla="*/ 51 w 57"/>
                <a:gd name="T77" fmla="*/ 76 h 87"/>
                <a:gd name="T78" fmla="*/ 44 w 57"/>
                <a:gd name="T79" fmla="*/ 82 h 87"/>
                <a:gd name="T80" fmla="*/ 35 w 57"/>
                <a:gd name="T81" fmla="*/ 86 h 87"/>
                <a:gd name="T82" fmla="*/ 29 w 57"/>
                <a:gd name="T83" fmla="*/ 87 h 87"/>
                <a:gd name="T84" fmla="*/ 16 w 57"/>
                <a:gd name="T85" fmla="*/ 83 h 87"/>
                <a:gd name="T86" fmla="*/ 8 w 57"/>
                <a:gd name="T87" fmla="*/ 80 h 87"/>
                <a:gd name="T88" fmla="*/ 4 w 57"/>
                <a:gd name="T8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 h="87">
                  <a:moveTo>
                    <a:pt x="4" y="87"/>
                  </a:moveTo>
                  <a:lnTo>
                    <a:pt x="0" y="87"/>
                  </a:lnTo>
                  <a:lnTo>
                    <a:pt x="0" y="57"/>
                  </a:lnTo>
                  <a:lnTo>
                    <a:pt x="5" y="57"/>
                  </a:lnTo>
                  <a:lnTo>
                    <a:pt x="5" y="57"/>
                  </a:lnTo>
                  <a:lnTo>
                    <a:pt x="6" y="61"/>
                  </a:lnTo>
                  <a:lnTo>
                    <a:pt x="7" y="66"/>
                  </a:lnTo>
                  <a:lnTo>
                    <a:pt x="11" y="71"/>
                  </a:lnTo>
                  <a:lnTo>
                    <a:pt x="14" y="74"/>
                  </a:lnTo>
                  <a:lnTo>
                    <a:pt x="17" y="76"/>
                  </a:lnTo>
                  <a:lnTo>
                    <a:pt x="21" y="79"/>
                  </a:lnTo>
                  <a:lnTo>
                    <a:pt x="26" y="80"/>
                  </a:lnTo>
                  <a:lnTo>
                    <a:pt x="29" y="80"/>
                  </a:lnTo>
                  <a:lnTo>
                    <a:pt x="29" y="80"/>
                  </a:lnTo>
                  <a:lnTo>
                    <a:pt x="35" y="80"/>
                  </a:lnTo>
                  <a:lnTo>
                    <a:pt x="39" y="76"/>
                  </a:lnTo>
                  <a:lnTo>
                    <a:pt x="42" y="73"/>
                  </a:lnTo>
                  <a:lnTo>
                    <a:pt x="43" y="67"/>
                  </a:lnTo>
                  <a:lnTo>
                    <a:pt x="43" y="67"/>
                  </a:lnTo>
                  <a:lnTo>
                    <a:pt x="42" y="63"/>
                  </a:lnTo>
                  <a:lnTo>
                    <a:pt x="41" y="59"/>
                  </a:lnTo>
                  <a:lnTo>
                    <a:pt x="37" y="56"/>
                  </a:lnTo>
                  <a:lnTo>
                    <a:pt x="32" y="53"/>
                  </a:lnTo>
                  <a:lnTo>
                    <a:pt x="20" y="46"/>
                  </a:lnTo>
                  <a:lnTo>
                    <a:pt x="20" y="46"/>
                  </a:lnTo>
                  <a:lnTo>
                    <a:pt x="12" y="42"/>
                  </a:lnTo>
                  <a:lnTo>
                    <a:pt x="6" y="36"/>
                  </a:lnTo>
                  <a:lnTo>
                    <a:pt x="4" y="34"/>
                  </a:lnTo>
                  <a:lnTo>
                    <a:pt x="2" y="29"/>
                  </a:lnTo>
                  <a:lnTo>
                    <a:pt x="1" y="26"/>
                  </a:lnTo>
                  <a:lnTo>
                    <a:pt x="1" y="21"/>
                  </a:lnTo>
                  <a:lnTo>
                    <a:pt x="1" y="21"/>
                  </a:lnTo>
                  <a:lnTo>
                    <a:pt x="1" y="16"/>
                  </a:lnTo>
                  <a:lnTo>
                    <a:pt x="4" y="13"/>
                  </a:lnTo>
                  <a:lnTo>
                    <a:pt x="6" y="9"/>
                  </a:lnTo>
                  <a:lnTo>
                    <a:pt x="8" y="6"/>
                  </a:lnTo>
                  <a:lnTo>
                    <a:pt x="12" y="4"/>
                  </a:lnTo>
                  <a:lnTo>
                    <a:pt x="15" y="2"/>
                  </a:lnTo>
                  <a:lnTo>
                    <a:pt x="20" y="1"/>
                  </a:lnTo>
                  <a:lnTo>
                    <a:pt x="26" y="0"/>
                  </a:lnTo>
                  <a:lnTo>
                    <a:pt x="26" y="0"/>
                  </a:lnTo>
                  <a:lnTo>
                    <a:pt x="30" y="1"/>
                  </a:lnTo>
                  <a:lnTo>
                    <a:pt x="35" y="2"/>
                  </a:lnTo>
                  <a:lnTo>
                    <a:pt x="42" y="6"/>
                  </a:lnTo>
                  <a:lnTo>
                    <a:pt x="42" y="6"/>
                  </a:lnTo>
                  <a:lnTo>
                    <a:pt x="44" y="4"/>
                  </a:lnTo>
                  <a:lnTo>
                    <a:pt x="45" y="0"/>
                  </a:lnTo>
                  <a:lnTo>
                    <a:pt x="50" y="0"/>
                  </a:lnTo>
                  <a:lnTo>
                    <a:pt x="50" y="29"/>
                  </a:lnTo>
                  <a:lnTo>
                    <a:pt x="45" y="29"/>
                  </a:lnTo>
                  <a:lnTo>
                    <a:pt x="45" y="29"/>
                  </a:lnTo>
                  <a:lnTo>
                    <a:pt x="44" y="21"/>
                  </a:lnTo>
                  <a:lnTo>
                    <a:pt x="41" y="14"/>
                  </a:lnTo>
                  <a:lnTo>
                    <a:pt x="38" y="11"/>
                  </a:lnTo>
                  <a:lnTo>
                    <a:pt x="35" y="8"/>
                  </a:lnTo>
                  <a:lnTo>
                    <a:pt x="30" y="7"/>
                  </a:lnTo>
                  <a:lnTo>
                    <a:pt x="26" y="6"/>
                  </a:lnTo>
                  <a:lnTo>
                    <a:pt x="26" y="6"/>
                  </a:lnTo>
                  <a:lnTo>
                    <a:pt x="22" y="7"/>
                  </a:lnTo>
                  <a:lnTo>
                    <a:pt x="19" y="9"/>
                  </a:lnTo>
                  <a:lnTo>
                    <a:pt x="15" y="13"/>
                  </a:lnTo>
                  <a:lnTo>
                    <a:pt x="15" y="17"/>
                  </a:lnTo>
                  <a:lnTo>
                    <a:pt x="15" y="17"/>
                  </a:lnTo>
                  <a:lnTo>
                    <a:pt x="15" y="21"/>
                  </a:lnTo>
                  <a:lnTo>
                    <a:pt x="17" y="24"/>
                  </a:lnTo>
                  <a:lnTo>
                    <a:pt x="21" y="28"/>
                  </a:lnTo>
                  <a:lnTo>
                    <a:pt x="26" y="31"/>
                  </a:lnTo>
                  <a:lnTo>
                    <a:pt x="38" y="37"/>
                  </a:lnTo>
                  <a:lnTo>
                    <a:pt x="38" y="37"/>
                  </a:lnTo>
                  <a:lnTo>
                    <a:pt x="45" y="42"/>
                  </a:lnTo>
                  <a:lnTo>
                    <a:pt x="51" y="48"/>
                  </a:lnTo>
                  <a:lnTo>
                    <a:pt x="54" y="54"/>
                  </a:lnTo>
                  <a:lnTo>
                    <a:pt x="56" y="58"/>
                  </a:lnTo>
                  <a:lnTo>
                    <a:pt x="57" y="61"/>
                  </a:lnTo>
                  <a:lnTo>
                    <a:pt x="57" y="61"/>
                  </a:lnTo>
                  <a:lnTo>
                    <a:pt x="56" y="67"/>
                  </a:lnTo>
                  <a:lnTo>
                    <a:pt x="54" y="72"/>
                  </a:lnTo>
                  <a:lnTo>
                    <a:pt x="51" y="76"/>
                  </a:lnTo>
                  <a:lnTo>
                    <a:pt x="47" y="80"/>
                  </a:lnTo>
                  <a:lnTo>
                    <a:pt x="44" y="82"/>
                  </a:lnTo>
                  <a:lnTo>
                    <a:pt x="39" y="85"/>
                  </a:lnTo>
                  <a:lnTo>
                    <a:pt x="35" y="86"/>
                  </a:lnTo>
                  <a:lnTo>
                    <a:pt x="29" y="87"/>
                  </a:lnTo>
                  <a:lnTo>
                    <a:pt x="29" y="87"/>
                  </a:lnTo>
                  <a:lnTo>
                    <a:pt x="22" y="86"/>
                  </a:lnTo>
                  <a:lnTo>
                    <a:pt x="16" y="83"/>
                  </a:lnTo>
                  <a:lnTo>
                    <a:pt x="8" y="80"/>
                  </a:lnTo>
                  <a:lnTo>
                    <a:pt x="8" y="80"/>
                  </a:lnTo>
                  <a:lnTo>
                    <a:pt x="6" y="82"/>
                  </a:lnTo>
                  <a:lnTo>
                    <a:pt x="4" y="87"/>
                  </a:lnTo>
                  <a:lnTo>
                    <a:pt x="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7"/>
            <p:cNvSpPr>
              <a:spLocks/>
            </p:cNvSpPr>
            <p:nvPr userDrawn="1"/>
          </p:nvSpPr>
          <p:spPr bwMode="auto">
            <a:xfrm>
              <a:off x="5359" y="2784"/>
              <a:ext cx="84" cy="83"/>
            </a:xfrm>
            <a:custGeom>
              <a:avLst/>
              <a:gdLst>
                <a:gd name="T0" fmla="*/ 84 w 84"/>
                <a:gd name="T1" fmla="*/ 20 h 83"/>
                <a:gd name="T2" fmla="*/ 81 w 84"/>
                <a:gd name="T3" fmla="*/ 20 h 83"/>
                <a:gd name="T4" fmla="*/ 80 w 84"/>
                <a:gd name="T5" fmla="*/ 17 h 83"/>
                <a:gd name="T6" fmla="*/ 80 w 84"/>
                <a:gd name="T7" fmla="*/ 17 h 83"/>
                <a:gd name="T8" fmla="*/ 79 w 84"/>
                <a:gd name="T9" fmla="*/ 12 h 83"/>
                <a:gd name="T10" fmla="*/ 76 w 84"/>
                <a:gd name="T11" fmla="*/ 10 h 83"/>
                <a:gd name="T12" fmla="*/ 72 w 84"/>
                <a:gd name="T13" fmla="*/ 7 h 83"/>
                <a:gd name="T14" fmla="*/ 65 w 84"/>
                <a:gd name="T15" fmla="*/ 6 h 83"/>
                <a:gd name="T16" fmla="*/ 51 w 84"/>
                <a:gd name="T17" fmla="*/ 6 h 83"/>
                <a:gd name="T18" fmla="*/ 51 w 84"/>
                <a:gd name="T19" fmla="*/ 63 h 83"/>
                <a:gd name="T20" fmla="*/ 51 w 84"/>
                <a:gd name="T21" fmla="*/ 63 h 83"/>
                <a:gd name="T22" fmla="*/ 51 w 84"/>
                <a:gd name="T23" fmla="*/ 71 h 83"/>
                <a:gd name="T24" fmla="*/ 53 w 84"/>
                <a:gd name="T25" fmla="*/ 76 h 83"/>
                <a:gd name="T26" fmla="*/ 54 w 84"/>
                <a:gd name="T27" fmla="*/ 77 h 83"/>
                <a:gd name="T28" fmla="*/ 57 w 84"/>
                <a:gd name="T29" fmla="*/ 78 h 83"/>
                <a:gd name="T30" fmla="*/ 64 w 84"/>
                <a:gd name="T31" fmla="*/ 78 h 83"/>
                <a:gd name="T32" fmla="*/ 64 w 84"/>
                <a:gd name="T33" fmla="*/ 83 h 83"/>
                <a:gd name="T34" fmla="*/ 21 w 84"/>
                <a:gd name="T35" fmla="*/ 83 h 83"/>
                <a:gd name="T36" fmla="*/ 21 w 84"/>
                <a:gd name="T37" fmla="*/ 78 h 83"/>
                <a:gd name="T38" fmla="*/ 21 w 84"/>
                <a:gd name="T39" fmla="*/ 78 h 83"/>
                <a:gd name="T40" fmla="*/ 28 w 84"/>
                <a:gd name="T41" fmla="*/ 78 h 83"/>
                <a:gd name="T42" fmla="*/ 30 w 84"/>
                <a:gd name="T43" fmla="*/ 77 h 83"/>
                <a:gd name="T44" fmla="*/ 31 w 84"/>
                <a:gd name="T45" fmla="*/ 76 h 83"/>
                <a:gd name="T46" fmla="*/ 34 w 84"/>
                <a:gd name="T47" fmla="*/ 71 h 83"/>
                <a:gd name="T48" fmla="*/ 34 w 84"/>
                <a:gd name="T49" fmla="*/ 63 h 83"/>
                <a:gd name="T50" fmla="*/ 34 w 84"/>
                <a:gd name="T51" fmla="*/ 6 h 83"/>
                <a:gd name="T52" fmla="*/ 20 w 84"/>
                <a:gd name="T53" fmla="*/ 6 h 83"/>
                <a:gd name="T54" fmla="*/ 20 w 84"/>
                <a:gd name="T55" fmla="*/ 6 h 83"/>
                <a:gd name="T56" fmla="*/ 13 w 84"/>
                <a:gd name="T57" fmla="*/ 7 h 83"/>
                <a:gd name="T58" fmla="*/ 8 w 84"/>
                <a:gd name="T59" fmla="*/ 10 h 83"/>
                <a:gd name="T60" fmla="*/ 6 w 84"/>
                <a:gd name="T61" fmla="*/ 12 h 83"/>
                <a:gd name="T62" fmla="*/ 5 w 84"/>
                <a:gd name="T63" fmla="*/ 17 h 83"/>
                <a:gd name="T64" fmla="*/ 4 w 84"/>
                <a:gd name="T65" fmla="*/ 20 h 83"/>
                <a:gd name="T66" fmla="*/ 0 w 84"/>
                <a:gd name="T67" fmla="*/ 20 h 83"/>
                <a:gd name="T68" fmla="*/ 1 w 84"/>
                <a:gd name="T69" fmla="*/ 0 h 83"/>
                <a:gd name="T70" fmla="*/ 83 w 84"/>
                <a:gd name="T71" fmla="*/ 0 h 83"/>
                <a:gd name="T72" fmla="*/ 84 w 84"/>
                <a:gd name="T73"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3">
                  <a:moveTo>
                    <a:pt x="84" y="20"/>
                  </a:moveTo>
                  <a:lnTo>
                    <a:pt x="81" y="20"/>
                  </a:lnTo>
                  <a:lnTo>
                    <a:pt x="80" y="17"/>
                  </a:lnTo>
                  <a:lnTo>
                    <a:pt x="80" y="17"/>
                  </a:lnTo>
                  <a:lnTo>
                    <a:pt x="79" y="12"/>
                  </a:lnTo>
                  <a:lnTo>
                    <a:pt x="76" y="10"/>
                  </a:lnTo>
                  <a:lnTo>
                    <a:pt x="72" y="7"/>
                  </a:lnTo>
                  <a:lnTo>
                    <a:pt x="65" y="6"/>
                  </a:lnTo>
                  <a:lnTo>
                    <a:pt x="51" y="6"/>
                  </a:lnTo>
                  <a:lnTo>
                    <a:pt x="51" y="63"/>
                  </a:lnTo>
                  <a:lnTo>
                    <a:pt x="51" y="63"/>
                  </a:lnTo>
                  <a:lnTo>
                    <a:pt x="51" y="71"/>
                  </a:lnTo>
                  <a:lnTo>
                    <a:pt x="53" y="76"/>
                  </a:lnTo>
                  <a:lnTo>
                    <a:pt x="54" y="77"/>
                  </a:lnTo>
                  <a:lnTo>
                    <a:pt x="57" y="78"/>
                  </a:lnTo>
                  <a:lnTo>
                    <a:pt x="64" y="78"/>
                  </a:lnTo>
                  <a:lnTo>
                    <a:pt x="64" y="83"/>
                  </a:lnTo>
                  <a:lnTo>
                    <a:pt x="21" y="83"/>
                  </a:lnTo>
                  <a:lnTo>
                    <a:pt x="21" y="78"/>
                  </a:lnTo>
                  <a:lnTo>
                    <a:pt x="21" y="78"/>
                  </a:lnTo>
                  <a:lnTo>
                    <a:pt x="28" y="78"/>
                  </a:lnTo>
                  <a:lnTo>
                    <a:pt x="30" y="77"/>
                  </a:lnTo>
                  <a:lnTo>
                    <a:pt x="31" y="76"/>
                  </a:lnTo>
                  <a:lnTo>
                    <a:pt x="34" y="71"/>
                  </a:lnTo>
                  <a:lnTo>
                    <a:pt x="34" y="63"/>
                  </a:lnTo>
                  <a:lnTo>
                    <a:pt x="34" y="6"/>
                  </a:lnTo>
                  <a:lnTo>
                    <a:pt x="20" y="6"/>
                  </a:lnTo>
                  <a:lnTo>
                    <a:pt x="20" y="6"/>
                  </a:lnTo>
                  <a:lnTo>
                    <a:pt x="13" y="7"/>
                  </a:lnTo>
                  <a:lnTo>
                    <a:pt x="8" y="10"/>
                  </a:lnTo>
                  <a:lnTo>
                    <a:pt x="6" y="12"/>
                  </a:lnTo>
                  <a:lnTo>
                    <a:pt x="5" y="17"/>
                  </a:lnTo>
                  <a:lnTo>
                    <a:pt x="4" y="20"/>
                  </a:lnTo>
                  <a:lnTo>
                    <a:pt x="0" y="20"/>
                  </a:lnTo>
                  <a:lnTo>
                    <a:pt x="1" y="0"/>
                  </a:lnTo>
                  <a:lnTo>
                    <a:pt x="83" y="0"/>
                  </a:lnTo>
                  <a:lnTo>
                    <a:pt x="8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8"/>
            <p:cNvSpPr>
              <a:spLocks noEditPoints="1"/>
            </p:cNvSpPr>
            <p:nvPr userDrawn="1"/>
          </p:nvSpPr>
          <p:spPr bwMode="auto">
            <a:xfrm>
              <a:off x="5461" y="2782"/>
              <a:ext cx="91" cy="87"/>
            </a:xfrm>
            <a:custGeom>
              <a:avLst/>
              <a:gdLst>
                <a:gd name="T0" fmla="*/ 45 w 91"/>
                <a:gd name="T1" fmla="*/ 87 h 87"/>
                <a:gd name="T2" fmla="*/ 27 w 91"/>
                <a:gd name="T3" fmla="*/ 83 h 87"/>
                <a:gd name="T4" fmla="*/ 14 w 91"/>
                <a:gd name="T5" fmla="*/ 74 h 87"/>
                <a:gd name="T6" fmla="*/ 3 w 91"/>
                <a:gd name="T7" fmla="*/ 60 h 87"/>
                <a:gd name="T8" fmla="*/ 0 w 91"/>
                <a:gd name="T9" fmla="*/ 43 h 87"/>
                <a:gd name="T10" fmla="*/ 1 w 91"/>
                <a:gd name="T11" fmla="*/ 35 h 87"/>
                <a:gd name="T12" fmla="*/ 8 w 91"/>
                <a:gd name="T13" fmla="*/ 20 h 87"/>
                <a:gd name="T14" fmla="*/ 19 w 91"/>
                <a:gd name="T15" fmla="*/ 8 h 87"/>
                <a:gd name="T16" fmla="*/ 37 w 91"/>
                <a:gd name="T17" fmla="*/ 1 h 87"/>
                <a:gd name="T18" fmla="*/ 45 w 91"/>
                <a:gd name="T19" fmla="*/ 0 h 87"/>
                <a:gd name="T20" fmla="*/ 63 w 91"/>
                <a:gd name="T21" fmla="*/ 4 h 87"/>
                <a:gd name="T22" fmla="*/ 77 w 91"/>
                <a:gd name="T23" fmla="*/ 13 h 87"/>
                <a:gd name="T24" fmla="*/ 86 w 91"/>
                <a:gd name="T25" fmla="*/ 27 h 87"/>
                <a:gd name="T26" fmla="*/ 91 w 91"/>
                <a:gd name="T27" fmla="*/ 43 h 87"/>
                <a:gd name="T28" fmla="*/ 90 w 91"/>
                <a:gd name="T29" fmla="*/ 52 h 87"/>
                <a:gd name="T30" fmla="*/ 83 w 91"/>
                <a:gd name="T31" fmla="*/ 67 h 87"/>
                <a:gd name="T32" fmla="*/ 70 w 91"/>
                <a:gd name="T33" fmla="*/ 79 h 87"/>
                <a:gd name="T34" fmla="*/ 54 w 91"/>
                <a:gd name="T35" fmla="*/ 86 h 87"/>
                <a:gd name="T36" fmla="*/ 45 w 91"/>
                <a:gd name="T37" fmla="*/ 87 h 87"/>
                <a:gd name="T38" fmla="*/ 45 w 91"/>
                <a:gd name="T39" fmla="*/ 7 h 87"/>
                <a:gd name="T40" fmla="*/ 33 w 91"/>
                <a:gd name="T41" fmla="*/ 11 h 87"/>
                <a:gd name="T42" fmla="*/ 24 w 91"/>
                <a:gd name="T43" fmla="*/ 19 h 87"/>
                <a:gd name="T44" fmla="*/ 19 w 91"/>
                <a:gd name="T45" fmla="*/ 30 h 87"/>
                <a:gd name="T46" fmla="*/ 18 w 91"/>
                <a:gd name="T47" fmla="*/ 43 h 87"/>
                <a:gd name="T48" fmla="*/ 18 w 91"/>
                <a:gd name="T49" fmla="*/ 50 h 87"/>
                <a:gd name="T50" fmla="*/ 22 w 91"/>
                <a:gd name="T51" fmla="*/ 63 h 87"/>
                <a:gd name="T52" fmla="*/ 29 w 91"/>
                <a:gd name="T53" fmla="*/ 73 h 87"/>
                <a:gd name="T54" fmla="*/ 39 w 91"/>
                <a:gd name="T55" fmla="*/ 79 h 87"/>
                <a:gd name="T56" fmla="*/ 45 w 91"/>
                <a:gd name="T57" fmla="*/ 80 h 87"/>
                <a:gd name="T58" fmla="*/ 57 w 91"/>
                <a:gd name="T59" fmla="*/ 76 h 87"/>
                <a:gd name="T60" fmla="*/ 66 w 91"/>
                <a:gd name="T61" fmla="*/ 68 h 87"/>
                <a:gd name="T62" fmla="*/ 70 w 91"/>
                <a:gd name="T63" fmla="*/ 56 h 87"/>
                <a:gd name="T64" fmla="*/ 73 w 91"/>
                <a:gd name="T65" fmla="*/ 43 h 87"/>
                <a:gd name="T66" fmla="*/ 71 w 91"/>
                <a:gd name="T67" fmla="*/ 37 h 87"/>
                <a:gd name="T68" fmla="*/ 69 w 91"/>
                <a:gd name="T69" fmla="*/ 24 h 87"/>
                <a:gd name="T70" fmla="*/ 62 w 91"/>
                <a:gd name="T71" fmla="*/ 14 h 87"/>
                <a:gd name="T72" fmla="*/ 52 w 91"/>
                <a:gd name="T73" fmla="*/ 8 h 87"/>
                <a:gd name="T74" fmla="*/ 45 w 91"/>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7">
                  <a:moveTo>
                    <a:pt x="45" y="87"/>
                  </a:moveTo>
                  <a:lnTo>
                    <a:pt x="45" y="87"/>
                  </a:lnTo>
                  <a:lnTo>
                    <a:pt x="37" y="86"/>
                  </a:lnTo>
                  <a:lnTo>
                    <a:pt x="27" y="83"/>
                  </a:lnTo>
                  <a:lnTo>
                    <a:pt x="19" y="79"/>
                  </a:lnTo>
                  <a:lnTo>
                    <a:pt x="14" y="74"/>
                  </a:lnTo>
                  <a:lnTo>
                    <a:pt x="8" y="67"/>
                  </a:lnTo>
                  <a:lnTo>
                    <a:pt x="3" y="60"/>
                  </a:lnTo>
                  <a:lnTo>
                    <a:pt x="1" y="52"/>
                  </a:lnTo>
                  <a:lnTo>
                    <a:pt x="0" y="43"/>
                  </a:lnTo>
                  <a:lnTo>
                    <a:pt x="0" y="43"/>
                  </a:lnTo>
                  <a:lnTo>
                    <a:pt x="1" y="35"/>
                  </a:lnTo>
                  <a:lnTo>
                    <a:pt x="3" y="27"/>
                  </a:lnTo>
                  <a:lnTo>
                    <a:pt x="8" y="20"/>
                  </a:lnTo>
                  <a:lnTo>
                    <a:pt x="14" y="13"/>
                  </a:lnTo>
                  <a:lnTo>
                    <a:pt x="19" y="8"/>
                  </a:lnTo>
                  <a:lnTo>
                    <a:pt x="27" y="4"/>
                  </a:lnTo>
                  <a:lnTo>
                    <a:pt x="37" y="1"/>
                  </a:lnTo>
                  <a:lnTo>
                    <a:pt x="45" y="0"/>
                  </a:lnTo>
                  <a:lnTo>
                    <a:pt x="45" y="0"/>
                  </a:lnTo>
                  <a:lnTo>
                    <a:pt x="54" y="1"/>
                  </a:lnTo>
                  <a:lnTo>
                    <a:pt x="63" y="4"/>
                  </a:lnTo>
                  <a:lnTo>
                    <a:pt x="70" y="8"/>
                  </a:lnTo>
                  <a:lnTo>
                    <a:pt x="77" y="13"/>
                  </a:lnTo>
                  <a:lnTo>
                    <a:pt x="83" y="20"/>
                  </a:lnTo>
                  <a:lnTo>
                    <a:pt x="86" y="27"/>
                  </a:lnTo>
                  <a:lnTo>
                    <a:pt x="90" y="35"/>
                  </a:lnTo>
                  <a:lnTo>
                    <a:pt x="91" y="43"/>
                  </a:lnTo>
                  <a:lnTo>
                    <a:pt x="91" y="43"/>
                  </a:lnTo>
                  <a:lnTo>
                    <a:pt x="90" y="52"/>
                  </a:lnTo>
                  <a:lnTo>
                    <a:pt x="86" y="60"/>
                  </a:lnTo>
                  <a:lnTo>
                    <a:pt x="83" y="67"/>
                  </a:lnTo>
                  <a:lnTo>
                    <a:pt x="77" y="74"/>
                  </a:lnTo>
                  <a:lnTo>
                    <a:pt x="70" y="79"/>
                  </a:lnTo>
                  <a:lnTo>
                    <a:pt x="63" y="83"/>
                  </a:lnTo>
                  <a:lnTo>
                    <a:pt x="54" y="86"/>
                  </a:lnTo>
                  <a:lnTo>
                    <a:pt x="45" y="87"/>
                  </a:lnTo>
                  <a:lnTo>
                    <a:pt x="45" y="87"/>
                  </a:lnTo>
                  <a:close/>
                  <a:moveTo>
                    <a:pt x="45" y="7"/>
                  </a:moveTo>
                  <a:lnTo>
                    <a:pt x="45" y="7"/>
                  </a:lnTo>
                  <a:lnTo>
                    <a:pt x="39" y="8"/>
                  </a:lnTo>
                  <a:lnTo>
                    <a:pt x="33" y="11"/>
                  </a:lnTo>
                  <a:lnTo>
                    <a:pt x="29" y="14"/>
                  </a:lnTo>
                  <a:lnTo>
                    <a:pt x="24" y="19"/>
                  </a:lnTo>
                  <a:lnTo>
                    <a:pt x="22" y="24"/>
                  </a:lnTo>
                  <a:lnTo>
                    <a:pt x="19" y="30"/>
                  </a:lnTo>
                  <a:lnTo>
                    <a:pt x="18" y="37"/>
                  </a:lnTo>
                  <a:lnTo>
                    <a:pt x="18" y="43"/>
                  </a:lnTo>
                  <a:lnTo>
                    <a:pt x="18" y="43"/>
                  </a:lnTo>
                  <a:lnTo>
                    <a:pt x="18" y="50"/>
                  </a:lnTo>
                  <a:lnTo>
                    <a:pt x="19" y="56"/>
                  </a:lnTo>
                  <a:lnTo>
                    <a:pt x="22" y="63"/>
                  </a:lnTo>
                  <a:lnTo>
                    <a:pt x="24" y="68"/>
                  </a:lnTo>
                  <a:lnTo>
                    <a:pt x="29" y="73"/>
                  </a:lnTo>
                  <a:lnTo>
                    <a:pt x="33" y="76"/>
                  </a:lnTo>
                  <a:lnTo>
                    <a:pt x="39" y="79"/>
                  </a:lnTo>
                  <a:lnTo>
                    <a:pt x="45" y="80"/>
                  </a:lnTo>
                  <a:lnTo>
                    <a:pt x="45" y="80"/>
                  </a:lnTo>
                  <a:lnTo>
                    <a:pt x="52" y="79"/>
                  </a:lnTo>
                  <a:lnTo>
                    <a:pt x="57" y="76"/>
                  </a:lnTo>
                  <a:lnTo>
                    <a:pt x="62" y="73"/>
                  </a:lnTo>
                  <a:lnTo>
                    <a:pt x="66" y="68"/>
                  </a:lnTo>
                  <a:lnTo>
                    <a:pt x="69" y="63"/>
                  </a:lnTo>
                  <a:lnTo>
                    <a:pt x="70" y="56"/>
                  </a:lnTo>
                  <a:lnTo>
                    <a:pt x="71" y="50"/>
                  </a:lnTo>
                  <a:lnTo>
                    <a:pt x="73" y="43"/>
                  </a:lnTo>
                  <a:lnTo>
                    <a:pt x="73" y="43"/>
                  </a:lnTo>
                  <a:lnTo>
                    <a:pt x="71" y="37"/>
                  </a:lnTo>
                  <a:lnTo>
                    <a:pt x="70" y="30"/>
                  </a:lnTo>
                  <a:lnTo>
                    <a:pt x="69" y="24"/>
                  </a:lnTo>
                  <a:lnTo>
                    <a:pt x="66" y="19"/>
                  </a:lnTo>
                  <a:lnTo>
                    <a:pt x="62" y="14"/>
                  </a:lnTo>
                  <a:lnTo>
                    <a:pt x="57" y="11"/>
                  </a:lnTo>
                  <a:lnTo>
                    <a:pt x="52" y="8"/>
                  </a:lnTo>
                  <a:lnTo>
                    <a:pt x="45" y="7"/>
                  </a:lnTo>
                  <a:lnTo>
                    <a:pt x="4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9"/>
            <p:cNvSpPr>
              <a:spLocks/>
            </p:cNvSpPr>
            <p:nvPr userDrawn="1"/>
          </p:nvSpPr>
          <p:spPr bwMode="auto">
            <a:xfrm>
              <a:off x="4449" y="2939"/>
              <a:ext cx="53" cy="87"/>
            </a:xfrm>
            <a:custGeom>
              <a:avLst/>
              <a:gdLst>
                <a:gd name="T0" fmla="*/ 2 w 53"/>
                <a:gd name="T1" fmla="*/ 57 h 87"/>
                <a:gd name="T2" fmla="*/ 3 w 53"/>
                <a:gd name="T3" fmla="*/ 60 h 87"/>
                <a:gd name="T4" fmla="*/ 5 w 53"/>
                <a:gd name="T5" fmla="*/ 69 h 87"/>
                <a:gd name="T6" fmla="*/ 12 w 53"/>
                <a:gd name="T7" fmla="*/ 78 h 87"/>
                <a:gd name="T8" fmla="*/ 27 w 53"/>
                <a:gd name="T9" fmla="*/ 81 h 87"/>
                <a:gd name="T10" fmla="*/ 34 w 53"/>
                <a:gd name="T11" fmla="*/ 80 h 87"/>
                <a:gd name="T12" fmla="*/ 42 w 53"/>
                <a:gd name="T13" fmla="*/ 72 h 87"/>
                <a:gd name="T14" fmla="*/ 45 w 53"/>
                <a:gd name="T15" fmla="*/ 66 h 87"/>
                <a:gd name="T16" fmla="*/ 40 w 53"/>
                <a:gd name="T17" fmla="*/ 58 h 87"/>
                <a:gd name="T18" fmla="*/ 29 w 53"/>
                <a:gd name="T19" fmla="*/ 50 h 87"/>
                <a:gd name="T20" fmla="*/ 16 w 53"/>
                <a:gd name="T21" fmla="*/ 43 h 87"/>
                <a:gd name="T22" fmla="*/ 5 w 53"/>
                <a:gd name="T23" fmla="*/ 34 h 87"/>
                <a:gd name="T24" fmla="*/ 1 w 53"/>
                <a:gd name="T25" fmla="*/ 21 h 87"/>
                <a:gd name="T26" fmla="*/ 1 w 53"/>
                <a:gd name="T27" fmla="*/ 17 h 87"/>
                <a:gd name="T28" fmla="*/ 4 w 53"/>
                <a:gd name="T29" fmla="*/ 10 h 87"/>
                <a:gd name="T30" fmla="*/ 10 w 53"/>
                <a:gd name="T31" fmla="*/ 4 h 87"/>
                <a:gd name="T32" fmla="*/ 18 w 53"/>
                <a:gd name="T33" fmla="*/ 1 h 87"/>
                <a:gd name="T34" fmla="*/ 23 w 53"/>
                <a:gd name="T35" fmla="*/ 0 h 87"/>
                <a:gd name="T36" fmla="*/ 33 w 53"/>
                <a:gd name="T37" fmla="*/ 3 h 87"/>
                <a:gd name="T38" fmla="*/ 40 w 53"/>
                <a:gd name="T39" fmla="*/ 6 h 87"/>
                <a:gd name="T40" fmla="*/ 44 w 53"/>
                <a:gd name="T41" fmla="*/ 0 h 87"/>
                <a:gd name="T42" fmla="*/ 46 w 53"/>
                <a:gd name="T43" fmla="*/ 29 h 87"/>
                <a:gd name="T44" fmla="*/ 44 w 53"/>
                <a:gd name="T45" fmla="*/ 29 h 87"/>
                <a:gd name="T46" fmla="*/ 40 w 53"/>
                <a:gd name="T47" fmla="*/ 18 h 87"/>
                <a:gd name="T48" fmla="*/ 35 w 53"/>
                <a:gd name="T49" fmla="*/ 11 h 87"/>
                <a:gd name="T50" fmla="*/ 29 w 53"/>
                <a:gd name="T51" fmla="*/ 6 h 87"/>
                <a:gd name="T52" fmla="*/ 23 w 53"/>
                <a:gd name="T53" fmla="*/ 6 h 87"/>
                <a:gd name="T54" fmla="*/ 14 w 53"/>
                <a:gd name="T55" fmla="*/ 10 h 87"/>
                <a:gd name="T56" fmla="*/ 10 w 53"/>
                <a:gd name="T57" fmla="*/ 18 h 87"/>
                <a:gd name="T58" fmla="*/ 10 w 53"/>
                <a:gd name="T59" fmla="*/ 22 h 87"/>
                <a:gd name="T60" fmla="*/ 18 w 53"/>
                <a:gd name="T61" fmla="*/ 30 h 87"/>
                <a:gd name="T62" fmla="*/ 39 w 53"/>
                <a:gd name="T63" fmla="*/ 42 h 87"/>
                <a:gd name="T64" fmla="*/ 46 w 53"/>
                <a:gd name="T65" fmla="*/ 47 h 87"/>
                <a:gd name="T66" fmla="*/ 53 w 53"/>
                <a:gd name="T67" fmla="*/ 57 h 87"/>
                <a:gd name="T68" fmla="*/ 53 w 53"/>
                <a:gd name="T69" fmla="*/ 63 h 87"/>
                <a:gd name="T70" fmla="*/ 52 w 53"/>
                <a:gd name="T71" fmla="*/ 72 h 87"/>
                <a:gd name="T72" fmla="*/ 46 w 53"/>
                <a:gd name="T73" fmla="*/ 80 h 87"/>
                <a:gd name="T74" fmla="*/ 38 w 53"/>
                <a:gd name="T75" fmla="*/ 85 h 87"/>
                <a:gd name="T76" fmla="*/ 27 w 53"/>
                <a:gd name="T77" fmla="*/ 87 h 87"/>
                <a:gd name="T78" fmla="*/ 20 w 53"/>
                <a:gd name="T79" fmla="*/ 86 h 87"/>
                <a:gd name="T80" fmla="*/ 7 w 53"/>
                <a:gd name="T81" fmla="*/ 80 h 87"/>
                <a:gd name="T82" fmla="*/ 4 w 53"/>
                <a:gd name="T83" fmla="*/ 82 h 87"/>
                <a:gd name="T84" fmla="*/ 0 w 53"/>
                <a:gd name="T8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87">
                  <a:moveTo>
                    <a:pt x="0" y="57"/>
                  </a:moveTo>
                  <a:lnTo>
                    <a:pt x="2" y="57"/>
                  </a:lnTo>
                  <a:lnTo>
                    <a:pt x="2" y="57"/>
                  </a:lnTo>
                  <a:lnTo>
                    <a:pt x="3" y="60"/>
                  </a:lnTo>
                  <a:lnTo>
                    <a:pt x="3" y="65"/>
                  </a:lnTo>
                  <a:lnTo>
                    <a:pt x="5" y="69"/>
                  </a:lnTo>
                  <a:lnTo>
                    <a:pt x="9" y="73"/>
                  </a:lnTo>
                  <a:lnTo>
                    <a:pt x="12" y="78"/>
                  </a:lnTo>
                  <a:lnTo>
                    <a:pt x="19" y="80"/>
                  </a:lnTo>
                  <a:lnTo>
                    <a:pt x="27" y="81"/>
                  </a:lnTo>
                  <a:lnTo>
                    <a:pt x="27" y="81"/>
                  </a:lnTo>
                  <a:lnTo>
                    <a:pt x="34" y="80"/>
                  </a:lnTo>
                  <a:lnTo>
                    <a:pt x="39" y="77"/>
                  </a:lnTo>
                  <a:lnTo>
                    <a:pt x="42" y="72"/>
                  </a:lnTo>
                  <a:lnTo>
                    <a:pt x="45" y="66"/>
                  </a:lnTo>
                  <a:lnTo>
                    <a:pt x="45" y="66"/>
                  </a:lnTo>
                  <a:lnTo>
                    <a:pt x="44" y="62"/>
                  </a:lnTo>
                  <a:lnTo>
                    <a:pt x="40" y="58"/>
                  </a:lnTo>
                  <a:lnTo>
                    <a:pt x="35" y="53"/>
                  </a:lnTo>
                  <a:lnTo>
                    <a:pt x="29" y="50"/>
                  </a:lnTo>
                  <a:lnTo>
                    <a:pt x="16" y="43"/>
                  </a:lnTo>
                  <a:lnTo>
                    <a:pt x="16" y="43"/>
                  </a:lnTo>
                  <a:lnTo>
                    <a:pt x="10" y="40"/>
                  </a:lnTo>
                  <a:lnTo>
                    <a:pt x="5" y="34"/>
                  </a:lnTo>
                  <a:lnTo>
                    <a:pt x="2" y="28"/>
                  </a:lnTo>
                  <a:lnTo>
                    <a:pt x="1" y="21"/>
                  </a:lnTo>
                  <a:lnTo>
                    <a:pt x="1" y="21"/>
                  </a:lnTo>
                  <a:lnTo>
                    <a:pt x="1" y="17"/>
                  </a:lnTo>
                  <a:lnTo>
                    <a:pt x="2" y="13"/>
                  </a:lnTo>
                  <a:lnTo>
                    <a:pt x="4" y="10"/>
                  </a:lnTo>
                  <a:lnTo>
                    <a:pt x="7" y="6"/>
                  </a:lnTo>
                  <a:lnTo>
                    <a:pt x="10" y="4"/>
                  </a:lnTo>
                  <a:lnTo>
                    <a:pt x="14" y="3"/>
                  </a:lnTo>
                  <a:lnTo>
                    <a:pt x="18" y="1"/>
                  </a:lnTo>
                  <a:lnTo>
                    <a:pt x="23" y="0"/>
                  </a:lnTo>
                  <a:lnTo>
                    <a:pt x="23" y="0"/>
                  </a:lnTo>
                  <a:lnTo>
                    <a:pt x="29" y="1"/>
                  </a:lnTo>
                  <a:lnTo>
                    <a:pt x="33" y="3"/>
                  </a:lnTo>
                  <a:lnTo>
                    <a:pt x="40" y="6"/>
                  </a:lnTo>
                  <a:lnTo>
                    <a:pt x="40" y="6"/>
                  </a:lnTo>
                  <a:lnTo>
                    <a:pt x="42" y="4"/>
                  </a:lnTo>
                  <a:lnTo>
                    <a:pt x="44" y="0"/>
                  </a:lnTo>
                  <a:lnTo>
                    <a:pt x="46" y="0"/>
                  </a:lnTo>
                  <a:lnTo>
                    <a:pt x="46" y="29"/>
                  </a:lnTo>
                  <a:lnTo>
                    <a:pt x="44" y="29"/>
                  </a:lnTo>
                  <a:lnTo>
                    <a:pt x="44" y="29"/>
                  </a:lnTo>
                  <a:lnTo>
                    <a:pt x="42" y="21"/>
                  </a:lnTo>
                  <a:lnTo>
                    <a:pt x="40" y="18"/>
                  </a:lnTo>
                  <a:lnTo>
                    <a:pt x="39" y="14"/>
                  </a:lnTo>
                  <a:lnTo>
                    <a:pt x="35" y="11"/>
                  </a:lnTo>
                  <a:lnTo>
                    <a:pt x="32" y="8"/>
                  </a:lnTo>
                  <a:lnTo>
                    <a:pt x="29" y="6"/>
                  </a:lnTo>
                  <a:lnTo>
                    <a:pt x="23" y="6"/>
                  </a:lnTo>
                  <a:lnTo>
                    <a:pt x="23" y="6"/>
                  </a:lnTo>
                  <a:lnTo>
                    <a:pt x="17" y="7"/>
                  </a:lnTo>
                  <a:lnTo>
                    <a:pt x="14" y="10"/>
                  </a:lnTo>
                  <a:lnTo>
                    <a:pt x="10" y="13"/>
                  </a:lnTo>
                  <a:lnTo>
                    <a:pt x="10" y="18"/>
                  </a:lnTo>
                  <a:lnTo>
                    <a:pt x="10" y="18"/>
                  </a:lnTo>
                  <a:lnTo>
                    <a:pt x="10" y="22"/>
                  </a:lnTo>
                  <a:lnTo>
                    <a:pt x="14" y="27"/>
                  </a:lnTo>
                  <a:lnTo>
                    <a:pt x="18" y="30"/>
                  </a:lnTo>
                  <a:lnTo>
                    <a:pt x="26" y="35"/>
                  </a:lnTo>
                  <a:lnTo>
                    <a:pt x="39" y="42"/>
                  </a:lnTo>
                  <a:lnTo>
                    <a:pt x="39" y="42"/>
                  </a:lnTo>
                  <a:lnTo>
                    <a:pt x="46" y="47"/>
                  </a:lnTo>
                  <a:lnTo>
                    <a:pt x="51" y="51"/>
                  </a:lnTo>
                  <a:lnTo>
                    <a:pt x="53" y="57"/>
                  </a:lnTo>
                  <a:lnTo>
                    <a:pt x="53" y="63"/>
                  </a:lnTo>
                  <a:lnTo>
                    <a:pt x="53" y="63"/>
                  </a:lnTo>
                  <a:lnTo>
                    <a:pt x="53" y="67"/>
                  </a:lnTo>
                  <a:lnTo>
                    <a:pt x="52" y="72"/>
                  </a:lnTo>
                  <a:lnTo>
                    <a:pt x="48" y="77"/>
                  </a:lnTo>
                  <a:lnTo>
                    <a:pt x="46" y="80"/>
                  </a:lnTo>
                  <a:lnTo>
                    <a:pt x="41" y="82"/>
                  </a:lnTo>
                  <a:lnTo>
                    <a:pt x="38" y="85"/>
                  </a:lnTo>
                  <a:lnTo>
                    <a:pt x="32" y="86"/>
                  </a:lnTo>
                  <a:lnTo>
                    <a:pt x="27" y="87"/>
                  </a:lnTo>
                  <a:lnTo>
                    <a:pt x="27" y="87"/>
                  </a:lnTo>
                  <a:lnTo>
                    <a:pt x="20" y="86"/>
                  </a:lnTo>
                  <a:lnTo>
                    <a:pt x="15" y="84"/>
                  </a:lnTo>
                  <a:lnTo>
                    <a:pt x="7" y="80"/>
                  </a:lnTo>
                  <a:lnTo>
                    <a:pt x="7" y="80"/>
                  </a:lnTo>
                  <a:lnTo>
                    <a:pt x="4" y="82"/>
                  </a:lnTo>
                  <a:lnTo>
                    <a:pt x="2" y="87"/>
                  </a:lnTo>
                  <a:lnTo>
                    <a:pt x="0" y="8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20"/>
            <p:cNvSpPr>
              <a:spLocks/>
            </p:cNvSpPr>
            <p:nvPr userDrawn="1"/>
          </p:nvSpPr>
          <p:spPr bwMode="auto">
            <a:xfrm>
              <a:off x="4519" y="2942"/>
              <a:ext cx="84" cy="82"/>
            </a:xfrm>
            <a:custGeom>
              <a:avLst/>
              <a:gdLst>
                <a:gd name="T0" fmla="*/ 23 w 84"/>
                <a:gd name="T1" fmla="*/ 78 h 82"/>
                <a:gd name="T2" fmla="*/ 23 w 84"/>
                <a:gd name="T3" fmla="*/ 78 h 82"/>
                <a:gd name="T4" fmla="*/ 30 w 84"/>
                <a:gd name="T5" fmla="*/ 78 h 82"/>
                <a:gd name="T6" fmla="*/ 33 w 84"/>
                <a:gd name="T7" fmla="*/ 77 h 82"/>
                <a:gd name="T8" fmla="*/ 35 w 84"/>
                <a:gd name="T9" fmla="*/ 76 h 82"/>
                <a:gd name="T10" fmla="*/ 36 w 84"/>
                <a:gd name="T11" fmla="*/ 71 h 82"/>
                <a:gd name="T12" fmla="*/ 37 w 84"/>
                <a:gd name="T13" fmla="*/ 63 h 82"/>
                <a:gd name="T14" fmla="*/ 37 w 84"/>
                <a:gd name="T15" fmla="*/ 5 h 82"/>
                <a:gd name="T16" fmla="*/ 19 w 84"/>
                <a:gd name="T17" fmla="*/ 5 h 82"/>
                <a:gd name="T18" fmla="*/ 19 w 84"/>
                <a:gd name="T19" fmla="*/ 5 h 82"/>
                <a:gd name="T20" fmla="*/ 12 w 84"/>
                <a:gd name="T21" fmla="*/ 5 h 82"/>
                <a:gd name="T22" fmla="*/ 7 w 84"/>
                <a:gd name="T23" fmla="*/ 8 h 82"/>
                <a:gd name="T24" fmla="*/ 5 w 84"/>
                <a:gd name="T25" fmla="*/ 11 h 82"/>
                <a:gd name="T26" fmla="*/ 4 w 84"/>
                <a:gd name="T27" fmla="*/ 16 h 82"/>
                <a:gd name="T28" fmla="*/ 2 w 84"/>
                <a:gd name="T29" fmla="*/ 18 h 82"/>
                <a:gd name="T30" fmla="*/ 0 w 84"/>
                <a:gd name="T31" fmla="*/ 18 h 82"/>
                <a:gd name="T32" fmla="*/ 1 w 84"/>
                <a:gd name="T33" fmla="*/ 0 h 82"/>
                <a:gd name="T34" fmla="*/ 83 w 84"/>
                <a:gd name="T35" fmla="*/ 0 h 82"/>
                <a:gd name="T36" fmla="*/ 84 w 84"/>
                <a:gd name="T37" fmla="*/ 18 h 82"/>
                <a:gd name="T38" fmla="*/ 81 w 84"/>
                <a:gd name="T39" fmla="*/ 18 h 82"/>
                <a:gd name="T40" fmla="*/ 81 w 84"/>
                <a:gd name="T41" fmla="*/ 16 h 82"/>
                <a:gd name="T42" fmla="*/ 81 w 84"/>
                <a:gd name="T43" fmla="*/ 16 h 82"/>
                <a:gd name="T44" fmla="*/ 80 w 84"/>
                <a:gd name="T45" fmla="*/ 11 h 82"/>
                <a:gd name="T46" fmla="*/ 76 w 84"/>
                <a:gd name="T47" fmla="*/ 8 h 82"/>
                <a:gd name="T48" fmla="*/ 73 w 84"/>
                <a:gd name="T49" fmla="*/ 5 h 82"/>
                <a:gd name="T50" fmla="*/ 65 w 84"/>
                <a:gd name="T51" fmla="*/ 5 h 82"/>
                <a:gd name="T52" fmla="*/ 48 w 84"/>
                <a:gd name="T53" fmla="*/ 5 h 82"/>
                <a:gd name="T54" fmla="*/ 48 w 84"/>
                <a:gd name="T55" fmla="*/ 63 h 82"/>
                <a:gd name="T56" fmla="*/ 48 w 84"/>
                <a:gd name="T57" fmla="*/ 63 h 82"/>
                <a:gd name="T58" fmla="*/ 48 w 84"/>
                <a:gd name="T59" fmla="*/ 71 h 82"/>
                <a:gd name="T60" fmla="*/ 50 w 84"/>
                <a:gd name="T61" fmla="*/ 76 h 82"/>
                <a:gd name="T62" fmla="*/ 51 w 84"/>
                <a:gd name="T63" fmla="*/ 77 h 82"/>
                <a:gd name="T64" fmla="*/ 53 w 84"/>
                <a:gd name="T65" fmla="*/ 78 h 82"/>
                <a:gd name="T66" fmla="*/ 60 w 84"/>
                <a:gd name="T67" fmla="*/ 78 h 82"/>
                <a:gd name="T68" fmla="*/ 60 w 84"/>
                <a:gd name="T69" fmla="*/ 82 h 82"/>
                <a:gd name="T70" fmla="*/ 23 w 84"/>
                <a:gd name="T71" fmla="*/ 82 h 82"/>
                <a:gd name="T72" fmla="*/ 23 w 84"/>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2">
                  <a:moveTo>
                    <a:pt x="23" y="78"/>
                  </a:moveTo>
                  <a:lnTo>
                    <a:pt x="23" y="78"/>
                  </a:lnTo>
                  <a:lnTo>
                    <a:pt x="30" y="78"/>
                  </a:lnTo>
                  <a:lnTo>
                    <a:pt x="33" y="77"/>
                  </a:lnTo>
                  <a:lnTo>
                    <a:pt x="35" y="76"/>
                  </a:lnTo>
                  <a:lnTo>
                    <a:pt x="36" y="71"/>
                  </a:lnTo>
                  <a:lnTo>
                    <a:pt x="37" y="63"/>
                  </a:lnTo>
                  <a:lnTo>
                    <a:pt x="37" y="5"/>
                  </a:lnTo>
                  <a:lnTo>
                    <a:pt x="19" y="5"/>
                  </a:lnTo>
                  <a:lnTo>
                    <a:pt x="19" y="5"/>
                  </a:lnTo>
                  <a:lnTo>
                    <a:pt x="12" y="5"/>
                  </a:lnTo>
                  <a:lnTo>
                    <a:pt x="7" y="8"/>
                  </a:lnTo>
                  <a:lnTo>
                    <a:pt x="5" y="11"/>
                  </a:lnTo>
                  <a:lnTo>
                    <a:pt x="4" y="16"/>
                  </a:lnTo>
                  <a:lnTo>
                    <a:pt x="2" y="18"/>
                  </a:lnTo>
                  <a:lnTo>
                    <a:pt x="0" y="18"/>
                  </a:lnTo>
                  <a:lnTo>
                    <a:pt x="1" y="0"/>
                  </a:lnTo>
                  <a:lnTo>
                    <a:pt x="83" y="0"/>
                  </a:lnTo>
                  <a:lnTo>
                    <a:pt x="84" y="18"/>
                  </a:lnTo>
                  <a:lnTo>
                    <a:pt x="81" y="18"/>
                  </a:lnTo>
                  <a:lnTo>
                    <a:pt x="81" y="16"/>
                  </a:lnTo>
                  <a:lnTo>
                    <a:pt x="81" y="16"/>
                  </a:lnTo>
                  <a:lnTo>
                    <a:pt x="80" y="11"/>
                  </a:lnTo>
                  <a:lnTo>
                    <a:pt x="76" y="8"/>
                  </a:lnTo>
                  <a:lnTo>
                    <a:pt x="73" y="5"/>
                  </a:lnTo>
                  <a:lnTo>
                    <a:pt x="65" y="5"/>
                  </a:lnTo>
                  <a:lnTo>
                    <a:pt x="48" y="5"/>
                  </a:lnTo>
                  <a:lnTo>
                    <a:pt x="48" y="63"/>
                  </a:lnTo>
                  <a:lnTo>
                    <a:pt x="48" y="63"/>
                  </a:lnTo>
                  <a:lnTo>
                    <a:pt x="48" y="71"/>
                  </a:lnTo>
                  <a:lnTo>
                    <a:pt x="50" y="76"/>
                  </a:lnTo>
                  <a:lnTo>
                    <a:pt x="51" y="77"/>
                  </a:lnTo>
                  <a:lnTo>
                    <a:pt x="53" y="78"/>
                  </a:lnTo>
                  <a:lnTo>
                    <a:pt x="60" y="78"/>
                  </a:lnTo>
                  <a:lnTo>
                    <a:pt x="60" y="82"/>
                  </a:lnTo>
                  <a:lnTo>
                    <a:pt x="23" y="82"/>
                  </a:lnTo>
                  <a:lnTo>
                    <a:pt x="23"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1"/>
            <p:cNvSpPr>
              <a:spLocks noEditPoints="1"/>
            </p:cNvSpPr>
            <p:nvPr userDrawn="1"/>
          </p:nvSpPr>
          <p:spPr bwMode="auto">
            <a:xfrm>
              <a:off x="4601" y="2939"/>
              <a:ext cx="95" cy="85"/>
            </a:xfrm>
            <a:custGeom>
              <a:avLst/>
              <a:gdLst>
                <a:gd name="T0" fmla="*/ 0 w 95"/>
                <a:gd name="T1" fmla="*/ 81 h 85"/>
                <a:gd name="T2" fmla="*/ 0 w 95"/>
                <a:gd name="T3" fmla="*/ 81 h 85"/>
                <a:gd name="T4" fmla="*/ 7 w 95"/>
                <a:gd name="T5" fmla="*/ 81 h 85"/>
                <a:gd name="T6" fmla="*/ 12 w 95"/>
                <a:gd name="T7" fmla="*/ 79 h 85"/>
                <a:gd name="T8" fmla="*/ 14 w 95"/>
                <a:gd name="T9" fmla="*/ 75 h 85"/>
                <a:gd name="T10" fmla="*/ 18 w 95"/>
                <a:gd name="T11" fmla="*/ 70 h 85"/>
                <a:gd name="T12" fmla="*/ 46 w 95"/>
                <a:gd name="T13" fmla="*/ 0 h 85"/>
                <a:gd name="T14" fmla="*/ 49 w 95"/>
                <a:gd name="T15" fmla="*/ 0 h 85"/>
                <a:gd name="T16" fmla="*/ 79 w 95"/>
                <a:gd name="T17" fmla="*/ 70 h 85"/>
                <a:gd name="T18" fmla="*/ 79 w 95"/>
                <a:gd name="T19" fmla="*/ 70 h 85"/>
                <a:gd name="T20" fmla="*/ 81 w 95"/>
                <a:gd name="T21" fmla="*/ 75 h 85"/>
                <a:gd name="T22" fmla="*/ 85 w 95"/>
                <a:gd name="T23" fmla="*/ 79 h 85"/>
                <a:gd name="T24" fmla="*/ 88 w 95"/>
                <a:gd name="T25" fmla="*/ 81 h 85"/>
                <a:gd name="T26" fmla="*/ 95 w 95"/>
                <a:gd name="T27" fmla="*/ 81 h 85"/>
                <a:gd name="T28" fmla="*/ 95 w 95"/>
                <a:gd name="T29" fmla="*/ 85 h 85"/>
                <a:gd name="T30" fmla="*/ 57 w 95"/>
                <a:gd name="T31" fmla="*/ 85 h 85"/>
                <a:gd name="T32" fmla="*/ 57 w 95"/>
                <a:gd name="T33" fmla="*/ 81 h 85"/>
                <a:gd name="T34" fmla="*/ 57 w 95"/>
                <a:gd name="T35" fmla="*/ 81 h 85"/>
                <a:gd name="T36" fmla="*/ 64 w 95"/>
                <a:gd name="T37" fmla="*/ 81 h 85"/>
                <a:gd name="T38" fmla="*/ 68 w 95"/>
                <a:gd name="T39" fmla="*/ 79 h 85"/>
                <a:gd name="T40" fmla="*/ 68 w 95"/>
                <a:gd name="T41" fmla="*/ 78 h 85"/>
                <a:gd name="T42" fmla="*/ 70 w 95"/>
                <a:gd name="T43" fmla="*/ 75 h 85"/>
                <a:gd name="T44" fmla="*/ 68 w 95"/>
                <a:gd name="T45" fmla="*/ 71 h 85"/>
                <a:gd name="T46" fmla="*/ 61 w 95"/>
                <a:gd name="T47" fmla="*/ 56 h 85"/>
                <a:gd name="T48" fmla="*/ 28 w 95"/>
                <a:gd name="T49" fmla="*/ 56 h 85"/>
                <a:gd name="T50" fmla="*/ 22 w 95"/>
                <a:gd name="T51" fmla="*/ 71 h 85"/>
                <a:gd name="T52" fmla="*/ 22 w 95"/>
                <a:gd name="T53" fmla="*/ 71 h 85"/>
                <a:gd name="T54" fmla="*/ 21 w 95"/>
                <a:gd name="T55" fmla="*/ 75 h 85"/>
                <a:gd name="T56" fmla="*/ 21 w 95"/>
                <a:gd name="T57" fmla="*/ 78 h 85"/>
                <a:gd name="T58" fmla="*/ 22 w 95"/>
                <a:gd name="T59" fmla="*/ 79 h 85"/>
                <a:gd name="T60" fmla="*/ 26 w 95"/>
                <a:gd name="T61" fmla="*/ 81 h 85"/>
                <a:gd name="T62" fmla="*/ 33 w 95"/>
                <a:gd name="T63" fmla="*/ 81 h 85"/>
                <a:gd name="T64" fmla="*/ 33 w 95"/>
                <a:gd name="T65" fmla="*/ 85 h 85"/>
                <a:gd name="T66" fmla="*/ 0 w 95"/>
                <a:gd name="T67" fmla="*/ 85 h 85"/>
                <a:gd name="T68" fmla="*/ 0 w 95"/>
                <a:gd name="T69" fmla="*/ 81 h 85"/>
                <a:gd name="T70" fmla="*/ 59 w 95"/>
                <a:gd name="T71" fmla="*/ 51 h 85"/>
                <a:gd name="T72" fmla="*/ 45 w 95"/>
                <a:gd name="T73" fmla="*/ 19 h 85"/>
                <a:gd name="T74" fmla="*/ 30 w 95"/>
                <a:gd name="T75" fmla="*/ 51 h 85"/>
                <a:gd name="T76" fmla="*/ 59 w 95"/>
                <a:gd name="T77" fmla="*/ 5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85">
                  <a:moveTo>
                    <a:pt x="0" y="81"/>
                  </a:moveTo>
                  <a:lnTo>
                    <a:pt x="0" y="81"/>
                  </a:lnTo>
                  <a:lnTo>
                    <a:pt x="7" y="81"/>
                  </a:lnTo>
                  <a:lnTo>
                    <a:pt x="12" y="79"/>
                  </a:lnTo>
                  <a:lnTo>
                    <a:pt x="14" y="75"/>
                  </a:lnTo>
                  <a:lnTo>
                    <a:pt x="18" y="70"/>
                  </a:lnTo>
                  <a:lnTo>
                    <a:pt x="46" y="0"/>
                  </a:lnTo>
                  <a:lnTo>
                    <a:pt x="49" y="0"/>
                  </a:lnTo>
                  <a:lnTo>
                    <a:pt x="79" y="70"/>
                  </a:lnTo>
                  <a:lnTo>
                    <a:pt x="79" y="70"/>
                  </a:lnTo>
                  <a:lnTo>
                    <a:pt x="81" y="75"/>
                  </a:lnTo>
                  <a:lnTo>
                    <a:pt x="85" y="79"/>
                  </a:lnTo>
                  <a:lnTo>
                    <a:pt x="88" y="81"/>
                  </a:lnTo>
                  <a:lnTo>
                    <a:pt x="95" y="81"/>
                  </a:lnTo>
                  <a:lnTo>
                    <a:pt x="95" y="85"/>
                  </a:lnTo>
                  <a:lnTo>
                    <a:pt x="57" y="85"/>
                  </a:lnTo>
                  <a:lnTo>
                    <a:pt x="57" y="81"/>
                  </a:lnTo>
                  <a:lnTo>
                    <a:pt x="57" y="81"/>
                  </a:lnTo>
                  <a:lnTo>
                    <a:pt x="64" y="81"/>
                  </a:lnTo>
                  <a:lnTo>
                    <a:pt x="68" y="79"/>
                  </a:lnTo>
                  <a:lnTo>
                    <a:pt x="68" y="78"/>
                  </a:lnTo>
                  <a:lnTo>
                    <a:pt x="70" y="75"/>
                  </a:lnTo>
                  <a:lnTo>
                    <a:pt x="68" y="71"/>
                  </a:lnTo>
                  <a:lnTo>
                    <a:pt x="61" y="56"/>
                  </a:lnTo>
                  <a:lnTo>
                    <a:pt x="28" y="56"/>
                  </a:lnTo>
                  <a:lnTo>
                    <a:pt x="22" y="71"/>
                  </a:lnTo>
                  <a:lnTo>
                    <a:pt x="22" y="71"/>
                  </a:lnTo>
                  <a:lnTo>
                    <a:pt x="21" y="75"/>
                  </a:lnTo>
                  <a:lnTo>
                    <a:pt x="21" y="78"/>
                  </a:lnTo>
                  <a:lnTo>
                    <a:pt x="22" y="79"/>
                  </a:lnTo>
                  <a:lnTo>
                    <a:pt x="26" y="81"/>
                  </a:lnTo>
                  <a:lnTo>
                    <a:pt x="33" y="81"/>
                  </a:lnTo>
                  <a:lnTo>
                    <a:pt x="33" y="85"/>
                  </a:lnTo>
                  <a:lnTo>
                    <a:pt x="0" y="85"/>
                  </a:lnTo>
                  <a:lnTo>
                    <a:pt x="0" y="81"/>
                  </a:lnTo>
                  <a:close/>
                  <a:moveTo>
                    <a:pt x="59" y="51"/>
                  </a:moveTo>
                  <a:lnTo>
                    <a:pt x="45" y="19"/>
                  </a:lnTo>
                  <a:lnTo>
                    <a:pt x="30" y="51"/>
                  </a:lnTo>
                  <a:lnTo>
                    <a:pt x="59"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2"/>
            <p:cNvSpPr>
              <a:spLocks/>
            </p:cNvSpPr>
            <p:nvPr userDrawn="1"/>
          </p:nvSpPr>
          <p:spPr bwMode="auto">
            <a:xfrm>
              <a:off x="4695" y="2942"/>
              <a:ext cx="85" cy="82"/>
            </a:xfrm>
            <a:custGeom>
              <a:avLst/>
              <a:gdLst>
                <a:gd name="T0" fmla="*/ 24 w 85"/>
                <a:gd name="T1" fmla="*/ 78 h 82"/>
                <a:gd name="T2" fmla="*/ 24 w 85"/>
                <a:gd name="T3" fmla="*/ 78 h 82"/>
                <a:gd name="T4" fmla="*/ 31 w 85"/>
                <a:gd name="T5" fmla="*/ 78 h 82"/>
                <a:gd name="T6" fmla="*/ 33 w 85"/>
                <a:gd name="T7" fmla="*/ 77 h 82"/>
                <a:gd name="T8" fmla="*/ 34 w 85"/>
                <a:gd name="T9" fmla="*/ 76 h 82"/>
                <a:gd name="T10" fmla="*/ 37 w 85"/>
                <a:gd name="T11" fmla="*/ 71 h 82"/>
                <a:gd name="T12" fmla="*/ 37 w 85"/>
                <a:gd name="T13" fmla="*/ 63 h 82"/>
                <a:gd name="T14" fmla="*/ 37 w 85"/>
                <a:gd name="T15" fmla="*/ 5 h 82"/>
                <a:gd name="T16" fmla="*/ 19 w 85"/>
                <a:gd name="T17" fmla="*/ 5 h 82"/>
                <a:gd name="T18" fmla="*/ 19 w 85"/>
                <a:gd name="T19" fmla="*/ 5 h 82"/>
                <a:gd name="T20" fmla="*/ 12 w 85"/>
                <a:gd name="T21" fmla="*/ 5 h 82"/>
                <a:gd name="T22" fmla="*/ 8 w 85"/>
                <a:gd name="T23" fmla="*/ 8 h 82"/>
                <a:gd name="T24" fmla="*/ 6 w 85"/>
                <a:gd name="T25" fmla="*/ 11 h 82"/>
                <a:gd name="T26" fmla="*/ 3 w 85"/>
                <a:gd name="T27" fmla="*/ 16 h 82"/>
                <a:gd name="T28" fmla="*/ 3 w 85"/>
                <a:gd name="T29" fmla="*/ 18 h 82"/>
                <a:gd name="T30" fmla="*/ 0 w 85"/>
                <a:gd name="T31" fmla="*/ 18 h 82"/>
                <a:gd name="T32" fmla="*/ 1 w 85"/>
                <a:gd name="T33" fmla="*/ 0 h 82"/>
                <a:gd name="T34" fmla="*/ 84 w 85"/>
                <a:gd name="T35" fmla="*/ 0 h 82"/>
                <a:gd name="T36" fmla="*/ 85 w 85"/>
                <a:gd name="T37" fmla="*/ 18 h 82"/>
                <a:gd name="T38" fmla="*/ 82 w 85"/>
                <a:gd name="T39" fmla="*/ 18 h 82"/>
                <a:gd name="T40" fmla="*/ 82 w 85"/>
                <a:gd name="T41" fmla="*/ 16 h 82"/>
                <a:gd name="T42" fmla="*/ 82 w 85"/>
                <a:gd name="T43" fmla="*/ 16 h 82"/>
                <a:gd name="T44" fmla="*/ 79 w 85"/>
                <a:gd name="T45" fmla="*/ 11 h 82"/>
                <a:gd name="T46" fmla="*/ 77 w 85"/>
                <a:gd name="T47" fmla="*/ 8 h 82"/>
                <a:gd name="T48" fmla="*/ 73 w 85"/>
                <a:gd name="T49" fmla="*/ 5 h 82"/>
                <a:gd name="T50" fmla="*/ 66 w 85"/>
                <a:gd name="T51" fmla="*/ 5 h 82"/>
                <a:gd name="T52" fmla="*/ 48 w 85"/>
                <a:gd name="T53" fmla="*/ 5 h 82"/>
                <a:gd name="T54" fmla="*/ 48 w 85"/>
                <a:gd name="T55" fmla="*/ 63 h 82"/>
                <a:gd name="T56" fmla="*/ 48 w 85"/>
                <a:gd name="T57" fmla="*/ 63 h 82"/>
                <a:gd name="T58" fmla="*/ 48 w 85"/>
                <a:gd name="T59" fmla="*/ 71 h 82"/>
                <a:gd name="T60" fmla="*/ 51 w 85"/>
                <a:gd name="T61" fmla="*/ 76 h 82"/>
                <a:gd name="T62" fmla="*/ 52 w 85"/>
                <a:gd name="T63" fmla="*/ 77 h 82"/>
                <a:gd name="T64" fmla="*/ 54 w 85"/>
                <a:gd name="T65" fmla="*/ 78 h 82"/>
                <a:gd name="T66" fmla="*/ 61 w 85"/>
                <a:gd name="T67" fmla="*/ 78 h 82"/>
                <a:gd name="T68" fmla="*/ 61 w 85"/>
                <a:gd name="T69" fmla="*/ 82 h 82"/>
                <a:gd name="T70" fmla="*/ 24 w 85"/>
                <a:gd name="T71" fmla="*/ 82 h 82"/>
                <a:gd name="T72" fmla="*/ 24 w 85"/>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82">
                  <a:moveTo>
                    <a:pt x="24" y="78"/>
                  </a:moveTo>
                  <a:lnTo>
                    <a:pt x="24" y="78"/>
                  </a:lnTo>
                  <a:lnTo>
                    <a:pt x="31" y="78"/>
                  </a:lnTo>
                  <a:lnTo>
                    <a:pt x="33" y="77"/>
                  </a:lnTo>
                  <a:lnTo>
                    <a:pt x="34" y="76"/>
                  </a:lnTo>
                  <a:lnTo>
                    <a:pt x="37" y="71"/>
                  </a:lnTo>
                  <a:lnTo>
                    <a:pt x="37" y="63"/>
                  </a:lnTo>
                  <a:lnTo>
                    <a:pt x="37" y="5"/>
                  </a:lnTo>
                  <a:lnTo>
                    <a:pt x="19" y="5"/>
                  </a:lnTo>
                  <a:lnTo>
                    <a:pt x="19" y="5"/>
                  </a:lnTo>
                  <a:lnTo>
                    <a:pt x="12" y="5"/>
                  </a:lnTo>
                  <a:lnTo>
                    <a:pt x="8" y="8"/>
                  </a:lnTo>
                  <a:lnTo>
                    <a:pt x="6" y="11"/>
                  </a:lnTo>
                  <a:lnTo>
                    <a:pt x="3" y="16"/>
                  </a:lnTo>
                  <a:lnTo>
                    <a:pt x="3" y="18"/>
                  </a:lnTo>
                  <a:lnTo>
                    <a:pt x="0" y="18"/>
                  </a:lnTo>
                  <a:lnTo>
                    <a:pt x="1" y="0"/>
                  </a:lnTo>
                  <a:lnTo>
                    <a:pt x="84" y="0"/>
                  </a:lnTo>
                  <a:lnTo>
                    <a:pt x="85" y="18"/>
                  </a:lnTo>
                  <a:lnTo>
                    <a:pt x="82" y="18"/>
                  </a:lnTo>
                  <a:lnTo>
                    <a:pt x="82" y="16"/>
                  </a:lnTo>
                  <a:lnTo>
                    <a:pt x="82" y="16"/>
                  </a:lnTo>
                  <a:lnTo>
                    <a:pt x="79" y="11"/>
                  </a:lnTo>
                  <a:lnTo>
                    <a:pt x="77" y="8"/>
                  </a:lnTo>
                  <a:lnTo>
                    <a:pt x="73" y="5"/>
                  </a:lnTo>
                  <a:lnTo>
                    <a:pt x="66" y="5"/>
                  </a:lnTo>
                  <a:lnTo>
                    <a:pt x="48" y="5"/>
                  </a:lnTo>
                  <a:lnTo>
                    <a:pt x="48" y="63"/>
                  </a:lnTo>
                  <a:lnTo>
                    <a:pt x="48" y="63"/>
                  </a:lnTo>
                  <a:lnTo>
                    <a:pt x="48" y="71"/>
                  </a:lnTo>
                  <a:lnTo>
                    <a:pt x="51" y="76"/>
                  </a:lnTo>
                  <a:lnTo>
                    <a:pt x="52" y="77"/>
                  </a:lnTo>
                  <a:lnTo>
                    <a:pt x="54" y="78"/>
                  </a:lnTo>
                  <a:lnTo>
                    <a:pt x="61" y="78"/>
                  </a:lnTo>
                  <a:lnTo>
                    <a:pt x="61" y="82"/>
                  </a:lnTo>
                  <a:lnTo>
                    <a:pt x="24" y="82"/>
                  </a:lnTo>
                  <a:lnTo>
                    <a:pt x="2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3"/>
            <p:cNvSpPr>
              <a:spLocks/>
            </p:cNvSpPr>
            <p:nvPr userDrawn="1"/>
          </p:nvSpPr>
          <p:spPr bwMode="auto">
            <a:xfrm>
              <a:off x="4798" y="2939"/>
              <a:ext cx="54" cy="87"/>
            </a:xfrm>
            <a:custGeom>
              <a:avLst/>
              <a:gdLst>
                <a:gd name="T0" fmla="*/ 3 w 54"/>
                <a:gd name="T1" fmla="*/ 57 h 87"/>
                <a:gd name="T2" fmla="*/ 3 w 54"/>
                <a:gd name="T3" fmla="*/ 60 h 87"/>
                <a:gd name="T4" fmla="*/ 7 w 54"/>
                <a:gd name="T5" fmla="*/ 69 h 87"/>
                <a:gd name="T6" fmla="*/ 13 w 54"/>
                <a:gd name="T7" fmla="*/ 78 h 87"/>
                <a:gd name="T8" fmla="*/ 28 w 54"/>
                <a:gd name="T9" fmla="*/ 81 h 87"/>
                <a:gd name="T10" fmla="*/ 34 w 54"/>
                <a:gd name="T11" fmla="*/ 80 h 87"/>
                <a:gd name="T12" fmla="*/ 43 w 54"/>
                <a:gd name="T13" fmla="*/ 72 h 87"/>
                <a:gd name="T14" fmla="*/ 45 w 54"/>
                <a:gd name="T15" fmla="*/ 66 h 87"/>
                <a:gd name="T16" fmla="*/ 41 w 54"/>
                <a:gd name="T17" fmla="*/ 58 h 87"/>
                <a:gd name="T18" fmla="*/ 30 w 54"/>
                <a:gd name="T19" fmla="*/ 50 h 87"/>
                <a:gd name="T20" fmla="*/ 16 w 54"/>
                <a:gd name="T21" fmla="*/ 43 h 87"/>
                <a:gd name="T22" fmla="*/ 5 w 54"/>
                <a:gd name="T23" fmla="*/ 34 h 87"/>
                <a:gd name="T24" fmla="*/ 1 w 54"/>
                <a:gd name="T25" fmla="*/ 21 h 87"/>
                <a:gd name="T26" fmla="*/ 2 w 54"/>
                <a:gd name="T27" fmla="*/ 17 h 87"/>
                <a:gd name="T28" fmla="*/ 5 w 54"/>
                <a:gd name="T29" fmla="*/ 10 h 87"/>
                <a:gd name="T30" fmla="*/ 11 w 54"/>
                <a:gd name="T31" fmla="*/ 4 h 87"/>
                <a:gd name="T32" fmla="*/ 19 w 54"/>
                <a:gd name="T33" fmla="*/ 1 h 87"/>
                <a:gd name="T34" fmla="*/ 24 w 54"/>
                <a:gd name="T35" fmla="*/ 0 h 87"/>
                <a:gd name="T36" fmla="*/ 33 w 54"/>
                <a:gd name="T37" fmla="*/ 3 h 87"/>
                <a:gd name="T38" fmla="*/ 40 w 54"/>
                <a:gd name="T39" fmla="*/ 6 h 87"/>
                <a:gd name="T40" fmla="*/ 45 w 54"/>
                <a:gd name="T41" fmla="*/ 0 h 87"/>
                <a:gd name="T42" fmla="*/ 47 w 54"/>
                <a:gd name="T43" fmla="*/ 29 h 87"/>
                <a:gd name="T44" fmla="*/ 45 w 54"/>
                <a:gd name="T45" fmla="*/ 29 h 87"/>
                <a:gd name="T46" fmla="*/ 41 w 54"/>
                <a:gd name="T47" fmla="*/ 18 h 87"/>
                <a:gd name="T48" fmla="*/ 37 w 54"/>
                <a:gd name="T49" fmla="*/ 11 h 87"/>
                <a:gd name="T50" fmla="*/ 28 w 54"/>
                <a:gd name="T51" fmla="*/ 6 h 87"/>
                <a:gd name="T52" fmla="*/ 24 w 54"/>
                <a:gd name="T53" fmla="*/ 6 h 87"/>
                <a:gd name="T54" fmla="*/ 13 w 54"/>
                <a:gd name="T55" fmla="*/ 10 h 87"/>
                <a:gd name="T56" fmla="*/ 10 w 54"/>
                <a:gd name="T57" fmla="*/ 18 h 87"/>
                <a:gd name="T58" fmla="*/ 11 w 54"/>
                <a:gd name="T59" fmla="*/ 22 h 87"/>
                <a:gd name="T60" fmla="*/ 19 w 54"/>
                <a:gd name="T61" fmla="*/ 30 h 87"/>
                <a:gd name="T62" fmla="*/ 40 w 54"/>
                <a:gd name="T63" fmla="*/ 42 h 87"/>
                <a:gd name="T64" fmla="*/ 46 w 54"/>
                <a:gd name="T65" fmla="*/ 47 h 87"/>
                <a:gd name="T66" fmla="*/ 53 w 54"/>
                <a:gd name="T67" fmla="*/ 57 h 87"/>
                <a:gd name="T68" fmla="*/ 54 w 54"/>
                <a:gd name="T69" fmla="*/ 63 h 87"/>
                <a:gd name="T70" fmla="*/ 52 w 54"/>
                <a:gd name="T71" fmla="*/ 72 h 87"/>
                <a:gd name="T72" fmla="*/ 46 w 54"/>
                <a:gd name="T73" fmla="*/ 80 h 87"/>
                <a:gd name="T74" fmla="*/ 38 w 54"/>
                <a:gd name="T75" fmla="*/ 85 h 87"/>
                <a:gd name="T76" fmla="*/ 28 w 54"/>
                <a:gd name="T77" fmla="*/ 87 h 87"/>
                <a:gd name="T78" fmla="*/ 20 w 54"/>
                <a:gd name="T79" fmla="*/ 86 h 87"/>
                <a:gd name="T80" fmla="*/ 7 w 54"/>
                <a:gd name="T81" fmla="*/ 80 h 87"/>
                <a:gd name="T82" fmla="*/ 4 w 54"/>
                <a:gd name="T83" fmla="*/ 82 h 87"/>
                <a:gd name="T84" fmla="*/ 0 w 54"/>
                <a:gd name="T8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87">
                  <a:moveTo>
                    <a:pt x="0" y="57"/>
                  </a:moveTo>
                  <a:lnTo>
                    <a:pt x="3" y="57"/>
                  </a:lnTo>
                  <a:lnTo>
                    <a:pt x="3" y="57"/>
                  </a:lnTo>
                  <a:lnTo>
                    <a:pt x="3" y="60"/>
                  </a:lnTo>
                  <a:lnTo>
                    <a:pt x="4" y="65"/>
                  </a:lnTo>
                  <a:lnTo>
                    <a:pt x="7" y="69"/>
                  </a:lnTo>
                  <a:lnTo>
                    <a:pt x="9" y="73"/>
                  </a:lnTo>
                  <a:lnTo>
                    <a:pt x="13" y="78"/>
                  </a:lnTo>
                  <a:lnTo>
                    <a:pt x="19" y="80"/>
                  </a:lnTo>
                  <a:lnTo>
                    <a:pt x="28" y="81"/>
                  </a:lnTo>
                  <a:lnTo>
                    <a:pt x="28" y="81"/>
                  </a:lnTo>
                  <a:lnTo>
                    <a:pt x="34" y="80"/>
                  </a:lnTo>
                  <a:lnTo>
                    <a:pt x="40" y="77"/>
                  </a:lnTo>
                  <a:lnTo>
                    <a:pt x="43" y="72"/>
                  </a:lnTo>
                  <a:lnTo>
                    <a:pt x="45" y="66"/>
                  </a:lnTo>
                  <a:lnTo>
                    <a:pt x="45" y="66"/>
                  </a:lnTo>
                  <a:lnTo>
                    <a:pt x="43" y="62"/>
                  </a:lnTo>
                  <a:lnTo>
                    <a:pt x="41" y="58"/>
                  </a:lnTo>
                  <a:lnTo>
                    <a:pt x="35" y="53"/>
                  </a:lnTo>
                  <a:lnTo>
                    <a:pt x="30" y="50"/>
                  </a:lnTo>
                  <a:lnTo>
                    <a:pt x="16" y="43"/>
                  </a:lnTo>
                  <a:lnTo>
                    <a:pt x="16" y="43"/>
                  </a:lnTo>
                  <a:lnTo>
                    <a:pt x="11" y="40"/>
                  </a:lnTo>
                  <a:lnTo>
                    <a:pt x="5" y="34"/>
                  </a:lnTo>
                  <a:lnTo>
                    <a:pt x="3" y="28"/>
                  </a:lnTo>
                  <a:lnTo>
                    <a:pt x="1" y="21"/>
                  </a:lnTo>
                  <a:lnTo>
                    <a:pt x="1" y="21"/>
                  </a:lnTo>
                  <a:lnTo>
                    <a:pt x="2" y="17"/>
                  </a:lnTo>
                  <a:lnTo>
                    <a:pt x="3" y="13"/>
                  </a:lnTo>
                  <a:lnTo>
                    <a:pt x="5" y="10"/>
                  </a:lnTo>
                  <a:lnTo>
                    <a:pt x="8" y="6"/>
                  </a:lnTo>
                  <a:lnTo>
                    <a:pt x="11" y="4"/>
                  </a:lnTo>
                  <a:lnTo>
                    <a:pt x="15" y="3"/>
                  </a:lnTo>
                  <a:lnTo>
                    <a:pt x="19" y="1"/>
                  </a:lnTo>
                  <a:lnTo>
                    <a:pt x="24" y="0"/>
                  </a:lnTo>
                  <a:lnTo>
                    <a:pt x="24" y="0"/>
                  </a:lnTo>
                  <a:lnTo>
                    <a:pt x="30" y="1"/>
                  </a:lnTo>
                  <a:lnTo>
                    <a:pt x="33" y="3"/>
                  </a:lnTo>
                  <a:lnTo>
                    <a:pt x="40" y="6"/>
                  </a:lnTo>
                  <a:lnTo>
                    <a:pt x="40" y="6"/>
                  </a:lnTo>
                  <a:lnTo>
                    <a:pt x="42" y="4"/>
                  </a:lnTo>
                  <a:lnTo>
                    <a:pt x="45" y="0"/>
                  </a:lnTo>
                  <a:lnTo>
                    <a:pt x="47" y="0"/>
                  </a:lnTo>
                  <a:lnTo>
                    <a:pt x="47" y="29"/>
                  </a:lnTo>
                  <a:lnTo>
                    <a:pt x="45" y="29"/>
                  </a:lnTo>
                  <a:lnTo>
                    <a:pt x="45" y="29"/>
                  </a:lnTo>
                  <a:lnTo>
                    <a:pt x="42" y="21"/>
                  </a:lnTo>
                  <a:lnTo>
                    <a:pt x="41" y="18"/>
                  </a:lnTo>
                  <a:lnTo>
                    <a:pt x="39" y="14"/>
                  </a:lnTo>
                  <a:lnTo>
                    <a:pt x="37" y="11"/>
                  </a:lnTo>
                  <a:lnTo>
                    <a:pt x="33" y="8"/>
                  </a:lnTo>
                  <a:lnTo>
                    <a:pt x="28" y="6"/>
                  </a:lnTo>
                  <a:lnTo>
                    <a:pt x="24" y="6"/>
                  </a:lnTo>
                  <a:lnTo>
                    <a:pt x="24" y="6"/>
                  </a:lnTo>
                  <a:lnTo>
                    <a:pt x="18" y="7"/>
                  </a:lnTo>
                  <a:lnTo>
                    <a:pt x="13" y="10"/>
                  </a:lnTo>
                  <a:lnTo>
                    <a:pt x="11" y="13"/>
                  </a:lnTo>
                  <a:lnTo>
                    <a:pt x="10" y="18"/>
                  </a:lnTo>
                  <a:lnTo>
                    <a:pt x="10" y="18"/>
                  </a:lnTo>
                  <a:lnTo>
                    <a:pt x="11" y="22"/>
                  </a:lnTo>
                  <a:lnTo>
                    <a:pt x="15" y="27"/>
                  </a:lnTo>
                  <a:lnTo>
                    <a:pt x="19" y="30"/>
                  </a:lnTo>
                  <a:lnTo>
                    <a:pt x="27" y="35"/>
                  </a:lnTo>
                  <a:lnTo>
                    <a:pt x="40" y="42"/>
                  </a:lnTo>
                  <a:lnTo>
                    <a:pt x="40" y="42"/>
                  </a:lnTo>
                  <a:lnTo>
                    <a:pt x="46" y="47"/>
                  </a:lnTo>
                  <a:lnTo>
                    <a:pt x="50" y="51"/>
                  </a:lnTo>
                  <a:lnTo>
                    <a:pt x="53" y="57"/>
                  </a:lnTo>
                  <a:lnTo>
                    <a:pt x="54" y="63"/>
                  </a:lnTo>
                  <a:lnTo>
                    <a:pt x="54" y="63"/>
                  </a:lnTo>
                  <a:lnTo>
                    <a:pt x="54" y="67"/>
                  </a:lnTo>
                  <a:lnTo>
                    <a:pt x="52" y="72"/>
                  </a:lnTo>
                  <a:lnTo>
                    <a:pt x="49" y="77"/>
                  </a:lnTo>
                  <a:lnTo>
                    <a:pt x="46" y="80"/>
                  </a:lnTo>
                  <a:lnTo>
                    <a:pt x="42" y="82"/>
                  </a:lnTo>
                  <a:lnTo>
                    <a:pt x="38" y="85"/>
                  </a:lnTo>
                  <a:lnTo>
                    <a:pt x="33" y="86"/>
                  </a:lnTo>
                  <a:lnTo>
                    <a:pt x="28" y="87"/>
                  </a:lnTo>
                  <a:lnTo>
                    <a:pt x="28" y="87"/>
                  </a:lnTo>
                  <a:lnTo>
                    <a:pt x="20" y="86"/>
                  </a:lnTo>
                  <a:lnTo>
                    <a:pt x="15" y="84"/>
                  </a:lnTo>
                  <a:lnTo>
                    <a:pt x="7" y="80"/>
                  </a:lnTo>
                  <a:lnTo>
                    <a:pt x="7" y="80"/>
                  </a:lnTo>
                  <a:lnTo>
                    <a:pt x="4" y="82"/>
                  </a:lnTo>
                  <a:lnTo>
                    <a:pt x="3" y="87"/>
                  </a:lnTo>
                  <a:lnTo>
                    <a:pt x="0" y="8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4"/>
            <p:cNvSpPr>
              <a:spLocks noEditPoints="1"/>
            </p:cNvSpPr>
            <p:nvPr userDrawn="1"/>
          </p:nvSpPr>
          <p:spPr bwMode="auto">
            <a:xfrm>
              <a:off x="4875" y="2942"/>
              <a:ext cx="79" cy="82"/>
            </a:xfrm>
            <a:custGeom>
              <a:avLst/>
              <a:gdLst>
                <a:gd name="T0" fmla="*/ 0 w 79"/>
                <a:gd name="T1" fmla="*/ 78 h 82"/>
                <a:gd name="T2" fmla="*/ 9 w 79"/>
                <a:gd name="T3" fmla="*/ 77 h 82"/>
                <a:gd name="T4" fmla="*/ 13 w 79"/>
                <a:gd name="T5" fmla="*/ 71 h 82"/>
                <a:gd name="T6" fmla="*/ 13 w 79"/>
                <a:gd name="T7" fmla="*/ 18 h 82"/>
                <a:gd name="T8" fmla="*/ 13 w 79"/>
                <a:gd name="T9" fmla="*/ 10 h 82"/>
                <a:gd name="T10" fmla="*/ 9 w 79"/>
                <a:gd name="T11" fmla="*/ 4 h 82"/>
                <a:gd name="T12" fmla="*/ 0 w 79"/>
                <a:gd name="T13" fmla="*/ 3 h 82"/>
                <a:gd name="T14" fmla="*/ 36 w 79"/>
                <a:gd name="T15" fmla="*/ 0 h 82"/>
                <a:gd name="T16" fmla="*/ 43 w 79"/>
                <a:gd name="T17" fmla="*/ 1 h 82"/>
                <a:gd name="T18" fmla="*/ 53 w 79"/>
                <a:gd name="T19" fmla="*/ 4 h 82"/>
                <a:gd name="T20" fmla="*/ 60 w 79"/>
                <a:gd name="T21" fmla="*/ 10 h 82"/>
                <a:gd name="T22" fmla="*/ 65 w 79"/>
                <a:gd name="T23" fmla="*/ 18 h 82"/>
                <a:gd name="T24" fmla="*/ 65 w 79"/>
                <a:gd name="T25" fmla="*/ 23 h 82"/>
                <a:gd name="T26" fmla="*/ 64 w 79"/>
                <a:gd name="T27" fmla="*/ 31 h 82"/>
                <a:gd name="T28" fmla="*/ 59 w 79"/>
                <a:gd name="T29" fmla="*/ 38 h 82"/>
                <a:gd name="T30" fmla="*/ 51 w 79"/>
                <a:gd name="T31" fmla="*/ 44 h 82"/>
                <a:gd name="T32" fmla="*/ 40 w 79"/>
                <a:gd name="T33" fmla="*/ 46 h 82"/>
                <a:gd name="T34" fmla="*/ 54 w 79"/>
                <a:gd name="T35" fmla="*/ 61 h 82"/>
                <a:gd name="T36" fmla="*/ 67 w 79"/>
                <a:gd name="T37" fmla="*/ 74 h 82"/>
                <a:gd name="T38" fmla="*/ 79 w 79"/>
                <a:gd name="T39" fmla="*/ 78 h 82"/>
                <a:gd name="T40" fmla="*/ 57 w 79"/>
                <a:gd name="T41" fmla="*/ 82 h 82"/>
                <a:gd name="T42" fmla="*/ 23 w 79"/>
                <a:gd name="T43" fmla="*/ 46 h 82"/>
                <a:gd name="T44" fmla="*/ 23 w 79"/>
                <a:gd name="T45" fmla="*/ 63 h 82"/>
                <a:gd name="T46" fmla="*/ 25 w 79"/>
                <a:gd name="T47" fmla="*/ 76 h 82"/>
                <a:gd name="T48" fmla="*/ 30 w 79"/>
                <a:gd name="T49" fmla="*/ 78 h 82"/>
                <a:gd name="T50" fmla="*/ 36 w 79"/>
                <a:gd name="T51" fmla="*/ 82 h 82"/>
                <a:gd name="T52" fmla="*/ 0 w 79"/>
                <a:gd name="T53" fmla="*/ 78 h 82"/>
                <a:gd name="T54" fmla="*/ 36 w 79"/>
                <a:gd name="T55" fmla="*/ 41 h 82"/>
                <a:gd name="T56" fmla="*/ 43 w 79"/>
                <a:gd name="T57" fmla="*/ 39 h 82"/>
                <a:gd name="T58" fmla="*/ 49 w 79"/>
                <a:gd name="T59" fmla="*/ 35 h 82"/>
                <a:gd name="T60" fmla="*/ 53 w 79"/>
                <a:gd name="T61" fmla="*/ 23 h 82"/>
                <a:gd name="T62" fmla="*/ 52 w 79"/>
                <a:gd name="T63" fmla="*/ 16 h 82"/>
                <a:gd name="T64" fmla="*/ 46 w 79"/>
                <a:gd name="T65" fmla="*/ 8 h 82"/>
                <a:gd name="T66" fmla="*/ 39 w 79"/>
                <a:gd name="T67" fmla="*/ 5 h 82"/>
                <a:gd name="T68" fmla="*/ 23 w 79"/>
                <a:gd name="T69" fmla="*/ 5 h 82"/>
                <a:gd name="T70" fmla="*/ 36 w 79"/>
                <a:gd name="T71"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2">
                  <a:moveTo>
                    <a:pt x="0" y="78"/>
                  </a:moveTo>
                  <a:lnTo>
                    <a:pt x="0" y="78"/>
                  </a:lnTo>
                  <a:lnTo>
                    <a:pt x="7" y="78"/>
                  </a:lnTo>
                  <a:lnTo>
                    <a:pt x="9" y="77"/>
                  </a:lnTo>
                  <a:lnTo>
                    <a:pt x="10" y="76"/>
                  </a:lnTo>
                  <a:lnTo>
                    <a:pt x="13" y="71"/>
                  </a:lnTo>
                  <a:lnTo>
                    <a:pt x="13" y="63"/>
                  </a:lnTo>
                  <a:lnTo>
                    <a:pt x="13" y="18"/>
                  </a:lnTo>
                  <a:lnTo>
                    <a:pt x="13" y="18"/>
                  </a:lnTo>
                  <a:lnTo>
                    <a:pt x="13" y="10"/>
                  </a:lnTo>
                  <a:lnTo>
                    <a:pt x="10" y="5"/>
                  </a:lnTo>
                  <a:lnTo>
                    <a:pt x="9" y="4"/>
                  </a:lnTo>
                  <a:lnTo>
                    <a:pt x="7" y="3"/>
                  </a:lnTo>
                  <a:lnTo>
                    <a:pt x="0" y="3"/>
                  </a:lnTo>
                  <a:lnTo>
                    <a:pt x="0" y="0"/>
                  </a:lnTo>
                  <a:lnTo>
                    <a:pt x="36" y="0"/>
                  </a:lnTo>
                  <a:lnTo>
                    <a:pt x="36" y="0"/>
                  </a:lnTo>
                  <a:lnTo>
                    <a:pt x="43" y="1"/>
                  </a:lnTo>
                  <a:lnTo>
                    <a:pt x="49" y="2"/>
                  </a:lnTo>
                  <a:lnTo>
                    <a:pt x="53" y="4"/>
                  </a:lnTo>
                  <a:lnTo>
                    <a:pt x="58" y="7"/>
                  </a:lnTo>
                  <a:lnTo>
                    <a:pt x="60" y="10"/>
                  </a:lnTo>
                  <a:lnTo>
                    <a:pt x="62" y="14"/>
                  </a:lnTo>
                  <a:lnTo>
                    <a:pt x="65" y="18"/>
                  </a:lnTo>
                  <a:lnTo>
                    <a:pt x="65" y="23"/>
                  </a:lnTo>
                  <a:lnTo>
                    <a:pt x="65" y="23"/>
                  </a:lnTo>
                  <a:lnTo>
                    <a:pt x="65" y="27"/>
                  </a:lnTo>
                  <a:lnTo>
                    <a:pt x="64" y="31"/>
                  </a:lnTo>
                  <a:lnTo>
                    <a:pt x="61" y="34"/>
                  </a:lnTo>
                  <a:lnTo>
                    <a:pt x="59" y="38"/>
                  </a:lnTo>
                  <a:lnTo>
                    <a:pt x="55" y="41"/>
                  </a:lnTo>
                  <a:lnTo>
                    <a:pt x="51" y="44"/>
                  </a:lnTo>
                  <a:lnTo>
                    <a:pt x="46" y="45"/>
                  </a:lnTo>
                  <a:lnTo>
                    <a:pt x="40" y="46"/>
                  </a:lnTo>
                  <a:lnTo>
                    <a:pt x="54" y="61"/>
                  </a:lnTo>
                  <a:lnTo>
                    <a:pt x="54" y="61"/>
                  </a:lnTo>
                  <a:lnTo>
                    <a:pt x="60" y="68"/>
                  </a:lnTo>
                  <a:lnTo>
                    <a:pt x="67" y="74"/>
                  </a:lnTo>
                  <a:lnTo>
                    <a:pt x="73" y="77"/>
                  </a:lnTo>
                  <a:lnTo>
                    <a:pt x="79" y="78"/>
                  </a:lnTo>
                  <a:lnTo>
                    <a:pt x="79" y="82"/>
                  </a:lnTo>
                  <a:lnTo>
                    <a:pt x="57" y="82"/>
                  </a:lnTo>
                  <a:lnTo>
                    <a:pt x="30" y="46"/>
                  </a:lnTo>
                  <a:lnTo>
                    <a:pt x="23" y="46"/>
                  </a:lnTo>
                  <a:lnTo>
                    <a:pt x="23" y="63"/>
                  </a:lnTo>
                  <a:lnTo>
                    <a:pt x="23" y="63"/>
                  </a:lnTo>
                  <a:lnTo>
                    <a:pt x="24" y="71"/>
                  </a:lnTo>
                  <a:lnTo>
                    <a:pt x="25" y="76"/>
                  </a:lnTo>
                  <a:lnTo>
                    <a:pt x="28" y="77"/>
                  </a:lnTo>
                  <a:lnTo>
                    <a:pt x="30" y="78"/>
                  </a:lnTo>
                  <a:lnTo>
                    <a:pt x="36" y="78"/>
                  </a:lnTo>
                  <a:lnTo>
                    <a:pt x="36" y="82"/>
                  </a:lnTo>
                  <a:lnTo>
                    <a:pt x="0" y="82"/>
                  </a:lnTo>
                  <a:lnTo>
                    <a:pt x="0" y="78"/>
                  </a:lnTo>
                  <a:close/>
                  <a:moveTo>
                    <a:pt x="36" y="41"/>
                  </a:moveTo>
                  <a:lnTo>
                    <a:pt x="36" y="41"/>
                  </a:lnTo>
                  <a:lnTo>
                    <a:pt x="39" y="40"/>
                  </a:lnTo>
                  <a:lnTo>
                    <a:pt x="43" y="39"/>
                  </a:lnTo>
                  <a:lnTo>
                    <a:pt x="46" y="38"/>
                  </a:lnTo>
                  <a:lnTo>
                    <a:pt x="49" y="35"/>
                  </a:lnTo>
                  <a:lnTo>
                    <a:pt x="52" y="30"/>
                  </a:lnTo>
                  <a:lnTo>
                    <a:pt x="53" y="23"/>
                  </a:lnTo>
                  <a:lnTo>
                    <a:pt x="53" y="23"/>
                  </a:lnTo>
                  <a:lnTo>
                    <a:pt x="52" y="16"/>
                  </a:lnTo>
                  <a:lnTo>
                    <a:pt x="49" y="10"/>
                  </a:lnTo>
                  <a:lnTo>
                    <a:pt x="46" y="8"/>
                  </a:lnTo>
                  <a:lnTo>
                    <a:pt x="43" y="7"/>
                  </a:lnTo>
                  <a:lnTo>
                    <a:pt x="39" y="5"/>
                  </a:lnTo>
                  <a:lnTo>
                    <a:pt x="36" y="5"/>
                  </a:lnTo>
                  <a:lnTo>
                    <a:pt x="23" y="5"/>
                  </a:lnTo>
                  <a:lnTo>
                    <a:pt x="23" y="41"/>
                  </a:lnTo>
                  <a:lnTo>
                    <a:pt x="36"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5"/>
            <p:cNvSpPr>
              <a:spLocks noEditPoints="1"/>
            </p:cNvSpPr>
            <p:nvPr userDrawn="1"/>
          </p:nvSpPr>
          <p:spPr bwMode="auto">
            <a:xfrm>
              <a:off x="4958" y="2909"/>
              <a:ext cx="95" cy="115"/>
            </a:xfrm>
            <a:custGeom>
              <a:avLst/>
              <a:gdLst>
                <a:gd name="T0" fmla="*/ 0 w 95"/>
                <a:gd name="T1" fmla="*/ 111 h 115"/>
                <a:gd name="T2" fmla="*/ 12 w 95"/>
                <a:gd name="T3" fmla="*/ 109 h 115"/>
                <a:gd name="T4" fmla="*/ 18 w 95"/>
                <a:gd name="T5" fmla="*/ 100 h 115"/>
                <a:gd name="T6" fmla="*/ 49 w 95"/>
                <a:gd name="T7" fmla="*/ 30 h 115"/>
                <a:gd name="T8" fmla="*/ 79 w 95"/>
                <a:gd name="T9" fmla="*/ 100 h 115"/>
                <a:gd name="T10" fmla="*/ 85 w 95"/>
                <a:gd name="T11" fmla="*/ 109 h 115"/>
                <a:gd name="T12" fmla="*/ 95 w 95"/>
                <a:gd name="T13" fmla="*/ 111 h 115"/>
                <a:gd name="T14" fmla="*/ 57 w 95"/>
                <a:gd name="T15" fmla="*/ 115 h 115"/>
                <a:gd name="T16" fmla="*/ 57 w 95"/>
                <a:gd name="T17" fmla="*/ 111 h 115"/>
                <a:gd name="T18" fmla="*/ 68 w 95"/>
                <a:gd name="T19" fmla="*/ 109 h 115"/>
                <a:gd name="T20" fmla="*/ 69 w 95"/>
                <a:gd name="T21" fmla="*/ 105 h 115"/>
                <a:gd name="T22" fmla="*/ 61 w 95"/>
                <a:gd name="T23" fmla="*/ 86 h 115"/>
                <a:gd name="T24" fmla="*/ 22 w 95"/>
                <a:gd name="T25" fmla="*/ 101 h 115"/>
                <a:gd name="T26" fmla="*/ 21 w 95"/>
                <a:gd name="T27" fmla="*/ 105 h 115"/>
                <a:gd name="T28" fmla="*/ 22 w 95"/>
                <a:gd name="T29" fmla="*/ 109 h 115"/>
                <a:gd name="T30" fmla="*/ 33 w 95"/>
                <a:gd name="T31" fmla="*/ 111 h 115"/>
                <a:gd name="T32" fmla="*/ 0 w 95"/>
                <a:gd name="T33" fmla="*/ 115 h 115"/>
                <a:gd name="T34" fmla="*/ 59 w 95"/>
                <a:gd name="T35" fmla="*/ 81 h 115"/>
                <a:gd name="T36" fmla="*/ 30 w 95"/>
                <a:gd name="T37" fmla="*/ 81 h 115"/>
                <a:gd name="T38" fmla="*/ 36 w 95"/>
                <a:gd name="T39" fmla="*/ 12 h 115"/>
                <a:gd name="T40" fmla="*/ 37 w 95"/>
                <a:gd name="T41" fmla="*/ 7 h 115"/>
                <a:gd name="T42" fmla="*/ 43 w 95"/>
                <a:gd name="T43" fmla="*/ 1 h 115"/>
                <a:gd name="T44" fmla="*/ 48 w 95"/>
                <a:gd name="T45" fmla="*/ 0 h 115"/>
                <a:gd name="T46" fmla="*/ 56 w 95"/>
                <a:gd name="T47" fmla="*/ 4 h 115"/>
                <a:gd name="T48" fmla="*/ 59 w 95"/>
                <a:gd name="T49" fmla="*/ 12 h 115"/>
                <a:gd name="T50" fmla="*/ 58 w 95"/>
                <a:gd name="T51" fmla="*/ 15 h 115"/>
                <a:gd name="T52" fmla="*/ 52 w 95"/>
                <a:gd name="T53" fmla="*/ 22 h 115"/>
                <a:gd name="T54" fmla="*/ 48 w 95"/>
                <a:gd name="T55" fmla="*/ 22 h 115"/>
                <a:gd name="T56" fmla="*/ 39 w 95"/>
                <a:gd name="T57" fmla="*/ 20 h 115"/>
                <a:gd name="T58" fmla="*/ 36 w 95"/>
                <a:gd name="T59" fmla="*/ 12 h 115"/>
                <a:gd name="T60" fmla="*/ 53 w 95"/>
                <a:gd name="T61" fmla="*/ 12 h 115"/>
                <a:gd name="T62" fmla="*/ 53 w 95"/>
                <a:gd name="T63" fmla="*/ 10 h 115"/>
                <a:gd name="T64" fmla="*/ 50 w 95"/>
                <a:gd name="T65" fmla="*/ 6 h 115"/>
                <a:gd name="T66" fmla="*/ 48 w 95"/>
                <a:gd name="T67" fmla="*/ 5 h 115"/>
                <a:gd name="T68" fmla="*/ 43 w 95"/>
                <a:gd name="T69" fmla="*/ 7 h 115"/>
                <a:gd name="T70" fmla="*/ 41 w 95"/>
                <a:gd name="T71" fmla="*/ 12 h 115"/>
                <a:gd name="T72" fmla="*/ 42 w 95"/>
                <a:gd name="T73" fmla="*/ 14 h 115"/>
                <a:gd name="T74" fmla="*/ 45 w 95"/>
                <a:gd name="T75" fmla="*/ 18 h 115"/>
                <a:gd name="T76" fmla="*/ 48 w 95"/>
                <a:gd name="T77" fmla="*/ 18 h 115"/>
                <a:gd name="T78" fmla="*/ 52 w 95"/>
                <a:gd name="T79" fmla="*/ 15 h 115"/>
                <a:gd name="T80" fmla="*/ 53 w 95"/>
                <a:gd name="T81"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115">
                  <a:moveTo>
                    <a:pt x="0" y="111"/>
                  </a:moveTo>
                  <a:lnTo>
                    <a:pt x="0" y="111"/>
                  </a:lnTo>
                  <a:lnTo>
                    <a:pt x="7" y="111"/>
                  </a:lnTo>
                  <a:lnTo>
                    <a:pt x="12" y="109"/>
                  </a:lnTo>
                  <a:lnTo>
                    <a:pt x="14" y="105"/>
                  </a:lnTo>
                  <a:lnTo>
                    <a:pt x="18" y="100"/>
                  </a:lnTo>
                  <a:lnTo>
                    <a:pt x="46" y="30"/>
                  </a:lnTo>
                  <a:lnTo>
                    <a:pt x="49" y="30"/>
                  </a:lnTo>
                  <a:lnTo>
                    <a:pt x="79" y="100"/>
                  </a:lnTo>
                  <a:lnTo>
                    <a:pt x="79" y="100"/>
                  </a:lnTo>
                  <a:lnTo>
                    <a:pt x="81" y="105"/>
                  </a:lnTo>
                  <a:lnTo>
                    <a:pt x="85" y="109"/>
                  </a:lnTo>
                  <a:lnTo>
                    <a:pt x="88" y="111"/>
                  </a:lnTo>
                  <a:lnTo>
                    <a:pt x="95" y="111"/>
                  </a:lnTo>
                  <a:lnTo>
                    <a:pt x="95" y="115"/>
                  </a:lnTo>
                  <a:lnTo>
                    <a:pt x="57" y="115"/>
                  </a:lnTo>
                  <a:lnTo>
                    <a:pt x="57" y="111"/>
                  </a:lnTo>
                  <a:lnTo>
                    <a:pt x="57" y="111"/>
                  </a:lnTo>
                  <a:lnTo>
                    <a:pt x="64" y="111"/>
                  </a:lnTo>
                  <a:lnTo>
                    <a:pt x="68" y="109"/>
                  </a:lnTo>
                  <a:lnTo>
                    <a:pt x="68" y="108"/>
                  </a:lnTo>
                  <a:lnTo>
                    <a:pt x="69" y="105"/>
                  </a:lnTo>
                  <a:lnTo>
                    <a:pt x="68" y="101"/>
                  </a:lnTo>
                  <a:lnTo>
                    <a:pt x="61" y="86"/>
                  </a:lnTo>
                  <a:lnTo>
                    <a:pt x="28" y="86"/>
                  </a:lnTo>
                  <a:lnTo>
                    <a:pt x="22" y="101"/>
                  </a:lnTo>
                  <a:lnTo>
                    <a:pt x="22" y="101"/>
                  </a:lnTo>
                  <a:lnTo>
                    <a:pt x="21" y="105"/>
                  </a:lnTo>
                  <a:lnTo>
                    <a:pt x="21" y="108"/>
                  </a:lnTo>
                  <a:lnTo>
                    <a:pt x="22" y="109"/>
                  </a:lnTo>
                  <a:lnTo>
                    <a:pt x="26" y="111"/>
                  </a:lnTo>
                  <a:lnTo>
                    <a:pt x="33" y="111"/>
                  </a:lnTo>
                  <a:lnTo>
                    <a:pt x="33" y="115"/>
                  </a:lnTo>
                  <a:lnTo>
                    <a:pt x="0" y="115"/>
                  </a:lnTo>
                  <a:lnTo>
                    <a:pt x="0" y="111"/>
                  </a:lnTo>
                  <a:close/>
                  <a:moveTo>
                    <a:pt x="59" y="81"/>
                  </a:moveTo>
                  <a:lnTo>
                    <a:pt x="45" y="49"/>
                  </a:lnTo>
                  <a:lnTo>
                    <a:pt x="30" y="81"/>
                  </a:lnTo>
                  <a:lnTo>
                    <a:pt x="59" y="81"/>
                  </a:lnTo>
                  <a:close/>
                  <a:moveTo>
                    <a:pt x="36" y="12"/>
                  </a:moveTo>
                  <a:lnTo>
                    <a:pt x="36" y="12"/>
                  </a:lnTo>
                  <a:lnTo>
                    <a:pt x="37" y="7"/>
                  </a:lnTo>
                  <a:lnTo>
                    <a:pt x="39" y="4"/>
                  </a:lnTo>
                  <a:lnTo>
                    <a:pt x="43" y="1"/>
                  </a:lnTo>
                  <a:lnTo>
                    <a:pt x="48" y="0"/>
                  </a:lnTo>
                  <a:lnTo>
                    <a:pt x="48" y="0"/>
                  </a:lnTo>
                  <a:lnTo>
                    <a:pt x="52" y="1"/>
                  </a:lnTo>
                  <a:lnTo>
                    <a:pt x="56" y="4"/>
                  </a:lnTo>
                  <a:lnTo>
                    <a:pt x="58" y="7"/>
                  </a:lnTo>
                  <a:lnTo>
                    <a:pt x="59" y="12"/>
                  </a:lnTo>
                  <a:lnTo>
                    <a:pt x="59" y="12"/>
                  </a:lnTo>
                  <a:lnTo>
                    <a:pt x="58" y="15"/>
                  </a:lnTo>
                  <a:lnTo>
                    <a:pt x="56" y="20"/>
                  </a:lnTo>
                  <a:lnTo>
                    <a:pt x="52" y="22"/>
                  </a:lnTo>
                  <a:lnTo>
                    <a:pt x="48" y="22"/>
                  </a:lnTo>
                  <a:lnTo>
                    <a:pt x="48" y="22"/>
                  </a:lnTo>
                  <a:lnTo>
                    <a:pt x="43" y="22"/>
                  </a:lnTo>
                  <a:lnTo>
                    <a:pt x="39" y="20"/>
                  </a:lnTo>
                  <a:lnTo>
                    <a:pt x="37" y="15"/>
                  </a:lnTo>
                  <a:lnTo>
                    <a:pt x="36" y="12"/>
                  </a:lnTo>
                  <a:lnTo>
                    <a:pt x="36" y="12"/>
                  </a:lnTo>
                  <a:close/>
                  <a:moveTo>
                    <a:pt x="53" y="12"/>
                  </a:moveTo>
                  <a:lnTo>
                    <a:pt x="53" y="12"/>
                  </a:lnTo>
                  <a:lnTo>
                    <a:pt x="53" y="10"/>
                  </a:lnTo>
                  <a:lnTo>
                    <a:pt x="52" y="7"/>
                  </a:lnTo>
                  <a:lnTo>
                    <a:pt x="50" y="6"/>
                  </a:lnTo>
                  <a:lnTo>
                    <a:pt x="48" y="5"/>
                  </a:lnTo>
                  <a:lnTo>
                    <a:pt x="48" y="5"/>
                  </a:lnTo>
                  <a:lnTo>
                    <a:pt x="45" y="6"/>
                  </a:lnTo>
                  <a:lnTo>
                    <a:pt x="43" y="7"/>
                  </a:lnTo>
                  <a:lnTo>
                    <a:pt x="42" y="10"/>
                  </a:lnTo>
                  <a:lnTo>
                    <a:pt x="41" y="12"/>
                  </a:lnTo>
                  <a:lnTo>
                    <a:pt x="41" y="12"/>
                  </a:lnTo>
                  <a:lnTo>
                    <a:pt x="42" y="14"/>
                  </a:lnTo>
                  <a:lnTo>
                    <a:pt x="43" y="15"/>
                  </a:lnTo>
                  <a:lnTo>
                    <a:pt x="45" y="18"/>
                  </a:lnTo>
                  <a:lnTo>
                    <a:pt x="48" y="18"/>
                  </a:lnTo>
                  <a:lnTo>
                    <a:pt x="48" y="18"/>
                  </a:lnTo>
                  <a:lnTo>
                    <a:pt x="50" y="18"/>
                  </a:lnTo>
                  <a:lnTo>
                    <a:pt x="52" y="15"/>
                  </a:lnTo>
                  <a:lnTo>
                    <a:pt x="53" y="14"/>
                  </a:lnTo>
                  <a:lnTo>
                    <a:pt x="53" y="12"/>
                  </a:lnTo>
                  <a:lnTo>
                    <a:pt x="5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6"/>
            <p:cNvSpPr>
              <a:spLocks noEditPoints="1"/>
            </p:cNvSpPr>
            <p:nvPr userDrawn="1"/>
          </p:nvSpPr>
          <p:spPr bwMode="auto">
            <a:xfrm>
              <a:off x="5063" y="2942"/>
              <a:ext cx="82" cy="82"/>
            </a:xfrm>
            <a:custGeom>
              <a:avLst/>
              <a:gdLst>
                <a:gd name="T0" fmla="*/ 0 w 82"/>
                <a:gd name="T1" fmla="*/ 78 h 82"/>
                <a:gd name="T2" fmla="*/ 10 w 82"/>
                <a:gd name="T3" fmla="*/ 77 h 82"/>
                <a:gd name="T4" fmla="*/ 13 w 82"/>
                <a:gd name="T5" fmla="*/ 71 h 82"/>
                <a:gd name="T6" fmla="*/ 13 w 82"/>
                <a:gd name="T7" fmla="*/ 18 h 82"/>
                <a:gd name="T8" fmla="*/ 13 w 82"/>
                <a:gd name="T9" fmla="*/ 10 h 82"/>
                <a:gd name="T10" fmla="*/ 10 w 82"/>
                <a:gd name="T11" fmla="*/ 4 h 82"/>
                <a:gd name="T12" fmla="*/ 0 w 82"/>
                <a:gd name="T13" fmla="*/ 3 h 82"/>
                <a:gd name="T14" fmla="*/ 37 w 82"/>
                <a:gd name="T15" fmla="*/ 0 h 82"/>
                <a:gd name="T16" fmla="*/ 48 w 82"/>
                <a:gd name="T17" fmla="*/ 1 h 82"/>
                <a:gd name="T18" fmla="*/ 65 w 82"/>
                <a:gd name="T19" fmla="*/ 7 h 82"/>
                <a:gd name="T20" fmla="*/ 77 w 82"/>
                <a:gd name="T21" fmla="*/ 18 h 82"/>
                <a:gd name="T22" fmla="*/ 81 w 82"/>
                <a:gd name="T23" fmla="*/ 32 h 82"/>
                <a:gd name="T24" fmla="*/ 82 w 82"/>
                <a:gd name="T25" fmla="*/ 40 h 82"/>
                <a:gd name="T26" fmla="*/ 80 w 82"/>
                <a:gd name="T27" fmla="*/ 56 h 82"/>
                <a:gd name="T28" fmla="*/ 71 w 82"/>
                <a:gd name="T29" fmla="*/ 69 h 82"/>
                <a:gd name="T30" fmla="*/ 57 w 82"/>
                <a:gd name="T31" fmla="*/ 78 h 82"/>
                <a:gd name="T32" fmla="*/ 37 w 82"/>
                <a:gd name="T33" fmla="*/ 82 h 82"/>
                <a:gd name="T34" fmla="*/ 0 w 82"/>
                <a:gd name="T35" fmla="*/ 78 h 82"/>
                <a:gd name="T36" fmla="*/ 37 w 82"/>
                <a:gd name="T37" fmla="*/ 76 h 82"/>
                <a:gd name="T38" fmla="*/ 53 w 82"/>
                <a:gd name="T39" fmla="*/ 72 h 82"/>
                <a:gd name="T40" fmla="*/ 63 w 82"/>
                <a:gd name="T41" fmla="*/ 64 h 82"/>
                <a:gd name="T42" fmla="*/ 67 w 82"/>
                <a:gd name="T43" fmla="*/ 53 h 82"/>
                <a:gd name="T44" fmla="*/ 70 w 82"/>
                <a:gd name="T45" fmla="*/ 40 h 82"/>
                <a:gd name="T46" fmla="*/ 68 w 82"/>
                <a:gd name="T47" fmla="*/ 34 h 82"/>
                <a:gd name="T48" fmla="*/ 66 w 82"/>
                <a:gd name="T49" fmla="*/ 23 h 82"/>
                <a:gd name="T50" fmla="*/ 59 w 82"/>
                <a:gd name="T51" fmla="*/ 12 h 82"/>
                <a:gd name="T52" fmla="*/ 45 w 82"/>
                <a:gd name="T53" fmla="*/ 5 h 82"/>
                <a:gd name="T54" fmla="*/ 23 w 82"/>
                <a:gd name="T55" fmla="*/ 5 h 82"/>
                <a:gd name="T56" fmla="*/ 23 w 82"/>
                <a:gd name="T57" fmla="*/ 61 h 82"/>
                <a:gd name="T58" fmla="*/ 26 w 82"/>
                <a:gd name="T59" fmla="*/ 74 h 82"/>
                <a:gd name="T60" fmla="*/ 29 w 82"/>
                <a:gd name="T61" fmla="*/ 76 h 82"/>
                <a:gd name="T62" fmla="*/ 37 w 82"/>
                <a:gd name="T63"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2">
                  <a:moveTo>
                    <a:pt x="0" y="78"/>
                  </a:moveTo>
                  <a:lnTo>
                    <a:pt x="0" y="78"/>
                  </a:lnTo>
                  <a:lnTo>
                    <a:pt x="7" y="78"/>
                  </a:lnTo>
                  <a:lnTo>
                    <a:pt x="10" y="77"/>
                  </a:lnTo>
                  <a:lnTo>
                    <a:pt x="11" y="76"/>
                  </a:lnTo>
                  <a:lnTo>
                    <a:pt x="13" y="71"/>
                  </a:lnTo>
                  <a:lnTo>
                    <a:pt x="13" y="63"/>
                  </a:lnTo>
                  <a:lnTo>
                    <a:pt x="13" y="18"/>
                  </a:lnTo>
                  <a:lnTo>
                    <a:pt x="13" y="18"/>
                  </a:lnTo>
                  <a:lnTo>
                    <a:pt x="13" y="10"/>
                  </a:lnTo>
                  <a:lnTo>
                    <a:pt x="11" y="5"/>
                  </a:lnTo>
                  <a:lnTo>
                    <a:pt x="10" y="4"/>
                  </a:lnTo>
                  <a:lnTo>
                    <a:pt x="7" y="3"/>
                  </a:lnTo>
                  <a:lnTo>
                    <a:pt x="0" y="3"/>
                  </a:lnTo>
                  <a:lnTo>
                    <a:pt x="0" y="0"/>
                  </a:lnTo>
                  <a:lnTo>
                    <a:pt x="37" y="0"/>
                  </a:lnTo>
                  <a:lnTo>
                    <a:pt x="37" y="0"/>
                  </a:lnTo>
                  <a:lnTo>
                    <a:pt x="48" y="1"/>
                  </a:lnTo>
                  <a:lnTo>
                    <a:pt x="57" y="3"/>
                  </a:lnTo>
                  <a:lnTo>
                    <a:pt x="65" y="7"/>
                  </a:lnTo>
                  <a:lnTo>
                    <a:pt x="71" y="12"/>
                  </a:lnTo>
                  <a:lnTo>
                    <a:pt x="77" y="18"/>
                  </a:lnTo>
                  <a:lnTo>
                    <a:pt x="80" y="25"/>
                  </a:lnTo>
                  <a:lnTo>
                    <a:pt x="81" y="32"/>
                  </a:lnTo>
                  <a:lnTo>
                    <a:pt x="82" y="40"/>
                  </a:lnTo>
                  <a:lnTo>
                    <a:pt x="82" y="40"/>
                  </a:lnTo>
                  <a:lnTo>
                    <a:pt x="81" y="49"/>
                  </a:lnTo>
                  <a:lnTo>
                    <a:pt x="80" y="56"/>
                  </a:lnTo>
                  <a:lnTo>
                    <a:pt x="77" y="63"/>
                  </a:lnTo>
                  <a:lnTo>
                    <a:pt x="71" y="69"/>
                  </a:lnTo>
                  <a:lnTo>
                    <a:pt x="65" y="75"/>
                  </a:lnTo>
                  <a:lnTo>
                    <a:pt x="57" y="78"/>
                  </a:lnTo>
                  <a:lnTo>
                    <a:pt x="48" y="81"/>
                  </a:lnTo>
                  <a:lnTo>
                    <a:pt x="37" y="82"/>
                  </a:lnTo>
                  <a:lnTo>
                    <a:pt x="0" y="82"/>
                  </a:lnTo>
                  <a:lnTo>
                    <a:pt x="0" y="78"/>
                  </a:lnTo>
                  <a:close/>
                  <a:moveTo>
                    <a:pt x="37" y="76"/>
                  </a:moveTo>
                  <a:lnTo>
                    <a:pt x="37" y="76"/>
                  </a:lnTo>
                  <a:lnTo>
                    <a:pt x="45" y="76"/>
                  </a:lnTo>
                  <a:lnTo>
                    <a:pt x="53" y="72"/>
                  </a:lnTo>
                  <a:lnTo>
                    <a:pt x="59" y="69"/>
                  </a:lnTo>
                  <a:lnTo>
                    <a:pt x="63" y="64"/>
                  </a:lnTo>
                  <a:lnTo>
                    <a:pt x="66" y="59"/>
                  </a:lnTo>
                  <a:lnTo>
                    <a:pt x="67" y="53"/>
                  </a:lnTo>
                  <a:lnTo>
                    <a:pt x="68" y="47"/>
                  </a:lnTo>
                  <a:lnTo>
                    <a:pt x="70" y="40"/>
                  </a:lnTo>
                  <a:lnTo>
                    <a:pt x="70" y="40"/>
                  </a:lnTo>
                  <a:lnTo>
                    <a:pt x="68" y="34"/>
                  </a:lnTo>
                  <a:lnTo>
                    <a:pt x="67" y="29"/>
                  </a:lnTo>
                  <a:lnTo>
                    <a:pt x="66" y="23"/>
                  </a:lnTo>
                  <a:lnTo>
                    <a:pt x="63" y="17"/>
                  </a:lnTo>
                  <a:lnTo>
                    <a:pt x="59" y="12"/>
                  </a:lnTo>
                  <a:lnTo>
                    <a:pt x="53" y="8"/>
                  </a:lnTo>
                  <a:lnTo>
                    <a:pt x="45" y="5"/>
                  </a:lnTo>
                  <a:lnTo>
                    <a:pt x="37" y="5"/>
                  </a:lnTo>
                  <a:lnTo>
                    <a:pt x="23" y="5"/>
                  </a:lnTo>
                  <a:lnTo>
                    <a:pt x="23" y="61"/>
                  </a:lnTo>
                  <a:lnTo>
                    <a:pt x="23" y="61"/>
                  </a:lnTo>
                  <a:lnTo>
                    <a:pt x="25" y="69"/>
                  </a:lnTo>
                  <a:lnTo>
                    <a:pt x="26" y="74"/>
                  </a:lnTo>
                  <a:lnTo>
                    <a:pt x="28" y="75"/>
                  </a:lnTo>
                  <a:lnTo>
                    <a:pt x="29" y="76"/>
                  </a:lnTo>
                  <a:lnTo>
                    <a:pt x="36" y="76"/>
                  </a:lnTo>
                  <a:lnTo>
                    <a:pt x="3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7"/>
            <p:cNvSpPr>
              <a:spLocks/>
            </p:cNvSpPr>
            <p:nvPr userDrawn="1"/>
          </p:nvSpPr>
          <p:spPr bwMode="auto">
            <a:xfrm>
              <a:off x="5166" y="2942"/>
              <a:ext cx="68" cy="82"/>
            </a:xfrm>
            <a:custGeom>
              <a:avLst/>
              <a:gdLst>
                <a:gd name="T0" fmla="*/ 0 w 68"/>
                <a:gd name="T1" fmla="*/ 78 h 82"/>
                <a:gd name="T2" fmla="*/ 0 w 68"/>
                <a:gd name="T3" fmla="*/ 78 h 82"/>
                <a:gd name="T4" fmla="*/ 7 w 68"/>
                <a:gd name="T5" fmla="*/ 78 h 82"/>
                <a:gd name="T6" fmla="*/ 9 w 68"/>
                <a:gd name="T7" fmla="*/ 77 h 82"/>
                <a:gd name="T8" fmla="*/ 12 w 68"/>
                <a:gd name="T9" fmla="*/ 76 h 82"/>
                <a:gd name="T10" fmla="*/ 13 w 68"/>
                <a:gd name="T11" fmla="*/ 71 h 82"/>
                <a:gd name="T12" fmla="*/ 14 w 68"/>
                <a:gd name="T13" fmla="*/ 63 h 82"/>
                <a:gd name="T14" fmla="*/ 14 w 68"/>
                <a:gd name="T15" fmla="*/ 18 h 82"/>
                <a:gd name="T16" fmla="*/ 14 w 68"/>
                <a:gd name="T17" fmla="*/ 18 h 82"/>
                <a:gd name="T18" fmla="*/ 13 w 68"/>
                <a:gd name="T19" fmla="*/ 10 h 82"/>
                <a:gd name="T20" fmla="*/ 12 w 68"/>
                <a:gd name="T21" fmla="*/ 5 h 82"/>
                <a:gd name="T22" fmla="*/ 9 w 68"/>
                <a:gd name="T23" fmla="*/ 4 h 82"/>
                <a:gd name="T24" fmla="*/ 7 w 68"/>
                <a:gd name="T25" fmla="*/ 3 h 82"/>
                <a:gd name="T26" fmla="*/ 0 w 68"/>
                <a:gd name="T27" fmla="*/ 3 h 82"/>
                <a:gd name="T28" fmla="*/ 0 w 68"/>
                <a:gd name="T29" fmla="*/ 0 h 82"/>
                <a:gd name="T30" fmla="*/ 63 w 68"/>
                <a:gd name="T31" fmla="*/ 0 h 82"/>
                <a:gd name="T32" fmla="*/ 64 w 68"/>
                <a:gd name="T33" fmla="*/ 18 h 82"/>
                <a:gd name="T34" fmla="*/ 61 w 68"/>
                <a:gd name="T35" fmla="*/ 18 h 82"/>
                <a:gd name="T36" fmla="*/ 60 w 68"/>
                <a:gd name="T37" fmla="*/ 15 h 82"/>
                <a:gd name="T38" fmla="*/ 60 w 68"/>
                <a:gd name="T39" fmla="*/ 15 h 82"/>
                <a:gd name="T40" fmla="*/ 59 w 68"/>
                <a:gd name="T41" fmla="*/ 10 h 82"/>
                <a:gd name="T42" fmla="*/ 57 w 68"/>
                <a:gd name="T43" fmla="*/ 8 h 82"/>
                <a:gd name="T44" fmla="*/ 52 w 68"/>
                <a:gd name="T45" fmla="*/ 5 h 82"/>
                <a:gd name="T46" fmla="*/ 44 w 68"/>
                <a:gd name="T47" fmla="*/ 5 h 82"/>
                <a:gd name="T48" fmla="*/ 24 w 68"/>
                <a:gd name="T49" fmla="*/ 5 h 82"/>
                <a:gd name="T50" fmla="*/ 24 w 68"/>
                <a:gd name="T51" fmla="*/ 35 h 82"/>
                <a:gd name="T52" fmla="*/ 31 w 68"/>
                <a:gd name="T53" fmla="*/ 35 h 82"/>
                <a:gd name="T54" fmla="*/ 31 w 68"/>
                <a:gd name="T55" fmla="*/ 35 h 82"/>
                <a:gd name="T56" fmla="*/ 39 w 68"/>
                <a:gd name="T57" fmla="*/ 35 h 82"/>
                <a:gd name="T58" fmla="*/ 44 w 68"/>
                <a:gd name="T59" fmla="*/ 33 h 82"/>
                <a:gd name="T60" fmla="*/ 45 w 68"/>
                <a:gd name="T61" fmla="*/ 32 h 82"/>
                <a:gd name="T62" fmla="*/ 46 w 68"/>
                <a:gd name="T63" fmla="*/ 30 h 82"/>
                <a:gd name="T64" fmla="*/ 46 w 68"/>
                <a:gd name="T65" fmla="*/ 23 h 82"/>
                <a:gd name="T66" fmla="*/ 50 w 68"/>
                <a:gd name="T67" fmla="*/ 23 h 82"/>
                <a:gd name="T68" fmla="*/ 50 w 68"/>
                <a:gd name="T69" fmla="*/ 54 h 82"/>
                <a:gd name="T70" fmla="*/ 46 w 68"/>
                <a:gd name="T71" fmla="*/ 54 h 82"/>
                <a:gd name="T72" fmla="*/ 46 w 68"/>
                <a:gd name="T73" fmla="*/ 54 h 82"/>
                <a:gd name="T74" fmla="*/ 46 w 68"/>
                <a:gd name="T75" fmla="*/ 47 h 82"/>
                <a:gd name="T76" fmla="*/ 45 w 68"/>
                <a:gd name="T77" fmla="*/ 45 h 82"/>
                <a:gd name="T78" fmla="*/ 44 w 68"/>
                <a:gd name="T79" fmla="*/ 44 h 82"/>
                <a:gd name="T80" fmla="*/ 39 w 68"/>
                <a:gd name="T81" fmla="*/ 41 h 82"/>
                <a:gd name="T82" fmla="*/ 31 w 68"/>
                <a:gd name="T83" fmla="*/ 41 h 82"/>
                <a:gd name="T84" fmla="*/ 24 w 68"/>
                <a:gd name="T85" fmla="*/ 41 h 82"/>
                <a:gd name="T86" fmla="*/ 24 w 68"/>
                <a:gd name="T87" fmla="*/ 61 h 82"/>
                <a:gd name="T88" fmla="*/ 24 w 68"/>
                <a:gd name="T89" fmla="*/ 61 h 82"/>
                <a:gd name="T90" fmla="*/ 24 w 68"/>
                <a:gd name="T91" fmla="*/ 69 h 82"/>
                <a:gd name="T92" fmla="*/ 27 w 68"/>
                <a:gd name="T93" fmla="*/ 74 h 82"/>
                <a:gd name="T94" fmla="*/ 28 w 68"/>
                <a:gd name="T95" fmla="*/ 75 h 82"/>
                <a:gd name="T96" fmla="*/ 30 w 68"/>
                <a:gd name="T97" fmla="*/ 76 h 82"/>
                <a:gd name="T98" fmla="*/ 37 w 68"/>
                <a:gd name="T99" fmla="*/ 76 h 82"/>
                <a:gd name="T100" fmla="*/ 49 w 68"/>
                <a:gd name="T101" fmla="*/ 76 h 82"/>
                <a:gd name="T102" fmla="*/ 49 w 68"/>
                <a:gd name="T103" fmla="*/ 76 h 82"/>
                <a:gd name="T104" fmla="*/ 57 w 68"/>
                <a:gd name="T105" fmla="*/ 76 h 82"/>
                <a:gd name="T106" fmla="*/ 60 w 68"/>
                <a:gd name="T107" fmla="*/ 74 h 82"/>
                <a:gd name="T108" fmla="*/ 64 w 68"/>
                <a:gd name="T109" fmla="*/ 70 h 82"/>
                <a:gd name="T110" fmla="*/ 65 w 68"/>
                <a:gd name="T111" fmla="*/ 66 h 82"/>
                <a:gd name="T112" fmla="*/ 65 w 68"/>
                <a:gd name="T113" fmla="*/ 63 h 82"/>
                <a:gd name="T114" fmla="*/ 68 w 68"/>
                <a:gd name="T115" fmla="*/ 63 h 82"/>
                <a:gd name="T116" fmla="*/ 67 w 68"/>
                <a:gd name="T117" fmla="*/ 82 h 82"/>
                <a:gd name="T118" fmla="*/ 0 w 68"/>
                <a:gd name="T119" fmla="*/ 82 h 82"/>
                <a:gd name="T120" fmla="*/ 0 w 68"/>
                <a:gd name="T12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82">
                  <a:moveTo>
                    <a:pt x="0" y="78"/>
                  </a:moveTo>
                  <a:lnTo>
                    <a:pt x="0" y="78"/>
                  </a:lnTo>
                  <a:lnTo>
                    <a:pt x="7" y="78"/>
                  </a:lnTo>
                  <a:lnTo>
                    <a:pt x="9" y="77"/>
                  </a:lnTo>
                  <a:lnTo>
                    <a:pt x="12" y="76"/>
                  </a:lnTo>
                  <a:lnTo>
                    <a:pt x="13" y="71"/>
                  </a:lnTo>
                  <a:lnTo>
                    <a:pt x="14" y="63"/>
                  </a:lnTo>
                  <a:lnTo>
                    <a:pt x="14" y="18"/>
                  </a:lnTo>
                  <a:lnTo>
                    <a:pt x="14" y="18"/>
                  </a:lnTo>
                  <a:lnTo>
                    <a:pt x="13" y="10"/>
                  </a:lnTo>
                  <a:lnTo>
                    <a:pt x="12" y="5"/>
                  </a:lnTo>
                  <a:lnTo>
                    <a:pt x="9" y="4"/>
                  </a:lnTo>
                  <a:lnTo>
                    <a:pt x="7" y="3"/>
                  </a:lnTo>
                  <a:lnTo>
                    <a:pt x="0" y="3"/>
                  </a:lnTo>
                  <a:lnTo>
                    <a:pt x="0" y="0"/>
                  </a:lnTo>
                  <a:lnTo>
                    <a:pt x="63" y="0"/>
                  </a:lnTo>
                  <a:lnTo>
                    <a:pt x="64" y="18"/>
                  </a:lnTo>
                  <a:lnTo>
                    <a:pt x="61" y="18"/>
                  </a:lnTo>
                  <a:lnTo>
                    <a:pt x="60" y="15"/>
                  </a:lnTo>
                  <a:lnTo>
                    <a:pt x="60" y="15"/>
                  </a:lnTo>
                  <a:lnTo>
                    <a:pt x="59" y="10"/>
                  </a:lnTo>
                  <a:lnTo>
                    <a:pt x="57" y="8"/>
                  </a:lnTo>
                  <a:lnTo>
                    <a:pt x="52" y="5"/>
                  </a:lnTo>
                  <a:lnTo>
                    <a:pt x="44" y="5"/>
                  </a:lnTo>
                  <a:lnTo>
                    <a:pt x="24" y="5"/>
                  </a:lnTo>
                  <a:lnTo>
                    <a:pt x="24" y="35"/>
                  </a:lnTo>
                  <a:lnTo>
                    <a:pt x="31" y="35"/>
                  </a:lnTo>
                  <a:lnTo>
                    <a:pt x="31" y="35"/>
                  </a:lnTo>
                  <a:lnTo>
                    <a:pt x="39" y="35"/>
                  </a:lnTo>
                  <a:lnTo>
                    <a:pt x="44" y="33"/>
                  </a:lnTo>
                  <a:lnTo>
                    <a:pt x="45" y="32"/>
                  </a:lnTo>
                  <a:lnTo>
                    <a:pt x="46" y="30"/>
                  </a:lnTo>
                  <a:lnTo>
                    <a:pt x="46" y="23"/>
                  </a:lnTo>
                  <a:lnTo>
                    <a:pt x="50" y="23"/>
                  </a:lnTo>
                  <a:lnTo>
                    <a:pt x="50" y="54"/>
                  </a:lnTo>
                  <a:lnTo>
                    <a:pt x="46" y="54"/>
                  </a:lnTo>
                  <a:lnTo>
                    <a:pt x="46" y="54"/>
                  </a:lnTo>
                  <a:lnTo>
                    <a:pt x="46" y="47"/>
                  </a:lnTo>
                  <a:lnTo>
                    <a:pt x="45" y="45"/>
                  </a:lnTo>
                  <a:lnTo>
                    <a:pt x="44" y="44"/>
                  </a:lnTo>
                  <a:lnTo>
                    <a:pt x="39" y="41"/>
                  </a:lnTo>
                  <a:lnTo>
                    <a:pt x="31" y="41"/>
                  </a:lnTo>
                  <a:lnTo>
                    <a:pt x="24" y="41"/>
                  </a:lnTo>
                  <a:lnTo>
                    <a:pt x="24" y="61"/>
                  </a:lnTo>
                  <a:lnTo>
                    <a:pt x="24" y="61"/>
                  </a:lnTo>
                  <a:lnTo>
                    <a:pt x="24" y="69"/>
                  </a:lnTo>
                  <a:lnTo>
                    <a:pt x="27" y="74"/>
                  </a:lnTo>
                  <a:lnTo>
                    <a:pt x="28" y="75"/>
                  </a:lnTo>
                  <a:lnTo>
                    <a:pt x="30" y="76"/>
                  </a:lnTo>
                  <a:lnTo>
                    <a:pt x="37" y="76"/>
                  </a:lnTo>
                  <a:lnTo>
                    <a:pt x="49" y="76"/>
                  </a:lnTo>
                  <a:lnTo>
                    <a:pt x="49" y="76"/>
                  </a:lnTo>
                  <a:lnTo>
                    <a:pt x="57" y="76"/>
                  </a:lnTo>
                  <a:lnTo>
                    <a:pt x="60" y="74"/>
                  </a:lnTo>
                  <a:lnTo>
                    <a:pt x="64" y="70"/>
                  </a:lnTo>
                  <a:lnTo>
                    <a:pt x="65" y="66"/>
                  </a:lnTo>
                  <a:lnTo>
                    <a:pt x="65" y="63"/>
                  </a:lnTo>
                  <a:lnTo>
                    <a:pt x="68" y="63"/>
                  </a:lnTo>
                  <a:lnTo>
                    <a:pt x="67" y="82"/>
                  </a:lnTo>
                  <a:lnTo>
                    <a:pt x="0" y="82"/>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8"/>
            <p:cNvSpPr>
              <a:spLocks/>
            </p:cNvSpPr>
            <p:nvPr userDrawn="1"/>
          </p:nvSpPr>
          <p:spPr bwMode="auto">
            <a:xfrm>
              <a:off x="5252" y="2942"/>
              <a:ext cx="84" cy="82"/>
            </a:xfrm>
            <a:custGeom>
              <a:avLst/>
              <a:gdLst>
                <a:gd name="T0" fmla="*/ 24 w 84"/>
                <a:gd name="T1" fmla="*/ 78 h 82"/>
                <a:gd name="T2" fmla="*/ 24 w 84"/>
                <a:gd name="T3" fmla="*/ 78 h 82"/>
                <a:gd name="T4" fmla="*/ 31 w 84"/>
                <a:gd name="T5" fmla="*/ 78 h 82"/>
                <a:gd name="T6" fmla="*/ 33 w 84"/>
                <a:gd name="T7" fmla="*/ 77 h 82"/>
                <a:gd name="T8" fmla="*/ 34 w 84"/>
                <a:gd name="T9" fmla="*/ 76 h 82"/>
                <a:gd name="T10" fmla="*/ 37 w 84"/>
                <a:gd name="T11" fmla="*/ 71 h 82"/>
                <a:gd name="T12" fmla="*/ 37 w 84"/>
                <a:gd name="T13" fmla="*/ 63 h 82"/>
                <a:gd name="T14" fmla="*/ 37 w 84"/>
                <a:gd name="T15" fmla="*/ 5 h 82"/>
                <a:gd name="T16" fmla="*/ 19 w 84"/>
                <a:gd name="T17" fmla="*/ 5 h 82"/>
                <a:gd name="T18" fmla="*/ 19 w 84"/>
                <a:gd name="T19" fmla="*/ 5 h 82"/>
                <a:gd name="T20" fmla="*/ 11 w 84"/>
                <a:gd name="T21" fmla="*/ 5 h 82"/>
                <a:gd name="T22" fmla="*/ 8 w 84"/>
                <a:gd name="T23" fmla="*/ 8 h 82"/>
                <a:gd name="T24" fmla="*/ 5 w 84"/>
                <a:gd name="T25" fmla="*/ 11 h 82"/>
                <a:gd name="T26" fmla="*/ 3 w 84"/>
                <a:gd name="T27" fmla="*/ 16 h 82"/>
                <a:gd name="T28" fmla="*/ 3 w 84"/>
                <a:gd name="T29" fmla="*/ 18 h 82"/>
                <a:gd name="T30" fmla="*/ 0 w 84"/>
                <a:gd name="T31" fmla="*/ 18 h 82"/>
                <a:gd name="T32" fmla="*/ 1 w 84"/>
                <a:gd name="T33" fmla="*/ 0 h 82"/>
                <a:gd name="T34" fmla="*/ 83 w 84"/>
                <a:gd name="T35" fmla="*/ 0 h 82"/>
                <a:gd name="T36" fmla="*/ 84 w 84"/>
                <a:gd name="T37" fmla="*/ 18 h 82"/>
                <a:gd name="T38" fmla="*/ 82 w 84"/>
                <a:gd name="T39" fmla="*/ 18 h 82"/>
                <a:gd name="T40" fmla="*/ 80 w 84"/>
                <a:gd name="T41" fmla="*/ 16 h 82"/>
                <a:gd name="T42" fmla="*/ 80 w 84"/>
                <a:gd name="T43" fmla="*/ 16 h 82"/>
                <a:gd name="T44" fmla="*/ 79 w 84"/>
                <a:gd name="T45" fmla="*/ 11 h 82"/>
                <a:gd name="T46" fmla="*/ 77 w 84"/>
                <a:gd name="T47" fmla="*/ 8 h 82"/>
                <a:gd name="T48" fmla="*/ 72 w 84"/>
                <a:gd name="T49" fmla="*/ 5 h 82"/>
                <a:gd name="T50" fmla="*/ 65 w 84"/>
                <a:gd name="T51" fmla="*/ 5 h 82"/>
                <a:gd name="T52" fmla="*/ 48 w 84"/>
                <a:gd name="T53" fmla="*/ 5 h 82"/>
                <a:gd name="T54" fmla="*/ 48 w 84"/>
                <a:gd name="T55" fmla="*/ 63 h 82"/>
                <a:gd name="T56" fmla="*/ 48 w 84"/>
                <a:gd name="T57" fmla="*/ 63 h 82"/>
                <a:gd name="T58" fmla="*/ 48 w 84"/>
                <a:gd name="T59" fmla="*/ 71 h 82"/>
                <a:gd name="T60" fmla="*/ 49 w 84"/>
                <a:gd name="T61" fmla="*/ 76 h 82"/>
                <a:gd name="T62" fmla="*/ 52 w 84"/>
                <a:gd name="T63" fmla="*/ 77 h 82"/>
                <a:gd name="T64" fmla="*/ 54 w 84"/>
                <a:gd name="T65" fmla="*/ 78 h 82"/>
                <a:gd name="T66" fmla="*/ 61 w 84"/>
                <a:gd name="T67" fmla="*/ 78 h 82"/>
                <a:gd name="T68" fmla="*/ 61 w 84"/>
                <a:gd name="T69" fmla="*/ 82 h 82"/>
                <a:gd name="T70" fmla="*/ 24 w 84"/>
                <a:gd name="T71" fmla="*/ 82 h 82"/>
                <a:gd name="T72" fmla="*/ 24 w 84"/>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2">
                  <a:moveTo>
                    <a:pt x="24" y="78"/>
                  </a:moveTo>
                  <a:lnTo>
                    <a:pt x="24" y="78"/>
                  </a:lnTo>
                  <a:lnTo>
                    <a:pt x="31" y="78"/>
                  </a:lnTo>
                  <a:lnTo>
                    <a:pt x="33" y="77"/>
                  </a:lnTo>
                  <a:lnTo>
                    <a:pt x="34" y="76"/>
                  </a:lnTo>
                  <a:lnTo>
                    <a:pt x="37" y="71"/>
                  </a:lnTo>
                  <a:lnTo>
                    <a:pt x="37" y="63"/>
                  </a:lnTo>
                  <a:lnTo>
                    <a:pt x="37" y="5"/>
                  </a:lnTo>
                  <a:lnTo>
                    <a:pt x="19" y="5"/>
                  </a:lnTo>
                  <a:lnTo>
                    <a:pt x="19" y="5"/>
                  </a:lnTo>
                  <a:lnTo>
                    <a:pt x="11" y="5"/>
                  </a:lnTo>
                  <a:lnTo>
                    <a:pt x="8" y="8"/>
                  </a:lnTo>
                  <a:lnTo>
                    <a:pt x="5" y="11"/>
                  </a:lnTo>
                  <a:lnTo>
                    <a:pt x="3" y="16"/>
                  </a:lnTo>
                  <a:lnTo>
                    <a:pt x="3" y="18"/>
                  </a:lnTo>
                  <a:lnTo>
                    <a:pt x="0" y="18"/>
                  </a:lnTo>
                  <a:lnTo>
                    <a:pt x="1" y="0"/>
                  </a:lnTo>
                  <a:lnTo>
                    <a:pt x="83" y="0"/>
                  </a:lnTo>
                  <a:lnTo>
                    <a:pt x="84" y="18"/>
                  </a:lnTo>
                  <a:lnTo>
                    <a:pt x="82" y="18"/>
                  </a:lnTo>
                  <a:lnTo>
                    <a:pt x="80" y="16"/>
                  </a:lnTo>
                  <a:lnTo>
                    <a:pt x="80" y="16"/>
                  </a:lnTo>
                  <a:lnTo>
                    <a:pt x="79" y="11"/>
                  </a:lnTo>
                  <a:lnTo>
                    <a:pt x="77" y="8"/>
                  </a:lnTo>
                  <a:lnTo>
                    <a:pt x="72" y="5"/>
                  </a:lnTo>
                  <a:lnTo>
                    <a:pt x="65" y="5"/>
                  </a:lnTo>
                  <a:lnTo>
                    <a:pt x="48" y="5"/>
                  </a:lnTo>
                  <a:lnTo>
                    <a:pt x="48" y="63"/>
                  </a:lnTo>
                  <a:lnTo>
                    <a:pt x="48" y="63"/>
                  </a:lnTo>
                  <a:lnTo>
                    <a:pt x="48" y="71"/>
                  </a:lnTo>
                  <a:lnTo>
                    <a:pt x="49" y="76"/>
                  </a:lnTo>
                  <a:lnTo>
                    <a:pt x="52" y="77"/>
                  </a:lnTo>
                  <a:lnTo>
                    <a:pt x="54" y="78"/>
                  </a:lnTo>
                  <a:lnTo>
                    <a:pt x="61" y="78"/>
                  </a:lnTo>
                  <a:lnTo>
                    <a:pt x="61" y="82"/>
                  </a:lnTo>
                  <a:lnTo>
                    <a:pt x="24" y="82"/>
                  </a:lnTo>
                  <a:lnTo>
                    <a:pt x="2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9"/>
            <p:cNvSpPr>
              <a:spLocks noEditPoints="1"/>
            </p:cNvSpPr>
            <p:nvPr userDrawn="1"/>
          </p:nvSpPr>
          <p:spPr bwMode="auto">
            <a:xfrm>
              <a:off x="4681" y="2128"/>
              <a:ext cx="390" cy="534"/>
            </a:xfrm>
            <a:custGeom>
              <a:avLst/>
              <a:gdLst>
                <a:gd name="T0" fmla="*/ 305 w 390"/>
                <a:gd name="T1" fmla="*/ 500 h 534"/>
                <a:gd name="T2" fmla="*/ 117 w 390"/>
                <a:gd name="T3" fmla="*/ 476 h 534"/>
                <a:gd name="T4" fmla="*/ 201 w 390"/>
                <a:gd name="T5" fmla="*/ 316 h 534"/>
                <a:gd name="T6" fmla="*/ 181 w 390"/>
                <a:gd name="T7" fmla="*/ 352 h 534"/>
                <a:gd name="T8" fmla="*/ 74 w 390"/>
                <a:gd name="T9" fmla="*/ 377 h 534"/>
                <a:gd name="T10" fmla="*/ 68 w 390"/>
                <a:gd name="T11" fmla="*/ 394 h 534"/>
                <a:gd name="T12" fmla="*/ 105 w 390"/>
                <a:gd name="T13" fmla="*/ 415 h 534"/>
                <a:gd name="T14" fmla="*/ 88 w 390"/>
                <a:gd name="T15" fmla="*/ 440 h 534"/>
                <a:gd name="T16" fmla="*/ 128 w 390"/>
                <a:gd name="T17" fmla="*/ 444 h 534"/>
                <a:gd name="T18" fmla="*/ 170 w 390"/>
                <a:gd name="T19" fmla="*/ 402 h 534"/>
                <a:gd name="T20" fmla="*/ 231 w 390"/>
                <a:gd name="T21" fmla="*/ 388 h 534"/>
                <a:gd name="T22" fmla="*/ 25 w 390"/>
                <a:gd name="T23" fmla="*/ 467 h 534"/>
                <a:gd name="T24" fmla="*/ 84 w 390"/>
                <a:gd name="T25" fmla="*/ 515 h 534"/>
                <a:gd name="T26" fmla="*/ 113 w 390"/>
                <a:gd name="T27" fmla="*/ 488 h 534"/>
                <a:gd name="T28" fmla="*/ 112 w 390"/>
                <a:gd name="T29" fmla="*/ 453 h 534"/>
                <a:gd name="T30" fmla="*/ 31 w 390"/>
                <a:gd name="T31" fmla="*/ 448 h 534"/>
                <a:gd name="T32" fmla="*/ 87 w 390"/>
                <a:gd name="T33" fmla="*/ 67 h 534"/>
                <a:gd name="T34" fmla="*/ 54 w 390"/>
                <a:gd name="T35" fmla="*/ 43 h 534"/>
                <a:gd name="T36" fmla="*/ 72 w 390"/>
                <a:gd name="T37" fmla="*/ 75 h 534"/>
                <a:gd name="T38" fmla="*/ 97 w 390"/>
                <a:gd name="T39" fmla="*/ 45 h 534"/>
                <a:gd name="T40" fmla="*/ 59 w 390"/>
                <a:gd name="T41" fmla="*/ 104 h 534"/>
                <a:gd name="T42" fmla="*/ 110 w 390"/>
                <a:gd name="T43" fmla="*/ 210 h 534"/>
                <a:gd name="T44" fmla="*/ 103 w 390"/>
                <a:gd name="T45" fmla="*/ 69 h 534"/>
                <a:gd name="T46" fmla="*/ 132 w 390"/>
                <a:gd name="T47" fmla="*/ 51 h 534"/>
                <a:gd name="T48" fmla="*/ 267 w 390"/>
                <a:gd name="T49" fmla="*/ 39 h 534"/>
                <a:gd name="T50" fmla="*/ 234 w 390"/>
                <a:gd name="T51" fmla="*/ 44 h 534"/>
                <a:gd name="T52" fmla="*/ 219 w 390"/>
                <a:gd name="T53" fmla="*/ 24 h 534"/>
                <a:gd name="T54" fmla="*/ 189 w 390"/>
                <a:gd name="T55" fmla="*/ 27 h 534"/>
                <a:gd name="T56" fmla="*/ 223 w 390"/>
                <a:gd name="T57" fmla="*/ 52 h 534"/>
                <a:gd name="T58" fmla="*/ 292 w 390"/>
                <a:gd name="T59" fmla="*/ 135 h 534"/>
                <a:gd name="T60" fmla="*/ 342 w 390"/>
                <a:gd name="T61" fmla="*/ 104 h 534"/>
                <a:gd name="T62" fmla="*/ 165 w 390"/>
                <a:gd name="T63" fmla="*/ 84 h 534"/>
                <a:gd name="T64" fmla="*/ 349 w 390"/>
                <a:gd name="T65" fmla="*/ 180 h 534"/>
                <a:gd name="T66" fmla="*/ 292 w 390"/>
                <a:gd name="T67" fmla="*/ 101 h 534"/>
                <a:gd name="T68" fmla="*/ 295 w 390"/>
                <a:gd name="T69" fmla="*/ 242 h 534"/>
                <a:gd name="T70" fmla="*/ 321 w 390"/>
                <a:gd name="T71" fmla="*/ 185 h 534"/>
                <a:gd name="T72" fmla="*/ 327 w 390"/>
                <a:gd name="T73" fmla="*/ 270 h 534"/>
                <a:gd name="T74" fmla="*/ 239 w 390"/>
                <a:gd name="T75" fmla="*/ 169 h 534"/>
                <a:gd name="T76" fmla="*/ 261 w 390"/>
                <a:gd name="T77" fmla="*/ 131 h 534"/>
                <a:gd name="T78" fmla="*/ 221 w 390"/>
                <a:gd name="T79" fmla="*/ 58 h 534"/>
                <a:gd name="T80" fmla="*/ 142 w 390"/>
                <a:gd name="T81" fmla="*/ 110 h 534"/>
                <a:gd name="T82" fmla="*/ 182 w 390"/>
                <a:gd name="T83" fmla="*/ 118 h 534"/>
                <a:gd name="T84" fmla="*/ 127 w 390"/>
                <a:gd name="T85" fmla="*/ 135 h 534"/>
                <a:gd name="T86" fmla="*/ 157 w 390"/>
                <a:gd name="T87" fmla="*/ 133 h 534"/>
                <a:gd name="T88" fmla="*/ 164 w 390"/>
                <a:gd name="T89" fmla="*/ 180 h 534"/>
                <a:gd name="T90" fmla="*/ 14 w 390"/>
                <a:gd name="T91" fmla="*/ 217 h 534"/>
                <a:gd name="T92" fmla="*/ 13 w 390"/>
                <a:gd name="T93" fmla="*/ 231 h 534"/>
                <a:gd name="T94" fmla="*/ 43 w 390"/>
                <a:gd name="T95" fmla="*/ 251 h 534"/>
                <a:gd name="T96" fmla="*/ 50 w 390"/>
                <a:gd name="T97" fmla="*/ 267 h 534"/>
                <a:gd name="T98" fmla="*/ 81 w 390"/>
                <a:gd name="T99" fmla="*/ 269 h 534"/>
                <a:gd name="T100" fmla="*/ 160 w 390"/>
                <a:gd name="T101" fmla="*/ 247 h 534"/>
                <a:gd name="T102" fmla="*/ 283 w 390"/>
                <a:gd name="T103" fmla="*/ 311 h 534"/>
                <a:gd name="T104" fmla="*/ 298 w 390"/>
                <a:gd name="T105" fmla="*/ 396 h 534"/>
                <a:gd name="T106" fmla="*/ 312 w 390"/>
                <a:gd name="T107" fmla="*/ 440 h 534"/>
                <a:gd name="T108" fmla="*/ 326 w 390"/>
                <a:gd name="T109" fmla="*/ 463 h 534"/>
                <a:gd name="T110" fmla="*/ 304 w 390"/>
                <a:gd name="T111" fmla="*/ 489 h 534"/>
                <a:gd name="T112" fmla="*/ 329 w 390"/>
                <a:gd name="T113" fmla="*/ 504 h 534"/>
                <a:gd name="T114" fmla="*/ 363 w 390"/>
                <a:gd name="T115" fmla="*/ 475 h 534"/>
                <a:gd name="T116" fmla="*/ 367 w 390"/>
                <a:gd name="T117" fmla="*/ 435 h 534"/>
                <a:gd name="T118" fmla="*/ 379 w 390"/>
                <a:gd name="T119" fmla="*/ 377 h 534"/>
                <a:gd name="T120" fmla="*/ 346 w 390"/>
                <a:gd name="T121" fmla="*/ 343 h 534"/>
                <a:gd name="T122" fmla="*/ 366 w 390"/>
                <a:gd name="T123" fmla="*/ 275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0" h="534">
                  <a:moveTo>
                    <a:pt x="106" y="498"/>
                  </a:moveTo>
                  <a:lnTo>
                    <a:pt x="106" y="498"/>
                  </a:lnTo>
                  <a:lnTo>
                    <a:pt x="120" y="507"/>
                  </a:lnTo>
                  <a:lnTo>
                    <a:pt x="132" y="514"/>
                  </a:lnTo>
                  <a:lnTo>
                    <a:pt x="132" y="514"/>
                  </a:lnTo>
                  <a:lnTo>
                    <a:pt x="151" y="521"/>
                  </a:lnTo>
                  <a:lnTo>
                    <a:pt x="163" y="526"/>
                  </a:lnTo>
                  <a:lnTo>
                    <a:pt x="178" y="529"/>
                  </a:lnTo>
                  <a:lnTo>
                    <a:pt x="193" y="532"/>
                  </a:lnTo>
                  <a:lnTo>
                    <a:pt x="210" y="534"/>
                  </a:lnTo>
                  <a:lnTo>
                    <a:pt x="230" y="534"/>
                  </a:lnTo>
                  <a:lnTo>
                    <a:pt x="249" y="533"/>
                  </a:lnTo>
                  <a:lnTo>
                    <a:pt x="249" y="533"/>
                  </a:lnTo>
                  <a:lnTo>
                    <a:pt x="268" y="530"/>
                  </a:lnTo>
                  <a:lnTo>
                    <a:pt x="284" y="527"/>
                  </a:lnTo>
                  <a:lnTo>
                    <a:pt x="297" y="524"/>
                  </a:lnTo>
                  <a:lnTo>
                    <a:pt x="308" y="520"/>
                  </a:lnTo>
                  <a:lnTo>
                    <a:pt x="322" y="512"/>
                  </a:lnTo>
                  <a:lnTo>
                    <a:pt x="327" y="510"/>
                  </a:lnTo>
                  <a:lnTo>
                    <a:pt x="327" y="510"/>
                  </a:lnTo>
                  <a:lnTo>
                    <a:pt x="321" y="507"/>
                  </a:lnTo>
                  <a:lnTo>
                    <a:pt x="315" y="504"/>
                  </a:lnTo>
                  <a:lnTo>
                    <a:pt x="305" y="496"/>
                  </a:lnTo>
                  <a:lnTo>
                    <a:pt x="305" y="496"/>
                  </a:lnTo>
                  <a:lnTo>
                    <a:pt x="305" y="500"/>
                  </a:lnTo>
                  <a:lnTo>
                    <a:pt x="305" y="500"/>
                  </a:lnTo>
                  <a:lnTo>
                    <a:pt x="304" y="509"/>
                  </a:lnTo>
                  <a:lnTo>
                    <a:pt x="304" y="509"/>
                  </a:lnTo>
                  <a:lnTo>
                    <a:pt x="299" y="507"/>
                  </a:lnTo>
                  <a:lnTo>
                    <a:pt x="299" y="507"/>
                  </a:lnTo>
                  <a:lnTo>
                    <a:pt x="296" y="505"/>
                  </a:lnTo>
                  <a:lnTo>
                    <a:pt x="292" y="502"/>
                  </a:lnTo>
                  <a:lnTo>
                    <a:pt x="290" y="497"/>
                  </a:lnTo>
                  <a:lnTo>
                    <a:pt x="289" y="491"/>
                  </a:lnTo>
                  <a:lnTo>
                    <a:pt x="289" y="491"/>
                  </a:lnTo>
                  <a:lnTo>
                    <a:pt x="288" y="490"/>
                  </a:lnTo>
                  <a:lnTo>
                    <a:pt x="288" y="490"/>
                  </a:lnTo>
                  <a:lnTo>
                    <a:pt x="278" y="493"/>
                  </a:lnTo>
                  <a:lnTo>
                    <a:pt x="266" y="497"/>
                  </a:lnTo>
                  <a:lnTo>
                    <a:pt x="252" y="500"/>
                  </a:lnTo>
                  <a:lnTo>
                    <a:pt x="236" y="502"/>
                  </a:lnTo>
                  <a:lnTo>
                    <a:pt x="236" y="502"/>
                  </a:lnTo>
                  <a:lnTo>
                    <a:pt x="208" y="500"/>
                  </a:lnTo>
                  <a:lnTo>
                    <a:pt x="194" y="499"/>
                  </a:lnTo>
                  <a:lnTo>
                    <a:pt x="180" y="497"/>
                  </a:lnTo>
                  <a:lnTo>
                    <a:pt x="167" y="495"/>
                  </a:lnTo>
                  <a:lnTo>
                    <a:pt x="154" y="490"/>
                  </a:lnTo>
                  <a:lnTo>
                    <a:pt x="140" y="485"/>
                  </a:lnTo>
                  <a:lnTo>
                    <a:pt x="126" y="481"/>
                  </a:lnTo>
                  <a:lnTo>
                    <a:pt x="126" y="481"/>
                  </a:lnTo>
                  <a:lnTo>
                    <a:pt x="117" y="476"/>
                  </a:lnTo>
                  <a:lnTo>
                    <a:pt x="117" y="476"/>
                  </a:lnTo>
                  <a:lnTo>
                    <a:pt x="115" y="477"/>
                  </a:lnTo>
                  <a:lnTo>
                    <a:pt x="115" y="480"/>
                  </a:lnTo>
                  <a:lnTo>
                    <a:pt x="118" y="485"/>
                  </a:lnTo>
                  <a:lnTo>
                    <a:pt x="122" y="492"/>
                  </a:lnTo>
                  <a:lnTo>
                    <a:pt x="122" y="492"/>
                  </a:lnTo>
                  <a:lnTo>
                    <a:pt x="117" y="491"/>
                  </a:lnTo>
                  <a:lnTo>
                    <a:pt x="112" y="493"/>
                  </a:lnTo>
                  <a:lnTo>
                    <a:pt x="112" y="493"/>
                  </a:lnTo>
                  <a:lnTo>
                    <a:pt x="108" y="496"/>
                  </a:lnTo>
                  <a:lnTo>
                    <a:pt x="106" y="498"/>
                  </a:lnTo>
                  <a:close/>
                  <a:moveTo>
                    <a:pt x="274" y="310"/>
                  </a:moveTo>
                  <a:lnTo>
                    <a:pt x="274" y="310"/>
                  </a:lnTo>
                  <a:lnTo>
                    <a:pt x="269" y="305"/>
                  </a:lnTo>
                  <a:lnTo>
                    <a:pt x="263" y="303"/>
                  </a:lnTo>
                  <a:lnTo>
                    <a:pt x="253" y="298"/>
                  </a:lnTo>
                  <a:lnTo>
                    <a:pt x="253" y="298"/>
                  </a:lnTo>
                  <a:lnTo>
                    <a:pt x="256" y="295"/>
                  </a:lnTo>
                  <a:lnTo>
                    <a:pt x="259" y="292"/>
                  </a:lnTo>
                  <a:lnTo>
                    <a:pt x="260" y="291"/>
                  </a:lnTo>
                  <a:lnTo>
                    <a:pt x="260" y="291"/>
                  </a:lnTo>
                  <a:lnTo>
                    <a:pt x="255" y="290"/>
                  </a:lnTo>
                  <a:lnTo>
                    <a:pt x="254" y="290"/>
                  </a:lnTo>
                  <a:lnTo>
                    <a:pt x="254" y="290"/>
                  </a:lnTo>
                  <a:lnTo>
                    <a:pt x="234" y="298"/>
                  </a:lnTo>
                  <a:lnTo>
                    <a:pt x="216" y="306"/>
                  </a:lnTo>
                  <a:lnTo>
                    <a:pt x="201" y="316"/>
                  </a:lnTo>
                  <a:lnTo>
                    <a:pt x="188" y="324"/>
                  </a:lnTo>
                  <a:lnTo>
                    <a:pt x="188" y="324"/>
                  </a:lnTo>
                  <a:lnTo>
                    <a:pt x="188" y="324"/>
                  </a:lnTo>
                  <a:lnTo>
                    <a:pt x="188" y="324"/>
                  </a:lnTo>
                  <a:lnTo>
                    <a:pt x="185" y="326"/>
                  </a:lnTo>
                  <a:lnTo>
                    <a:pt x="180" y="326"/>
                  </a:lnTo>
                  <a:lnTo>
                    <a:pt x="173" y="325"/>
                  </a:lnTo>
                  <a:lnTo>
                    <a:pt x="169" y="324"/>
                  </a:lnTo>
                  <a:lnTo>
                    <a:pt x="166" y="322"/>
                  </a:lnTo>
                  <a:lnTo>
                    <a:pt x="165" y="333"/>
                  </a:lnTo>
                  <a:lnTo>
                    <a:pt x="165" y="333"/>
                  </a:lnTo>
                  <a:lnTo>
                    <a:pt x="171" y="335"/>
                  </a:lnTo>
                  <a:lnTo>
                    <a:pt x="176" y="337"/>
                  </a:lnTo>
                  <a:lnTo>
                    <a:pt x="176" y="337"/>
                  </a:lnTo>
                  <a:lnTo>
                    <a:pt x="170" y="339"/>
                  </a:lnTo>
                  <a:lnTo>
                    <a:pt x="166" y="340"/>
                  </a:lnTo>
                  <a:lnTo>
                    <a:pt x="164" y="342"/>
                  </a:lnTo>
                  <a:lnTo>
                    <a:pt x="167" y="351"/>
                  </a:lnTo>
                  <a:lnTo>
                    <a:pt x="167" y="351"/>
                  </a:lnTo>
                  <a:lnTo>
                    <a:pt x="171" y="349"/>
                  </a:lnTo>
                  <a:lnTo>
                    <a:pt x="176" y="348"/>
                  </a:lnTo>
                  <a:lnTo>
                    <a:pt x="181" y="347"/>
                  </a:lnTo>
                  <a:lnTo>
                    <a:pt x="181" y="347"/>
                  </a:lnTo>
                  <a:lnTo>
                    <a:pt x="181" y="348"/>
                  </a:lnTo>
                  <a:lnTo>
                    <a:pt x="181" y="348"/>
                  </a:lnTo>
                  <a:lnTo>
                    <a:pt x="181" y="352"/>
                  </a:lnTo>
                  <a:lnTo>
                    <a:pt x="179" y="357"/>
                  </a:lnTo>
                  <a:lnTo>
                    <a:pt x="177" y="363"/>
                  </a:lnTo>
                  <a:lnTo>
                    <a:pt x="172" y="368"/>
                  </a:lnTo>
                  <a:lnTo>
                    <a:pt x="160" y="377"/>
                  </a:lnTo>
                  <a:lnTo>
                    <a:pt x="155" y="380"/>
                  </a:lnTo>
                  <a:lnTo>
                    <a:pt x="149" y="383"/>
                  </a:lnTo>
                  <a:lnTo>
                    <a:pt x="149" y="383"/>
                  </a:lnTo>
                  <a:lnTo>
                    <a:pt x="137" y="386"/>
                  </a:lnTo>
                  <a:lnTo>
                    <a:pt x="128" y="388"/>
                  </a:lnTo>
                  <a:lnTo>
                    <a:pt x="121" y="388"/>
                  </a:lnTo>
                  <a:lnTo>
                    <a:pt x="117" y="387"/>
                  </a:lnTo>
                  <a:lnTo>
                    <a:pt x="117" y="387"/>
                  </a:lnTo>
                  <a:lnTo>
                    <a:pt x="111" y="381"/>
                  </a:lnTo>
                  <a:lnTo>
                    <a:pt x="107" y="377"/>
                  </a:lnTo>
                  <a:lnTo>
                    <a:pt x="104" y="372"/>
                  </a:lnTo>
                  <a:lnTo>
                    <a:pt x="103" y="370"/>
                  </a:lnTo>
                  <a:lnTo>
                    <a:pt x="100" y="370"/>
                  </a:lnTo>
                  <a:lnTo>
                    <a:pt x="100" y="370"/>
                  </a:lnTo>
                  <a:lnTo>
                    <a:pt x="98" y="370"/>
                  </a:lnTo>
                  <a:lnTo>
                    <a:pt x="96" y="371"/>
                  </a:lnTo>
                  <a:lnTo>
                    <a:pt x="96" y="371"/>
                  </a:lnTo>
                  <a:lnTo>
                    <a:pt x="89" y="370"/>
                  </a:lnTo>
                  <a:lnTo>
                    <a:pt x="83" y="371"/>
                  </a:lnTo>
                  <a:lnTo>
                    <a:pt x="77" y="373"/>
                  </a:lnTo>
                  <a:lnTo>
                    <a:pt x="75" y="374"/>
                  </a:lnTo>
                  <a:lnTo>
                    <a:pt x="74" y="377"/>
                  </a:lnTo>
                  <a:lnTo>
                    <a:pt x="74" y="377"/>
                  </a:lnTo>
                  <a:lnTo>
                    <a:pt x="83" y="377"/>
                  </a:lnTo>
                  <a:lnTo>
                    <a:pt x="88" y="378"/>
                  </a:lnTo>
                  <a:lnTo>
                    <a:pt x="88" y="379"/>
                  </a:lnTo>
                  <a:lnTo>
                    <a:pt x="85" y="380"/>
                  </a:lnTo>
                  <a:lnTo>
                    <a:pt x="85" y="380"/>
                  </a:lnTo>
                  <a:lnTo>
                    <a:pt x="84" y="383"/>
                  </a:lnTo>
                  <a:lnTo>
                    <a:pt x="84" y="385"/>
                  </a:lnTo>
                  <a:lnTo>
                    <a:pt x="87" y="387"/>
                  </a:lnTo>
                  <a:lnTo>
                    <a:pt x="90" y="389"/>
                  </a:lnTo>
                  <a:lnTo>
                    <a:pt x="104" y="398"/>
                  </a:lnTo>
                  <a:lnTo>
                    <a:pt x="104" y="398"/>
                  </a:lnTo>
                  <a:lnTo>
                    <a:pt x="105" y="398"/>
                  </a:lnTo>
                  <a:lnTo>
                    <a:pt x="105" y="399"/>
                  </a:lnTo>
                  <a:lnTo>
                    <a:pt x="104" y="399"/>
                  </a:lnTo>
                  <a:lnTo>
                    <a:pt x="104" y="399"/>
                  </a:lnTo>
                  <a:lnTo>
                    <a:pt x="99" y="399"/>
                  </a:lnTo>
                  <a:lnTo>
                    <a:pt x="93" y="396"/>
                  </a:lnTo>
                  <a:lnTo>
                    <a:pt x="82" y="392"/>
                  </a:lnTo>
                  <a:lnTo>
                    <a:pt x="82" y="392"/>
                  </a:lnTo>
                  <a:lnTo>
                    <a:pt x="78" y="392"/>
                  </a:lnTo>
                  <a:lnTo>
                    <a:pt x="76" y="392"/>
                  </a:lnTo>
                  <a:lnTo>
                    <a:pt x="75" y="394"/>
                  </a:lnTo>
                  <a:lnTo>
                    <a:pt x="75" y="394"/>
                  </a:lnTo>
                  <a:lnTo>
                    <a:pt x="72" y="394"/>
                  </a:lnTo>
                  <a:lnTo>
                    <a:pt x="68" y="394"/>
                  </a:lnTo>
                  <a:lnTo>
                    <a:pt x="65" y="396"/>
                  </a:lnTo>
                  <a:lnTo>
                    <a:pt x="61" y="399"/>
                  </a:lnTo>
                  <a:lnTo>
                    <a:pt x="59" y="401"/>
                  </a:lnTo>
                  <a:lnTo>
                    <a:pt x="58" y="405"/>
                  </a:lnTo>
                  <a:lnTo>
                    <a:pt x="57" y="408"/>
                  </a:lnTo>
                  <a:lnTo>
                    <a:pt x="59" y="413"/>
                  </a:lnTo>
                  <a:lnTo>
                    <a:pt x="59" y="413"/>
                  </a:lnTo>
                  <a:lnTo>
                    <a:pt x="62" y="408"/>
                  </a:lnTo>
                  <a:lnTo>
                    <a:pt x="66" y="405"/>
                  </a:lnTo>
                  <a:lnTo>
                    <a:pt x="68" y="405"/>
                  </a:lnTo>
                  <a:lnTo>
                    <a:pt x="70" y="405"/>
                  </a:lnTo>
                  <a:lnTo>
                    <a:pt x="70" y="405"/>
                  </a:lnTo>
                  <a:lnTo>
                    <a:pt x="70" y="406"/>
                  </a:lnTo>
                  <a:lnTo>
                    <a:pt x="70" y="409"/>
                  </a:lnTo>
                  <a:lnTo>
                    <a:pt x="70" y="411"/>
                  </a:lnTo>
                  <a:lnTo>
                    <a:pt x="72" y="414"/>
                  </a:lnTo>
                  <a:lnTo>
                    <a:pt x="73" y="415"/>
                  </a:lnTo>
                  <a:lnTo>
                    <a:pt x="73" y="415"/>
                  </a:lnTo>
                  <a:lnTo>
                    <a:pt x="76" y="416"/>
                  </a:lnTo>
                  <a:lnTo>
                    <a:pt x="80" y="416"/>
                  </a:lnTo>
                  <a:lnTo>
                    <a:pt x="90" y="415"/>
                  </a:lnTo>
                  <a:lnTo>
                    <a:pt x="99" y="414"/>
                  </a:lnTo>
                  <a:lnTo>
                    <a:pt x="103" y="414"/>
                  </a:lnTo>
                  <a:lnTo>
                    <a:pt x="105" y="414"/>
                  </a:lnTo>
                  <a:lnTo>
                    <a:pt x="105" y="414"/>
                  </a:lnTo>
                  <a:lnTo>
                    <a:pt x="105" y="415"/>
                  </a:lnTo>
                  <a:lnTo>
                    <a:pt x="103" y="416"/>
                  </a:lnTo>
                  <a:lnTo>
                    <a:pt x="95" y="417"/>
                  </a:lnTo>
                  <a:lnTo>
                    <a:pt x="85" y="418"/>
                  </a:lnTo>
                  <a:lnTo>
                    <a:pt x="82" y="421"/>
                  </a:lnTo>
                  <a:lnTo>
                    <a:pt x="80" y="422"/>
                  </a:lnTo>
                  <a:lnTo>
                    <a:pt x="80" y="422"/>
                  </a:lnTo>
                  <a:lnTo>
                    <a:pt x="81" y="425"/>
                  </a:lnTo>
                  <a:lnTo>
                    <a:pt x="81" y="425"/>
                  </a:lnTo>
                  <a:lnTo>
                    <a:pt x="80" y="426"/>
                  </a:lnTo>
                  <a:lnTo>
                    <a:pt x="78" y="429"/>
                  </a:lnTo>
                  <a:lnTo>
                    <a:pt x="76" y="433"/>
                  </a:lnTo>
                  <a:lnTo>
                    <a:pt x="75" y="438"/>
                  </a:lnTo>
                  <a:lnTo>
                    <a:pt x="75" y="438"/>
                  </a:lnTo>
                  <a:lnTo>
                    <a:pt x="75" y="440"/>
                  </a:lnTo>
                  <a:lnTo>
                    <a:pt x="76" y="444"/>
                  </a:lnTo>
                  <a:lnTo>
                    <a:pt x="78" y="447"/>
                  </a:lnTo>
                  <a:lnTo>
                    <a:pt x="83" y="451"/>
                  </a:lnTo>
                  <a:lnTo>
                    <a:pt x="83" y="451"/>
                  </a:lnTo>
                  <a:lnTo>
                    <a:pt x="83" y="450"/>
                  </a:lnTo>
                  <a:lnTo>
                    <a:pt x="83" y="445"/>
                  </a:lnTo>
                  <a:lnTo>
                    <a:pt x="83" y="441"/>
                  </a:lnTo>
                  <a:lnTo>
                    <a:pt x="83" y="440"/>
                  </a:lnTo>
                  <a:lnTo>
                    <a:pt x="84" y="439"/>
                  </a:lnTo>
                  <a:lnTo>
                    <a:pt x="84" y="439"/>
                  </a:lnTo>
                  <a:lnTo>
                    <a:pt x="85" y="439"/>
                  </a:lnTo>
                  <a:lnTo>
                    <a:pt x="88" y="440"/>
                  </a:lnTo>
                  <a:lnTo>
                    <a:pt x="89" y="443"/>
                  </a:lnTo>
                  <a:lnTo>
                    <a:pt x="91" y="444"/>
                  </a:lnTo>
                  <a:lnTo>
                    <a:pt x="91" y="444"/>
                  </a:lnTo>
                  <a:lnTo>
                    <a:pt x="95" y="443"/>
                  </a:lnTo>
                  <a:lnTo>
                    <a:pt x="97" y="441"/>
                  </a:lnTo>
                  <a:lnTo>
                    <a:pt x="102" y="437"/>
                  </a:lnTo>
                  <a:lnTo>
                    <a:pt x="107" y="431"/>
                  </a:lnTo>
                  <a:lnTo>
                    <a:pt x="111" y="428"/>
                  </a:lnTo>
                  <a:lnTo>
                    <a:pt x="115" y="425"/>
                  </a:lnTo>
                  <a:lnTo>
                    <a:pt x="115" y="425"/>
                  </a:lnTo>
                  <a:lnTo>
                    <a:pt x="121" y="423"/>
                  </a:lnTo>
                  <a:lnTo>
                    <a:pt x="125" y="422"/>
                  </a:lnTo>
                  <a:lnTo>
                    <a:pt x="126" y="423"/>
                  </a:lnTo>
                  <a:lnTo>
                    <a:pt x="126" y="424"/>
                  </a:lnTo>
                  <a:lnTo>
                    <a:pt x="125" y="428"/>
                  </a:lnTo>
                  <a:lnTo>
                    <a:pt x="125" y="430"/>
                  </a:lnTo>
                  <a:lnTo>
                    <a:pt x="127" y="431"/>
                  </a:lnTo>
                  <a:lnTo>
                    <a:pt x="127" y="431"/>
                  </a:lnTo>
                  <a:lnTo>
                    <a:pt x="130" y="432"/>
                  </a:lnTo>
                  <a:lnTo>
                    <a:pt x="132" y="433"/>
                  </a:lnTo>
                  <a:lnTo>
                    <a:pt x="132" y="436"/>
                  </a:lnTo>
                  <a:lnTo>
                    <a:pt x="130" y="438"/>
                  </a:lnTo>
                  <a:lnTo>
                    <a:pt x="127" y="441"/>
                  </a:lnTo>
                  <a:lnTo>
                    <a:pt x="125" y="444"/>
                  </a:lnTo>
                  <a:lnTo>
                    <a:pt x="125" y="444"/>
                  </a:lnTo>
                  <a:lnTo>
                    <a:pt x="128" y="444"/>
                  </a:lnTo>
                  <a:lnTo>
                    <a:pt x="134" y="443"/>
                  </a:lnTo>
                  <a:lnTo>
                    <a:pt x="139" y="438"/>
                  </a:lnTo>
                  <a:lnTo>
                    <a:pt x="141" y="436"/>
                  </a:lnTo>
                  <a:lnTo>
                    <a:pt x="142" y="432"/>
                  </a:lnTo>
                  <a:lnTo>
                    <a:pt x="142" y="432"/>
                  </a:lnTo>
                  <a:lnTo>
                    <a:pt x="143" y="430"/>
                  </a:lnTo>
                  <a:lnTo>
                    <a:pt x="144" y="430"/>
                  </a:lnTo>
                  <a:lnTo>
                    <a:pt x="145" y="429"/>
                  </a:lnTo>
                  <a:lnTo>
                    <a:pt x="147" y="428"/>
                  </a:lnTo>
                  <a:lnTo>
                    <a:pt x="147" y="428"/>
                  </a:lnTo>
                  <a:lnTo>
                    <a:pt x="148" y="426"/>
                  </a:lnTo>
                  <a:lnTo>
                    <a:pt x="148" y="424"/>
                  </a:lnTo>
                  <a:lnTo>
                    <a:pt x="148" y="422"/>
                  </a:lnTo>
                  <a:lnTo>
                    <a:pt x="149" y="420"/>
                  </a:lnTo>
                  <a:lnTo>
                    <a:pt x="149" y="420"/>
                  </a:lnTo>
                  <a:lnTo>
                    <a:pt x="150" y="417"/>
                  </a:lnTo>
                  <a:lnTo>
                    <a:pt x="152" y="416"/>
                  </a:lnTo>
                  <a:lnTo>
                    <a:pt x="157" y="415"/>
                  </a:lnTo>
                  <a:lnTo>
                    <a:pt x="160" y="414"/>
                  </a:lnTo>
                  <a:lnTo>
                    <a:pt x="162" y="413"/>
                  </a:lnTo>
                  <a:lnTo>
                    <a:pt x="163" y="411"/>
                  </a:lnTo>
                  <a:lnTo>
                    <a:pt x="163" y="411"/>
                  </a:lnTo>
                  <a:lnTo>
                    <a:pt x="163" y="408"/>
                  </a:lnTo>
                  <a:lnTo>
                    <a:pt x="165" y="405"/>
                  </a:lnTo>
                  <a:lnTo>
                    <a:pt x="167" y="403"/>
                  </a:lnTo>
                  <a:lnTo>
                    <a:pt x="170" y="402"/>
                  </a:lnTo>
                  <a:lnTo>
                    <a:pt x="170" y="402"/>
                  </a:lnTo>
                  <a:lnTo>
                    <a:pt x="171" y="403"/>
                  </a:lnTo>
                  <a:lnTo>
                    <a:pt x="173" y="407"/>
                  </a:lnTo>
                  <a:lnTo>
                    <a:pt x="177" y="410"/>
                  </a:lnTo>
                  <a:lnTo>
                    <a:pt x="180" y="413"/>
                  </a:lnTo>
                  <a:lnTo>
                    <a:pt x="184" y="415"/>
                  </a:lnTo>
                  <a:lnTo>
                    <a:pt x="184" y="415"/>
                  </a:lnTo>
                  <a:lnTo>
                    <a:pt x="197" y="408"/>
                  </a:lnTo>
                  <a:lnTo>
                    <a:pt x="197" y="408"/>
                  </a:lnTo>
                  <a:lnTo>
                    <a:pt x="202" y="406"/>
                  </a:lnTo>
                  <a:lnTo>
                    <a:pt x="206" y="403"/>
                  </a:lnTo>
                  <a:lnTo>
                    <a:pt x="206" y="403"/>
                  </a:lnTo>
                  <a:lnTo>
                    <a:pt x="203" y="400"/>
                  </a:lnTo>
                  <a:lnTo>
                    <a:pt x="201" y="398"/>
                  </a:lnTo>
                  <a:lnTo>
                    <a:pt x="199" y="394"/>
                  </a:lnTo>
                  <a:lnTo>
                    <a:pt x="199" y="394"/>
                  </a:lnTo>
                  <a:lnTo>
                    <a:pt x="197" y="391"/>
                  </a:lnTo>
                  <a:lnTo>
                    <a:pt x="199" y="388"/>
                  </a:lnTo>
                  <a:lnTo>
                    <a:pt x="199" y="388"/>
                  </a:lnTo>
                  <a:lnTo>
                    <a:pt x="202" y="393"/>
                  </a:lnTo>
                  <a:lnTo>
                    <a:pt x="207" y="396"/>
                  </a:lnTo>
                  <a:lnTo>
                    <a:pt x="211" y="400"/>
                  </a:lnTo>
                  <a:lnTo>
                    <a:pt x="211" y="400"/>
                  </a:lnTo>
                  <a:lnTo>
                    <a:pt x="229" y="389"/>
                  </a:lnTo>
                  <a:lnTo>
                    <a:pt x="229" y="389"/>
                  </a:lnTo>
                  <a:lnTo>
                    <a:pt x="231" y="388"/>
                  </a:lnTo>
                  <a:lnTo>
                    <a:pt x="231" y="388"/>
                  </a:lnTo>
                  <a:lnTo>
                    <a:pt x="231" y="388"/>
                  </a:lnTo>
                  <a:lnTo>
                    <a:pt x="231" y="388"/>
                  </a:lnTo>
                  <a:lnTo>
                    <a:pt x="230" y="385"/>
                  </a:lnTo>
                  <a:lnTo>
                    <a:pt x="225" y="381"/>
                  </a:lnTo>
                  <a:lnTo>
                    <a:pt x="222" y="377"/>
                  </a:lnTo>
                  <a:lnTo>
                    <a:pt x="222" y="374"/>
                  </a:lnTo>
                  <a:lnTo>
                    <a:pt x="224" y="373"/>
                  </a:lnTo>
                  <a:lnTo>
                    <a:pt x="224" y="373"/>
                  </a:lnTo>
                  <a:lnTo>
                    <a:pt x="225" y="372"/>
                  </a:lnTo>
                  <a:lnTo>
                    <a:pt x="225" y="370"/>
                  </a:lnTo>
                  <a:lnTo>
                    <a:pt x="222" y="363"/>
                  </a:lnTo>
                  <a:lnTo>
                    <a:pt x="221" y="357"/>
                  </a:lnTo>
                  <a:lnTo>
                    <a:pt x="221" y="354"/>
                  </a:lnTo>
                  <a:lnTo>
                    <a:pt x="222" y="352"/>
                  </a:lnTo>
                  <a:lnTo>
                    <a:pt x="222" y="352"/>
                  </a:lnTo>
                  <a:lnTo>
                    <a:pt x="254" y="336"/>
                  </a:lnTo>
                  <a:lnTo>
                    <a:pt x="282" y="322"/>
                  </a:lnTo>
                  <a:lnTo>
                    <a:pt x="282" y="322"/>
                  </a:lnTo>
                  <a:lnTo>
                    <a:pt x="281" y="319"/>
                  </a:lnTo>
                  <a:lnTo>
                    <a:pt x="278" y="314"/>
                  </a:lnTo>
                  <a:lnTo>
                    <a:pt x="274" y="310"/>
                  </a:lnTo>
                  <a:close/>
                  <a:moveTo>
                    <a:pt x="25" y="461"/>
                  </a:moveTo>
                  <a:lnTo>
                    <a:pt x="25" y="461"/>
                  </a:lnTo>
                  <a:lnTo>
                    <a:pt x="25" y="465"/>
                  </a:lnTo>
                  <a:lnTo>
                    <a:pt x="25" y="467"/>
                  </a:lnTo>
                  <a:lnTo>
                    <a:pt x="28" y="470"/>
                  </a:lnTo>
                  <a:lnTo>
                    <a:pt x="28" y="470"/>
                  </a:lnTo>
                  <a:lnTo>
                    <a:pt x="32" y="472"/>
                  </a:lnTo>
                  <a:lnTo>
                    <a:pt x="35" y="473"/>
                  </a:lnTo>
                  <a:lnTo>
                    <a:pt x="36" y="472"/>
                  </a:lnTo>
                  <a:lnTo>
                    <a:pt x="36" y="472"/>
                  </a:lnTo>
                  <a:lnTo>
                    <a:pt x="37" y="469"/>
                  </a:lnTo>
                  <a:lnTo>
                    <a:pt x="38" y="467"/>
                  </a:lnTo>
                  <a:lnTo>
                    <a:pt x="38" y="465"/>
                  </a:lnTo>
                  <a:lnTo>
                    <a:pt x="38" y="462"/>
                  </a:lnTo>
                  <a:lnTo>
                    <a:pt x="38" y="462"/>
                  </a:lnTo>
                  <a:lnTo>
                    <a:pt x="39" y="461"/>
                  </a:lnTo>
                  <a:lnTo>
                    <a:pt x="40" y="461"/>
                  </a:lnTo>
                  <a:lnTo>
                    <a:pt x="40" y="461"/>
                  </a:lnTo>
                  <a:lnTo>
                    <a:pt x="43" y="460"/>
                  </a:lnTo>
                  <a:lnTo>
                    <a:pt x="43" y="460"/>
                  </a:lnTo>
                  <a:lnTo>
                    <a:pt x="55" y="466"/>
                  </a:lnTo>
                  <a:lnTo>
                    <a:pt x="68" y="473"/>
                  </a:lnTo>
                  <a:lnTo>
                    <a:pt x="92" y="489"/>
                  </a:lnTo>
                  <a:lnTo>
                    <a:pt x="92" y="489"/>
                  </a:lnTo>
                  <a:lnTo>
                    <a:pt x="95" y="491"/>
                  </a:lnTo>
                  <a:lnTo>
                    <a:pt x="95" y="491"/>
                  </a:lnTo>
                  <a:lnTo>
                    <a:pt x="92" y="498"/>
                  </a:lnTo>
                  <a:lnTo>
                    <a:pt x="92" y="498"/>
                  </a:lnTo>
                  <a:lnTo>
                    <a:pt x="87" y="510"/>
                  </a:lnTo>
                  <a:lnTo>
                    <a:pt x="84" y="515"/>
                  </a:lnTo>
                  <a:lnTo>
                    <a:pt x="84" y="520"/>
                  </a:lnTo>
                  <a:lnTo>
                    <a:pt x="84" y="520"/>
                  </a:lnTo>
                  <a:lnTo>
                    <a:pt x="84" y="522"/>
                  </a:lnTo>
                  <a:lnTo>
                    <a:pt x="87" y="525"/>
                  </a:lnTo>
                  <a:lnTo>
                    <a:pt x="89" y="526"/>
                  </a:lnTo>
                  <a:lnTo>
                    <a:pt x="91" y="526"/>
                  </a:lnTo>
                  <a:lnTo>
                    <a:pt x="91" y="526"/>
                  </a:lnTo>
                  <a:lnTo>
                    <a:pt x="95" y="526"/>
                  </a:lnTo>
                  <a:lnTo>
                    <a:pt x="97" y="525"/>
                  </a:lnTo>
                  <a:lnTo>
                    <a:pt x="98" y="522"/>
                  </a:lnTo>
                  <a:lnTo>
                    <a:pt x="99" y="520"/>
                  </a:lnTo>
                  <a:lnTo>
                    <a:pt x="99" y="520"/>
                  </a:lnTo>
                  <a:lnTo>
                    <a:pt x="99" y="518"/>
                  </a:lnTo>
                  <a:lnTo>
                    <a:pt x="99" y="517"/>
                  </a:lnTo>
                  <a:lnTo>
                    <a:pt x="97" y="513"/>
                  </a:lnTo>
                  <a:lnTo>
                    <a:pt x="95" y="512"/>
                  </a:lnTo>
                  <a:lnTo>
                    <a:pt x="95" y="512"/>
                  </a:lnTo>
                  <a:lnTo>
                    <a:pt x="95" y="512"/>
                  </a:lnTo>
                  <a:lnTo>
                    <a:pt x="97" y="504"/>
                  </a:lnTo>
                  <a:lnTo>
                    <a:pt x="97" y="504"/>
                  </a:lnTo>
                  <a:lnTo>
                    <a:pt x="100" y="498"/>
                  </a:lnTo>
                  <a:lnTo>
                    <a:pt x="103" y="493"/>
                  </a:lnTo>
                  <a:lnTo>
                    <a:pt x="105" y="491"/>
                  </a:lnTo>
                  <a:lnTo>
                    <a:pt x="107" y="489"/>
                  </a:lnTo>
                  <a:lnTo>
                    <a:pt x="112" y="488"/>
                  </a:lnTo>
                  <a:lnTo>
                    <a:pt x="113" y="488"/>
                  </a:lnTo>
                  <a:lnTo>
                    <a:pt x="113" y="488"/>
                  </a:lnTo>
                  <a:lnTo>
                    <a:pt x="112" y="485"/>
                  </a:lnTo>
                  <a:lnTo>
                    <a:pt x="111" y="482"/>
                  </a:lnTo>
                  <a:lnTo>
                    <a:pt x="110" y="478"/>
                  </a:lnTo>
                  <a:lnTo>
                    <a:pt x="111" y="475"/>
                  </a:lnTo>
                  <a:lnTo>
                    <a:pt x="112" y="470"/>
                  </a:lnTo>
                  <a:lnTo>
                    <a:pt x="114" y="466"/>
                  </a:lnTo>
                  <a:lnTo>
                    <a:pt x="114" y="466"/>
                  </a:lnTo>
                  <a:lnTo>
                    <a:pt x="119" y="454"/>
                  </a:lnTo>
                  <a:lnTo>
                    <a:pt x="121" y="446"/>
                  </a:lnTo>
                  <a:lnTo>
                    <a:pt x="121" y="446"/>
                  </a:lnTo>
                  <a:lnTo>
                    <a:pt x="121" y="443"/>
                  </a:lnTo>
                  <a:lnTo>
                    <a:pt x="119" y="440"/>
                  </a:lnTo>
                  <a:lnTo>
                    <a:pt x="117" y="438"/>
                  </a:lnTo>
                  <a:lnTo>
                    <a:pt x="114" y="437"/>
                  </a:lnTo>
                  <a:lnTo>
                    <a:pt x="114" y="437"/>
                  </a:lnTo>
                  <a:lnTo>
                    <a:pt x="111" y="438"/>
                  </a:lnTo>
                  <a:lnTo>
                    <a:pt x="108" y="439"/>
                  </a:lnTo>
                  <a:lnTo>
                    <a:pt x="106" y="441"/>
                  </a:lnTo>
                  <a:lnTo>
                    <a:pt x="105" y="444"/>
                  </a:lnTo>
                  <a:lnTo>
                    <a:pt x="105" y="444"/>
                  </a:lnTo>
                  <a:lnTo>
                    <a:pt x="105" y="447"/>
                  </a:lnTo>
                  <a:lnTo>
                    <a:pt x="106" y="450"/>
                  </a:lnTo>
                  <a:lnTo>
                    <a:pt x="108" y="452"/>
                  </a:lnTo>
                  <a:lnTo>
                    <a:pt x="111" y="453"/>
                  </a:lnTo>
                  <a:lnTo>
                    <a:pt x="112" y="453"/>
                  </a:lnTo>
                  <a:lnTo>
                    <a:pt x="112" y="453"/>
                  </a:lnTo>
                  <a:lnTo>
                    <a:pt x="108" y="463"/>
                  </a:lnTo>
                  <a:lnTo>
                    <a:pt x="104" y="469"/>
                  </a:lnTo>
                  <a:lnTo>
                    <a:pt x="104" y="469"/>
                  </a:lnTo>
                  <a:lnTo>
                    <a:pt x="99" y="467"/>
                  </a:lnTo>
                  <a:lnTo>
                    <a:pt x="99" y="467"/>
                  </a:lnTo>
                  <a:lnTo>
                    <a:pt x="75" y="454"/>
                  </a:lnTo>
                  <a:lnTo>
                    <a:pt x="63" y="450"/>
                  </a:lnTo>
                  <a:lnTo>
                    <a:pt x="50" y="446"/>
                  </a:lnTo>
                  <a:lnTo>
                    <a:pt x="50" y="446"/>
                  </a:lnTo>
                  <a:lnTo>
                    <a:pt x="51" y="443"/>
                  </a:lnTo>
                  <a:lnTo>
                    <a:pt x="51" y="443"/>
                  </a:lnTo>
                  <a:lnTo>
                    <a:pt x="54" y="437"/>
                  </a:lnTo>
                  <a:lnTo>
                    <a:pt x="55" y="435"/>
                  </a:lnTo>
                  <a:lnTo>
                    <a:pt x="55" y="435"/>
                  </a:lnTo>
                  <a:lnTo>
                    <a:pt x="54" y="436"/>
                  </a:lnTo>
                  <a:lnTo>
                    <a:pt x="50" y="438"/>
                  </a:lnTo>
                  <a:lnTo>
                    <a:pt x="50" y="438"/>
                  </a:lnTo>
                  <a:lnTo>
                    <a:pt x="44" y="440"/>
                  </a:lnTo>
                  <a:lnTo>
                    <a:pt x="39" y="441"/>
                  </a:lnTo>
                  <a:lnTo>
                    <a:pt x="39" y="441"/>
                  </a:lnTo>
                  <a:lnTo>
                    <a:pt x="37" y="441"/>
                  </a:lnTo>
                  <a:lnTo>
                    <a:pt x="35" y="441"/>
                  </a:lnTo>
                  <a:lnTo>
                    <a:pt x="35" y="441"/>
                  </a:lnTo>
                  <a:lnTo>
                    <a:pt x="32" y="443"/>
                  </a:lnTo>
                  <a:lnTo>
                    <a:pt x="31" y="448"/>
                  </a:lnTo>
                  <a:lnTo>
                    <a:pt x="31" y="448"/>
                  </a:lnTo>
                  <a:lnTo>
                    <a:pt x="28" y="455"/>
                  </a:lnTo>
                  <a:lnTo>
                    <a:pt x="28" y="455"/>
                  </a:lnTo>
                  <a:lnTo>
                    <a:pt x="26" y="459"/>
                  </a:lnTo>
                  <a:lnTo>
                    <a:pt x="25" y="461"/>
                  </a:lnTo>
                  <a:close/>
                  <a:moveTo>
                    <a:pt x="30" y="76"/>
                  </a:moveTo>
                  <a:lnTo>
                    <a:pt x="30" y="76"/>
                  </a:lnTo>
                  <a:lnTo>
                    <a:pt x="40" y="75"/>
                  </a:lnTo>
                  <a:lnTo>
                    <a:pt x="45" y="74"/>
                  </a:lnTo>
                  <a:lnTo>
                    <a:pt x="45" y="51"/>
                  </a:lnTo>
                  <a:lnTo>
                    <a:pt x="45" y="51"/>
                  </a:lnTo>
                  <a:lnTo>
                    <a:pt x="33" y="49"/>
                  </a:lnTo>
                  <a:lnTo>
                    <a:pt x="33" y="49"/>
                  </a:lnTo>
                  <a:lnTo>
                    <a:pt x="30" y="49"/>
                  </a:lnTo>
                  <a:lnTo>
                    <a:pt x="26" y="50"/>
                  </a:lnTo>
                  <a:lnTo>
                    <a:pt x="25" y="51"/>
                  </a:lnTo>
                  <a:lnTo>
                    <a:pt x="23" y="53"/>
                  </a:lnTo>
                  <a:lnTo>
                    <a:pt x="22" y="57"/>
                  </a:lnTo>
                  <a:lnTo>
                    <a:pt x="22" y="59"/>
                  </a:lnTo>
                  <a:lnTo>
                    <a:pt x="23" y="66"/>
                  </a:lnTo>
                  <a:lnTo>
                    <a:pt x="23" y="66"/>
                  </a:lnTo>
                  <a:lnTo>
                    <a:pt x="24" y="70"/>
                  </a:lnTo>
                  <a:lnTo>
                    <a:pt x="26" y="74"/>
                  </a:lnTo>
                  <a:lnTo>
                    <a:pt x="28" y="75"/>
                  </a:lnTo>
                  <a:lnTo>
                    <a:pt x="30" y="76"/>
                  </a:lnTo>
                  <a:close/>
                  <a:moveTo>
                    <a:pt x="87" y="67"/>
                  </a:moveTo>
                  <a:lnTo>
                    <a:pt x="87" y="67"/>
                  </a:lnTo>
                  <a:lnTo>
                    <a:pt x="87" y="60"/>
                  </a:lnTo>
                  <a:lnTo>
                    <a:pt x="87" y="60"/>
                  </a:lnTo>
                  <a:lnTo>
                    <a:pt x="87" y="47"/>
                  </a:lnTo>
                  <a:lnTo>
                    <a:pt x="87" y="47"/>
                  </a:lnTo>
                  <a:lnTo>
                    <a:pt x="87" y="45"/>
                  </a:lnTo>
                  <a:lnTo>
                    <a:pt x="85" y="44"/>
                  </a:lnTo>
                  <a:lnTo>
                    <a:pt x="84" y="43"/>
                  </a:lnTo>
                  <a:lnTo>
                    <a:pt x="84" y="43"/>
                  </a:lnTo>
                  <a:lnTo>
                    <a:pt x="80" y="43"/>
                  </a:lnTo>
                  <a:lnTo>
                    <a:pt x="80" y="43"/>
                  </a:lnTo>
                  <a:lnTo>
                    <a:pt x="78" y="47"/>
                  </a:lnTo>
                  <a:lnTo>
                    <a:pt x="76" y="43"/>
                  </a:lnTo>
                  <a:lnTo>
                    <a:pt x="76" y="43"/>
                  </a:lnTo>
                  <a:lnTo>
                    <a:pt x="70" y="43"/>
                  </a:lnTo>
                  <a:lnTo>
                    <a:pt x="70" y="43"/>
                  </a:lnTo>
                  <a:lnTo>
                    <a:pt x="69" y="47"/>
                  </a:lnTo>
                  <a:lnTo>
                    <a:pt x="67" y="43"/>
                  </a:lnTo>
                  <a:lnTo>
                    <a:pt x="67" y="43"/>
                  </a:lnTo>
                  <a:lnTo>
                    <a:pt x="61" y="43"/>
                  </a:lnTo>
                  <a:lnTo>
                    <a:pt x="61" y="43"/>
                  </a:lnTo>
                  <a:lnTo>
                    <a:pt x="59" y="47"/>
                  </a:lnTo>
                  <a:lnTo>
                    <a:pt x="58" y="43"/>
                  </a:lnTo>
                  <a:lnTo>
                    <a:pt x="58" y="43"/>
                  </a:lnTo>
                  <a:lnTo>
                    <a:pt x="54" y="43"/>
                  </a:lnTo>
                  <a:lnTo>
                    <a:pt x="54" y="43"/>
                  </a:lnTo>
                  <a:lnTo>
                    <a:pt x="53" y="44"/>
                  </a:lnTo>
                  <a:lnTo>
                    <a:pt x="52" y="45"/>
                  </a:lnTo>
                  <a:lnTo>
                    <a:pt x="51" y="47"/>
                  </a:lnTo>
                  <a:lnTo>
                    <a:pt x="51" y="47"/>
                  </a:lnTo>
                  <a:lnTo>
                    <a:pt x="51" y="60"/>
                  </a:lnTo>
                  <a:lnTo>
                    <a:pt x="51" y="60"/>
                  </a:lnTo>
                  <a:lnTo>
                    <a:pt x="52" y="74"/>
                  </a:lnTo>
                  <a:lnTo>
                    <a:pt x="52" y="74"/>
                  </a:lnTo>
                  <a:lnTo>
                    <a:pt x="54" y="74"/>
                  </a:lnTo>
                  <a:lnTo>
                    <a:pt x="57" y="73"/>
                  </a:lnTo>
                  <a:lnTo>
                    <a:pt x="57" y="73"/>
                  </a:lnTo>
                  <a:lnTo>
                    <a:pt x="59" y="69"/>
                  </a:lnTo>
                  <a:lnTo>
                    <a:pt x="59" y="68"/>
                  </a:lnTo>
                  <a:lnTo>
                    <a:pt x="59" y="68"/>
                  </a:lnTo>
                  <a:lnTo>
                    <a:pt x="60" y="76"/>
                  </a:lnTo>
                  <a:lnTo>
                    <a:pt x="60" y="76"/>
                  </a:lnTo>
                  <a:lnTo>
                    <a:pt x="62" y="76"/>
                  </a:lnTo>
                  <a:lnTo>
                    <a:pt x="63" y="75"/>
                  </a:lnTo>
                  <a:lnTo>
                    <a:pt x="66" y="74"/>
                  </a:lnTo>
                  <a:lnTo>
                    <a:pt x="66" y="74"/>
                  </a:lnTo>
                  <a:lnTo>
                    <a:pt x="68" y="70"/>
                  </a:lnTo>
                  <a:lnTo>
                    <a:pt x="69" y="68"/>
                  </a:lnTo>
                  <a:lnTo>
                    <a:pt x="69" y="68"/>
                  </a:lnTo>
                  <a:lnTo>
                    <a:pt x="69" y="76"/>
                  </a:lnTo>
                  <a:lnTo>
                    <a:pt x="69" y="76"/>
                  </a:lnTo>
                  <a:lnTo>
                    <a:pt x="72" y="75"/>
                  </a:lnTo>
                  <a:lnTo>
                    <a:pt x="75" y="74"/>
                  </a:lnTo>
                  <a:lnTo>
                    <a:pt x="75" y="74"/>
                  </a:lnTo>
                  <a:lnTo>
                    <a:pt x="77" y="70"/>
                  </a:lnTo>
                  <a:lnTo>
                    <a:pt x="78" y="68"/>
                  </a:lnTo>
                  <a:lnTo>
                    <a:pt x="78" y="68"/>
                  </a:lnTo>
                  <a:lnTo>
                    <a:pt x="78" y="74"/>
                  </a:lnTo>
                  <a:lnTo>
                    <a:pt x="78" y="74"/>
                  </a:lnTo>
                  <a:lnTo>
                    <a:pt x="81" y="73"/>
                  </a:lnTo>
                  <a:lnTo>
                    <a:pt x="81" y="73"/>
                  </a:lnTo>
                  <a:lnTo>
                    <a:pt x="83" y="72"/>
                  </a:lnTo>
                  <a:lnTo>
                    <a:pt x="83" y="72"/>
                  </a:lnTo>
                  <a:lnTo>
                    <a:pt x="85" y="70"/>
                  </a:lnTo>
                  <a:lnTo>
                    <a:pt x="87" y="67"/>
                  </a:lnTo>
                  <a:close/>
                  <a:moveTo>
                    <a:pt x="99" y="80"/>
                  </a:moveTo>
                  <a:lnTo>
                    <a:pt x="99" y="72"/>
                  </a:lnTo>
                  <a:lnTo>
                    <a:pt x="99" y="72"/>
                  </a:lnTo>
                  <a:lnTo>
                    <a:pt x="98" y="70"/>
                  </a:lnTo>
                  <a:lnTo>
                    <a:pt x="97" y="67"/>
                  </a:lnTo>
                  <a:lnTo>
                    <a:pt x="96" y="62"/>
                  </a:lnTo>
                  <a:lnTo>
                    <a:pt x="96" y="62"/>
                  </a:lnTo>
                  <a:lnTo>
                    <a:pt x="97" y="60"/>
                  </a:lnTo>
                  <a:lnTo>
                    <a:pt x="98" y="57"/>
                  </a:lnTo>
                  <a:lnTo>
                    <a:pt x="99" y="54"/>
                  </a:lnTo>
                  <a:lnTo>
                    <a:pt x="99" y="47"/>
                  </a:lnTo>
                  <a:lnTo>
                    <a:pt x="99" y="47"/>
                  </a:lnTo>
                  <a:lnTo>
                    <a:pt x="97" y="45"/>
                  </a:lnTo>
                  <a:lnTo>
                    <a:pt x="95" y="44"/>
                  </a:lnTo>
                  <a:lnTo>
                    <a:pt x="92" y="44"/>
                  </a:lnTo>
                  <a:lnTo>
                    <a:pt x="92" y="69"/>
                  </a:lnTo>
                  <a:lnTo>
                    <a:pt x="92" y="69"/>
                  </a:lnTo>
                  <a:lnTo>
                    <a:pt x="91" y="73"/>
                  </a:lnTo>
                  <a:lnTo>
                    <a:pt x="89" y="76"/>
                  </a:lnTo>
                  <a:lnTo>
                    <a:pt x="84" y="79"/>
                  </a:lnTo>
                  <a:lnTo>
                    <a:pt x="81" y="80"/>
                  </a:lnTo>
                  <a:lnTo>
                    <a:pt x="81" y="80"/>
                  </a:lnTo>
                  <a:lnTo>
                    <a:pt x="72" y="81"/>
                  </a:lnTo>
                  <a:lnTo>
                    <a:pt x="63" y="82"/>
                  </a:lnTo>
                  <a:lnTo>
                    <a:pt x="55" y="82"/>
                  </a:lnTo>
                  <a:lnTo>
                    <a:pt x="55" y="82"/>
                  </a:lnTo>
                  <a:lnTo>
                    <a:pt x="57" y="88"/>
                  </a:lnTo>
                  <a:lnTo>
                    <a:pt x="57" y="88"/>
                  </a:lnTo>
                  <a:lnTo>
                    <a:pt x="59" y="91"/>
                  </a:lnTo>
                  <a:lnTo>
                    <a:pt x="60" y="92"/>
                  </a:lnTo>
                  <a:lnTo>
                    <a:pt x="91" y="92"/>
                  </a:lnTo>
                  <a:lnTo>
                    <a:pt x="99" y="80"/>
                  </a:lnTo>
                  <a:close/>
                  <a:moveTo>
                    <a:pt x="60" y="110"/>
                  </a:moveTo>
                  <a:lnTo>
                    <a:pt x="91" y="110"/>
                  </a:lnTo>
                  <a:lnTo>
                    <a:pt x="91" y="110"/>
                  </a:lnTo>
                  <a:lnTo>
                    <a:pt x="93" y="104"/>
                  </a:lnTo>
                  <a:lnTo>
                    <a:pt x="91" y="98"/>
                  </a:lnTo>
                  <a:lnTo>
                    <a:pt x="60" y="98"/>
                  </a:lnTo>
                  <a:lnTo>
                    <a:pt x="59" y="104"/>
                  </a:lnTo>
                  <a:lnTo>
                    <a:pt x="60" y="110"/>
                  </a:lnTo>
                  <a:close/>
                  <a:moveTo>
                    <a:pt x="91" y="116"/>
                  </a:moveTo>
                  <a:lnTo>
                    <a:pt x="61" y="116"/>
                  </a:lnTo>
                  <a:lnTo>
                    <a:pt x="61" y="155"/>
                  </a:lnTo>
                  <a:lnTo>
                    <a:pt x="87" y="156"/>
                  </a:lnTo>
                  <a:lnTo>
                    <a:pt x="96" y="149"/>
                  </a:lnTo>
                  <a:lnTo>
                    <a:pt x="91" y="116"/>
                  </a:lnTo>
                  <a:close/>
                  <a:moveTo>
                    <a:pt x="105" y="165"/>
                  </a:moveTo>
                  <a:lnTo>
                    <a:pt x="105" y="165"/>
                  </a:lnTo>
                  <a:lnTo>
                    <a:pt x="99" y="161"/>
                  </a:lnTo>
                  <a:lnTo>
                    <a:pt x="99" y="161"/>
                  </a:lnTo>
                  <a:lnTo>
                    <a:pt x="99" y="155"/>
                  </a:lnTo>
                  <a:lnTo>
                    <a:pt x="89" y="162"/>
                  </a:lnTo>
                  <a:lnTo>
                    <a:pt x="60" y="162"/>
                  </a:lnTo>
                  <a:lnTo>
                    <a:pt x="60" y="162"/>
                  </a:lnTo>
                  <a:lnTo>
                    <a:pt x="59" y="172"/>
                  </a:lnTo>
                  <a:lnTo>
                    <a:pt x="59" y="184"/>
                  </a:lnTo>
                  <a:lnTo>
                    <a:pt x="59" y="184"/>
                  </a:lnTo>
                  <a:lnTo>
                    <a:pt x="67" y="190"/>
                  </a:lnTo>
                  <a:lnTo>
                    <a:pt x="75" y="195"/>
                  </a:lnTo>
                  <a:lnTo>
                    <a:pt x="95" y="171"/>
                  </a:lnTo>
                  <a:lnTo>
                    <a:pt x="105" y="165"/>
                  </a:lnTo>
                  <a:close/>
                  <a:moveTo>
                    <a:pt x="98" y="175"/>
                  </a:moveTo>
                  <a:lnTo>
                    <a:pt x="81" y="198"/>
                  </a:lnTo>
                  <a:lnTo>
                    <a:pt x="110" y="210"/>
                  </a:lnTo>
                  <a:lnTo>
                    <a:pt x="110" y="210"/>
                  </a:lnTo>
                  <a:lnTo>
                    <a:pt x="124" y="202"/>
                  </a:lnTo>
                  <a:lnTo>
                    <a:pt x="136" y="194"/>
                  </a:lnTo>
                  <a:lnTo>
                    <a:pt x="150" y="185"/>
                  </a:lnTo>
                  <a:lnTo>
                    <a:pt x="108" y="170"/>
                  </a:lnTo>
                  <a:lnTo>
                    <a:pt x="98" y="175"/>
                  </a:lnTo>
                  <a:close/>
                  <a:moveTo>
                    <a:pt x="114" y="55"/>
                  </a:moveTo>
                  <a:lnTo>
                    <a:pt x="114" y="55"/>
                  </a:lnTo>
                  <a:lnTo>
                    <a:pt x="114" y="31"/>
                  </a:lnTo>
                  <a:lnTo>
                    <a:pt x="114" y="31"/>
                  </a:lnTo>
                  <a:lnTo>
                    <a:pt x="117" y="29"/>
                  </a:lnTo>
                  <a:lnTo>
                    <a:pt x="117" y="29"/>
                  </a:lnTo>
                  <a:lnTo>
                    <a:pt x="117" y="27"/>
                  </a:lnTo>
                  <a:lnTo>
                    <a:pt x="115" y="24"/>
                  </a:lnTo>
                  <a:lnTo>
                    <a:pt x="102" y="24"/>
                  </a:lnTo>
                  <a:lnTo>
                    <a:pt x="102" y="24"/>
                  </a:lnTo>
                  <a:lnTo>
                    <a:pt x="102" y="28"/>
                  </a:lnTo>
                  <a:lnTo>
                    <a:pt x="102" y="28"/>
                  </a:lnTo>
                  <a:lnTo>
                    <a:pt x="103" y="30"/>
                  </a:lnTo>
                  <a:lnTo>
                    <a:pt x="104" y="31"/>
                  </a:lnTo>
                  <a:lnTo>
                    <a:pt x="104" y="55"/>
                  </a:lnTo>
                  <a:lnTo>
                    <a:pt x="104" y="55"/>
                  </a:lnTo>
                  <a:lnTo>
                    <a:pt x="103" y="57"/>
                  </a:lnTo>
                  <a:lnTo>
                    <a:pt x="102" y="62"/>
                  </a:lnTo>
                  <a:lnTo>
                    <a:pt x="102" y="62"/>
                  </a:lnTo>
                  <a:lnTo>
                    <a:pt x="102" y="66"/>
                  </a:lnTo>
                  <a:lnTo>
                    <a:pt x="103" y="69"/>
                  </a:lnTo>
                  <a:lnTo>
                    <a:pt x="104" y="72"/>
                  </a:lnTo>
                  <a:lnTo>
                    <a:pt x="104" y="91"/>
                  </a:lnTo>
                  <a:lnTo>
                    <a:pt x="104" y="91"/>
                  </a:lnTo>
                  <a:lnTo>
                    <a:pt x="103" y="92"/>
                  </a:lnTo>
                  <a:lnTo>
                    <a:pt x="103" y="95"/>
                  </a:lnTo>
                  <a:lnTo>
                    <a:pt x="103" y="95"/>
                  </a:lnTo>
                  <a:lnTo>
                    <a:pt x="103" y="98"/>
                  </a:lnTo>
                  <a:lnTo>
                    <a:pt x="117" y="98"/>
                  </a:lnTo>
                  <a:lnTo>
                    <a:pt x="117" y="98"/>
                  </a:lnTo>
                  <a:lnTo>
                    <a:pt x="117" y="94"/>
                  </a:lnTo>
                  <a:lnTo>
                    <a:pt x="117" y="94"/>
                  </a:lnTo>
                  <a:lnTo>
                    <a:pt x="114" y="91"/>
                  </a:lnTo>
                  <a:lnTo>
                    <a:pt x="114" y="72"/>
                  </a:lnTo>
                  <a:lnTo>
                    <a:pt x="114" y="72"/>
                  </a:lnTo>
                  <a:lnTo>
                    <a:pt x="117" y="68"/>
                  </a:lnTo>
                  <a:lnTo>
                    <a:pt x="118" y="66"/>
                  </a:lnTo>
                  <a:lnTo>
                    <a:pt x="118" y="64"/>
                  </a:lnTo>
                  <a:lnTo>
                    <a:pt x="118" y="64"/>
                  </a:lnTo>
                  <a:lnTo>
                    <a:pt x="117" y="58"/>
                  </a:lnTo>
                  <a:lnTo>
                    <a:pt x="114" y="55"/>
                  </a:lnTo>
                  <a:close/>
                  <a:moveTo>
                    <a:pt x="144" y="75"/>
                  </a:moveTo>
                  <a:lnTo>
                    <a:pt x="167" y="52"/>
                  </a:lnTo>
                  <a:lnTo>
                    <a:pt x="167" y="52"/>
                  </a:lnTo>
                  <a:lnTo>
                    <a:pt x="135" y="52"/>
                  </a:lnTo>
                  <a:lnTo>
                    <a:pt x="135" y="52"/>
                  </a:lnTo>
                  <a:lnTo>
                    <a:pt x="132" y="51"/>
                  </a:lnTo>
                  <a:lnTo>
                    <a:pt x="127" y="49"/>
                  </a:lnTo>
                  <a:lnTo>
                    <a:pt x="124" y="46"/>
                  </a:lnTo>
                  <a:lnTo>
                    <a:pt x="121" y="46"/>
                  </a:lnTo>
                  <a:lnTo>
                    <a:pt x="121" y="46"/>
                  </a:lnTo>
                  <a:lnTo>
                    <a:pt x="119" y="53"/>
                  </a:lnTo>
                  <a:lnTo>
                    <a:pt x="119" y="53"/>
                  </a:lnTo>
                  <a:lnTo>
                    <a:pt x="121" y="57"/>
                  </a:lnTo>
                  <a:lnTo>
                    <a:pt x="122" y="59"/>
                  </a:lnTo>
                  <a:lnTo>
                    <a:pt x="122" y="64"/>
                  </a:lnTo>
                  <a:lnTo>
                    <a:pt x="122" y="64"/>
                  </a:lnTo>
                  <a:lnTo>
                    <a:pt x="122" y="67"/>
                  </a:lnTo>
                  <a:lnTo>
                    <a:pt x="121" y="70"/>
                  </a:lnTo>
                  <a:lnTo>
                    <a:pt x="119" y="73"/>
                  </a:lnTo>
                  <a:lnTo>
                    <a:pt x="119" y="73"/>
                  </a:lnTo>
                  <a:lnTo>
                    <a:pt x="122" y="81"/>
                  </a:lnTo>
                  <a:lnTo>
                    <a:pt x="122" y="81"/>
                  </a:lnTo>
                  <a:lnTo>
                    <a:pt x="127" y="79"/>
                  </a:lnTo>
                  <a:lnTo>
                    <a:pt x="135" y="75"/>
                  </a:lnTo>
                  <a:lnTo>
                    <a:pt x="135" y="75"/>
                  </a:lnTo>
                  <a:lnTo>
                    <a:pt x="144" y="75"/>
                  </a:lnTo>
                  <a:close/>
                  <a:moveTo>
                    <a:pt x="245" y="75"/>
                  </a:moveTo>
                  <a:lnTo>
                    <a:pt x="274" y="38"/>
                  </a:lnTo>
                  <a:lnTo>
                    <a:pt x="274" y="38"/>
                  </a:lnTo>
                  <a:lnTo>
                    <a:pt x="271" y="37"/>
                  </a:lnTo>
                  <a:lnTo>
                    <a:pt x="269" y="38"/>
                  </a:lnTo>
                  <a:lnTo>
                    <a:pt x="267" y="39"/>
                  </a:lnTo>
                  <a:lnTo>
                    <a:pt x="267" y="39"/>
                  </a:lnTo>
                  <a:lnTo>
                    <a:pt x="264" y="40"/>
                  </a:lnTo>
                  <a:lnTo>
                    <a:pt x="263" y="44"/>
                  </a:lnTo>
                  <a:lnTo>
                    <a:pt x="262" y="47"/>
                  </a:lnTo>
                  <a:lnTo>
                    <a:pt x="262" y="47"/>
                  </a:lnTo>
                  <a:lnTo>
                    <a:pt x="261" y="45"/>
                  </a:lnTo>
                  <a:lnTo>
                    <a:pt x="259" y="44"/>
                  </a:lnTo>
                  <a:lnTo>
                    <a:pt x="255" y="44"/>
                  </a:lnTo>
                  <a:lnTo>
                    <a:pt x="252" y="44"/>
                  </a:lnTo>
                  <a:lnTo>
                    <a:pt x="251" y="45"/>
                  </a:lnTo>
                  <a:lnTo>
                    <a:pt x="251" y="45"/>
                  </a:lnTo>
                  <a:lnTo>
                    <a:pt x="253" y="51"/>
                  </a:lnTo>
                  <a:lnTo>
                    <a:pt x="253" y="54"/>
                  </a:lnTo>
                  <a:lnTo>
                    <a:pt x="251" y="57"/>
                  </a:lnTo>
                  <a:lnTo>
                    <a:pt x="247" y="57"/>
                  </a:lnTo>
                  <a:lnTo>
                    <a:pt x="247" y="57"/>
                  </a:lnTo>
                  <a:lnTo>
                    <a:pt x="245" y="55"/>
                  </a:lnTo>
                  <a:lnTo>
                    <a:pt x="244" y="53"/>
                  </a:lnTo>
                  <a:lnTo>
                    <a:pt x="244" y="50"/>
                  </a:lnTo>
                  <a:lnTo>
                    <a:pt x="244" y="50"/>
                  </a:lnTo>
                  <a:lnTo>
                    <a:pt x="240" y="52"/>
                  </a:lnTo>
                  <a:lnTo>
                    <a:pt x="237" y="52"/>
                  </a:lnTo>
                  <a:lnTo>
                    <a:pt x="234" y="50"/>
                  </a:lnTo>
                  <a:lnTo>
                    <a:pt x="234" y="50"/>
                  </a:lnTo>
                  <a:lnTo>
                    <a:pt x="233" y="47"/>
                  </a:lnTo>
                  <a:lnTo>
                    <a:pt x="234" y="44"/>
                  </a:lnTo>
                  <a:lnTo>
                    <a:pt x="238" y="43"/>
                  </a:lnTo>
                  <a:lnTo>
                    <a:pt x="244" y="42"/>
                  </a:lnTo>
                  <a:lnTo>
                    <a:pt x="244" y="42"/>
                  </a:lnTo>
                  <a:lnTo>
                    <a:pt x="244" y="38"/>
                  </a:lnTo>
                  <a:lnTo>
                    <a:pt x="243" y="36"/>
                  </a:lnTo>
                  <a:lnTo>
                    <a:pt x="240" y="34"/>
                  </a:lnTo>
                  <a:lnTo>
                    <a:pt x="240" y="34"/>
                  </a:lnTo>
                  <a:lnTo>
                    <a:pt x="237" y="32"/>
                  </a:lnTo>
                  <a:lnTo>
                    <a:pt x="233" y="32"/>
                  </a:lnTo>
                  <a:lnTo>
                    <a:pt x="231" y="34"/>
                  </a:lnTo>
                  <a:lnTo>
                    <a:pt x="231" y="34"/>
                  </a:lnTo>
                  <a:lnTo>
                    <a:pt x="232" y="32"/>
                  </a:lnTo>
                  <a:lnTo>
                    <a:pt x="234" y="30"/>
                  </a:lnTo>
                  <a:lnTo>
                    <a:pt x="236" y="28"/>
                  </a:lnTo>
                  <a:lnTo>
                    <a:pt x="236" y="28"/>
                  </a:lnTo>
                  <a:lnTo>
                    <a:pt x="234" y="22"/>
                  </a:lnTo>
                  <a:lnTo>
                    <a:pt x="233" y="20"/>
                  </a:lnTo>
                  <a:lnTo>
                    <a:pt x="232" y="16"/>
                  </a:lnTo>
                  <a:lnTo>
                    <a:pt x="231" y="16"/>
                  </a:lnTo>
                  <a:lnTo>
                    <a:pt x="231" y="16"/>
                  </a:lnTo>
                  <a:lnTo>
                    <a:pt x="231" y="16"/>
                  </a:lnTo>
                  <a:lnTo>
                    <a:pt x="227" y="17"/>
                  </a:lnTo>
                  <a:lnTo>
                    <a:pt x="225" y="18"/>
                  </a:lnTo>
                  <a:lnTo>
                    <a:pt x="221" y="21"/>
                  </a:lnTo>
                  <a:lnTo>
                    <a:pt x="221" y="21"/>
                  </a:lnTo>
                  <a:lnTo>
                    <a:pt x="219" y="24"/>
                  </a:lnTo>
                  <a:lnTo>
                    <a:pt x="219" y="27"/>
                  </a:lnTo>
                  <a:lnTo>
                    <a:pt x="219" y="29"/>
                  </a:lnTo>
                  <a:lnTo>
                    <a:pt x="219" y="29"/>
                  </a:lnTo>
                  <a:lnTo>
                    <a:pt x="218" y="25"/>
                  </a:lnTo>
                  <a:lnTo>
                    <a:pt x="216" y="23"/>
                  </a:lnTo>
                  <a:lnTo>
                    <a:pt x="214" y="22"/>
                  </a:lnTo>
                  <a:lnTo>
                    <a:pt x="214" y="22"/>
                  </a:lnTo>
                  <a:lnTo>
                    <a:pt x="210" y="22"/>
                  </a:lnTo>
                  <a:lnTo>
                    <a:pt x="207" y="23"/>
                  </a:lnTo>
                  <a:lnTo>
                    <a:pt x="204" y="24"/>
                  </a:lnTo>
                  <a:lnTo>
                    <a:pt x="204" y="24"/>
                  </a:lnTo>
                  <a:lnTo>
                    <a:pt x="208" y="29"/>
                  </a:lnTo>
                  <a:lnTo>
                    <a:pt x="209" y="34"/>
                  </a:lnTo>
                  <a:lnTo>
                    <a:pt x="208" y="36"/>
                  </a:lnTo>
                  <a:lnTo>
                    <a:pt x="206" y="37"/>
                  </a:lnTo>
                  <a:lnTo>
                    <a:pt x="206" y="37"/>
                  </a:lnTo>
                  <a:lnTo>
                    <a:pt x="202" y="36"/>
                  </a:lnTo>
                  <a:lnTo>
                    <a:pt x="200" y="34"/>
                  </a:lnTo>
                  <a:lnTo>
                    <a:pt x="199" y="30"/>
                  </a:lnTo>
                  <a:lnTo>
                    <a:pt x="199" y="30"/>
                  </a:lnTo>
                  <a:lnTo>
                    <a:pt x="196" y="32"/>
                  </a:lnTo>
                  <a:lnTo>
                    <a:pt x="194" y="34"/>
                  </a:lnTo>
                  <a:lnTo>
                    <a:pt x="191" y="32"/>
                  </a:lnTo>
                  <a:lnTo>
                    <a:pt x="191" y="32"/>
                  </a:lnTo>
                  <a:lnTo>
                    <a:pt x="189" y="30"/>
                  </a:lnTo>
                  <a:lnTo>
                    <a:pt x="189" y="27"/>
                  </a:lnTo>
                  <a:lnTo>
                    <a:pt x="192" y="24"/>
                  </a:lnTo>
                  <a:lnTo>
                    <a:pt x="197" y="22"/>
                  </a:lnTo>
                  <a:lnTo>
                    <a:pt x="197" y="22"/>
                  </a:lnTo>
                  <a:lnTo>
                    <a:pt x="197" y="21"/>
                  </a:lnTo>
                  <a:lnTo>
                    <a:pt x="195" y="17"/>
                  </a:lnTo>
                  <a:lnTo>
                    <a:pt x="193" y="15"/>
                  </a:lnTo>
                  <a:lnTo>
                    <a:pt x="191" y="14"/>
                  </a:lnTo>
                  <a:lnTo>
                    <a:pt x="188" y="15"/>
                  </a:lnTo>
                  <a:lnTo>
                    <a:pt x="188" y="15"/>
                  </a:lnTo>
                  <a:lnTo>
                    <a:pt x="191" y="12"/>
                  </a:lnTo>
                  <a:lnTo>
                    <a:pt x="192" y="9"/>
                  </a:lnTo>
                  <a:lnTo>
                    <a:pt x="192" y="6"/>
                  </a:lnTo>
                  <a:lnTo>
                    <a:pt x="192" y="6"/>
                  </a:lnTo>
                  <a:lnTo>
                    <a:pt x="191" y="3"/>
                  </a:lnTo>
                  <a:lnTo>
                    <a:pt x="188" y="1"/>
                  </a:lnTo>
                  <a:lnTo>
                    <a:pt x="187" y="0"/>
                  </a:lnTo>
                  <a:lnTo>
                    <a:pt x="179" y="46"/>
                  </a:lnTo>
                  <a:lnTo>
                    <a:pt x="200" y="55"/>
                  </a:lnTo>
                  <a:lnTo>
                    <a:pt x="200" y="55"/>
                  </a:lnTo>
                  <a:lnTo>
                    <a:pt x="207" y="52"/>
                  </a:lnTo>
                  <a:lnTo>
                    <a:pt x="207" y="52"/>
                  </a:lnTo>
                  <a:lnTo>
                    <a:pt x="211" y="50"/>
                  </a:lnTo>
                  <a:lnTo>
                    <a:pt x="216" y="50"/>
                  </a:lnTo>
                  <a:lnTo>
                    <a:pt x="219" y="51"/>
                  </a:lnTo>
                  <a:lnTo>
                    <a:pt x="223" y="52"/>
                  </a:lnTo>
                  <a:lnTo>
                    <a:pt x="223" y="52"/>
                  </a:lnTo>
                  <a:lnTo>
                    <a:pt x="227" y="54"/>
                  </a:lnTo>
                  <a:lnTo>
                    <a:pt x="230" y="57"/>
                  </a:lnTo>
                  <a:lnTo>
                    <a:pt x="231" y="60"/>
                  </a:lnTo>
                  <a:lnTo>
                    <a:pt x="232" y="62"/>
                  </a:lnTo>
                  <a:lnTo>
                    <a:pt x="232" y="62"/>
                  </a:lnTo>
                  <a:lnTo>
                    <a:pt x="231" y="66"/>
                  </a:lnTo>
                  <a:lnTo>
                    <a:pt x="230" y="69"/>
                  </a:lnTo>
                  <a:lnTo>
                    <a:pt x="245" y="75"/>
                  </a:lnTo>
                  <a:close/>
                  <a:moveTo>
                    <a:pt x="352" y="69"/>
                  </a:moveTo>
                  <a:lnTo>
                    <a:pt x="371" y="61"/>
                  </a:lnTo>
                  <a:lnTo>
                    <a:pt x="352" y="53"/>
                  </a:lnTo>
                  <a:lnTo>
                    <a:pt x="352" y="53"/>
                  </a:lnTo>
                  <a:lnTo>
                    <a:pt x="320" y="53"/>
                  </a:lnTo>
                  <a:lnTo>
                    <a:pt x="271" y="52"/>
                  </a:lnTo>
                  <a:lnTo>
                    <a:pt x="255" y="72"/>
                  </a:lnTo>
                  <a:lnTo>
                    <a:pt x="255" y="72"/>
                  </a:lnTo>
                  <a:lnTo>
                    <a:pt x="352" y="69"/>
                  </a:lnTo>
                  <a:close/>
                  <a:moveTo>
                    <a:pt x="328" y="169"/>
                  </a:moveTo>
                  <a:lnTo>
                    <a:pt x="328" y="169"/>
                  </a:lnTo>
                  <a:lnTo>
                    <a:pt x="318" y="163"/>
                  </a:lnTo>
                  <a:lnTo>
                    <a:pt x="308" y="158"/>
                  </a:lnTo>
                  <a:lnTo>
                    <a:pt x="301" y="153"/>
                  </a:lnTo>
                  <a:lnTo>
                    <a:pt x="296" y="146"/>
                  </a:lnTo>
                  <a:lnTo>
                    <a:pt x="296" y="146"/>
                  </a:lnTo>
                  <a:lnTo>
                    <a:pt x="293" y="141"/>
                  </a:lnTo>
                  <a:lnTo>
                    <a:pt x="292" y="135"/>
                  </a:lnTo>
                  <a:lnTo>
                    <a:pt x="292" y="131"/>
                  </a:lnTo>
                  <a:lnTo>
                    <a:pt x="293" y="125"/>
                  </a:lnTo>
                  <a:lnTo>
                    <a:pt x="295" y="119"/>
                  </a:lnTo>
                  <a:lnTo>
                    <a:pt x="298" y="114"/>
                  </a:lnTo>
                  <a:lnTo>
                    <a:pt x="301" y="110"/>
                  </a:lnTo>
                  <a:lnTo>
                    <a:pt x="307" y="106"/>
                  </a:lnTo>
                  <a:lnTo>
                    <a:pt x="307" y="106"/>
                  </a:lnTo>
                  <a:lnTo>
                    <a:pt x="308" y="109"/>
                  </a:lnTo>
                  <a:lnTo>
                    <a:pt x="310" y="111"/>
                  </a:lnTo>
                  <a:lnTo>
                    <a:pt x="310" y="113"/>
                  </a:lnTo>
                  <a:lnTo>
                    <a:pt x="310" y="113"/>
                  </a:lnTo>
                  <a:lnTo>
                    <a:pt x="326" y="112"/>
                  </a:lnTo>
                  <a:lnTo>
                    <a:pt x="326" y="112"/>
                  </a:lnTo>
                  <a:lnTo>
                    <a:pt x="326" y="107"/>
                  </a:lnTo>
                  <a:lnTo>
                    <a:pt x="325" y="104"/>
                  </a:lnTo>
                  <a:lnTo>
                    <a:pt x="323" y="102"/>
                  </a:lnTo>
                  <a:lnTo>
                    <a:pt x="323" y="102"/>
                  </a:lnTo>
                  <a:lnTo>
                    <a:pt x="328" y="105"/>
                  </a:lnTo>
                  <a:lnTo>
                    <a:pt x="330" y="109"/>
                  </a:lnTo>
                  <a:lnTo>
                    <a:pt x="331" y="112"/>
                  </a:lnTo>
                  <a:lnTo>
                    <a:pt x="331" y="112"/>
                  </a:lnTo>
                  <a:lnTo>
                    <a:pt x="345" y="113"/>
                  </a:lnTo>
                  <a:lnTo>
                    <a:pt x="345" y="113"/>
                  </a:lnTo>
                  <a:lnTo>
                    <a:pt x="344" y="109"/>
                  </a:lnTo>
                  <a:lnTo>
                    <a:pt x="342" y="104"/>
                  </a:lnTo>
                  <a:lnTo>
                    <a:pt x="342" y="104"/>
                  </a:lnTo>
                  <a:lnTo>
                    <a:pt x="348" y="107"/>
                  </a:lnTo>
                  <a:lnTo>
                    <a:pt x="351" y="110"/>
                  </a:lnTo>
                  <a:lnTo>
                    <a:pt x="355" y="114"/>
                  </a:lnTo>
                  <a:lnTo>
                    <a:pt x="357" y="118"/>
                  </a:lnTo>
                  <a:lnTo>
                    <a:pt x="360" y="126"/>
                  </a:lnTo>
                  <a:lnTo>
                    <a:pt x="360" y="133"/>
                  </a:lnTo>
                  <a:lnTo>
                    <a:pt x="360" y="133"/>
                  </a:lnTo>
                  <a:lnTo>
                    <a:pt x="360" y="141"/>
                  </a:lnTo>
                  <a:lnTo>
                    <a:pt x="357" y="148"/>
                  </a:lnTo>
                  <a:lnTo>
                    <a:pt x="352" y="154"/>
                  </a:lnTo>
                  <a:lnTo>
                    <a:pt x="346" y="158"/>
                  </a:lnTo>
                  <a:lnTo>
                    <a:pt x="346" y="158"/>
                  </a:lnTo>
                  <a:lnTo>
                    <a:pt x="336" y="164"/>
                  </a:lnTo>
                  <a:lnTo>
                    <a:pt x="328" y="169"/>
                  </a:lnTo>
                  <a:close/>
                  <a:moveTo>
                    <a:pt x="313" y="267"/>
                  </a:moveTo>
                  <a:lnTo>
                    <a:pt x="313" y="267"/>
                  </a:lnTo>
                  <a:lnTo>
                    <a:pt x="312" y="266"/>
                  </a:lnTo>
                  <a:lnTo>
                    <a:pt x="312" y="266"/>
                  </a:lnTo>
                  <a:lnTo>
                    <a:pt x="312" y="266"/>
                  </a:lnTo>
                  <a:lnTo>
                    <a:pt x="312" y="266"/>
                  </a:lnTo>
                  <a:lnTo>
                    <a:pt x="313" y="267"/>
                  </a:lnTo>
                  <a:close/>
                  <a:moveTo>
                    <a:pt x="178" y="83"/>
                  </a:moveTo>
                  <a:lnTo>
                    <a:pt x="178" y="83"/>
                  </a:lnTo>
                  <a:lnTo>
                    <a:pt x="176" y="83"/>
                  </a:lnTo>
                  <a:lnTo>
                    <a:pt x="172" y="84"/>
                  </a:lnTo>
                  <a:lnTo>
                    <a:pt x="165" y="84"/>
                  </a:lnTo>
                  <a:lnTo>
                    <a:pt x="165" y="84"/>
                  </a:lnTo>
                  <a:lnTo>
                    <a:pt x="165" y="82"/>
                  </a:lnTo>
                  <a:lnTo>
                    <a:pt x="165" y="77"/>
                  </a:lnTo>
                  <a:lnTo>
                    <a:pt x="165" y="77"/>
                  </a:lnTo>
                  <a:lnTo>
                    <a:pt x="167" y="77"/>
                  </a:lnTo>
                  <a:lnTo>
                    <a:pt x="171" y="79"/>
                  </a:lnTo>
                  <a:lnTo>
                    <a:pt x="176" y="80"/>
                  </a:lnTo>
                  <a:lnTo>
                    <a:pt x="178" y="83"/>
                  </a:lnTo>
                  <a:close/>
                  <a:moveTo>
                    <a:pt x="380" y="229"/>
                  </a:moveTo>
                  <a:lnTo>
                    <a:pt x="380" y="229"/>
                  </a:lnTo>
                  <a:lnTo>
                    <a:pt x="387" y="230"/>
                  </a:lnTo>
                  <a:lnTo>
                    <a:pt x="390" y="229"/>
                  </a:lnTo>
                  <a:lnTo>
                    <a:pt x="390" y="229"/>
                  </a:lnTo>
                  <a:lnTo>
                    <a:pt x="390" y="222"/>
                  </a:lnTo>
                  <a:lnTo>
                    <a:pt x="388" y="211"/>
                  </a:lnTo>
                  <a:lnTo>
                    <a:pt x="388" y="211"/>
                  </a:lnTo>
                  <a:lnTo>
                    <a:pt x="386" y="211"/>
                  </a:lnTo>
                  <a:lnTo>
                    <a:pt x="381" y="211"/>
                  </a:lnTo>
                  <a:lnTo>
                    <a:pt x="378" y="210"/>
                  </a:lnTo>
                  <a:lnTo>
                    <a:pt x="374" y="207"/>
                  </a:lnTo>
                  <a:lnTo>
                    <a:pt x="374" y="207"/>
                  </a:lnTo>
                  <a:lnTo>
                    <a:pt x="371" y="202"/>
                  </a:lnTo>
                  <a:lnTo>
                    <a:pt x="371" y="202"/>
                  </a:lnTo>
                  <a:lnTo>
                    <a:pt x="364" y="193"/>
                  </a:lnTo>
                  <a:lnTo>
                    <a:pt x="357" y="186"/>
                  </a:lnTo>
                  <a:lnTo>
                    <a:pt x="349" y="180"/>
                  </a:lnTo>
                  <a:lnTo>
                    <a:pt x="341" y="176"/>
                  </a:lnTo>
                  <a:lnTo>
                    <a:pt x="341" y="176"/>
                  </a:lnTo>
                  <a:lnTo>
                    <a:pt x="353" y="169"/>
                  </a:lnTo>
                  <a:lnTo>
                    <a:pt x="362" y="162"/>
                  </a:lnTo>
                  <a:lnTo>
                    <a:pt x="366" y="156"/>
                  </a:lnTo>
                  <a:lnTo>
                    <a:pt x="370" y="151"/>
                  </a:lnTo>
                  <a:lnTo>
                    <a:pt x="370" y="151"/>
                  </a:lnTo>
                  <a:lnTo>
                    <a:pt x="372" y="147"/>
                  </a:lnTo>
                  <a:lnTo>
                    <a:pt x="373" y="140"/>
                  </a:lnTo>
                  <a:lnTo>
                    <a:pt x="374" y="133"/>
                  </a:lnTo>
                  <a:lnTo>
                    <a:pt x="374" y="125"/>
                  </a:lnTo>
                  <a:lnTo>
                    <a:pt x="372" y="117"/>
                  </a:lnTo>
                  <a:lnTo>
                    <a:pt x="368" y="109"/>
                  </a:lnTo>
                  <a:lnTo>
                    <a:pt x="362" y="102"/>
                  </a:lnTo>
                  <a:lnTo>
                    <a:pt x="358" y="98"/>
                  </a:lnTo>
                  <a:lnTo>
                    <a:pt x="353" y="95"/>
                  </a:lnTo>
                  <a:lnTo>
                    <a:pt x="353" y="95"/>
                  </a:lnTo>
                  <a:lnTo>
                    <a:pt x="345" y="91"/>
                  </a:lnTo>
                  <a:lnTo>
                    <a:pt x="338" y="89"/>
                  </a:lnTo>
                  <a:lnTo>
                    <a:pt x="330" y="88"/>
                  </a:lnTo>
                  <a:lnTo>
                    <a:pt x="325" y="88"/>
                  </a:lnTo>
                  <a:lnTo>
                    <a:pt x="312" y="90"/>
                  </a:lnTo>
                  <a:lnTo>
                    <a:pt x="304" y="92"/>
                  </a:lnTo>
                  <a:lnTo>
                    <a:pt x="304" y="92"/>
                  </a:lnTo>
                  <a:lnTo>
                    <a:pt x="298" y="96"/>
                  </a:lnTo>
                  <a:lnTo>
                    <a:pt x="292" y="101"/>
                  </a:lnTo>
                  <a:lnTo>
                    <a:pt x="288" y="105"/>
                  </a:lnTo>
                  <a:lnTo>
                    <a:pt x="284" y="111"/>
                  </a:lnTo>
                  <a:lnTo>
                    <a:pt x="281" y="118"/>
                  </a:lnTo>
                  <a:lnTo>
                    <a:pt x="279" y="125"/>
                  </a:lnTo>
                  <a:lnTo>
                    <a:pt x="278" y="132"/>
                  </a:lnTo>
                  <a:lnTo>
                    <a:pt x="279" y="141"/>
                  </a:lnTo>
                  <a:lnTo>
                    <a:pt x="279" y="141"/>
                  </a:lnTo>
                  <a:lnTo>
                    <a:pt x="281" y="147"/>
                  </a:lnTo>
                  <a:lnTo>
                    <a:pt x="284" y="153"/>
                  </a:lnTo>
                  <a:lnTo>
                    <a:pt x="288" y="158"/>
                  </a:lnTo>
                  <a:lnTo>
                    <a:pt x="291" y="162"/>
                  </a:lnTo>
                  <a:lnTo>
                    <a:pt x="300" y="169"/>
                  </a:lnTo>
                  <a:lnTo>
                    <a:pt x="312" y="176"/>
                  </a:lnTo>
                  <a:lnTo>
                    <a:pt x="312" y="176"/>
                  </a:lnTo>
                  <a:lnTo>
                    <a:pt x="304" y="180"/>
                  </a:lnTo>
                  <a:lnTo>
                    <a:pt x="297" y="187"/>
                  </a:lnTo>
                  <a:lnTo>
                    <a:pt x="295" y="191"/>
                  </a:lnTo>
                  <a:lnTo>
                    <a:pt x="292" y="195"/>
                  </a:lnTo>
                  <a:lnTo>
                    <a:pt x="291" y="200"/>
                  </a:lnTo>
                  <a:lnTo>
                    <a:pt x="291" y="206"/>
                  </a:lnTo>
                  <a:lnTo>
                    <a:pt x="291" y="206"/>
                  </a:lnTo>
                  <a:lnTo>
                    <a:pt x="292" y="213"/>
                  </a:lnTo>
                  <a:lnTo>
                    <a:pt x="295" y="221"/>
                  </a:lnTo>
                  <a:lnTo>
                    <a:pt x="296" y="230"/>
                  </a:lnTo>
                  <a:lnTo>
                    <a:pt x="295" y="236"/>
                  </a:lnTo>
                  <a:lnTo>
                    <a:pt x="295" y="242"/>
                  </a:lnTo>
                  <a:lnTo>
                    <a:pt x="295" y="242"/>
                  </a:lnTo>
                  <a:lnTo>
                    <a:pt x="296" y="242"/>
                  </a:lnTo>
                  <a:lnTo>
                    <a:pt x="299" y="240"/>
                  </a:lnTo>
                  <a:lnTo>
                    <a:pt x="306" y="236"/>
                  </a:lnTo>
                  <a:lnTo>
                    <a:pt x="306" y="236"/>
                  </a:lnTo>
                  <a:lnTo>
                    <a:pt x="308" y="229"/>
                  </a:lnTo>
                  <a:lnTo>
                    <a:pt x="308" y="222"/>
                  </a:lnTo>
                  <a:lnTo>
                    <a:pt x="308" y="214"/>
                  </a:lnTo>
                  <a:lnTo>
                    <a:pt x="308" y="214"/>
                  </a:lnTo>
                  <a:lnTo>
                    <a:pt x="311" y="217"/>
                  </a:lnTo>
                  <a:lnTo>
                    <a:pt x="312" y="223"/>
                  </a:lnTo>
                  <a:lnTo>
                    <a:pt x="312" y="228"/>
                  </a:lnTo>
                  <a:lnTo>
                    <a:pt x="312" y="232"/>
                  </a:lnTo>
                  <a:lnTo>
                    <a:pt x="312" y="232"/>
                  </a:lnTo>
                  <a:lnTo>
                    <a:pt x="315" y="230"/>
                  </a:lnTo>
                  <a:lnTo>
                    <a:pt x="319" y="228"/>
                  </a:lnTo>
                  <a:lnTo>
                    <a:pt x="320" y="225"/>
                  </a:lnTo>
                  <a:lnTo>
                    <a:pt x="320" y="225"/>
                  </a:lnTo>
                  <a:lnTo>
                    <a:pt x="322" y="217"/>
                  </a:lnTo>
                  <a:lnTo>
                    <a:pt x="321" y="209"/>
                  </a:lnTo>
                  <a:lnTo>
                    <a:pt x="320" y="203"/>
                  </a:lnTo>
                  <a:lnTo>
                    <a:pt x="318" y="199"/>
                  </a:lnTo>
                  <a:lnTo>
                    <a:pt x="318" y="199"/>
                  </a:lnTo>
                  <a:lnTo>
                    <a:pt x="318" y="194"/>
                  </a:lnTo>
                  <a:lnTo>
                    <a:pt x="319" y="190"/>
                  </a:lnTo>
                  <a:lnTo>
                    <a:pt x="321" y="185"/>
                  </a:lnTo>
                  <a:lnTo>
                    <a:pt x="326" y="183"/>
                  </a:lnTo>
                  <a:lnTo>
                    <a:pt x="326" y="183"/>
                  </a:lnTo>
                  <a:lnTo>
                    <a:pt x="337" y="188"/>
                  </a:lnTo>
                  <a:lnTo>
                    <a:pt x="337" y="188"/>
                  </a:lnTo>
                  <a:lnTo>
                    <a:pt x="341" y="192"/>
                  </a:lnTo>
                  <a:lnTo>
                    <a:pt x="348" y="198"/>
                  </a:lnTo>
                  <a:lnTo>
                    <a:pt x="356" y="206"/>
                  </a:lnTo>
                  <a:lnTo>
                    <a:pt x="359" y="210"/>
                  </a:lnTo>
                  <a:lnTo>
                    <a:pt x="362" y="216"/>
                  </a:lnTo>
                  <a:lnTo>
                    <a:pt x="362" y="216"/>
                  </a:lnTo>
                  <a:lnTo>
                    <a:pt x="364" y="223"/>
                  </a:lnTo>
                  <a:lnTo>
                    <a:pt x="365" y="230"/>
                  </a:lnTo>
                  <a:lnTo>
                    <a:pt x="366" y="236"/>
                  </a:lnTo>
                  <a:lnTo>
                    <a:pt x="366" y="242"/>
                  </a:lnTo>
                  <a:lnTo>
                    <a:pt x="364" y="250"/>
                  </a:lnTo>
                  <a:lnTo>
                    <a:pt x="362" y="254"/>
                  </a:lnTo>
                  <a:lnTo>
                    <a:pt x="362" y="254"/>
                  </a:lnTo>
                  <a:lnTo>
                    <a:pt x="357" y="260"/>
                  </a:lnTo>
                  <a:lnTo>
                    <a:pt x="351" y="266"/>
                  </a:lnTo>
                  <a:lnTo>
                    <a:pt x="345" y="269"/>
                  </a:lnTo>
                  <a:lnTo>
                    <a:pt x="337" y="270"/>
                  </a:lnTo>
                  <a:lnTo>
                    <a:pt x="337" y="270"/>
                  </a:lnTo>
                  <a:lnTo>
                    <a:pt x="336" y="270"/>
                  </a:lnTo>
                  <a:lnTo>
                    <a:pt x="336" y="270"/>
                  </a:lnTo>
                  <a:lnTo>
                    <a:pt x="327" y="270"/>
                  </a:lnTo>
                  <a:lnTo>
                    <a:pt x="327" y="270"/>
                  </a:lnTo>
                  <a:lnTo>
                    <a:pt x="319" y="268"/>
                  </a:lnTo>
                  <a:lnTo>
                    <a:pt x="319" y="268"/>
                  </a:lnTo>
                  <a:lnTo>
                    <a:pt x="312" y="266"/>
                  </a:lnTo>
                  <a:lnTo>
                    <a:pt x="312" y="266"/>
                  </a:lnTo>
                  <a:lnTo>
                    <a:pt x="305" y="262"/>
                  </a:lnTo>
                  <a:lnTo>
                    <a:pt x="295" y="255"/>
                  </a:lnTo>
                  <a:lnTo>
                    <a:pt x="283" y="247"/>
                  </a:lnTo>
                  <a:lnTo>
                    <a:pt x="271" y="236"/>
                  </a:lnTo>
                  <a:lnTo>
                    <a:pt x="271" y="236"/>
                  </a:lnTo>
                  <a:lnTo>
                    <a:pt x="255" y="217"/>
                  </a:lnTo>
                  <a:lnTo>
                    <a:pt x="245" y="205"/>
                  </a:lnTo>
                  <a:lnTo>
                    <a:pt x="245" y="205"/>
                  </a:lnTo>
                  <a:lnTo>
                    <a:pt x="251" y="207"/>
                  </a:lnTo>
                  <a:lnTo>
                    <a:pt x="256" y="207"/>
                  </a:lnTo>
                  <a:lnTo>
                    <a:pt x="262" y="207"/>
                  </a:lnTo>
                  <a:lnTo>
                    <a:pt x="262" y="207"/>
                  </a:lnTo>
                  <a:lnTo>
                    <a:pt x="262" y="196"/>
                  </a:lnTo>
                  <a:lnTo>
                    <a:pt x="263" y="186"/>
                  </a:lnTo>
                  <a:lnTo>
                    <a:pt x="263" y="186"/>
                  </a:lnTo>
                  <a:lnTo>
                    <a:pt x="263" y="177"/>
                  </a:lnTo>
                  <a:lnTo>
                    <a:pt x="263" y="177"/>
                  </a:lnTo>
                  <a:lnTo>
                    <a:pt x="260" y="177"/>
                  </a:lnTo>
                  <a:lnTo>
                    <a:pt x="252" y="175"/>
                  </a:lnTo>
                  <a:lnTo>
                    <a:pt x="247" y="173"/>
                  </a:lnTo>
                  <a:lnTo>
                    <a:pt x="243" y="171"/>
                  </a:lnTo>
                  <a:lnTo>
                    <a:pt x="239" y="169"/>
                  </a:lnTo>
                  <a:lnTo>
                    <a:pt x="237" y="165"/>
                  </a:lnTo>
                  <a:lnTo>
                    <a:pt x="237" y="165"/>
                  </a:lnTo>
                  <a:lnTo>
                    <a:pt x="240" y="166"/>
                  </a:lnTo>
                  <a:lnTo>
                    <a:pt x="244" y="168"/>
                  </a:lnTo>
                  <a:lnTo>
                    <a:pt x="249" y="169"/>
                  </a:lnTo>
                  <a:lnTo>
                    <a:pt x="249" y="169"/>
                  </a:lnTo>
                  <a:lnTo>
                    <a:pt x="259" y="168"/>
                  </a:lnTo>
                  <a:lnTo>
                    <a:pt x="263" y="168"/>
                  </a:lnTo>
                  <a:lnTo>
                    <a:pt x="263" y="168"/>
                  </a:lnTo>
                  <a:lnTo>
                    <a:pt x="264" y="157"/>
                  </a:lnTo>
                  <a:lnTo>
                    <a:pt x="266" y="148"/>
                  </a:lnTo>
                  <a:lnTo>
                    <a:pt x="266" y="148"/>
                  </a:lnTo>
                  <a:lnTo>
                    <a:pt x="266" y="139"/>
                  </a:lnTo>
                  <a:lnTo>
                    <a:pt x="266" y="139"/>
                  </a:lnTo>
                  <a:lnTo>
                    <a:pt x="259" y="139"/>
                  </a:lnTo>
                  <a:lnTo>
                    <a:pt x="249" y="138"/>
                  </a:lnTo>
                  <a:lnTo>
                    <a:pt x="249" y="138"/>
                  </a:lnTo>
                  <a:lnTo>
                    <a:pt x="243" y="134"/>
                  </a:lnTo>
                  <a:lnTo>
                    <a:pt x="239" y="132"/>
                  </a:lnTo>
                  <a:lnTo>
                    <a:pt x="237" y="128"/>
                  </a:lnTo>
                  <a:lnTo>
                    <a:pt x="237" y="128"/>
                  </a:lnTo>
                  <a:lnTo>
                    <a:pt x="240" y="129"/>
                  </a:lnTo>
                  <a:lnTo>
                    <a:pt x="248" y="132"/>
                  </a:lnTo>
                  <a:lnTo>
                    <a:pt x="248" y="132"/>
                  </a:lnTo>
                  <a:lnTo>
                    <a:pt x="255" y="132"/>
                  </a:lnTo>
                  <a:lnTo>
                    <a:pt x="261" y="131"/>
                  </a:lnTo>
                  <a:lnTo>
                    <a:pt x="264" y="131"/>
                  </a:lnTo>
                  <a:lnTo>
                    <a:pt x="267" y="129"/>
                  </a:lnTo>
                  <a:lnTo>
                    <a:pt x="267" y="129"/>
                  </a:lnTo>
                  <a:lnTo>
                    <a:pt x="267" y="111"/>
                  </a:lnTo>
                  <a:lnTo>
                    <a:pt x="267" y="111"/>
                  </a:lnTo>
                  <a:lnTo>
                    <a:pt x="267" y="106"/>
                  </a:lnTo>
                  <a:lnTo>
                    <a:pt x="267" y="101"/>
                  </a:lnTo>
                  <a:lnTo>
                    <a:pt x="267" y="101"/>
                  </a:lnTo>
                  <a:lnTo>
                    <a:pt x="263" y="101"/>
                  </a:lnTo>
                  <a:lnTo>
                    <a:pt x="258" y="99"/>
                  </a:lnTo>
                  <a:lnTo>
                    <a:pt x="249" y="96"/>
                  </a:lnTo>
                  <a:lnTo>
                    <a:pt x="245" y="94"/>
                  </a:lnTo>
                  <a:lnTo>
                    <a:pt x="241" y="90"/>
                  </a:lnTo>
                  <a:lnTo>
                    <a:pt x="241" y="90"/>
                  </a:lnTo>
                  <a:lnTo>
                    <a:pt x="240" y="88"/>
                  </a:lnTo>
                  <a:lnTo>
                    <a:pt x="239" y="86"/>
                  </a:lnTo>
                  <a:lnTo>
                    <a:pt x="241" y="81"/>
                  </a:lnTo>
                  <a:lnTo>
                    <a:pt x="241" y="81"/>
                  </a:lnTo>
                  <a:lnTo>
                    <a:pt x="221" y="72"/>
                  </a:lnTo>
                  <a:lnTo>
                    <a:pt x="221" y="72"/>
                  </a:lnTo>
                  <a:lnTo>
                    <a:pt x="223" y="69"/>
                  </a:lnTo>
                  <a:lnTo>
                    <a:pt x="224" y="66"/>
                  </a:lnTo>
                  <a:lnTo>
                    <a:pt x="225" y="64"/>
                  </a:lnTo>
                  <a:lnTo>
                    <a:pt x="225" y="64"/>
                  </a:lnTo>
                  <a:lnTo>
                    <a:pt x="224" y="60"/>
                  </a:lnTo>
                  <a:lnTo>
                    <a:pt x="221" y="58"/>
                  </a:lnTo>
                  <a:lnTo>
                    <a:pt x="216" y="57"/>
                  </a:lnTo>
                  <a:lnTo>
                    <a:pt x="211" y="57"/>
                  </a:lnTo>
                  <a:lnTo>
                    <a:pt x="211" y="57"/>
                  </a:lnTo>
                  <a:lnTo>
                    <a:pt x="208" y="58"/>
                  </a:lnTo>
                  <a:lnTo>
                    <a:pt x="204" y="60"/>
                  </a:lnTo>
                  <a:lnTo>
                    <a:pt x="202" y="64"/>
                  </a:lnTo>
                  <a:lnTo>
                    <a:pt x="176" y="52"/>
                  </a:lnTo>
                  <a:lnTo>
                    <a:pt x="155" y="73"/>
                  </a:lnTo>
                  <a:lnTo>
                    <a:pt x="155" y="73"/>
                  </a:lnTo>
                  <a:lnTo>
                    <a:pt x="155" y="74"/>
                  </a:lnTo>
                  <a:lnTo>
                    <a:pt x="154" y="76"/>
                  </a:lnTo>
                  <a:lnTo>
                    <a:pt x="154" y="79"/>
                  </a:lnTo>
                  <a:lnTo>
                    <a:pt x="154" y="79"/>
                  </a:lnTo>
                  <a:lnTo>
                    <a:pt x="154" y="80"/>
                  </a:lnTo>
                  <a:lnTo>
                    <a:pt x="154" y="81"/>
                  </a:lnTo>
                  <a:lnTo>
                    <a:pt x="154" y="81"/>
                  </a:lnTo>
                  <a:lnTo>
                    <a:pt x="148" y="88"/>
                  </a:lnTo>
                  <a:lnTo>
                    <a:pt x="148" y="88"/>
                  </a:lnTo>
                  <a:lnTo>
                    <a:pt x="143" y="94"/>
                  </a:lnTo>
                  <a:lnTo>
                    <a:pt x="143" y="94"/>
                  </a:lnTo>
                  <a:lnTo>
                    <a:pt x="141" y="98"/>
                  </a:lnTo>
                  <a:lnTo>
                    <a:pt x="140" y="102"/>
                  </a:lnTo>
                  <a:lnTo>
                    <a:pt x="140" y="102"/>
                  </a:lnTo>
                  <a:lnTo>
                    <a:pt x="140" y="103"/>
                  </a:lnTo>
                  <a:lnTo>
                    <a:pt x="140" y="105"/>
                  </a:lnTo>
                  <a:lnTo>
                    <a:pt x="142" y="110"/>
                  </a:lnTo>
                  <a:lnTo>
                    <a:pt x="147" y="114"/>
                  </a:lnTo>
                  <a:lnTo>
                    <a:pt x="148" y="116"/>
                  </a:lnTo>
                  <a:lnTo>
                    <a:pt x="148" y="116"/>
                  </a:lnTo>
                  <a:lnTo>
                    <a:pt x="149" y="114"/>
                  </a:lnTo>
                  <a:lnTo>
                    <a:pt x="149" y="114"/>
                  </a:lnTo>
                  <a:lnTo>
                    <a:pt x="149" y="114"/>
                  </a:lnTo>
                  <a:lnTo>
                    <a:pt x="154" y="118"/>
                  </a:lnTo>
                  <a:lnTo>
                    <a:pt x="154" y="118"/>
                  </a:lnTo>
                  <a:lnTo>
                    <a:pt x="155" y="116"/>
                  </a:lnTo>
                  <a:lnTo>
                    <a:pt x="156" y="112"/>
                  </a:lnTo>
                  <a:lnTo>
                    <a:pt x="156" y="112"/>
                  </a:lnTo>
                  <a:lnTo>
                    <a:pt x="160" y="107"/>
                  </a:lnTo>
                  <a:lnTo>
                    <a:pt x="164" y="104"/>
                  </a:lnTo>
                  <a:lnTo>
                    <a:pt x="164" y="104"/>
                  </a:lnTo>
                  <a:lnTo>
                    <a:pt x="169" y="102"/>
                  </a:lnTo>
                  <a:lnTo>
                    <a:pt x="174" y="102"/>
                  </a:lnTo>
                  <a:lnTo>
                    <a:pt x="174" y="102"/>
                  </a:lnTo>
                  <a:lnTo>
                    <a:pt x="178" y="102"/>
                  </a:lnTo>
                  <a:lnTo>
                    <a:pt x="181" y="104"/>
                  </a:lnTo>
                  <a:lnTo>
                    <a:pt x="181" y="104"/>
                  </a:lnTo>
                  <a:lnTo>
                    <a:pt x="184" y="107"/>
                  </a:lnTo>
                  <a:lnTo>
                    <a:pt x="185" y="112"/>
                  </a:lnTo>
                  <a:lnTo>
                    <a:pt x="186" y="117"/>
                  </a:lnTo>
                  <a:lnTo>
                    <a:pt x="185" y="120"/>
                  </a:lnTo>
                  <a:lnTo>
                    <a:pt x="185" y="120"/>
                  </a:lnTo>
                  <a:lnTo>
                    <a:pt x="182" y="118"/>
                  </a:lnTo>
                  <a:lnTo>
                    <a:pt x="182" y="118"/>
                  </a:lnTo>
                  <a:lnTo>
                    <a:pt x="179" y="117"/>
                  </a:lnTo>
                  <a:lnTo>
                    <a:pt x="174" y="116"/>
                  </a:lnTo>
                  <a:lnTo>
                    <a:pt x="167" y="116"/>
                  </a:lnTo>
                  <a:lnTo>
                    <a:pt x="159" y="117"/>
                  </a:lnTo>
                  <a:lnTo>
                    <a:pt x="159" y="117"/>
                  </a:lnTo>
                  <a:lnTo>
                    <a:pt x="152" y="120"/>
                  </a:lnTo>
                  <a:lnTo>
                    <a:pt x="139" y="125"/>
                  </a:lnTo>
                  <a:lnTo>
                    <a:pt x="139" y="125"/>
                  </a:lnTo>
                  <a:lnTo>
                    <a:pt x="134" y="126"/>
                  </a:lnTo>
                  <a:lnTo>
                    <a:pt x="132" y="126"/>
                  </a:lnTo>
                  <a:lnTo>
                    <a:pt x="129" y="124"/>
                  </a:lnTo>
                  <a:lnTo>
                    <a:pt x="127" y="121"/>
                  </a:lnTo>
                  <a:lnTo>
                    <a:pt x="127" y="121"/>
                  </a:lnTo>
                  <a:lnTo>
                    <a:pt x="127" y="118"/>
                  </a:lnTo>
                  <a:lnTo>
                    <a:pt x="128" y="116"/>
                  </a:lnTo>
                  <a:lnTo>
                    <a:pt x="128" y="113"/>
                  </a:lnTo>
                  <a:lnTo>
                    <a:pt x="128" y="113"/>
                  </a:lnTo>
                  <a:lnTo>
                    <a:pt x="125" y="116"/>
                  </a:lnTo>
                  <a:lnTo>
                    <a:pt x="122" y="118"/>
                  </a:lnTo>
                  <a:lnTo>
                    <a:pt x="120" y="121"/>
                  </a:lnTo>
                  <a:lnTo>
                    <a:pt x="120" y="121"/>
                  </a:lnTo>
                  <a:lnTo>
                    <a:pt x="119" y="126"/>
                  </a:lnTo>
                  <a:lnTo>
                    <a:pt x="120" y="131"/>
                  </a:lnTo>
                  <a:lnTo>
                    <a:pt x="122" y="133"/>
                  </a:lnTo>
                  <a:lnTo>
                    <a:pt x="127" y="135"/>
                  </a:lnTo>
                  <a:lnTo>
                    <a:pt x="127" y="135"/>
                  </a:lnTo>
                  <a:lnTo>
                    <a:pt x="132" y="135"/>
                  </a:lnTo>
                  <a:lnTo>
                    <a:pt x="137" y="134"/>
                  </a:lnTo>
                  <a:lnTo>
                    <a:pt x="148" y="129"/>
                  </a:lnTo>
                  <a:lnTo>
                    <a:pt x="148" y="129"/>
                  </a:lnTo>
                  <a:lnTo>
                    <a:pt x="158" y="124"/>
                  </a:lnTo>
                  <a:lnTo>
                    <a:pt x="158" y="124"/>
                  </a:lnTo>
                  <a:lnTo>
                    <a:pt x="163" y="123"/>
                  </a:lnTo>
                  <a:lnTo>
                    <a:pt x="166" y="121"/>
                  </a:lnTo>
                  <a:lnTo>
                    <a:pt x="170" y="123"/>
                  </a:lnTo>
                  <a:lnTo>
                    <a:pt x="174" y="124"/>
                  </a:lnTo>
                  <a:lnTo>
                    <a:pt x="174" y="124"/>
                  </a:lnTo>
                  <a:lnTo>
                    <a:pt x="180" y="127"/>
                  </a:lnTo>
                  <a:lnTo>
                    <a:pt x="182" y="128"/>
                  </a:lnTo>
                  <a:lnTo>
                    <a:pt x="182" y="128"/>
                  </a:lnTo>
                  <a:lnTo>
                    <a:pt x="180" y="132"/>
                  </a:lnTo>
                  <a:lnTo>
                    <a:pt x="177" y="134"/>
                  </a:lnTo>
                  <a:lnTo>
                    <a:pt x="172" y="134"/>
                  </a:lnTo>
                  <a:lnTo>
                    <a:pt x="172" y="134"/>
                  </a:lnTo>
                  <a:lnTo>
                    <a:pt x="167" y="134"/>
                  </a:lnTo>
                  <a:lnTo>
                    <a:pt x="164" y="133"/>
                  </a:lnTo>
                  <a:lnTo>
                    <a:pt x="162" y="131"/>
                  </a:lnTo>
                  <a:lnTo>
                    <a:pt x="159" y="128"/>
                  </a:lnTo>
                  <a:lnTo>
                    <a:pt x="159" y="128"/>
                  </a:lnTo>
                  <a:lnTo>
                    <a:pt x="157" y="133"/>
                  </a:lnTo>
                  <a:lnTo>
                    <a:pt x="157" y="133"/>
                  </a:lnTo>
                  <a:lnTo>
                    <a:pt x="157" y="135"/>
                  </a:lnTo>
                  <a:lnTo>
                    <a:pt x="157" y="138"/>
                  </a:lnTo>
                  <a:lnTo>
                    <a:pt x="157" y="139"/>
                  </a:lnTo>
                  <a:lnTo>
                    <a:pt x="157" y="141"/>
                  </a:lnTo>
                  <a:lnTo>
                    <a:pt x="157" y="141"/>
                  </a:lnTo>
                  <a:lnTo>
                    <a:pt x="156" y="142"/>
                  </a:lnTo>
                  <a:lnTo>
                    <a:pt x="154" y="144"/>
                  </a:lnTo>
                  <a:lnTo>
                    <a:pt x="149" y="148"/>
                  </a:lnTo>
                  <a:lnTo>
                    <a:pt x="149" y="148"/>
                  </a:lnTo>
                  <a:lnTo>
                    <a:pt x="143" y="151"/>
                  </a:lnTo>
                  <a:lnTo>
                    <a:pt x="137" y="153"/>
                  </a:lnTo>
                  <a:lnTo>
                    <a:pt x="137" y="153"/>
                  </a:lnTo>
                  <a:lnTo>
                    <a:pt x="142" y="163"/>
                  </a:lnTo>
                  <a:lnTo>
                    <a:pt x="142" y="163"/>
                  </a:lnTo>
                  <a:lnTo>
                    <a:pt x="147" y="170"/>
                  </a:lnTo>
                  <a:lnTo>
                    <a:pt x="149" y="175"/>
                  </a:lnTo>
                  <a:lnTo>
                    <a:pt x="151" y="178"/>
                  </a:lnTo>
                  <a:lnTo>
                    <a:pt x="151" y="178"/>
                  </a:lnTo>
                  <a:lnTo>
                    <a:pt x="156" y="177"/>
                  </a:lnTo>
                  <a:lnTo>
                    <a:pt x="164" y="173"/>
                  </a:lnTo>
                  <a:lnTo>
                    <a:pt x="164" y="173"/>
                  </a:lnTo>
                  <a:lnTo>
                    <a:pt x="170" y="169"/>
                  </a:lnTo>
                  <a:lnTo>
                    <a:pt x="173" y="164"/>
                  </a:lnTo>
                  <a:lnTo>
                    <a:pt x="173" y="164"/>
                  </a:lnTo>
                  <a:lnTo>
                    <a:pt x="169" y="175"/>
                  </a:lnTo>
                  <a:lnTo>
                    <a:pt x="164" y="180"/>
                  </a:lnTo>
                  <a:lnTo>
                    <a:pt x="160" y="185"/>
                  </a:lnTo>
                  <a:lnTo>
                    <a:pt x="157" y="188"/>
                  </a:lnTo>
                  <a:lnTo>
                    <a:pt x="157" y="188"/>
                  </a:lnTo>
                  <a:lnTo>
                    <a:pt x="141" y="199"/>
                  </a:lnTo>
                  <a:lnTo>
                    <a:pt x="120" y="210"/>
                  </a:lnTo>
                  <a:lnTo>
                    <a:pt x="108" y="217"/>
                  </a:lnTo>
                  <a:lnTo>
                    <a:pt x="96" y="222"/>
                  </a:lnTo>
                  <a:lnTo>
                    <a:pt x="84" y="227"/>
                  </a:lnTo>
                  <a:lnTo>
                    <a:pt x="72" y="229"/>
                  </a:lnTo>
                  <a:lnTo>
                    <a:pt x="72" y="229"/>
                  </a:lnTo>
                  <a:lnTo>
                    <a:pt x="68" y="228"/>
                  </a:lnTo>
                  <a:lnTo>
                    <a:pt x="63" y="227"/>
                  </a:lnTo>
                  <a:lnTo>
                    <a:pt x="54" y="221"/>
                  </a:lnTo>
                  <a:lnTo>
                    <a:pt x="47" y="215"/>
                  </a:lnTo>
                  <a:lnTo>
                    <a:pt x="41" y="209"/>
                  </a:lnTo>
                  <a:lnTo>
                    <a:pt x="41" y="209"/>
                  </a:lnTo>
                  <a:lnTo>
                    <a:pt x="40" y="209"/>
                  </a:lnTo>
                  <a:lnTo>
                    <a:pt x="39" y="208"/>
                  </a:lnTo>
                  <a:lnTo>
                    <a:pt x="36" y="209"/>
                  </a:lnTo>
                  <a:lnTo>
                    <a:pt x="32" y="211"/>
                  </a:lnTo>
                  <a:lnTo>
                    <a:pt x="32" y="211"/>
                  </a:lnTo>
                  <a:lnTo>
                    <a:pt x="30" y="211"/>
                  </a:lnTo>
                  <a:lnTo>
                    <a:pt x="25" y="211"/>
                  </a:lnTo>
                  <a:lnTo>
                    <a:pt x="20" y="213"/>
                  </a:lnTo>
                  <a:lnTo>
                    <a:pt x="16" y="215"/>
                  </a:lnTo>
                  <a:lnTo>
                    <a:pt x="14" y="217"/>
                  </a:lnTo>
                  <a:lnTo>
                    <a:pt x="14" y="217"/>
                  </a:lnTo>
                  <a:lnTo>
                    <a:pt x="15" y="218"/>
                  </a:lnTo>
                  <a:lnTo>
                    <a:pt x="17" y="218"/>
                  </a:lnTo>
                  <a:lnTo>
                    <a:pt x="22" y="217"/>
                  </a:lnTo>
                  <a:lnTo>
                    <a:pt x="25" y="218"/>
                  </a:lnTo>
                  <a:lnTo>
                    <a:pt x="25" y="218"/>
                  </a:lnTo>
                  <a:lnTo>
                    <a:pt x="26" y="220"/>
                  </a:lnTo>
                  <a:lnTo>
                    <a:pt x="26" y="221"/>
                  </a:lnTo>
                  <a:lnTo>
                    <a:pt x="25" y="222"/>
                  </a:lnTo>
                  <a:lnTo>
                    <a:pt x="24" y="224"/>
                  </a:lnTo>
                  <a:lnTo>
                    <a:pt x="24" y="224"/>
                  </a:lnTo>
                  <a:lnTo>
                    <a:pt x="25" y="225"/>
                  </a:lnTo>
                  <a:lnTo>
                    <a:pt x="26" y="228"/>
                  </a:lnTo>
                  <a:lnTo>
                    <a:pt x="32" y="230"/>
                  </a:lnTo>
                  <a:lnTo>
                    <a:pt x="45" y="235"/>
                  </a:lnTo>
                  <a:lnTo>
                    <a:pt x="45" y="235"/>
                  </a:lnTo>
                  <a:lnTo>
                    <a:pt x="46" y="236"/>
                  </a:lnTo>
                  <a:lnTo>
                    <a:pt x="45" y="237"/>
                  </a:lnTo>
                  <a:lnTo>
                    <a:pt x="45" y="237"/>
                  </a:lnTo>
                  <a:lnTo>
                    <a:pt x="38" y="236"/>
                  </a:lnTo>
                  <a:lnTo>
                    <a:pt x="32" y="233"/>
                  </a:lnTo>
                  <a:lnTo>
                    <a:pt x="24" y="230"/>
                  </a:lnTo>
                  <a:lnTo>
                    <a:pt x="24" y="230"/>
                  </a:lnTo>
                  <a:lnTo>
                    <a:pt x="18" y="229"/>
                  </a:lnTo>
                  <a:lnTo>
                    <a:pt x="15" y="229"/>
                  </a:lnTo>
                  <a:lnTo>
                    <a:pt x="13" y="231"/>
                  </a:lnTo>
                  <a:lnTo>
                    <a:pt x="11" y="233"/>
                  </a:lnTo>
                  <a:lnTo>
                    <a:pt x="11" y="233"/>
                  </a:lnTo>
                  <a:lnTo>
                    <a:pt x="11" y="235"/>
                  </a:lnTo>
                  <a:lnTo>
                    <a:pt x="10" y="235"/>
                  </a:lnTo>
                  <a:lnTo>
                    <a:pt x="6" y="237"/>
                  </a:lnTo>
                  <a:lnTo>
                    <a:pt x="5" y="238"/>
                  </a:lnTo>
                  <a:lnTo>
                    <a:pt x="2" y="242"/>
                  </a:lnTo>
                  <a:lnTo>
                    <a:pt x="1" y="245"/>
                  </a:lnTo>
                  <a:lnTo>
                    <a:pt x="0" y="251"/>
                  </a:lnTo>
                  <a:lnTo>
                    <a:pt x="0" y="251"/>
                  </a:lnTo>
                  <a:lnTo>
                    <a:pt x="1" y="250"/>
                  </a:lnTo>
                  <a:lnTo>
                    <a:pt x="5" y="246"/>
                  </a:lnTo>
                  <a:lnTo>
                    <a:pt x="9" y="244"/>
                  </a:lnTo>
                  <a:lnTo>
                    <a:pt x="10" y="243"/>
                  </a:lnTo>
                  <a:lnTo>
                    <a:pt x="11" y="244"/>
                  </a:lnTo>
                  <a:lnTo>
                    <a:pt x="11" y="244"/>
                  </a:lnTo>
                  <a:lnTo>
                    <a:pt x="13" y="248"/>
                  </a:lnTo>
                  <a:lnTo>
                    <a:pt x="16" y="251"/>
                  </a:lnTo>
                  <a:lnTo>
                    <a:pt x="21" y="251"/>
                  </a:lnTo>
                  <a:lnTo>
                    <a:pt x="26" y="251"/>
                  </a:lnTo>
                  <a:lnTo>
                    <a:pt x="37" y="250"/>
                  </a:lnTo>
                  <a:lnTo>
                    <a:pt x="40" y="250"/>
                  </a:lnTo>
                  <a:lnTo>
                    <a:pt x="44" y="250"/>
                  </a:lnTo>
                  <a:lnTo>
                    <a:pt x="44" y="250"/>
                  </a:lnTo>
                  <a:lnTo>
                    <a:pt x="44" y="251"/>
                  </a:lnTo>
                  <a:lnTo>
                    <a:pt x="43" y="251"/>
                  </a:lnTo>
                  <a:lnTo>
                    <a:pt x="40" y="252"/>
                  </a:lnTo>
                  <a:lnTo>
                    <a:pt x="32" y="253"/>
                  </a:lnTo>
                  <a:lnTo>
                    <a:pt x="28" y="254"/>
                  </a:lnTo>
                  <a:lnTo>
                    <a:pt x="24" y="257"/>
                  </a:lnTo>
                  <a:lnTo>
                    <a:pt x="22" y="258"/>
                  </a:lnTo>
                  <a:lnTo>
                    <a:pt x="22" y="260"/>
                  </a:lnTo>
                  <a:lnTo>
                    <a:pt x="22" y="261"/>
                  </a:lnTo>
                  <a:lnTo>
                    <a:pt x="22" y="261"/>
                  </a:lnTo>
                  <a:lnTo>
                    <a:pt x="21" y="264"/>
                  </a:lnTo>
                  <a:lnTo>
                    <a:pt x="17" y="268"/>
                  </a:lnTo>
                  <a:lnTo>
                    <a:pt x="16" y="270"/>
                  </a:lnTo>
                  <a:lnTo>
                    <a:pt x="16" y="274"/>
                  </a:lnTo>
                  <a:lnTo>
                    <a:pt x="17" y="277"/>
                  </a:lnTo>
                  <a:lnTo>
                    <a:pt x="21" y="282"/>
                  </a:lnTo>
                  <a:lnTo>
                    <a:pt x="21" y="282"/>
                  </a:lnTo>
                  <a:lnTo>
                    <a:pt x="22" y="275"/>
                  </a:lnTo>
                  <a:lnTo>
                    <a:pt x="24" y="272"/>
                  </a:lnTo>
                  <a:lnTo>
                    <a:pt x="26" y="270"/>
                  </a:lnTo>
                  <a:lnTo>
                    <a:pt x="29" y="270"/>
                  </a:lnTo>
                  <a:lnTo>
                    <a:pt x="29" y="270"/>
                  </a:lnTo>
                  <a:lnTo>
                    <a:pt x="32" y="270"/>
                  </a:lnTo>
                  <a:lnTo>
                    <a:pt x="36" y="273"/>
                  </a:lnTo>
                  <a:lnTo>
                    <a:pt x="40" y="273"/>
                  </a:lnTo>
                  <a:lnTo>
                    <a:pt x="45" y="270"/>
                  </a:lnTo>
                  <a:lnTo>
                    <a:pt x="45" y="270"/>
                  </a:lnTo>
                  <a:lnTo>
                    <a:pt x="50" y="267"/>
                  </a:lnTo>
                  <a:lnTo>
                    <a:pt x="53" y="265"/>
                  </a:lnTo>
                  <a:lnTo>
                    <a:pt x="59" y="262"/>
                  </a:lnTo>
                  <a:lnTo>
                    <a:pt x="59" y="262"/>
                  </a:lnTo>
                  <a:lnTo>
                    <a:pt x="60" y="265"/>
                  </a:lnTo>
                  <a:lnTo>
                    <a:pt x="61" y="268"/>
                  </a:lnTo>
                  <a:lnTo>
                    <a:pt x="61" y="268"/>
                  </a:lnTo>
                  <a:lnTo>
                    <a:pt x="63" y="269"/>
                  </a:lnTo>
                  <a:lnTo>
                    <a:pt x="65" y="270"/>
                  </a:lnTo>
                  <a:lnTo>
                    <a:pt x="65" y="270"/>
                  </a:lnTo>
                  <a:lnTo>
                    <a:pt x="65" y="270"/>
                  </a:lnTo>
                  <a:lnTo>
                    <a:pt x="65" y="274"/>
                  </a:lnTo>
                  <a:lnTo>
                    <a:pt x="62" y="277"/>
                  </a:lnTo>
                  <a:lnTo>
                    <a:pt x="60" y="280"/>
                  </a:lnTo>
                  <a:lnTo>
                    <a:pt x="60" y="280"/>
                  </a:lnTo>
                  <a:lnTo>
                    <a:pt x="61" y="280"/>
                  </a:lnTo>
                  <a:lnTo>
                    <a:pt x="63" y="280"/>
                  </a:lnTo>
                  <a:lnTo>
                    <a:pt x="68" y="279"/>
                  </a:lnTo>
                  <a:lnTo>
                    <a:pt x="70" y="276"/>
                  </a:lnTo>
                  <a:lnTo>
                    <a:pt x="72" y="273"/>
                  </a:lnTo>
                  <a:lnTo>
                    <a:pt x="72" y="273"/>
                  </a:lnTo>
                  <a:lnTo>
                    <a:pt x="73" y="272"/>
                  </a:lnTo>
                  <a:lnTo>
                    <a:pt x="75" y="272"/>
                  </a:lnTo>
                  <a:lnTo>
                    <a:pt x="77" y="272"/>
                  </a:lnTo>
                  <a:lnTo>
                    <a:pt x="77" y="272"/>
                  </a:lnTo>
                  <a:lnTo>
                    <a:pt x="80" y="270"/>
                  </a:lnTo>
                  <a:lnTo>
                    <a:pt x="81" y="269"/>
                  </a:lnTo>
                  <a:lnTo>
                    <a:pt x="82" y="266"/>
                  </a:lnTo>
                  <a:lnTo>
                    <a:pt x="81" y="262"/>
                  </a:lnTo>
                  <a:lnTo>
                    <a:pt x="81" y="261"/>
                  </a:lnTo>
                  <a:lnTo>
                    <a:pt x="82" y="259"/>
                  </a:lnTo>
                  <a:lnTo>
                    <a:pt x="82" y="259"/>
                  </a:lnTo>
                  <a:lnTo>
                    <a:pt x="88" y="255"/>
                  </a:lnTo>
                  <a:lnTo>
                    <a:pt x="92" y="252"/>
                  </a:lnTo>
                  <a:lnTo>
                    <a:pt x="103" y="247"/>
                  </a:lnTo>
                  <a:lnTo>
                    <a:pt x="103" y="247"/>
                  </a:lnTo>
                  <a:lnTo>
                    <a:pt x="102" y="252"/>
                  </a:lnTo>
                  <a:lnTo>
                    <a:pt x="102" y="257"/>
                  </a:lnTo>
                  <a:lnTo>
                    <a:pt x="103" y="262"/>
                  </a:lnTo>
                  <a:lnTo>
                    <a:pt x="128" y="255"/>
                  </a:lnTo>
                  <a:lnTo>
                    <a:pt x="128" y="255"/>
                  </a:lnTo>
                  <a:lnTo>
                    <a:pt x="128" y="250"/>
                  </a:lnTo>
                  <a:lnTo>
                    <a:pt x="129" y="245"/>
                  </a:lnTo>
                  <a:lnTo>
                    <a:pt x="132" y="239"/>
                  </a:lnTo>
                  <a:lnTo>
                    <a:pt x="135" y="233"/>
                  </a:lnTo>
                  <a:lnTo>
                    <a:pt x="135" y="233"/>
                  </a:lnTo>
                  <a:lnTo>
                    <a:pt x="135" y="236"/>
                  </a:lnTo>
                  <a:lnTo>
                    <a:pt x="135" y="242"/>
                  </a:lnTo>
                  <a:lnTo>
                    <a:pt x="134" y="248"/>
                  </a:lnTo>
                  <a:lnTo>
                    <a:pt x="135" y="252"/>
                  </a:lnTo>
                  <a:lnTo>
                    <a:pt x="136" y="253"/>
                  </a:lnTo>
                  <a:lnTo>
                    <a:pt x="160" y="247"/>
                  </a:lnTo>
                  <a:lnTo>
                    <a:pt x="160" y="247"/>
                  </a:lnTo>
                  <a:lnTo>
                    <a:pt x="160" y="244"/>
                  </a:lnTo>
                  <a:lnTo>
                    <a:pt x="160" y="239"/>
                  </a:lnTo>
                  <a:lnTo>
                    <a:pt x="162" y="231"/>
                  </a:lnTo>
                  <a:lnTo>
                    <a:pt x="162" y="231"/>
                  </a:lnTo>
                  <a:lnTo>
                    <a:pt x="165" y="240"/>
                  </a:lnTo>
                  <a:lnTo>
                    <a:pt x="169" y="248"/>
                  </a:lnTo>
                  <a:lnTo>
                    <a:pt x="174" y="255"/>
                  </a:lnTo>
                  <a:lnTo>
                    <a:pt x="178" y="258"/>
                  </a:lnTo>
                  <a:lnTo>
                    <a:pt x="182" y="260"/>
                  </a:lnTo>
                  <a:lnTo>
                    <a:pt x="182" y="260"/>
                  </a:lnTo>
                  <a:lnTo>
                    <a:pt x="196" y="266"/>
                  </a:lnTo>
                  <a:lnTo>
                    <a:pt x="210" y="270"/>
                  </a:lnTo>
                  <a:lnTo>
                    <a:pt x="246" y="281"/>
                  </a:lnTo>
                  <a:lnTo>
                    <a:pt x="246" y="281"/>
                  </a:lnTo>
                  <a:lnTo>
                    <a:pt x="258" y="284"/>
                  </a:lnTo>
                  <a:lnTo>
                    <a:pt x="266" y="288"/>
                  </a:lnTo>
                  <a:lnTo>
                    <a:pt x="266" y="288"/>
                  </a:lnTo>
                  <a:lnTo>
                    <a:pt x="267" y="289"/>
                  </a:lnTo>
                  <a:lnTo>
                    <a:pt x="267" y="290"/>
                  </a:lnTo>
                  <a:lnTo>
                    <a:pt x="266" y="294"/>
                  </a:lnTo>
                  <a:lnTo>
                    <a:pt x="262" y="296"/>
                  </a:lnTo>
                  <a:lnTo>
                    <a:pt x="262" y="296"/>
                  </a:lnTo>
                  <a:lnTo>
                    <a:pt x="268" y="299"/>
                  </a:lnTo>
                  <a:lnTo>
                    <a:pt x="277" y="305"/>
                  </a:lnTo>
                  <a:lnTo>
                    <a:pt x="277" y="305"/>
                  </a:lnTo>
                  <a:lnTo>
                    <a:pt x="283" y="311"/>
                  </a:lnTo>
                  <a:lnTo>
                    <a:pt x="286" y="318"/>
                  </a:lnTo>
                  <a:lnTo>
                    <a:pt x="290" y="327"/>
                  </a:lnTo>
                  <a:lnTo>
                    <a:pt x="292" y="336"/>
                  </a:lnTo>
                  <a:lnTo>
                    <a:pt x="292" y="336"/>
                  </a:lnTo>
                  <a:lnTo>
                    <a:pt x="293" y="344"/>
                  </a:lnTo>
                  <a:lnTo>
                    <a:pt x="295" y="352"/>
                  </a:lnTo>
                  <a:lnTo>
                    <a:pt x="295" y="359"/>
                  </a:lnTo>
                  <a:lnTo>
                    <a:pt x="293" y="363"/>
                  </a:lnTo>
                  <a:lnTo>
                    <a:pt x="292" y="364"/>
                  </a:lnTo>
                  <a:lnTo>
                    <a:pt x="292" y="364"/>
                  </a:lnTo>
                  <a:lnTo>
                    <a:pt x="291" y="366"/>
                  </a:lnTo>
                  <a:lnTo>
                    <a:pt x="289" y="368"/>
                  </a:lnTo>
                  <a:lnTo>
                    <a:pt x="284" y="369"/>
                  </a:lnTo>
                  <a:lnTo>
                    <a:pt x="277" y="371"/>
                  </a:lnTo>
                  <a:lnTo>
                    <a:pt x="279" y="380"/>
                  </a:lnTo>
                  <a:lnTo>
                    <a:pt x="279" y="380"/>
                  </a:lnTo>
                  <a:lnTo>
                    <a:pt x="285" y="380"/>
                  </a:lnTo>
                  <a:lnTo>
                    <a:pt x="290" y="379"/>
                  </a:lnTo>
                  <a:lnTo>
                    <a:pt x="295" y="378"/>
                  </a:lnTo>
                  <a:lnTo>
                    <a:pt x="295" y="378"/>
                  </a:lnTo>
                  <a:lnTo>
                    <a:pt x="292" y="379"/>
                  </a:lnTo>
                  <a:lnTo>
                    <a:pt x="292" y="379"/>
                  </a:lnTo>
                  <a:lnTo>
                    <a:pt x="290" y="385"/>
                  </a:lnTo>
                  <a:lnTo>
                    <a:pt x="289" y="389"/>
                  </a:lnTo>
                  <a:lnTo>
                    <a:pt x="298" y="396"/>
                  </a:lnTo>
                  <a:lnTo>
                    <a:pt x="298" y="396"/>
                  </a:lnTo>
                  <a:lnTo>
                    <a:pt x="303" y="385"/>
                  </a:lnTo>
                  <a:lnTo>
                    <a:pt x="305" y="381"/>
                  </a:lnTo>
                  <a:lnTo>
                    <a:pt x="307" y="379"/>
                  </a:lnTo>
                  <a:lnTo>
                    <a:pt x="307" y="379"/>
                  </a:lnTo>
                  <a:lnTo>
                    <a:pt x="310" y="379"/>
                  </a:lnTo>
                  <a:lnTo>
                    <a:pt x="313" y="380"/>
                  </a:lnTo>
                  <a:lnTo>
                    <a:pt x="318" y="383"/>
                  </a:lnTo>
                  <a:lnTo>
                    <a:pt x="323" y="385"/>
                  </a:lnTo>
                  <a:lnTo>
                    <a:pt x="328" y="389"/>
                  </a:lnTo>
                  <a:lnTo>
                    <a:pt x="333" y="395"/>
                  </a:lnTo>
                  <a:lnTo>
                    <a:pt x="337" y="401"/>
                  </a:lnTo>
                  <a:lnTo>
                    <a:pt x="341" y="408"/>
                  </a:lnTo>
                  <a:lnTo>
                    <a:pt x="341" y="408"/>
                  </a:lnTo>
                  <a:lnTo>
                    <a:pt x="343" y="414"/>
                  </a:lnTo>
                  <a:lnTo>
                    <a:pt x="343" y="420"/>
                  </a:lnTo>
                  <a:lnTo>
                    <a:pt x="343" y="425"/>
                  </a:lnTo>
                  <a:lnTo>
                    <a:pt x="343" y="432"/>
                  </a:lnTo>
                  <a:lnTo>
                    <a:pt x="342" y="438"/>
                  </a:lnTo>
                  <a:lnTo>
                    <a:pt x="340" y="443"/>
                  </a:lnTo>
                  <a:lnTo>
                    <a:pt x="336" y="446"/>
                  </a:lnTo>
                  <a:lnTo>
                    <a:pt x="331" y="448"/>
                  </a:lnTo>
                  <a:lnTo>
                    <a:pt x="331" y="448"/>
                  </a:lnTo>
                  <a:lnTo>
                    <a:pt x="329" y="448"/>
                  </a:lnTo>
                  <a:lnTo>
                    <a:pt x="326" y="447"/>
                  </a:lnTo>
                  <a:lnTo>
                    <a:pt x="319" y="444"/>
                  </a:lnTo>
                  <a:lnTo>
                    <a:pt x="312" y="440"/>
                  </a:lnTo>
                  <a:lnTo>
                    <a:pt x="308" y="440"/>
                  </a:lnTo>
                  <a:lnTo>
                    <a:pt x="307" y="443"/>
                  </a:lnTo>
                  <a:lnTo>
                    <a:pt x="307" y="443"/>
                  </a:lnTo>
                  <a:lnTo>
                    <a:pt x="305" y="444"/>
                  </a:lnTo>
                  <a:lnTo>
                    <a:pt x="303" y="446"/>
                  </a:lnTo>
                  <a:lnTo>
                    <a:pt x="296" y="450"/>
                  </a:lnTo>
                  <a:lnTo>
                    <a:pt x="293" y="452"/>
                  </a:lnTo>
                  <a:lnTo>
                    <a:pt x="292" y="455"/>
                  </a:lnTo>
                  <a:lnTo>
                    <a:pt x="291" y="460"/>
                  </a:lnTo>
                  <a:lnTo>
                    <a:pt x="292" y="466"/>
                  </a:lnTo>
                  <a:lnTo>
                    <a:pt x="292" y="466"/>
                  </a:lnTo>
                  <a:lnTo>
                    <a:pt x="298" y="460"/>
                  </a:lnTo>
                  <a:lnTo>
                    <a:pt x="300" y="458"/>
                  </a:lnTo>
                  <a:lnTo>
                    <a:pt x="303" y="458"/>
                  </a:lnTo>
                  <a:lnTo>
                    <a:pt x="303" y="458"/>
                  </a:lnTo>
                  <a:lnTo>
                    <a:pt x="304" y="459"/>
                  </a:lnTo>
                  <a:lnTo>
                    <a:pt x="305" y="460"/>
                  </a:lnTo>
                  <a:lnTo>
                    <a:pt x="306" y="462"/>
                  </a:lnTo>
                  <a:lnTo>
                    <a:pt x="306" y="462"/>
                  </a:lnTo>
                  <a:lnTo>
                    <a:pt x="308" y="463"/>
                  </a:lnTo>
                  <a:lnTo>
                    <a:pt x="311" y="463"/>
                  </a:lnTo>
                  <a:lnTo>
                    <a:pt x="316" y="463"/>
                  </a:lnTo>
                  <a:lnTo>
                    <a:pt x="323" y="462"/>
                  </a:lnTo>
                  <a:lnTo>
                    <a:pt x="326" y="462"/>
                  </a:lnTo>
                  <a:lnTo>
                    <a:pt x="326" y="463"/>
                  </a:lnTo>
                  <a:lnTo>
                    <a:pt x="326" y="463"/>
                  </a:lnTo>
                  <a:lnTo>
                    <a:pt x="326" y="465"/>
                  </a:lnTo>
                  <a:lnTo>
                    <a:pt x="325" y="465"/>
                  </a:lnTo>
                  <a:lnTo>
                    <a:pt x="322" y="465"/>
                  </a:lnTo>
                  <a:lnTo>
                    <a:pt x="322" y="465"/>
                  </a:lnTo>
                  <a:lnTo>
                    <a:pt x="310" y="467"/>
                  </a:lnTo>
                  <a:lnTo>
                    <a:pt x="305" y="469"/>
                  </a:lnTo>
                  <a:lnTo>
                    <a:pt x="303" y="472"/>
                  </a:lnTo>
                  <a:lnTo>
                    <a:pt x="303" y="472"/>
                  </a:lnTo>
                  <a:lnTo>
                    <a:pt x="303" y="473"/>
                  </a:lnTo>
                  <a:lnTo>
                    <a:pt x="301" y="475"/>
                  </a:lnTo>
                  <a:lnTo>
                    <a:pt x="301" y="475"/>
                  </a:lnTo>
                  <a:lnTo>
                    <a:pt x="300" y="478"/>
                  </a:lnTo>
                  <a:lnTo>
                    <a:pt x="297" y="481"/>
                  </a:lnTo>
                  <a:lnTo>
                    <a:pt x="295" y="484"/>
                  </a:lnTo>
                  <a:lnTo>
                    <a:pt x="293" y="488"/>
                  </a:lnTo>
                  <a:lnTo>
                    <a:pt x="293" y="491"/>
                  </a:lnTo>
                  <a:lnTo>
                    <a:pt x="293" y="491"/>
                  </a:lnTo>
                  <a:lnTo>
                    <a:pt x="295" y="496"/>
                  </a:lnTo>
                  <a:lnTo>
                    <a:pt x="297" y="498"/>
                  </a:lnTo>
                  <a:lnTo>
                    <a:pt x="299" y="502"/>
                  </a:lnTo>
                  <a:lnTo>
                    <a:pt x="299" y="502"/>
                  </a:lnTo>
                  <a:lnTo>
                    <a:pt x="300" y="499"/>
                  </a:lnTo>
                  <a:lnTo>
                    <a:pt x="300" y="496"/>
                  </a:lnTo>
                  <a:lnTo>
                    <a:pt x="301" y="491"/>
                  </a:lnTo>
                  <a:lnTo>
                    <a:pt x="303" y="489"/>
                  </a:lnTo>
                  <a:lnTo>
                    <a:pt x="304" y="489"/>
                  </a:lnTo>
                  <a:lnTo>
                    <a:pt x="304" y="489"/>
                  </a:lnTo>
                  <a:lnTo>
                    <a:pt x="306" y="489"/>
                  </a:lnTo>
                  <a:lnTo>
                    <a:pt x="307" y="490"/>
                  </a:lnTo>
                  <a:lnTo>
                    <a:pt x="310" y="492"/>
                  </a:lnTo>
                  <a:lnTo>
                    <a:pt x="312" y="492"/>
                  </a:lnTo>
                  <a:lnTo>
                    <a:pt x="312" y="492"/>
                  </a:lnTo>
                  <a:lnTo>
                    <a:pt x="314" y="492"/>
                  </a:lnTo>
                  <a:lnTo>
                    <a:pt x="318" y="490"/>
                  </a:lnTo>
                  <a:lnTo>
                    <a:pt x="323" y="483"/>
                  </a:lnTo>
                  <a:lnTo>
                    <a:pt x="330" y="477"/>
                  </a:lnTo>
                  <a:lnTo>
                    <a:pt x="334" y="475"/>
                  </a:lnTo>
                  <a:lnTo>
                    <a:pt x="336" y="475"/>
                  </a:lnTo>
                  <a:lnTo>
                    <a:pt x="336" y="475"/>
                  </a:lnTo>
                  <a:lnTo>
                    <a:pt x="336" y="476"/>
                  </a:lnTo>
                  <a:lnTo>
                    <a:pt x="335" y="477"/>
                  </a:lnTo>
                  <a:lnTo>
                    <a:pt x="331" y="481"/>
                  </a:lnTo>
                  <a:lnTo>
                    <a:pt x="327" y="485"/>
                  </a:lnTo>
                  <a:lnTo>
                    <a:pt x="325" y="488"/>
                  </a:lnTo>
                  <a:lnTo>
                    <a:pt x="323" y="491"/>
                  </a:lnTo>
                  <a:lnTo>
                    <a:pt x="323" y="491"/>
                  </a:lnTo>
                  <a:lnTo>
                    <a:pt x="323" y="495"/>
                  </a:lnTo>
                  <a:lnTo>
                    <a:pt x="326" y="497"/>
                  </a:lnTo>
                  <a:lnTo>
                    <a:pt x="328" y="499"/>
                  </a:lnTo>
                  <a:lnTo>
                    <a:pt x="329" y="502"/>
                  </a:lnTo>
                  <a:lnTo>
                    <a:pt x="329" y="502"/>
                  </a:lnTo>
                  <a:lnTo>
                    <a:pt x="329" y="504"/>
                  </a:lnTo>
                  <a:lnTo>
                    <a:pt x="331" y="507"/>
                  </a:lnTo>
                  <a:lnTo>
                    <a:pt x="335" y="510"/>
                  </a:lnTo>
                  <a:lnTo>
                    <a:pt x="338" y="511"/>
                  </a:lnTo>
                  <a:lnTo>
                    <a:pt x="344" y="513"/>
                  </a:lnTo>
                  <a:lnTo>
                    <a:pt x="348" y="513"/>
                  </a:lnTo>
                  <a:lnTo>
                    <a:pt x="348" y="513"/>
                  </a:lnTo>
                  <a:lnTo>
                    <a:pt x="346" y="511"/>
                  </a:lnTo>
                  <a:lnTo>
                    <a:pt x="343" y="507"/>
                  </a:lnTo>
                  <a:lnTo>
                    <a:pt x="341" y="503"/>
                  </a:lnTo>
                  <a:lnTo>
                    <a:pt x="340" y="502"/>
                  </a:lnTo>
                  <a:lnTo>
                    <a:pt x="341" y="499"/>
                  </a:lnTo>
                  <a:lnTo>
                    <a:pt x="341" y="499"/>
                  </a:lnTo>
                  <a:lnTo>
                    <a:pt x="342" y="498"/>
                  </a:lnTo>
                  <a:lnTo>
                    <a:pt x="343" y="499"/>
                  </a:lnTo>
                  <a:lnTo>
                    <a:pt x="345" y="499"/>
                  </a:lnTo>
                  <a:lnTo>
                    <a:pt x="349" y="498"/>
                  </a:lnTo>
                  <a:lnTo>
                    <a:pt x="349" y="498"/>
                  </a:lnTo>
                  <a:lnTo>
                    <a:pt x="349" y="496"/>
                  </a:lnTo>
                  <a:lnTo>
                    <a:pt x="348" y="489"/>
                  </a:lnTo>
                  <a:lnTo>
                    <a:pt x="349" y="485"/>
                  </a:lnTo>
                  <a:lnTo>
                    <a:pt x="350" y="481"/>
                  </a:lnTo>
                  <a:lnTo>
                    <a:pt x="353" y="476"/>
                  </a:lnTo>
                  <a:lnTo>
                    <a:pt x="358" y="470"/>
                  </a:lnTo>
                  <a:lnTo>
                    <a:pt x="358" y="470"/>
                  </a:lnTo>
                  <a:lnTo>
                    <a:pt x="360" y="474"/>
                  </a:lnTo>
                  <a:lnTo>
                    <a:pt x="363" y="475"/>
                  </a:lnTo>
                  <a:lnTo>
                    <a:pt x="366" y="476"/>
                  </a:lnTo>
                  <a:lnTo>
                    <a:pt x="366" y="476"/>
                  </a:lnTo>
                  <a:lnTo>
                    <a:pt x="368" y="477"/>
                  </a:lnTo>
                  <a:lnTo>
                    <a:pt x="368" y="478"/>
                  </a:lnTo>
                  <a:lnTo>
                    <a:pt x="370" y="483"/>
                  </a:lnTo>
                  <a:lnTo>
                    <a:pt x="368" y="489"/>
                  </a:lnTo>
                  <a:lnTo>
                    <a:pt x="368" y="489"/>
                  </a:lnTo>
                  <a:lnTo>
                    <a:pt x="371" y="488"/>
                  </a:lnTo>
                  <a:lnTo>
                    <a:pt x="373" y="484"/>
                  </a:lnTo>
                  <a:lnTo>
                    <a:pt x="374" y="478"/>
                  </a:lnTo>
                  <a:lnTo>
                    <a:pt x="375" y="472"/>
                  </a:lnTo>
                  <a:lnTo>
                    <a:pt x="375" y="472"/>
                  </a:lnTo>
                  <a:lnTo>
                    <a:pt x="377" y="470"/>
                  </a:lnTo>
                  <a:lnTo>
                    <a:pt x="380" y="466"/>
                  </a:lnTo>
                  <a:lnTo>
                    <a:pt x="380" y="466"/>
                  </a:lnTo>
                  <a:lnTo>
                    <a:pt x="380" y="463"/>
                  </a:lnTo>
                  <a:lnTo>
                    <a:pt x="379" y="462"/>
                  </a:lnTo>
                  <a:lnTo>
                    <a:pt x="377" y="459"/>
                  </a:lnTo>
                  <a:lnTo>
                    <a:pt x="374" y="457"/>
                  </a:lnTo>
                  <a:lnTo>
                    <a:pt x="373" y="453"/>
                  </a:lnTo>
                  <a:lnTo>
                    <a:pt x="372" y="447"/>
                  </a:lnTo>
                  <a:lnTo>
                    <a:pt x="372" y="440"/>
                  </a:lnTo>
                  <a:lnTo>
                    <a:pt x="372" y="440"/>
                  </a:lnTo>
                  <a:lnTo>
                    <a:pt x="372" y="438"/>
                  </a:lnTo>
                  <a:lnTo>
                    <a:pt x="371" y="437"/>
                  </a:lnTo>
                  <a:lnTo>
                    <a:pt x="367" y="435"/>
                  </a:lnTo>
                  <a:lnTo>
                    <a:pt x="367" y="435"/>
                  </a:lnTo>
                  <a:lnTo>
                    <a:pt x="366" y="431"/>
                  </a:lnTo>
                  <a:lnTo>
                    <a:pt x="366" y="430"/>
                  </a:lnTo>
                  <a:lnTo>
                    <a:pt x="366" y="430"/>
                  </a:lnTo>
                  <a:lnTo>
                    <a:pt x="366" y="430"/>
                  </a:lnTo>
                  <a:lnTo>
                    <a:pt x="371" y="431"/>
                  </a:lnTo>
                  <a:lnTo>
                    <a:pt x="375" y="431"/>
                  </a:lnTo>
                  <a:lnTo>
                    <a:pt x="380" y="430"/>
                  </a:lnTo>
                  <a:lnTo>
                    <a:pt x="380" y="430"/>
                  </a:lnTo>
                  <a:lnTo>
                    <a:pt x="381" y="416"/>
                  </a:lnTo>
                  <a:lnTo>
                    <a:pt x="381" y="409"/>
                  </a:lnTo>
                  <a:lnTo>
                    <a:pt x="381" y="406"/>
                  </a:lnTo>
                  <a:lnTo>
                    <a:pt x="381" y="406"/>
                  </a:lnTo>
                  <a:lnTo>
                    <a:pt x="375" y="406"/>
                  </a:lnTo>
                  <a:lnTo>
                    <a:pt x="372" y="405"/>
                  </a:lnTo>
                  <a:lnTo>
                    <a:pt x="368" y="403"/>
                  </a:lnTo>
                  <a:lnTo>
                    <a:pt x="366" y="401"/>
                  </a:lnTo>
                  <a:lnTo>
                    <a:pt x="366" y="401"/>
                  </a:lnTo>
                  <a:lnTo>
                    <a:pt x="371" y="401"/>
                  </a:lnTo>
                  <a:lnTo>
                    <a:pt x="374" y="401"/>
                  </a:lnTo>
                  <a:lnTo>
                    <a:pt x="378" y="401"/>
                  </a:lnTo>
                  <a:lnTo>
                    <a:pt x="381" y="399"/>
                  </a:lnTo>
                  <a:lnTo>
                    <a:pt x="381" y="399"/>
                  </a:lnTo>
                  <a:lnTo>
                    <a:pt x="380" y="387"/>
                  </a:lnTo>
                  <a:lnTo>
                    <a:pt x="380" y="379"/>
                  </a:lnTo>
                  <a:lnTo>
                    <a:pt x="379" y="377"/>
                  </a:lnTo>
                  <a:lnTo>
                    <a:pt x="379" y="376"/>
                  </a:lnTo>
                  <a:lnTo>
                    <a:pt x="379" y="376"/>
                  </a:lnTo>
                  <a:lnTo>
                    <a:pt x="374" y="377"/>
                  </a:lnTo>
                  <a:lnTo>
                    <a:pt x="371" y="377"/>
                  </a:lnTo>
                  <a:lnTo>
                    <a:pt x="366" y="376"/>
                  </a:lnTo>
                  <a:lnTo>
                    <a:pt x="363" y="374"/>
                  </a:lnTo>
                  <a:lnTo>
                    <a:pt x="363" y="374"/>
                  </a:lnTo>
                  <a:lnTo>
                    <a:pt x="362" y="373"/>
                  </a:lnTo>
                  <a:lnTo>
                    <a:pt x="362" y="371"/>
                  </a:lnTo>
                  <a:lnTo>
                    <a:pt x="360" y="368"/>
                  </a:lnTo>
                  <a:lnTo>
                    <a:pt x="360" y="365"/>
                  </a:lnTo>
                  <a:lnTo>
                    <a:pt x="359" y="364"/>
                  </a:lnTo>
                  <a:lnTo>
                    <a:pt x="358" y="363"/>
                  </a:lnTo>
                  <a:lnTo>
                    <a:pt x="358" y="363"/>
                  </a:lnTo>
                  <a:lnTo>
                    <a:pt x="351" y="361"/>
                  </a:lnTo>
                  <a:lnTo>
                    <a:pt x="345" y="357"/>
                  </a:lnTo>
                  <a:lnTo>
                    <a:pt x="341" y="354"/>
                  </a:lnTo>
                  <a:lnTo>
                    <a:pt x="338" y="351"/>
                  </a:lnTo>
                  <a:lnTo>
                    <a:pt x="338" y="351"/>
                  </a:lnTo>
                  <a:lnTo>
                    <a:pt x="336" y="348"/>
                  </a:lnTo>
                  <a:lnTo>
                    <a:pt x="335" y="344"/>
                  </a:lnTo>
                  <a:lnTo>
                    <a:pt x="335" y="342"/>
                  </a:lnTo>
                  <a:lnTo>
                    <a:pt x="335" y="342"/>
                  </a:lnTo>
                  <a:lnTo>
                    <a:pt x="341" y="344"/>
                  </a:lnTo>
                  <a:lnTo>
                    <a:pt x="344" y="344"/>
                  </a:lnTo>
                  <a:lnTo>
                    <a:pt x="346" y="343"/>
                  </a:lnTo>
                  <a:lnTo>
                    <a:pt x="349" y="325"/>
                  </a:lnTo>
                  <a:lnTo>
                    <a:pt x="349" y="325"/>
                  </a:lnTo>
                  <a:lnTo>
                    <a:pt x="346" y="325"/>
                  </a:lnTo>
                  <a:lnTo>
                    <a:pt x="342" y="324"/>
                  </a:lnTo>
                  <a:lnTo>
                    <a:pt x="342" y="324"/>
                  </a:lnTo>
                  <a:lnTo>
                    <a:pt x="340" y="321"/>
                  </a:lnTo>
                  <a:lnTo>
                    <a:pt x="337" y="319"/>
                  </a:lnTo>
                  <a:lnTo>
                    <a:pt x="335" y="317"/>
                  </a:lnTo>
                  <a:lnTo>
                    <a:pt x="335" y="317"/>
                  </a:lnTo>
                  <a:lnTo>
                    <a:pt x="337" y="318"/>
                  </a:lnTo>
                  <a:lnTo>
                    <a:pt x="342" y="319"/>
                  </a:lnTo>
                  <a:lnTo>
                    <a:pt x="342" y="319"/>
                  </a:lnTo>
                  <a:lnTo>
                    <a:pt x="348" y="319"/>
                  </a:lnTo>
                  <a:lnTo>
                    <a:pt x="349" y="318"/>
                  </a:lnTo>
                  <a:lnTo>
                    <a:pt x="352" y="297"/>
                  </a:lnTo>
                  <a:lnTo>
                    <a:pt x="352" y="297"/>
                  </a:lnTo>
                  <a:lnTo>
                    <a:pt x="348" y="297"/>
                  </a:lnTo>
                  <a:lnTo>
                    <a:pt x="345" y="296"/>
                  </a:lnTo>
                  <a:lnTo>
                    <a:pt x="342" y="295"/>
                  </a:lnTo>
                  <a:lnTo>
                    <a:pt x="341" y="291"/>
                  </a:lnTo>
                  <a:lnTo>
                    <a:pt x="341" y="290"/>
                  </a:lnTo>
                  <a:lnTo>
                    <a:pt x="341" y="290"/>
                  </a:lnTo>
                  <a:lnTo>
                    <a:pt x="348" y="288"/>
                  </a:lnTo>
                  <a:lnTo>
                    <a:pt x="355" y="284"/>
                  </a:lnTo>
                  <a:lnTo>
                    <a:pt x="360" y="280"/>
                  </a:lnTo>
                  <a:lnTo>
                    <a:pt x="366" y="275"/>
                  </a:lnTo>
                  <a:lnTo>
                    <a:pt x="371" y="269"/>
                  </a:lnTo>
                  <a:lnTo>
                    <a:pt x="374" y="262"/>
                  </a:lnTo>
                  <a:lnTo>
                    <a:pt x="377" y="257"/>
                  </a:lnTo>
                  <a:lnTo>
                    <a:pt x="379" y="250"/>
                  </a:lnTo>
                  <a:lnTo>
                    <a:pt x="379" y="250"/>
                  </a:lnTo>
                  <a:lnTo>
                    <a:pt x="383" y="252"/>
                  </a:lnTo>
                  <a:lnTo>
                    <a:pt x="387" y="252"/>
                  </a:lnTo>
                  <a:lnTo>
                    <a:pt x="390" y="252"/>
                  </a:lnTo>
                  <a:lnTo>
                    <a:pt x="390" y="252"/>
                  </a:lnTo>
                  <a:lnTo>
                    <a:pt x="390" y="244"/>
                  </a:lnTo>
                  <a:lnTo>
                    <a:pt x="390" y="235"/>
                  </a:lnTo>
                  <a:lnTo>
                    <a:pt x="390" y="235"/>
                  </a:lnTo>
                  <a:lnTo>
                    <a:pt x="386" y="233"/>
                  </a:lnTo>
                  <a:lnTo>
                    <a:pt x="382" y="232"/>
                  </a:lnTo>
                  <a:lnTo>
                    <a:pt x="38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30"/>
            <p:cNvSpPr>
              <a:spLocks/>
            </p:cNvSpPr>
            <p:nvPr userDrawn="1"/>
          </p:nvSpPr>
          <p:spPr bwMode="auto">
            <a:xfrm>
              <a:off x="4787" y="2604"/>
              <a:ext cx="221" cy="58"/>
            </a:xfrm>
            <a:custGeom>
              <a:avLst/>
              <a:gdLst>
                <a:gd name="T0" fmla="*/ 0 w 221"/>
                <a:gd name="T1" fmla="*/ 22 h 58"/>
                <a:gd name="T2" fmla="*/ 0 w 221"/>
                <a:gd name="T3" fmla="*/ 22 h 58"/>
                <a:gd name="T4" fmla="*/ 14 w 221"/>
                <a:gd name="T5" fmla="*/ 31 h 58"/>
                <a:gd name="T6" fmla="*/ 26 w 221"/>
                <a:gd name="T7" fmla="*/ 38 h 58"/>
                <a:gd name="T8" fmla="*/ 26 w 221"/>
                <a:gd name="T9" fmla="*/ 38 h 58"/>
                <a:gd name="T10" fmla="*/ 45 w 221"/>
                <a:gd name="T11" fmla="*/ 45 h 58"/>
                <a:gd name="T12" fmla="*/ 57 w 221"/>
                <a:gd name="T13" fmla="*/ 50 h 58"/>
                <a:gd name="T14" fmla="*/ 72 w 221"/>
                <a:gd name="T15" fmla="*/ 53 h 58"/>
                <a:gd name="T16" fmla="*/ 87 w 221"/>
                <a:gd name="T17" fmla="*/ 56 h 58"/>
                <a:gd name="T18" fmla="*/ 104 w 221"/>
                <a:gd name="T19" fmla="*/ 58 h 58"/>
                <a:gd name="T20" fmla="*/ 124 w 221"/>
                <a:gd name="T21" fmla="*/ 58 h 58"/>
                <a:gd name="T22" fmla="*/ 143 w 221"/>
                <a:gd name="T23" fmla="*/ 57 h 58"/>
                <a:gd name="T24" fmla="*/ 143 w 221"/>
                <a:gd name="T25" fmla="*/ 57 h 58"/>
                <a:gd name="T26" fmla="*/ 162 w 221"/>
                <a:gd name="T27" fmla="*/ 54 h 58"/>
                <a:gd name="T28" fmla="*/ 178 w 221"/>
                <a:gd name="T29" fmla="*/ 51 h 58"/>
                <a:gd name="T30" fmla="*/ 191 w 221"/>
                <a:gd name="T31" fmla="*/ 48 h 58"/>
                <a:gd name="T32" fmla="*/ 202 w 221"/>
                <a:gd name="T33" fmla="*/ 44 h 58"/>
                <a:gd name="T34" fmla="*/ 216 w 221"/>
                <a:gd name="T35" fmla="*/ 36 h 58"/>
                <a:gd name="T36" fmla="*/ 221 w 221"/>
                <a:gd name="T37" fmla="*/ 34 h 58"/>
                <a:gd name="T38" fmla="*/ 221 w 221"/>
                <a:gd name="T39" fmla="*/ 34 h 58"/>
                <a:gd name="T40" fmla="*/ 215 w 221"/>
                <a:gd name="T41" fmla="*/ 31 h 58"/>
                <a:gd name="T42" fmla="*/ 209 w 221"/>
                <a:gd name="T43" fmla="*/ 28 h 58"/>
                <a:gd name="T44" fmla="*/ 199 w 221"/>
                <a:gd name="T45" fmla="*/ 20 h 58"/>
                <a:gd name="T46" fmla="*/ 199 w 221"/>
                <a:gd name="T47" fmla="*/ 20 h 58"/>
                <a:gd name="T48" fmla="*/ 199 w 221"/>
                <a:gd name="T49" fmla="*/ 24 h 58"/>
                <a:gd name="T50" fmla="*/ 199 w 221"/>
                <a:gd name="T51" fmla="*/ 24 h 58"/>
                <a:gd name="T52" fmla="*/ 198 w 221"/>
                <a:gd name="T53" fmla="*/ 33 h 58"/>
                <a:gd name="T54" fmla="*/ 198 w 221"/>
                <a:gd name="T55" fmla="*/ 33 h 58"/>
                <a:gd name="T56" fmla="*/ 193 w 221"/>
                <a:gd name="T57" fmla="*/ 31 h 58"/>
                <a:gd name="T58" fmla="*/ 193 w 221"/>
                <a:gd name="T59" fmla="*/ 31 h 58"/>
                <a:gd name="T60" fmla="*/ 190 w 221"/>
                <a:gd name="T61" fmla="*/ 29 h 58"/>
                <a:gd name="T62" fmla="*/ 186 w 221"/>
                <a:gd name="T63" fmla="*/ 26 h 58"/>
                <a:gd name="T64" fmla="*/ 184 w 221"/>
                <a:gd name="T65" fmla="*/ 21 h 58"/>
                <a:gd name="T66" fmla="*/ 183 w 221"/>
                <a:gd name="T67" fmla="*/ 15 h 58"/>
                <a:gd name="T68" fmla="*/ 183 w 221"/>
                <a:gd name="T69" fmla="*/ 15 h 58"/>
                <a:gd name="T70" fmla="*/ 182 w 221"/>
                <a:gd name="T71" fmla="*/ 14 h 58"/>
                <a:gd name="T72" fmla="*/ 182 w 221"/>
                <a:gd name="T73" fmla="*/ 14 h 58"/>
                <a:gd name="T74" fmla="*/ 172 w 221"/>
                <a:gd name="T75" fmla="*/ 17 h 58"/>
                <a:gd name="T76" fmla="*/ 160 w 221"/>
                <a:gd name="T77" fmla="*/ 21 h 58"/>
                <a:gd name="T78" fmla="*/ 146 w 221"/>
                <a:gd name="T79" fmla="*/ 24 h 58"/>
                <a:gd name="T80" fmla="*/ 130 w 221"/>
                <a:gd name="T81" fmla="*/ 26 h 58"/>
                <a:gd name="T82" fmla="*/ 130 w 221"/>
                <a:gd name="T83" fmla="*/ 26 h 58"/>
                <a:gd name="T84" fmla="*/ 102 w 221"/>
                <a:gd name="T85" fmla="*/ 24 h 58"/>
                <a:gd name="T86" fmla="*/ 88 w 221"/>
                <a:gd name="T87" fmla="*/ 23 h 58"/>
                <a:gd name="T88" fmla="*/ 74 w 221"/>
                <a:gd name="T89" fmla="*/ 21 h 58"/>
                <a:gd name="T90" fmla="*/ 61 w 221"/>
                <a:gd name="T91" fmla="*/ 19 h 58"/>
                <a:gd name="T92" fmla="*/ 48 w 221"/>
                <a:gd name="T93" fmla="*/ 14 h 58"/>
                <a:gd name="T94" fmla="*/ 34 w 221"/>
                <a:gd name="T95" fmla="*/ 9 h 58"/>
                <a:gd name="T96" fmla="*/ 20 w 221"/>
                <a:gd name="T97" fmla="*/ 5 h 58"/>
                <a:gd name="T98" fmla="*/ 20 w 221"/>
                <a:gd name="T99" fmla="*/ 5 h 58"/>
                <a:gd name="T100" fmla="*/ 11 w 221"/>
                <a:gd name="T101" fmla="*/ 0 h 58"/>
                <a:gd name="T102" fmla="*/ 11 w 221"/>
                <a:gd name="T103" fmla="*/ 0 h 58"/>
                <a:gd name="T104" fmla="*/ 9 w 221"/>
                <a:gd name="T105" fmla="*/ 1 h 58"/>
                <a:gd name="T106" fmla="*/ 9 w 221"/>
                <a:gd name="T107" fmla="*/ 4 h 58"/>
                <a:gd name="T108" fmla="*/ 12 w 221"/>
                <a:gd name="T109" fmla="*/ 9 h 58"/>
                <a:gd name="T110" fmla="*/ 16 w 221"/>
                <a:gd name="T111" fmla="*/ 16 h 58"/>
                <a:gd name="T112" fmla="*/ 16 w 221"/>
                <a:gd name="T113" fmla="*/ 16 h 58"/>
                <a:gd name="T114" fmla="*/ 11 w 221"/>
                <a:gd name="T115" fmla="*/ 15 h 58"/>
                <a:gd name="T116" fmla="*/ 6 w 221"/>
                <a:gd name="T117" fmla="*/ 17 h 58"/>
                <a:gd name="T118" fmla="*/ 6 w 221"/>
                <a:gd name="T119" fmla="*/ 17 h 58"/>
                <a:gd name="T120" fmla="*/ 2 w 221"/>
                <a:gd name="T121" fmla="*/ 20 h 58"/>
                <a:gd name="T122" fmla="*/ 0 w 221"/>
                <a:gd name="T123"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58">
                  <a:moveTo>
                    <a:pt x="0" y="22"/>
                  </a:moveTo>
                  <a:lnTo>
                    <a:pt x="0" y="22"/>
                  </a:lnTo>
                  <a:lnTo>
                    <a:pt x="14" y="31"/>
                  </a:lnTo>
                  <a:lnTo>
                    <a:pt x="26" y="38"/>
                  </a:lnTo>
                  <a:lnTo>
                    <a:pt x="26" y="38"/>
                  </a:lnTo>
                  <a:lnTo>
                    <a:pt x="45" y="45"/>
                  </a:lnTo>
                  <a:lnTo>
                    <a:pt x="57" y="50"/>
                  </a:lnTo>
                  <a:lnTo>
                    <a:pt x="72" y="53"/>
                  </a:lnTo>
                  <a:lnTo>
                    <a:pt x="87" y="56"/>
                  </a:lnTo>
                  <a:lnTo>
                    <a:pt x="104" y="58"/>
                  </a:lnTo>
                  <a:lnTo>
                    <a:pt x="124" y="58"/>
                  </a:lnTo>
                  <a:lnTo>
                    <a:pt x="143" y="57"/>
                  </a:lnTo>
                  <a:lnTo>
                    <a:pt x="143" y="57"/>
                  </a:lnTo>
                  <a:lnTo>
                    <a:pt x="162" y="54"/>
                  </a:lnTo>
                  <a:lnTo>
                    <a:pt x="178" y="51"/>
                  </a:lnTo>
                  <a:lnTo>
                    <a:pt x="191" y="48"/>
                  </a:lnTo>
                  <a:lnTo>
                    <a:pt x="202" y="44"/>
                  </a:lnTo>
                  <a:lnTo>
                    <a:pt x="216" y="36"/>
                  </a:lnTo>
                  <a:lnTo>
                    <a:pt x="221" y="34"/>
                  </a:lnTo>
                  <a:lnTo>
                    <a:pt x="221" y="34"/>
                  </a:lnTo>
                  <a:lnTo>
                    <a:pt x="215" y="31"/>
                  </a:lnTo>
                  <a:lnTo>
                    <a:pt x="209" y="28"/>
                  </a:lnTo>
                  <a:lnTo>
                    <a:pt x="199" y="20"/>
                  </a:lnTo>
                  <a:lnTo>
                    <a:pt x="199" y="20"/>
                  </a:lnTo>
                  <a:lnTo>
                    <a:pt x="199" y="24"/>
                  </a:lnTo>
                  <a:lnTo>
                    <a:pt x="199" y="24"/>
                  </a:lnTo>
                  <a:lnTo>
                    <a:pt x="198" y="33"/>
                  </a:lnTo>
                  <a:lnTo>
                    <a:pt x="198" y="33"/>
                  </a:lnTo>
                  <a:lnTo>
                    <a:pt x="193" y="31"/>
                  </a:lnTo>
                  <a:lnTo>
                    <a:pt x="193" y="31"/>
                  </a:lnTo>
                  <a:lnTo>
                    <a:pt x="190" y="29"/>
                  </a:lnTo>
                  <a:lnTo>
                    <a:pt x="186" y="26"/>
                  </a:lnTo>
                  <a:lnTo>
                    <a:pt x="184" y="21"/>
                  </a:lnTo>
                  <a:lnTo>
                    <a:pt x="183" y="15"/>
                  </a:lnTo>
                  <a:lnTo>
                    <a:pt x="183" y="15"/>
                  </a:lnTo>
                  <a:lnTo>
                    <a:pt x="182" y="14"/>
                  </a:lnTo>
                  <a:lnTo>
                    <a:pt x="182" y="14"/>
                  </a:lnTo>
                  <a:lnTo>
                    <a:pt x="172" y="17"/>
                  </a:lnTo>
                  <a:lnTo>
                    <a:pt x="160" y="21"/>
                  </a:lnTo>
                  <a:lnTo>
                    <a:pt x="146" y="24"/>
                  </a:lnTo>
                  <a:lnTo>
                    <a:pt x="130" y="26"/>
                  </a:lnTo>
                  <a:lnTo>
                    <a:pt x="130" y="26"/>
                  </a:lnTo>
                  <a:lnTo>
                    <a:pt x="102" y="24"/>
                  </a:lnTo>
                  <a:lnTo>
                    <a:pt x="88" y="23"/>
                  </a:lnTo>
                  <a:lnTo>
                    <a:pt x="74" y="21"/>
                  </a:lnTo>
                  <a:lnTo>
                    <a:pt x="61" y="19"/>
                  </a:lnTo>
                  <a:lnTo>
                    <a:pt x="48" y="14"/>
                  </a:lnTo>
                  <a:lnTo>
                    <a:pt x="34" y="9"/>
                  </a:lnTo>
                  <a:lnTo>
                    <a:pt x="20" y="5"/>
                  </a:lnTo>
                  <a:lnTo>
                    <a:pt x="20" y="5"/>
                  </a:lnTo>
                  <a:lnTo>
                    <a:pt x="11" y="0"/>
                  </a:lnTo>
                  <a:lnTo>
                    <a:pt x="11" y="0"/>
                  </a:lnTo>
                  <a:lnTo>
                    <a:pt x="9" y="1"/>
                  </a:lnTo>
                  <a:lnTo>
                    <a:pt x="9" y="4"/>
                  </a:lnTo>
                  <a:lnTo>
                    <a:pt x="12" y="9"/>
                  </a:lnTo>
                  <a:lnTo>
                    <a:pt x="16" y="16"/>
                  </a:lnTo>
                  <a:lnTo>
                    <a:pt x="16" y="16"/>
                  </a:lnTo>
                  <a:lnTo>
                    <a:pt x="11" y="15"/>
                  </a:lnTo>
                  <a:lnTo>
                    <a:pt x="6" y="17"/>
                  </a:lnTo>
                  <a:lnTo>
                    <a:pt x="6" y="17"/>
                  </a:lnTo>
                  <a:lnTo>
                    <a:pt x="2" y="2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31"/>
            <p:cNvSpPr>
              <a:spLocks/>
            </p:cNvSpPr>
            <p:nvPr userDrawn="1"/>
          </p:nvSpPr>
          <p:spPr bwMode="auto">
            <a:xfrm>
              <a:off x="4738" y="2418"/>
              <a:ext cx="225" cy="161"/>
            </a:xfrm>
            <a:custGeom>
              <a:avLst/>
              <a:gdLst>
                <a:gd name="T0" fmla="*/ 206 w 225"/>
                <a:gd name="T1" fmla="*/ 13 h 161"/>
                <a:gd name="T2" fmla="*/ 202 w 225"/>
                <a:gd name="T3" fmla="*/ 2 h 161"/>
                <a:gd name="T4" fmla="*/ 197 w 225"/>
                <a:gd name="T5" fmla="*/ 0 h 161"/>
                <a:gd name="T6" fmla="*/ 144 w 225"/>
                <a:gd name="T7" fmla="*/ 26 h 161"/>
                <a:gd name="T8" fmla="*/ 131 w 225"/>
                <a:gd name="T9" fmla="*/ 34 h 161"/>
                <a:gd name="T10" fmla="*/ 112 w 225"/>
                <a:gd name="T11" fmla="*/ 34 h 161"/>
                <a:gd name="T12" fmla="*/ 114 w 225"/>
                <a:gd name="T13" fmla="*/ 45 h 161"/>
                <a:gd name="T14" fmla="*/ 109 w 225"/>
                <a:gd name="T15" fmla="*/ 50 h 161"/>
                <a:gd name="T16" fmla="*/ 114 w 225"/>
                <a:gd name="T17" fmla="*/ 59 h 161"/>
                <a:gd name="T18" fmla="*/ 124 w 225"/>
                <a:gd name="T19" fmla="*/ 58 h 161"/>
                <a:gd name="T20" fmla="*/ 120 w 225"/>
                <a:gd name="T21" fmla="*/ 73 h 161"/>
                <a:gd name="T22" fmla="*/ 92 w 225"/>
                <a:gd name="T23" fmla="*/ 93 h 161"/>
                <a:gd name="T24" fmla="*/ 64 w 225"/>
                <a:gd name="T25" fmla="*/ 98 h 161"/>
                <a:gd name="T26" fmla="*/ 50 w 225"/>
                <a:gd name="T27" fmla="*/ 87 h 161"/>
                <a:gd name="T28" fmla="*/ 43 w 225"/>
                <a:gd name="T29" fmla="*/ 80 h 161"/>
                <a:gd name="T30" fmla="*/ 32 w 225"/>
                <a:gd name="T31" fmla="*/ 80 h 161"/>
                <a:gd name="T32" fmla="*/ 17 w 225"/>
                <a:gd name="T33" fmla="*/ 87 h 161"/>
                <a:gd name="T34" fmla="*/ 31 w 225"/>
                <a:gd name="T35" fmla="*/ 89 h 161"/>
                <a:gd name="T36" fmla="*/ 27 w 225"/>
                <a:gd name="T37" fmla="*/ 95 h 161"/>
                <a:gd name="T38" fmla="*/ 47 w 225"/>
                <a:gd name="T39" fmla="*/ 108 h 161"/>
                <a:gd name="T40" fmla="*/ 47 w 225"/>
                <a:gd name="T41" fmla="*/ 109 h 161"/>
                <a:gd name="T42" fmla="*/ 25 w 225"/>
                <a:gd name="T43" fmla="*/ 102 h 161"/>
                <a:gd name="T44" fmla="*/ 18 w 225"/>
                <a:gd name="T45" fmla="*/ 104 h 161"/>
                <a:gd name="T46" fmla="*/ 4 w 225"/>
                <a:gd name="T47" fmla="*/ 109 h 161"/>
                <a:gd name="T48" fmla="*/ 2 w 225"/>
                <a:gd name="T49" fmla="*/ 123 h 161"/>
                <a:gd name="T50" fmla="*/ 11 w 225"/>
                <a:gd name="T51" fmla="*/ 115 h 161"/>
                <a:gd name="T52" fmla="*/ 13 w 225"/>
                <a:gd name="T53" fmla="*/ 119 h 161"/>
                <a:gd name="T54" fmla="*/ 16 w 225"/>
                <a:gd name="T55" fmla="*/ 125 h 161"/>
                <a:gd name="T56" fmla="*/ 42 w 225"/>
                <a:gd name="T57" fmla="*/ 124 h 161"/>
                <a:gd name="T58" fmla="*/ 48 w 225"/>
                <a:gd name="T59" fmla="*/ 125 h 161"/>
                <a:gd name="T60" fmla="*/ 25 w 225"/>
                <a:gd name="T61" fmla="*/ 131 h 161"/>
                <a:gd name="T62" fmla="*/ 24 w 225"/>
                <a:gd name="T63" fmla="*/ 135 h 161"/>
                <a:gd name="T64" fmla="*/ 18 w 225"/>
                <a:gd name="T65" fmla="*/ 148 h 161"/>
                <a:gd name="T66" fmla="*/ 21 w 225"/>
                <a:gd name="T67" fmla="*/ 157 h 161"/>
                <a:gd name="T68" fmla="*/ 26 w 225"/>
                <a:gd name="T69" fmla="*/ 155 h 161"/>
                <a:gd name="T70" fmla="*/ 27 w 225"/>
                <a:gd name="T71" fmla="*/ 149 h 161"/>
                <a:gd name="T72" fmla="*/ 34 w 225"/>
                <a:gd name="T73" fmla="*/ 154 h 161"/>
                <a:gd name="T74" fmla="*/ 45 w 225"/>
                <a:gd name="T75" fmla="*/ 147 h 161"/>
                <a:gd name="T76" fmla="*/ 58 w 225"/>
                <a:gd name="T77" fmla="*/ 135 h 161"/>
                <a:gd name="T78" fmla="*/ 69 w 225"/>
                <a:gd name="T79" fmla="*/ 134 h 161"/>
                <a:gd name="T80" fmla="*/ 70 w 225"/>
                <a:gd name="T81" fmla="*/ 141 h 161"/>
                <a:gd name="T82" fmla="*/ 73 w 225"/>
                <a:gd name="T83" fmla="*/ 148 h 161"/>
                <a:gd name="T84" fmla="*/ 71 w 225"/>
                <a:gd name="T85" fmla="*/ 154 h 161"/>
                <a:gd name="T86" fmla="*/ 85 w 225"/>
                <a:gd name="T87" fmla="*/ 142 h 161"/>
                <a:gd name="T88" fmla="*/ 88 w 225"/>
                <a:gd name="T89" fmla="*/ 139 h 161"/>
                <a:gd name="T90" fmla="*/ 91 w 225"/>
                <a:gd name="T91" fmla="*/ 134 h 161"/>
                <a:gd name="T92" fmla="*/ 93 w 225"/>
                <a:gd name="T93" fmla="*/ 127 h 161"/>
                <a:gd name="T94" fmla="*/ 105 w 225"/>
                <a:gd name="T95" fmla="*/ 123 h 161"/>
                <a:gd name="T96" fmla="*/ 108 w 225"/>
                <a:gd name="T97" fmla="*/ 115 h 161"/>
                <a:gd name="T98" fmla="*/ 114 w 225"/>
                <a:gd name="T99" fmla="*/ 113 h 161"/>
                <a:gd name="T100" fmla="*/ 127 w 225"/>
                <a:gd name="T101" fmla="*/ 125 h 161"/>
                <a:gd name="T102" fmla="*/ 145 w 225"/>
                <a:gd name="T103" fmla="*/ 116 h 161"/>
                <a:gd name="T104" fmla="*/ 144 w 225"/>
                <a:gd name="T105" fmla="*/ 108 h 161"/>
                <a:gd name="T106" fmla="*/ 142 w 225"/>
                <a:gd name="T107" fmla="*/ 98 h 161"/>
                <a:gd name="T108" fmla="*/ 154 w 225"/>
                <a:gd name="T109" fmla="*/ 110 h 161"/>
                <a:gd name="T110" fmla="*/ 174 w 225"/>
                <a:gd name="T111" fmla="*/ 98 h 161"/>
                <a:gd name="T112" fmla="*/ 173 w 225"/>
                <a:gd name="T113" fmla="*/ 95 h 161"/>
                <a:gd name="T114" fmla="*/ 167 w 225"/>
                <a:gd name="T115" fmla="*/ 83 h 161"/>
                <a:gd name="T116" fmla="*/ 165 w 225"/>
                <a:gd name="T117" fmla="*/ 73 h 161"/>
                <a:gd name="T118" fmla="*/ 165 w 225"/>
                <a:gd name="T119" fmla="*/ 62 h 161"/>
                <a:gd name="T120" fmla="*/ 224 w 225"/>
                <a:gd name="T121" fmla="*/ 2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 h="161">
                  <a:moveTo>
                    <a:pt x="217" y="20"/>
                  </a:moveTo>
                  <a:lnTo>
                    <a:pt x="217" y="20"/>
                  </a:lnTo>
                  <a:lnTo>
                    <a:pt x="212" y="15"/>
                  </a:lnTo>
                  <a:lnTo>
                    <a:pt x="206" y="13"/>
                  </a:lnTo>
                  <a:lnTo>
                    <a:pt x="196" y="8"/>
                  </a:lnTo>
                  <a:lnTo>
                    <a:pt x="196" y="8"/>
                  </a:lnTo>
                  <a:lnTo>
                    <a:pt x="199" y="5"/>
                  </a:lnTo>
                  <a:lnTo>
                    <a:pt x="202" y="2"/>
                  </a:lnTo>
                  <a:lnTo>
                    <a:pt x="203" y="1"/>
                  </a:lnTo>
                  <a:lnTo>
                    <a:pt x="203" y="1"/>
                  </a:lnTo>
                  <a:lnTo>
                    <a:pt x="198" y="0"/>
                  </a:lnTo>
                  <a:lnTo>
                    <a:pt x="197" y="0"/>
                  </a:lnTo>
                  <a:lnTo>
                    <a:pt x="197" y="0"/>
                  </a:lnTo>
                  <a:lnTo>
                    <a:pt x="177" y="8"/>
                  </a:lnTo>
                  <a:lnTo>
                    <a:pt x="159" y="16"/>
                  </a:lnTo>
                  <a:lnTo>
                    <a:pt x="144" y="26"/>
                  </a:lnTo>
                  <a:lnTo>
                    <a:pt x="131" y="34"/>
                  </a:lnTo>
                  <a:lnTo>
                    <a:pt x="131" y="34"/>
                  </a:lnTo>
                  <a:lnTo>
                    <a:pt x="131" y="34"/>
                  </a:lnTo>
                  <a:lnTo>
                    <a:pt x="131" y="34"/>
                  </a:lnTo>
                  <a:lnTo>
                    <a:pt x="128" y="36"/>
                  </a:lnTo>
                  <a:lnTo>
                    <a:pt x="123" y="36"/>
                  </a:lnTo>
                  <a:lnTo>
                    <a:pt x="116" y="35"/>
                  </a:lnTo>
                  <a:lnTo>
                    <a:pt x="112" y="34"/>
                  </a:lnTo>
                  <a:lnTo>
                    <a:pt x="109" y="32"/>
                  </a:lnTo>
                  <a:lnTo>
                    <a:pt x="108" y="43"/>
                  </a:lnTo>
                  <a:lnTo>
                    <a:pt x="108" y="43"/>
                  </a:lnTo>
                  <a:lnTo>
                    <a:pt x="114" y="45"/>
                  </a:lnTo>
                  <a:lnTo>
                    <a:pt x="119" y="47"/>
                  </a:lnTo>
                  <a:lnTo>
                    <a:pt x="119" y="47"/>
                  </a:lnTo>
                  <a:lnTo>
                    <a:pt x="113" y="49"/>
                  </a:lnTo>
                  <a:lnTo>
                    <a:pt x="109" y="50"/>
                  </a:lnTo>
                  <a:lnTo>
                    <a:pt x="107" y="52"/>
                  </a:lnTo>
                  <a:lnTo>
                    <a:pt x="110" y="61"/>
                  </a:lnTo>
                  <a:lnTo>
                    <a:pt x="110" y="61"/>
                  </a:lnTo>
                  <a:lnTo>
                    <a:pt x="114" y="59"/>
                  </a:lnTo>
                  <a:lnTo>
                    <a:pt x="119" y="58"/>
                  </a:lnTo>
                  <a:lnTo>
                    <a:pt x="124" y="57"/>
                  </a:lnTo>
                  <a:lnTo>
                    <a:pt x="124" y="57"/>
                  </a:lnTo>
                  <a:lnTo>
                    <a:pt x="124" y="58"/>
                  </a:lnTo>
                  <a:lnTo>
                    <a:pt x="124" y="58"/>
                  </a:lnTo>
                  <a:lnTo>
                    <a:pt x="124" y="62"/>
                  </a:lnTo>
                  <a:lnTo>
                    <a:pt x="122" y="67"/>
                  </a:lnTo>
                  <a:lnTo>
                    <a:pt x="120" y="73"/>
                  </a:lnTo>
                  <a:lnTo>
                    <a:pt x="115" y="78"/>
                  </a:lnTo>
                  <a:lnTo>
                    <a:pt x="103" y="87"/>
                  </a:lnTo>
                  <a:lnTo>
                    <a:pt x="98" y="90"/>
                  </a:lnTo>
                  <a:lnTo>
                    <a:pt x="92" y="93"/>
                  </a:lnTo>
                  <a:lnTo>
                    <a:pt x="92" y="93"/>
                  </a:lnTo>
                  <a:lnTo>
                    <a:pt x="80" y="96"/>
                  </a:lnTo>
                  <a:lnTo>
                    <a:pt x="71" y="98"/>
                  </a:lnTo>
                  <a:lnTo>
                    <a:pt x="64" y="98"/>
                  </a:lnTo>
                  <a:lnTo>
                    <a:pt x="60" y="97"/>
                  </a:lnTo>
                  <a:lnTo>
                    <a:pt x="60" y="97"/>
                  </a:lnTo>
                  <a:lnTo>
                    <a:pt x="54" y="91"/>
                  </a:lnTo>
                  <a:lnTo>
                    <a:pt x="50" y="87"/>
                  </a:lnTo>
                  <a:lnTo>
                    <a:pt x="47" y="82"/>
                  </a:lnTo>
                  <a:lnTo>
                    <a:pt x="46" y="80"/>
                  </a:lnTo>
                  <a:lnTo>
                    <a:pt x="43" y="80"/>
                  </a:lnTo>
                  <a:lnTo>
                    <a:pt x="43" y="80"/>
                  </a:lnTo>
                  <a:lnTo>
                    <a:pt x="41" y="80"/>
                  </a:lnTo>
                  <a:lnTo>
                    <a:pt x="39" y="81"/>
                  </a:lnTo>
                  <a:lnTo>
                    <a:pt x="39" y="81"/>
                  </a:lnTo>
                  <a:lnTo>
                    <a:pt x="32" y="80"/>
                  </a:lnTo>
                  <a:lnTo>
                    <a:pt x="26" y="81"/>
                  </a:lnTo>
                  <a:lnTo>
                    <a:pt x="20" y="83"/>
                  </a:lnTo>
                  <a:lnTo>
                    <a:pt x="18" y="84"/>
                  </a:lnTo>
                  <a:lnTo>
                    <a:pt x="17" y="87"/>
                  </a:lnTo>
                  <a:lnTo>
                    <a:pt x="17" y="87"/>
                  </a:lnTo>
                  <a:lnTo>
                    <a:pt x="26" y="87"/>
                  </a:lnTo>
                  <a:lnTo>
                    <a:pt x="31" y="88"/>
                  </a:lnTo>
                  <a:lnTo>
                    <a:pt x="31" y="89"/>
                  </a:lnTo>
                  <a:lnTo>
                    <a:pt x="28" y="90"/>
                  </a:lnTo>
                  <a:lnTo>
                    <a:pt x="28" y="90"/>
                  </a:lnTo>
                  <a:lnTo>
                    <a:pt x="27" y="93"/>
                  </a:lnTo>
                  <a:lnTo>
                    <a:pt x="27" y="95"/>
                  </a:lnTo>
                  <a:lnTo>
                    <a:pt x="30" y="97"/>
                  </a:lnTo>
                  <a:lnTo>
                    <a:pt x="33" y="99"/>
                  </a:lnTo>
                  <a:lnTo>
                    <a:pt x="47" y="108"/>
                  </a:lnTo>
                  <a:lnTo>
                    <a:pt x="47" y="108"/>
                  </a:lnTo>
                  <a:lnTo>
                    <a:pt x="48" y="108"/>
                  </a:lnTo>
                  <a:lnTo>
                    <a:pt x="48" y="109"/>
                  </a:lnTo>
                  <a:lnTo>
                    <a:pt x="47" y="109"/>
                  </a:lnTo>
                  <a:lnTo>
                    <a:pt x="47" y="109"/>
                  </a:lnTo>
                  <a:lnTo>
                    <a:pt x="42" y="109"/>
                  </a:lnTo>
                  <a:lnTo>
                    <a:pt x="36" y="106"/>
                  </a:lnTo>
                  <a:lnTo>
                    <a:pt x="25" y="102"/>
                  </a:lnTo>
                  <a:lnTo>
                    <a:pt x="25" y="102"/>
                  </a:lnTo>
                  <a:lnTo>
                    <a:pt x="21" y="102"/>
                  </a:lnTo>
                  <a:lnTo>
                    <a:pt x="19" y="102"/>
                  </a:lnTo>
                  <a:lnTo>
                    <a:pt x="18" y="104"/>
                  </a:lnTo>
                  <a:lnTo>
                    <a:pt x="18" y="104"/>
                  </a:lnTo>
                  <a:lnTo>
                    <a:pt x="15" y="104"/>
                  </a:lnTo>
                  <a:lnTo>
                    <a:pt x="11" y="104"/>
                  </a:lnTo>
                  <a:lnTo>
                    <a:pt x="8" y="106"/>
                  </a:lnTo>
                  <a:lnTo>
                    <a:pt x="4" y="109"/>
                  </a:lnTo>
                  <a:lnTo>
                    <a:pt x="2" y="111"/>
                  </a:lnTo>
                  <a:lnTo>
                    <a:pt x="1" y="115"/>
                  </a:lnTo>
                  <a:lnTo>
                    <a:pt x="0" y="118"/>
                  </a:lnTo>
                  <a:lnTo>
                    <a:pt x="2" y="123"/>
                  </a:lnTo>
                  <a:lnTo>
                    <a:pt x="2" y="123"/>
                  </a:lnTo>
                  <a:lnTo>
                    <a:pt x="5" y="118"/>
                  </a:lnTo>
                  <a:lnTo>
                    <a:pt x="9" y="115"/>
                  </a:lnTo>
                  <a:lnTo>
                    <a:pt x="11" y="115"/>
                  </a:lnTo>
                  <a:lnTo>
                    <a:pt x="13" y="115"/>
                  </a:lnTo>
                  <a:lnTo>
                    <a:pt x="13" y="115"/>
                  </a:lnTo>
                  <a:lnTo>
                    <a:pt x="13" y="116"/>
                  </a:lnTo>
                  <a:lnTo>
                    <a:pt x="13" y="119"/>
                  </a:lnTo>
                  <a:lnTo>
                    <a:pt x="13" y="121"/>
                  </a:lnTo>
                  <a:lnTo>
                    <a:pt x="15" y="124"/>
                  </a:lnTo>
                  <a:lnTo>
                    <a:pt x="16" y="125"/>
                  </a:lnTo>
                  <a:lnTo>
                    <a:pt x="16" y="125"/>
                  </a:lnTo>
                  <a:lnTo>
                    <a:pt x="19" y="126"/>
                  </a:lnTo>
                  <a:lnTo>
                    <a:pt x="23" y="126"/>
                  </a:lnTo>
                  <a:lnTo>
                    <a:pt x="33" y="125"/>
                  </a:lnTo>
                  <a:lnTo>
                    <a:pt x="42" y="124"/>
                  </a:lnTo>
                  <a:lnTo>
                    <a:pt x="46" y="124"/>
                  </a:lnTo>
                  <a:lnTo>
                    <a:pt x="48" y="124"/>
                  </a:lnTo>
                  <a:lnTo>
                    <a:pt x="48" y="124"/>
                  </a:lnTo>
                  <a:lnTo>
                    <a:pt x="48" y="125"/>
                  </a:lnTo>
                  <a:lnTo>
                    <a:pt x="46" y="126"/>
                  </a:lnTo>
                  <a:lnTo>
                    <a:pt x="38" y="127"/>
                  </a:lnTo>
                  <a:lnTo>
                    <a:pt x="28" y="128"/>
                  </a:lnTo>
                  <a:lnTo>
                    <a:pt x="25" y="131"/>
                  </a:lnTo>
                  <a:lnTo>
                    <a:pt x="23" y="132"/>
                  </a:lnTo>
                  <a:lnTo>
                    <a:pt x="23" y="132"/>
                  </a:lnTo>
                  <a:lnTo>
                    <a:pt x="24" y="135"/>
                  </a:lnTo>
                  <a:lnTo>
                    <a:pt x="24" y="135"/>
                  </a:lnTo>
                  <a:lnTo>
                    <a:pt x="23" y="136"/>
                  </a:lnTo>
                  <a:lnTo>
                    <a:pt x="21" y="139"/>
                  </a:lnTo>
                  <a:lnTo>
                    <a:pt x="19" y="143"/>
                  </a:lnTo>
                  <a:lnTo>
                    <a:pt x="18" y="148"/>
                  </a:lnTo>
                  <a:lnTo>
                    <a:pt x="18" y="148"/>
                  </a:lnTo>
                  <a:lnTo>
                    <a:pt x="18" y="150"/>
                  </a:lnTo>
                  <a:lnTo>
                    <a:pt x="19" y="154"/>
                  </a:lnTo>
                  <a:lnTo>
                    <a:pt x="21" y="157"/>
                  </a:lnTo>
                  <a:lnTo>
                    <a:pt x="26" y="161"/>
                  </a:lnTo>
                  <a:lnTo>
                    <a:pt x="26" y="161"/>
                  </a:lnTo>
                  <a:lnTo>
                    <a:pt x="26" y="160"/>
                  </a:lnTo>
                  <a:lnTo>
                    <a:pt x="26" y="155"/>
                  </a:lnTo>
                  <a:lnTo>
                    <a:pt x="26" y="151"/>
                  </a:lnTo>
                  <a:lnTo>
                    <a:pt x="26" y="150"/>
                  </a:lnTo>
                  <a:lnTo>
                    <a:pt x="27" y="149"/>
                  </a:lnTo>
                  <a:lnTo>
                    <a:pt x="27" y="149"/>
                  </a:lnTo>
                  <a:lnTo>
                    <a:pt x="28" y="149"/>
                  </a:lnTo>
                  <a:lnTo>
                    <a:pt x="31" y="150"/>
                  </a:lnTo>
                  <a:lnTo>
                    <a:pt x="32" y="153"/>
                  </a:lnTo>
                  <a:lnTo>
                    <a:pt x="34" y="154"/>
                  </a:lnTo>
                  <a:lnTo>
                    <a:pt x="34" y="154"/>
                  </a:lnTo>
                  <a:lnTo>
                    <a:pt x="38" y="153"/>
                  </a:lnTo>
                  <a:lnTo>
                    <a:pt x="40" y="151"/>
                  </a:lnTo>
                  <a:lnTo>
                    <a:pt x="45" y="147"/>
                  </a:lnTo>
                  <a:lnTo>
                    <a:pt x="50" y="141"/>
                  </a:lnTo>
                  <a:lnTo>
                    <a:pt x="54" y="138"/>
                  </a:lnTo>
                  <a:lnTo>
                    <a:pt x="58" y="135"/>
                  </a:lnTo>
                  <a:lnTo>
                    <a:pt x="58" y="135"/>
                  </a:lnTo>
                  <a:lnTo>
                    <a:pt x="64" y="133"/>
                  </a:lnTo>
                  <a:lnTo>
                    <a:pt x="68" y="132"/>
                  </a:lnTo>
                  <a:lnTo>
                    <a:pt x="69" y="133"/>
                  </a:lnTo>
                  <a:lnTo>
                    <a:pt x="69" y="134"/>
                  </a:lnTo>
                  <a:lnTo>
                    <a:pt x="68" y="138"/>
                  </a:lnTo>
                  <a:lnTo>
                    <a:pt x="68" y="140"/>
                  </a:lnTo>
                  <a:lnTo>
                    <a:pt x="70" y="141"/>
                  </a:lnTo>
                  <a:lnTo>
                    <a:pt x="70" y="141"/>
                  </a:lnTo>
                  <a:lnTo>
                    <a:pt x="73" y="142"/>
                  </a:lnTo>
                  <a:lnTo>
                    <a:pt x="75" y="143"/>
                  </a:lnTo>
                  <a:lnTo>
                    <a:pt x="75" y="146"/>
                  </a:lnTo>
                  <a:lnTo>
                    <a:pt x="73" y="148"/>
                  </a:lnTo>
                  <a:lnTo>
                    <a:pt x="70" y="151"/>
                  </a:lnTo>
                  <a:lnTo>
                    <a:pt x="68" y="154"/>
                  </a:lnTo>
                  <a:lnTo>
                    <a:pt x="68" y="154"/>
                  </a:lnTo>
                  <a:lnTo>
                    <a:pt x="71" y="154"/>
                  </a:lnTo>
                  <a:lnTo>
                    <a:pt x="77" y="153"/>
                  </a:lnTo>
                  <a:lnTo>
                    <a:pt x="82" y="148"/>
                  </a:lnTo>
                  <a:lnTo>
                    <a:pt x="84" y="146"/>
                  </a:lnTo>
                  <a:lnTo>
                    <a:pt x="85" y="142"/>
                  </a:lnTo>
                  <a:lnTo>
                    <a:pt x="85" y="142"/>
                  </a:lnTo>
                  <a:lnTo>
                    <a:pt x="86" y="140"/>
                  </a:lnTo>
                  <a:lnTo>
                    <a:pt x="87" y="140"/>
                  </a:lnTo>
                  <a:lnTo>
                    <a:pt x="88" y="139"/>
                  </a:lnTo>
                  <a:lnTo>
                    <a:pt x="90" y="138"/>
                  </a:lnTo>
                  <a:lnTo>
                    <a:pt x="90" y="138"/>
                  </a:lnTo>
                  <a:lnTo>
                    <a:pt x="91" y="136"/>
                  </a:lnTo>
                  <a:lnTo>
                    <a:pt x="91" y="134"/>
                  </a:lnTo>
                  <a:lnTo>
                    <a:pt x="91" y="132"/>
                  </a:lnTo>
                  <a:lnTo>
                    <a:pt x="92" y="130"/>
                  </a:lnTo>
                  <a:lnTo>
                    <a:pt x="92" y="130"/>
                  </a:lnTo>
                  <a:lnTo>
                    <a:pt x="93" y="127"/>
                  </a:lnTo>
                  <a:lnTo>
                    <a:pt x="95" y="126"/>
                  </a:lnTo>
                  <a:lnTo>
                    <a:pt x="100" y="125"/>
                  </a:lnTo>
                  <a:lnTo>
                    <a:pt x="103" y="124"/>
                  </a:lnTo>
                  <a:lnTo>
                    <a:pt x="105" y="123"/>
                  </a:lnTo>
                  <a:lnTo>
                    <a:pt x="106" y="121"/>
                  </a:lnTo>
                  <a:lnTo>
                    <a:pt x="106" y="121"/>
                  </a:lnTo>
                  <a:lnTo>
                    <a:pt x="106" y="118"/>
                  </a:lnTo>
                  <a:lnTo>
                    <a:pt x="108" y="115"/>
                  </a:lnTo>
                  <a:lnTo>
                    <a:pt x="110" y="113"/>
                  </a:lnTo>
                  <a:lnTo>
                    <a:pt x="113" y="112"/>
                  </a:lnTo>
                  <a:lnTo>
                    <a:pt x="113" y="112"/>
                  </a:lnTo>
                  <a:lnTo>
                    <a:pt x="114" y="113"/>
                  </a:lnTo>
                  <a:lnTo>
                    <a:pt x="116" y="117"/>
                  </a:lnTo>
                  <a:lnTo>
                    <a:pt x="120" y="120"/>
                  </a:lnTo>
                  <a:lnTo>
                    <a:pt x="123" y="123"/>
                  </a:lnTo>
                  <a:lnTo>
                    <a:pt x="127" y="125"/>
                  </a:lnTo>
                  <a:lnTo>
                    <a:pt x="127" y="125"/>
                  </a:lnTo>
                  <a:lnTo>
                    <a:pt x="140" y="118"/>
                  </a:lnTo>
                  <a:lnTo>
                    <a:pt x="140" y="118"/>
                  </a:lnTo>
                  <a:lnTo>
                    <a:pt x="145" y="116"/>
                  </a:lnTo>
                  <a:lnTo>
                    <a:pt x="149" y="113"/>
                  </a:lnTo>
                  <a:lnTo>
                    <a:pt x="149" y="113"/>
                  </a:lnTo>
                  <a:lnTo>
                    <a:pt x="146" y="110"/>
                  </a:lnTo>
                  <a:lnTo>
                    <a:pt x="144" y="108"/>
                  </a:lnTo>
                  <a:lnTo>
                    <a:pt x="142" y="104"/>
                  </a:lnTo>
                  <a:lnTo>
                    <a:pt x="142" y="104"/>
                  </a:lnTo>
                  <a:lnTo>
                    <a:pt x="140" y="101"/>
                  </a:lnTo>
                  <a:lnTo>
                    <a:pt x="142" y="98"/>
                  </a:lnTo>
                  <a:lnTo>
                    <a:pt x="142" y="98"/>
                  </a:lnTo>
                  <a:lnTo>
                    <a:pt x="145" y="103"/>
                  </a:lnTo>
                  <a:lnTo>
                    <a:pt x="150" y="106"/>
                  </a:lnTo>
                  <a:lnTo>
                    <a:pt x="154" y="110"/>
                  </a:lnTo>
                  <a:lnTo>
                    <a:pt x="154" y="110"/>
                  </a:lnTo>
                  <a:lnTo>
                    <a:pt x="172" y="99"/>
                  </a:lnTo>
                  <a:lnTo>
                    <a:pt x="172" y="99"/>
                  </a:lnTo>
                  <a:lnTo>
                    <a:pt x="174" y="98"/>
                  </a:lnTo>
                  <a:lnTo>
                    <a:pt x="174" y="98"/>
                  </a:lnTo>
                  <a:lnTo>
                    <a:pt x="174" y="98"/>
                  </a:lnTo>
                  <a:lnTo>
                    <a:pt x="174" y="98"/>
                  </a:lnTo>
                  <a:lnTo>
                    <a:pt x="173" y="95"/>
                  </a:lnTo>
                  <a:lnTo>
                    <a:pt x="168" y="91"/>
                  </a:lnTo>
                  <a:lnTo>
                    <a:pt x="165" y="87"/>
                  </a:lnTo>
                  <a:lnTo>
                    <a:pt x="165" y="84"/>
                  </a:lnTo>
                  <a:lnTo>
                    <a:pt x="167" y="83"/>
                  </a:lnTo>
                  <a:lnTo>
                    <a:pt x="167" y="83"/>
                  </a:lnTo>
                  <a:lnTo>
                    <a:pt x="168" y="82"/>
                  </a:lnTo>
                  <a:lnTo>
                    <a:pt x="168" y="80"/>
                  </a:lnTo>
                  <a:lnTo>
                    <a:pt x="165" y="73"/>
                  </a:lnTo>
                  <a:lnTo>
                    <a:pt x="164" y="67"/>
                  </a:lnTo>
                  <a:lnTo>
                    <a:pt x="164" y="64"/>
                  </a:lnTo>
                  <a:lnTo>
                    <a:pt x="165" y="62"/>
                  </a:lnTo>
                  <a:lnTo>
                    <a:pt x="165" y="62"/>
                  </a:lnTo>
                  <a:lnTo>
                    <a:pt x="197" y="46"/>
                  </a:lnTo>
                  <a:lnTo>
                    <a:pt x="225" y="32"/>
                  </a:lnTo>
                  <a:lnTo>
                    <a:pt x="225" y="32"/>
                  </a:lnTo>
                  <a:lnTo>
                    <a:pt x="224" y="29"/>
                  </a:lnTo>
                  <a:lnTo>
                    <a:pt x="221" y="24"/>
                  </a:lnTo>
                  <a:lnTo>
                    <a:pt x="217"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32"/>
            <p:cNvSpPr>
              <a:spLocks/>
            </p:cNvSpPr>
            <p:nvPr userDrawn="1"/>
          </p:nvSpPr>
          <p:spPr bwMode="auto">
            <a:xfrm>
              <a:off x="4706" y="2563"/>
              <a:ext cx="96" cy="91"/>
            </a:xfrm>
            <a:custGeom>
              <a:avLst/>
              <a:gdLst>
                <a:gd name="T0" fmla="*/ 0 w 96"/>
                <a:gd name="T1" fmla="*/ 26 h 91"/>
                <a:gd name="T2" fmla="*/ 0 w 96"/>
                <a:gd name="T3" fmla="*/ 32 h 91"/>
                <a:gd name="T4" fmla="*/ 3 w 96"/>
                <a:gd name="T5" fmla="*/ 35 h 91"/>
                <a:gd name="T6" fmla="*/ 10 w 96"/>
                <a:gd name="T7" fmla="*/ 38 h 91"/>
                <a:gd name="T8" fmla="*/ 11 w 96"/>
                <a:gd name="T9" fmla="*/ 37 h 91"/>
                <a:gd name="T10" fmla="*/ 13 w 96"/>
                <a:gd name="T11" fmla="*/ 32 h 91"/>
                <a:gd name="T12" fmla="*/ 13 w 96"/>
                <a:gd name="T13" fmla="*/ 27 h 91"/>
                <a:gd name="T14" fmla="*/ 14 w 96"/>
                <a:gd name="T15" fmla="*/ 26 h 91"/>
                <a:gd name="T16" fmla="*/ 15 w 96"/>
                <a:gd name="T17" fmla="*/ 26 h 91"/>
                <a:gd name="T18" fmla="*/ 18 w 96"/>
                <a:gd name="T19" fmla="*/ 25 h 91"/>
                <a:gd name="T20" fmla="*/ 43 w 96"/>
                <a:gd name="T21" fmla="*/ 38 h 91"/>
                <a:gd name="T22" fmla="*/ 67 w 96"/>
                <a:gd name="T23" fmla="*/ 54 h 91"/>
                <a:gd name="T24" fmla="*/ 70 w 96"/>
                <a:gd name="T25" fmla="*/ 56 h 91"/>
                <a:gd name="T26" fmla="*/ 67 w 96"/>
                <a:gd name="T27" fmla="*/ 63 h 91"/>
                <a:gd name="T28" fmla="*/ 59 w 96"/>
                <a:gd name="T29" fmla="*/ 80 h 91"/>
                <a:gd name="T30" fmla="*/ 59 w 96"/>
                <a:gd name="T31" fmla="*/ 85 h 91"/>
                <a:gd name="T32" fmla="*/ 62 w 96"/>
                <a:gd name="T33" fmla="*/ 90 h 91"/>
                <a:gd name="T34" fmla="*/ 66 w 96"/>
                <a:gd name="T35" fmla="*/ 91 h 91"/>
                <a:gd name="T36" fmla="*/ 70 w 96"/>
                <a:gd name="T37" fmla="*/ 91 h 91"/>
                <a:gd name="T38" fmla="*/ 73 w 96"/>
                <a:gd name="T39" fmla="*/ 87 h 91"/>
                <a:gd name="T40" fmla="*/ 74 w 96"/>
                <a:gd name="T41" fmla="*/ 85 h 91"/>
                <a:gd name="T42" fmla="*/ 74 w 96"/>
                <a:gd name="T43" fmla="*/ 82 h 91"/>
                <a:gd name="T44" fmla="*/ 70 w 96"/>
                <a:gd name="T45" fmla="*/ 77 h 91"/>
                <a:gd name="T46" fmla="*/ 70 w 96"/>
                <a:gd name="T47" fmla="*/ 77 h 91"/>
                <a:gd name="T48" fmla="*/ 72 w 96"/>
                <a:gd name="T49" fmla="*/ 69 h 91"/>
                <a:gd name="T50" fmla="*/ 78 w 96"/>
                <a:gd name="T51" fmla="*/ 58 h 91"/>
                <a:gd name="T52" fmla="*/ 82 w 96"/>
                <a:gd name="T53" fmla="*/ 54 h 91"/>
                <a:gd name="T54" fmla="*/ 88 w 96"/>
                <a:gd name="T55" fmla="*/ 53 h 91"/>
                <a:gd name="T56" fmla="*/ 87 w 96"/>
                <a:gd name="T57" fmla="*/ 50 h 91"/>
                <a:gd name="T58" fmla="*/ 85 w 96"/>
                <a:gd name="T59" fmla="*/ 43 h 91"/>
                <a:gd name="T60" fmla="*/ 87 w 96"/>
                <a:gd name="T61" fmla="*/ 35 h 91"/>
                <a:gd name="T62" fmla="*/ 89 w 96"/>
                <a:gd name="T63" fmla="*/ 31 h 91"/>
                <a:gd name="T64" fmla="*/ 96 w 96"/>
                <a:gd name="T65" fmla="*/ 11 h 91"/>
                <a:gd name="T66" fmla="*/ 96 w 96"/>
                <a:gd name="T67" fmla="*/ 8 h 91"/>
                <a:gd name="T68" fmla="*/ 92 w 96"/>
                <a:gd name="T69" fmla="*/ 3 h 91"/>
                <a:gd name="T70" fmla="*/ 89 w 96"/>
                <a:gd name="T71" fmla="*/ 2 h 91"/>
                <a:gd name="T72" fmla="*/ 83 w 96"/>
                <a:gd name="T73" fmla="*/ 4 h 91"/>
                <a:gd name="T74" fmla="*/ 80 w 96"/>
                <a:gd name="T75" fmla="*/ 9 h 91"/>
                <a:gd name="T76" fmla="*/ 80 w 96"/>
                <a:gd name="T77" fmla="*/ 12 h 91"/>
                <a:gd name="T78" fmla="*/ 83 w 96"/>
                <a:gd name="T79" fmla="*/ 17 h 91"/>
                <a:gd name="T80" fmla="*/ 87 w 96"/>
                <a:gd name="T81" fmla="*/ 18 h 91"/>
                <a:gd name="T82" fmla="*/ 83 w 96"/>
                <a:gd name="T83" fmla="*/ 28 h 91"/>
                <a:gd name="T84" fmla="*/ 79 w 96"/>
                <a:gd name="T85" fmla="*/ 34 h 91"/>
                <a:gd name="T86" fmla="*/ 74 w 96"/>
                <a:gd name="T87" fmla="*/ 32 h 91"/>
                <a:gd name="T88" fmla="*/ 38 w 96"/>
                <a:gd name="T89" fmla="*/ 15 h 91"/>
                <a:gd name="T90" fmla="*/ 25 w 96"/>
                <a:gd name="T91" fmla="*/ 11 h 91"/>
                <a:gd name="T92" fmla="*/ 26 w 96"/>
                <a:gd name="T93" fmla="*/ 8 h 91"/>
                <a:gd name="T94" fmla="*/ 30 w 96"/>
                <a:gd name="T95" fmla="*/ 0 h 91"/>
                <a:gd name="T96" fmla="*/ 29 w 96"/>
                <a:gd name="T97" fmla="*/ 1 h 91"/>
                <a:gd name="T98" fmla="*/ 25 w 96"/>
                <a:gd name="T99" fmla="*/ 3 h 91"/>
                <a:gd name="T100" fmla="*/ 14 w 96"/>
                <a:gd name="T101" fmla="*/ 6 h 91"/>
                <a:gd name="T102" fmla="*/ 12 w 96"/>
                <a:gd name="T103" fmla="*/ 6 h 91"/>
                <a:gd name="T104" fmla="*/ 10 w 96"/>
                <a:gd name="T105" fmla="*/ 6 h 91"/>
                <a:gd name="T106" fmla="*/ 6 w 96"/>
                <a:gd name="T107" fmla="*/ 13 h 91"/>
                <a:gd name="T108" fmla="*/ 3 w 96"/>
                <a:gd name="T109" fmla="*/ 20 h 91"/>
                <a:gd name="T110" fmla="*/ 1 w 96"/>
                <a:gd name="T111" fmla="*/ 2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1">
                  <a:moveTo>
                    <a:pt x="0" y="26"/>
                  </a:moveTo>
                  <a:lnTo>
                    <a:pt x="0" y="26"/>
                  </a:lnTo>
                  <a:lnTo>
                    <a:pt x="0" y="30"/>
                  </a:lnTo>
                  <a:lnTo>
                    <a:pt x="0" y="32"/>
                  </a:lnTo>
                  <a:lnTo>
                    <a:pt x="3" y="35"/>
                  </a:lnTo>
                  <a:lnTo>
                    <a:pt x="3" y="35"/>
                  </a:lnTo>
                  <a:lnTo>
                    <a:pt x="7" y="37"/>
                  </a:lnTo>
                  <a:lnTo>
                    <a:pt x="10" y="38"/>
                  </a:lnTo>
                  <a:lnTo>
                    <a:pt x="11" y="37"/>
                  </a:lnTo>
                  <a:lnTo>
                    <a:pt x="11" y="37"/>
                  </a:lnTo>
                  <a:lnTo>
                    <a:pt x="12" y="34"/>
                  </a:lnTo>
                  <a:lnTo>
                    <a:pt x="13" y="32"/>
                  </a:lnTo>
                  <a:lnTo>
                    <a:pt x="13" y="30"/>
                  </a:lnTo>
                  <a:lnTo>
                    <a:pt x="13" y="27"/>
                  </a:lnTo>
                  <a:lnTo>
                    <a:pt x="13" y="27"/>
                  </a:lnTo>
                  <a:lnTo>
                    <a:pt x="14" y="26"/>
                  </a:lnTo>
                  <a:lnTo>
                    <a:pt x="15" y="26"/>
                  </a:lnTo>
                  <a:lnTo>
                    <a:pt x="15" y="26"/>
                  </a:lnTo>
                  <a:lnTo>
                    <a:pt x="18" y="25"/>
                  </a:lnTo>
                  <a:lnTo>
                    <a:pt x="18" y="25"/>
                  </a:lnTo>
                  <a:lnTo>
                    <a:pt x="30" y="31"/>
                  </a:lnTo>
                  <a:lnTo>
                    <a:pt x="43" y="38"/>
                  </a:lnTo>
                  <a:lnTo>
                    <a:pt x="67" y="54"/>
                  </a:lnTo>
                  <a:lnTo>
                    <a:pt x="67" y="54"/>
                  </a:lnTo>
                  <a:lnTo>
                    <a:pt x="70" y="56"/>
                  </a:lnTo>
                  <a:lnTo>
                    <a:pt x="70" y="56"/>
                  </a:lnTo>
                  <a:lnTo>
                    <a:pt x="67" y="63"/>
                  </a:lnTo>
                  <a:lnTo>
                    <a:pt x="67" y="63"/>
                  </a:lnTo>
                  <a:lnTo>
                    <a:pt x="62" y="75"/>
                  </a:lnTo>
                  <a:lnTo>
                    <a:pt x="59" y="80"/>
                  </a:lnTo>
                  <a:lnTo>
                    <a:pt x="59" y="85"/>
                  </a:lnTo>
                  <a:lnTo>
                    <a:pt x="59" y="85"/>
                  </a:lnTo>
                  <a:lnTo>
                    <a:pt x="59" y="87"/>
                  </a:lnTo>
                  <a:lnTo>
                    <a:pt x="62" y="90"/>
                  </a:lnTo>
                  <a:lnTo>
                    <a:pt x="64" y="91"/>
                  </a:lnTo>
                  <a:lnTo>
                    <a:pt x="66" y="91"/>
                  </a:lnTo>
                  <a:lnTo>
                    <a:pt x="66" y="91"/>
                  </a:lnTo>
                  <a:lnTo>
                    <a:pt x="70" y="91"/>
                  </a:lnTo>
                  <a:lnTo>
                    <a:pt x="72" y="90"/>
                  </a:lnTo>
                  <a:lnTo>
                    <a:pt x="73" y="87"/>
                  </a:lnTo>
                  <a:lnTo>
                    <a:pt x="74" y="85"/>
                  </a:lnTo>
                  <a:lnTo>
                    <a:pt x="74" y="85"/>
                  </a:lnTo>
                  <a:lnTo>
                    <a:pt x="74" y="83"/>
                  </a:lnTo>
                  <a:lnTo>
                    <a:pt x="74" y="82"/>
                  </a:lnTo>
                  <a:lnTo>
                    <a:pt x="72" y="78"/>
                  </a:lnTo>
                  <a:lnTo>
                    <a:pt x="70" y="77"/>
                  </a:lnTo>
                  <a:lnTo>
                    <a:pt x="70" y="77"/>
                  </a:lnTo>
                  <a:lnTo>
                    <a:pt x="70" y="77"/>
                  </a:lnTo>
                  <a:lnTo>
                    <a:pt x="72" y="69"/>
                  </a:lnTo>
                  <a:lnTo>
                    <a:pt x="72" y="69"/>
                  </a:lnTo>
                  <a:lnTo>
                    <a:pt x="75" y="63"/>
                  </a:lnTo>
                  <a:lnTo>
                    <a:pt x="78" y="58"/>
                  </a:lnTo>
                  <a:lnTo>
                    <a:pt x="80" y="56"/>
                  </a:lnTo>
                  <a:lnTo>
                    <a:pt x="82" y="54"/>
                  </a:lnTo>
                  <a:lnTo>
                    <a:pt x="87" y="53"/>
                  </a:lnTo>
                  <a:lnTo>
                    <a:pt x="88" y="53"/>
                  </a:lnTo>
                  <a:lnTo>
                    <a:pt x="88" y="53"/>
                  </a:lnTo>
                  <a:lnTo>
                    <a:pt x="87" y="50"/>
                  </a:lnTo>
                  <a:lnTo>
                    <a:pt x="86" y="47"/>
                  </a:lnTo>
                  <a:lnTo>
                    <a:pt x="85" y="43"/>
                  </a:lnTo>
                  <a:lnTo>
                    <a:pt x="86" y="40"/>
                  </a:lnTo>
                  <a:lnTo>
                    <a:pt x="87" y="35"/>
                  </a:lnTo>
                  <a:lnTo>
                    <a:pt x="89" y="31"/>
                  </a:lnTo>
                  <a:lnTo>
                    <a:pt x="89" y="31"/>
                  </a:lnTo>
                  <a:lnTo>
                    <a:pt x="94" y="19"/>
                  </a:lnTo>
                  <a:lnTo>
                    <a:pt x="96" y="11"/>
                  </a:lnTo>
                  <a:lnTo>
                    <a:pt x="96" y="11"/>
                  </a:lnTo>
                  <a:lnTo>
                    <a:pt x="96" y="8"/>
                  </a:lnTo>
                  <a:lnTo>
                    <a:pt x="94" y="5"/>
                  </a:lnTo>
                  <a:lnTo>
                    <a:pt x="92" y="3"/>
                  </a:lnTo>
                  <a:lnTo>
                    <a:pt x="89" y="2"/>
                  </a:lnTo>
                  <a:lnTo>
                    <a:pt x="89" y="2"/>
                  </a:lnTo>
                  <a:lnTo>
                    <a:pt x="86" y="3"/>
                  </a:lnTo>
                  <a:lnTo>
                    <a:pt x="83" y="4"/>
                  </a:lnTo>
                  <a:lnTo>
                    <a:pt x="81" y="6"/>
                  </a:lnTo>
                  <a:lnTo>
                    <a:pt x="80" y="9"/>
                  </a:lnTo>
                  <a:lnTo>
                    <a:pt x="80" y="9"/>
                  </a:lnTo>
                  <a:lnTo>
                    <a:pt x="80" y="12"/>
                  </a:lnTo>
                  <a:lnTo>
                    <a:pt x="81" y="15"/>
                  </a:lnTo>
                  <a:lnTo>
                    <a:pt x="83" y="17"/>
                  </a:lnTo>
                  <a:lnTo>
                    <a:pt x="86" y="18"/>
                  </a:lnTo>
                  <a:lnTo>
                    <a:pt x="87" y="18"/>
                  </a:lnTo>
                  <a:lnTo>
                    <a:pt x="87" y="18"/>
                  </a:lnTo>
                  <a:lnTo>
                    <a:pt x="83" y="28"/>
                  </a:lnTo>
                  <a:lnTo>
                    <a:pt x="79" y="34"/>
                  </a:lnTo>
                  <a:lnTo>
                    <a:pt x="79" y="34"/>
                  </a:lnTo>
                  <a:lnTo>
                    <a:pt x="74" y="32"/>
                  </a:lnTo>
                  <a:lnTo>
                    <a:pt x="74" y="32"/>
                  </a:lnTo>
                  <a:lnTo>
                    <a:pt x="50" y="19"/>
                  </a:lnTo>
                  <a:lnTo>
                    <a:pt x="38" y="15"/>
                  </a:lnTo>
                  <a:lnTo>
                    <a:pt x="25" y="11"/>
                  </a:lnTo>
                  <a:lnTo>
                    <a:pt x="25" y="11"/>
                  </a:lnTo>
                  <a:lnTo>
                    <a:pt x="26" y="8"/>
                  </a:lnTo>
                  <a:lnTo>
                    <a:pt x="26" y="8"/>
                  </a:lnTo>
                  <a:lnTo>
                    <a:pt x="29" y="2"/>
                  </a:lnTo>
                  <a:lnTo>
                    <a:pt x="30" y="0"/>
                  </a:lnTo>
                  <a:lnTo>
                    <a:pt x="30" y="0"/>
                  </a:lnTo>
                  <a:lnTo>
                    <a:pt x="29" y="1"/>
                  </a:lnTo>
                  <a:lnTo>
                    <a:pt x="25" y="3"/>
                  </a:lnTo>
                  <a:lnTo>
                    <a:pt x="25" y="3"/>
                  </a:lnTo>
                  <a:lnTo>
                    <a:pt x="19" y="5"/>
                  </a:lnTo>
                  <a:lnTo>
                    <a:pt x="14" y="6"/>
                  </a:lnTo>
                  <a:lnTo>
                    <a:pt x="14" y="6"/>
                  </a:lnTo>
                  <a:lnTo>
                    <a:pt x="12" y="6"/>
                  </a:lnTo>
                  <a:lnTo>
                    <a:pt x="10" y="6"/>
                  </a:lnTo>
                  <a:lnTo>
                    <a:pt x="10" y="6"/>
                  </a:lnTo>
                  <a:lnTo>
                    <a:pt x="7" y="8"/>
                  </a:lnTo>
                  <a:lnTo>
                    <a:pt x="6" y="13"/>
                  </a:lnTo>
                  <a:lnTo>
                    <a:pt x="6" y="13"/>
                  </a:lnTo>
                  <a:lnTo>
                    <a:pt x="3" y="20"/>
                  </a:lnTo>
                  <a:lnTo>
                    <a:pt x="3" y="20"/>
                  </a:lnTo>
                  <a:lnTo>
                    <a:pt x="1" y="24"/>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33"/>
            <p:cNvSpPr>
              <a:spLocks/>
            </p:cNvSpPr>
            <p:nvPr userDrawn="1"/>
          </p:nvSpPr>
          <p:spPr bwMode="auto">
            <a:xfrm>
              <a:off x="4703" y="2177"/>
              <a:ext cx="23" cy="27"/>
            </a:xfrm>
            <a:custGeom>
              <a:avLst/>
              <a:gdLst>
                <a:gd name="T0" fmla="*/ 8 w 23"/>
                <a:gd name="T1" fmla="*/ 27 h 27"/>
                <a:gd name="T2" fmla="*/ 8 w 23"/>
                <a:gd name="T3" fmla="*/ 27 h 27"/>
                <a:gd name="T4" fmla="*/ 18 w 23"/>
                <a:gd name="T5" fmla="*/ 26 h 27"/>
                <a:gd name="T6" fmla="*/ 23 w 23"/>
                <a:gd name="T7" fmla="*/ 25 h 27"/>
                <a:gd name="T8" fmla="*/ 23 w 23"/>
                <a:gd name="T9" fmla="*/ 2 h 27"/>
                <a:gd name="T10" fmla="*/ 23 w 23"/>
                <a:gd name="T11" fmla="*/ 2 h 27"/>
                <a:gd name="T12" fmla="*/ 11 w 23"/>
                <a:gd name="T13" fmla="*/ 0 h 27"/>
                <a:gd name="T14" fmla="*/ 11 w 23"/>
                <a:gd name="T15" fmla="*/ 0 h 27"/>
                <a:gd name="T16" fmla="*/ 8 w 23"/>
                <a:gd name="T17" fmla="*/ 0 h 27"/>
                <a:gd name="T18" fmla="*/ 4 w 23"/>
                <a:gd name="T19" fmla="*/ 1 h 27"/>
                <a:gd name="T20" fmla="*/ 3 w 23"/>
                <a:gd name="T21" fmla="*/ 2 h 27"/>
                <a:gd name="T22" fmla="*/ 1 w 23"/>
                <a:gd name="T23" fmla="*/ 4 h 27"/>
                <a:gd name="T24" fmla="*/ 0 w 23"/>
                <a:gd name="T25" fmla="*/ 8 h 27"/>
                <a:gd name="T26" fmla="*/ 0 w 23"/>
                <a:gd name="T27" fmla="*/ 10 h 27"/>
                <a:gd name="T28" fmla="*/ 1 w 23"/>
                <a:gd name="T29" fmla="*/ 17 h 27"/>
                <a:gd name="T30" fmla="*/ 1 w 23"/>
                <a:gd name="T31" fmla="*/ 17 h 27"/>
                <a:gd name="T32" fmla="*/ 2 w 23"/>
                <a:gd name="T33" fmla="*/ 21 h 27"/>
                <a:gd name="T34" fmla="*/ 4 w 23"/>
                <a:gd name="T35" fmla="*/ 25 h 27"/>
                <a:gd name="T36" fmla="*/ 6 w 23"/>
                <a:gd name="T37" fmla="*/ 26 h 27"/>
                <a:gd name="T38" fmla="*/ 8 w 23"/>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7">
                  <a:moveTo>
                    <a:pt x="8" y="27"/>
                  </a:moveTo>
                  <a:lnTo>
                    <a:pt x="8" y="27"/>
                  </a:lnTo>
                  <a:lnTo>
                    <a:pt x="18" y="26"/>
                  </a:lnTo>
                  <a:lnTo>
                    <a:pt x="23" y="25"/>
                  </a:lnTo>
                  <a:lnTo>
                    <a:pt x="23" y="2"/>
                  </a:lnTo>
                  <a:lnTo>
                    <a:pt x="23" y="2"/>
                  </a:lnTo>
                  <a:lnTo>
                    <a:pt x="11" y="0"/>
                  </a:lnTo>
                  <a:lnTo>
                    <a:pt x="11" y="0"/>
                  </a:lnTo>
                  <a:lnTo>
                    <a:pt x="8" y="0"/>
                  </a:lnTo>
                  <a:lnTo>
                    <a:pt x="4" y="1"/>
                  </a:lnTo>
                  <a:lnTo>
                    <a:pt x="3" y="2"/>
                  </a:lnTo>
                  <a:lnTo>
                    <a:pt x="1" y="4"/>
                  </a:lnTo>
                  <a:lnTo>
                    <a:pt x="0" y="8"/>
                  </a:lnTo>
                  <a:lnTo>
                    <a:pt x="0" y="10"/>
                  </a:lnTo>
                  <a:lnTo>
                    <a:pt x="1" y="17"/>
                  </a:lnTo>
                  <a:lnTo>
                    <a:pt x="1" y="17"/>
                  </a:lnTo>
                  <a:lnTo>
                    <a:pt x="2" y="21"/>
                  </a:lnTo>
                  <a:lnTo>
                    <a:pt x="4" y="25"/>
                  </a:lnTo>
                  <a:lnTo>
                    <a:pt x="6" y="26"/>
                  </a:lnTo>
                  <a:lnTo>
                    <a:pt x="8"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34"/>
            <p:cNvSpPr>
              <a:spLocks/>
            </p:cNvSpPr>
            <p:nvPr userDrawn="1"/>
          </p:nvSpPr>
          <p:spPr bwMode="auto">
            <a:xfrm>
              <a:off x="4732" y="2171"/>
              <a:ext cx="36" cy="33"/>
            </a:xfrm>
            <a:custGeom>
              <a:avLst/>
              <a:gdLst>
                <a:gd name="T0" fmla="*/ 36 w 36"/>
                <a:gd name="T1" fmla="*/ 24 h 33"/>
                <a:gd name="T2" fmla="*/ 36 w 36"/>
                <a:gd name="T3" fmla="*/ 17 h 33"/>
                <a:gd name="T4" fmla="*/ 36 w 36"/>
                <a:gd name="T5" fmla="*/ 4 h 33"/>
                <a:gd name="T6" fmla="*/ 34 w 36"/>
                <a:gd name="T7" fmla="*/ 1 h 33"/>
                <a:gd name="T8" fmla="*/ 33 w 36"/>
                <a:gd name="T9" fmla="*/ 0 h 33"/>
                <a:gd name="T10" fmla="*/ 29 w 36"/>
                <a:gd name="T11" fmla="*/ 0 h 33"/>
                <a:gd name="T12" fmla="*/ 25 w 36"/>
                <a:gd name="T13" fmla="*/ 0 h 33"/>
                <a:gd name="T14" fmla="*/ 19 w 36"/>
                <a:gd name="T15" fmla="*/ 0 h 33"/>
                <a:gd name="T16" fmla="*/ 18 w 36"/>
                <a:gd name="T17" fmla="*/ 4 h 33"/>
                <a:gd name="T18" fmla="*/ 16 w 36"/>
                <a:gd name="T19" fmla="*/ 0 h 33"/>
                <a:gd name="T20" fmla="*/ 10 w 36"/>
                <a:gd name="T21" fmla="*/ 0 h 33"/>
                <a:gd name="T22" fmla="*/ 7 w 36"/>
                <a:gd name="T23" fmla="*/ 0 h 33"/>
                <a:gd name="T24" fmla="*/ 3 w 36"/>
                <a:gd name="T25" fmla="*/ 0 h 33"/>
                <a:gd name="T26" fmla="*/ 2 w 36"/>
                <a:gd name="T27" fmla="*/ 1 h 33"/>
                <a:gd name="T28" fmla="*/ 0 w 36"/>
                <a:gd name="T29" fmla="*/ 4 h 33"/>
                <a:gd name="T30" fmla="*/ 0 w 36"/>
                <a:gd name="T31" fmla="*/ 17 h 33"/>
                <a:gd name="T32" fmla="*/ 1 w 36"/>
                <a:gd name="T33" fmla="*/ 31 h 33"/>
                <a:gd name="T34" fmla="*/ 3 w 36"/>
                <a:gd name="T35" fmla="*/ 31 h 33"/>
                <a:gd name="T36" fmla="*/ 6 w 36"/>
                <a:gd name="T37" fmla="*/ 30 h 33"/>
                <a:gd name="T38" fmla="*/ 8 w 36"/>
                <a:gd name="T39" fmla="*/ 25 h 33"/>
                <a:gd name="T40" fmla="*/ 9 w 36"/>
                <a:gd name="T41" fmla="*/ 33 h 33"/>
                <a:gd name="T42" fmla="*/ 11 w 36"/>
                <a:gd name="T43" fmla="*/ 33 h 33"/>
                <a:gd name="T44" fmla="*/ 15 w 36"/>
                <a:gd name="T45" fmla="*/ 31 h 33"/>
                <a:gd name="T46" fmla="*/ 17 w 36"/>
                <a:gd name="T47" fmla="*/ 27 h 33"/>
                <a:gd name="T48" fmla="*/ 18 w 36"/>
                <a:gd name="T49" fmla="*/ 25 h 33"/>
                <a:gd name="T50" fmla="*/ 18 w 36"/>
                <a:gd name="T51" fmla="*/ 33 h 33"/>
                <a:gd name="T52" fmla="*/ 24 w 36"/>
                <a:gd name="T53" fmla="*/ 31 h 33"/>
                <a:gd name="T54" fmla="*/ 26 w 36"/>
                <a:gd name="T55" fmla="*/ 27 h 33"/>
                <a:gd name="T56" fmla="*/ 27 w 36"/>
                <a:gd name="T57" fmla="*/ 25 h 33"/>
                <a:gd name="T58" fmla="*/ 27 w 36"/>
                <a:gd name="T59" fmla="*/ 31 h 33"/>
                <a:gd name="T60" fmla="*/ 30 w 36"/>
                <a:gd name="T61" fmla="*/ 30 h 33"/>
                <a:gd name="T62" fmla="*/ 32 w 36"/>
                <a:gd name="T63" fmla="*/ 29 h 33"/>
                <a:gd name="T64" fmla="*/ 36 w 36"/>
                <a:gd name="T65"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3">
                  <a:moveTo>
                    <a:pt x="36" y="24"/>
                  </a:moveTo>
                  <a:lnTo>
                    <a:pt x="36" y="24"/>
                  </a:lnTo>
                  <a:lnTo>
                    <a:pt x="36" y="17"/>
                  </a:lnTo>
                  <a:lnTo>
                    <a:pt x="36" y="17"/>
                  </a:lnTo>
                  <a:lnTo>
                    <a:pt x="36" y="4"/>
                  </a:lnTo>
                  <a:lnTo>
                    <a:pt x="36" y="4"/>
                  </a:lnTo>
                  <a:lnTo>
                    <a:pt x="36" y="2"/>
                  </a:lnTo>
                  <a:lnTo>
                    <a:pt x="34" y="1"/>
                  </a:lnTo>
                  <a:lnTo>
                    <a:pt x="33" y="0"/>
                  </a:lnTo>
                  <a:lnTo>
                    <a:pt x="33" y="0"/>
                  </a:lnTo>
                  <a:lnTo>
                    <a:pt x="29" y="0"/>
                  </a:lnTo>
                  <a:lnTo>
                    <a:pt x="29" y="0"/>
                  </a:lnTo>
                  <a:lnTo>
                    <a:pt x="27" y="4"/>
                  </a:lnTo>
                  <a:lnTo>
                    <a:pt x="25" y="0"/>
                  </a:lnTo>
                  <a:lnTo>
                    <a:pt x="25" y="0"/>
                  </a:lnTo>
                  <a:lnTo>
                    <a:pt x="19" y="0"/>
                  </a:lnTo>
                  <a:lnTo>
                    <a:pt x="19" y="0"/>
                  </a:lnTo>
                  <a:lnTo>
                    <a:pt x="18" y="4"/>
                  </a:lnTo>
                  <a:lnTo>
                    <a:pt x="16" y="0"/>
                  </a:lnTo>
                  <a:lnTo>
                    <a:pt x="16" y="0"/>
                  </a:lnTo>
                  <a:lnTo>
                    <a:pt x="10" y="0"/>
                  </a:lnTo>
                  <a:lnTo>
                    <a:pt x="10" y="0"/>
                  </a:lnTo>
                  <a:lnTo>
                    <a:pt x="8" y="4"/>
                  </a:lnTo>
                  <a:lnTo>
                    <a:pt x="7" y="0"/>
                  </a:lnTo>
                  <a:lnTo>
                    <a:pt x="7" y="0"/>
                  </a:lnTo>
                  <a:lnTo>
                    <a:pt x="3" y="0"/>
                  </a:lnTo>
                  <a:lnTo>
                    <a:pt x="3" y="0"/>
                  </a:lnTo>
                  <a:lnTo>
                    <a:pt x="2" y="1"/>
                  </a:lnTo>
                  <a:lnTo>
                    <a:pt x="1" y="2"/>
                  </a:lnTo>
                  <a:lnTo>
                    <a:pt x="0" y="4"/>
                  </a:lnTo>
                  <a:lnTo>
                    <a:pt x="0" y="4"/>
                  </a:lnTo>
                  <a:lnTo>
                    <a:pt x="0" y="17"/>
                  </a:lnTo>
                  <a:lnTo>
                    <a:pt x="0" y="17"/>
                  </a:lnTo>
                  <a:lnTo>
                    <a:pt x="1" y="31"/>
                  </a:lnTo>
                  <a:lnTo>
                    <a:pt x="1" y="31"/>
                  </a:lnTo>
                  <a:lnTo>
                    <a:pt x="3" y="31"/>
                  </a:lnTo>
                  <a:lnTo>
                    <a:pt x="6" y="30"/>
                  </a:lnTo>
                  <a:lnTo>
                    <a:pt x="6" y="30"/>
                  </a:lnTo>
                  <a:lnTo>
                    <a:pt x="8" y="26"/>
                  </a:lnTo>
                  <a:lnTo>
                    <a:pt x="8" y="25"/>
                  </a:lnTo>
                  <a:lnTo>
                    <a:pt x="8" y="25"/>
                  </a:lnTo>
                  <a:lnTo>
                    <a:pt x="9" y="33"/>
                  </a:lnTo>
                  <a:lnTo>
                    <a:pt x="9" y="33"/>
                  </a:lnTo>
                  <a:lnTo>
                    <a:pt x="11" y="33"/>
                  </a:lnTo>
                  <a:lnTo>
                    <a:pt x="12" y="32"/>
                  </a:lnTo>
                  <a:lnTo>
                    <a:pt x="15" y="31"/>
                  </a:lnTo>
                  <a:lnTo>
                    <a:pt x="15" y="31"/>
                  </a:lnTo>
                  <a:lnTo>
                    <a:pt x="17" y="27"/>
                  </a:lnTo>
                  <a:lnTo>
                    <a:pt x="18" y="25"/>
                  </a:lnTo>
                  <a:lnTo>
                    <a:pt x="18" y="25"/>
                  </a:lnTo>
                  <a:lnTo>
                    <a:pt x="18" y="33"/>
                  </a:lnTo>
                  <a:lnTo>
                    <a:pt x="18" y="33"/>
                  </a:lnTo>
                  <a:lnTo>
                    <a:pt x="21" y="32"/>
                  </a:lnTo>
                  <a:lnTo>
                    <a:pt x="24" y="31"/>
                  </a:lnTo>
                  <a:lnTo>
                    <a:pt x="24" y="31"/>
                  </a:lnTo>
                  <a:lnTo>
                    <a:pt x="26" y="27"/>
                  </a:lnTo>
                  <a:lnTo>
                    <a:pt x="27" y="25"/>
                  </a:lnTo>
                  <a:lnTo>
                    <a:pt x="27" y="25"/>
                  </a:lnTo>
                  <a:lnTo>
                    <a:pt x="27" y="31"/>
                  </a:lnTo>
                  <a:lnTo>
                    <a:pt x="27" y="31"/>
                  </a:lnTo>
                  <a:lnTo>
                    <a:pt x="30" y="30"/>
                  </a:lnTo>
                  <a:lnTo>
                    <a:pt x="30" y="30"/>
                  </a:lnTo>
                  <a:lnTo>
                    <a:pt x="32" y="29"/>
                  </a:lnTo>
                  <a:lnTo>
                    <a:pt x="32" y="29"/>
                  </a:lnTo>
                  <a:lnTo>
                    <a:pt x="34" y="27"/>
                  </a:lnTo>
                  <a:lnTo>
                    <a:pt x="36"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35"/>
            <p:cNvSpPr>
              <a:spLocks/>
            </p:cNvSpPr>
            <p:nvPr userDrawn="1"/>
          </p:nvSpPr>
          <p:spPr bwMode="auto">
            <a:xfrm>
              <a:off x="4736" y="2172"/>
              <a:ext cx="44" cy="48"/>
            </a:xfrm>
            <a:custGeom>
              <a:avLst/>
              <a:gdLst>
                <a:gd name="T0" fmla="*/ 44 w 44"/>
                <a:gd name="T1" fmla="*/ 36 h 48"/>
                <a:gd name="T2" fmla="*/ 44 w 44"/>
                <a:gd name="T3" fmla="*/ 28 h 48"/>
                <a:gd name="T4" fmla="*/ 44 w 44"/>
                <a:gd name="T5" fmla="*/ 28 h 48"/>
                <a:gd name="T6" fmla="*/ 43 w 44"/>
                <a:gd name="T7" fmla="*/ 26 h 48"/>
                <a:gd name="T8" fmla="*/ 42 w 44"/>
                <a:gd name="T9" fmla="*/ 23 h 48"/>
                <a:gd name="T10" fmla="*/ 41 w 44"/>
                <a:gd name="T11" fmla="*/ 18 h 48"/>
                <a:gd name="T12" fmla="*/ 41 w 44"/>
                <a:gd name="T13" fmla="*/ 18 h 48"/>
                <a:gd name="T14" fmla="*/ 42 w 44"/>
                <a:gd name="T15" fmla="*/ 16 h 48"/>
                <a:gd name="T16" fmla="*/ 43 w 44"/>
                <a:gd name="T17" fmla="*/ 13 h 48"/>
                <a:gd name="T18" fmla="*/ 44 w 44"/>
                <a:gd name="T19" fmla="*/ 10 h 48"/>
                <a:gd name="T20" fmla="*/ 44 w 44"/>
                <a:gd name="T21" fmla="*/ 3 h 48"/>
                <a:gd name="T22" fmla="*/ 44 w 44"/>
                <a:gd name="T23" fmla="*/ 3 h 48"/>
                <a:gd name="T24" fmla="*/ 42 w 44"/>
                <a:gd name="T25" fmla="*/ 1 h 48"/>
                <a:gd name="T26" fmla="*/ 40 w 44"/>
                <a:gd name="T27" fmla="*/ 0 h 48"/>
                <a:gd name="T28" fmla="*/ 37 w 44"/>
                <a:gd name="T29" fmla="*/ 0 h 48"/>
                <a:gd name="T30" fmla="*/ 37 w 44"/>
                <a:gd name="T31" fmla="*/ 25 h 48"/>
                <a:gd name="T32" fmla="*/ 37 w 44"/>
                <a:gd name="T33" fmla="*/ 25 h 48"/>
                <a:gd name="T34" fmla="*/ 36 w 44"/>
                <a:gd name="T35" fmla="*/ 29 h 48"/>
                <a:gd name="T36" fmla="*/ 34 w 44"/>
                <a:gd name="T37" fmla="*/ 32 h 48"/>
                <a:gd name="T38" fmla="*/ 29 w 44"/>
                <a:gd name="T39" fmla="*/ 35 h 48"/>
                <a:gd name="T40" fmla="*/ 26 w 44"/>
                <a:gd name="T41" fmla="*/ 36 h 48"/>
                <a:gd name="T42" fmla="*/ 26 w 44"/>
                <a:gd name="T43" fmla="*/ 36 h 48"/>
                <a:gd name="T44" fmla="*/ 17 w 44"/>
                <a:gd name="T45" fmla="*/ 37 h 48"/>
                <a:gd name="T46" fmla="*/ 8 w 44"/>
                <a:gd name="T47" fmla="*/ 38 h 48"/>
                <a:gd name="T48" fmla="*/ 0 w 44"/>
                <a:gd name="T49" fmla="*/ 38 h 48"/>
                <a:gd name="T50" fmla="*/ 0 w 44"/>
                <a:gd name="T51" fmla="*/ 38 h 48"/>
                <a:gd name="T52" fmla="*/ 2 w 44"/>
                <a:gd name="T53" fmla="*/ 44 h 48"/>
                <a:gd name="T54" fmla="*/ 2 w 44"/>
                <a:gd name="T55" fmla="*/ 44 h 48"/>
                <a:gd name="T56" fmla="*/ 4 w 44"/>
                <a:gd name="T57" fmla="*/ 47 h 48"/>
                <a:gd name="T58" fmla="*/ 5 w 44"/>
                <a:gd name="T59" fmla="*/ 48 h 48"/>
                <a:gd name="T60" fmla="*/ 36 w 44"/>
                <a:gd name="T61" fmla="*/ 48 h 48"/>
                <a:gd name="T62" fmla="*/ 44 w 44"/>
                <a:gd name="T6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8">
                  <a:moveTo>
                    <a:pt x="44" y="36"/>
                  </a:moveTo>
                  <a:lnTo>
                    <a:pt x="44" y="28"/>
                  </a:lnTo>
                  <a:lnTo>
                    <a:pt x="44" y="28"/>
                  </a:lnTo>
                  <a:lnTo>
                    <a:pt x="43" y="26"/>
                  </a:lnTo>
                  <a:lnTo>
                    <a:pt x="42" y="23"/>
                  </a:lnTo>
                  <a:lnTo>
                    <a:pt x="41" y="18"/>
                  </a:lnTo>
                  <a:lnTo>
                    <a:pt x="41" y="18"/>
                  </a:lnTo>
                  <a:lnTo>
                    <a:pt x="42" y="16"/>
                  </a:lnTo>
                  <a:lnTo>
                    <a:pt x="43" y="13"/>
                  </a:lnTo>
                  <a:lnTo>
                    <a:pt x="44" y="10"/>
                  </a:lnTo>
                  <a:lnTo>
                    <a:pt x="44" y="3"/>
                  </a:lnTo>
                  <a:lnTo>
                    <a:pt x="44" y="3"/>
                  </a:lnTo>
                  <a:lnTo>
                    <a:pt x="42" y="1"/>
                  </a:lnTo>
                  <a:lnTo>
                    <a:pt x="40" y="0"/>
                  </a:lnTo>
                  <a:lnTo>
                    <a:pt x="37" y="0"/>
                  </a:lnTo>
                  <a:lnTo>
                    <a:pt x="37" y="25"/>
                  </a:lnTo>
                  <a:lnTo>
                    <a:pt x="37" y="25"/>
                  </a:lnTo>
                  <a:lnTo>
                    <a:pt x="36" y="29"/>
                  </a:lnTo>
                  <a:lnTo>
                    <a:pt x="34" y="32"/>
                  </a:lnTo>
                  <a:lnTo>
                    <a:pt x="29" y="35"/>
                  </a:lnTo>
                  <a:lnTo>
                    <a:pt x="26" y="36"/>
                  </a:lnTo>
                  <a:lnTo>
                    <a:pt x="26" y="36"/>
                  </a:lnTo>
                  <a:lnTo>
                    <a:pt x="17" y="37"/>
                  </a:lnTo>
                  <a:lnTo>
                    <a:pt x="8" y="38"/>
                  </a:lnTo>
                  <a:lnTo>
                    <a:pt x="0" y="38"/>
                  </a:lnTo>
                  <a:lnTo>
                    <a:pt x="0" y="38"/>
                  </a:lnTo>
                  <a:lnTo>
                    <a:pt x="2" y="44"/>
                  </a:lnTo>
                  <a:lnTo>
                    <a:pt x="2" y="44"/>
                  </a:lnTo>
                  <a:lnTo>
                    <a:pt x="4" y="47"/>
                  </a:lnTo>
                  <a:lnTo>
                    <a:pt x="5" y="48"/>
                  </a:lnTo>
                  <a:lnTo>
                    <a:pt x="36" y="48"/>
                  </a:lnTo>
                  <a:lnTo>
                    <a:pt x="4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36"/>
            <p:cNvSpPr>
              <a:spLocks/>
            </p:cNvSpPr>
            <p:nvPr userDrawn="1"/>
          </p:nvSpPr>
          <p:spPr bwMode="auto">
            <a:xfrm>
              <a:off x="4740" y="2226"/>
              <a:ext cx="34" cy="12"/>
            </a:xfrm>
            <a:custGeom>
              <a:avLst/>
              <a:gdLst>
                <a:gd name="T0" fmla="*/ 1 w 34"/>
                <a:gd name="T1" fmla="*/ 12 h 12"/>
                <a:gd name="T2" fmla="*/ 32 w 34"/>
                <a:gd name="T3" fmla="*/ 12 h 12"/>
                <a:gd name="T4" fmla="*/ 32 w 34"/>
                <a:gd name="T5" fmla="*/ 12 h 12"/>
                <a:gd name="T6" fmla="*/ 34 w 34"/>
                <a:gd name="T7" fmla="*/ 6 h 12"/>
                <a:gd name="T8" fmla="*/ 32 w 34"/>
                <a:gd name="T9" fmla="*/ 0 h 12"/>
                <a:gd name="T10" fmla="*/ 1 w 34"/>
                <a:gd name="T11" fmla="*/ 0 h 12"/>
                <a:gd name="T12" fmla="*/ 0 w 34"/>
                <a:gd name="T13" fmla="*/ 6 h 12"/>
                <a:gd name="T14" fmla="*/ 1 w 3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1" y="12"/>
                  </a:moveTo>
                  <a:lnTo>
                    <a:pt x="32" y="12"/>
                  </a:lnTo>
                  <a:lnTo>
                    <a:pt x="32" y="12"/>
                  </a:lnTo>
                  <a:lnTo>
                    <a:pt x="34" y="6"/>
                  </a:lnTo>
                  <a:lnTo>
                    <a:pt x="32" y="0"/>
                  </a:lnTo>
                  <a:lnTo>
                    <a:pt x="1" y="0"/>
                  </a:lnTo>
                  <a:lnTo>
                    <a:pt x="0" y="6"/>
                  </a:lnTo>
                  <a:lnTo>
                    <a:pt x="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37"/>
            <p:cNvSpPr>
              <a:spLocks/>
            </p:cNvSpPr>
            <p:nvPr userDrawn="1"/>
          </p:nvSpPr>
          <p:spPr bwMode="auto">
            <a:xfrm>
              <a:off x="4742" y="2244"/>
              <a:ext cx="35" cy="40"/>
            </a:xfrm>
            <a:custGeom>
              <a:avLst/>
              <a:gdLst>
                <a:gd name="T0" fmla="*/ 30 w 35"/>
                <a:gd name="T1" fmla="*/ 0 h 40"/>
                <a:gd name="T2" fmla="*/ 0 w 35"/>
                <a:gd name="T3" fmla="*/ 0 h 40"/>
                <a:gd name="T4" fmla="*/ 0 w 35"/>
                <a:gd name="T5" fmla="*/ 39 h 40"/>
                <a:gd name="T6" fmla="*/ 26 w 35"/>
                <a:gd name="T7" fmla="*/ 40 h 40"/>
                <a:gd name="T8" fmla="*/ 35 w 35"/>
                <a:gd name="T9" fmla="*/ 33 h 40"/>
                <a:gd name="T10" fmla="*/ 30 w 35"/>
                <a:gd name="T11" fmla="*/ 0 h 40"/>
              </a:gdLst>
              <a:ahLst/>
              <a:cxnLst>
                <a:cxn ang="0">
                  <a:pos x="T0" y="T1"/>
                </a:cxn>
                <a:cxn ang="0">
                  <a:pos x="T2" y="T3"/>
                </a:cxn>
                <a:cxn ang="0">
                  <a:pos x="T4" y="T5"/>
                </a:cxn>
                <a:cxn ang="0">
                  <a:pos x="T6" y="T7"/>
                </a:cxn>
                <a:cxn ang="0">
                  <a:pos x="T8" y="T9"/>
                </a:cxn>
                <a:cxn ang="0">
                  <a:pos x="T10" y="T11"/>
                </a:cxn>
              </a:cxnLst>
              <a:rect l="0" t="0" r="r" b="b"/>
              <a:pathLst>
                <a:path w="35" h="40">
                  <a:moveTo>
                    <a:pt x="30" y="0"/>
                  </a:moveTo>
                  <a:lnTo>
                    <a:pt x="0" y="0"/>
                  </a:lnTo>
                  <a:lnTo>
                    <a:pt x="0" y="39"/>
                  </a:lnTo>
                  <a:lnTo>
                    <a:pt x="26" y="40"/>
                  </a:lnTo>
                  <a:lnTo>
                    <a:pt x="35" y="33"/>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38"/>
            <p:cNvSpPr>
              <a:spLocks/>
            </p:cNvSpPr>
            <p:nvPr userDrawn="1"/>
          </p:nvSpPr>
          <p:spPr bwMode="auto">
            <a:xfrm>
              <a:off x="4740" y="2283"/>
              <a:ext cx="46" cy="40"/>
            </a:xfrm>
            <a:custGeom>
              <a:avLst/>
              <a:gdLst>
                <a:gd name="T0" fmla="*/ 46 w 46"/>
                <a:gd name="T1" fmla="*/ 10 h 40"/>
                <a:gd name="T2" fmla="*/ 46 w 46"/>
                <a:gd name="T3" fmla="*/ 10 h 40"/>
                <a:gd name="T4" fmla="*/ 40 w 46"/>
                <a:gd name="T5" fmla="*/ 6 h 40"/>
                <a:gd name="T6" fmla="*/ 40 w 46"/>
                <a:gd name="T7" fmla="*/ 6 h 40"/>
                <a:gd name="T8" fmla="*/ 40 w 46"/>
                <a:gd name="T9" fmla="*/ 0 h 40"/>
                <a:gd name="T10" fmla="*/ 30 w 46"/>
                <a:gd name="T11" fmla="*/ 7 h 40"/>
                <a:gd name="T12" fmla="*/ 1 w 46"/>
                <a:gd name="T13" fmla="*/ 7 h 40"/>
                <a:gd name="T14" fmla="*/ 1 w 46"/>
                <a:gd name="T15" fmla="*/ 7 h 40"/>
                <a:gd name="T16" fmla="*/ 0 w 46"/>
                <a:gd name="T17" fmla="*/ 17 h 40"/>
                <a:gd name="T18" fmla="*/ 0 w 46"/>
                <a:gd name="T19" fmla="*/ 29 h 40"/>
                <a:gd name="T20" fmla="*/ 0 w 46"/>
                <a:gd name="T21" fmla="*/ 29 h 40"/>
                <a:gd name="T22" fmla="*/ 8 w 46"/>
                <a:gd name="T23" fmla="*/ 35 h 40"/>
                <a:gd name="T24" fmla="*/ 16 w 46"/>
                <a:gd name="T25" fmla="*/ 40 h 40"/>
                <a:gd name="T26" fmla="*/ 36 w 46"/>
                <a:gd name="T27" fmla="*/ 16 h 40"/>
                <a:gd name="T28" fmla="*/ 46 w 46"/>
                <a:gd name="T2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0">
                  <a:moveTo>
                    <a:pt x="46" y="10"/>
                  </a:moveTo>
                  <a:lnTo>
                    <a:pt x="46" y="10"/>
                  </a:lnTo>
                  <a:lnTo>
                    <a:pt x="40" y="6"/>
                  </a:lnTo>
                  <a:lnTo>
                    <a:pt x="40" y="6"/>
                  </a:lnTo>
                  <a:lnTo>
                    <a:pt x="40" y="0"/>
                  </a:lnTo>
                  <a:lnTo>
                    <a:pt x="30" y="7"/>
                  </a:lnTo>
                  <a:lnTo>
                    <a:pt x="1" y="7"/>
                  </a:lnTo>
                  <a:lnTo>
                    <a:pt x="1" y="7"/>
                  </a:lnTo>
                  <a:lnTo>
                    <a:pt x="0" y="17"/>
                  </a:lnTo>
                  <a:lnTo>
                    <a:pt x="0" y="29"/>
                  </a:lnTo>
                  <a:lnTo>
                    <a:pt x="0" y="29"/>
                  </a:lnTo>
                  <a:lnTo>
                    <a:pt x="8" y="35"/>
                  </a:lnTo>
                  <a:lnTo>
                    <a:pt x="16" y="40"/>
                  </a:lnTo>
                  <a:lnTo>
                    <a:pt x="36" y="16"/>
                  </a:lnTo>
                  <a:lnTo>
                    <a:pt x="4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39"/>
            <p:cNvSpPr>
              <a:spLocks/>
            </p:cNvSpPr>
            <p:nvPr userDrawn="1"/>
          </p:nvSpPr>
          <p:spPr bwMode="auto">
            <a:xfrm>
              <a:off x="4762" y="2298"/>
              <a:ext cx="69" cy="40"/>
            </a:xfrm>
            <a:custGeom>
              <a:avLst/>
              <a:gdLst>
                <a:gd name="T0" fmla="*/ 17 w 69"/>
                <a:gd name="T1" fmla="*/ 5 h 40"/>
                <a:gd name="T2" fmla="*/ 0 w 69"/>
                <a:gd name="T3" fmla="*/ 28 h 40"/>
                <a:gd name="T4" fmla="*/ 29 w 69"/>
                <a:gd name="T5" fmla="*/ 40 h 40"/>
                <a:gd name="T6" fmla="*/ 29 w 69"/>
                <a:gd name="T7" fmla="*/ 40 h 40"/>
                <a:gd name="T8" fmla="*/ 43 w 69"/>
                <a:gd name="T9" fmla="*/ 32 h 40"/>
                <a:gd name="T10" fmla="*/ 55 w 69"/>
                <a:gd name="T11" fmla="*/ 24 h 40"/>
                <a:gd name="T12" fmla="*/ 69 w 69"/>
                <a:gd name="T13" fmla="*/ 15 h 40"/>
                <a:gd name="T14" fmla="*/ 27 w 69"/>
                <a:gd name="T15" fmla="*/ 0 h 40"/>
                <a:gd name="T16" fmla="*/ 17 w 69"/>
                <a:gd name="T1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0">
                  <a:moveTo>
                    <a:pt x="17" y="5"/>
                  </a:moveTo>
                  <a:lnTo>
                    <a:pt x="0" y="28"/>
                  </a:lnTo>
                  <a:lnTo>
                    <a:pt x="29" y="40"/>
                  </a:lnTo>
                  <a:lnTo>
                    <a:pt x="29" y="40"/>
                  </a:lnTo>
                  <a:lnTo>
                    <a:pt x="43" y="32"/>
                  </a:lnTo>
                  <a:lnTo>
                    <a:pt x="55" y="24"/>
                  </a:lnTo>
                  <a:lnTo>
                    <a:pt x="69" y="15"/>
                  </a:lnTo>
                  <a:lnTo>
                    <a:pt x="27" y="0"/>
                  </a:lnTo>
                  <a:lnTo>
                    <a:pt x="1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40"/>
            <p:cNvSpPr>
              <a:spLocks/>
            </p:cNvSpPr>
            <p:nvPr userDrawn="1"/>
          </p:nvSpPr>
          <p:spPr bwMode="auto">
            <a:xfrm>
              <a:off x="4783" y="2152"/>
              <a:ext cx="16" cy="74"/>
            </a:xfrm>
            <a:custGeom>
              <a:avLst/>
              <a:gdLst>
                <a:gd name="T0" fmla="*/ 12 w 16"/>
                <a:gd name="T1" fmla="*/ 31 h 74"/>
                <a:gd name="T2" fmla="*/ 12 w 16"/>
                <a:gd name="T3" fmla="*/ 31 h 74"/>
                <a:gd name="T4" fmla="*/ 12 w 16"/>
                <a:gd name="T5" fmla="*/ 7 h 74"/>
                <a:gd name="T6" fmla="*/ 12 w 16"/>
                <a:gd name="T7" fmla="*/ 7 h 74"/>
                <a:gd name="T8" fmla="*/ 15 w 16"/>
                <a:gd name="T9" fmla="*/ 5 h 74"/>
                <a:gd name="T10" fmla="*/ 15 w 16"/>
                <a:gd name="T11" fmla="*/ 5 h 74"/>
                <a:gd name="T12" fmla="*/ 15 w 16"/>
                <a:gd name="T13" fmla="*/ 3 h 74"/>
                <a:gd name="T14" fmla="*/ 13 w 16"/>
                <a:gd name="T15" fmla="*/ 0 h 74"/>
                <a:gd name="T16" fmla="*/ 0 w 16"/>
                <a:gd name="T17" fmla="*/ 0 h 74"/>
                <a:gd name="T18" fmla="*/ 0 w 16"/>
                <a:gd name="T19" fmla="*/ 0 h 74"/>
                <a:gd name="T20" fmla="*/ 0 w 16"/>
                <a:gd name="T21" fmla="*/ 4 h 74"/>
                <a:gd name="T22" fmla="*/ 0 w 16"/>
                <a:gd name="T23" fmla="*/ 4 h 74"/>
                <a:gd name="T24" fmla="*/ 1 w 16"/>
                <a:gd name="T25" fmla="*/ 6 h 74"/>
                <a:gd name="T26" fmla="*/ 2 w 16"/>
                <a:gd name="T27" fmla="*/ 7 h 74"/>
                <a:gd name="T28" fmla="*/ 2 w 16"/>
                <a:gd name="T29" fmla="*/ 31 h 74"/>
                <a:gd name="T30" fmla="*/ 2 w 16"/>
                <a:gd name="T31" fmla="*/ 31 h 74"/>
                <a:gd name="T32" fmla="*/ 1 w 16"/>
                <a:gd name="T33" fmla="*/ 33 h 74"/>
                <a:gd name="T34" fmla="*/ 0 w 16"/>
                <a:gd name="T35" fmla="*/ 38 h 74"/>
                <a:gd name="T36" fmla="*/ 0 w 16"/>
                <a:gd name="T37" fmla="*/ 38 h 74"/>
                <a:gd name="T38" fmla="*/ 0 w 16"/>
                <a:gd name="T39" fmla="*/ 42 h 74"/>
                <a:gd name="T40" fmla="*/ 1 w 16"/>
                <a:gd name="T41" fmla="*/ 45 h 74"/>
                <a:gd name="T42" fmla="*/ 2 w 16"/>
                <a:gd name="T43" fmla="*/ 48 h 74"/>
                <a:gd name="T44" fmla="*/ 2 w 16"/>
                <a:gd name="T45" fmla="*/ 67 h 74"/>
                <a:gd name="T46" fmla="*/ 2 w 16"/>
                <a:gd name="T47" fmla="*/ 67 h 74"/>
                <a:gd name="T48" fmla="*/ 1 w 16"/>
                <a:gd name="T49" fmla="*/ 68 h 74"/>
                <a:gd name="T50" fmla="*/ 1 w 16"/>
                <a:gd name="T51" fmla="*/ 71 h 74"/>
                <a:gd name="T52" fmla="*/ 1 w 16"/>
                <a:gd name="T53" fmla="*/ 71 h 74"/>
                <a:gd name="T54" fmla="*/ 1 w 16"/>
                <a:gd name="T55" fmla="*/ 74 h 74"/>
                <a:gd name="T56" fmla="*/ 15 w 16"/>
                <a:gd name="T57" fmla="*/ 74 h 74"/>
                <a:gd name="T58" fmla="*/ 15 w 16"/>
                <a:gd name="T59" fmla="*/ 74 h 74"/>
                <a:gd name="T60" fmla="*/ 15 w 16"/>
                <a:gd name="T61" fmla="*/ 70 h 74"/>
                <a:gd name="T62" fmla="*/ 15 w 16"/>
                <a:gd name="T63" fmla="*/ 70 h 74"/>
                <a:gd name="T64" fmla="*/ 12 w 16"/>
                <a:gd name="T65" fmla="*/ 67 h 74"/>
                <a:gd name="T66" fmla="*/ 12 w 16"/>
                <a:gd name="T67" fmla="*/ 48 h 74"/>
                <a:gd name="T68" fmla="*/ 12 w 16"/>
                <a:gd name="T69" fmla="*/ 48 h 74"/>
                <a:gd name="T70" fmla="*/ 15 w 16"/>
                <a:gd name="T71" fmla="*/ 44 h 74"/>
                <a:gd name="T72" fmla="*/ 16 w 16"/>
                <a:gd name="T73" fmla="*/ 42 h 74"/>
                <a:gd name="T74" fmla="*/ 16 w 16"/>
                <a:gd name="T75" fmla="*/ 40 h 74"/>
                <a:gd name="T76" fmla="*/ 16 w 16"/>
                <a:gd name="T77" fmla="*/ 40 h 74"/>
                <a:gd name="T78" fmla="*/ 15 w 16"/>
                <a:gd name="T79" fmla="*/ 34 h 74"/>
                <a:gd name="T80" fmla="*/ 12 w 16"/>
                <a:gd name="T81" fmla="*/ 3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4">
                  <a:moveTo>
                    <a:pt x="12" y="31"/>
                  </a:moveTo>
                  <a:lnTo>
                    <a:pt x="12" y="31"/>
                  </a:lnTo>
                  <a:lnTo>
                    <a:pt x="12" y="7"/>
                  </a:lnTo>
                  <a:lnTo>
                    <a:pt x="12" y="7"/>
                  </a:lnTo>
                  <a:lnTo>
                    <a:pt x="15" y="5"/>
                  </a:lnTo>
                  <a:lnTo>
                    <a:pt x="15" y="5"/>
                  </a:lnTo>
                  <a:lnTo>
                    <a:pt x="15" y="3"/>
                  </a:lnTo>
                  <a:lnTo>
                    <a:pt x="13" y="0"/>
                  </a:lnTo>
                  <a:lnTo>
                    <a:pt x="0" y="0"/>
                  </a:lnTo>
                  <a:lnTo>
                    <a:pt x="0" y="0"/>
                  </a:lnTo>
                  <a:lnTo>
                    <a:pt x="0" y="4"/>
                  </a:lnTo>
                  <a:lnTo>
                    <a:pt x="0" y="4"/>
                  </a:lnTo>
                  <a:lnTo>
                    <a:pt x="1" y="6"/>
                  </a:lnTo>
                  <a:lnTo>
                    <a:pt x="2" y="7"/>
                  </a:lnTo>
                  <a:lnTo>
                    <a:pt x="2" y="31"/>
                  </a:lnTo>
                  <a:lnTo>
                    <a:pt x="2" y="31"/>
                  </a:lnTo>
                  <a:lnTo>
                    <a:pt x="1" y="33"/>
                  </a:lnTo>
                  <a:lnTo>
                    <a:pt x="0" y="38"/>
                  </a:lnTo>
                  <a:lnTo>
                    <a:pt x="0" y="38"/>
                  </a:lnTo>
                  <a:lnTo>
                    <a:pt x="0" y="42"/>
                  </a:lnTo>
                  <a:lnTo>
                    <a:pt x="1" y="45"/>
                  </a:lnTo>
                  <a:lnTo>
                    <a:pt x="2" y="48"/>
                  </a:lnTo>
                  <a:lnTo>
                    <a:pt x="2" y="67"/>
                  </a:lnTo>
                  <a:lnTo>
                    <a:pt x="2" y="67"/>
                  </a:lnTo>
                  <a:lnTo>
                    <a:pt x="1" y="68"/>
                  </a:lnTo>
                  <a:lnTo>
                    <a:pt x="1" y="71"/>
                  </a:lnTo>
                  <a:lnTo>
                    <a:pt x="1" y="71"/>
                  </a:lnTo>
                  <a:lnTo>
                    <a:pt x="1" y="74"/>
                  </a:lnTo>
                  <a:lnTo>
                    <a:pt x="15" y="74"/>
                  </a:lnTo>
                  <a:lnTo>
                    <a:pt x="15" y="74"/>
                  </a:lnTo>
                  <a:lnTo>
                    <a:pt x="15" y="70"/>
                  </a:lnTo>
                  <a:lnTo>
                    <a:pt x="15" y="70"/>
                  </a:lnTo>
                  <a:lnTo>
                    <a:pt x="12" y="67"/>
                  </a:lnTo>
                  <a:lnTo>
                    <a:pt x="12" y="48"/>
                  </a:lnTo>
                  <a:lnTo>
                    <a:pt x="12" y="48"/>
                  </a:lnTo>
                  <a:lnTo>
                    <a:pt x="15" y="44"/>
                  </a:lnTo>
                  <a:lnTo>
                    <a:pt x="16" y="42"/>
                  </a:lnTo>
                  <a:lnTo>
                    <a:pt x="16" y="40"/>
                  </a:lnTo>
                  <a:lnTo>
                    <a:pt x="16" y="40"/>
                  </a:lnTo>
                  <a:lnTo>
                    <a:pt x="15" y="34"/>
                  </a:lnTo>
                  <a:lnTo>
                    <a:pt x="12"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41"/>
            <p:cNvSpPr>
              <a:spLocks/>
            </p:cNvSpPr>
            <p:nvPr userDrawn="1"/>
          </p:nvSpPr>
          <p:spPr bwMode="auto">
            <a:xfrm>
              <a:off x="4800" y="2174"/>
              <a:ext cx="48" cy="35"/>
            </a:xfrm>
            <a:custGeom>
              <a:avLst/>
              <a:gdLst>
                <a:gd name="T0" fmla="*/ 25 w 48"/>
                <a:gd name="T1" fmla="*/ 29 h 35"/>
                <a:gd name="T2" fmla="*/ 48 w 48"/>
                <a:gd name="T3" fmla="*/ 6 h 35"/>
                <a:gd name="T4" fmla="*/ 48 w 48"/>
                <a:gd name="T5" fmla="*/ 6 h 35"/>
                <a:gd name="T6" fmla="*/ 16 w 48"/>
                <a:gd name="T7" fmla="*/ 6 h 35"/>
                <a:gd name="T8" fmla="*/ 16 w 48"/>
                <a:gd name="T9" fmla="*/ 6 h 35"/>
                <a:gd name="T10" fmla="*/ 13 w 48"/>
                <a:gd name="T11" fmla="*/ 5 h 35"/>
                <a:gd name="T12" fmla="*/ 8 w 48"/>
                <a:gd name="T13" fmla="*/ 3 h 35"/>
                <a:gd name="T14" fmla="*/ 5 w 48"/>
                <a:gd name="T15" fmla="*/ 0 h 35"/>
                <a:gd name="T16" fmla="*/ 2 w 48"/>
                <a:gd name="T17" fmla="*/ 0 h 35"/>
                <a:gd name="T18" fmla="*/ 2 w 48"/>
                <a:gd name="T19" fmla="*/ 0 h 35"/>
                <a:gd name="T20" fmla="*/ 0 w 48"/>
                <a:gd name="T21" fmla="*/ 7 h 35"/>
                <a:gd name="T22" fmla="*/ 0 w 48"/>
                <a:gd name="T23" fmla="*/ 7 h 35"/>
                <a:gd name="T24" fmla="*/ 2 w 48"/>
                <a:gd name="T25" fmla="*/ 11 h 35"/>
                <a:gd name="T26" fmla="*/ 3 w 48"/>
                <a:gd name="T27" fmla="*/ 13 h 35"/>
                <a:gd name="T28" fmla="*/ 3 w 48"/>
                <a:gd name="T29" fmla="*/ 18 h 35"/>
                <a:gd name="T30" fmla="*/ 3 w 48"/>
                <a:gd name="T31" fmla="*/ 18 h 35"/>
                <a:gd name="T32" fmla="*/ 3 w 48"/>
                <a:gd name="T33" fmla="*/ 21 h 35"/>
                <a:gd name="T34" fmla="*/ 2 w 48"/>
                <a:gd name="T35" fmla="*/ 24 h 35"/>
                <a:gd name="T36" fmla="*/ 0 w 48"/>
                <a:gd name="T37" fmla="*/ 27 h 35"/>
                <a:gd name="T38" fmla="*/ 0 w 48"/>
                <a:gd name="T39" fmla="*/ 27 h 35"/>
                <a:gd name="T40" fmla="*/ 3 w 48"/>
                <a:gd name="T41" fmla="*/ 35 h 35"/>
                <a:gd name="T42" fmla="*/ 3 w 48"/>
                <a:gd name="T43" fmla="*/ 35 h 35"/>
                <a:gd name="T44" fmla="*/ 8 w 48"/>
                <a:gd name="T45" fmla="*/ 33 h 35"/>
                <a:gd name="T46" fmla="*/ 16 w 48"/>
                <a:gd name="T47" fmla="*/ 29 h 35"/>
                <a:gd name="T48" fmla="*/ 16 w 48"/>
                <a:gd name="T49" fmla="*/ 29 h 35"/>
                <a:gd name="T50" fmla="*/ 25 w 48"/>
                <a:gd name="T5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35">
                  <a:moveTo>
                    <a:pt x="25" y="29"/>
                  </a:moveTo>
                  <a:lnTo>
                    <a:pt x="48" y="6"/>
                  </a:lnTo>
                  <a:lnTo>
                    <a:pt x="48" y="6"/>
                  </a:lnTo>
                  <a:lnTo>
                    <a:pt x="16" y="6"/>
                  </a:lnTo>
                  <a:lnTo>
                    <a:pt x="16" y="6"/>
                  </a:lnTo>
                  <a:lnTo>
                    <a:pt x="13" y="5"/>
                  </a:lnTo>
                  <a:lnTo>
                    <a:pt x="8" y="3"/>
                  </a:lnTo>
                  <a:lnTo>
                    <a:pt x="5" y="0"/>
                  </a:lnTo>
                  <a:lnTo>
                    <a:pt x="2" y="0"/>
                  </a:lnTo>
                  <a:lnTo>
                    <a:pt x="2" y="0"/>
                  </a:lnTo>
                  <a:lnTo>
                    <a:pt x="0" y="7"/>
                  </a:lnTo>
                  <a:lnTo>
                    <a:pt x="0" y="7"/>
                  </a:lnTo>
                  <a:lnTo>
                    <a:pt x="2" y="11"/>
                  </a:lnTo>
                  <a:lnTo>
                    <a:pt x="3" y="13"/>
                  </a:lnTo>
                  <a:lnTo>
                    <a:pt x="3" y="18"/>
                  </a:lnTo>
                  <a:lnTo>
                    <a:pt x="3" y="18"/>
                  </a:lnTo>
                  <a:lnTo>
                    <a:pt x="3" y="21"/>
                  </a:lnTo>
                  <a:lnTo>
                    <a:pt x="2" y="24"/>
                  </a:lnTo>
                  <a:lnTo>
                    <a:pt x="0" y="27"/>
                  </a:lnTo>
                  <a:lnTo>
                    <a:pt x="0" y="27"/>
                  </a:lnTo>
                  <a:lnTo>
                    <a:pt x="3" y="35"/>
                  </a:lnTo>
                  <a:lnTo>
                    <a:pt x="3" y="35"/>
                  </a:lnTo>
                  <a:lnTo>
                    <a:pt x="8" y="33"/>
                  </a:lnTo>
                  <a:lnTo>
                    <a:pt x="16" y="29"/>
                  </a:lnTo>
                  <a:lnTo>
                    <a:pt x="16" y="29"/>
                  </a:lnTo>
                  <a:lnTo>
                    <a:pt x="25"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42"/>
            <p:cNvSpPr>
              <a:spLocks/>
            </p:cNvSpPr>
            <p:nvPr userDrawn="1"/>
          </p:nvSpPr>
          <p:spPr bwMode="auto">
            <a:xfrm>
              <a:off x="4860" y="2128"/>
              <a:ext cx="95" cy="75"/>
            </a:xfrm>
            <a:custGeom>
              <a:avLst/>
              <a:gdLst>
                <a:gd name="T0" fmla="*/ 95 w 95"/>
                <a:gd name="T1" fmla="*/ 38 h 75"/>
                <a:gd name="T2" fmla="*/ 92 w 95"/>
                <a:gd name="T3" fmla="*/ 37 h 75"/>
                <a:gd name="T4" fmla="*/ 88 w 95"/>
                <a:gd name="T5" fmla="*/ 39 h 75"/>
                <a:gd name="T6" fmla="*/ 85 w 95"/>
                <a:gd name="T7" fmla="*/ 40 h 75"/>
                <a:gd name="T8" fmla="*/ 83 w 95"/>
                <a:gd name="T9" fmla="*/ 47 h 75"/>
                <a:gd name="T10" fmla="*/ 82 w 95"/>
                <a:gd name="T11" fmla="*/ 45 h 75"/>
                <a:gd name="T12" fmla="*/ 76 w 95"/>
                <a:gd name="T13" fmla="*/ 44 h 75"/>
                <a:gd name="T14" fmla="*/ 72 w 95"/>
                <a:gd name="T15" fmla="*/ 45 h 75"/>
                <a:gd name="T16" fmla="*/ 74 w 95"/>
                <a:gd name="T17" fmla="*/ 51 h 75"/>
                <a:gd name="T18" fmla="*/ 72 w 95"/>
                <a:gd name="T19" fmla="*/ 57 h 75"/>
                <a:gd name="T20" fmla="*/ 68 w 95"/>
                <a:gd name="T21" fmla="*/ 57 h 75"/>
                <a:gd name="T22" fmla="*/ 65 w 95"/>
                <a:gd name="T23" fmla="*/ 53 h 75"/>
                <a:gd name="T24" fmla="*/ 65 w 95"/>
                <a:gd name="T25" fmla="*/ 50 h 75"/>
                <a:gd name="T26" fmla="*/ 58 w 95"/>
                <a:gd name="T27" fmla="*/ 52 h 75"/>
                <a:gd name="T28" fmla="*/ 55 w 95"/>
                <a:gd name="T29" fmla="*/ 50 h 75"/>
                <a:gd name="T30" fmla="*/ 55 w 95"/>
                <a:gd name="T31" fmla="*/ 44 h 75"/>
                <a:gd name="T32" fmla="*/ 65 w 95"/>
                <a:gd name="T33" fmla="*/ 42 h 75"/>
                <a:gd name="T34" fmla="*/ 65 w 95"/>
                <a:gd name="T35" fmla="*/ 38 h 75"/>
                <a:gd name="T36" fmla="*/ 61 w 95"/>
                <a:gd name="T37" fmla="*/ 34 h 75"/>
                <a:gd name="T38" fmla="*/ 58 w 95"/>
                <a:gd name="T39" fmla="*/ 32 h 75"/>
                <a:gd name="T40" fmla="*/ 52 w 95"/>
                <a:gd name="T41" fmla="*/ 34 h 75"/>
                <a:gd name="T42" fmla="*/ 53 w 95"/>
                <a:gd name="T43" fmla="*/ 32 h 75"/>
                <a:gd name="T44" fmla="*/ 57 w 95"/>
                <a:gd name="T45" fmla="*/ 28 h 75"/>
                <a:gd name="T46" fmla="*/ 55 w 95"/>
                <a:gd name="T47" fmla="*/ 22 h 75"/>
                <a:gd name="T48" fmla="*/ 53 w 95"/>
                <a:gd name="T49" fmla="*/ 16 h 75"/>
                <a:gd name="T50" fmla="*/ 52 w 95"/>
                <a:gd name="T51" fmla="*/ 16 h 75"/>
                <a:gd name="T52" fmla="*/ 48 w 95"/>
                <a:gd name="T53" fmla="*/ 17 h 75"/>
                <a:gd name="T54" fmla="*/ 42 w 95"/>
                <a:gd name="T55" fmla="*/ 21 h 75"/>
                <a:gd name="T56" fmla="*/ 40 w 95"/>
                <a:gd name="T57" fmla="*/ 24 h 75"/>
                <a:gd name="T58" fmla="*/ 40 w 95"/>
                <a:gd name="T59" fmla="*/ 29 h 75"/>
                <a:gd name="T60" fmla="*/ 39 w 95"/>
                <a:gd name="T61" fmla="*/ 25 h 75"/>
                <a:gd name="T62" fmla="*/ 35 w 95"/>
                <a:gd name="T63" fmla="*/ 22 h 75"/>
                <a:gd name="T64" fmla="*/ 31 w 95"/>
                <a:gd name="T65" fmla="*/ 22 h 75"/>
                <a:gd name="T66" fmla="*/ 25 w 95"/>
                <a:gd name="T67" fmla="*/ 24 h 75"/>
                <a:gd name="T68" fmla="*/ 29 w 95"/>
                <a:gd name="T69" fmla="*/ 29 h 75"/>
                <a:gd name="T70" fmla="*/ 29 w 95"/>
                <a:gd name="T71" fmla="*/ 36 h 75"/>
                <a:gd name="T72" fmla="*/ 27 w 95"/>
                <a:gd name="T73" fmla="*/ 37 h 75"/>
                <a:gd name="T74" fmla="*/ 21 w 95"/>
                <a:gd name="T75" fmla="*/ 34 h 75"/>
                <a:gd name="T76" fmla="*/ 20 w 95"/>
                <a:gd name="T77" fmla="*/ 30 h 75"/>
                <a:gd name="T78" fmla="*/ 15 w 95"/>
                <a:gd name="T79" fmla="*/ 34 h 75"/>
                <a:gd name="T80" fmla="*/ 12 w 95"/>
                <a:gd name="T81" fmla="*/ 32 h 75"/>
                <a:gd name="T82" fmla="*/ 10 w 95"/>
                <a:gd name="T83" fmla="*/ 27 h 75"/>
                <a:gd name="T84" fmla="*/ 18 w 95"/>
                <a:gd name="T85" fmla="*/ 22 h 75"/>
                <a:gd name="T86" fmla="*/ 18 w 95"/>
                <a:gd name="T87" fmla="*/ 21 h 75"/>
                <a:gd name="T88" fmla="*/ 14 w 95"/>
                <a:gd name="T89" fmla="*/ 15 h 75"/>
                <a:gd name="T90" fmla="*/ 9 w 95"/>
                <a:gd name="T91" fmla="*/ 15 h 75"/>
                <a:gd name="T92" fmla="*/ 12 w 95"/>
                <a:gd name="T93" fmla="*/ 12 h 75"/>
                <a:gd name="T94" fmla="*/ 13 w 95"/>
                <a:gd name="T95" fmla="*/ 6 h 75"/>
                <a:gd name="T96" fmla="*/ 12 w 95"/>
                <a:gd name="T97" fmla="*/ 3 h 75"/>
                <a:gd name="T98" fmla="*/ 8 w 95"/>
                <a:gd name="T99" fmla="*/ 0 h 75"/>
                <a:gd name="T100" fmla="*/ 21 w 95"/>
                <a:gd name="T101" fmla="*/ 55 h 75"/>
                <a:gd name="T102" fmla="*/ 28 w 95"/>
                <a:gd name="T103" fmla="*/ 52 h 75"/>
                <a:gd name="T104" fmla="*/ 32 w 95"/>
                <a:gd name="T105" fmla="*/ 50 h 75"/>
                <a:gd name="T106" fmla="*/ 40 w 95"/>
                <a:gd name="T107" fmla="*/ 51 h 75"/>
                <a:gd name="T108" fmla="*/ 44 w 95"/>
                <a:gd name="T109" fmla="*/ 52 h 75"/>
                <a:gd name="T110" fmla="*/ 51 w 95"/>
                <a:gd name="T111" fmla="*/ 57 h 75"/>
                <a:gd name="T112" fmla="*/ 53 w 95"/>
                <a:gd name="T113" fmla="*/ 62 h 75"/>
                <a:gd name="T114" fmla="*/ 52 w 95"/>
                <a:gd name="T115" fmla="*/ 66 h 75"/>
                <a:gd name="T116" fmla="*/ 66 w 95"/>
                <a:gd name="T1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75">
                  <a:moveTo>
                    <a:pt x="66" y="75"/>
                  </a:moveTo>
                  <a:lnTo>
                    <a:pt x="95" y="38"/>
                  </a:lnTo>
                  <a:lnTo>
                    <a:pt x="95" y="38"/>
                  </a:lnTo>
                  <a:lnTo>
                    <a:pt x="92" y="37"/>
                  </a:lnTo>
                  <a:lnTo>
                    <a:pt x="90" y="38"/>
                  </a:lnTo>
                  <a:lnTo>
                    <a:pt x="88" y="39"/>
                  </a:lnTo>
                  <a:lnTo>
                    <a:pt x="88" y="39"/>
                  </a:lnTo>
                  <a:lnTo>
                    <a:pt x="85" y="40"/>
                  </a:lnTo>
                  <a:lnTo>
                    <a:pt x="84" y="44"/>
                  </a:lnTo>
                  <a:lnTo>
                    <a:pt x="83" y="47"/>
                  </a:lnTo>
                  <a:lnTo>
                    <a:pt x="83" y="47"/>
                  </a:lnTo>
                  <a:lnTo>
                    <a:pt x="82" y="45"/>
                  </a:lnTo>
                  <a:lnTo>
                    <a:pt x="80" y="44"/>
                  </a:lnTo>
                  <a:lnTo>
                    <a:pt x="76" y="44"/>
                  </a:lnTo>
                  <a:lnTo>
                    <a:pt x="73" y="44"/>
                  </a:lnTo>
                  <a:lnTo>
                    <a:pt x="72" y="45"/>
                  </a:lnTo>
                  <a:lnTo>
                    <a:pt x="72" y="45"/>
                  </a:lnTo>
                  <a:lnTo>
                    <a:pt x="74" y="51"/>
                  </a:lnTo>
                  <a:lnTo>
                    <a:pt x="74" y="54"/>
                  </a:lnTo>
                  <a:lnTo>
                    <a:pt x="72" y="57"/>
                  </a:lnTo>
                  <a:lnTo>
                    <a:pt x="68" y="57"/>
                  </a:lnTo>
                  <a:lnTo>
                    <a:pt x="68" y="57"/>
                  </a:lnTo>
                  <a:lnTo>
                    <a:pt x="66" y="55"/>
                  </a:lnTo>
                  <a:lnTo>
                    <a:pt x="65" y="53"/>
                  </a:lnTo>
                  <a:lnTo>
                    <a:pt x="65" y="50"/>
                  </a:lnTo>
                  <a:lnTo>
                    <a:pt x="65" y="50"/>
                  </a:lnTo>
                  <a:lnTo>
                    <a:pt x="61" y="52"/>
                  </a:lnTo>
                  <a:lnTo>
                    <a:pt x="58" y="52"/>
                  </a:lnTo>
                  <a:lnTo>
                    <a:pt x="55" y="50"/>
                  </a:lnTo>
                  <a:lnTo>
                    <a:pt x="55" y="50"/>
                  </a:lnTo>
                  <a:lnTo>
                    <a:pt x="54" y="47"/>
                  </a:lnTo>
                  <a:lnTo>
                    <a:pt x="55" y="44"/>
                  </a:lnTo>
                  <a:lnTo>
                    <a:pt x="59" y="43"/>
                  </a:lnTo>
                  <a:lnTo>
                    <a:pt x="65" y="42"/>
                  </a:lnTo>
                  <a:lnTo>
                    <a:pt x="65" y="42"/>
                  </a:lnTo>
                  <a:lnTo>
                    <a:pt x="65" y="38"/>
                  </a:lnTo>
                  <a:lnTo>
                    <a:pt x="64" y="36"/>
                  </a:lnTo>
                  <a:lnTo>
                    <a:pt x="61" y="34"/>
                  </a:lnTo>
                  <a:lnTo>
                    <a:pt x="61" y="34"/>
                  </a:lnTo>
                  <a:lnTo>
                    <a:pt x="58" y="32"/>
                  </a:lnTo>
                  <a:lnTo>
                    <a:pt x="54" y="32"/>
                  </a:lnTo>
                  <a:lnTo>
                    <a:pt x="52" y="34"/>
                  </a:lnTo>
                  <a:lnTo>
                    <a:pt x="52" y="34"/>
                  </a:lnTo>
                  <a:lnTo>
                    <a:pt x="53" y="32"/>
                  </a:lnTo>
                  <a:lnTo>
                    <a:pt x="55" y="30"/>
                  </a:lnTo>
                  <a:lnTo>
                    <a:pt x="57" y="28"/>
                  </a:lnTo>
                  <a:lnTo>
                    <a:pt x="57" y="28"/>
                  </a:lnTo>
                  <a:lnTo>
                    <a:pt x="55" y="22"/>
                  </a:lnTo>
                  <a:lnTo>
                    <a:pt x="54" y="20"/>
                  </a:lnTo>
                  <a:lnTo>
                    <a:pt x="53" y="16"/>
                  </a:lnTo>
                  <a:lnTo>
                    <a:pt x="52" y="16"/>
                  </a:lnTo>
                  <a:lnTo>
                    <a:pt x="52" y="16"/>
                  </a:lnTo>
                  <a:lnTo>
                    <a:pt x="52" y="16"/>
                  </a:lnTo>
                  <a:lnTo>
                    <a:pt x="48" y="17"/>
                  </a:lnTo>
                  <a:lnTo>
                    <a:pt x="46" y="18"/>
                  </a:lnTo>
                  <a:lnTo>
                    <a:pt x="42" y="21"/>
                  </a:lnTo>
                  <a:lnTo>
                    <a:pt x="42" y="21"/>
                  </a:lnTo>
                  <a:lnTo>
                    <a:pt x="40" y="24"/>
                  </a:lnTo>
                  <a:lnTo>
                    <a:pt x="40" y="27"/>
                  </a:lnTo>
                  <a:lnTo>
                    <a:pt x="40" y="29"/>
                  </a:lnTo>
                  <a:lnTo>
                    <a:pt x="40" y="29"/>
                  </a:lnTo>
                  <a:lnTo>
                    <a:pt x="39" y="25"/>
                  </a:lnTo>
                  <a:lnTo>
                    <a:pt x="37" y="23"/>
                  </a:lnTo>
                  <a:lnTo>
                    <a:pt x="35" y="22"/>
                  </a:lnTo>
                  <a:lnTo>
                    <a:pt x="35" y="22"/>
                  </a:lnTo>
                  <a:lnTo>
                    <a:pt x="31" y="22"/>
                  </a:lnTo>
                  <a:lnTo>
                    <a:pt x="28" y="23"/>
                  </a:lnTo>
                  <a:lnTo>
                    <a:pt x="25" y="24"/>
                  </a:lnTo>
                  <a:lnTo>
                    <a:pt x="25" y="24"/>
                  </a:lnTo>
                  <a:lnTo>
                    <a:pt x="29" y="29"/>
                  </a:lnTo>
                  <a:lnTo>
                    <a:pt x="30" y="34"/>
                  </a:lnTo>
                  <a:lnTo>
                    <a:pt x="29" y="36"/>
                  </a:lnTo>
                  <a:lnTo>
                    <a:pt x="27" y="37"/>
                  </a:lnTo>
                  <a:lnTo>
                    <a:pt x="27" y="37"/>
                  </a:lnTo>
                  <a:lnTo>
                    <a:pt x="23" y="36"/>
                  </a:lnTo>
                  <a:lnTo>
                    <a:pt x="21" y="34"/>
                  </a:lnTo>
                  <a:lnTo>
                    <a:pt x="20" y="30"/>
                  </a:lnTo>
                  <a:lnTo>
                    <a:pt x="20" y="30"/>
                  </a:lnTo>
                  <a:lnTo>
                    <a:pt x="17" y="32"/>
                  </a:lnTo>
                  <a:lnTo>
                    <a:pt x="15" y="34"/>
                  </a:lnTo>
                  <a:lnTo>
                    <a:pt x="12" y="32"/>
                  </a:lnTo>
                  <a:lnTo>
                    <a:pt x="12" y="32"/>
                  </a:lnTo>
                  <a:lnTo>
                    <a:pt x="10" y="30"/>
                  </a:lnTo>
                  <a:lnTo>
                    <a:pt x="10" y="27"/>
                  </a:lnTo>
                  <a:lnTo>
                    <a:pt x="13" y="24"/>
                  </a:lnTo>
                  <a:lnTo>
                    <a:pt x="18" y="22"/>
                  </a:lnTo>
                  <a:lnTo>
                    <a:pt x="18" y="22"/>
                  </a:lnTo>
                  <a:lnTo>
                    <a:pt x="18" y="21"/>
                  </a:lnTo>
                  <a:lnTo>
                    <a:pt x="16" y="17"/>
                  </a:lnTo>
                  <a:lnTo>
                    <a:pt x="14" y="15"/>
                  </a:lnTo>
                  <a:lnTo>
                    <a:pt x="12" y="14"/>
                  </a:lnTo>
                  <a:lnTo>
                    <a:pt x="9" y="15"/>
                  </a:lnTo>
                  <a:lnTo>
                    <a:pt x="9" y="15"/>
                  </a:lnTo>
                  <a:lnTo>
                    <a:pt x="12" y="12"/>
                  </a:lnTo>
                  <a:lnTo>
                    <a:pt x="13" y="9"/>
                  </a:lnTo>
                  <a:lnTo>
                    <a:pt x="13" y="6"/>
                  </a:lnTo>
                  <a:lnTo>
                    <a:pt x="13" y="6"/>
                  </a:lnTo>
                  <a:lnTo>
                    <a:pt x="12" y="3"/>
                  </a:lnTo>
                  <a:lnTo>
                    <a:pt x="9" y="1"/>
                  </a:lnTo>
                  <a:lnTo>
                    <a:pt x="8" y="0"/>
                  </a:lnTo>
                  <a:lnTo>
                    <a:pt x="0" y="46"/>
                  </a:lnTo>
                  <a:lnTo>
                    <a:pt x="21" y="55"/>
                  </a:lnTo>
                  <a:lnTo>
                    <a:pt x="21" y="55"/>
                  </a:lnTo>
                  <a:lnTo>
                    <a:pt x="28" y="52"/>
                  </a:lnTo>
                  <a:lnTo>
                    <a:pt x="28" y="52"/>
                  </a:lnTo>
                  <a:lnTo>
                    <a:pt x="32" y="50"/>
                  </a:lnTo>
                  <a:lnTo>
                    <a:pt x="37" y="50"/>
                  </a:lnTo>
                  <a:lnTo>
                    <a:pt x="40" y="51"/>
                  </a:lnTo>
                  <a:lnTo>
                    <a:pt x="44" y="52"/>
                  </a:lnTo>
                  <a:lnTo>
                    <a:pt x="44" y="52"/>
                  </a:lnTo>
                  <a:lnTo>
                    <a:pt x="48" y="54"/>
                  </a:lnTo>
                  <a:lnTo>
                    <a:pt x="51" y="57"/>
                  </a:lnTo>
                  <a:lnTo>
                    <a:pt x="52" y="60"/>
                  </a:lnTo>
                  <a:lnTo>
                    <a:pt x="53" y="62"/>
                  </a:lnTo>
                  <a:lnTo>
                    <a:pt x="53" y="62"/>
                  </a:lnTo>
                  <a:lnTo>
                    <a:pt x="52" y="66"/>
                  </a:lnTo>
                  <a:lnTo>
                    <a:pt x="51" y="69"/>
                  </a:lnTo>
                  <a:lnTo>
                    <a:pt x="66"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43"/>
            <p:cNvSpPr>
              <a:spLocks/>
            </p:cNvSpPr>
            <p:nvPr userDrawn="1"/>
          </p:nvSpPr>
          <p:spPr bwMode="auto">
            <a:xfrm>
              <a:off x="4936" y="2180"/>
              <a:ext cx="116" cy="20"/>
            </a:xfrm>
            <a:custGeom>
              <a:avLst/>
              <a:gdLst>
                <a:gd name="T0" fmla="*/ 97 w 116"/>
                <a:gd name="T1" fmla="*/ 17 h 20"/>
                <a:gd name="T2" fmla="*/ 116 w 116"/>
                <a:gd name="T3" fmla="*/ 9 h 20"/>
                <a:gd name="T4" fmla="*/ 97 w 116"/>
                <a:gd name="T5" fmla="*/ 1 h 20"/>
                <a:gd name="T6" fmla="*/ 97 w 116"/>
                <a:gd name="T7" fmla="*/ 1 h 20"/>
                <a:gd name="T8" fmla="*/ 65 w 116"/>
                <a:gd name="T9" fmla="*/ 1 h 20"/>
                <a:gd name="T10" fmla="*/ 16 w 116"/>
                <a:gd name="T11" fmla="*/ 0 h 20"/>
                <a:gd name="T12" fmla="*/ 0 w 116"/>
                <a:gd name="T13" fmla="*/ 20 h 20"/>
                <a:gd name="T14" fmla="*/ 0 w 116"/>
                <a:gd name="T15" fmla="*/ 20 h 20"/>
                <a:gd name="T16" fmla="*/ 97 w 116"/>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0">
                  <a:moveTo>
                    <a:pt x="97" y="17"/>
                  </a:moveTo>
                  <a:lnTo>
                    <a:pt x="116" y="9"/>
                  </a:lnTo>
                  <a:lnTo>
                    <a:pt x="97" y="1"/>
                  </a:lnTo>
                  <a:lnTo>
                    <a:pt x="97" y="1"/>
                  </a:lnTo>
                  <a:lnTo>
                    <a:pt x="65" y="1"/>
                  </a:lnTo>
                  <a:lnTo>
                    <a:pt x="16" y="0"/>
                  </a:lnTo>
                  <a:lnTo>
                    <a:pt x="0" y="20"/>
                  </a:lnTo>
                  <a:lnTo>
                    <a:pt x="0" y="20"/>
                  </a:lnTo>
                  <a:lnTo>
                    <a:pt x="9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44"/>
            <p:cNvSpPr>
              <a:spLocks/>
            </p:cNvSpPr>
            <p:nvPr userDrawn="1"/>
          </p:nvSpPr>
          <p:spPr bwMode="auto">
            <a:xfrm>
              <a:off x="4973" y="2230"/>
              <a:ext cx="68" cy="67"/>
            </a:xfrm>
            <a:custGeom>
              <a:avLst/>
              <a:gdLst>
                <a:gd name="T0" fmla="*/ 36 w 68"/>
                <a:gd name="T1" fmla="*/ 67 h 67"/>
                <a:gd name="T2" fmla="*/ 36 w 68"/>
                <a:gd name="T3" fmla="*/ 67 h 67"/>
                <a:gd name="T4" fmla="*/ 26 w 68"/>
                <a:gd name="T5" fmla="*/ 61 h 67"/>
                <a:gd name="T6" fmla="*/ 16 w 68"/>
                <a:gd name="T7" fmla="*/ 56 h 67"/>
                <a:gd name="T8" fmla="*/ 9 w 68"/>
                <a:gd name="T9" fmla="*/ 51 h 67"/>
                <a:gd name="T10" fmla="*/ 4 w 68"/>
                <a:gd name="T11" fmla="*/ 44 h 67"/>
                <a:gd name="T12" fmla="*/ 4 w 68"/>
                <a:gd name="T13" fmla="*/ 44 h 67"/>
                <a:gd name="T14" fmla="*/ 1 w 68"/>
                <a:gd name="T15" fmla="*/ 39 h 67"/>
                <a:gd name="T16" fmla="*/ 0 w 68"/>
                <a:gd name="T17" fmla="*/ 33 h 67"/>
                <a:gd name="T18" fmla="*/ 0 w 68"/>
                <a:gd name="T19" fmla="*/ 29 h 67"/>
                <a:gd name="T20" fmla="*/ 1 w 68"/>
                <a:gd name="T21" fmla="*/ 23 h 67"/>
                <a:gd name="T22" fmla="*/ 3 w 68"/>
                <a:gd name="T23" fmla="*/ 17 h 67"/>
                <a:gd name="T24" fmla="*/ 6 w 68"/>
                <a:gd name="T25" fmla="*/ 12 h 67"/>
                <a:gd name="T26" fmla="*/ 9 w 68"/>
                <a:gd name="T27" fmla="*/ 8 h 67"/>
                <a:gd name="T28" fmla="*/ 15 w 68"/>
                <a:gd name="T29" fmla="*/ 4 h 67"/>
                <a:gd name="T30" fmla="*/ 15 w 68"/>
                <a:gd name="T31" fmla="*/ 4 h 67"/>
                <a:gd name="T32" fmla="*/ 16 w 68"/>
                <a:gd name="T33" fmla="*/ 7 h 67"/>
                <a:gd name="T34" fmla="*/ 18 w 68"/>
                <a:gd name="T35" fmla="*/ 9 h 67"/>
                <a:gd name="T36" fmla="*/ 18 w 68"/>
                <a:gd name="T37" fmla="*/ 11 h 67"/>
                <a:gd name="T38" fmla="*/ 18 w 68"/>
                <a:gd name="T39" fmla="*/ 11 h 67"/>
                <a:gd name="T40" fmla="*/ 34 w 68"/>
                <a:gd name="T41" fmla="*/ 10 h 67"/>
                <a:gd name="T42" fmla="*/ 34 w 68"/>
                <a:gd name="T43" fmla="*/ 10 h 67"/>
                <a:gd name="T44" fmla="*/ 34 w 68"/>
                <a:gd name="T45" fmla="*/ 5 h 67"/>
                <a:gd name="T46" fmla="*/ 33 w 68"/>
                <a:gd name="T47" fmla="*/ 2 h 67"/>
                <a:gd name="T48" fmla="*/ 31 w 68"/>
                <a:gd name="T49" fmla="*/ 0 h 67"/>
                <a:gd name="T50" fmla="*/ 31 w 68"/>
                <a:gd name="T51" fmla="*/ 0 h 67"/>
                <a:gd name="T52" fmla="*/ 36 w 68"/>
                <a:gd name="T53" fmla="*/ 3 h 67"/>
                <a:gd name="T54" fmla="*/ 38 w 68"/>
                <a:gd name="T55" fmla="*/ 7 h 67"/>
                <a:gd name="T56" fmla="*/ 39 w 68"/>
                <a:gd name="T57" fmla="*/ 10 h 67"/>
                <a:gd name="T58" fmla="*/ 39 w 68"/>
                <a:gd name="T59" fmla="*/ 10 h 67"/>
                <a:gd name="T60" fmla="*/ 53 w 68"/>
                <a:gd name="T61" fmla="*/ 11 h 67"/>
                <a:gd name="T62" fmla="*/ 53 w 68"/>
                <a:gd name="T63" fmla="*/ 11 h 67"/>
                <a:gd name="T64" fmla="*/ 52 w 68"/>
                <a:gd name="T65" fmla="*/ 7 h 67"/>
                <a:gd name="T66" fmla="*/ 50 w 68"/>
                <a:gd name="T67" fmla="*/ 2 h 67"/>
                <a:gd name="T68" fmla="*/ 50 w 68"/>
                <a:gd name="T69" fmla="*/ 2 h 67"/>
                <a:gd name="T70" fmla="*/ 56 w 68"/>
                <a:gd name="T71" fmla="*/ 5 h 67"/>
                <a:gd name="T72" fmla="*/ 59 w 68"/>
                <a:gd name="T73" fmla="*/ 8 h 67"/>
                <a:gd name="T74" fmla="*/ 63 w 68"/>
                <a:gd name="T75" fmla="*/ 12 h 67"/>
                <a:gd name="T76" fmla="*/ 65 w 68"/>
                <a:gd name="T77" fmla="*/ 16 h 67"/>
                <a:gd name="T78" fmla="*/ 68 w 68"/>
                <a:gd name="T79" fmla="*/ 24 h 67"/>
                <a:gd name="T80" fmla="*/ 68 w 68"/>
                <a:gd name="T81" fmla="*/ 31 h 67"/>
                <a:gd name="T82" fmla="*/ 68 w 68"/>
                <a:gd name="T83" fmla="*/ 31 h 67"/>
                <a:gd name="T84" fmla="*/ 68 w 68"/>
                <a:gd name="T85" fmla="*/ 39 h 67"/>
                <a:gd name="T86" fmla="*/ 65 w 68"/>
                <a:gd name="T87" fmla="*/ 46 h 67"/>
                <a:gd name="T88" fmla="*/ 60 w 68"/>
                <a:gd name="T89" fmla="*/ 52 h 67"/>
                <a:gd name="T90" fmla="*/ 54 w 68"/>
                <a:gd name="T91" fmla="*/ 56 h 67"/>
                <a:gd name="T92" fmla="*/ 54 w 68"/>
                <a:gd name="T93" fmla="*/ 56 h 67"/>
                <a:gd name="T94" fmla="*/ 44 w 68"/>
                <a:gd name="T95" fmla="*/ 62 h 67"/>
                <a:gd name="T96" fmla="*/ 36 w 68"/>
                <a:gd name="T9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67">
                  <a:moveTo>
                    <a:pt x="36" y="67"/>
                  </a:moveTo>
                  <a:lnTo>
                    <a:pt x="36" y="67"/>
                  </a:lnTo>
                  <a:lnTo>
                    <a:pt x="26" y="61"/>
                  </a:lnTo>
                  <a:lnTo>
                    <a:pt x="16" y="56"/>
                  </a:lnTo>
                  <a:lnTo>
                    <a:pt x="9" y="51"/>
                  </a:lnTo>
                  <a:lnTo>
                    <a:pt x="4" y="44"/>
                  </a:lnTo>
                  <a:lnTo>
                    <a:pt x="4" y="44"/>
                  </a:lnTo>
                  <a:lnTo>
                    <a:pt x="1" y="39"/>
                  </a:lnTo>
                  <a:lnTo>
                    <a:pt x="0" y="33"/>
                  </a:lnTo>
                  <a:lnTo>
                    <a:pt x="0" y="29"/>
                  </a:lnTo>
                  <a:lnTo>
                    <a:pt x="1" y="23"/>
                  </a:lnTo>
                  <a:lnTo>
                    <a:pt x="3" y="17"/>
                  </a:lnTo>
                  <a:lnTo>
                    <a:pt x="6" y="12"/>
                  </a:lnTo>
                  <a:lnTo>
                    <a:pt x="9" y="8"/>
                  </a:lnTo>
                  <a:lnTo>
                    <a:pt x="15" y="4"/>
                  </a:lnTo>
                  <a:lnTo>
                    <a:pt x="15" y="4"/>
                  </a:lnTo>
                  <a:lnTo>
                    <a:pt x="16" y="7"/>
                  </a:lnTo>
                  <a:lnTo>
                    <a:pt x="18" y="9"/>
                  </a:lnTo>
                  <a:lnTo>
                    <a:pt x="18" y="11"/>
                  </a:lnTo>
                  <a:lnTo>
                    <a:pt x="18" y="11"/>
                  </a:lnTo>
                  <a:lnTo>
                    <a:pt x="34" y="10"/>
                  </a:lnTo>
                  <a:lnTo>
                    <a:pt x="34" y="10"/>
                  </a:lnTo>
                  <a:lnTo>
                    <a:pt x="34" y="5"/>
                  </a:lnTo>
                  <a:lnTo>
                    <a:pt x="33" y="2"/>
                  </a:lnTo>
                  <a:lnTo>
                    <a:pt x="31" y="0"/>
                  </a:lnTo>
                  <a:lnTo>
                    <a:pt x="31" y="0"/>
                  </a:lnTo>
                  <a:lnTo>
                    <a:pt x="36" y="3"/>
                  </a:lnTo>
                  <a:lnTo>
                    <a:pt x="38" y="7"/>
                  </a:lnTo>
                  <a:lnTo>
                    <a:pt x="39" y="10"/>
                  </a:lnTo>
                  <a:lnTo>
                    <a:pt x="39" y="10"/>
                  </a:lnTo>
                  <a:lnTo>
                    <a:pt x="53" y="11"/>
                  </a:lnTo>
                  <a:lnTo>
                    <a:pt x="53" y="11"/>
                  </a:lnTo>
                  <a:lnTo>
                    <a:pt x="52" y="7"/>
                  </a:lnTo>
                  <a:lnTo>
                    <a:pt x="50" y="2"/>
                  </a:lnTo>
                  <a:lnTo>
                    <a:pt x="50" y="2"/>
                  </a:lnTo>
                  <a:lnTo>
                    <a:pt x="56" y="5"/>
                  </a:lnTo>
                  <a:lnTo>
                    <a:pt x="59" y="8"/>
                  </a:lnTo>
                  <a:lnTo>
                    <a:pt x="63" y="12"/>
                  </a:lnTo>
                  <a:lnTo>
                    <a:pt x="65" y="16"/>
                  </a:lnTo>
                  <a:lnTo>
                    <a:pt x="68" y="24"/>
                  </a:lnTo>
                  <a:lnTo>
                    <a:pt x="68" y="31"/>
                  </a:lnTo>
                  <a:lnTo>
                    <a:pt x="68" y="31"/>
                  </a:lnTo>
                  <a:lnTo>
                    <a:pt x="68" y="39"/>
                  </a:lnTo>
                  <a:lnTo>
                    <a:pt x="65" y="46"/>
                  </a:lnTo>
                  <a:lnTo>
                    <a:pt x="60" y="52"/>
                  </a:lnTo>
                  <a:lnTo>
                    <a:pt x="54" y="56"/>
                  </a:lnTo>
                  <a:lnTo>
                    <a:pt x="54" y="56"/>
                  </a:lnTo>
                  <a:lnTo>
                    <a:pt x="44" y="62"/>
                  </a:lnTo>
                  <a:lnTo>
                    <a:pt x="36"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45"/>
            <p:cNvSpPr>
              <a:spLocks/>
            </p:cNvSpPr>
            <p:nvPr userDrawn="1"/>
          </p:nvSpPr>
          <p:spPr bwMode="auto">
            <a:xfrm>
              <a:off x="4993" y="2394"/>
              <a:ext cx="1" cy="1"/>
            </a:xfrm>
            <a:custGeom>
              <a:avLst/>
              <a:gdLst>
                <a:gd name="T0" fmla="*/ 1 w 1"/>
                <a:gd name="T1" fmla="*/ 1 h 1"/>
                <a:gd name="T2" fmla="*/ 1 w 1"/>
                <a:gd name="T3" fmla="*/ 1 h 1"/>
                <a:gd name="T4" fmla="*/ 0 w 1"/>
                <a:gd name="T5" fmla="*/ 0 h 1"/>
                <a:gd name="T6" fmla="*/ 0 w 1"/>
                <a:gd name="T7" fmla="*/ 0 h 1"/>
                <a:gd name="T8" fmla="*/ 0 w 1"/>
                <a:gd name="T9" fmla="*/ 0 h 1"/>
                <a:gd name="T10" fmla="*/ 0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1" y="1"/>
                  </a:lnTo>
                  <a:lnTo>
                    <a:pt x="0" y="0"/>
                  </a:lnTo>
                  <a:lnTo>
                    <a:pt x="0" y="0"/>
                  </a:lnTo>
                  <a:lnTo>
                    <a:pt x="0" y="0"/>
                  </a:lnTo>
                  <a:lnTo>
                    <a:pt x="0" y="0"/>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46"/>
            <p:cNvSpPr>
              <a:spLocks/>
            </p:cNvSpPr>
            <p:nvPr userDrawn="1"/>
          </p:nvSpPr>
          <p:spPr bwMode="auto">
            <a:xfrm>
              <a:off x="4846" y="2205"/>
              <a:ext cx="13" cy="7"/>
            </a:xfrm>
            <a:custGeom>
              <a:avLst/>
              <a:gdLst>
                <a:gd name="T0" fmla="*/ 13 w 13"/>
                <a:gd name="T1" fmla="*/ 6 h 7"/>
                <a:gd name="T2" fmla="*/ 13 w 13"/>
                <a:gd name="T3" fmla="*/ 6 h 7"/>
                <a:gd name="T4" fmla="*/ 11 w 13"/>
                <a:gd name="T5" fmla="*/ 6 h 7"/>
                <a:gd name="T6" fmla="*/ 7 w 13"/>
                <a:gd name="T7" fmla="*/ 7 h 7"/>
                <a:gd name="T8" fmla="*/ 0 w 13"/>
                <a:gd name="T9" fmla="*/ 7 h 7"/>
                <a:gd name="T10" fmla="*/ 0 w 13"/>
                <a:gd name="T11" fmla="*/ 7 h 7"/>
                <a:gd name="T12" fmla="*/ 0 w 13"/>
                <a:gd name="T13" fmla="*/ 5 h 7"/>
                <a:gd name="T14" fmla="*/ 0 w 13"/>
                <a:gd name="T15" fmla="*/ 0 h 7"/>
                <a:gd name="T16" fmla="*/ 0 w 13"/>
                <a:gd name="T17" fmla="*/ 0 h 7"/>
                <a:gd name="T18" fmla="*/ 2 w 13"/>
                <a:gd name="T19" fmla="*/ 0 h 7"/>
                <a:gd name="T20" fmla="*/ 6 w 13"/>
                <a:gd name="T21" fmla="*/ 2 h 7"/>
                <a:gd name="T22" fmla="*/ 11 w 13"/>
                <a:gd name="T23" fmla="*/ 3 h 7"/>
                <a:gd name="T24" fmla="*/ 13 w 13"/>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
                  <a:moveTo>
                    <a:pt x="13" y="6"/>
                  </a:moveTo>
                  <a:lnTo>
                    <a:pt x="13" y="6"/>
                  </a:lnTo>
                  <a:lnTo>
                    <a:pt x="11" y="6"/>
                  </a:lnTo>
                  <a:lnTo>
                    <a:pt x="7" y="7"/>
                  </a:lnTo>
                  <a:lnTo>
                    <a:pt x="0" y="7"/>
                  </a:lnTo>
                  <a:lnTo>
                    <a:pt x="0" y="7"/>
                  </a:lnTo>
                  <a:lnTo>
                    <a:pt x="0" y="5"/>
                  </a:lnTo>
                  <a:lnTo>
                    <a:pt x="0" y="0"/>
                  </a:lnTo>
                  <a:lnTo>
                    <a:pt x="0" y="0"/>
                  </a:lnTo>
                  <a:lnTo>
                    <a:pt x="2" y="0"/>
                  </a:lnTo>
                  <a:lnTo>
                    <a:pt x="6" y="2"/>
                  </a:lnTo>
                  <a:lnTo>
                    <a:pt x="11" y="3"/>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47"/>
            <p:cNvSpPr>
              <a:spLocks/>
            </p:cNvSpPr>
            <p:nvPr userDrawn="1"/>
          </p:nvSpPr>
          <p:spPr bwMode="auto">
            <a:xfrm>
              <a:off x="4681" y="2180"/>
              <a:ext cx="390" cy="461"/>
            </a:xfrm>
            <a:custGeom>
              <a:avLst/>
              <a:gdLst>
                <a:gd name="T0" fmla="*/ 374 w 390"/>
                <a:gd name="T1" fmla="*/ 155 h 461"/>
                <a:gd name="T2" fmla="*/ 372 w 390"/>
                <a:gd name="T3" fmla="*/ 95 h 461"/>
                <a:gd name="T4" fmla="*/ 325 w 390"/>
                <a:gd name="T5" fmla="*/ 36 h 461"/>
                <a:gd name="T6" fmla="*/ 281 w 390"/>
                <a:gd name="T7" fmla="*/ 95 h 461"/>
                <a:gd name="T8" fmla="*/ 291 w 390"/>
                <a:gd name="T9" fmla="*/ 154 h 461"/>
                <a:gd name="T10" fmla="*/ 308 w 390"/>
                <a:gd name="T11" fmla="*/ 162 h 461"/>
                <a:gd name="T12" fmla="*/ 320 w 390"/>
                <a:gd name="T13" fmla="*/ 151 h 461"/>
                <a:gd name="T14" fmla="*/ 359 w 390"/>
                <a:gd name="T15" fmla="*/ 158 h 461"/>
                <a:gd name="T16" fmla="*/ 337 w 390"/>
                <a:gd name="T17" fmla="*/ 218 h 461"/>
                <a:gd name="T18" fmla="*/ 271 w 390"/>
                <a:gd name="T19" fmla="*/ 184 h 461"/>
                <a:gd name="T20" fmla="*/ 263 w 390"/>
                <a:gd name="T21" fmla="*/ 125 h 461"/>
                <a:gd name="T22" fmla="*/ 263 w 390"/>
                <a:gd name="T23" fmla="*/ 116 h 461"/>
                <a:gd name="T24" fmla="*/ 237 w 390"/>
                <a:gd name="T25" fmla="*/ 76 h 461"/>
                <a:gd name="T26" fmla="*/ 267 w 390"/>
                <a:gd name="T27" fmla="*/ 49 h 461"/>
                <a:gd name="T28" fmla="*/ 223 w 390"/>
                <a:gd name="T29" fmla="*/ 17 h 461"/>
                <a:gd name="T30" fmla="*/ 155 w 390"/>
                <a:gd name="T31" fmla="*/ 21 h 461"/>
                <a:gd name="T32" fmla="*/ 141 w 390"/>
                <a:gd name="T33" fmla="*/ 46 h 461"/>
                <a:gd name="T34" fmla="*/ 154 w 390"/>
                <a:gd name="T35" fmla="*/ 66 h 461"/>
                <a:gd name="T36" fmla="*/ 184 w 390"/>
                <a:gd name="T37" fmla="*/ 55 h 461"/>
                <a:gd name="T38" fmla="*/ 139 w 390"/>
                <a:gd name="T39" fmla="*/ 73 h 461"/>
                <a:gd name="T40" fmla="*/ 120 w 390"/>
                <a:gd name="T41" fmla="*/ 69 h 461"/>
                <a:gd name="T42" fmla="*/ 163 w 390"/>
                <a:gd name="T43" fmla="*/ 71 h 461"/>
                <a:gd name="T44" fmla="*/ 164 w 390"/>
                <a:gd name="T45" fmla="*/ 81 h 461"/>
                <a:gd name="T46" fmla="*/ 149 w 390"/>
                <a:gd name="T47" fmla="*/ 96 h 461"/>
                <a:gd name="T48" fmla="*/ 164 w 390"/>
                <a:gd name="T49" fmla="*/ 121 h 461"/>
                <a:gd name="T50" fmla="*/ 84 w 390"/>
                <a:gd name="T51" fmla="*/ 175 h 461"/>
                <a:gd name="T52" fmla="*/ 32 w 390"/>
                <a:gd name="T53" fmla="*/ 159 h 461"/>
                <a:gd name="T54" fmla="*/ 26 w 390"/>
                <a:gd name="T55" fmla="*/ 169 h 461"/>
                <a:gd name="T56" fmla="*/ 32 w 390"/>
                <a:gd name="T57" fmla="*/ 181 h 461"/>
                <a:gd name="T58" fmla="*/ 1 w 390"/>
                <a:gd name="T59" fmla="*/ 193 h 461"/>
                <a:gd name="T60" fmla="*/ 37 w 390"/>
                <a:gd name="T61" fmla="*/ 198 h 461"/>
                <a:gd name="T62" fmla="*/ 22 w 390"/>
                <a:gd name="T63" fmla="*/ 209 h 461"/>
                <a:gd name="T64" fmla="*/ 32 w 390"/>
                <a:gd name="T65" fmla="*/ 218 h 461"/>
                <a:gd name="T66" fmla="*/ 65 w 390"/>
                <a:gd name="T67" fmla="*/ 218 h 461"/>
                <a:gd name="T68" fmla="*/ 73 w 390"/>
                <a:gd name="T69" fmla="*/ 220 h 461"/>
                <a:gd name="T70" fmla="*/ 103 w 390"/>
                <a:gd name="T71" fmla="*/ 195 h 461"/>
                <a:gd name="T72" fmla="*/ 135 w 390"/>
                <a:gd name="T73" fmla="*/ 190 h 461"/>
                <a:gd name="T74" fmla="*/ 178 w 390"/>
                <a:gd name="T75" fmla="*/ 206 h 461"/>
                <a:gd name="T76" fmla="*/ 262 w 390"/>
                <a:gd name="T77" fmla="*/ 244 h 461"/>
                <a:gd name="T78" fmla="*/ 293 w 390"/>
                <a:gd name="T79" fmla="*/ 311 h 461"/>
                <a:gd name="T80" fmla="*/ 292 w 390"/>
                <a:gd name="T81" fmla="*/ 327 h 461"/>
                <a:gd name="T82" fmla="*/ 323 w 390"/>
                <a:gd name="T83" fmla="*/ 333 h 461"/>
                <a:gd name="T84" fmla="*/ 331 w 390"/>
                <a:gd name="T85" fmla="*/ 396 h 461"/>
                <a:gd name="T86" fmla="*/ 292 w 390"/>
                <a:gd name="T87" fmla="*/ 403 h 461"/>
                <a:gd name="T88" fmla="*/ 311 w 390"/>
                <a:gd name="T89" fmla="*/ 411 h 461"/>
                <a:gd name="T90" fmla="*/ 303 w 390"/>
                <a:gd name="T91" fmla="*/ 420 h 461"/>
                <a:gd name="T92" fmla="*/ 299 w 390"/>
                <a:gd name="T93" fmla="*/ 450 h 461"/>
                <a:gd name="T94" fmla="*/ 318 w 390"/>
                <a:gd name="T95" fmla="*/ 438 h 461"/>
                <a:gd name="T96" fmla="*/ 323 w 390"/>
                <a:gd name="T97" fmla="*/ 443 h 461"/>
                <a:gd name="T98" fmla="*/ 343 w 390"/>
                <a:gd name="T99" fmla="*/ 455 h 461"/>
                <a:gd name="T100" fmla="*/ 350 w 390"/>
                <a:gd name="T101" fmla="*/ 429 h 461"/>
                <a:gd name="T102" fmla="*/ 371 w 390"/>
                <a:gd name="T103" fmla="*/ 436 h 461"/>
                <a:gd name="T104" fmla="*/ 372 w 390"/>
                <a:gd name="T105" fmla="*/ 395 h 461"/>
                <a:gd name="T106" fmla="*/ 380 w 390"/>
                <a:gd name="T107" fmla="*/ 378 h 461"/>
                <a:gd name="T108" fmla="*/ 378 w 390"/>
                <a:gd name="T109" fmla="*/ 349 h 461"/>
                <a:gd name="T110" fmla="*/ 362 w 390"/>
                <a:gd name="T111" fmla="*/ 321 h 461"/>
                <a:gd name="T112" fmla="*/ 335 w 390"/>
                <a:gd name="T113" fmla="*/ 292 h 461"/>
                <a:gd name="T114" fmla="*/ 335 w 390"/>
                <a:gd name="T115" fmla="*/ 265 h 461"/>
                <a:gd name="T116" fmla="*/ 341 w 390"/>
                <a:gd name="T117" fmla="*/ 238 h 461"/>
                <a:gd name="T118" fmla="*/ 390 w 390"/>
                <a:gd name="T119" fmla="*/ 2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0" h="461">
                  <a:moveTo>
                    <a:pt x="380" y="177"/>
                  </a:moveTo>
                  <a:lnTo>
                    <a:pt x="380" y="177"/>
                  </a:lnTo>
                  <a:lnTo>
                    <a:pt x="387" y="178"/>
                  </a:lnTo>
                  <a:lnTo>
                    <a:pt x="390" y="177"/>
                  </a:lnTo>
                  <a:lnTo>
                    <a:pt x="390" y="177"/>
                  </a:lnTo>
                  <a:lnTo>
                    <a:pt x="390" y="170"/>
                  </a:lnTo>
                  <a:lnTo>
                    <a:pt x="388" y="159"/>
                  </a:lnTo>
                  <a:lnTo>
                    <a:pt x="388" y="159"/>
                  </a:lnTo>
                  <a:lnTo>
                    <a:pt x="386" y="159"/>
                  </a:lnTo>
                  <a:lnTo>
                    <a:pt x="381" y="159"/>
                  </a:lnTo>
                  <a:lnTo>
                    <a:pt x="378" y="158"/>
                  </a:lnTo>
                  <a:lnTo>
                    <a:pt x="374" y="155"/>
                  </a:lnTo>
                  <a:lnTo>
                    <a:pt x="374" y="155"/>
                  </a:lnTo>
                  <a:lnTo>
                    <a:pt x="371" y="150"/>
                  </a:lnTo>
                  <a:lnTo>
                    <a:pt x="371" y="150"/>
                  </a:lnTo>
                  <a:lnTo>
                    <a:pt x="364" y="141"/>
                  </a:lnTo>
                  <a:lnTo>
                    <a:pt x="357" y="134"/>
                  </a:lnTo>
                  <a:lnTo>
                    <a:pt x="349" y="128"/>
                  </a:lnTo>
                  <a:lnTo>
                    <a:pt x="341" y="124"/>
                  </a:lnTo>
                  <a:lnTo>
                    <a:pt x="341" y="124"/>
                  </a:lnTo>
                  <a:lnTo>
                    <a:pt x="353" y="117"/>
                  </a:lnTo>
                  <a:lnTo>
                    <a:pt x="362" y="110"/>
                  </a:lnTo>
                  <a:lnTo>
                    <a:pt x="366" y="104"/>
                  </a:lnTo>
                  <a:lnTo>
                    <a:pt x="370" y="99"/>
                  </a:lnTo>
                  <a:lnTo>
                    <a:pt x="370" y="99"/>
                  </a:lnTo>
                  <a:lnTo>
                    <a:pt x="372" y="95"/>
                  </a:lnTo>
                  <a:lnTo>
                    <a:pt x="373" y="88"/>
                  </a:lnTo>
                  <a:lnTo>
                    <a:pt x="374" y="81"/>
                  </a:lnTo>
                  <a:lnTo>
                    <a:pt x="374" y="73"/>
                  </a:lnTo>
                  <a:lnTo>
                    <a:pt x="372" y="65"/>
                  </a:lnTo>
                  <a:lnTo>
                    <a:pt x="368" y="57"/>
                  </a:lnTo>
                  <a:lnTo>
                    <a:pt x="362" y="50"/>
                  </a:lnTo>
                  <a:lnTo>
                    <a:pt x="358" y="46"/>
                  </a:lnTo>
                  <a:lnTo>
                    <a:pt x="353" y="43"/>
                  </a:lnTo>
                  <a:lnTo>
                    <a:pt x="353" y="43"/>
                  </a:lnTo>
                  <a:lnTo>
                    <a:pt x="345" y="39"/>
                  </a:lnTo>
                  <a:lnTo>
                    <a:pt x="338" y="37"/>
                  </a:lnTo>
                  <a:lnTo>
                    <a:pt x="330" y="36"/>
                  </a:lnTo>
                  <a:lnTo>
                    <a:pt x="325" y="36"/>
                  </a:lnTo>
                  <a:lnTo>
                    <a:pt x="312" y="38"/>
                  </a:lnTo>
                  <a:lnTo>
                    <a:pt x="304" y="40"/>
                  </a:lnTo>
                  <a:lnTo>
                    <a:pt x="304" y="40"/>
                  </a:lnTo>
                  <a:lnTo>
                    <a:pt x="298" y="44"/>
                  </a:lnTo>
                  <a:lnTo>
                    <a:pt x="292" y="49"/>
                  </a:lnTo>
                  <a:lnTo>
                    <a:pt x="288" y="53"/>
                  </a:lnTo>
                  <a:lnTo>
                    <a:pt x="284" y="59"/>
                  </a:lnTo>
                  <a:lnTo>
                    <a:pt x="281" y="66"/>
                  </a:lnTo>
                  <a:lnTo>
                    <a:pt x="279" y="73"/>
                  </a:lnTo>
                  <a:lnTo>
                    <a:pt x="278" y="80"/>
                  </a:lnTo>
                  <a:lnTo>
                    <a:pt x="279" y="89"/>
                  </a:lnTo>
                  <a:lnTo>
                    <a:pt x="279" y="89"/>
                  </a:lnTo>
                  <a:lnTo>
                    <a:pt x="281" y="95"/>
                  </a:lnTo>
                  <a:lnTo>
                    <a:pt x="284" y="101"/>
                  </a:lnTo>
                  <a:lnTo>
                    <a:pt x="288" y="106"/>
                  </a:lnTo>
                  <a:lnTo>
                    <a:pt x="291" y="110"/>
                  </a:lnTo>
                  <a:lnTo>
                    <a:pt x="300" y="117"/>
                  </a:lnTo>
                  <a:lnTo>
                    <a:pt x="312" y="124"/>
                  </a:lnTo>
                  <a:lnTo>
                    <a:pt x="312" y="124"/>
                  </a:lnTo>
                  <a:lnTo>
                    <a:pt x="304" y="128"/>
                  </a:lnTo>
                  <a:lnTo>
                    <a:pt x="297" y="135"/>
                  </a:lnTo>
                  <a:lnTo>
                    <a:pt x="295" y="139"/>
                  </a:lnTo>
                  <a:lnTo>
                    <a:pt x="292" y="143"/>
                  </a:lnTo>
                  <a:lnTo>
                    <a:pt x="291" y="148"/>
                  </a:lnTo>
                  <a:lnTo>
                    <a:pt x="291" y="154"/>
                  </a:lnTo>
                  <a:lnTo>
                    <a:pt x="291" y="154"/>
                  </a:lnTo>
                  <a:lnTo>
                    <a:pt x="292" y="161"/>
                  </a:lnTo>
                  <a:lnTo>
                    <a:pt x="295" y="169"/>
                  </a:lnTo>
                  <a:lnTo>
                    <a:pt x="296" y="178"/>
                  </a:lnTo>
                  <a:lnTo>
                    <a:pt x="295" y="184"/>
                  </a:lnTo>
                  <a:lnTo>
                    <a:pt x="295" y="190"/>
                  </a:lnTo>
                  <a:lnTo>
                    <a:pt x="295" y="190"/>
                  </a:lnTo>
                  <a:lnTo>
                    <a:pt x="296" y="190"/>
                  </a:lnTo>
                  <a:lnTo>
                    <a:pt x="299" y="188"/>
                  </a:lnTo>
                  <a:lnTo>
                    <a:pt x="306" y="184"/>
                  </a:lnTo>
                  <a:lnTo>
                    <a:pt x="306" y="184"/>
                  </a:lnTo>
                  <a:lnTo>
                    <a:pt x="308" y="177"/>
                  </a:lnTo>
                  <a:lnTo>
                    <a:pt x="308" y="170"/>
                  </a:lnTo>
                  <a:lnTo>
                    <a:pt x="308" y="162"/>
                  </a:lnTo>
                  <a:lnTo>
                    <a:pt x="308" y="162"/>
                  </a:lnTo>
                  <a:lnTo>
                    <a:pt x="311" y="165"/>
                  </a:lnTo>
                  <a:lnTo>
                    <a:pt x="312" y="171"/>
                  </a:lnTo>
                  <a:lnTo>
                    <a:pt x="312" y="176"/>
                  </a:lnTo>
                  <a:lnTo>
                    <a:pt x="312" y="180"/>
                  </a:lnTo>
                  <a:lnTo>
                    <a:pt x="312" y="180"/>
                  </a:lnTo>
                  <a:lnTo>
                    <a:pt x="315" y="178"/>
                  </a:lnTo>
                  <a:lnTo>
                    <a:pt x="319" y="176"/>
                  </a:lnTo>
                  <a:lnTo>
                    <a:pt x="320" y="173"/>
                  </a:lnTo>
                  <a:lnTo>
                    <a:pt x="320" y="173"/>
                  </a:lnTo>
                  <a:lnTo>
                    <a:pt x="322" y="165"/>
                  </a:lnTo>
                  <a:lnTo>
                    <a:pt x="321" y="157"/>
                  </a:lnTo>
                  <a:lnTo>
                    <a:pt x="320" y="151"/>
                  </a:lnTo>
                  <a:lnTo>
                    <a:pt x="318" y="147"/>
                  </a:lnTo>
                  <a:lnTo>
                    <a:pt x="318" y="147"/>
                  </a:lnTo>
                  <a:lnTo>
                    <a:pt x="318" y="142"/>
                  </a:lnTo>
                  <a:lnTo>
                    <a:pt x="319" y="138"/>
                  </a:lnTo>
                  <a:lnTo>
                    <a:pt x="321" y="133"/>
                  </a:lnTo>
                  <a:lnTo>
                    <a:pt x="326" y="131"/>
                  </a:lnTo>
                  <a:lnTo>
                    <a:pt x="326" y="131"/>
                  </a:lnTo>
                  <a:lnTo>
                    <a:pt x="337" y="136"/>
                  </a:lnTo>
                  <a:lnTo>
                    <a:pt x="337" y="136"/>
                  </a:lnTo>
                  <a:lnTo>
                    <a:pt x="341" y="140"/>
                  </a:lnTo>
                  <a:lnTo>
                    <a:pt x="348" y="146"/>
                  </a:lnTo>
                  <a:lnTo>
                    <a:pt x="356" y="154"/>
                  </a:lnTo>
                  <a:lnTo>
                    <a:pt x="359" y="158"/>
                  </a:lnTo>
                  <a:lnTo>
                    <a:pt x="362" y="164"/>
                  </a:lnTo>
                  <a:lnTo>
                    <a:pt x="362" y="164"/>
                  </a:lnTo>
                  <a:lnTo>
                    <a:pt x="364" y="171"/>
                  </a:lnTo>
                  <a:lnTo>
                    <a:pt x="365" y="178"/>
                  </a:lnTo>
                  <a:lnTo>
                    <a:pt x="366" y="184"/>
                  </a:lnTo>
                  <a:lnTo>
                    <a:pt x="366" y="190"/>
                  </a:lnTo>
                  <a:lnTo>
                    <a:pt x="364" y="198"/>
                  </a:lnTo>
                  <a:lnTo>
                    <a:pt x="362" y="202"/>
                  </a:lnTo>
                  <a:lnTo>
                    <a:pt x="362" y="202"/>
                  </a:lnTo>
                  <a:lnTo>
                    <a:pt x="357" y="208"/>
                  </a:lnTo>
                  <a:lnTo>
                    <a:pt x="351" y="214"/>
                  </a:lnTo>
                  <a:lnTo>
                    <a:pt x="345" y="217"/>
                  </a:lnTo>
                  <a:lnTo>
                    <a:pt x="337" y="218"/>
                  </a:lnTo>
                  <a:lnTo>
                    <a:pt x="337" y="218"/>
                  </a:lnTo>
                  <a:lnTo>
                    <a:pt x="336" y="218"/>
                  </a:lnTo>
                  <a:lnTo>
                    <a:pt x="336" y="218"/>
                  </a:lnTo>
                  <a:lnTo>
                    <a:pt x="327" y="218"/>
                  </a:lnTo>
                  <a:lnTo>
                    <a:pt x="327" y="218"/>
                  </a:lnTo>
                  <a:lnTo>
                    <a:pt x="319" y="216"/>
                  </a:lnTo>
                  <a:lnTo>
                    <a:pt x="319" y="216"/>
                  </a:lnTo>
                  <a:lnTo>
                    <a:pt x="312" y="214"/>
                  </a:lnTo>
                  <a:lnTo>
                    <a:pt x="312" y="214"/>
                  </a:lnTo>
                  <a:lnTo>
                    <a:pt x="305" y="210"/>
                  </a:lnTo>
                  <a:lnTo>
                    <a:pt x="295" y="203"/>
                  </a:lnTo>
                  <a:lnTo>
                    <a:pt x="283" y="195"/>
                  </a:lnTo>
                  <a:lnTo>
                    <a:pt x="271" y="184"/>
                  </a:lnTo>
                  <a:lnTo>
                    <a:pt x="271" y="184"/>
                  </a:lnTo>
                  <a:lnTo>
                    <a:pt x="255" y="165"/>
                  </a:lnTo>
                  <a:lnTo>
                    <a:pt x="245" y="153"/>
                  </a:lnTo>
                  <a:lnTo>
                    <a:pt x="245" y="153"/>
                  </a:lnTo>
                  <a:lnTo>
                    <a:pt x="251" y="155"/>
                  </a:lnTo>
                  <a:lnTo>
                    <a:pt x="256" y="155"/>
                  </a:lnTo>
                  <a:lnTo>
                    <a:pt x="262" y="155"/>
                  </a:lnTo>
                  <a:lnTo>
                    <a:pt x="262" y="155"/>
                  </a:lnTo>
                  <a:lnTo>
                    <a:pt x="262" y="144"/>
                  </a:lnTo>
                  <a:lnTo>
                    <a:pt x="263" y="134"/>
                  </a:lnTo>
                  <a:lnTo>
                    <a:pt x="263" y="134"/>
                  </a:lnTo>
                  <a:lnTo>
                    <a:pt x="263" y="125"/>
                  </a:lnTo>
                  <a:lnTo>
                    <a:pt x="263" y="125"/>
                  </a:lnTo>
                  <a:lnTo>
                    <a:pt x="260" y="125"/>
                  </a:lnTo>
                  <a:lnTo>
                    <a:pt x="252" y="123"/>
                  </a:lnTo>
                  <a:lnTo>
                    <a:pt x="247" y="121"/>
                  </a:lnTo>
                  <a:lnTo>
                    <a:pt x="243" y="119"/>
                  </a:lnTo>
                  <a:lnTo>
                    <a:pt x="239" y="117"/>
                  </a:lnTo>
                  <a:lnTo>
                    <a:pt x="237" y="113"/>
                  </a:lnTo>
                  <a:lnTo>
                    <a:pt x="237" y="113"/>
                  </a:lnTo>
                  <a:lnTo>
                    <a:pt x="240" y="114"/>
                  </a:lnTo>
                  <a:lnTo>
                    <a:pt x="244" y="116"/>
                  </a:lnTo>
                  <a:lnTo>
                    <a:pt x="249" y="117"/>
                  </a:lnTo>
                  <a:lnTo>
                    <a:pt x="249" y="117"/>
                  </a:lnTo>
                  <a:lnTo>
                    <a:pt x="259" y="116"/>
                  </a:lnTo>
                  <a:lnTo>
                    <a:pt x="263" y="116"/>
                  </a:lnTo>
                  <a:lnTo>
                    <a:pt x="263" y="116"/>
                  </a:lnTo>
                  <a:lnTo>
                    <a:pt x="264" y="105"/>
                  </a:lnTo>
                  <a:lnTo>
                    <a:pt x="266" y="96"/>
                  </a:lnTo>
                  <a:lnTo>
                    <a:pt x="266" y="96"/>
                  </a:lnTo>
                  <a:lnTo>
                    <a:pt x="266" y="87"/>
                  </a:lnTo>
                  <a:lnTo>
                    <a:pt x="266" y="87"/>
                  </a:lnTo>
                  <a:lnTo>
                    <a:pt x="259" y="87"/>
                  </a:lnTo>
                  <a:lnTo>
                    <a:pt x="249" y="86"/>
                  </a:lnTo>
                  <a:lnTo>
                    <a:pt x="249" y="86"/>
                  </a:lnTo>
                  <a:lnTo>
                    <a:pt x="243" y="82"/>
                  </a:lnTo>
                  <a:lnTo>
                    <a:pt x="239" y="80"/>
                  </a:lnTo>
                  <a:lnTo>
                    <a:pt x="237" y="76"/>
                  </a:lnTo>
                  <a:lnTo>
                    <a:pt x="237" y="76"/>
                  </a:lnTo>
                  <a:lnTo>
                    <a:pt x="240" y="77"/>
                  </a:lnTo>
                  <a:lnTo>
                    <a:pt x="248" y="80"/>
                  </a:lnTo>
                  <a:lnTo>
                    <a:pt x="248" y="80"/>
                  </a:lnTo>
                  <a:lnTo>
                    <a:pt x="255" y="80"/>
                  </a:lnTo>
                  <a:lnTo>
                    <a:pt x="261" y="79"/>
                  </a:lnTo>
                  <a:lnTo>
                    <a:pt x="264" y="79"/>
                  </a:lnTo>
                  <a:lnTo>
                    <a:pt x="267" y="77"/>
                  </a:lnTo>
                  <a:lnTo>
                    <a:pt x="267" y="77"/>
                  </a:lnTo>
                  <a:lnTo>
                    <a:pt x="267" y="59"/>
                  </a:lnTo>
                  <a:lnTo>
                    <a:pt x="267" y="59"/>
                  </a:lnTo>
                  <a:lnTo>
                    <a:pt x="267" y="54"/>
                  </a:lnTo>
                  <a:lnTo>
                    <a:pt x="267" y="49"/>
                  </a:lnTo>
                  <a:lnTo>
                    <a:pt x="267" y="49"/>
                  </a:lnTo>
                  <a:lnTo>
                    <a:pt x="263" y="49"/>
                  </a:lnTo>
                  <a:lnTo>
                    <a:pt x="258" y="47"/>
                  </a:lnTo>
                  <a:lnTo>
                    <a:pt x="249" y="44"/>
                  </a:lnTo>
                  <a:lnTo>
                    <a:pt x="245" y="42"/>
                  </a:lnTo>
                  <a:lnTo>
                    <a:pt x="241" y="38"/>
                  </a:lnTo>
                  <a:lnTo>
                    <a:pt x="241" y="38"/>
                  </a:lnTo>
                  <a:lnTo>
                    <a:pt x="240" y="36"/>
                  </a:lnTo>
                  <a:lnTo>
                    <a:pt x="239" y="34"/>
                  </a:lnTo>
                  <a:lnTo>
                    <a:pt x="241" y="29"/>
                  </a:lnTo>
                  <a:lnTo>
                    <a:pt x="241" y="29"/>
                  </a:lnTo>
                  <a:lnTo>
                    <a:pt x="221" y="20"/>
                  </a:lnTo>
                  <a:lnTo>
                    <a:pt x="221" y="20"/>
                  </a:lnTo>
                  <a:lnTo>
                    <a:pt x="223" y="17"/>
                  </a:lnTo>
                  <a:lnTo>
                    <a:pt x="224" y="14"/>
                  </a:lnTo>
                  <a:lnTo>
                    <a:pt x="225" y="12"/>
                  </a:lnTo>
                  <a:lnTo>
                    <a:pt x="225" y="12"/>
                  </a:lnTo>
                  <a:lnTo>
                    <a:pt x="224" y="8"/>
                  </a:lnTo>
                  <a:lnTo>
                    <a:pt x="221" y="6"/>
                  </a:lnTo>
                  <a:lnTo>
                    <a:pt x="216" y="5"/>
                  </a:lnTo>
                  <a:lnTo>
                    <a:pt x="211" y="5"/>
                  </a:lnTo>
                  <a:lnTo>
                    <a:pt x="211" y="5"/>
                  </a:lnTo>
                  <a:lnTo>
                    <a:pt x="208" y="6"/>
                  </a:lnTo>
                  <a:lnTo>
                    <a:pt x="204" y="8"/>
                  </a:lnTo>
                  <a:lnTo>
                    <a:pt x="202" y="12"/>
                  </a:lnTo>
                  <a:lnTo>
                    <a:pt x="176" y="0"/>
                  </a:lnTo>
                  <a:lnTo>
                    <a:pt x="155" y="21"/>
                  </a:lnTo>
                  <a:lnTo>
                    <a:pt x="155" y="21"/>
                  </a:lnTo>
                  <a:lnTo>
                    <a:pt x="155" y="22"/>
                  </a:lnTo>
                  <a:lnTo>
                    <a:pt x="154" y="24"/>
                  </a:lnTo>
                  <a:lnTo>
                    <a:pt x="154" y="27"/>
                  </a:lnTo>
                  <a:lnTo>
                    <a:pt x="154" y="27"/>
                  </a:lnTo>
                  <a:lnTo>
                    <a:pt x="154" y="28"/>
                  </a:lnTo>
                  <a:lnTo>
                    <a:pt x="154" y="29"/>
                  </a:lnTo>
                  <a:lnTo>
                    <a:pt x="154" y="29"/>
                  </a:lnTo>
                  <a:lnTo>
                    <a:pt x="148" y="36"/>
                  </a:lnTo>
                  <a:lnTo>
                    <a:pt x="148" y="36"/>
                  </a:lnTo>
                  <a:lnTo>
                    <a:pt x="143" y="42"/>
                  </a:lnTo>
                  <a:lnTo>
                    <a:pt x="143" y="42"/>
                  </a:lnTo>
                  <a:lnTo>
                    <a:pt x="141" y="46"/>
                  </a:lnTo>
                  <a:lnTo>
                    <a:pt x="140" y="50"/>
                  </a:lnTo>
                  <a:lnTo>
                    <a:pt x="140" y="50"/>
                  </a:lnTo>
                  <a:lnTo>
                    <a:pt x="140" y="51"/>
                  </a:lnTo>
                  <a:lnTo>
                    <a:pt x="140" y="53"/>
                  </a:lnTo>
                  <a:lnTo>
                    <a:pt x="142" y="58"/>
                  </a:lnTo>
                  <a:lnTo>
                    <a:pt x="147" y="62"/>
                  </a:lnTo>
                  <a:lnTo>
                    <a:pt x="148" y="64"/>
                  </a:lnTo>
                  <a:lnTo>
                    <a:pt x="148" y="64"/>
                  </a:lnTo>
                  <a:lnTo>
                    <a:pt x="149" y="62"/>
                  </a:lnTo>
                  <a:lnTo>
                    <a:pt x="149" y="62"/>
                  </a:lnTo>
                  <a:lnTo>
                    <a:pt x="149" y="62"/>
                  </a:lnTo>
                  <a:lnTo>
                    <a:pt x="154" y="66"/>
                  </a:lnTo>
                  <a:lnTo>
                    <a:pt x="154" y="66"/>
                  </a:lnTo>
                  <a:lnTo>
                    <a:pt x="155" y="64"/>
                  </a:lnTo>
                  <a:lnTo>
                    <a:pt x="156" y="60"/>
                  </a:lnTo>
                  <a:lnTo>
                    <a:pt x="156" y="60"/>
                  </a:lnTo>
                  <a:lnTo>
                    <a:pt x="160" y="55"/>
                  </a:lnTo>
                  <a:lnTo>
                    <a:pt x="164" y="52"/>
                  </a:lnTo>
                  <a:lnTo>
                    <a:pt x="164" y="52"/>
                  </a:lnTo>
                  <a:lnTo>
                    <a:pt x="169" y="50"/>
                  </a:lnTo>
                  <a:lnTo>
                    <a:pt x="174" y="50"/>
                  </a:lnTo>
                  <a:lnTo>
                    <a:pt x="174" y="50"/>
                  </a:lnTo>
                  <a:lnTo>
                    <a:pt x="178" y="50"/>
                  </a:lnTo>
                  <a:lnTo>
                    <a:pt x="181" y="52"/>
                  </a:lnTo>
                  <a:lnTo>
                    <a:pt x="181" y="52"/>
                  </a:lnTo>
                  <a:lnTo>
                    <a:pt x="184" y="55"/>
                  </a:lnTo>
                  <a:lnTo>
                    <a:pt x="185" y="60"/>
                  </a:lnTo>
                  <a:lnTo>
                    <a:pt x="186" y="65"/>
                  </a:lnTo>
                  <a:lnTo>
                    <a:pt x="185" y="68"/>
                  </a:lnTo>
                  <a:lnTo>
                    <a:pt x="185" y="68"/>
                  </a:lnTo>
                  <a:lnTo>
                    <a:pt x="182" y="66"/>
                  </a:lnTo>
                  <a:lnTo>
                    <a:pt x="182" y="66"/>
                  </a:lnTo>
                  <a:lnTo>
                    <a:pt x="179" y="65"/>
                  </a:lnTo>
                  <a:lnTo>
                    <a:pt x="174" y="64"/>
                  </a:lnTo>
                  <a:lnTo>
                    <a:pt x="167" y="64"/>
                  </a:lnTo>
                  <a:lnTo>
                    <a:pt x="159" y="65"/>
                  </a:lnTo>
                  <a:lnTo>
                    <a:pt x="159" y="65"/>
                  </a:lnTo>
                  <a:lnTo>
                    <a:pt x="152" y="68"/>
                  </a:lnTo>
                  <a:lnTo>
                    <a:pt x="139" y="73"/>
                  </a:lnTo>
                  <a:lnTo>
                    <a:pt x="139" y="73"/>
                  </a:lnTo>
                  <a:lnTo>
                    <a:pt x="134" y="74"/>
                  </a:lnTo>
                  <a:lnTo>
                    <a:pt x="132" y="74"/>
                  </a:lnTo>
                  <a:lnTo>
                    <a:pt x="129" y="72"/>
                  </a:lnTo>
                  <a:lnTo>
                    <a:pt x="127" y="69"/>
                  </a:lnTo>
                  <a:lnTo>
                    <a:pt x="127" y="69"/>
                  </a:lnTo>
                  <a:lnTo>
                    <a:pt x="127" y="66"/>
                  </a:lnTo>
                  <a:lnTo>
                    <a:pt x="128" y="64"/>
                  </a:lnTo>
                  <a:lnTo>
                    <a:pt x="128" y="61"/>
                  </a:lnTo>
                  <a:lnTo>
                    <a:pt x="128" y="61"/>
                  </a:lnTo>
                  <a:lnTo>
                    <a:pt x="125" y="64"/>
                  </a:lnTo>
                  <a:lnTo>
                    <a:pt x="122" y="66"/>
                  </a:lnTo>
                  <a:lnTo>
                    <a:pt x="120" y="69"/>
                  </a:lnTo>
                  <a:lnTo>
                    <a:pt x="120" y="69"/>
                  </a:lnTo>
                  <a:lnTo>
                    <a:pt x="119" y="74"/>
                  </a:lnTo>
                  <a:lnTo>
                    <a:pt x="120" y="79"/>
                  </a:lnTo>
                  <a:lnTo>
                    <a:pt x="122" y="81"/>
                  </a:lnTo>
                  <a:lnTo>
                    <a:pt x="127" y="83"/>
                  </a:lnTo>
                  <a:lnTo>
                    <a:pt x="127" y="83"/>
                  </a:lnTo>
                  <a:lnTo>
                    <a:pt x="132" y="83"/>
                  </a:lnTo>
                  <a:lnTo>
                    <a:pt x="137" y="82"/>
                  </a:lnTo>
                  <a:lnTo>
                    <a:pt x="148" y="77"/>
                  </a:lnTo>
                  <a:lnTo>
                    <a:pt x="148" y="77"/>
                  </a:lnTo>
                  <a:lnTo>
                    <a:pt x="158" y="72"/>
                  </a:lnTo>
                  <a:lnTo>
                    <a:pt x="158" y="72"/>
                  </a:lnTo>
                  <a:lnTo>
                    <a:pt x="163" y="71"/>
                  </a:lnTo>
                  <a:lnTo>
                    <a:pt x="166" y="69"/>
                  </a:lnTo>
                  <a:lnTo>
                    <a:pt x="170" y="71"/>
                  </a:lnTo>
                  <a:lnTo>
                    <a:pt x="174" y="72"/>
                  </a:lnTo>
                  <a:lnTo>
                    <a:pt x="174" y="72"/>
                  </a:lnTo>
                  <a:lnTo>
                    <a:pt x="180" y="75"/>
                  </a:lnTo>
                  <a:lnTo>
                    <a:pt x="182" y="76"/>
                  </a:lnTo>
                  <a:lnTo>
                    <a:pt x="182" y="76"/>
                  </a:lnTo>
                  <a:lnTo>
                    <a:pt x="180" y="80"/>
                  </a:lnTo>
                  <a:lnTo>
                    <a:pt x="177" y="82"/>
                  </a:lnTo>
                  <a:lnTo>
                    <a:pt x="172" y="82"/>
                  </a:lnTo>
                  <a:lnTo>
                    <a:pt x="172" y="82"/>
                  </a:lnTo>
                  <a:lnTo>
                    <a:pt x="167" y="82"/>
                  </a:lnTo>
                  <a:lnTo>
                    <a:pt x="164" y="81"/>
                  </a:lnTo>
                  <a:lnTo>
                    <a:pt x="162" y="79"/>
                  </a:lnTo>
                  <a:lnTo>
                    <a:pt x="159" y="76"/>
                  </a:lnTo>
                  <a:lnTo>
                    <a:pt x="159" y="76"/>
                  </a:lnTo>
                  <a:lnTo>
                    <a:pt x="157" y="81"/>
                  </a:lnTo>
                  <a:lnTo>
                    <a:pt x="157" y="81"/>
                  </a:lnTo>
                  <a:lnTo>
                    <a:pt x="157" y="83"/>
                  </a:lnTo>
                  <a:lnTo>
                    <a:pt x="157" y="86"/>
                  </a:lnTo>
                  <a:lnTo>
                    <a:pt x="157" y="87"/>
                  </a:lnTo>
                  <a:lnTo>
                    <a:pt x="157" y="89"/>
                  </a:lnTo>
                  <a:lnTo>
                    <a:pt x="157" y="89"/>
                  </a:lnTo>
                  <a:lnTo>
                    <a:pt x="156" y="90"/>
                  </a:lnTo>
                  <a:lnTo>
                    <a:pt x="154" y="92"/>
                  </a:lnTo>
                  <a:lnTo>
                    <a:pt x="149" y="96"/>
                  </a:lnTo>
                  <a:lnTo>
                    <a:pt x="149" y="96"/>
                  </a:lnTo>
                  <a:lnTo>
                    <a:pt x="143" y="99"/>
                  </a:lnTo>
                  <a:lnTo>
                    <a:pt x="137" y="101"/>
                  </a:lnTo>
                  <a:lnTo>
                    <a:pt x="137" y="101"/>
                  </a:lnTo>
                  <a:lnTo>
                    <a:pt x="142" y="111"/>
                  </a:lnTo>
                  <a:lnTo>
                    <a:pt x="142" y="111"/>
                  </a:lnTo>
                  <a:lnTo>
                    <a:pt x="147" y="118"/>
                  </a:lnTo>
                  <a:lnTo>
                    <a:pt x="149" y="123"/>
                  </a:lnTo>
                  <a:lnTo>
                    <a:pt x="151" y="126"/>
                  </a:lnTo>
                  <a:lnTo>
                    <a:pt x="151" y="126"/>
                  </a:lnTo>
                  <a:lnTo>
                    <a:pt x="156" y="125"/>
                  </a:lnTo>
                  <a:lnTo>
                    <a:pt x="164" y="121"/>
                  </a:lnTo>
                  <a:lnTo>
                    <a:pt x="164" y="121"/>
                  </a:lnTo>
                  <a:lnTo>
                    <a:pt x="170" y="117"/>
                  </a:lnTo>
                  <a:lnTo>
                    <a:pt x="173" y="112"/>
                  </a:lnTo>
                  <a:lnTo>
                    <a:pt x="173" y="112"/>
                  </a:lnTo>
                  <a:lnTo>
                    <a:pt x="169" y="123"/>
                  </a:lnTo>
                  <a:lnTo>
                    <a:pt x="164" y="128"/>
                  </a:lnTo>
                  <a:lnTo>
                    <a:pt x="160" y="133"/>
                  </a:lnTo>
                  <a:lnTo>
                    <a:pt x="157" y="136"/>
                  </a:lnTo>
                  <a:lnTo>
                    <a:pt x="157" y="136"/>
                  </a:lnTo>
                  <a:lnTo>
                    <a:pt x="141" y="147"/>
                  </a:lnTo>
                  <a:lnTo>
                    <a:pt x="120" y="158"/>
                  </a:lnTo>
                  <a:lnTo>
                    <a:pt x="108" y="165"/>
                  </a:lnTo>
                  <a:lnTo>
                    <a:pt x="96" y="170"/>
                  </a:lnTo>
                  <a:lnTo>
                    <a:pt x="84" y="175"/>
                  </a:lnTo>
                  <a:lnTo>
                    <a:pt x="72" y="177"/>
                  </a:lnTo>
                  <a:lnTo>
                    <a:pt x="72" y="177"/>
                  </a:lnTo>
                  <a:lnTo>
                    <a:pt x="68" y="176"/>
                  </a:lnTo>
                  <a:lnTo>
                    <a:pt x="63" y="175"/>
                  </a:lnTo>
                  <a:lnTo>
                    <a:pt x="54" y="169"/>
                  </a:lnTo>
                  <a:lnTo>
                    <a:pt x="47" y="163"/>
                  </a:lnTo>
                  <a:lnTo>
                    <a:pt x="41" y="157"/>
                  </a:lnTo>
                  <a:lnTo>
                    <a:pt x="41" y="157"/>
                  </a:lnTo>
                  <a:lnTo>
                    <a:pt x="40" y="157"/>
                  </a:lnTo>
                  <a:lnTo>
                    <a:pt x="39" y="156"/>
                  </a:lnTo>
                  <a:lnTo>
                    <a:pt x="36" y="157"/>
                  </a:lnTo>
                  <a:lnTo>
                    <a:pt x="32" y="159"/>
                  </a:lnTo>
                  <a:lnTo>
                    <a:pt x="32" y="159"/>
                  </a:lnTo>
                  <a:lnTo>
                    <a:pt x="30" y="159"/>
                  </a:lnTo>
                  <a:lnTo>
                    <a:pt x="25" y="159"/>
                  </a:lnTo>
                  <a:lnTo>
                    <a:pt x="20" y="161"/>
                  </a:lnTo>
                  <a:lnTo>
                    <a:pt x="16" y="163"/>
                  </a:lnTo>
                  <a:lnTo>
                    <a:pt x="14" y="165"/>
                  </a:lnTo>
                  <a:lnTo>
                    <a:pt x="14" y="165"/>
                  </a:lnTo>
                  <a:lnTo>
                    <a:pt x="15" y="166"/>
                  </a:lnTo>
                  <a:lnTo>
                    <a:pt x="17" y="166"/>
                  </a:lnTo>
                  <a:lnTo>
                    <a:pt x="22" y="165"/>
                  </a:lnTo>
                  <a:lnTo>
                    <a:pt x="25" y="166"/>
                  </a:lnTo>
                  <a:lnTo>
                    <a:pt x="25" y="166"/>
                  </a:lnTo>
                  <a:lnTo>
                    <a:pt x="26" y="168"/>
                  </a:lnTo>
                  <a:lnTo>
                    <a:pt x="26" y="169"/>
                  </a:lnTo>
                  <a:lnTo>
                    <a:pt x="25" y="170"/>
                  </a:lnTo>
                  <a:lnTo>
                    <a:pt x="24" y="172"/>
                  </a:lnTo>
                  <a:lnTo>
                    <a:pt x="24" y="172"/>
                  </a:lnTo>
                  <a:lnTo>
                    <a:pt x="25" y="173"/>
                  </a:lnTo>
                  <a:lnTo>
                    <a:pt x="26" y="176"/>
                  </a:lnTo>
                  <a:lnTo>
                    <a:pt x="32" y="178"/>
                  </a:lnTo>
                  <a:lnTo>
                    <a:pt x="45" y="183"/>
                  </a:lnTo>
                  <a:lnTo>
                    <a:pt x="45" y="183"/>
                  </a:lnTo>
                  <a:lnTo>
                    <a:pt x="46" y="184"/>
                  </a:lnTo>
                  <a:lnTo>
                    <a:pt x="45" y="185"/>
                  </a:lnTo>
                  <a:lnTo>
                    <a:pt x="45" y="185"/>
                  </a:lnTo>
                  <a:lnTo>
                    <a:pt x="38" y="184"/>
                  </a:lnTo>
                  <a:lnTo>
                    <a:pt x="32" y="181"/>
                  </a:lnTo>
                  <a:lnTo>
                    <a:pt x="24" y="178"/>
                  </a:lnTo>
                  <a:lnTo>
                    <a:pt x="24" y="178"/>
                  </a:lnTo>
                  <a:lnTo>
                    <a:pt x="18" y="177"/>
                  </a:lnTo>
                  <a:lnTo>
                    <a:pt x="15" y="177"/>
                  </a:lnTo>
                  <a:lnTo>
                    <a:pt x="13" y="179"/>
                  </a:lnTo>
                  <a:lnTo>
                    <a:pt x="11" y="181"/>
                  </a:lnTo>
                  <a:lnTo>
                    <a:pt x="11" y="181"/>
                  </a:lnTo>
                  <a:lnTo>
                    <a:pt x="11" y="183"/>
                  </a:lnTo>
                  <a:lnTo>
                    <a:pt x="10" y="183"/>
                  </a:lnTo>
                  <a:lnTo>
                    <a:pt x="6" y="185"/>
                  </a:lnTo>
                  <a:lnTo>
                    <a:pt x="5" y="186"/>
                  </a:lnTo>
                  <a:lnTo>
                    <a:pt x="2" y="190"/>
                  </a:lnTo>
                  <a:lnTo>
                    <a:pt x="1" y="193"/>
                  </a:lnTo>
                  <a:lnTo>
                    <a:pt x="0" y="199"/>
                  </a:lnTo>
                  <a:lnTo>
                    <a:pt x="0" y="199"/>
                  </a:lnTo>
                  <a:lnTo>
                    <a:pt x="1" y="198"/>
                  </a:lnTo>
                  <a:lnTo>
                    <a:pt x="5" y="194"/>
                  </a:lnTo>
                  <a:lnTo>
                    <a:pt x="9" y="192"/>
                  </a:lnTo>
                  <a:lnTo>
                    <a:pt x="10" y="191"/>
                  </a:lnTo>
                  <a:lnTo>
                    <a:pt x="11" y="192"/>
                  </a:lnTo>
                  <a:lnTo>
                    <a:pt x="11" y="192"/>
                  </a:lnTo>
                  <a:lnTo>
                    <a:pt x="13" y="196"/>
                  </a:lnTo>
                  <a:lnTo>
                    <a:pt x="16" y="199"/>
                  </a:lnTo>
                  <a:lnTo>
                    <a:pt x="21" y="199"/>
                  </a:lnTo>
                  <a:lnTo>
                    <a:pt x="26" y="199"/>
                  </a:lnTo>
                  <a:lnTo>
                    <a:pt x="37" y="198"/>
                  </a:lnTo>
                  <a:lnTo>
                    <a:pt x="40" y="198"/>
                  </a:lnTo>
                  <a:lnTo>
                    <a:pt x="44" y="198"/>
                  </a:lnTo>
                  <a:lnTo>
                    <a:pt x="44" y="198"/>
                  </a:lnTo>
                  <a:lnTo>
                    <a:pt x="44" y="199"/>
                  </a:lnTo>
                  <a:lnTo>
                    <a:pt x="43" y="199"/>
                  </a:lnTo>
                  <a:lnTo>
                    <a:pt x="40" y="200"/>
                  </a:lnTo>
                  <a:lnTo>
                    <a:pt x="32" y="201"/>
                  </a:lnTo>
                  <a:lnTo>
                    <a:pt x="28" y="202"/>
                  </a:lnTo>
                  <a:lnTo>
                    <a:pt x="24" y="205"/>
                  </a:lnTo>
                  <a:lnTo>
                    <a:pt x="22" y="206"/>
                  </a:lnTo>
                  <a:lnTo>
                    <a:pt x="22" y="208"/>
                  </a:lnTo>
                  <a:lnTo>
                    <a:pt x="22" y="209"/>
                  </a:lnTo>
                  <a:lnTo>
                    <a:pt x="22" y="209"/>
                  </a:lnTo>
                  <a:lnTo>
                    <a:pt x="21" y="212"/>
                  </a:lnTo>
                  <a:lnTo>
                    <a:pt x="17" y="216"/>
                  </a:lnTo>
                  <a:lnTo>
                    <a:pt x="16" y="218"/>
                  </a:lnTo>
                  <a:lnTo>
                    <a:pt x="16" y="222"/>
                  </a:lnTo>
                  <a:lnTo>
                    <a:pt x="17" y="225"/>
                  </a:lnTo>
                  <a:lnTo>
                    <a:pt x="21" y="230"/>
                  </a:lnTo>
                  <a:lnTo>
                    <a:pt x="21" y="230"/>
                  </a:lnTo>
                  <a:lnTo>
                    <a:pt x="22" y="223"/>
                  </a:lnTo>
                  <a:lnTo>
                    <a:pt x="24" y="220"/>
                  </a:lnTo>
                  <a:lnTo>
                    <a:pt x="26" y="218"/>
                  </a:lnTo>
                  <a:lnTo>
                    <a:pt x="29" y="218"/>
                  </a:lnTo>
                  <a:lnTo>
                    <a:pt x="29" y="218"/>
                  </a:lnTo>
                  <a:lnTo>
                    <a:pt x="32" y="218"/>
                  </a:lnTo>
                  <a:lnTo>
                    <a:pt x="36" y="221"/>
                  </a:lnTo>
                  <a:lnTo>
                    <a:pt x="40" y="221"/>
                  </a:lnTo>
                  <a:lnTo>
                    <a:pt x="45" y="218"/>
                  </a:lnTo>
                  <a:lnTo>
                    <a:pt x="45" y="218"/>
                  </a:lnTo>
                  <a:lnTo>
                    <a:pt x="50" y="215"/>
                  </a:lnTo>
                  <a:lnTo>
                    <a:pt x="53" y="213"/>
                  </a:lnTo>
                  <a:lnTo>
                    <a:pt x="59" y="210"/>
                  </a:lnTo>
                  <a:lnTo>
                    <a:pt x="59" y="210"/>
                  </a:lnTo>
                  <a:lnTo>
                    <a:pt x="60" y="213"/>
                  </a:lnTo>
                  <a:lnTo>
                    <a:pt x="61" y="216"/>
                  </a:lnTo>
                  <a:lnTo>
                    <a:pt x="61" y="216"/>
                  </a:lnTo>
                  <a:lnTo>
                    <a:pt x="63" y="217"/>
                  </a:lnTo>
                  <a:lnTo>
                    <a:pt x="65" y="218"/>
                  </a:lnTo>
                  <a:lnTo>
                    <a:pt x="65" y="218"/>
                  </a:lnTo>
                  <a:lnTo>
                    <a:pt x="65" y="218"/>
                  </a:lnTo>
                  <a:lnTo>
                    <a:pt x="65" y="222"/>
                  </a:lnTo>
                  <a:lnTo>
                    <a:pt x="62" y="225"/>
                  </a:lnTo>
                  <a:lnTo>
                    <a:pt x="60" y="228"/>
                  </a:lnTo>
                  <a:lnTo>
                    <a:pt x="60" y="228"/>
                  </a:lnTo>
                  <a:lnTo>
                    <a:pt x="61" y="228"/>
                  </a:lnTo>
                  <a:lnTo>
                    <a:pt x="63" y="228"/>
                  </a:lnTo>
                  <a:lnTo>
                    <a:pt x="68" y="227"/>
                  </a:lnTo>
                  <a:lnTo>
                    <a:pt x="70" y="224"/>
                  </a:lnTo>
                  <a:lnTo>
                    <a:pt x="72" y="221"/>
                  </a:lnTo>
                  <a:lnTo>
                    <a:pt x="72" y="221"/>
                  </a:lnTo>
                  <a:lnTo>
                    <a:pt x="73" y="220"/>
                  </a:lnTo>
                  <a:lnTo>
                    <a:pt x="75" y="220"/>
                  </a:lnTo>
                  <a:lnTo>
                    <a:pt x="77" y="220"/>
                  </a:lnTo>
                  <a:lnTo>
                    <a:pt x="77" y="220"/>
                  </a:lnTo>
                  <a:lnTo>
                    <a:pt x="80" y="218"/>
                  </a:lnTo>
                  <a:lnTo>
                    <a:pt x="81" y="217"/>
                  </a:lnTo>
                  <a:lnTo>
                    <a:pt x="82" y="214"/>
                  </a:lnTo>
                  <a:lnTo>
                    <a:pt x="81" y="210"/>
                  </a:lnTo>
                  <a:lnTo>
                    <a:pt x="81" y="209"/>
                  </a:lnTo>
                  <a:lnTo>
                    <a:pt x="82" y="207"/>
                  </a:lnTo>
                  <a:lnTo>
                    <a:pt x="82" y="207"/>
                  </a:lnTo>
                  <a:lnTo>
                    <a:pt x="88" y="203"/>
                  </a:lnTo>
                  <a:lnTo>
                    <a:pt x="92" y="200"/>
                  </a:lnTo>
                  <a:lnTo>
                    <a:pt x="103" y="195"/>
                  </a:lnTo>
                  <a:lnTo>
                    <a:pt x="103" y="195"/>
                  </a:lnTo>
                  <a:lnTo>
                    <a:pt x="102" y="200"/>
                  </a:lnTo>
                  <a:lnTo>
                    <a:pt x="102" y="205"/>
                  </a:lnTo>
                  <a:lnTo>
                    <a:pt x="103" y="210"/>
                  </a:lnTo>
                  <a:lnTo>
                    <a:pt x="128" y="203"/>
                  </a:lnTo>
                  <a:lnTo>
                    <a:pt x="128" y="203"/>
                  </a:lnTo>
                  <a:lnTo>
                    <a:pt x="128" y="198"/>
                  </a:lnTo>
                  <a:lnTo>
                    <a:pt x="129" y="193"/>
                  </a:lnTo>
                  <a:lnTo>
                    <a:pt x="132" y="187"/>
                  </a:lnTo>
                  <a:lnTo>
                    <a:pt x="135" y="181"/>
                  </a:lnTo>
                  <a:lnTo>
                    <a:pt x="135" y="181"/>
                  </a:lnTo>
                  <a:lnTo>
                    <a:pt x="135" y="184"/>
                  </a:lnTo>
                  <a:lnTo>
                    <a:pt x="135" y="190"/>
                  </a:lnTo>
                  <a:lnTo>
                    <a:pt x="134" y="196"/>
                  </a:lnTo>
                  <a:lnTo>
                    <a:pt x="135" y="200"/>
                  </a:lnTo>
                  <a:lnTo>
                    <a:pt x="136" y="201"/>
                  </a:lnTo>
                  <a:lnTo>
                    <a:pt x="160" y="195"/>
                  </a:lnTo>
                  <a:lnTo>
                    <a:pt x="160" y="195"/>
                  </a:lnTo>
                  <a:lnTo>
                    <a:pt x="160" y="192"/>
                  </a:lnTo>
                  <a:lnTo>
                    <a:pt x="160" y="187"/>
                  </a:lnTo>
                  <a:lnTo>
                    <a:pt x="162" y="179"/>
                  </a:lnTo>
                  <a:lnTo>
                    <a:pt x="162" y="179"/>
                  </a:lnTo>
                  <a:lnTo>
                    <a:pt x="165" y="188"/>
                  </a:lnTo>
                  <a:lnTo>
                    <a:pt x="169" y="196"/>
                  </a:lnTo>
                  <a:lnTo>
                    <a:pt x="174" y="203"/>
                  </a:lnTo>
                  <a:lnTo>
                    <a:pt x="178" y="206"/>
                  </a:lnTo>
                  <a:lnTo>
                    <a:pt x="182" y="208"/>
                  </a:lnTo>
                  <a:lnTo>
                    <a:pt x="182" y="208"/>
                  </a:lnTo>
                  <a:lnTo>
                    <a:pt x="196" y="214"/>
                  </a:lnTo>
                  <a:lnTo>
                    <a:pt x="210" y="218"/>
                  </a:lnTo>
                  <a:lnTo>
                    <a:pt x="246" y="229"/>
                  </a:lnTo>
                  <a:lnTo>
                    <a:pt x="246" y="229"/>
                  </a:lnTo>
                  <a:lnTo>
                    <a:pt x="258" y="232"/>
                  </a:lnTo>
                  <a:lnTo>
                    <a:pt x="266" y="236"/>
                  </a:lnTo>
                  <a:lnTo>
                    <a:pt x="266" y="236"/>
                  </a:lnTo>
                  <a:lnTo>
                    <a:pt x="267" y="237"/>
                  </a:lnTo>
                  <a:lnTo>
                    <a:pt x="267" y="238"/>
                  </a:lnTo>
                  <a:lnTo>
                    <a:pt x="266" y="242"/>
                  </a:lnTo>
                  <a:lnTo>
                    <a:pt x="262" y="244"/>
                  </a:lnTo>
                  <a:lnTo>
                    <a:pt x="262" y="244"/>
                  </a:lnTo>
                  <a:lnTo>
                    <a:pt x="268" y="247"/>
                  </a:lnTo>
                  <a:lnTo>
                    <a:pt x="277" y="253"/>
                  </a:lnTo>
                  <a:lnTo>
                    <a:pt x="277" y="253"/>
                  </a:lnTo>
                  <a:lnTo>
                    <a:pt x="283" y="259"/>
                  </a:lnTo>
                  <a:lnTo>
                    <a:pt x="286" y="266"/>
                  </a:lnTo>
                  <a:lnTo>
                    <a:pt x="290" y="275"/>
                  </a:lnTo>
                  <a:lnTo>
                    <a:pt x="292" y="284"/>
                  </a:lnTo>
                  <a:lnTo>
                    <a:pt x="292" y="284"/>
                  </a:lnTo>
                  <a:lnTo>
                    <a:pt x="293" y="292"/>
                  </a:lnTo>
                  <a:lnTo>
                    <a:pt x="295" y="300"/>
                  </a:lnTo>
                  <a:lnTo>
                    <a:pt x="295" y="307"/>
                  </a:lnTo>
                  <a:lnTo>
                    <a:pt x="293" y="311"/>
                  </a:lnTo>
                  <a:lnTo>
                    <a:pt x="292" y="312"/>
                  </a:lnTo>
                  <a:lnTo>
                    <a:pt x="292" y="312"/>
                  </a:lnTo>
                  <a:lnTo>
                    <a:pt x="291" y="314"/>
                  </a:lnTo>
                  <a:lnTo>
                    <a:pt x="289" y="316"/>
                  </a:lnTo>
                  <a:lnTo>
                    <a:pt x="284" y="317"/>
                  </a:lnTo>
                  <a:lnTo>
                    <a:pt x="277" y="319"/>
                  </a:lnTo>
                  <a:lnTo>
                    <a:pt x="279" y="328"/>
                  </a:lnTo>
                  <a:lnTo>
                    <a:pt x="279" y="328"/>
                  </a:lnTo>
                  <a:lnTo>
                    <a:pt x="285" y="328"/>
                  </a:lnTo>
                  <a:lnTo>
                    <a:pt x="290" y="327"/>
                  </a:lnTo>
                  <a:lnTo>
                    <a:pt x="295" y="326"/>
                  </a:lnTo>
                  <a:lnTo>
                    <a:pt x="295" y="326"/>
                  </a:lnTo>
                  <a:lnTo>
                    <a:pt x="292" y="327"/>
                  </a:lnTo>
                  <a:lnTo>
                    <a:pt x="292" y="327"/>
                  </a:lnTo>
                  <a:lnTo>
                    <a:pt x="290" y="333"/>
                  </a:lnTo>
                  <a:lnTo>
                    <a:pt x="289" y="337"/>
                  </a:lnTo>
                  <a:lnTo>
                    <a:pt x="298" y="344"/>
                  </a:lnTo>
                  <a:lnTo>
                    <a:pt x="298" y="344"/>
                  </a:lnTo>
                  <a:lnTo>
                    <a:pt x="303" y="333"/>
                  </a:lnTo>
                  <a:lnTo>
                    <a:pt x="305" y="329"/>
                  </a:lnTo>
                  <a:lnTo>
                    <a:pt x="307" y="327"/>
                  </a:lnTo>
                  <a:lnTo>
                    <a:pt x="307" y="327"/>
                  </a:lnTo>
                  <a:lnTo>
                    <a:pt x="310" y="327"/>
                  </a:lnTo>
                  <a:lnTo>
                    <a:pt x="313" y="328"/>
                  </a:lnTo>
                  <a:lnTo>
                    <a:pt x="318" y="331"/>
                  </a:lnTo>
                  <a:lnTo>
                    <a:pt x="323" y="333"/>
                  </a:lnTo>
                  <a:lnTo>
                    <a:pt x="328" y="337"/>
                  </a:lnTo>
                  <a:lnTo>
                    <a:pt x="333" y="343"/>
                  </a:lnTo>
                  <a:lnTo>
                    <a:pt x="337" y="349"/>
                  </a:lnTo>
                  <a:lnTo>
                    <a:pt x="341" y="356"/>
                  </a:lnTo>
                  <a:lnTo>
                    <a:pt x="341" y="356"/>
                  </a:lnTo>
                  <a:lnTo>
                    <a:pt x="343" y="362"/>
                  </a:lnTo>
                  <a:lnTo>
                    <a:pt x="343" y="368"/>
                  </a:lnTo>
                  <a:lnTo>
                    <a:pt x="343" y="373"/>
                  </a:lnTo>
                  <a:lnTo>
                    <a:pt x="343" y="380"/>
                  </a:lnTo>
                  <a:lnTo>
                    <a:pt x="342" y="386"/>
                  </a:lnTo>
                  <a:lnTo>
                    <a:pt x="340" y="391"/>
                  </a:lnTo>
                  <a:lnTo>
                    <a:pt x="336" y="394"/>
                  </a:lnTo>
                  <a:lnTo>
                    <a:pt x="331" y="396"/>
                  </a:lnTo>
                  <a:lnTo>
                    <a:pt x="331" y="396"/>
                  </a:lnTo>
                  <a:lnTo>
                    <a:pt x="329" y="396"/>
                  </a:lnTo>
                  <a:lnTo>
                    <a:pt x="326" y="395"/>
                  </a:lnTo>
                  <a:lnTo>
                    <a:pt x="319" y="392"/>
                  </a:lnTo>
                  <a:lnTo>
                    <a:pt x="312" y="388"/>
                  </a:lnTo>
                  <a:lnTo>
                    <a:pt x="308" y="388"/>
                  </a:lnTo>
                  <a:lnTo>
                    <a:pt x="307" y="391"/>
                  </a:lnTo>
                  <a:lnTo>
                    <a:pt x="307" y="391"/>
                  </a:lnTo>
                  <a:lnTo>
                    <a:pt x="305" y="392"/>
                  </a:lnTo>
                  <a:lnTo>
                    <a:pt x="303" y="394"/>
                  </a:lnTo>
                  <a:lnTo>
                    <a:pt x="296" y="398"/>
                  </a:lnTo>
                  <a:lnTo>
                    <a:pt x="293" y="400"/>
                  </a:lnTo>
                  <a:lnTo>
                    <a:pt x="292" y="403"/>
                  </a:lnTo>
                  <a:lnTo>
                    <a:pt x="291" y="408"/>
                  </a:lnTo>
                  <a:lnTo>
                    <a:pt x="292" y="414"/>
                  </a:lnTo>
                  <a:lnTo>
                    <a:pt x="292" y="414"/>
                  </a:lnTo>
                  <a:lnTo>
                    <a:pt x="298" y="408"/>
                  </a:lnTo>
                  <a:lnTo>
                    <a:pt x="300" y="406"/>
                  </a:lnTo>
                  <a:lnTo>
                    <a:pt x="303" y="406"/>
                  </a:lnTo>
                  <a:lnTo>
                    <a:pt x="303" y="406"/>
                  </a:lnTo>
                  <a:lnTo>
                    <a:pt x="304" y="407"/>
                  </a:lnTo>
                  <a:lnTo>
                    <a:pt x="305" y="408"/>
                  </a:lnTo>
                  <a:lnTo>
                    <a:pt x="306" y="410"/>
                  </a:lnTo>
                  <a:lnTo>
                    <a:pt x="306" y="410"/>
                  </a:lnTo>
                  <a:lnTo>
                    <a:pt x="308" y="411"/>
                  </a:lnTo>
                  <a:lnTo>
                    <a:pt x="311" y="411"/>
                  </a:lnTo>
                  <a:lnTo>
                    <a:pt x="316" y="411"/>
                  </a:lnTo>
                  <a:lnTo>
                    <a:pt x="323" y="410"/>
                  </a:lnTo>
                  <a:lnTo>
                    <a:pt x="326" y="410"/>
                  </a:lnTo>
                  <a:lnTo>
                    <a:pt x="326" y="411"/>
                  </a:lnTo>
                  <a:lnTo>
                    <a:pt x="326" y="411"/>
                  </a:lnTo>
                  <a:lnTo>
                    <a:pt x="326" y="413"/>
                  </a:lnTo>
                  <a:lnTo>
                    <a:pt x="325" y="413"/>
                  </a:lnTo>
                  <a:lnTo>
                    <a:pt x="322" y="413"/>
                  </a:lnTo>
                  <a:lnTo>
                    <a:pt x="322" y="413"/>
                  </a:lnTo>
                  <a:lnTo>
                    <a:pt x="310" y="415"/>
                  </a:lnTo>
                  <a:lnTo>
                    <a:pt x="305" y="417"/>
                  </a:lnTo>
                  <a:lnTo>
                    <a:pt x="303" y="420"/>
                  </a:lnTo>
                  <a:lnTo>
                    <a:pt x="303" y="420"/>
                  </a:lnTo>
                  <a:lnTo>
                    <a:pt x="303" y="421"/>
                  </a:lnTo>
                  <a:lnTo>
                    <a:pt x="301" y="423"/>
                  </a:lnTo>
                  <a:lnTo>
                    <a:pt x="301" y="423"/>
                  </a:lnTo>
                  <a:lnTo>
                    <a:pt x="300" y="426"/>
                  </a:lnTo>
                  <a:lnTo>
                    <a:pt x="297" y="429"/>
                  </a:lnTo>
                  <a:lnTo>
                    <a:pt x="295" y="432"/>
                  </a:lnTo>
                  <a:lnTo>
                    <a:pt x="293" y="436"/>
                  </a:lnTo>
                  <a:lnTo>
                    <a:pt x="293" y="439"/>
                  </a:lnTo>
                  <a:lnTo>
                    <a:pt x="293" y="439"/>
                  </a:lnTo>
                  <a:lnTo>
                    <a:pt x="295" y="444"/>
                  </a:lnTo>
                  <a:lnTo>
                    <a:pt x="297" y="446"/>
                  </a:lnTo>
                  <a:lnTo>
                    <a:pt x="299" y="450"/>
                  </a:lnTo>
                  <a:lnTo>
                    <a:pt x="299" y="450"/>
                  </a:lnTo>
                  <a:lnTo>
                    <a:pt x="300" y="447"/>
                  </a:lnTo>
                  <a:lnTo>
                    <a:pt x="300" y="444"/>
                  </a:lnTo>
                  <a:lnTo>
                    <a:pt x="301" y="439"/>
                  </a:lnTo>
                  <a:lnTo>
                    <a:pt x="303" y="437"/>
                  </a:lnTo>
                  <a:lnTo>
                    <a:pt x="304" y="437"/>
                  </a:lnTo>
                  <a:lnTo>
                    <a:pt x="304" y="437"/>
                  </a:lnTo>
                  <a:lnTo>
                    <a:pt x="306" y="437"/>
                  </a:lnTo>
                  <a:lnTo>
                    <a:pt x="307" y="438"/>
                  </a:lnTo>
                  <a:lnTo>
                    <a:pt x="310" y="440"/>
                  </a:lnTo>
                  <a:lnTo>
                    <a:pt x="312" y="440"/>
                  </a:lnTo>
                  <a:lnTo>
                    <a:pt x="312" y="440"/>
                  </a:lnTo>
                  <a:lnTo>
                    <a:pt x="314" y="440"/>
                  </a:lnTo>
                  <a:lnTo>
                    <a:pt x="318" y="438"/>
                  </a:lnTo>
                  <a:lnTo>
                    <a:pt x="323" y="431"/>
                  </a:lnTo>
                  <a:lnTo>
                    <a:pt x="330" y="425"/>
                  </a:lnTo>
                  <a:lnTo>
                    <a:pt x="334" y="423"/>
                  </a:lnTo>
                  <a:lnTo>
                    <a:pt x="336" y="423"/>
                  </a:lnTo>
                  <a:lnTo>
                    <a:pt x="336" y="423"/>
                  </a:lnTo>
                  <a:lnTo>
                    <a:pt x="336" y="424"/>
                  </a:lnTo>
                  <a:lnTo>
                    <a:pt x="335" y="425"/>
                  </a:lnTo>
                  <a:lnTo>
                    <a:pt x="331" y="429"/>
                  </a:lnTo>
                  <a:lnTo>
                    <a:pt x="327" y="433"/>
                  </a:lnTo>
                  <a:lnTo>
                    <a:pt x="325" y="436"/>
                  </a:lnTo>
                  <a:lnTo>
                    <a:pt x="323" y="439"/>
                  </a:lnTo>
                  <a:lnTo>
                    <a:pt x="323" y="439"/>
                  </a:lnTo>
                  <a:lnTo>
                    <a:pt x="323" y="443"/>
                  </a:lnTo>
                  <a:lnTo>
                    <a:pt x="326" y="445"/>
                  </a:lnTo>
                  <a:lnTo>
                    <a:pt x="328" y="447"/>
                  </a:lnTo>
                  <a:lnTo>
                    <a:pt x="329" y="450"/>
                  </a:lnTo>
                  <a:lnTo>
                    <a:pt x="329" y="450"/>
                  </a:lnTo>
                  <a:lnTo>
                    <a:pt x="329" y="452"/>
                  </a:lnTo>
                  <a:lnTo>
                    <a:pt x="331" y="455"/>
                  </a:lnTo>
                  <a:lnTo>
                    <a:pt x="335" y="458"/>
                  </a:lnTo>
                  <a:lnTo>
                    <a:pt x="338" y="459"/>
                  </a:lnTo>
                  <a:lnTo>
                    <a:pt x="344" y="461"/>
                  </a:lnTo>
                  <a:lnTo>
                    <a:pt x="348" y="461"/>
                  </a:lnTo>
                  <a:lnTo>
                    <a:pt x="348" y="461"/>
                  </a:lnTo>
                  <a:lnTo>
                    <a:pt x="346" y="459"/>
                  </a:lnTo>
                  <a:lnTo>
                    <a:pt x="343" y="455"/>
                  </a:lnTo>
                  <a:lnTo>
                    <a:pt x="341" y="451"/>
                  </a:lnTo>
                  <a:lnTo>
                    <a:pt x="340" y="450"/>
                  </a:lnTo>
                  <a:lnTo>
                    <a:pt x="341" y="447"/>
                  </a:lnTo>
                  <a:lnTo>
                    <a:pt x="341" y="447"/>
                  </a:lnTo>
                  <a:lnTo>
                    <a:pt x="342" y="446"/>
                  </a:lnTo>
                  <a:lnTo>
                    <a:pt x="343" y="447"/>
                  </a:lnTo>
                  <a:lnTo>
                    <a:pt x="345" y="447"/>
                  </a:lnTo>
                  <a:lnTo>
                    <a:pt x="349" y="446"/>
                  </a:lnTo>
                  <a:lnTo>
                    <a:pt x="349" y="446"/>
                  </a:lnTo>
                  <a:lnTo>
                    <a:pt x="349" y="444"/>
                  </a:lnTo>
                  <a:lnTo>
                    <a:pt x="348" y="437"/>
                  </a:lnTo>
                  <a:lnTo>
                    <a:pt x="349" y="433"/>
                  </a:lnTo>
                  <a:lnTo>
                    <a:pt x="350" y="429"/>
                  </a:lnTo>
                  <a:lnTo>
                    <a:pt x="353" y="424"/>
                  </a:lnTo>
                  <a:lnTo>
                    <a:pt x="358" y="418"/>
                  </a:lnTo>
                  <a:lnTo>
                    <a:pt x="358" y="418"/>
                  </a:lnTo>
                  <a:lnTo>
                    <a:pt x="360" y="422"/>
                  </a:lnTo>
                  <a:lnTo>
                    <a:pt x="363" y="423"/>
                  </a:lnTo>
                  <a:lnTo>
                    <a:pt x="366" y="424"/>
                  </a:lnTo>
                  <a:lnTo>
                    <a:pt x="366" y="424"/>
                  </a:lnTo>
                  <a:lnTo>
                    <a:pt x="368" y="425"/>
                  </a:lnTo>
                  <a:lnTo>
                    <a:pt x="368" y="426"/>
                  </a:lnTo>
                  <a:lnTo>
                    <a:pt x="370" y="431"/>
                  </a:lnTo>
                  <a:lnTo>
                    <a:pt x="368" y="437"/>
                  </a:lnTo>
                  <a:lnTo>
                    <a:pt x="368" y="437"/>
                  </a:lnTo>
                  <a:lnTo>
                    <a:pt x="371" y="436"/>
                  </a:lnTo>
                  <a:lnTo>
                    <a:pt x="373" y="432"/>
                  </a:lnTo>
                  <a:lnTo>
                    <a:pt x="374" y="426"/>
                  </a:lnTo>
                  <a:lnTo>
                    <a:pt x="375" y="420"/>
                  </a:lnTo>
                  <a:lnTo>
                    <a:pt x="375" y="420"/>
                  </a:lnTo>
                  <a:lnTo>
                    <a:pt x="377" y="418"/>
                  </a:lnTo>
                  <a:lnTo>
                    <a:pt x="380" y="414"/>
                  </a:lnTo>
                  <a:lnTo>
                    <a:pt x="380" y="414"/>
                  </a:lnTo>
                  <a:lnTo>
                    <a:pt x="380" y="411"/>
                  </a:lnTo>
                  <a:lnTo>
                    <a:pt x="379" y="410"/>
                  </a:lnTo>
                  <a:lnTo>
                    <a:pt x="377" y="407"/>
                  </a:lnTo>
                  <a:lnTo>
                    <a:pt x="374" y="405"/>
                  </a:lnTo>
                  <a:lnTo>
                    <a:pt x="373" y="401"/>
                  </a:lnTo>
                  <a:lnTo>
                    <a:pt x="372" y="395"/>
                  </a:lnTo>
                  <a:lnTo>
                    <a:pt x="372" y="388"/>
                  </a:lnTo>
                  <a:lnTo>
                    <a:pt x="372" y="388"/>
                  </a:lnTo>
                  <a:lnTo>
                    <a:pt x="372" y="386"/>
                  </a:lnTo>
                  <a:lnTo>
                    <a:pt x="371" y="385"/>
                  </a:lnTo>
                  <a:lnTo>
                    <a:pt x="367" y="383"/>
                  </a:lnTo>
                  <a:lnTo>
                    <a:pt x="367" y="383"/>
                  </a:lnTo>
                  <a:lnTo>
                    <a:pt x="366" y="379"/>
                  </a:lnTo>
                  <a:lnTo>
                    <a:pt x="366" y="378"/>
                  </a:lnTo>
                  <a:lnTo>
                    <a:pt x="366" y="378"/>
                  </a:lnTo>
                  <a:lnTo>
                    <a:pt x="366" y="378"/>
                  </a:lnTo>
                  <a:lnTo>
                    <a:pt x="371" y="379"/>
                  </a:lnTo>
                  <a:lnTo>
                    <a:pt x="375" y="379"/>
                  </a:lnTo>
                  <a:lnTo>
                    <a:pt x="380" y="378"/>
                  </a:lnTo>
                  <a:lnTo>
                    <a:pt x="380" y="378"/>
                  </a:lnTo>
                  <a:lnTo>
                    <a:pt x="381" y="364"/>
                  </a:lnTo>
                  <a:lnTo>
                    <a:pt x="381" y="357"/>
                  </a:lnTo>
                  <a:lnTo>
                    <a:pt x="381" y="354"/>
                  </a:lnTo>
                  <a:lnTo>
                    <a:pt x="381" y="354"/>
                  </a:lnTo>
                  <a:lnTo>
                    <a:pt x="375" y="354"/>
                  </a:lnTo>
                  <a:lnTo>
                    <a:pt x="372" y="353"/>
                  </a:lnTo>
                  <a:lnTo>
                    <a:pt x="368" y="351"/>
                  </a:lnTo>
                  <a:lnTo>
                    <a:pt x="366" y="349"/>
                  </a:lnTo>
                  <a:lnTo>
                    <a:pt x="366" y="349"/>
                  </a:lnTo>
                  <a:lnTo>
                    <a:pt x="371" y="349"/>
                  </a:lnTo>
                  <a:lnTo>
                    <a:pt x="374" y="349"/>
                  </a:lnTo>
                  <a:lnTo>
                    <a:pt x="378" y="349"/>
                  </a:lnTo>
                  <a:lnTo>
                    <a:pt x="381" y="347"/>
                  </a:lnTo>
                  <a:lnTo>
                    <a:pt x="381" y="347"/>
                  </a:lnTo>
                  <a:lnTo>
                    <a:pt x="380" y="335"/>
                  </a:lnTo>
                  <a:lnTo>
                    <a:pt x="380" y="327"/>
                  </a:lnTo>
                  <a:lnTo>
                    <a:pt x="379" y="325"/>
                  </a:lnTo>
                  <a:lnTo>
                    <a:pt x="379" y="324"/>
                  </a:lnTo>
                  <a:lnTo>
                    <a:pt x="379" y="324"/>
                  </a:lnTo>
                  <a:lnTo>
                    <a:pt x="374" y="325"/>
                  </a:lnTo>
                  <a:lnTo>
                    <a:pt x="371" y="325"/>
                  </a:lnTo>
                  <a:lnTo>
                    <a:pt x="366" y="324"/>
                  </a:lnTo>
                  <a:lnTo>
                    <a:pt x="363" y="322"/>
                  </a:lnTo>
                  <a:lnTo>
                    <a:pt x="363" y="322"/>
                  </a:lnTo>
                  <a:lnTo>
                    <a:pt x="362" y="321"/>
                  </a:lnTo>
                  <a:lnTo>
                    <a:pt x="362" y="319"/>
                  </a:lnTo>
                  <a:lnTo>
                    <a:pt x="360" y="316"/>
                  </a:lnTo>
                  <a:lnTo>
                    <a:pt x="360" y="313"/>
                  </a:lnTo>
                  <a:lnTo>
                    <a:pt x="359" y="312"/>
                  </a:lnTo>
                  <a:lnTo>
                    <a:pt x="358" y="311"/>
                  </a:lnTo>
                  <a:lnTo>
                    <a:pt x="358" y="311"/>
                  </a:lnTo>
                  <a:lnTo>
                    <a:pt x="351" y="309"/>
                  </a:lnTo>
                  <a:lnTo>
                    <a:pt x="345" y="305"/>
                  </a:lnTo>
                  <a:lnTo>
                    <a:pt x="341" y="302"/>
                  </a:lnTo>
                  <a:lnTo>
                    <a:pt x="338" y="299"/>
                  </a:lnTo>
                  <a:lnTo>
                    <a:pt x="338" y="299"/>
                  </a:lnTo>
                  <a:lnTo>
                    <a:pt x="336" y="296"/>
                  </a:lnTo>
                  <a:lnTo>
                    <a:pt x="335" y="292"/>
                  </a:lnTo>
                  <a:lnTo>
                    <a:pt x="335" y="290"/>
                  </a:lnTo>
                  <a:lnTo>
                    <a:pt x="335" y="290"/>
                  </a:lnTo>
                  <a:lnTo>
                    <a:pt x="341" y="292"/>
                  </a:lnTo>
                  <a:lnTo>
                    <a:pt x="344" y="292"/>
                  </a:lnTo>
                  <a:lnTo>
                    <a:pt x="346" y="291"/>
                  </a:lnTo>
                  <a:lnTo>
                    <a:pt x="349" y="273"/>
                  </a:lnTo>
                  <a:lnTo>
                    <a:pt x="349" y="273"/>
                  </a:lnTo>
                  <a:lnTo>
                    <a:pt x="346" y="273"/>
                  </a:lnTo>
                  <a:lnTo>
                    <a:pt x="342" y="272"/>
                  </a:lnTo>
                  <a:lnTo>
                    <a:pt x="342" y="272"/>
                  </a:lnTo>
                  <a:lnTo>
                    <a:pt x="340" y="269"/>
                  </a:lnTo>
                  <a:lnTo>
                    <a:pt x="337" y="267"/>
                  </a:lnTo>
                  <a:lnTo>
                    <a:pt x="335" y="265"/>
                  </a:lnTo>
                  <a:lnTo>
                    <a:pt x="335" y="265"/>
                  </a:lnTo>
                  <a:lnTo>
                    <a:pt x="337" y="266"/>
                  </a:lnTo>
                  <a:lnTo>
                    <a:pt x="342" y="267"/>
                  </a:lnTo>
                  <a:lnTo>
                    <a:pt x="342" y="267"/>
                  </a:lnTo>
                  <a:lnTo>
                    <a:pt x="348" y="267"/>
                  </a:lnTo>
                  <a:lnTo>
                    <a:pt x="349" y="266"/>
                  </a:lnTo>
                  <a:lnTo>
                    <a:pt x="352" y="245"/>
                  </a:lnTo>
                  <a:lnTo>
                    <a:pt x="352" y="245"/>
                  </a:lnTo>
                  <a:lnTo>
                    <a:pt x="348" y="245"/>
                  </a:lnTo>
                  <a:lnTo>
                    <a:pt x="345" y="244"/>
                  </a:lnTo>
                  <a:lnTo>
                    <a:pt x="342" y="243"/>
                  </a:lnTo>
                  <a:lnTo>
                    <a:pt x="341" y="239"/>
                  </a:lnTo>
                  <a:lnTo>
                    <a:pt x="341" y="238"/>
                  </a:lnTo>
                  <a:lnTo>
                    <a:pt x="341" y="238"/>
                  </a:lnTo>
                  <a:lnTo>
                    <a:pt x="348" y="236"/>
                  </a:lnTo>
                  <a:lnTo>
                    <a:pt x="355" y="232"/>
                  </a:lnTo>
                  <a:lnTo>
                    <a:pt x="360" y="228"/>
                  </a:lnTo>
                  <a:lnTo>
                    <a:pt x="366" y="223"/>
                  </a:lnTo>
                  <a:lnTo>
                    <a:pt x="371" y="217"/>
                  </a:lnTo>
                  <a:lnTo>
                    <a:pt x="374" y="210"/>
                  </a:lnTo>
                  <a:lnTo>
                    <a:pt x="377" y="205"/>
                  </a:lnTo>
                  <a:lnTo>
                    <a:pt x="379" y="198"/>
                  </a:lnTo>
                  <a:lnTo>
                    <a:pt x="379" y="198"/>
                  </a:lnTo>
                  <a:lnTo>
                    <a:pt x="383" y="200"/>
                  </a:lnTo>
                  <a:lnTo>
                    <a:pt x="387" y="200"/>
                  </a:lnTo>
                  <a:lnTo>
                    <a:pt x="390" y="200"/>
                  </a:lnTo>
                  <a:lnTo>
                    <a:pt x="390" y="200"/>
                  </a:lnTo>
                  <a:lnTo>
                    <a:pt x="390" y="192"/>
                  </a:lnTo>
                  <a:lnTo>
                    <a:pt x="390" y="183"/>
                  </a:lnTo>
                  <a:lnTo>
                    <a:pt x="390" y="183"/>
                  </a:lnTo>
                  <a:lnTo>
                    <a:pt x="386" y="181"/>
                  </a:lnTo>
                  <a:lnTo>
                    <a:pt x="382" y="180"/>
                  </a:lnTo>
                  <a:lnTo>
                    <a:pt x="380" y="1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p:cNvSpPr>
            <a:spLocks noGrp="1"/>
          </p:cNvSpPr>
          <p:nvPr userDrawn="1">
            <p:ph type="subTitle" idx="1"/>
          </p:nvPr>
        </p:nvSpPr>
        <p:spPr>
          <a:xfrm>
            <a:off x="488868" y="4677139"/>
            <a:ext cx="4647027" cy="2016224"/>
          </a:xfrm>
        </p:spPr>
        <p:txBody>
          <a:bodyPr>
            <a:normAutofit/>
          </a:bodyPr>
          <a:lstStyle>
            <a:lvl1pPr marL="0" indent="0" algn="l">
              <a:spcBef>
                <a:spcPts val="0"/>
              </a:spcBef>
              <a:buNone/>
              <a:defRPr sz="2400">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10" name="Otsikko"/>
          <p:cNvSpPr>
            <a:spLocks noGrp="1"/>
          </p:cNvSpPr>
          <p:nvPr userDrawn="1">
            <p:ph type="ctrTitle"/>
          </p:nvPr>
        </p:nvSpPr>
        <p:spPr>
          <a:xfrm>
            <a:off x="488869" y="548680"/>
            <a:ext cx="4647025" cy="3956083"/>
          </a:xfrm>
        </p:spPr>
        <p:txBody>
          <a:bodyPr anchor="b" anchorCtr="0">
            <a:noAutofit/>
          </a:bodyPr>
          <a:lstStyle>
            <a:lvl1pPr algn="l">
              <a:defRPr sz="5333">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14742845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ots. perustyyl. napsautt.</a:t>
            </a:r>
            <a:endParaRPr lang="fi-FI" noProof="0" dirty="0"/>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C5E01554-BD96-489C-AC34-A7B4D28A369C}" type="datetime1">
              <a:rPr lang="fi-FI" noProof="0" smtClean="0"/>
              <a:t>13.12.2021</a:t>
            </a:fld>
            <a:endParaRPr lang="fi-FI" noProof="0" dirty="0"/>
          </a:p>
        </p:txBody>
      </p:sp>
      <p:sp>
        <p:nvSpPr>
          <p:cNvPr id="5" name="Footer Placeholder 4"/>
          <p:cNvSpPr>
            <a:spLocks noGrp="1"/>
          </p:cNvSpPr>
          <p:nvPr>
            <p:ph type="ftr" sz="quarter" idx="11"/>
          </p:nvPr>
        </p:nvSpPr>
        <p:spPr/>
        <p:txBody>
          <a:bodyPr/>
          <a:lstStyle/>
          <a:p>
            <a:r>
              <a:rPr lang="fi-FI" noProof="0"/>
              <a:t>Esityksen nimi ja tekijä</a:t>
            </a:r>
            <a:endParaRPr lang="fi-FI" noProof="0" dirty="0"/>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dirty="0"/>
          </a:p>
        </p:txBody>
      </p:sp>
    </p:spTree>
    <p:extLst>
      <p:ext uri="{BB962C8B-B14F-4D97-AF65-F5344CB8AC3E}">
        <p14:creationId xmlns:p14="http://schemas.microsoft.com/office/powerpoint/2010/main" val="129482115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Otsikko ja sisältö tyhjä">
    <p:spTree>
      <p:nvGrpSpPr>
        <p:cNvPr id="1" name=""/>
        <p:cNvGrpSpPr/>
        <p:nvPr/>
      </p:nvGrpSpPr>
      <p:grpSpPr>
        <a:xfrm>
          <a:off x="0" y="0"/>
          <a:ext cx="0" cy="0"/>
          <a:chOff x="0" y="0"/>
          <a:chExt cx="0" cy="0"/>
        </a:xfrm>
      </p:grpSpPr>
      <p:sp>
        <p:nvSpPr>
          <p:cNvPr id="13"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9"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0"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
        <p:nvSpPr>
          <p:cNvPr id="3" name="Sisällön paikkamerkki"/>
          <p:cNvSpPr>
            <a:spLocks noGrp="1"/>
          </p:cNvSpPr>
          <p:nvPr>
            <p:ph idx="1"/>
          </p:nvPr>
        </p:nvSpPr>
        <p:spPr>
          <a:xfrm>
            <a:off x="577047" y="1881330"/>
            <a:ext cx="10965805" cy="4524001"/>
          </a:xfrm>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Otsikko"/>
          <p:cNvSpPr>
            <a:spLocks noGrp="1"/>
          </p:cNvSpPr>
          <p:nvPr>
            <p:ph type="title"/>
          </p:nvPr>
        </p:nvSpPr>
        <p:spPr>
          <a:xfrm>
            <a:off x="577047" y="313787"/>
            <a:ext cx="10965805" cy="1299027"/>
          </a:xfrm>
        </p:spPr>
        <p:txBody>
          <a:bodyPr/>
          <a:lstStyle>
            <a:lvl1pPr>
              <a:defRPr>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148444732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9_Kuvapaikka vaaka">
    <p:spTree>
      <p:nvGrpSpPr>
        <p:cNvPr id="1" name=""/>
        <p:cNvGrpSpPr/>
        <p:nvPr/>
      </p:nvGrpSpPr>
      <p:grpSpPr>
        <a:xfrm>
          <a:off x="0" y="0"/>
          <a:ext cx="0" cy="0"/>
          <a:chOff x="0" y="0"/>
          <a:chExt cx="0" cy="0"/>
        </a:xfrm>
      </p:grpSpPr>
      <p:sp>
        <p:nvSpPr>
          <p:cNvPr id="3" name="Sisällön paikkamerkki"/>
          <p:cNvSpPr>
            <a:spLocks noGrp="1"/>
          </p:cNvSpPr>
          <p:nvPr>
            <p:ph idx="1"/>
          </p:nvPr>
        </p:nvSpPr>
        <p:spPr>
          <a:xfrm>
            <a:off x="0" y="0"/>
            <a:ext cx="12192000" cy="5829267"/>
          </a:xfrm>
        </p:spPr>
        <p:txBody>
          <a:bodyPr/>
          <a:lstStyle/>
          <a:p>
            <a:pPr lvl="0"/>
            <a:r>
              <a:rPr lang="fi-FI"/>
              <a:t>Muokkaa tekstin perustyylejä</a:t>
            </a:r>
          </a:p>
        </p:txBody>
      </p:sp>
      <p:sp>
        <p:nvSpPr>
          <p:cNvPr id="15" name="Content Placeholder"/>
          <p:cNvSpPr>
            <a:spLocks noGrp="1"/>
          </p:cNvSpPr>
          <p:nvPr>
            <p:ph idx="13"/>
          </p:nvPr>
        </p:nvSpPr>
        <p:spPr>
          <a:xfrm>
            <a:off x="6480043" y="6024241"/>
            <a:ext cx="5711957" cy="615553"/>
          </a:xfrm>
        </p:spPr>
        <p:txBody>
          <a:bodyPr>
            <a:noAutofit/>
          </a:bodyPr>
          <a:lstStyle/>
          <a:p>
            <a:pPr marL="0" lvl="0" indent="0">
              <a:buNone/>
            </a:pPr>
            <a:r>
              <a:rPr lang="fi-FI" sz="1600"/>
              <a:t>Muokkaa tekstin perustyylejä</a:t>
            </a:r>
          </a:p>
        </p:txBody>
      </p:sp>
      <p:sp>
        <p:nvSpPr>
          <p:cNvPr id="8" name="Otsikko"/>
          <p:cNvSpPr>
            <a:spLocks noGrp="1"/>
          </p:cNvSpPr>
          <p:nvPr>
            <p:ph type="title"/>
          </p:nvPr>
        </p:nvSpPr>
        <p:spPr>
          <a:xfrm>
            <a:off x="577047" y="5829266"/>
            <a:ext cx="5614964" cy="810527"/>
          </a:xfrm>
        </p:spPr>
        <p:txBody>
          <a:bodyPr/>
          <a:lstStyle>
            <a:lvl1pPr>
              <a:defRPr sz="3733">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81303835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0_Kuvapaikka pysty">
    <p:spTree>
      <p:nvGrpSpPr>
        <p:cNvPr id="1" name=""/>
        <p:cNvGrpSpPr/>
        <p:nvPr/>
      </p:nvGrpSpPr>
      <p:grpSpPr>
        <a:xfrm>
          <a:off x="0" y="0"/>
          <a:ext cx="0" cy="0"/>
          <a:chOff x="0" y="0"/>
          <a:chExt cx="0" cy="0"/>
        </a:xfrm>
      </p:grpSpPr>
      <p:sp>
        <p:nvSpPr>
          <p:cNvPr id="1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1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1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
        <p:nvSpPr>
          <p:cNvPr id="6" name="Content Placeholder"/>
          <p:cNvSpPr>
            <a:spLocks noGrp="1"/>
          </p:cNvSpPr>
          <p:nvPr>
            <p:ph idx="14"/>
          </p:nvPr>
        </p:nvSpPr>
        <p:spPr>
          <a:xfrm>
            <a:off x="335361" y="2319313"/>
            <a:ext cx="2880320" cy="4320480"/>
          </a:xfrm>
        </p:spPr>
        <p:txBody>
          <a:bodyPr>
            <a:normAutofit/>
          </a:bodyPr>
          <a:lstStyle/>
          <a:p>
            <a:pPr lvl="0"/>
            <a:r>
              <a:rPr lang="fi-FI" sz="1867"/>
              <a:t>Muokkaa tekstin perustyylejä</a:t>
            </a:r>
          </a:p>
        </p:txBody>
      </p:sp>
      <p:sp>
        <p:nvSpPr>
          <p:cNvPr id="3" name="Sisällön paikkamerkki"/>
          <p:cNvSpPr>
            <a:spLocks noGrp="1"/>
          </p:cNvSpPr>
          <p:nvPr>
            <p:ph idx="1"/>
          </p:nvPr>
        </p:nvSpPr>
        <p:spPr>
          <a:xfrm>
            <a:off x="3695733" y="0"/>
            <a:ext cx="8504235" cy="6858000"/>
          </a:xfrm>
        </p:spPr>
        <p:txBody>
          <a:bodyPr/>
          <a:lstStyle/>
          <a:p>
            <a:pPr lvl="0"/>
            <a:r>
              <a:rPr lang="fi-FI"/>
              <a:t>Muokkaa tekstin perustyylejä</a:t>
            </a:r>
          </a:p>
        </p:txBody>
      </p:sp>
      <p:sp>
        <p:nvSpPr>
          <p:cNvPr id="8" name="Otsikko"/>
          <p:cNvSpPr>
            <a:spLocks noGrp="1"/>
          </p:cNvSpPr>
          <p:nvPr>
            <p:ph type="title"/>
          </p:nvPr>
        </p:nvSpPr>
        <p:spPr>
          <a:xfrm>
            <a:off x="335361" y="277227"/>
            <a:ext cx="2880320" cy="1903635"/>
          </a:xfrm>
        </p:spPr>
        <p:txBody>
          <a:bodyPr/>
          <a:lstStyle>
            <a:lvl1pPr>
              <a:defRPr sz="3733">
                <a:solidFill>
                  <a:schemeClr val="tx2"/>
                </a:solidFill>
              </a:defRPr>
            </a:lvl1pPr>
          </a:lstStyle>
          <a:p>
            <a:r>
              <a:rPr lang="fi-FI"/>
              <a:t>Muokkaa perustyyl. napsautt.</a:t>
            </a:r>
            <a:endParaRPr lang="fi-FI" dirty="0"/>
          </a:p>
        </p:txBody>
      </p:sp>
    </p:spTree>
    <p:extLst>
      <p:ext uri="{BB962C8B-B14F-4D97-AF65-F5344CB8AC3E}">
        <p14:creationId xmlns:p14="http://schemas.microsoft.com/office/powerpoint/2010/main" val="281980771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1_Tyhjä">
    <p:spTree>
      <p:nvGrpSpPr>
        <p:cNvPr id="1" name=""/>
        <p:cNvGrpSpPr/>
        <p:nvPr/>
      </p:nvGrpSpPr>
      <p:grpSpPr>
        <a:xfrm>
          <a:off x="0" y="0"/>
          <a:ext cx="0" cy="0"/>
          <a:chOff x="0" y="0"/>
          <a:chExt cx="0" cy="0"/>
        </a:xfrm>
      </p:grpSpPr>
      <p:sp>
        <p:nvSpPr>
          <p:cNvPr id="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dirty="0"/>
          </a:p>
        </p:txBody>
      </p:sp>
      <p:sp>
        <p:nvSpPr>
          <p:cNvPr id="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13.12.2021</a:t>
            </a:fld>
            <a:endParaRPr lang="fi-FI" dirty="0"/>
          </a:p>
        </p:txBody>
      </p:sp>
      <p:sp>
        <p:nvSpPr>
          <p:cNvPr id="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dirty="0"/>
              <a:t>  </a:t>
            </a:r>
            <a:r>
              <a:rPr lang="fi-FI" b="0" dirty="0">
                <a:solidFill>
                  <a:schemeClr val="bg1">
                    <a:lumMod val="65000"/>
                  </a:schemeClr>
                </a:solidFill>
              </a:rPr>
              <a:t>|</a:t>
            </a:r>
            <a:endParaRPr lang="fi-FI" sz="800" b="0" dirty="0">
              <a:solidFill>
                <a:schemeClr val="bg1">
                  <a:lumMod val="65000"/>
                </a:schemeClr>
              </a:solidFill>
            </a:endParaRPr>
          </a:p>
        </p:txBody>
      </p:sp>
    </p:spTree>
    <p:extLst>
      <p:ext uri="{BB962C8B-B14F-4D97-AF65-F5344CB8AC3E}">
        <p14:creationId xmlns:p14="http://schemas.microsoft.com/office/powerpoint/2010/main" val="22666187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12_Lopetus">
    <p:spTree>
      <p:nvGrpSpPr>
        <p:cNvPr id="1" name=""/>
        <p:cNvGrpSpPr/>
        <p:nvPr/>
      </p:nvGrpSpPr>
      <p:grpSpPr>
        <a:xfrm>
          <a:off x="0" y="0"/>
          <a:ext cx="0" cy="0"/>
          <a:chOff x="0" y="0"/>
          <a:chExt cx="0" cy="0"/>
        </a:xfrm>
      </p:grpSpPr>
      <p:grpSp>
        <p:nvGrpSpPr>
          <p:cNvPr id="13" name="Group 12"/>
          <p:cNvGrpSpPr/>
          <p:nvPr userDrawn="1"/>
        </p:nvGrpSpPr>
        <p:grpSpPr>
          <a:xfrm>
            <a:off x="0" y="1"/>
            <a:ext cx="12192000" cy="6858001"/>
            <a:chOff x="0" y="0"/>
            <a:chExt cx="9144000" cy="5143501"/>
          </a:xfrm>
        </p:grpSpPr>
        <p:sp>
          <p:nvSpPr>
            <p:cNvPr id="2" name="Rectangle 1"/>
            <p:cNvSpPr/>
            <p:nvPr userDrawn="1"/>
          </p:nvSpPr>
          <p:spPr>
            <a:xfrm>
              <a:off x="0" y="0"/>
              <a:ext cx="9144000" cy="51435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 name="Freeform 5"/>
            <p:cNvSpPr>
              <a:spLocks/>
            </p:cNvSpPr>
            <p:nvPr userDrawn="1"/>
          </p:nvSpPr>
          <p:spPr bwMode="auto">
            <a:xfrm flipH="1">
              <a:off x="0" y="3640138"/>
              <a:ext cx="2425376" cy="1503363"/>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6"/>
            <p:cNvSpPr>
              <a:spLocks/>
            </p:cNvSpPr>
            <p:nvPr userDrawn="1"/>
          </p:nvSpPr>
          <p:spPr bwMode="auto">
            <a:xfrm flipH="1">
              <a:off x="0" y="2641600"/>
              <a:ext cx="1453319" cy="1671638"/>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7"/>
            <p:cNvSpPr>
              <a:spLocks/>
            </p:cNvSpPr>
            <p:nvPr userDrawn="1"/>
          </p:nvSpPr>
          <p:spPr bwMode="auto">
            <a:xfrm flipH="1">
              <a:off x="625801" y="0"/>
              <a:ext cx="2544500" cy="3640138"/>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9"/>
            <p:cNvSpPr>
              <a:spLocks/>
            </p:cNvSpPr>
            <p:nvPr userDrawn="1"/>
          </p:nvSpPr>
          <p:spPr bwMode="auto">
            <a:xfrm flipH="1">
              <a:off x="0" y="0"/>
              <a:ext cx="1453319" cy="3640138"/>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10"/>
            <p:cNvSpPr>
              <a:spLocks/>
            </p:cNvSpPr>
            <p:nvPr userDrawn="1"/>
          </p:nvSpPr>
          <p:spPr bwMode="auto">
            <a:xfrm flipH="1">
              <a:off x="0" y="3640138"/>
              <a:ext cx="1453319" cy="85725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11"/>
            <p:cNvSpPr>
              <a:spLocks/>
            </p:cNvSpPr>
            <p:nvPr userDrawn="1"/>
          </p:nvSpPr>
          <p:spPr bwMode="auto">
            <a:xfrm flipH="1">
              <a:off x="1453319" y="0"/>
              <a:ext cx="2912992" cy="3640138"/>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2"/>
            <p:cNvSpPr>
              <a:spLocks/>
            </p:cNvSpPr>
            <p:nvPr userDrawn="1"/>
          </p:nvSpPr>
          <p:spPr bwMode="auto">
            <a:xfrm flipH="1">
              <a:off x="1453319" y="3640138"/>
              <a:ext cx="1605799" cy="1503363"/>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51" name="Group 50"/>
          <p:cNvGrpSpPr/>
          <p:nvPr userDrawn="1"/>
        </p:nvGrpSpPr>
        <p:grpSpPr>
          <a:xfrm>
            <a:off x="433680" y="5907923"/>
            <a:ext cx="2057288" cy="600839"/>
            <a:chOff x="5743821" y="366879"/>
            <a:chExt cx="3076574" cy="898527"/>
          </a:xfrm>
        </p:grpSpPr>
        <p:sp>
          <p:nvSpPr>
            <p:cNvPr id="52" name="Freeform 5"/>
            <p:cNvSpPr>
              <a:spLocks/>
            </p:cNvSpPr>
            <p:nvPr userDrawn="1"/>
          </p:nvSpPr>
          <p:spPr bwMode="auto">
            <a:xfrm>
              <a:off x="6569320" y="633580"/>
              <a:ext cx="160338" cy="141289"/>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6"/>
            <p:cNvSpPr>
              <a:spLocks noEditPoints="1"/>
            </p:cNvSpPr>
            <p:nvPr userDrawn="1"/>
          </p:nvSpPr>
          <p:spPr bwMode="auto">
            <a:xfrm>
              <a:off x="6712196" y="630404"/>
              <a:ext cx="160338" cy="139699"/>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7"/>
            <p:cNvSpPr>
              <a:spLocks/>
            </p:cNvSpPr>
            <p:nvPr userDrawn="1"/>
          </p:nvSpPr>
          <p:spPr bwMode="auto">
            <a:xfrm>
              <a:off x="6889995" y="633580"/>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8"/>
            <p:cNvSpPr>
              <a:spLocks/>
            </p:cNvSpPr>
            <p:nvPr userDrawn="1"/>
          </p:nvSpPr>
          <p:spPr bwMode="auto">
            <a:xfrm>
              <a:off x="7023345" y="633580"/>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9"/>
            <p:cNvSpPr>
              <a:spLocks/>
            </p:cNvSpPr>
            <p:nvPr userDrawn="1"/>
          </p:nvSpPr>
          <p:spPr bwMode="auto">
            <a:xfrm>
              <a:off x="7193208" y="633580"/>
              <a:ext cx="73026"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0"/>
            <p:cNvSpPr>
              <a:spLocks noEditPoints="1"/>
            </p:cNvSpPr>
            <p:nvPr userDrawn="1"/>
          </p:nvSpPr>
          <p:spPr bwMode="auto">
            <a:xfrm>
              <a:off x="7301158"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1"/>
            <p:cNvSpPr>
              <a:spLocks/>
            </p:cNvSpPr>
            <p:nvPr userDrawn="1"/>
          </p:nvSpPr>
          <p:spPr bwMode="auto">
            <a:xfrm>
              <a:off x="7488484" y="633580"/>
              <a:ext cx="155575" cy="141289"/>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7677396" y="633580"/>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13"/>
            <p:cNvSpPr>
              <a:spLocks/>
            </p:cNvSpPr>
            <p:nvPr userDrawn="1"/>
          </p:nvSpPr>
          <p:spPr bwMode="auto">
            <a:xfrm>
              <a:off x="7839321" y="633580"/>
              <a:ext cx="152400" cy="141289"/>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4"/>
            <p:cNvSpPr>
              <a:spLocks/>
            </p:cNvSpPr>
            <p:nvPr userDrawn="1"/>
          </p:nvSpPr>
          <p:spPr bwMode="auto">
            <a:xfrm>
              <a:off x="8002834" y="633580"/>
              <a:ext cx="160338" cy="141289"/>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5"/>
            <p:cNvSpPr>
              <a:spLocks noEditPoints="1"/>
            </p:cNvSpPr>
            <p:nvPr userDrawn="1"/>
          </p:nvSpPr>
          <p:spPr bwMode="auto">
            <a:xfrm>
              <a:off x="8175869"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6"/>
            <p:cNvSpPr>
              <a:spLocks/>
            </p:cNvSpPr>
            <p:nvPr userDrawn="1"/>
          </p:nvSpPr>
          <p:spPr bwMode="auto">
            <a:xfrm>
              <a:off x="8372721"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17"/>
            <p:cNvSpPr>
              <a:spLocks/>
            </p:cNvSpPr>
            <p:nvPr userDrawn="1"/>
          </p:nvSpPr>
          <p:spPr bwMode="auto">
            <a:xfrm>
              <a:off x="8496546" y="633580"/>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18"/>
            <p:cNvSpPr>
              <a:spLocks noEditPoints="1"/>
            </p:cNvSpPr>
            <p:nvPr userDrawn="1"/>
          </p:nvSpPr>
          <p:spPr bwMode="auto">
            <a:xfrm>
              <a:off x="8667995"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19"/>
            <p:cNvSpPr>
              <a:spLocks/>
            </p:cNvSpPr>
            <p:nvPr userDrawn="1"/>
          </p:nvSpPr>
          <p:spPr bwMode="auto">
            <a:xfrm>
              <a:off x="6593134" y="893931"/>
              <a:ext cx="90489"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20"/>
            <p:cNvSpPr>
              <a:spLocks/>
            </p:cNvSpPr>
            <p:nvPr userDrawn="1"/>
          </p:nvSpPr>
          <p:spPr bwMode="auto">
            <a:xfrm>
              <a:off x="6712196" y="898693"/>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21"/>
            <p:cNvSpPr>
              <a:spLocks noEditPoints="1"/>
            </p:cNvSpPr>
            <p:nvPr userDrawn="1"/>
          </p:nvSpPr>
          <p:spPr bwMode="auto">
            <a:xfrm>
              <a:off x="6851897" y="893931"/>
              <a:ext cx="157162" cy="141289"/>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22"/>
            <p:cNvSpPr>
              <a:spLocks/>
            </p:cNvSpPr>
            <p:nvPr userDrawn="1"/>
          </p:nvSpPr>
          <p:spPr bwMode="auto">
            <a:xfrm>
              <a:off x="7007471" y="898693"/>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23"/>
            <p:cNvSpPr>
              <a:spLocks/>
            </p:cNvSpPr>
            <p:nvPr userDrawn="1"/>
          </p:nvSpPr>
          <p:spPr bwMode="auto">
            <a:xfrm>
              <a:off x="7182096" y="893931"/>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24"/>
            <p:cNvSpPr>
              <a:spLocks noEditPoints="1"/>
            </p:cNvSpPr>
            <p:nvPr userDrawn="1"/>
          </p:nvSpPr>
          <p:spPr bwMode="auto">
            <a:xfrm>
              <a:off x="7310683" y="898693"/>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25"/>
            <p:cNvSpPr>
              <a:spLocks noEditPoints="1"/>
            </p:cNvSpPr>
            <p:nvPr userDrawn="1"/>
          </p:nvSpPr>
          <p:spPr bwMode="auto">
            <a:xfrm>
              <a:off x="7451971" y="843129"/>
              <a:ext cx="157162"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26"/>
            <p:cNvSpPr>
              <a:spLocks noEditPoints="1"/>
            </p:cNvSpPr>
            <p:nvPr userDrawn="1"/>
          </p:nvSpPr>
          <p:spPr bwMode="auto">
            <a:xfrm>
              <a:off x="7626596" y="898693"/>
              <a:ext cx="138114"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27"/>
            <p:cNvSpPr>
              <a:spLocks/>
            </p:cNvSpPr>
            <p:nvPr userDrawn="1"/>
          </p:nvSpPr>
          <p:spPr bwMode="auto">
            <a:xfrm>
              <a:off x="7801221" y="898693"/>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28"/>
            <p:cNvSpPr>
              <a:spLocks/>
            </p:cNvSpPr>
            <p:nvPr userDrawn="1"/>
          </p:nvSpPr>
          <p:spPr bwMode="auto">
            <a:xfrm>
              <a:off x="7944095" y="898693"/>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29"/>
            <p:cNvSpPr>
              <a:spLocks noEditPoints="1"/>
            </p:cNvSpPr>
            <p:nvPr userDrawn="1"/>
          </p:nvSpPr>
          <p:spPr bwMode="auto">
            <a:xfrm>
              <a:off x="5743821" y="366879"/>
              <a:ext cx="657225" cy="898527"/>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0"/>
            <p:cNvSpPr>
              <a:spLocks/>
            </p:cNvSpPr>
            <p:nvPr userDrawn="1"/>
          </p:nvSpPr>
          <p:spPr bwMode="auto">
            <a:xfrm>
              <a:off x="5923209" y="1166981"/>
              <a:ext cx="371474"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1"/>
            <p:cNvSpPr>
              <a:spLocks/>
            </p:cNvSpPr>
            <p:nvPr userDrawn="1"/>
          </p:nvSpPr>
          <p:spPr bwMode="auto">
            <a:xfrm>
              <a:off x="5840658" y="854243"/>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2"/>
            <p:cNvSpPr>
              <a:spLocks/>
            </p:cNvSpPr>
            <p:nvPr userDrawn="1"/>
          </p:nvSpPr>
          <p:spPr bwMode="auto">
            <a:xfrm>
              <a:off x="5786685" y="1097131"/>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3"/>
            <p:cNvSpPr>
              <a:spLocks/>
            </p:cNvSpPr>
            <p:nvPr userDrawn="1"/>
          </p:nvSpPr>
          <p:spPr bwMode="auto">
            <a:xfrm>
              <a:off x="5781921" y="449430"/>
              <a:ext cx="39687"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4"/>
            <p:cNvSpPr>
              <a:spLocks/>
            </p:cNvSpPr>
            <p:nvPr userDrawn="1"/>
          </p:nvSpPr>
          <p:spPr bwMode="auto">
            <a:xfrm>
              <a:off x="5829546" y="438318"/>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5"/>
            <p:cNvSpPr>
              <a:spLocks/>
            </p:cNvSpPr>
            <p:nvPr userDrawn="1"/>
          </p:nvSpPr>
          <p:spPr bwMode="auto">
            <a:xfrm>
              <a:off x="5837484" y="441492"/>
              <a:ext cx="73026" cy="80964"/>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6"/>
            <p:cNvSpPr>
              <a:spLocks/>
            </p:cNvSpPr>
            <p:nvPr userDrawn="1"/>
          </p:nvSpPr>
          <p:spPr bwMode="auto">
            <a:xfrm>
              <a:off x="5843835" y="533568"/>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37"/>
            <p:cNvSpPr>
              <a:spLocks/>
            </p:cNvSpPr>
            <p:nvPr userDrawn="1"/>
          </p:nvSpPr>
          <p:spPr bwMode="auto">
            <a:xfrm>
              <a:off x="5847009" y="562141"/>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38"/>
            <p:cNvSpPr>
              <a:spLocks/>
            </p:cNvSpPr>
            <p:nvPr userDrawn="1"/>
          </p:nvSpPr>
          <p:spPr bwMode="auto">
            <a:xfrm>
              <a:off x="5843835" y="627230"/>
              <a:ext cx="77787"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39"/>
            <p:cNvSpPr>
              <a:spLocks/>
            </p:cNvSpPr>
            <p:nvPr userDrawn="1"/>
          </p:nvSpPr>
          <p:spPr bwMode="auto">
            <a:xfrm>
              <a:off x="5880346" y="652630"/>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0"/>
            <p:cNvSpPr>
              <a:spLocks/>
            </p:cNvSpPr>
            <p:nvPr userDrawn="1"/>
          </p:nvSpPr>
          <p:spPr bwMode="auto">
            <a:xfrm>
              <a:off x="5915272" y="408154"/>
              <a:ext cx="26988" cy="123826"/>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1"/>
            <p:cNvSpPr>
              <a:spLocks/>
            </p:cNvSpPr>
            <p:nvPr userDrawn="1"/>
          </p:nvSpPr>
          <p:spPr bwMode="auto">
            <a:xfrm>
              <a:off x="5943847" y="444667"/>
              <a:ext cx="80964" cy="58737"/>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2"/>
            <p:cNvSpPr>
              <a:spLocks/>
            </p:cNvSpPr>
            <p:nvPr userDrawn="1"/>
          </p:nvSpPr>
          <p:spPr bwMode="auto">
            <a:xfrm>
              <a:off x="6045446" y="366879"/>
              <a:ext cx="158749"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3"/>
            <p:cNvSpPr>
              <a:spLocks/>
            </p:cNvSpPr>
            <p:nvPr userDrawn="1"/>
          </p:nvSpPr>
          <p:spPr bwMode="auto">
            <a:xfrm>
              <a:off x="6174034" y="454192"/>
              <a:ext cx="193675" cy="33339"/>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4"/>
            <p:cNvSpPr>
              <a:spLocks/>
            </p:cNvSpPr>
            <p:nvPr userDrawn="1"/>
          </p:nvSpPr>
          <p:spPr bwMode="auto">
            <a:xfrm>
              <a:off x="6235946" y="536743"/>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45"/>
            <p:cNvSpPr>
              <a:spLocks/>
            </p:cNvSpPr>
            <p:nvPr userDrawn="1"/>
          </p:nvSpPr>
          <p:spPr bwMode="auto">
            <a:xfrm>
              <a:off x="6269285" y="814554"/>
              <a:ext cx="1587"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46"/>
            <p:cNvSpPr>
              <a:spLocks/>
            </p:cNvSpPr>
            <p:nvPr userDrawn="1"/>
          </p:nvSpPr>
          <p:spPr bwMode="auto">
            <a:xfrm>
              <a:off x="6021634" y="497054"/>
              <a:ext cx="20637" cy="12699"/>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47"/>
            <p:cNvSpPr>
              <a:spLocks/>
            </p:cNvSpPr>
            <p:nvPr userDrawn="1"/>
          </p:nvSpPr>
          <p:spPr bwMode="auto">
            <a:xfrm>
              <a:off x="5743823" y="454192"/>
              <a:ext cx="657225" cy="776290"/>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96" name="Alaotsikko 2"/>
          <p:cNvSpPr>
            <a:spLocks noGrp="1"/>
          </p:cNvSpPr>
          <p:nvPr userDrawn="1">
            <p:ph type="subTitle" idx="1"/>
          </p:nvPr>
        </p:nvSpPr>
        <p:spPr>
          <a:xfrm>
            <a:off x="5668106" y="4550811"/>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endParaRPr lang="fi-FI" dirty="0"/>
          </a:p>
        </p:txBody>
      </p:sp>
      <p:sp>
        <p:nvSpPr>
          <p:cNvPr id="95" name="Otsikko 1"/>
          <p:cNvSpPr>
            <a:spLocks noGrp="1"/>
          </p:cNvSpPr>
          <p:nvPr userDrawn="1">
            <p:ph type="ctrTitle" hasCustomPrompt="1"/>
          </p:nvPr>
        </p:nvSpPr>
        <p:spPr>
          <a:xfrm>
            <a:off x="5668106" y="2341010"/>
            <a:ext cx="6178703" cy="1866900"/>
          </a:xfrm>
        </p:spPr>
        <p:txBody>
          <a:bodyPr anchor="b" anchorCtr="0">
            <a:noAutofit/>
          </a:bodyPr>
          <a:lstStyle>
            <a:lvl1pPr algn="l">
              <a:defRPr sz="5333">
                <a:solidFill>
                  <a:srgbClr val="FFFFFF"/>
                </a:solidFill>
              </a:defRPr>
            </a:lvl1pPr>
          </a:lstStyle>
          <a:p>
            <a:r>
              <a:rPr lang="fi-FI" dirty="0"/>
              <a:t>Esityksen päättävä teksti</a:t>
            </a:r>
          </a:p>
        </p:txBody>
      </p:sp>
    </p:spTree>
    <p:extLst>
      <p:ext uri="{BB962C8B-B14F-4D97-AF65-F5344CB8AC3E}">
        <p14:creationId xmlns:p14="http://schemas.microsoft.com/office/powerpoint/2010/main" val="170528853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A_Otsikkodia">
    <p:bg>
      <p:bgPr>
        <a:solidFill>
          <a:schemeClr val="accent1"/>
        </a:solidFill>
        <a:effectLst/>
      </p:bgPr>
    </p:bg>
    <p:spTree>
      <p:nvGrpSpPr>
        <p:cNvPr id="1" name=""/>
        <p:cNvGrpSpPr/>
        <p:nvPr/>
      </p:nvGrpSpPr>
      <p:grpSpPr>
        <a:xfrm>
          <a:off x="0" y="0"/>
          <a:ext cx="0" cy="0"/>
          <a:chOff x="0" y="0"/>
          <a:chExt cx="0" cy="0"/>
        </a:xfrm>
      </p:grpSpPr>
      <p:pic>
        <p:nvPicPr>
          <p:cNvPr id="11" name="Kuva 10"/>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ctrTitle"/>
          </p:nvPr>
        </p:nvSpPr>
        <p:spPr>
          <a:xfrm>
            <a:off x="914400" y="1441652"/>
            <a:ext cx="10363200" cy="1470025"/>
          </a:xfrm>
        </p:spPr>
        <p:txBody>
          <a:bodyPr anchor="b" anchorCtr="0"/>
          <a:lstStyle>
            <a:lvl1pPr algn="ct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3" name="Alaotsikko 2"/>
          <p:cNvSpPr>
            <a:spLocks noGrp="1"/>
          </p:cNvSpPr>
          <p:nvPr>
            <p:ph type="subTitle" idx="1"/>
          </p:nvPr>
        </p:nvSpPr>
        <p:spPr>
          <a:xfrm>
            <a:off x="1769205" y="3060000"/>
            <a:ext cx="8640000" cy="900000"/>
          </a:xfrm>
        </p:spPr>
        <p:txBody>
          <a:bodyPr/>
          <a:lstStyle>
            <a:lvl1pPr marL="0" indent="0" algn="ctr">
              <a:buNone/>
              <a:defRPr sz="20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i-FI" dirty="0"/>
              <a:t>Muokkaa alaotsikon perustyyliä </a:t>
            </a:r>
            <a:r>
              <a:rPr lang="fi-FI" dirty="0" err="1"/>
              <a:t>napsautt</a:t>
            </a:r>
            <a:r>
              <a:rPr lang="fi-FI" dirty="0"/>
              <a:t>.</a:t>
            </a:r>
          </a:p>
        </p:txBody>
      </p:sp>
      <p:sp>
        <p:nvSpPr>
          <p:cNvPr id="5" name="Alatunnisteen paikkamerkki 4"/>
          <p:cNvSpPr>
            <a:spLocks noGrp="1"/>
          </p:cNvSpPr>
          <p:nvPr>
            <p:ph type="ftr" sz="quarter" idx="11"/>
          </p:nvPr>
        </p:nvSpPr>
        <p:spPr>
          <a:xfrm>
            <a:off x="3696000" y="4138846"/>
            <a:ext cx="4800000" cy="252000"/>
          </a:xfrm>
        </p:spPr>
        <p:txBody>
          <a:bodyPr lIns="0"/>
          <a:lstStyle>
            <a:lvl1pPr algn="ctr">
              <a:defRPr>
                <a:solidFill>
                  <a:schemeClr val="tx1"/>
                </a:solidFill>
              </a:defRPr>
            </a:lvl1pPr>
          </a:lstStyle>
          <a:p>
            <a:r>
              <a:rPr lang="fi-FI" dirty="0"/>
              <a:t>Etunimi Sukunimi</a:t>
            </a:r>
          </a:p>
        </p:txBody>
      </p:sp>
      <p:sp>
        <p:nvSpPr>
          <p:cNvPr id="4" name="Päivämäärän paikkamerkki 3"/>
          <p:cNvSpPr>
            <a:spLocks noGrp="1"/>
          </p:cNvSpPr>
          <p:nvPr>
            <p:ph type="dt" sz="half" idx="10"/>
          </p:nvPr>
        </p:nvSpPr>
        <p:spPr>
          <a:xfrm>
            <a:off x="5136000" y="4426838"/>
            <a:ext cx="1920000" cy="252000"/>
          </a:xfrm>
        </p:spPr>
        <p:txBody>
          <a:bodyPr/>
          <a:lstStyle>
            <a:lvl1pPr algn="ctr">
              <a:defRPr>
                <a:solidFill>
                  <a:schemeClr val="tx1"/>
                </a:solidFill>
              </a:defRPr>
            </a:lvl1pPr>
          </a:lstStyle>
          <a:p>
            <a:fld id="{9F3CA18B-9E35-4533-979C-C6E5EEC99A99}" type="datetime1">
              <a:rPr lang="fi-FI" smtClean="0"/>
              <a:pPr/>
              <a:t>13.12.2021</a:t>
            </a:fld>
            <a:endParaRPr lang="fi-FI" dirty="0"/>
          </a:p>
        </p:txBody>
      </p:sp>
      <p:sp>
        <p:nvSpPr>
          <p:cNvPr id="10" name="Kuvan paikkamerkki 18"/>
          <p:cNvSpPr>
            <a:spLocks noGrp="1"/>
          </p:cNvSpPr>
          <p:nvPr>
            <p:ph type="pic" sz="quarter" idx="12" hasCustomPrompt="1"/>
          </p:nvPr>
        </p:nvSpPr>
        <p:spPr>
          <a:xfrm>
            <a:off x="480000" y="5796001"/>
            <a:ext cx="1920000" cy="719137"/>
          </a:xfrm>
        </p:spPr>
        <p:txBody>
          <a:bodyPr/>
          <a:lstStyle>
            <a:lvl1pPr>
              <a:defRPr sz="1400">
                <a:solidFill>
                  <a:schemeClr val="tx1"/>
                </a:solidFill>
              </a:defRPr>
            </a:lvl1pPr>
          </a:lstStyle>
          <a:p>
            <a:r>
              <a:rPr lang="fi-FI" dirty="0"/>
              <a:t>logo</a:t>
            </a:r>
          </a:p>
        </p:txBody>
      </p:sp>
      <p:sp>
        <p:nvSpPr>
          <p:cNvPr id="12" name="Kuvan paikkamerkki 18"/>
          <p:cNvSpPr>
            <a:spLocks noGrp="1"/>
          </p:cNvSpPr>
          <p:nvPr>
            <p:ph type="pic" sz="quarter" idx="13" hasCustomPrompt="1"/>
          </p:nvPr>
        </p:nvSpPr>
        <p:spPr>
          <a:xfrm>
            <a:off x="2708443" y="5794991"/>
            <a:ext cx="1920000" cy="719137"/>
          </a:xfrm>
        </p:spPr>
        <p:txBody>
          <a:bodyPr/>
          <a:lstStyle>
            <a:lvl1pPr>
              <a:defRPr sz="1400">
                <a:solidFill>
                  <a:schemeClr val="tx1"/>
                </a:solidFill>
              </a:defRPr>
            </a:lvl1pPr>
          </a:lstStyle>
          <a:p>
            <a:r>
              <a:rPr lang="fi-FI" dirty="0"/>
              <a:t>logo</a:t>
            </a:r>
          </a:p>
        </p:txBody>
      </p:sp>
      <p:sp>
        <p:nvSpPr>
          <p:cNvPr id="13" name="Kuvan paikkamerkki 18"/>
          <p:cNvSpPr>
            <a:spLocks noGrp="1"/>
          </p:cNvSpPr>
          <p:nvPr>
            <p:ph type="pic" sz="quarter" idx="14" hasCustomPrompt="1"/>
          </p:nvPr>
        </p:nvSpPr>
        <p:spPr>
          <a:xfrm>
            <a:off x="4930507" y="5794991"/>
            <a:ext cx="1920000" cy="719137"/>
          </a:xfrm>
        </p:spPr>
        <p:txBody>
          <a:bodyPr/>
          <a:lstStyle>
            <a:lvl1pPr>
              <a:defRPr sz="1400">
                <a:solidFill>
                  <a:schemeClr val="tx1"/>
                </a:solidFill>
              </a:defRPr>
            </a:lvl1pPr>
          </a:lstStyle>
          <a:p>
            <a:r>
              <a:rPr lang="fi-FI" dirty="0"/>
              <a:t>logo</a:t>
            </a:r>
          </a:p>
        </p:txBody>
      </p:sp>
      <p:pic>
        <p:nvPicPr>
          <p:cNvPr id="14"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6" name="Picture 5"/>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6101922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B_Otsikkodia">
    <p:bg>
      <p:bgPr>
        <a:solidFill>
          <a:schemeClr val="accent1"/>
        </a:solidFill>
        <a:effectLst/>
      </p:bgPr>
    </p:bg>
    <p:spTree>
      <p:nvGrpSpPr>
        <p:cNvPr id="1" name=""/>
        <p:cNvGrpSpPr/>
        <p:nvPr/>
      </p:nvGrpSpPr>
      <p:grpSpPr>
        <a:xfrm>
          <a:off x="0" y="0"/>
          <a:ext cx="0" cy="0"/>
          <a:chOff x="0" y="0"/>
          <a:chExt cx="0" cy="0"/>
        </a:xfrm>
      </p:grpSpPr>
      <p:pic>
        <p:nvPicPr>
          <p:cNvPr id="11" name="Kuva 10"/>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ctrTitle"/>
          </p:nvPr>
        </p:nvSpPr>
        <p:spPr>
          <a:xfrm>
            <a:off x="914400" y="1441652"/>
            <a:ext cx="10363200" cy="1470025"/>
          </a:xfrm>
        </p:spPr>
        <p:txBody>
          <a:bodyPr anchor="b" anchorCtr="0"/>
          <a:lstStyle>
            <a:lvl1pPr algn="ct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12" name="Alaotsikko 2"/>
          <p:cNvSpPr>
            <a:spLocks noGrp="1"/>
          </p:cNvSpPr>
          <p:nvPr>
            <p:ph type="subTitle" idx="1"/>
          </p:nvPr>
        </p:nvSpPr>
        <p:spPr>
          <a:xfrm>
            <a:off x="1762781" y="3060000"/>
            <a:ext cx="8640000" cy="900000"/>
          </a:xfrm>
        </p:spPr>
        <p:txBody>
          <a:bodyPr/>
          <a:lstStyle>
            <a:lvl1pPr marL="0" indent="0" algn="ctr">
              <a:buNone/>
              <a:defRPr sz="20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i-FI" dirty="0"/>
              <a:t>Muokkaa alaotsikon perustyyliä </a:t>
            </a:r>
            <a:r>
              <a:rPr lang="fi-FI" dirty="0" err="1"/>
              <a:t>napsautt</a:t>
            </a:r>
            <a:r>
              <a:rPr lang="fi-FI" dirty="0"/>
              <a:t>.</a:t>
            </a:r>
          </a:p>
        </p:txBody>
      </p:sp>
      <p:sp>
        <p:nvSpPr>
          <p:cNvPr id="5" name="Alatunnisteen paikkamerkki 4"/>
          <p:cNvSpPr>
            <a:spLocks noGrp="1"/>
          </p:cNvSpPr>
          <p:nvPr>
            <p:ph type="ftr" sz="quarter" idx="11"/>
          </p:nvPr>
        </p:nvSpPr>
        <p:spPr>
          <a:xfrm>
            <a:off x="3696000" y="4140000"/>
            <a:ext cx="4800000" cy="252000"/>
          </a:xfrm>
        </p:spPr>
        <p:txBody>
          <a:bodyPr lIns="0"/>
          <a:lstStyle>
            <a:lvl1pPr algn="ctr">
              <a:defRPr>
                <a:solidFill>
                  <a:schemeClr val="tx1"/>
                </a:solidFill>
              </a:defRPr>
            </a:lvl1pPr>
          </a:lstStyle>
          <a:p>
            <a:r>
              <a:rPr lang="fi-FI" dirty="0"/>
              <a:t>Etunimi Sukunimi</a:t>
            </a:r>
          </a:p>
        </p:txBody>
      </p:sp>
      <p:sp>
        <p:nvSpPr>
          <p:cNvPr id="4" name="Päivämäärän paikkamerkki 3"/>
          <p:cNvSpPr>
            <a:spLocks noGrp="1"/>
          </p:cNvSpPr>
          <p:nvPr>
            <p:ph type="dt" sz="half" idx="10"/>
          </p:nvPr>
        </p:nvSpPr>
        <p:spPr>
          <a:xfrm>
            <a:off x="5136000" y="4428000"/>
            <a:ext cx="1920000" cy="252000"/>
          </a:xfrm>
        </p:spPr>
        <p:txBody>
          <a:bodyPr/>
          <a:lstStyle>
            <a:lvl1pPr algn="ctr">
              <a:defRPr>
                <a:solidFill>
                  <a:schemeClr val="tx1"/>
                </a:solidFill>
              </a:defRPr>
            </a:lvl1pPr>
          </a:lstStyle>
          <a:p>
            <a:fld id="{9F3CA18B-9E35-4533-979C-C6E5EEC99A99}" type="datetime1">
              <a:rPr lang="fi-FI" smtClean="0"/>
              <a:pPr/>
              <a:t>13.12.2021</a:t>
            </a:fld>
            <a:endParaRPr lang="fi-FI" dirty="0"/>
          </a:p>
        </p:txBody>
      </p:sp>
      <p:sp>
        <p:nvSpPr>
          <p:cNvPr id="19" name="Kuvan paikkamerkki 18"/>
          <p:cNvSpPr>
            <a:spLocks noGrp="1"/>
          </p:cNvSpPr>
          <p:nvPr>
            <p:ph type="pic" sz="quarter" idx="12" hasCustomPrompt="1"/>
          </p:nvPr>
        </p:nvSpPr>
        <p:spPr>
          <a:xfrm>
            <a:off x="480000" y="5796001"/>
            <a:ext cx="1920000" cy="719137"/>
          </a:xfrm>
        </p:spPr>
        <p:txBody>
          <a:bodyPr/>
          <a:lstStyle>
            <a:lvl1pPr>
              <a:defRPr sz="1400">
                <a:solidFill>
                  <a:schemeClr val="tx1"/>
                </a:solidFill>
              </a:defRPr>
            </a:lvl1pPr>
          </a:lstStyle>
          <a:p>
            <a:r>
              <a:rPr lang="fi-FI" dirty="0"/>
              <a:t>logo</a:t>
            </a:r>
          </a:p>
        </p:txBody>
      </p:sp>
      <p:sp>
        <p:nvSpPr>
          <p:cNvPr id="20" name="Kuvan paikkamerkki 18"/>
          <p:cNvSpPr>
            <a:spLocks noGrp="1"/>
          </p:cNvSpPr>
          <p:nvPr>
            <p:ph type="pic" sz="quarter" idx="13" hasCustomPrompt="1"/>
          </p:nvPr>
        </p:nvSpPr>
        <p:spPr>
          <a:xfrm>
            <a:off x="2708443" y="5794991"/>
            <a:ext cx="1920000" cy="719137"/>
          </a:xfrm>
        </p:spPr>
        <p:txBody>
          <a:bodyPr/>
          <a:lstStyle>
            <a:lvl1pPr>
              <a:defRPr sz="1400">
                <a:solidFill>
                  <a:schemeClr val="tx1"/>
                </a:solidFill>
              </a:defRPr>
            </a:lvl1pPr>
          </a:lstStyle>
          <a:p>
            <a:r>
              <a:rPr lang="fi-FI" dirty="0"/>
              <a:t>logo</a:t>
            </a:r>
          </a:p>
        </p:txBody>
      </p:sp>
      <p:sp>
        <p:nvSpPr>
          <p:cNvPr id="21" name="Kuvan paikkamerkki 18"/>
          <p:cNvSpPr>
            <a:spLocks noGrp="1"/>
          </p:cNvSpPr>
          <p:nvPr>
            <p:ph type="pic" sz="quarter" idx="14" hasCustomPrompt="1"/>
          </p:nvPr>
        </p:nvSpPr>
        <p:spPr>
          <a:xfrm>
            <a:off x="4930507" y="5794991"/>
            <a:ext cx="1920000" cy="719137"/>
          </a:xfrm>
        </p:spPr>
        <p:txBody>
          <a:bodyPr/>
          <a:lstStyle>
            <a:lvl1pPr>
              <a:defRPr sz="1400">
                <a:solidFill>
                  <a:schemeClr val="tx1"/>
                </a:solidFill>
              </a:defRPr>
            </a:lvl1pPr>
          </a:lstStyle>
          <a:p>
            <a:r>
              <a:rPr lang="fi-FI" dirty="0"/>
              <a:t>logo</a:t>
            </a:r>
          </a:p>
        </p:txBody>
      </p:sp>
      <p:pic>
        <p:nvPicPr>
          <p:cNvPr id="13"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5" name="Picture 14"/>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124841556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_värillinen välidia">
    <p:bg>
      <p:bgPr>
        <a:solidFill>
          <a:schemeClr val="accent1"/>
        </a:solidFill>
        <a:effectLst/>
      </p:bgPr>
    </p:bg>
    <p:spTree>
      <p:nvGrpSpPr>
        <p:cNvPr id="1" name=""/>
        <p:cNvGrpSpPr/>
        <p:nvPr/>
      </p:nvGrpSpPr>
      <p:grpSpPr>
        <a:xfrm>
          <a:off x="0" y="0"/>
          <a:ext cx="0" cy="0"/>
          <a:chOff x="0" y="0"/>
          <a:chExt cx="0" cy="0"/>
        </a:xfrm>
      </p:grpSpPr>
      <p:pic>
        <p:nvPicPr>
          <p:cNvPr id="9" name="Kuva 8"/>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ctrTitle"/>
          </p:nvPr>
        </p:nvSpPr>
        <p:spPr>
          <a:xfrm>
            <a:off x="7520126" y="616415"/>
            <a:ext cx="3933461" cy="1470025"/>
          </a:xfrm>
        </p:spPr>
        <p:txBody>
          <a:bodyPr wrap="square" anchor="t" anchorCtr="0"/>
          <a:lstStyle>
            <a:lvl1pPr algn="r">
              <a:defRPr>
                <a:solidFill>
                  <a:schemeClr val="bg1"/>
                </a:solidFill>
              </a:defRPr>
            </a:lvl1pPr>
          </a:lstStyle>
          <a:p>
            <a:r>
              <a:rPr lang="fi-FI" dirty="0"/>
              <a:t>Muokkaa </a:t>
            </a:r>
            <a:r>
              <a:rPr lang="fi-FI" dirty="0" err="1"/>
              <a:t>perustyyl</a:t>
            </a:r>
            <a:r>
              <a:rPr lang="fi-FI" dirty="0"/>
              <a:t>. </a:t>
            </a:r>
            <a:r>
              <a:rPr lang="fi-FI" dirty="0" err="1"/>
              <a:t>napsautt</a:t>
            </a:r>
            <a:r>
              <a:rPr lang="fi-FI" dirty="0"/>
              <a:t>.</a:t>
            </a:r>
          </a:p>
        </p:txBody>
      </p:sp>
      <p:sp>
        <p:nvSpPr>
          <p:cNvPr id="6" name="Dian numeron paikkamerkki 5"/>
          <p:cNvSpPr>
            <a:spLocks noGrp="1"/>
          </p:cNvSpPr>
          <p:nvPr>
            <p:ph type="sldNum" sz="quarter" idx="12"/>
          </p:nvPr>
        </p:nvSpPr>
        <p:spPr/>
        <p:txBody>
          <a:bodyPr/>
          <a:lstStyle>
            <a:lvl1pPr>
              <a:defRPr>
                <a:solidFill>
                  <a:schemeClr val="bg1"/>
                </a:solidFill>
              </a:defRPr>
            </a:lvl1pPr>
          </a:lstStyle>
          <a:p>
            <a:fld id="{2A4837A0-F8B5-40DF-B7A3-2778985E9851}" type="slidenum">
              <a:rPr lang="fi-FI" smtClean="0"/>
              <a:pPr/>
              <a:t>‹#›</a:t>
            </a:fld>
            <a:endParaRPr lang="fi-FI" dirty="0"/>
          </a:p>
        </p:txBody>
      </p:sp>
      <p:sp>
        <p:nvSpPr>
          <p:cNvPr id="5" name="Alatunnisteen paikkamerkki 4"/>
          <p:cNvSpPr>
            <a:spLocks noGrp="1"/>
          </p:cNvSpPr>
          <p:nvPr>
            <p:ph type="ftr" sz="quarter" idx="11"/>
          </p:nvPr>
        </p:nvSpPr>
        <p:spPr/>
        <p:txBody>
          <a:bodyPr/>
          <a:lstStyle>
            <a:lvl1pPr>
              <a:defRPr>
                <a:solidFill>
                  <a:schemeClr val="bg1"/>
                </a:solidFill>
              </a:defRPr>
            </a:lvl1pPr>
          </a:lstStyle>
          <a:p>
            <a:r>
              <a:rPr lang="fi-FI" dirty="0"/>
              <a:t>Etunimi Sukunimi</a:t>
            </a:r>
          </a:p>
        </p:txBody>
      </p:sp>
      <p:sp>
        <p:nvSpPr>
          <p:cNvPr id="4" name="Päivämäärän paikkamerkki 3"/>
          <p:cNvSpPr>
            <a:spLocks noGrp="1"/>
          </p:cNvSpPr>
          <p:nvPr>
            <p:ph type="dt" sz="half" idx="10"/>
          </p:nvPr>
        </p:nvSpPr>
        <p:spPr/>
        <p:txBody>
          <a:bodyPr/>
          <a:lstStyle>
            <a:lvl1pPr>
              <a:defRPr>
                <a:solidFill>
                  <a:schemeClr val="bg1"/>
                </a:solidFill>
              </a:defRPr>
            </a:lvl1pPr>
          </a:lstStyle>
          <a:p>
            <a:fld id="{57A8F801-9BF5-46D1-98A5-513B8005DAC3}" type="datetime1">
              <a:rPr lang="fi-FI" smtClean="0"/>
              <a:pPr/>
              <a:t>13.12.2021</a:t>
            </a:fld>
            <a:endParaRPr lang="fi-FI" dirty="0"/>
          </a:p>
        </p:txBody>
      </p:sp>
      <p:pic>
        <p:nvPicPr>
          <p:cNvPr id="11"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0" name="Picture 9"/>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1148341722"/>
      </p:ext>
    </p:extLst>
  </p:cSld>
  <p:clrMapOvr>
    <a:overrideClrMapping bg1="dk1" tx1="lt1" bg2="dk2" tx2="lt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A_kuvadia: tumma kuva">
    <p:bg>
      <p:bgPr>
        <a:solidFill>
          <a:schemeClr val="tx1"/>
        </a:solidFill>
        <a:effectLst/>
      </p:bgPr>
    </p:bg>
    <p:spTree>
      <p:nvGrpSpPr>
        <p:cNvPr id="1" name=""/>
        <p:cNvGrpSpPr/>
        <p:nvPr/>
      </p:nvGrpSpPr>
      <p:grpSpPr>
        <a:xfrm>
          <a:off x="0" y="0"/>
          <a:ext cx="0" cy="0"/>
          <a:chOff x="0" y="0"/>
          <a:chExt cx="0" cy="0"/>
        </a:xfrm>
      </p:grpSpPr>
      <p:pic>
        <p:nvPicPr>
          <p:cNvPr id="9" name="Kuva 8"/>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ctrTitle"/>
          </p:nvPr>
        </p:nvSpPr>
        <p:spPr>
          <a:xfrm>
            <a:off x="7520126" y="616415"/>
            <a:ext cx="3933461" cy="1470025"/>
          </a:xfrm>
        </p:spPr>
        <p:txBody>
          <a:bodyPr wrap="square" anchor="t" anchorCtr="0"/>
          <a:lstStyle>
            <a:lvl1pPr algn="r">
              <a:defRPr>
                <a:solidFill>
                  <a:schemeClr val="bg1"/>
                </a:solidFill>
              </a:defRPr>
            </a:lvl1pPr>
          </a:lstStyle>
          <a:p>
            <a:r>
              <a:rPr lang="fi-FI" dirty="0"/>
              <a:t>Muokkaa </a:t>
            </a:r>
            <a:r>
              <a:rPr lang="fi-FI" dirty="0" err="1"/>
              <a:t>perustyyl</a:t>
            </a:r>
            <a:r>
              <a:rPr lang="fi-FI" dirty="0"/>
              <a:t>. </a:t>
            </a:r>
            <a:r>
              <a:rPr lang="fi-FI" dirty="0" err="1"/>
              <a:t>napsautt</a:t>
            </a:r>
            <a:r>
              <a:rPr lang="fi-FI" dirty="0"/>
              <a:t>.</a:t>
            </a:r>
          </a:p>
        </p:txBody>
      </p:sp>
      <p:sp>
        <p:nvSpPr>
          <p:cNvPr id="6" name="Dian numeron paikkamerkki 5"/>
          <p:cNvSpPr>
            <a:spLocks noGrp="1"/>
          </p:cNvSpPr>
          <p:nvPr>
            <p:ph type="sldNum" sz="quarter" idx="12"/>
          </p:nvPr>
        </p:nvSpPr>
        <p:spPr/>
        <p:txBody>
          <a:bodyPr/>
          <a:lstStyle>
            <a:lvl1pPr>
              <a:defRPr>
                <a:solidFill>
                  <a:schemeClr val="bg1"/>
                </a:solidFill>
              </a:defRPr>
            </a:lvl1pPr>
          </a:lstStyle>
          <a:p>
            <a:fld id="{2A4837A0-F8B5-40DF-B7A3-2778985E9851}" type="slidenum">
              <a:rPr lang="fi-FI" smtClean="0"/>
              <a:pPr/>
              <a:t>‹#›</a:t>
            </a:fld>
            <a:endParaRPr lang="fi-FI" dirty="0"/>
          </a:p>
        </p:txBody>
      </p:sp>
      <p:sp>
        <p:nvSpPr>
          <p:cNvPr id="5" name="Alatunnisteen paikkamerkki 4"/>
          <p:cNvSpPr>
            <a:spLocks noGrp="1"/>
          </p:cNvSpPr>
          <p:nvPr>
            <p:ph type="ftr" sz="quarter" idx="11"/>
          </p:nvPr>
        </p:nvSpPr>
        <p:spPr/>
        <p:txBody>
          <a:bodyPr/>
          <a:lstStyle>
            <a:lvl1pPr>
              <a:defRPr>
                <a:solidFill>
                  <a:schemeClr val="bg1"/>
                </a:solidFill>
              </a:defRPr>
            </a:lvl1pPr>
          </a:lstStyle>
          <a:p>
            <a:r>
              <a:rPr lang="fi-FI" dirty="0"/>
              <a:t>Etunimi Sukunimi</a:t>
            </a:r>
          </a:p>
        </p:txBody>
      </p:sp>
      <p:sp>
        <p:nvSpPr>
          <p:cNvPr id="4" name="Päivämäärän paikkamerkki 3"/>
          <p:cNvSpPr>
            <a:spLocks noGrp="1"/>
          </p:cNvSpPr>
          <p:nvPr>
            <p:ph type="dt" sz="half" idx="10"/>
          </p:nvPr>
        </p:nvSpPr>
        <p:spPr/>
        <p:txBody>
          <a:bodyPr/>
          <a:lstStyle>
            <a:lvl1pPr>
              <a:defRPr>
                <a:solidFill>
                  <a:schemeClr val="bg1"/>
                </a:solidFill>
              </a:defRPr>
            </a:lvl1pPr>
          </a:lstStyle>
          <a:p>
            <a:endParaRPr lang="fi-FI" dirty="0"/>
          </a:p>
        </p:txBody>
      </p:sp>
      <p:pic>
        <p:nvPicPr>
          <p:cNvPr id="10"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2" name="Picture 11"/>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3233859990"/>
      </p:ext>
    </p:extLst>
  </p:cSld>
  <p:clrMapOvr>
    <a:overrideClrMapping bg1="dk1" tx1="lt1" bg2="dk2" tx2="lt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B_kuvadia: vaalea kuva">
    <p:bg>
      <p:bgPr>
        <a:solidFill>
          <a:schemeClr val="tx1"/>
        </a:solidFill>
        <a:effectLst/>
      </p:bgPr>
    </p:bg>
    <p:spTree>
      <p:nvGrpSpPr>
        <p:cNvPr id="1" name=""/>
        <p:cNvGrpSpPr/>
        <p:nvPr/>
      </p:nvGrpSpPr>
      <p:grpSpPr>
        <a:xfrm>
          <a:off x="0" y="0"/>
          <a:ext cx="0" cy="0"/>
          <a:chOff x="0" y="0"/>
          <a:chExt cx="0" cy="0"/>
        </a:xfrm>
      </p:grpSpPr>
      <p:pic>
        <p:nvPicPr>
          <p:cNvPr id="10" name="Kuva 9"/>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ctrTitle"/>
          </p:nvPr>
        </p:nvSpPr>
        <p:spPr>
          <a:xfrm>
            <a:off x="7520126" y="616415"/>
            <a:ext cx="3933461" cy="1470025"/>
          </a:xfrm>
        </p:spPr>
        <p:txBody>
          <a:bodyPr wrap="square" anchor="t" anchorCtr="0"/>
          <a:lstStyle>
            <a:lvl1pPr algn="r">
              <a:defRPr>
                <a:solidFill>
                  <a:schemeClr val="bg1"/>
                </a:solidFill>
              </a:defRPr>
            </a:lvl1pPr>
          </a:lstStyle>
          <a:p>
            <a:r>
              <a:rPr lang="fi-FI" dirty="0"/>
              <a:t>Muokkaa </a:t>
            </a:r>
            <a:r>
              <a:rPr lang="fi-FI" dirty="0" err="1"/>
              <a:t>perustyyl</a:t>
            </a:r>
            <a:r>
              <a:rPr lang="fi-FI" dirty="0"/>
              <a:t>. </a:t>
            </a:r>
            <a:r>
              <a:rPr lang="fi-FI" dirty="0" err="1"/>
              <a:t>napsautt</a:t>
            </a:r>
            <a:r>
              <a:rPr lang="fi-FI" dirty="0"/>
              <a:t>.</a:t>
            </a:r>
          </a:p>
        </p:txBody>
      </p:sp>
      <p:sp>
        <p:nvSpPr>
          <p:cNvPr id="6" name="Dian numeron paikkamerkki 5"/>
          <p:cNvSpPr>
            <a:spLocks noGrp="1"/>
          </p:cNvSpPr>
          <p:nvPr>
            <p:ph type="sldNum" sz="quarter" idx="12"/>
          </p:nvPr>
        </p:nvSpPr>
        <p:spPr/>
        <p:txBody>
          <a:bodyPr/>
          <a:lstStyle>
            <a:lvl1pPr>
              <a:defRPr>
                <a:solidFill>
                  <a:schemeClr val="bg1"/>
                </a:solidFill>
              </a:defRPr>
            </a:lvl1pPr>
          </a:lstStyle>
          <a:p>
            <a:fld id="{2A4837A0-F8B5-40DF-B7A3-2778985E9851}" type="slidenum">
              <a:rPr lang="fi-FI" smtClean="0"/>
              <a:pPr/>
              <a:t>‹#›</a:t>
            </a:fld>
            <a:endParaRPr lang="fi-FI" dirty="0"/>
          </a:p>
        </p:txBody>
      </p:sp>
      <p:sp>
        <p:nvSpPr>
          <p:cNvPr id="5" name="Alatunnisteen paikkamerkki 4"/>
          <p:cNvSpPr>
            <a:spLocks noGrp="1"/>
          </p:cNvSpPr>
          <p:nvPr>
            <p:ph type="ftr" sz="quarter" idx="11"/>
          </p:nvPr>
        </p:nvSpPr>
        <p:spPr/>
        <p:txBody>
          <a:bodyPr/>
          <a:lstStyle>
            <a:lvl1pPr>
              <a:defRPr>
                <a:solidFill>
                  <a:schemeClr val="bg1"/>
                </a:solidFill>
              </a:defRPr>
            </a:lvl1pPr>
          </a:lstStyle>
          <a:p>
            <a:r>
              <a:rPr lang="fi-FI" dirty="0"/>
              <a:t>Etunimi Sukunimi</a:t>
            </a:r>
          </a:p>
        </p:txBody>
      </p:sp>
      <p:sp>
        <p:nvSpPr>
          <p:cNvPr id="4" name="Päivämäärän paikkamerkki 3"/>
          <p:cNvSpPr>
            <a:spLocks noGrp="1"/>
          </p:cNvSpPr>
          <p:nvPr>
            <p:ph type="dt" sz="half" idx="10"/>
          </p:nvPr>
        </p:nvSpPr>
        <p:spPr/>
        <p:txBody>
          <a:bodyPr/>
          <a:lstStyle>
            <a:lvl1pPr>
              <a:defRPr>
                <a:solidFill>
                  <a:schemeClr val="bg1"/>
                </a:solidFill>
              </a:defRPr>
            </a:lvl1pPr>
          </a:lstStyle>
          <a:p>
            <a:fld id="{57A8F801-9BF5-46D1-98A5-513B8005DAC3}" type="datetime1">
              <a:rPr lang="fi-FI" smtClean="0"/>
              <a:pPr/>
              <a:t>13.12.2021</a:t>
            </a:fld>
            <a:endParaRPr lang="fi-FI" dirty="0"/>
          </a:p>
        </p:txBody>
      </p:sp>
      <p:pic>
        <p:nvPicPr>
          <p:cNvPr id="9"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2" name="Picture 11"/>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2036717128"/>
      </p:ext>
    </p:extLst>
  </p:cSld>
  <p:clrMapOvr>
    <a:overrideClrMapping bg1="dk1" tx1="lt1" bg2="dk2" tx2="lt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endParaRPr lang="fi-FI" noProof="0" dirty="0"/>
          </a:p>
        </p:txBody>
      </p:sp>
      <p:sp>
        <p:nvSpPr>
          <p:cNvPr id="3" name="Content Placeholder 2"/>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10"/>
          </p:nvPr>
        </p:nvSpPr>
        <p:spPr/>
        <p:txBody>
          <a:bodyPr/>
          <a:lstStyle/>
          <a:p>
            <a:fld id="{A25D1783-9B67-47D5-BD56-9F174F4EAE56}" type="datetime1">
              <a:rPr lang="fi-FI" smtClean="0"/>
              <a:t>13.12.2021</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3766240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4_tekstidia: yksipalstainen">
    <p:bg>
      <p:bgRef idx="1001">
        <a:schemeClr val="bg1"/>
      </p:bgRef>
    </p:bg>
    <p:spTree>
      <p:nvGrpSpPr>
        <p:cNvPr id="1" name=""/>
        <p:cNvGrpSpPr/>
        <p:nvPr/>
      </p:nvGrpSpPr>
      <p:grpSpPr>
        <a:xfrm>
          <a:off x="0" y="0"/>
          <a:ext cx="0" cy="0"/>
          <a:chOff x="0" y="0"/>
          <a:chExt cx="0" cy="0"/>
        </a:xfrm>
      </p:grpSpPr>
      <p:pic>
        <p:nvPicPr>
          <p:cNvPr id="9" name="Kuva 8"/>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title"/>
          </p:nvPr>
        </p:nvSpPr>
        <p:spPr/>
        <p:txBody>
          <a:bodyPr/>
          <a:lstStyle>
            <a:lvl1pP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3" name="Sisällön paikkamerkki 2"/>
          <p:cNvSpPr>
            <a:spLocks noGrp="1"/>
          </p:cNvSpPr>
          <p:nvPr>
            <p:ph idx="1"/>
          </p:nvPr>
        </p:nvSpPr>
        <p:spPr>
          <a:xfrm>
            <a:off x="720000" y="1584000"/>
            <a:ext cx="10752000" cy="4140000"/>
          </a:xfrm>
        </p:spPr>
        <p:txBody>
          <a:bodyPr/>
          <a:lstStyle>
            <a:lvl2pPr>
              <a:defRPr/>
            </a:lvl2p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Dian numeron paikkamerkki 5"/>
          <p:cNvSpPr>
            <a:spLocks noGrp="1"/>
          </p:cNvSpPr>
          <p:nvPr>
            <p:ph type="sldNum" sz="quarter" idx="12"/>
          </p:nvPr>
        </p:nvSpPr>
        <p:spPr/>
        <p:txBody>
          <a:bodyPr wrap="none" rIns="0"/>
          <a:lstStyle>
            <a:lvl1pPr algn="l">
              <a:defRPr>
                <a:solidFill>
                  <a:schemeClr val="tx1"/>
                </a:solidFill>
              </a:defRPr>
            </a:lvl1pPr>
          </a:lstStyle>
          <a:p>
            <a:fld id="{2A4837A0-F8B5-40DF-B7A3-2778985E9851}" type="slidenum">
              <a:rPr lang="fi-FI" smtClean="0"/>
              <a:pPr/>
              <a:t>‹#›</a:t>
            </a:fld>
            <a:endParaRPr lang="fi-FI" dirty="0"/>
          </a:p>
        </p:txBody>
      </p:sp>
      <p:sp>
        <p:nvSpPr>
          <p:cNvPr id="5" name="Alatunnisteen paikkamerkki 4"/>
          <p:cNvSpPr>
            <a:spLocks noGrp="1"/>
          </p:cNvSpPr>
          <p:nvPr>
            <p:ph type="ftr" sz="quarter" idx="11"/>
          </p:nvPr>
        </p:nvSpPr>
        <p:spPr/>
        <p:txBody>
          <a:bodyPr wrap="none" rIns="0"/>
          <a:lstStyle>
            <a:lvl1pPr>
              <a:defRPr>
                <a:solidFill>
                  <a:schemeClr val="tx1"/>
                </a:solidFill>
              </a:defRPr>
            </a:lvl1pPr>
          </a:lstStyle>
          <a:p>
            <a:r>
              <a:rPr lang="fi-FI" dirty="0"/>
              <a:t>Etunimi Sukunimi</a:t>
            </a:r>
          </a:p>
        </p:txBody>
      </p:sp>
      <p:sp>
        <p:nvSpPr>
          <p:cNvPr id="4" name="Päivämäärän paikkamerkki 3"/>
          <p:cNvSpPr>
            <a:spLocks noGrp="1"/>
          </p:cNvSpPr>
          <p:nvPr>
            <p:ph type="dt" sz="half" idx="10"/>
          </p:nvPr>
        </p:nvSpPr>
        <p:spPr/>
        <p:txBody>
          <a:bodyPr wrap="none"/>
          <a:lstStyle>
            <a:lvl1pPr>
              <a:defRPr>
                <a:solidFill>
                  <a:schemeClr val="tx1"/>
                </a:solidFill>
              </a:defRPr>
            </a:lvl1pPr>
          </a:lstStyle>
          <a:p>
            <a:fld id="{E926D19E-78B6-4D02-8772-4056A94F9977}" type="datetime1">
              <a:rPr lang="fi-FI" smtClean="0"/>
              <a:pPr/>
              <a:t>13.12.2021</a:t>
            </a:fld>
            <a:endParaRPr lang="fi-FI" dirty="0"/>
          </a:p>
        </p:txBody>
      </p:sp>
      <p:pic>
        <p:nvPicPr>
          <p:cNvPr id="10"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2" name="Picture 11"/>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2328556867"/>
      </p:ext>
    </p:extLst>
  </p:cSld>
  <p:clrMapOvr>
    <a:overrideClrMapping bg1="lt1" tx1="dk1" bg2="lt2" tx2="dk2" accent1="accent1" accent2="accent2" accent3="accent3" accent4="accent4" accent5="accent5" accent6="accent6" hlink="hlink" folHlink="folHlink"/>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5_Tekstidia: kaksipalstainen">
    <p:bg>
      <p:bgRef idx="1001">
        <a:schemeClr val="bg1"/>
      </p:bgRef>
    </p:bg>
    <p:spTree>
      <p:nvGrpSpPr>
        <p:cNvPr id="1" name=""/>
        <p:cNvGrpSpPr/>
        <p:nvPr/>
      </p:nvGrpSpPr>
      <p:grpSpPr>
        <a:xfrm>
          <a:off x="0" y="0"/>
          <a:ext cx="0" cy="0"/>
          <a:chOff x="0" y="0"/>
          <a:chExt cx="0" cy="0"/>
        </a:xfrm>
      </p:grpSpPr>
      <p:pic>
        <p:nvPicPr>
          <p:cNvPr id="10" name="Kuva 9"/>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title"/>
          </p:nvPr>
        </p:nvSpPr>
        <p:spPr/>
        <p:txBody>
          <a:bodyPr/>
          <a:lstStyle>
            <a:lvl1pP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3" name="Sisällön paikkamerkki 2"/>
          <p:cNvSpPr>
            <a:spLocks noGrp="1"/>
          </p:cNvSpPr>
          <p:nvPr>
            <p:ph sz="half" idx="1"/>
          </p:nvPr>
        </p:nvSpPr>
        <p:spPr>
          <a:xfrm>
            <a:off x="720000" y="1584000"/>
            <a:ext cx="5232000" cy="4500000"/>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Sisällön paikkamerkki 3"/>
          <p:cNvSpPr>
            <a:spLocks noGrp="1"/>
          </p:cNvSpPr>
          <p:nvPr>
            <p:ph sz="half" idx="2"/>
          </p:nvPr>
        </p:nvSpPr>
        <p:spPr>
          <a:xfrm>
            <a:off x="6197600" y="1584000"/>
            <a:ext cx="5280000" cy="4500000"/>
          </a:xfrm>
        </p:spPr>
        <p:txBody>
          <a:bodyPr/>
          <a:lstStyle>
            <a:lvl1pPr>
              <a:defRPr sz="2400"/>
            </a:lvl1pPr>
            <a:lvl2pPr>
              <a:defRPr sz="2000"/>
            </a:lvl2pPr>
            <a:lvl3pPr>
              <a:defRPr sz="2000"/>
            </a:lvl3pPr>
            <a:lvl4pPr>
              <a:defRPr sz="2000"/>
            </a:lvl4pPr>
            <a:lvl5pPr>
              <a:defRPr sz="2000"/>
            </a:lvl5pPr>
            <a:lvl6pPr>
              <a:defRPr sz="1800"/>
            </a:lvl6pPr>
            <a:lvl7pPr>
              <a:defRPr sz="1800"/>
            </a:lvl7pPr>
            <a:lvl8pPr>
              <a:defRPr sz="1800"/>
            </a:lvl8pPr>
            <a:lvl9pPr>
              <a:defRPr sz="1800"/>
            </a:lvl9p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7" name="Dian numeron paikkamerkki 6"/>
          <p:cNvSpPr>
            <a:spLocks noGrp="1"/>
          </p:cNvSpPr>
          <p:nvPr>
            <p:ph type="sldNum" sz="quarter" idx="12"/>
          </p:nvPr>
        </p:nvSpPr>
        <p:spPr/>
        <p:txBody>
          <a:bodyPr/>
          <a:lstStyle>
            <a:lvl1pPr>
              <a:defRPr>
                <a:solidFill>
                  <a:schemeClr val="tx1"/>
                </a:solidFill>
              </a:defRPr>
            </a:lvl1pPr>
          </a:lstStyle>
          <a:p>
            <a:fld id="{2A4837A0-F8B5-40DF-B7A3-2778985E9851}" type="slidenum">
              <a:rPr lang="fi-FI" smtClean="0"/>
              <a:pPr/>
              <a:t>‹#›</a:t>
            </a:fld>
            <a:endParaRPr lang="fi-FI" dirty="0"/>
          </a:p>
        </p:txBody>
      </p:sp>
      <p:sp>
        <p:nvSpPr>
          <p:cNvPr id="6" name="Alatunnisteen paikkamerkki 5"/>
          <p:cNvSpPr>
            <a:spLocks noGrp="1"/>
          </p:cNvSpPr>
          <p:nvPr>
            <p:ph type="ftr" sz="quarter" idx="11"/>
          </p:nvPr>
        </p:nvSpPr>
        <p:spPr/>
        <p:txBody>
          <a:bodyPr/>
          <a:lstStyle>
            <a:lvl1pPr>
              <a:defRPr>
                <a:solidFill>
                  <a:schemeClr val="tx1"/>
                </a:solidFill>
              </a:defRPr>
            </a:lvl1pPr>
          </a:lstStyle>
          <a:p>
            <a:r>
              <a:rPr lang="fi-FI" dirty="0"/>
              <a:t>Etunimi Sukunimi</a:t>
            </a:r>
          </a:p>
        </p:txBody>
      </p:sp>
      <p:sp>
        <p:nvSpPr>
          <p:cNvPr id="5" name="Päivämäärän paikkamerkki 4"/>
          <p:cNvSpPr>
            <a:spLocks noGrp="1"/>
          </p:cNvSpPr>
          <p:nvPr>
            <p:ph type="dt" sz="half" idx="10"/>
          </p:nvPr>
        </p:nvSpPr>
        <p:spPr/>
        <p:txBody>
          <a:bodyPr/>
          <a:lstStyle>
            <a:lvl1pPr>
              <a:defRPr>
                <a:solidFill>
                  <a:schemeClr val="tx1"/>
                </a:solidFill>
              </a:defRPr>
            </a:lvl1pPr>
          </a:lstStyle>
          <a:p>
            <a:fld id="{D00111C6-550F-476F-A8E9-87059F984CC5}" type="datetime1">
              <a:rPr lang="fi-FI" smtClean="0"/>
              <a:pPr/>
              <a:t>13.12.2021</a:t>
            </a:fld>
            <a:endParaRPr lang="fi-FI" dirty="0"/>
          </a:p>
        </p:txBody>
      </p:sp>
      <p:pic>
        <p:nvPicPr>
          <p:cNvPr id="11"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3" name="Picture 12"/>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1215451268"/>
      </p:ext>
    </p:extLst>
  </p:cSld>
  <p:clrMapOvr>
    <a:overrideClrMapping bg1="lt1" tx1="dk1" bg2="lt2" tx2="dk2" accent1="accent1" accent2="accent2" accent3="accent3" accent4="accent4" accent5="accent5" accent6="accent6" hlink="hlink" folHlink="folHlink"/>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6_Tekstidia: yksip. väliotsikolla">
    <p:bg>
      <p:bgRef idx="1001">
        <a:schemeClr val="bg1"/>
      </p:bgRef>
    </p:bg>
    <p:spTree>
      <p:nvGrpSpPr>
        <p:cNvPr id="1" name=""/>
        <p:cNvGrpSpPr/>
        <p:nvPr/>
      </p:nvGrpSpPr>
      <p:grpSpPr>
        <a:xfrm>
          <a:off x="0" y="0"/>
          <a:ext cx="0" cy="0"/>
          <a:chOff x="0" y="0"/>
          <a:chExt cx="0" cy="0"/>
        </a:xfrm>
      </p:grpSpPr>
      <p:pic>
        <p:nvPicPr>
          <p:cNvPr id="12" name="Kuva 11"/>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title"/>
          </p:nvPr>
        </p:nvSpPr>
        <p:spPr/>
        <p:txBody>
          <a:bodyPr/>
          <a:lstStyle>
            <a:lvl1pP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3" name="Tekstin paikkamerkki 2"/>
          <p:cNvSpPr>
            <a:spLocks noGrp="1"/>
          </p:cNvSpPr>
          <p:nvPr>
            <p:ph type="body" idx="1"/>
          </p:nvPr>
        </p:nvSpPr>
        <p:spPr>
          <a:xfrm>
            <a:off x="720000" y="1584000"/>
            <a:ext cx="10752597" cy="360000"/>
          </a:xfrm>
        </p:spPr>
        <p:txBody>
          <a:bodyPr wrap="square" anchor="t"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Muokkaa tekstin perustyylejä</a:t>
            </a:r>
          </a:p>
        </p:txBody>
      </p:sp>
      <p:sp>
        <p:nvSpPr>
          <p:cNvPr id="4" name="Sisällön paikkamerkki 3"/>
          <p:cNvSpPr>
            <a:spLocks noGrp="1"/>
          </p:cNvSpPr>
          <p:nvPr>
            <p:ph sz="half" idx="2"/>
          </p:nvPr>
        </p:nvSpPr>
        <p:spPr>
          <a:xfrm>
            <a:off x="720000" y="1980000"/>
            <a:ext cx="10752597" cy="36000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Dian numeron paikkamerkki 8"/>
          <p:cNvSpPr>
            <a:spLocks noGrp="1"/>
          </p:cNvSpPr>
          <p:nvPr>
            <p:ph type="sldNum" sz="quarter" idx="12"/>
          </p:nvPr>
        </p:nvSpPr>
        <p:spPr/>
        <p:txBody>
          <a:bodyPr/>
          <a:lstStyle>
            <a:lvl1pPr>
              <a:defRPr>
                <a:solidFill>
                  <a:schemeClr val="tx1"/>
                </a:solidFill>
              </a:defRPr>
            </a:lvl1pPr>
          </a:lstStyle>
          <a:p>
            <a:fld id="{2A4837A0-F8B5-40DF-B7A3-2778985E9851}" type="slidenum">
              <a:rPr lang="fi-FI" smtClean="0"/>
              <a:pPr/>
              <a:t>‹#›</a:t>
            </a:fld>
            <a:endParaRPr lang="fi-FI" dirty="0"/>
          </a:p>
        </p:txBody>
      </p:sp>
      <p:sp>
        <p:nvSpPr>
          <p:cNvPr id="8" name="Alatunnisteen paikkamerkki 7"/>
          <p:cNvSpPr>
            <a:spLocks noGrp="1"/>
          </p:cNvSpPr>
          <p:nvPr>
            <p:ph type="ftr" sz="quarter" idx="11"/>
          </p:nvPr>
        </p:nvSpPr>
        <p:spPr/>
        <p:txBody>
          <a:bodyPr/>
          <a:lstStyle>
            <a:lvl1pPr>
              <a:defRPr>
                <a:solidFill>
                  <a:schemeClr val="tx1"/>
                </a:solidFill>
              </a:defRPr>
            </a:lvl1pPr>
          </a:lstStyle>
          <a:p>
            <a:r>
              <a:rPr lang="fi-FI" dirty="0"/>
              <a:t>Etunimi Sukunimi</a:t>
            </a:r>
          </a:p>
        </p:txBody>
      </p:sp>
      <p:sp>
        <p:nvSpPr>
          <p:cNvPr id="7" name="Päivämäärän paikkamerkki 6"/>
          <p:cNvSpPr>
            <a:spLocks noGrp="1"/>
          </p:cNvSpPr>
          <p:nvPr>
            <p:ph type="dt" sz="half" idx="10"/>
          </p:nvPr>
        </p:nvSpPr>
        <p:spPr/>
        <p:txBody>
          <a:bodyPr/>
          <a:lstStyle>
            <a:lvl1pPr>
              <a:defRPr>
                <a:solidFill>
                  <a:schemeClr val="tx1"/>
                </a:solidFill>
              </a:defRPr>
            </a:lvl1pPr>
          </a:lstStyle>
          <a:p>
            <a:fld id="{3952FA39-4A70-4416-BD6A-317A14324BE2}" type="datetime1">
              <a:rPr lang="fi-FI" smtClean="0"/>
              <a:pPr/>
              <a:t>13.12.2021</a:t>
            </a:fld>
            <a:endParaRPr lang="fi-FI" dirty="0"/>
          </a:p>
        </p:txBody>
      </p:sp>
      <p:pic>
        <p:nvPicPr>
          <p:cNvPr id="13"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1" name="Picture 10"/>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4045504595"/>
      </p:ext>
    </p:extLst>
  </p:cSld>
  <p:clrMapOvr>
    <a:overrideClrMapping bg1="lt1" tx1="dk1" bg2="lt2" tx2="dk2" accent1="accent1" accent2="accent2" accent3="accent3" accent4="accent4" accent5="accent5" accent6="accent6" hlink="hlink" folHlink="folHlink"/>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7_Tekstidia: vain otsikko">
    <p:bg>
      <p:bgRef idx="1001">
        <a:schemeClr val="bg1"/>
      </p:bgRef>
    </p:bg>
    <p:spTree>
      <p:nvGrpSpPr>
        <p:cNvPr id="1" name=""/>
        <p:cNvGrpSpPr/>
        <p:nvPr/>
      </p:nvGrpSpPr>
      <p:grpSpPr>
        <a:xfrm>
          <a:off x="0" y="0"/>
          <a:ext cx="0" cy="0"/>
          <a:chOff x="0" y="0"/>
          <a:chExt cx="0" cy="0"/>
        </a:xfrm>
      </p:grpSpPr>
      <p:pic>
        <p:nvPicPr>
          <p:cNvPr id="8" name="Kuva 7"/>
          <p:cNvPicPr>
            <a:picLocks noChangeAspect="1"/>
          </p:cNvPicPr>
          <p:nvPr userDrawn="1"/>
        </p:nvPicPr>
        <p:blipFill>
          <a:blip r:embed="rId2" cstate="print"/>
          <a:stretch>
            <a:fillRect/>
          </a:stretch>
        </p:blipFill>
        <p:spPr>
          <a:xfrm>
            <a:off x="0" y="0"/>
            <a:ext cx="12192000" cy="6858000"/>
          </a:xfrm>
          <a:prstGeom prst="rect">
            <a:avLst/>
          </a:prstGeom>
        </p:spPr>
      </p:pic>
      <p:sp>
        <p:nvSpPr>
          <p:cNvPr id="2" name="Otsikko 1"/>
          <p:cNvSpPr>
            <a:spLocks noGrp="1"/>
          </p:cNvSpPr>
          <p:nvPr>
            <p:ph type="title"/>
          </p:nvPr>
        </p:nvSpPr>
        <p:spPr/>
        <p:txBody>
          <a:bodyPr/>
          <a:lstStyle>
            <a:lvl1pPr>
              <a:defRPr>
                <a:solidFill>
                  <a:schemeClr val="tx1"/>
                </a:solidFill>
              </a:defRPr>
            </a:lvl1pPr>
          </a:lstStyle>
          <a:p>
            <a:r>
              <a:rPr lang="fi-FI" dirty="0"/>
              <a:t>Muokkaa </a:t>
            </a:r>
            <a:r>
              <a:rPr lang="fi-FI" dirty="0" err="1"/>
              <a:t>perustyyl</a:t>
            </a:r>
            <a:r>
              <a:rPr lang="fi-FI" dirty="0"/>
              <a:t>. </a:t>
            </a:r>
            <a:r>
              <a:rPr lang="fi-FI" dirty="0" err="1"/>
              <a:t>napsautt</a:t>
            </a:r>
            <a:r>
              <a:rPr lang="fi-FI" dirty="0"/>
              <a:t>.</a:t>
            </a:r>
          </a:p>
        </p:txBody>
      </p:sp>
      <p:sp>
        <p:nvSpPr>
          <p:cNvPr id="5" name="Dian numeron paikkamerkki 4"/>
          <p:cNvSpPr>
            <a:spLocks noGrp="1"/>
          </p:cNvSpPr>
          <p:nvPr>
            <p:ph type="sldNum" sz="quarter" idx="12"/>
          </p:nvPr>
        </p:nvSpPr>
        <p:spPr/>
        <p:txBody>
          <a:bodyPr/>
          <a:lstStyle>
            <a:lvl1pPr>
              <a:defRPr>
                <a:solidFill>
                  <a:schemeClr val="tx1"/>
                </a:solidFill>
              </a:defRPr>
            </a:lvl1pPr>
          </a:lstStyle>
          <a:p>
            <a:fld id="{2A4837A0-F8B5-40DF-B7A3-2778985E9851}" type="slidenum">
              <a:rPr lang="fi-FI" smtClean="0"/>
              <a:pPr/>
              <a:t>‹#›</a:t>
            </a:fld>
            <a:endParaRPr lang="fi-FI" dirty="0"/>
          </a:p>
        </p:txBody>
      </p:sp>
      <p:sp>
        <p:nvSpPr>
          <p:cNvPr id="4" name="Alatunnisteen paikkamerkki 3"/>
          <p:cNvSpPr>
            <a:spLocks noGrp="1"/>
          </p:cNvSpPr>
          <p:nvPr>
            <p:ph type="ftr" sz="quarter" idx="11"/>
          </p:nvPr>
        </p:nvSpPr>
        <p:spPr/>
        <p:txBody>
          <a:bodyPr/>
          <a:lstStyle>
            <a:lvl1pPr>
              <a:defRPr>
                <a:solidFill>
                  <a:schemeClr val="tx1"/>
                </a:solidFill>
              </a:defRPr>
            </a:lvl1pPr>
          </a:lstStyle>
          <a:p>
            <a:r>
              <a:rPr lang="fi-FI" dirty="0"/>
              <a:t>Etunimi Sukunimi</a:t>
            </a:r>
          </a:p>
        </p:txBody>
      </p:sp>
      <p:sp>
        <p:nvSpPr>
          <p:cNvPr id="3" name="Päivämäärän paikkamerkki 2"/>
          <p:cNvSpPr>
            <a:spLocks noGrp="1"/>
          </p:cNvSpPr>
          <p:nvPr>
            <p:ph type="dt" sz="half" idx="10"/>
          </p:nvPr>
        </p:nvSpPr>
        <p:spPr/>
        <p:txBody>
          <a:bodyPr/>
          <a:lstStyle>
            <a:lvl1pPr>
              <a:defRPr>
                <a:solidFill>
                  <a:schemeClr val="tx1"/>
                </a:solidFill>
              </a:defRPr>
            </a:lvl1pPr>
          </a:lstStyle>
          <a:p>
            <a:fld id="{CC2D5EEE-C8B3-43A5-8984-4E9E998B8BE3}" type="datetime1">
              <a:rPr lang="fi-FI" smtClean="0"/>
              <a:pPr/>
              <a:t>13.12.2021</a:t>
            </a:fld>
            <a:endParaRPr lang="fi-FI" dirty="0"/>
          </a:p>
        </p:txBody>
      </p:sp>
      <p:pic>
        <p:nvPicPr>
          <p:cNvPr id="9"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1" name="Picture 10"/>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3688005277"/>
      </p:ext>
    </p:extLst>
  </p:cSld>
  <p:clrMapOvr>
    <a:overrideClrMapping bg1="lt1" tx1="dk1" bg2="lt2" tx2="dk2" accent1="accent1" accent2="accent2" accent3="accent3" accent4="accent4" accent5="accent5" accent6="accent6" hlink="hlink" folHlink="folHlink"/>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8_Tekstidia: tyhjä">
    <p:bg>
      <p:bgRef idx="1001">
        <a:schemeClr val="bg1"/>
      </p:bgRef>
    </p:bg>
    <p:spTree>
      <p:nvGrpSpPr>
        <p:cNvPr id="1" name=""/>
        <p:cNvGrpSpPr/>
        <p:nvPr/>
      </p:nvGrpSpPr>
      <p:grpSpPr>
        <a:xfrm>
          <a:off x="0" y="0"/>
          <a:ext cx="0" cy="0"/>
          <a:chOff x="0" y="0"/>
          <a:chExt cx="0" cy="0"/>
        </a:xfrm>
      </p:grpSpPr>
      <p:pic>
        <p:nvPicPr>
          <p:cNvPr id="7" name="Kuva 6"/>
          <p:cNvPicPr>
            <a:picLocks noChangeAspect="1"/>
          </p:cNvPicPr>
          <p:nvPr userDrawn="1"/>
        </p:nvPicPr>
        <p:blipFill>
          <a:blip r:embed="rId2" cstate="print"/>
          <a:stretch>
            <a:fillRect/>
          </a:stretch>
        </p:blipFill>
        <p:spPr>
          <a:xfrm>
            <a:off x="0" y="0"/>
            <a:ext cx="12192000" cy="6858000"/>
          </a:xfrm>
          <a:prstGeom prst="rect">
            <a:avLst/>
          </a:prstGeom>
        </p:spPr>
      </p:pic>
      <p:sp>
        <p:nvSpPr>
          <p:cNvPr id="4" name="Dian numeron paikkamerkki 3"/>
          <p:cNvSpPr>
            <a:spLocks noGrp="1"/>
          </p:cNvSpPr>
          <p:nvPr>
            <p:ph type="sldNum" sz="quarter" idx="12"/>
          </p:nvPr>
        </p:nvSpPr>
        <p:spPr/>
        <p:txBody>
          <a:bodyPr/>
          <a:lstStyle>
            <a:lvl1pPr>
              <a:defRPr>
                <a:solidFill>
                  <a:schemeClr val="tx1"/>
                </a:solidFill>
              </a:defRPr>
            </a:lvl1pPr>
          </a:lstStyle>
          <a:p>
            <a:fld id="{2A4837A0-F8B5-40DF-B7A3-2778985E9851}" type="slidenum">
              <a:rPr lang="fi-FI" smtClean="0"/>
              <a:pPr/>
              <a:t>‹#›</a:t>
            </a:fld>
            <a:endParaRPr lang="fi-FI" dirty="0"/>
          </a:p>
        </p:txBody>
      </p:sp>
      <p:sp>
        <p:nvSpPr>
          <p:cNvPr id="3" name="Alatunnisteen paikkamerkki 2"/>
          <p:cNvSpPr>
            <a:spLocks noGrp="1"/>
          </p:cNvSpPr>
          <p:nvPr>
            <p:ph type="ftr" sz="quarter" idx="11"/>
          </p:nvPr>
        </p:nvSpPr>
        <p:spPr/>
        <p:txBody>
          <a:bodyPr/>
          <a:lstStyle>
            <a:lvl1pPr>
              <a:defRPr>
                <a:solidFill>
                  <a:schemeClr val="tx1"/>
                </a:solidFill>
              </a:defRPr>
            </a:lvl1pPr>
          </a:lstStyle>
          <a:p>
            <a:r>
              <a:rPr lang="fi-FI" dirty="0"/>
              <a:t>Etunimi Sukunimi</a:t>
            </a:r>
          </a:p>
        </p:txBody>
      </p:sp>
      <p:sp>
        <p:nvSpPr>
          <p:cNvPr id="2" name="Päivämäärän paikkamerkki 1"/>
          <p:cNvSpPr>
            <a:spLocks noGrp="1"/>
          </p:cNvSpPr>
          <p:nvPr>
            <p:ph type="dt" sz="half" idx="10"/>
          </p:nvPr>
        </p:nvSpPr>
        <p:spPr/>
        <p:txBody>
          <a:bodyPr/>
          <a:lstStyle>
            <a:lvl1pPr>
              <a:defRPr>
                <a:solidFill>
                  <a:schemeClr val="tx1"/>
                </a:solidFill>
              </a:defRPr>
            </a:lvl1pPr>
          </a:lstStyle>
          <a:p>
            <a:fld id="{7356B9E0-AE4D-47F9-9DDE-55B177305E0F}" type="datetime1">
              <a:rPr lang="fi-FI" smtClean="0"/>
              <a:pPr/>
              <a:t>13.12.2021</a:t>
            </a:fld>
            <a:endParaRPr lang="fi-FI" dirty="0"/>
          </a:p>
        </p:txBody>
      </p:sp>
      <p:pic>
        <p:nvPicPr>
          <p:cNvPr id="8" name="Kuva 8"/>
          <p:cNvPicPr>
            <a:picLocks noChangeAspect="1"/>
          </p:cNvPicPr>
          <p:nvPr userDrawn="1"/>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8633119" y="5842800"/>
            <a:ext cx="1622149" cy="864096"/>
          </a:xfrm>
          <a:prstGeom prst="rect">
            <a:avLst/>
          </a:prstGeom>
        </p:spPr>
      </p:pic>
      <p:pic>
        <p:nvPicPr>
          <p:cNvPr id="10" name="Picture 9"/>
          <p:cNvPicPr>
            <a:picLocks noChangeAspect="1"/>
          </p:cNvPicPr>
          <p:nvPr userDrawn="1"/>
        </p:nvPicPr>
        <p:blipFill>
          <a:blip r:embed="rId6"/>
          <a:stretch>
            <a:fillRect/>
          </a:stretch>
        </p:blipFill>
        <p:spPr>
          <a:xfrm>
            <a:off x="10420158" y="5580000"/>
            <a:ext cx="1411140" cy="1094232"/>
          </a:xfrm>
          <a:prstGeom prst="rect">
            <a:avLst/>
          </a:prstGeom>
        </p:spPr>
      </p:pic>
    </p:spTree>
    <p:extLst>
      <p:ext uri="{BB962C8B-B14F-4D97-AF65-F5344CB8AC3E}">
        <p14:creationId xmlns:p14="http://schemas.microsoft.com/office/powerpoint/2010/main" val="3556778072"/>
      </p:ext>
    </p:extLst>
  </p:cSld>
  <p:clrMapOvr>
    <a:overrideClrMapping bg1="lt1" tx1="dk1" bg2="lt2" tx2="dk2" accent1="accent1" accent2="accent2" accent3="accent3" accent4="accent4" accent5="accent5" accent6="accent6" hlink="hlink" folHlink="folHlink"/>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Otsikkodia">
    <p:spTree>
      <p:nvGrpSpPr>
        <p:cNvPr id="1" name=""/>
        <p:cNvGrpSpPr/>
        <p:nvPr/>
      </p:nvGrpSpPr>
      <p:grpSpPr>
        <a:xfrm>
          <a:off x="0" y="0"/>
          <a:ext cx="0" cy="0"/>
          <a:chOff x="0" y="0"/>
          <a:chExt cx="0" cy="0"/>
        </a:xfrm>
      </p:grpSpPr>
      <p:grpSp>
        <p:nvGrpSpPr>
          <p:cNvPr id="21" name="Ryhmä 20">
            <a:extLst>
              <a:ext uri="{FF2B5EF4-FFF2-40B4-BE49-F238E27FC236}">
                <a16:creationId xmlns:a16="http://schemas.microsoft.com/office/drawing/2014/main" id="{0EE7235B-98DF-4BBE-9E8E-5C98688095B0}"/>
              </a:ext>
              <a:ext uri="{C183D7F6-B498-43B3-948B-1728B52AA6E4}">
                <adec:decorative xmlns:adec="http://schemas.microsoft.com/office/drawing/2017/decorative" val="1"/>
              </a:ext>
            </a:extLst>
          </p:cNvPr>
          <p:cNvGrpSpPr/>
          <p:nvPr userDrawn="1"/>
        </p:nvGrpSpPr>
        <p:grpSpPr>
          <a:xfrm>
            <a:off x="0" y="-1"/>
            <a:ext cx="12193200" cy="6858000"/>
            <a:chOff x="166688" y="158750"/>
            <a:chExt cx="12163426" cy="6845301"/>
          </a:xfrm>
        </p:grpSpPr>
        <p:sp>
          <p:nvSpPr>
            <p:cNvPr id="14" name="Freeform 5">
              <a:extLst>
                <a:ext uri="{FF2B5EF4-FFF2-40B4-BE49-F238E27FC236}">
                  <a16:creationId xmlns:a16="http://schemas.microsoft.com/office/drawing/2014/main" id="{364F166F-69FD-49CF-8A3D-68CEF3F28F18}"/>
                </a:ext>
                <a:ext uri="{C183D7F6-B498-43B3-948B-1728B52AA6E4}">
                  <adec:decorative xmlns:adec="http://schemas.microsoft.com/office/drawing/2017/decorative" val="1"/>
                </a:ext>
              </a:extLst>
            </p:cNvPr>
            <p:cNvSpPr>
              <a:spLocks/>
            </p:cNvSpPr>
            <p:nvPr userDrawn="1"/>
          </p:nvSpPr>
          <p:spPr bwMode="gray">
            <a:xfrm>
              <a:off x="7259638" y="1146175"/>
              <a:ext cx="5070475" cy="5857875"/>
            </a:xfrm>
            <a:custGeom>
              <a:avLst/>
              <a:gdLst>
                <a:gd name="T0" fmla="*/ 28231 w 28231"/>
                <a:gd name="T1" fmla="*/ 0 h 32607"/>
                <a:gd name="T2" fmla="*/ 12810 w 28231"/>
                <a:gd name="T3" fmla="*/ 11644 h 32607"/>
                <a:gd name="T4" fmla="*/ 0 w 28231"/>
                <a:gd name="T5" fmla="*/ 32607 h 32607"/>
                <a:gd name="T6" fmla="*/ 28231 w 28231"/>
                <a:gd name="T7" fmla="*/ 32607 h 32607"/>
                <a:gd name="T8" fmla="*/ 28231 w 28231"/>
                <a:gd name="T9" fmla="*/ 0 h 32607"/>
              </a:gdLst>
              <a:ahLst/>
              <a:cxnLst>
                <a:cxn ang="0">
                  <a:pos x="T0" y="T1"/>
                </a:cxn>
                <a:cxn ang="0">
                  <a:pos x="T2" y="T3"/>
                </a:cxn>
                <a:cxn ang="0">
                  <a:pos x="T4" y="T5"/>
                </a:cxn>
                <a:cxn ang="0">
                  <a:pos x="T6" y="T7"/>
                </a:cxn>
                <a:cxn ang="0">
                  <a:pos x="T8" y="T9"/>
                </a:cxn>
              </a:cxnLst>
              <a:rect l="0" t="0" r="r" b="b"/>
              <a:pathLst>
                <a:path w="28231" h="32607">
                  <a:moveTo>
                    <a:pt x="28231" y="0"/>
                  </a:moveTo>
                  <a:cubicBezTo>
                    <a:pt x="22627" y="2921"/>
                    <a:pt x="17404" y="6803"/>
                    <a:pt x="12810" y="11644"/>
                  </a:cubicBezTo>
                  <a:cubicBezTo>
                    <a:pt x="7200" y="17545"/>
                    <a:pt x="2781" y="24647"/>
                    <a:pt x="0" y="32607"/>
                  </a:cubicBezTo>
                  <a:lnTo>
                    <a:pt x="28231" y="32607"/>
                  </a:lnTo>
                  <a:lnTo>
                    <a:pt x="28231"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5" name="Freeform 6">
              <a:extLst>
                <a:ext uri="{FF2B5EF4-FFF2-40B4-BE49-F238E27FC236}">
                  <a16:creationId xmlns:a16="http://schemas.microsoft.com/office/drawing/2014/main" id="{86EBD2D0-8F8D-40B7-8466-A70F0F222C78}"/>
                </a:ext>
                <a:ext uri="{C183D7F6-B498-43B3-948B-1728B52AA6E4}">
                  <adec:decorative xmlns:adec="http://schemas.microsoft.com/office/drawing/2017/decorative" val="1"/>
                </a:ext>
              </a:extLst>
            </p:cNvPr>
            <p:cNvSpPr>
              <a:spLocks/>
            </p:cNvSpPr>
            <p:nvPr userDrawn="1"/>
          </p:nvSpPr>
          <p:spPr bwMode="gray">
            <a:xfrm>
              <a:off x="166688" y="1966913"/>
              <a:ext cx="12163425" cy="5037138"/>
            </a:xfrm>
            <a:custGeom>
              <a:avLst/>
              <a:gdLst>
                <a:gd name="T0" fmla="*/ 67733 w 67733"/>
                <a:gd name="T1" fmla="*/ 17739 h 28039"/>
                <a:gd name="T2" fmla="*/ 52312 w 67733"/>
                <a:gd name="T3" fmla="*/ 7076 h 28039"/>
                <a:gd name="T4" fmla="*/ 16393 w 67733"/>
                <a:gd name="T5" fmla="*/ 2347 h 28039"/>
                <a:gd name="T6" fmla="*/ 0 w 67733"/>
                <a:gd name="T7" fmla="*/ 7978 h 28039"/>
                <a:gd name="T8" fmla="*/ 0 w 67733"/>
                <a:gd name="T9" fmla="*/ 28039 h 28039"/>
                <a:gd name="T10" fmla="*/ 67733 w 67733"/>
                <a:gd name="T11" fmla="*/ 28039 h 28039"/>
                <a:gd name="T12" fmla="*/ 67733 w 67733"/>
                <a:gd name="T13" fmla="*/ 17739 h 28039"/>
              </a:gdLst>
              <a:ahLst/>
              <a:cxnLst>
                <a:cxn ang="0">
                  <a:pos x="T0" y="T1"/>
                </a:cxn>
                <a:cxn ang="0">
                  <a:pos x="T2" y="T3"/>
                </a:cxn>
                <a:cxn ang="0">
                  <a:pos x="T4" y="T5"/>
                </a:cxn>
                <a:cxn ang="0">
                  <a:pos x="T6" y="T7"/>
                </a:cxn>
                <a:cxn ang="0">
                  <a:pos x="T8" y="T9"/>
                </a:cxn>
                <a:cxn ang="0">
                  <a:pos x="T10" y="T11"/>
                </a:cxn>
                <a:cxn ang="0">
                  <a:pos x="T12" y="T13"/>
                </a:cxn>
              </a:cxnLst>
              <a:rect l="0" t="0" r="r" b="b"/>
              <a:pathLst>
                <a:path w="67733" h="28039">
                  <a:moveTo>
                    <a:pt x="67733" y="17739"/>
                  </a:moveTo>
                  <a:cubicBezTo>
                    <a:pt x="63315" y="13487"/>
                    <a:pt x="58150" y="9861"/>
                    <a:pt x="52312" y="7076"/>
                  </a:cubicBezTo>
                  <a:cubicBezTo>
                    <a:pt x="41519" y="1917"/>
                    <a:pt x="29055" y="0"/>
                    <a:pt x="16393" y="2347"/>
                  </a:cubicBezTo>
                  <a:cubicBezTo>
                    <a:pt x="10734" y="3391"/>
                    <a:pt x="5203" y="5270"/>
                    <a:pt x="0" y="7978"/>
                  </a:cubicBezTo>
                  <a:lnTo>
                    <a:pt x="0" y="28039"/>
                  </a:lnTo>
                  <a:lnTo>
                    <a:pt x="67733" y="28039"/>
                  </a:lnTo>
                  <a:lnTo>
                    <a:pt x="67733" y="17739"/>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6" name="Freeform 7">
              <a:extLst>
                <a:ext uri="{FF2B5EF4-FFF2-40B4-BE49-F238E27FC236}">
                  <a16:creationId xmlns:a16="http://schemas.microsoft.com/office/drawing/2014/main" id="{2283D766-1997-4ADC-9D70-135DA7587C6B}"/>
                </a:ext>
                <a:ext uri="{C183D7F6-B498-43B3-948B-1728B52AA6E4}">
                  <adec:decorative xmlns:adec="http://schemas.microsoft.com/office/drawing/2017/decorative" val="1"/>
                </a:ext>
              </a:extLst>
            </p:cNvPr>
            <p:cNvSpPr>
              <a:spLocks/>
            </p:cNvSpPr>
            <p:nvPr userDrawn="1"/>
          </p:nvSpPr>
          <p:spPr bwMode="gray">
            <a:xfrm>
              <a:off x="7308851" y="158750"/>
              <a:ext cx="3365500" cy="3079750"/>
            </a:xfrm>
            <a:custGeom>
              <a:avLst/>
              <a:gdLst>
                <a:gd name="T0" fmla="*/ 18501 w 18750"/>
                <a:gd name="T1" fmla="*/ 4647 h 17137"/>
                <a:gd name="T2" fmla="*/ 18631 w 18750"/>
                <a:gd name="T3" fmla="*/ 0 h 17137"/>
                <a:gd name="T4" fmla="*/ 0 w 18750"/>
                <a:gd name="T5" fmla="*/ 0 h 17137"/>
                <a:gd name="T6" fmla="*/ 2506 w 18750"/>
                <a:gd name="T7" fmla="*/ 7612 h 17137"/>
                <a:gd name="T8" fmla="*/ 12544 w 18750"/>
                <a:gd name="T9" fmla="*/ 17137 h 17137"/>
                <a:gd name="T10" fmla="*/ 18501 w 18750"/>
                <a:gd name="T11" fmla="*/ 4647 h 17137"/>
              </a:gdLst>
              <a:ahLst/>
              <a:cxnLst>
                <a:cxn ang="0">
                  <a:pos x="T0" y="T1"/>
                </a:cxn>
                <a:cxn ang="0">
                  <a:pos x="T2" y="T3"/>
                </a:cxn>
                <a:cxn ang="0">
                  <a:pos x="T4" y="T5"/>
                </a:cxn>
                <a:cxn ang="0">
                  <a:pos x="T6" y="T7"/>
                </a:cxn>
                <a:cxn ang="0">
                  <a:pos x="T8" y="T9"/>
                </a:cxn>
                <a:cxn ang="0">
                  <a:pos x="T10" y="T11"/>
                </a:cxn>
              </a:cxnLst>
              <a:rect l="0" t="0" r="r" b="b"/>
              <a:pathLst>
                <a:path w="18750" h="17137">
                  <a:moveTo>
                    <a:pt x="18501" y="4647"/>
                  </a:moveTo>
                  <a:cubicBezTo>
                    <a:pt x="18704" y="3115"/>
                    <a:pt x="18750" y="1558"/>
                    <a:pt x="18631" y="0"/>
                  </a:cubicBezTo>
                  <a:lnTo>
                    <a:pt x="0" y="0"/>
                  </a:lnTo>
                  <a:cubicBezTo>
                    <a:pt x="359" y="2596"/>
                    <a:pt x="1182" y="5172"/>
                    <a:pt x="2506" y="7612"/>
                  </a:cubicBezTo>
                  <a:cubicBezTo>
                    <a:pt x="4683" y="11629"/>
                    <a:pt x="8104" y="15020"/>
                    <a:pt x="12544" y="17137"/>
                  </a:cubicBezTo>
                  <a:cubicBezTo>
                    <a:pt x="15692" y="13825"/>
                    <a:pt x="17859" y="9524"/>
                    <a:pt x="18501" y="4647"/>
                  </a:cubicBezTo>
                  <a:close/>
                </a:path>
              </a:pathLst>
            </a:custGeom>
            <a:solidFill>
              <a:srgbClr val="869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7" name="Freeform 8">
              <a:extLst>
                <a:ext uri="{FF2B5EF4-FFF2-40B4-BE49-F238E27FC236}">
                  <a16:creationId xmlns:a16="http://schemas.microsoft.com/office/drawing/2014/main" id="{61C55AF5-41ED-4FED-8B17-E572D95A2EF2}"/>
                </a:ext>
                <a:ext uri="{C183D7F6-B498-43B3-948B-1728B52AA6E4}">
                  <adec:decorative xmlns:adec="http://schemas.microsoft.com/office/drawing/2017/decorative" val="1"/>
                </a:ext>
              </a:extLst>
            </p:cNvPr>
            <p:cNvSpPr>
              <a:spLocks/>
            </p:cNvSpPr>
            <p:nvPr userDrawn="1"/>
          </p:nvSpPr>
          <p:spPr bwMode="gray">
            <a:xfrm>
              <a:off x="9563101" y="158750"/>
              <a:ext cx="2767013" cy="3076575"/>
            </a:xfrm>
            <a:custGeom>
              <a:avLst/>
              <a:gdLst>
                <a:gd name="T0" fmla="*/ 6077 w 15411"/>
                <a:gd name="T1" fmla="*/ 0 h 17126"/>
                <a:gd name="T2" fmla="*/ 5947 w 15411"/>
                <a:gd name="T3" fmla="*/ 4647 h 17126"/>
                <a:gd name="T4" fmla="*/ 0 w 15411"/>
                <a:gd name="T5" fmla="*/ 17126 h 17126"/>
                <a:gd name="T6" fmla="*/ 15411 w 15411"/>
                <a:gd name="T7" fmla="*/ 5493 h 17126"/>
                <a:gd name="T8" fmla="*/ 15411 w 15411"/>
                <a:gd name="T9" fmla="*/ 0 h 17126"/>
                <a:gd name="T10" fmla="*/ 6077 w 15411"/>
                <a:gd name="T11" fmla="*/ 0 h 17126"/>
              </a:gdLst>
              <a:ahLst/>
              <a:cxnLst>
                <a:cxn ang="0">
                  <a:pos x="T0" y="T1"/>
                </a:cxn>
                <a:cxn ang="0">
                  <a:pos x="T2" y="T3"/>
                </a:cxn>
                <a:cxn ang="0">
                  <a:pos x="T4" y="T5"/>
                </a:cxn>
                <a:cxn ang="0">
                  <a:pos x="T6" y="T7"/>
                </a:cxn>
                <a:cxn ang="0">
                  <a:pos x="T8" y="T9"/>
                </a:cxn>
                <a:cxn ang="0">
                  <a:pos x="T10" y="T11"/>
                </a:cxn>
              </a:cxnLst>
              <a:rect l="0" t="0" r="r" b="b"/>
              <a:pathLst>
                <a:path w="15411" h="17126">
                  <a:moveTo>
                    <a:pt x="6077" y="0"/>
                  </a:moveTo>
                  <a:cubicBezTo>
                    <a:pt x="6196" y="1558"/>
                    <a:pt x="6150" y="3115"/>
                    <a:pt x="5947" y="4647"/>
                  </a:cubicBezTo>
                  <a:cubicBezTo>
                    <a:pt x="5306" y="9519"/>
                    <a:pt x="3142" y="13816"/>
                    <a:pt x="0" y="17126"/>
                  </a:cubicBezTo>
                  <a:cubicBezTo>
                    <a:pt x="4591" y="12291"/>
                    <a:pt x="9811" y="8411"/>
                    <a:pt x="15411" y="5493"/>
                  </a:cubicBezTo>
                  <a:lnTo>
                    <a:pt x="15411" y="0"/>
                  </a:lnTo>
                  <a:lnTo>
                    <a:pt x="6077" y="0"/>
                  </a:lnTo>
                  <a:close/>
                </a:path>
              </a:pathLst>
            </a:custGeom>
            <a:solidFill>
              <a:srgbClr val="C3C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8" name="Freeform 9">
              <a:extLst>
                <a:ext uri="{FF2B5EF4-FFF2-40B4-BE49-F238E27FC236}">
                  <a16:creationId xmlns:a16="http://schemas.microsoft.com/office/drawing/2014/main" id="{8207A6F9-D3E1-4322-B846-960DD6FC99C9}"/>
                </a:ext>
                <a:ext uri="{C183D7F6-B498-43B3-948B-1728B52AA6E4}">
                  <adec:decorative xmlns:adec="http://schemas.microsoft.com/office/drawing/2017/decorative" val="1"/>
                </a:ext>
              </a:extLst>
            </p:cNvPr>
            <p:cNvSpPr>
              <a:spLocks/>
            </p:cNvSpPr>
            <p:nvPr userDrawn="1"/>
          </p:nvSpPr>
          <p:spPr bwMode="gray">
            <a:xfrm>
              <a:off x="7259638" y="3238500"/>
              <a:ext cx="5070475" cy="3765550"/>
            </a:xfrm>
            <a:custGeom>
              <a:avLst/>
              <a:gdLst>
                <a:gd name="T0" fmla="*/ 28231 w 28231"/>
                <a:gd name="T1" fmla="*/ 10663 h 20963"/>
                <a:gd name="T2" fmla="*/ 12810 w 28231"/>
                <a:gd name="T3" fmla="*/ 0 h 20963"/>
                <a:gd name="T4" fmla="*/ 12810 w 28231"/>
                <a:gd name="T5" fmla="*/ 0 h 20963"/>
                <a:gd name="T6" fmla="*/ 12810 w 28231"/>
                <a:gd name="T7" fmla="*/ 0 h 20963"/>
                <a:gd name="T8" fmla="*/ 0 w 28231"/>
                <a:gd name="T9" fmla="*/ 20963 h 20963"/>
                <a:gd name="T10" fmla="*/ 28231 w 28231"/>
                <a:gd name="T11" fmla="*/ 20963 h 20963"/>
                <a:gd name="T12" fmla="*/ 28231 w 28231"/>
                <a:gd name="T13" fmla="*/ 10663 h 20963"/>
              </a:gdLst>
              <a:ahLst/>
              <a:cxnLst>
                <a:cxn ang="0">
                  <a:pos x="T0" y="T1"/>
                </a:cxn>
                <a:cxn ang="0">
                  <a:pos x="T2" y="T3"/>
                </a:cxn>
                <a:cxn ang="0">
                  <a:pos x="T4" y="T5"/>
                </a:cxn>
                <a:cxn ang="0">
                  <a:pos x="T6" y="T7"/>
                </a:cxn>
                <a:cxn ang="0">
                  <a:pos x="T8" y="T9"/>
                </a:cxn>
                <a:cxn ang="0">
                  <a:pos x="T10" y="T11"/>
                </a:cxn>
                <a:cxn ang="0">
                  <a:pos x="T12" y="T13"/>
                </a:cxn>
              </a:cxnLst>
              <a:rect l="0" t="0" r="r" b="b"/>
              <a:pathLst>
                <a:path w="28231" h="20963">
                  <a:moveTo>
                    <a:pt x="28231" y="10663"/>
                  </a:moveTo>
                  <a:cubicBezTo>
                    <a:pt x="23813" y="6411"/>
                    <a:pt x="18648" y="2785"/>
                    <a:pt x="12810" y="0"/>
                  </a:cubicBezTo>
                  <a:cubicBezTo>
                    <a:pt x="12810" y="0"/>
                    <a:pt x="12810" y="0"/>
                    <a:pt x="12810" y="0"/>
                  </a:cubicBezTo>
                  <a:cubicBezTo>
                    <a:pt x="12810" y="0"/>
                    <a:pt x="12810" y="0"/>
                    <a:pt x="12810" y="0"/>
                  </a:cubicBezTo>
                  <a:cubicBezTo>
                    <a:pt x="7200" y="5901"/>
                    <a:pt x="2781" y="13003"/>
                    <a:pt x="0" y="20963"/>
                  </a:cubicBezTo>
                  <a:lnTo>
                    <a:pt x="28231" y="20963"/>
                  </a:lnTo>
                  <a:lnTo>
                    <a:pt x="28231" y="10663"/>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9" name="Freeform 10">
              <a:extLst>
                <a:ext uri="{FF2B5EF4-FFF2-40B4-BE49-F238E27FC236}">
                  <a16:creationId xmlns:a16="http://schemas.microsoft.com/office/drawing/2014/main" id="{7B819825-3200-472E-9BDC-39A078E17847}"/>
                </a:ext>
                <a:ext uri="{C183D7F6-B498-43B3-948B-1728B52AA6E4}">
                  <adec:decorative xmlns:adec="http://schemas.microsoft.com/office/drawing/2017/decorative" val="1"/>
                </a:ext>
              </a:extLst>
            </p:cNvPr>
            <p:cNvSpPr>
              <a:spLocks/>
            </p:cNvSpPr>
            <p:nvPr userDrawn="1"/>
          </p:nvSpPr>
          <p:spPr bwMode="gray">
            <a:xfrm>
              <a:off x="9559926" y="1146175"/>
              <a:ext cx="2770188" cy="2576513"/>
            </a:xfrm>
            <a:custGeom>
              <a:avLst/>
              <a:gdLst>
                <a:gd name="T0" fmla="*/ 15421 w 15421"/>
                <a:gd name="T1" fmla="*/ 0 h 14347"/>
                <a:gd name="T2" fmla="*/ 0 w 15421"/>
                <a:gd name="T3" fmla="*/ 11644 h 14347"/>
                <a:gd name="T4" fmla="*/ 0 w 15421"/>
                <a:gd name="T5" fmla="*/ 11644 h 14347"/>
                <a:gd name="T6" fmla="*/ 0 w 15421"/>
                <a:gd name="T7" fmla="*/ 11644 h 14347"/>
                <a:gd name="T8" fmla="*/ 13720 w 15421"/>
                <a:gd name="T9" fmla="*/ 13450 h 14347"/>
                <a:gd name="T10" fmla="*/ 15421 w 15421"/>
                <a:gd name="T11" fmla="*/ 13067 h 14347"/>
                <a:gd name="T12" fmla="*/ 15421 w 15421"/>
                <a:gd name="T13" fmla="*/ 0 h 14347"/>
              </a:gdLst>
              <a:ahLst/>
              <a:cxnLst>
                <a:cxn ang="0">
                  <a:pos x="T0" y="T1"/>
                </a:cxn>
                <a:cxn ang="0">
                  <a:pos x="T2" y="T3"/>
                </a:cxn>
                <a:cxn ang="0">
                  <a:pos x="T4" y="T5"/>
                </a:cxn>
                <a:cxn ang="0">
                  <a:pos x="T6" y="T7"/>
                </a:cxn>
                <a:cxn ang="0">
                  <a:pos x="T8" y="T9"/>
                </a:cxn>
                <a:cxn ang="0">
                  <a:pos x="T10" y="T11"/>
                </a:cxn>
                <a:cxn ang="0">
                  <a:pos x="T12" y="T13"/>
                </a:cxn>
              </a:cxnLst>
              <a:rect l="0" t="0" r="r" b="b"/>
              <a:pathLst>
                <a:path w="15421" h="14347">
                  <a:moveTo>
                    <a:pt x="15421" y="0"/>
                  </a:moveTo>
                  <a:cubicBezTo>
                    <a:pt x="9817" y="2921"/>
                    <a:pt x="4594" y="6803"/>
                    <a:pt x="0" y="11644"/>
                  </a:cubicBezTo>
                  <a:cubicBezTo>
                    <a:pt x="0" y="11644"/>
                    <a:pt x="0" y="11644"/>
                    <a:pt x="0" y="11644"/>
                  </a:cubicBezTo>
                  <a:cubicBezTo>
                    <a:pt x="0" y="11644"/>
                    <a:pt x="0" y="11644"/>
                    <a:pt x="0" y="11644"/>
                  </a:cubicBezTo>
                  <a:cubicBezTo>
                    <a:pt x="4122" y="13615"/>
                    <a:pt x="8883" y="14347"/>
                    <a:pt x="13720" y="13450"/>
                  </a:cubicBezTo>
                  <a:cubicBezTo>
                    <a:pt x="14291" y="13345"/>
                    <a:pt x="14859" y="13217"/>
                    <a:pt x="15421" y="13067"/>
                  </a:cubicBezTo>
                  <a:lnTo>
                    <a:pt x="15421" y="0"/>
                  </a:lnTo>
                  <a:close/>
                </a:path>
              </a:pathLst>
            </a:custGeom>
            <a:solidFill>
              <a:srgbClr val="EBEE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20" name="Freeform 11">
              <a:extLst>
                <a:ext uri="{FF2B5EF4-FFF2-40B4-BE49-F238E27FC236}">
                  <a16:creationId xmlns:a16="http://schemas.microsoft.com/office/drawing/2014/main" id="{CD504085-D74E-4639-BB3D-F043553024CD}"/>
                </a:ext>
                <a:ext uri="{C183D7F6-B498-43B3-948B-1728B52AA6E4}">
                  <adec:decorative xmlns:adec="http://schemas.microsoft.com/office/drawing/2017/decorative" val="1"/>
                </a:ext>
              </a:extLst>
            </p:cNvPr>
            <p:cNvSpPr>
              <a:spLocks/>
            </p:cNvSpPr>
            <p:nvPr userDrawn="1"/>
          </p:nvSpPr>
          <p:spPr bwMode="gray">
            <a:xfrm>
              <a:off x="3111501" y="1966913"/>
              <a:ext cx="6448425" cy="2617788"/>
            </a:xfrm>
            <a:custGeom>
              <a:avLst/>
              <a:gdLst>
                <a:gd name="T0" fmla="*/ 0 w 35919"/>
                <a:gd name="T1" fmla="*/ 2347 h 14576"/>
                <a:gd name="T2" fmla="*/ 0 w 35919"/>
                <a:gd name="T3" fmla="*/ 2347 h 14576"/>
                <a:gd name="T4" fmla="*/ 10038 w 35919"/>
                <a:gd name="T5" fmla="*/ 11873 h 14576"/>
                <a:gd name="T6" fmla="*/ 23758 w 35919"/>
                <a:gd name="T7" fmla="*/ 13679 h 14576"/>
                <a:gd name="T8" fmla="*/ 35919 w 35919"/>
                <a:gd name="T9" fmla="*/ 7076 h 14576"/>
                <a:gd name="T10" fmla="*/ 35919 w 35919"/>
                <a:gd name="T11" fmla="*/ 7076 h 14576"/>
                <a:gd name="T12" fmla="*/ 35919 w 35919"/>
                <a:gd name="T13" fmla="*/ 7076 h 14576"/>
                <a:gd name="T14" fmla="*/ 0 w 35919"/>
                <a:gd name="T15" fmla="*/ 2347 h 14576"/>
                <a:gd name="T16" fmla="*/ 0 w 35919"/>
                <a:gd name="T17" fmla="*/ 2347 h 14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919" h="14576">
                  <a:moveTo>
                    <a:pt x="0" y="2347"/>
                  </a:moveTo>
                  <a:cubicBezTo>
                    <a:pt x="0" y="2347"/>
                    <a:pt x="0" y="2347"/>
                    <a:pt x="0" y="2347"/>
                  </a:cubicBezTo>
                  <a:cubicBezTo>
                    <a:pt x="2177" y="6365"/>
                    <a:pt x="5598" y="9755"/>
                    <a:pt x="10038" y="11873"/>
                  </a:cubicBezTo>
                  <a:cubicBezTo>
                    <a:pt x="14160" y="13843"/>
                    <a:pt x="18921" y="14576"/>
                    <a:pt x="23758" y="13679"/>
                  </a:cubicBezTo>
                  <a:cubicBezTo>
                    <a:pt x="28251" y="12850"/>
                    <a:pt x="32533" y="10644"/>
                    <a:pt x="35919" y="7076"/>
                  </a:cubicBezTo>
                  <a:cubicBezTo>
                    <a:pt x="35919" y="7076"/>
                    <a:pt x="35919" y="7076"/>
                    <a:pt x="35919" y="7076"/>
                  </a:cubicBezTo>
                  <a:cubicBezTo>
                    <a:pt x="35919" y="7076"/>
                    <a:pt x="35919" y="7076"/>
                    <a:pt x="35919" y="7076"/>
                  </a:cubicBezTo>
                  <a:cubicBezTo>
                    <a:pt x="25126" y="1917"/>
                    <a:pt x="12662" y="0"/>
                    <a:pt x="0" y="2347"/>
                  </a:cubicBezTo>
                  <a:cubicBezTo>
                    <a:pt x="0" y="2347"/>
                    <a:pt x="0" y="2347"/>
                    <a:pt x="0" y="2347"/>
                  </a:cubicBez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C04E04C8-35A5-45D6-A655-664B6E92E83A}"/>
              </a:ext>
            </a:extLst>
          </p:cNvPr>
          <p:cNvSpPr>
            <a:spLocks noGrp="1"/>
          </p:cNvSpPr>
          <p:nvPr>
            <p:ph type="ctrTitle" hasCustomPrompt="1"/>
          </p:nvPr>
        </p:nvSpPr>
        <p:spPr>
          <a:xfrm>
            <a:off x="2026920" y="3073400"/>
            <a:ext cx="6661368" cy="1864043"/>
          </a:xfrm>
        </p:spPr>
        <p:txBody>
          <a:bodyPr anchor="b"/>
          <a:lstStyle>
            <a:lvl1pPr algn="l">
              <a:defRPr sz="4100">
                <a:solidFill>
                  <a:srgbClr val="FFFFFF"/>
                </a:solidFill>
              </a:defRPr>
            </a:lvl1pPr>
          </a:lstStyle>
          <a:p>
            <a:r>
              <a:rPr lang="fi-FI" dirty="0"/>
              <a:t>Esityksen aloitussivu, </a:t>
            </a:r>
            <a:br>
              <a:rPr lang="fi-FI" dirty="0"/>
            </a:br>
            <a:r>
              <a:rPr lang="fi-FI" dirty="0"/>
              <a:t>tumma sininen</a:t>
            </a:r>
            <a:br>
              <a:rPr lang="fi-FI" dirty="0"/>
            </a:br>
            <a:r>
              <a:rPr lang="fi-FI" dirty="0" err="1"/>
              <a:t>max</a:t>
            </a:r>
            <a:r>
              <a:rPr lang="fi-FI" dirty="0"/>
              <a:t>. 3 riviä</a:t>
            </a:r>
          </a:p>
        </p:txBody>
      </p:sp>
      <p:sp>
        <p:nvSpPr>
          <p:cNvPr id="3" name="Alaotsikko 2">
            <a:extLst>
              <a:ext uri="{FF2B5EF4-FFF2-40B4-BE49-F238E27FC236}">
                <a16:creationId xmlns:a16="http://schemas.microsoft.com/office/drawing/2014/main" id="{A06C93D0-DA83-4CF7-A503-5AEDE6A9787C}"/>
              </a:ext>
            </a:extLst>
          </p:cNvPr>
          <p:cNvSpPr>
            <a:spLocks noGrp="1"/>
          </p:cNvSpPr>
          <p:nvPr>
            <p:ph type="subTitle" idx="1" hasCustomPrompt="1"/>
          </p:nvPr>
        </p:nvSpPr>
        <p:spPr>
          <a:xfrm>
            <a:off x="2026920" y="5318760"/>
            <a:ext cx="8641080" cy="702528"/>
          </a:xfrm>
        </p:spPr>
        <p:txBody>
          <a:bodyPr/>
          <a:lstStyle>
            <a:lvl1pPr marL="0" indent="0" algn="l">
              <a:lnSpc>
                <a:spcPct val="110000"/>
              </a:lnSpc>
              <a:spcBef>
                <a:spcPts val="0"/>
              </a:spcBef>
              <a:buNone/>
              <a:defRPr sz="1300">
                <a:solidFill>
                  <a:srgbClr val="FFFFFF"/>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dirty="0"/>
              <a:t>Esittäjän nimi, tehtävänimike</a:t>
            </a:r>
          </a:p>
          <a:p>
            <a:r>
              <a:rPr lang="fi-FI" dirty="0" err="1"/>
              <a:t>pp.kk.vvvv</a:t>
            </a:r>
            <a:endParaRPr lang="fi-FI" dirty="0"/>
          </a:p>
          <a:p>
            <a:r>
              <a:rPr lang="fi-FI" dirty="0"/>
              <a:t>Tilaisuuden nimi </a:t>
            </a:r>
          </a:p>
        </p:txBody>
      </p:sp>
      <p:pic>
        <p:nvPicPr>
          <p:cNvPr id="13" name="Kuva 12">
            <a:extLst>
              <a:ext uri="{FF2B5EF4-FFF2-40B4-BE49-F238E27FC236}">
                <a16:creationId xmlns:a16="http://schemas.microsoft.com/office/drawing/2014/main" id="{9B432168-221C-4229-ABD4-620A83233A31}"/>
              </a:ext>
              <a:ext uri="{C183D7F6-B498-43B3-948B-1728B52AA6E4}">
                <adec:decorative xmlns:adec="http://schemas.microsoft.com/office/drawing/2017/decorative" val="1"/>
              </a:ext>
            </a:extLst>
          </p:cNvPr>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684440" y="188260"/>
            <a:ext cx="5687933" cy="1864659"/>
          </a:xfrm>
          <a:prstGeom prst="rect">
            <a:avLst/>
          </a:prstGeom>
        </p:spPr>
      </p:pic>
    </p:spTree>
    <p:extLst>
      <p:ext uri="{BB962C8B-B14F-4D97-AF65-F5344CB8AC3E}">
        <p14:creationId xmlns:p14="http://schemas.microsoft.com/office/powerpoint/2010/main" val="350508957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itle" preserve="1">
  <p:cSld name="Otsikkodia 2">
    <p:spTree>
      <p:nvGrpSpPr>
        <p:cNvPr id="1" name=""/>
        <p:cNvGrpSpPr/>
        <p:nvPr/>
      </p:nvGrpSpPr>
      <p:grpSpPr>
        <a:xfrm>
          <a:off x="0" y="0"/>
          <a:ext cx="0" cy="0"/>
          <a:chOff x="0" y="0"/>
          <a:chExt cx="0" cy="0"/>
        </a:xfrm>
      </p:grpSpPr>
      <p:grpSp>
        <p:nvGrpSpPr>
          <p:cNvPr id="21" name="Ryhmä 20">
            <a:extLst>
              <a:ext uri="{FF2B5EF4-FFF2-40B4-BE49-F238E27FC236}">
                <a16:creationId xmlns:a16="http://schemas.microsoft.com/office/drawing/2014/main" id="{0EE7235B-98DF-4BBE-9E8E-5C98688095B0}"/>
              </a:ext>
            </a:extLst>
          </p:cNvPr>
          <p:cNvGrpSpPr/>
          <p:nvPr userDrawn="1"/>
        </p:nvGrpSpPr>
        <p:grpSpPr>
          <a:xfrm>
            <a:off x="0" y="-1"/>
            <a:ext cx="12193200" cy="6858000"/>
            <a:chOff x="166688" y="158750"/>
            <a:chExt cx="12163426" cy="6845301"/>
          </a:xfrm>
        </p:grpSpPr>
        <p:sp>
          <p:nvSpPr>
            <p:cNvPr id="14" name="Freeform 5">
              <a:extLst>
                <a:ext uri="{FF2B5EF4-FFF2-40B4-BE49-F238E27FC236}">
                  <a16:creationId xmlns:a16="http://schemas.microsoft.com/office/drawing/2014/main" id="{364F166F-69FD-49CF-8A3D-68CEF3F28F18}"/>
                </a:ext>
                <a:ext uri="{C183D7F6-B498-43B3-948B-1728B52AA6E4}">
                  <adec:decorative xmlns:adec="http://schemas.microsoft.com/office/drawing/2017/decorative" val="1"/>
                </a:ext>
              </a:extLst>
            </p:cNvPr>
            <p:cNvSpPr>
              <a:spLocks/>
            </p:cNvSpPr>
            <p:nvPr userDrawn="1"/>
          </p:nvSpPr>
          <p:spPr bwMode="gray">
            <a:xfrm>
              <a:off x="7259638" y="1146175"/>
              <a:ext cx="5070475" cy="5857875"/>
            </a:xfrm>
            <a:custGeom>
              <a:avLst/>
              <a:gdLst>
                <a:gd name="T0" fmla="*/ 28231 w 28231"/>
                <a:gd name="T1" fmla="*/ 0 h 32607"/>
                <a:gd name="T2" fmla="*/ 12810 w 28231"/>
                <a:gd name="T3" fmla="*/ 11644 h 32607"/>
                <a:gd name="T4" fmla="*/ 0 w 28231"/>
                <a:gd name="T5" fmla="*/ 32607 h 32607"/>
                <a:gd name="T6" fmla="*/ 28231 w 28231"/>
                <a:gd name="T7" fmla="*/ 32607 h 32607"/>
                <a:gd name="T8" fmla="*/ 28231 w 28231"/>
                <a:gd name="T9" fmla="*/ 0 h 32607"/>
              </a:gdLst>
              <a:ahLst/>
              <a:cxnLst>
                <a:cxn ang="0">
                  <a:pos x="T0" y="T1"/>
                </a:cxn>
                <a:cxn ang="0">
                  <a:pos x="T2" y="T3"/>
                </a:cxn>
                <a:cxn ang="0">
                  <a:pos x="T4" y="T5"/>
                </a:cxn>
                <a:cxn ang="0">
                  <a:pos x="T6" y="T7"/>
                </a:cxn>
                <a:cxn ang="0">
                  <a:pos x="T8" y="T9"/>
                </a:cxn>
              </a:cxnLst>
              <a:rect l="0" t="0" r="r" b="b"/>
              <a:pathLst>
                <a:path w="28231" h="32607">
                  <a:moveTo>
                    <a:pt x="28231" y="0"/>
                  </a:moveTo>
                  <a:cubicBezTo>
                    <a:pt x="22627" y="2921"/>
                    <a:pt x="17404" y="6803"/>
                    <a:pt x="12810" y="11644"/>
                  </a:cubicBezTo>
                  <a:cubicBezTo>
                    <a:pt x="7200" y="17545"/>
                    <a:pt x="2781" y="24647"/>
                    <a:pt x="0" y="32607"/>
                  </a:cubicBezTo>
                  <a:lnTo>
                    <a:pt x="28231" y="32607"/>
                  </a:lnTo>
                  <a:lnTo>
                    <a:pt x="28231"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5" name="Freeform 6">
              <a:extLst>
                <a:ext uri="{FF2B5EF4-FFF2-40B4-BE49-F238E27FC236}">
                  <a16:creationId xmlns:a16="http://schemas.microsoft.com/office/drawing/2014/main" id="{86EBD2D0-8F8D-40B7-8466-A70F0F222C78}"/>
                </a:ext>
                <a:ext uri="{C183D7F6-B498-43B3-948B-1728B52AA6E4}">
                  <adec:decorative xmlns:adec="http://schemas.microsoft.com/office/drawing/2017/decorative" val="1"/>
                </a:ext>
              </a:extLst>
            </p:cNvPr>
            <p:cNvSpPr>
              <a:spLocks/>
            </p:cNvSpPr>
            <p:nvPr userDrawn="1"/>
          </p:nvSpPr>
          <p:spPr bwMode="gray">
            <a:xfrm>
              <a:off x="166688" y="1966913"/>
              <a:ext cx="12163425" cy="5037138"/>
            </a:xfrm>
            <a:custGeom>
              <a:avLst/>
              <a:gdLst>
                <a:gd name="T0" fmla="*/ 67733 w 67733"/>
                <a:gd name="T1" fmla="*/ 17739 h 28039"/>
                <a:gd name="T2" fmla="*/ 52312 w 67733"/>
                <a:gd name="T3" fmla="*/ 7076 h 28039"/>
                <a:gd name="T4" fmla="*/ 16393 w 67733"/>
                <a:gd name="T5" fmla="*/ 2347 h 28039"/>
                <a:gd name="T6" fmla="*/ 0 w 67733"/>
                <a:gd name="T7" fmla="*/ 7978 h 28039"/>
                <a:gd name="T8" fmla="*/ 0 w 67733"/>
                <a:gd name="T9" fmla="*/ 28039 h 28039"/>
                <a:gd name="T10" fmla="*/ 67733 w 67733"/>
                <a:gd name="T11" fmla="*/ 28039 h 28039"/>
                <a:gd name="T12" fmla="*/ 67733 w 67733"/>
                <a:gd name="T13" fmla="*/ 17739 h 28039"/>
              </a:gdLst>
              <a:ahLst/>
              <a:cxnLst>
                <a:cxn ang="0">
                  <a:pos x="T0" y="T1"/>
                </a:cxn>
                <a:cxn ang="0">
                  <a:pos x="T2" y="T3"/>
                </a:cxn>
                <a:cxn ang="0">
                  <a:pos x="T4" y="T5"/>
                </a:cxn>
                <a:cxn ang="0">
                  <a:pos x="T6" y="T7"/>
                </a:cxn>
                <a:cxn ang="0">
                  <a:pos x="T8" y="T9"/>
                </a:cxn>
                <a:cxn ang="0">
                  <a:pos x="T10" y="T11"/>
                </a:cxn>
                <a:cxn ang="0">
                  <a:pos x="T12" y="T13"/>
                </a:cxn>
              </a:cxnLst>
              <a:rect l="0" t="0" r="r" b="b"/>
              <a:pathLst>
                <a:path w="67733" h="28039">
                  <a:moveTo>
                    <a:pt x="67733" y="17739"/>
                  </a:moveTo>
                  <a:cubicBezTo>
                    <a:pt x="63315" y="13487"/>
                    <a:pt x="58150" y="9861"/>
                    <a:pt x="52312" y="7076"/>
                  </a:cubicBezTo>
                  <a:cubicBezTo>
                    <a:pt x="41519" y="1917"/>
                    <a:pt x="29055" y="0"/>
                    <a:pt x="16393" y="2347"/>
                  </a:cubicBezTo>
                  <a:cubicBezTo>
                    <a:pt x="10734" y="3391"/>
                    <a:pt x="5203" y="5270"/>
                    <a:pt x="0" y="7978"/>
                  </a:cubicBezTo>
                  <a:lnTo>
                    <a:pt x="0" y="28039"/>
                  </a:lnTo>
                  <a:lnTo>
                    <a:pt x="67733" y="28039"/>
                  </a:lnTo>
                  <a:lnTo>
                    <a:pt x="67733" y="17739"/>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6" name="Freeform 7">
              <a:extLst>
                <a:ext uri="{FF2B5EF4-FFF2-40B4-BE49-F238E27FC236}">
                  <a16:creationId xmlns:a16="http://schemas.microsoft.com/office/drawing/2014/main" id="{2283D766-1997-4ADC-9D70-135DA7587C6B}"/>
                </a:ext>
                <a:ext uri="{C183D7F6-B498-43B3-948B-1728B52AA6E4}">
                  <adec:decorative xmlns:adec="http://schemas.microsoft.com/office/drawing/2017/decorative" val="1"/>
                </a:ext>
              </a:extLst>
            </p:cNvPr>
            <p:cNvSpPr>
              <a:spLocks/>
            </p:cNvSpPr>
            <p:nvPr userDrawn="1"/>
          </p:nvSpPr>
          <p:spPr bwMode="gray">
            <a:xfrm>
              <a:off x="7308851" y="158750"/>
              <a:ext cx="3365500" cy="3079750"/>
            </a:xfrm>
            <a:custGeom>
              <a:avLst/>
              <a:gdLst>
                <a:gd name="T0" fmla="*/ 18501 w 18750"/>
                <a:gd name="T1" fmla="*/ 4647 h 17137"/>
                <a:gd name="T2" fmla="*/ 18631 w 18750"/>
                <a:gd name="T3" fmla="*/ 0 h 17137"/>
                <a:gd name="T4" fmla="*/ 0 w 18750"/>
                <a:gd name="T5" fmla="*/ 0 h 17137"/>
                <a:gd name="T6" fmla="*/ 2506 w 18750"/>
                <a:gd name="T7" fmla="*/ 7612 h 17137"/>
                <a:gd name="T8" fmla="*/ 12544 w 18750"/>
                <a:gd name="T9" fmla="*/ 17137 h 17137"/>
                <a:gd name="T10" fmla="*/ 18501 w 18750"/>
                <a:gd name="T11" fmla="*/ 4647 h 17137"/>
              </a:gdLst>
              <a:ahLst/>
              <a:cxnLst>
                <a:cxn ang="0">
                  <a:pos x="T0" y="T1"/>
                </a:cxn>
                <a:cxn ang="0">
                  <a:pos x="T2" y="T3"/>
                </a:cxn>
                <a:cxn ang="0">
                  <a:pos x="T4" y="T5"/>
                </a:cxn>
                <a:cxn ang="0">
                  <a:pos x="T6" y="T7"/>
                </a:cxn>
                <a:cxn ang="0">
                  <a:pos x="T8" y="T9"/>
                </a:cxn>
                <a:cxn ang="0">
                  <a:pos x="T10" y="T11"/>
                </a:cxn>
              </a:cxnLst>
              <a:rect l="0" t="0" r="r" b="b"/>
              <a:pathLst>
                <a:path w="18750" h="17137">
                  <a:moveTo>
                    <a:pt x="18501" y="4647"/>
                  </a:moveTo>
                  <a:cubicBezTo>
                    <a:pt x="18704" y="3115"/>
                    <a:pt x="18750" y="1558"/>
                    <a:pt x="18631" y="0"/>
                  </a:cubicBezTo>
                  <a:lnTo>
                    <a:pt x="0" y="0"/>
                  </a:lnTo>
                  <a:cubicBezTo>
                    <a:pt x="359" y="2596"/>
                    <a:pt x="1182" y="5172"/>
                    <a:pt x="2506" y="7612"/>
                  </a:cubicBezTo>
                  <a:cubicBezTo>
                    <a:pt x="4683" y="11629"/>
                    <a:pt x="8104" y="15020"/>
                    <a:pt x="12544" y="17137"/>
                  </a:cubicBezTo>
                  <a:cubicBezTo>
                    <a:pt x="15692" y="13825"/>
                    <a:pt x="17859" y="9524"/>
                    <a:pt x="18501" y="4647"/>
                  </a:cubicBezTo>
                  <a:close/>
                </a:path>
              </a:pathLst>
            </a:custGeom>
            <a:solidFill>
              <a:srgbClr val="5AB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7" name="Freeform 8">
              <a:extLst>
                <a:ext uri="{FF2B5EF4-FFF2-40B4-BE49-F238E27FC236}">
                  <a16:creationId xmlns:a16="http://schemas.microsoft.com/office/drawing/2014/main" id="{61C55AF5-41ED-4FED-8B17-E572D95A2EF2}"/>
                </a:ext>
                <a:ext uri="{C183D7F6-B498-43B3-948B-1728B52AA6E4}">
                  <adec:decorative xmlns:adec="http://schemas.microsoft.com/office/drawing/2017/decorative" val="1"/>
                </a:ext>
              </a:extLst>
            </p:cNvPr>
            <p:cNvSpPr>
              <a:spLocks/>
            </p:cNvSpPr>
            <p:nvPr userDrawn="1"/>
          </p:nvSpPr>
          <p:spPr bwMode="gray">
            <a:xfrm>
              <a:off x="9563101" y="158750"/>
              <a:ext cx="2767013" cy="3076575"/>
            </a:xfrm>
            <a:custGeom>
              <a:avLst/>
              <a:gdLst>
                <a:gd name="T0" fmla="*/ 6077 w 15411"/>
                <a:gd name="T1" fmla="*/ 0 h 17126"/>
                <a:gd name="T2" fmla="*/ 5947 w 15411"/>
                <a:gd name="T3" fmla="*/ 4647 h 17126"/>
                <a:gd name="T4" fmla="*/ 0 w 15411"/>
                <a:gd name="T5" fmla="*/ 17126 h 17126"/>
                <a:gd name="T6" fmla="*/ 15411 w 15411"/>
                <a:gd name="T7" fmla="*/ 5493 h 17126"/>
                <a:gd name="T8" fmla="*/ 15411 w 15411"/>
                <a:gd name="T9" fmla="*/ 0 h 17126"/>
                <a:gd name="T10" fmla="*/ 6077 w 15411"/>
                <a:gd name="T11" fmla="*/ 0 h 17126"/>
              </a:gdLst>
              <a:ahLst/>
              <a:cxnLst>
                <a:cxn ang="0">
                  <a:pos x="T0" y="T1"/>
                </a:cxn>
                <a:cxn ang="0">
                  <a:pos x="T2" y="T3"/>
                </a:cxn>
                <a:cxn ang="0">
                  <a:pos x="T4" y="T5"/>
                </a:cxn>
                <a:cxn ang="0">
                  <a:pos x="T6" y="T7"/>
                </a:cxn>
                <a:cxn ang="0">
                  <a:pos x="T8" y="T9"/>
                </a:cxn>
                <a:cxn ang="0">
                  <a:pos x="T10" y="T11"/>
                </a:cxn>
              </a:cxnLst>
              <a:rect l="0" t="0" r="r" b="b"/>
              <a:pathLst>
                <a:path w="15411" h="17126">
                  <a:moveTo>
                    <a:pt x="6077" y="0"/>
                  </a:moveTo>
                  <a:cubicBezTo>
                    <a:pt x="6196" y="1558"/>
                    <a:pt x="6150" y="3115"/>
                    <a:pt x="5947" y="4647"/>
                  </a:cubicBezTo>
                  <a:cubicBezTo>
                    <a:pt x="5306" y="9519"/>
                    <a:pt x="3142" y="13816"/>
                    <a:pt x="0" y="17126"/>
                  </a:cubicBezTo>
                  <a:cubicBezTo>
                    <a:pt x="4591" y="12291"/>
                    <a:pt x="9811" y="8411"/>
                    <a:pt x="15411" y="5493"/>
                  </a:cubicBezTo>
                  <a:lnTo>
                    <a:pt x="15411" y="0"/>
                  </a:lnTo>
                  <a:lnTo>
                    <a:pt x="6077" y="0"/>
                  </a:lnTo>
                  <a:close/>
                </a:path>
              </a:pathLst>
            </a:custGeom>
            <a:solidFill>
              <a:srgbClr val="ADD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8" name="Freeform 9">
              <a:extLst>
                <a:ext uri="{FF2B5EF4-FFF2-40B4-BE49-F238E27FC236}">
                  <a16:creationId xmlns:a16="http://schemas.microsoft.com/office/drawing/2014/main" id="{8207A6F9-D3E1-4322-B846-960DD6FC99C9}"/>
                </a:ext>
                <a:ext uri="{C183D7F6-B498-43B3-948B-1728B52AA6E4}">
                  <adec:decorative xmlns:adec="http://schemas.microsoft.com/office/drawing/2017/decorative" val="1"/>
                </a:ext>
              </a:extLst>
            </p:cNvPr>
            <p:cNvSpPr>
              <a:spLocks/>
            </p:cNvSpPr>
            <p:nvPr userDrawn="1"/>
          </p:nvSpPr>
          <p:spPr bwMode="gray">
            <a:xfrm>
              <a:off x="7259638" y="3238500"/>
              <a:ext cx="5070475" cy="3765550"/>
            </a:xfrm>
            <a:custGeom>
              <a:avLst/>
              <a:gdLst>
                <a:gd name="T0" fmla="*/ 28231 w 28231"/>
                <a:gd name="T1" fmla="*/ 10663 h 20963"/>
                <a:gd name="T2" fmla="*/ 12810 w 28231"/>
                <a:gd name="T3" fmla="*/ 0 h 20963"/>
                <a:gd name="T4" fmla="*/ 12810 w 28231"/>
                <a:gd name="T5" fmla="*/ 0 h 20963"/>
                <a:gd name="T6" fmla="*/ 12810 w 28231"/>
                <a:gd name="T7" fmla="*/ 0 h 20963"/>
                <a:gd name="T8" fmla="*/ 0 w 28231"/>
                <a:gd name="T9" fmla="*/ 20963 h 20963"/>
                <a:gd name="T10" fmla="*/ 28231 w 28231"/>
                <a:gd name="T11" fmla="*/ 20963 h 20963"/>
                <a:gd name="T12" fmla="*/ 28231 w 28231"/>
                <a:gd name="T13" fmla="*/ 10663 h 20963"/>
              </a:gdLst>
              <a:ahLst/>
              <a:cxnLst>
                <a:cxn ang="0">
                  <a:pos x="T0" y="T1"/>
                </a:cxn>
                <a:cxn ang="0">
                  <a:pos x="T2" y="T3"/>
                </a:cxn>
                <a:cxn ang="0">
                  <a:pos x="T4" y="T5"/>
                </a:cxn>
                <a:cxn ang="0">
                  <a:pos x="T6" y="T7"/>
                </a:cxn>
                <a:cxn ang="0">
                  <a:pos x="T8" y="T9"/>
                </a:cxn>
                <a:cxn ang="0">
                  <a:pos x="T10" y="T11"/>
                </a:cxn>
                <a:cxn ang="0">
                  <a:pos x="T12" y="T13"/>
                </a:cxn>
              </a:cxnLst>
              <a:rect l="0" t="0" r="r" b="b"/>
              <a:pathLst>
                <a:path w="28231" h="20963">
                  <a:moveTo>
                    <a:pt x="28231" y="10663"/>
                  </a:moveTo>
                  <a:cubicBezTo>
                    <a:pt x="23813" y="6411"/>
                    <a:pt x="18648" y="2785"/>
                    <a:pt x="12810" y="0"/>
                  </a:cubicBezTo>
                  <a:cubicBezTo>
                    <a:pt x="12810" y="0"/>
                    <a:pt x="12810" y="0"/>
                    <a:pt x="12810" y="0"/>
                  </a:cubicBezTo>
                  <a:cubicBezTo>
                    <a:pt x="12810" y="0"/>
                    <a:pt x="12810" y="0"/>
                    <a:pt x="12810" y="0"/>
                  </a:cubicBezTo>
                  <a:cubicBezTo>
                    <a:pt x="7200" y="5901"/>
                    <a:pt x="2781" y="13003"/>
                    <a:pt x="0" y="20963"/>
                  </a:cubicBezTo>
                  <a:lnTo>
                    <a:pt x="28231" y="20963"/>
                  </a:lnTo>
                  <a:lnTo>
                    <a:pt x="28231" y="10663"/>
                  </a:lnTo>
                  <a:close/>
                </a:path>
              </a:pathLst>
            </a:custGeom>
            <a:solidFill>
              <a:srgbClr val="213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19" name="Freeform 10">
              <a:extLst>
                <a:ext uri="{FF2B5EF4-FFF2-40B4-BE49-F238E27FC236}">
                  <a16:creationId xmlns:a16="http://schemas.microsoft.com/office/drawing/2014/main" id="{7B819825-3200-472E-9BDC-39A078E17847}"/>
                </a:ext>
                <a:ext uri="{C183D7F6-B498-43B3-948B-1728B52AA6E4}">
                  <adec:decorative xmlns:adec="http://schemas.microsoft.com/office/drawing/2017/decorative" val="1"/>
                </a:ext>
              </a:extLst>
            </p:cNvPr>
            <p:cNvSpPr>
              <a:spLocks/>
            </p:cNvSpPr>
            <p:nvPr userDrawn="1"/>
          </p:nvSpPr>
          <p:spPr bwMode="gray">
            <a:xfrm>
              <a:off x="9559926" y="1146175"/>
              <a:ext cx="2770188" cy="2576513"/>
            </a:xfrm>
            <a:custGeom>
              <a:avLst/>
              <a:gdLst>
                <a:gd name="T0" fmla="*/ 15421 w 15421"/>
                <a:gd name="T1" fmla="*/ 0 h 14347"/>
                <a:gd name="T2" fmla="*/ 0 w 15421"/>
                <a:gd name="T3" fmla="*/ 11644 h 14347"/>
                <a:gd name="T4" fmla="*/ 0 w 15421"/>
                <a:gd name="T5" fmla="*/ 11644 h 14347"/>
                <a:gd name="T6" fmla="*/ 0 w 15421"/>
                <a:gd name="T7" fmla="*/ 11644 h 14347"/>
                <a:gd name="T8" fmla="*/ 13720 w 15421"/>
                <a:gd name="T9" fmla="*/ 13450 h 14347"/>
                <a:gd name="T10" fmla="*/ 15421 w 15421"/>
                <a:gd name="T11" fmla="*/ 13067 h 14347"/>
                <a:gd name="T12" fmla="*/ 15421 w 15421"/>
                <a:gd name="T13" fmla="*/ 0 h 14347"/>
              </a:gdLst>
              <a:ahLst/>
              <a:cxnLst>
                <a:cxn ang="0">
                  <a:pos x="T0" y="T1"/>
                </a:cxn>
                <a:cxn ang="0">
                  <a:pos x="T2" y="T3"/>
                </a:cxn>
                <a:cxn ang="0">
                  <a:pos x="T4" y="T5"/>
                </a:cxn>
                <a:cxn ang="0">
                  <a:pos x="T6" y="T7"/>
                </a:cxn>
                <a:cxn ang="0">
                  <a:pos x="T8" y="T9"/>
                </a:cxn>
                <a:cxn ang="0">
                  <a:pos x="T10" y="T11"/>
                </a:cxn>
                <a:cxn ang="0">
                  <a:pos x="T12" y="T13"/>
                </a:cxn>
              </a:cxnLst>
              <a:rect l="0" t="0" r="r" b="b"/>
              <a:pathLst>
                <a:path w="15421" h="14347">
                  <a:moveTo>
                    <a:pt x="15421" y="0"/>
                  </a:moveTo>
                  <a:cubicBezTo>
                    <a:pt x="9817" y="2921"/>
                    <a:pt x="4594" y="6803"/>
                    <a:pt x="0" y="11644"/>
                  </a:cubicBezTo>
                  <a:cubicBezTo>
                    <a:pt x="0" y="11644"/>
                    <a:pt x="0" y="11644"/>
                    <a:pt x="0" y="11644"/>
                  </a:cubicBezTo>
                  <a:cubicBezTo>
                    <a:pt x="0" y="11644"/>
                    <a:pt x="0" y="11644"/>
                    <a:pt x="0" y="11644"/>
                  </a:cubicBezTo>
                  <a:cubicBezTo>
                    <a:pt x="4122" y="13615"/>
                    <a:pt x="8883" y="14347"/>
                    <a:pt x="13720" y="13450"/>
                  </a:cubicBezTo>
                  <a:cubicBezTo>
                    <a:pt x="14291" y="13345"/>
                    <a:pt x="14859" y="13217"/>
                    <a:pt x="15421" y="13067"/>
                  </a:cubicBezTo>
                  <a:lnTo>
                    <a:pt x="15421" y="0"/>
                  </a:lnTo>
                  <a:close/>
                </a:path>
              </a:pathLst>
            </a:custGeom>
            <a:solidFill>
              <a:srgbClr val="EBEE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sp>
          <p:nvSpPr>
            <p:cNvPr id="20" name="Freeform 11">
              <a:extLst>
                <a:ext uri="{FF2B5EF4-FFF2-40B4-BE49-F238E27FC236}">
                  <a16:creationId xmlns:a16="http://schemas.microsoft.com/office/drawing/2014/main" id="{CD504085-D74E-4639-BB3D-F043553024CD}"/>
                </a:ext>
                <a:ext uri="{C183D7F6-B498-43B3-948B-1728B52AA6E4}">
                  <adec:decorative xmlns:adec="http://schemas.microsoft.com/office/drawing/2017/decorative" val="1"/>
                </a:ext>
              </a:extLst>
            </p:cNvPr>
            <p:cNvSpPr>
              <a:spLocks/>
            </p:cNvSpPr>
            <p:nvPr userDrawn="1"/>
          </p:nvSpPr>
          <p:spPr bwMode="gray">
            <a:xfrm>
              <a:off x="3111501" y="1966913"/>
              <a:ext cx="6448425" cy="2617788"/>
            </a:xfrm>
            <a:custGeom>
              <a:avLst/>
              <a:gdLst>
                <a:gd name="T0" fmla="*/ 0 w 35919"/>
                <a:gd name="T1" fmla="*/ 2347 h 14576"/>
                <a:gd name="T2" fmla="*/ 0 w 35919"/>
                <a:gd name="T3" fmla="*/ 2347 h 14576"/>
                <a:gd name="T4" fmla="*/ 10038 w 35919"/>
                <a:gd name="T5" fmla="*/ 11873 h 14576"/>
                <a:gd name="T6" fmla="*/ 23758 w 35919"/>
                <a:gd name="T7" fmla="*/ 13679 h 14576"/>
                <a:gd name="T8" fmla="*/ 35919 w 35919"/>
                <a:gd name="T9" fmla="*/ 7076 h 14576"/>
                <a:gd name="T10" fmla="*/ 35919 w 35919"/>
                <a:gd name="T11" fmla="*/ 7076 h 14576"/>
                <a:gd name="T12" fmla="*/ 35919 w 35919"/>
                <a:gd name="T13" fmla="*/ 7076 h 14576"/>
                <a:gd name="T14" fmla="*/ 0 w 35919"/>
                <a:gd name="T15" fmla="*/ 2347 h 14576"/>
                <a:gd name="T16" fmla="*/ 0 w 35919"/>
                <a:gd name="T17" fmla="*/ 2347 h 14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919" h="14576">
                  <a:moveTo>
                    <a:pt x="0" y="2347"/>
                  </a:moveTo>
                  <a:cubicBezTo>
                    <a:pt x="0" y="2347"/>
                    <a:pt x="0" y="2347"/>
                    <a:pt x="0" y="2347"/>
                  </a:cubicBezTo>
                  <a:cubicBezTo>
                    <a:pt x="2177" y="6365"/>
                    <a:pt x="5598" y="9755"/>
                    <a:pt x="10038" y="11873"/>
                  </a:cubicBezTo>
                  <a:cubicBezTo>
                    <a:pt x="14160" y="13843"/>
                    <a:pt x="18921" y="14576"/>
                    <a:pt x="23758" y="13679"/>
                  </a:cubicBezTo>
                  <a:cubicBezTo>
                    <a:pt x="28251" y="12850"/>
                    <a:pt x="32533" y="10644"/>
                    <a:pt x="35919" y="7076"/>
                  </a:cubicBezTo>
                  <a:cubicBezTo>
                    <a:pt x="35919" y="7076"/>
                    <a:pt x="35919" y="7076"/>
                    <a:pt x="35919" y="7076"/>
                  </a:cubicBezTo>
                  <a:cubicBezTo>
                    <a:pt x="35919" y="7076"/>
                    <a:pt x="35919" y="7076"/>
                    <a:pt x="35919" y="7076"/>
                  </a:cubicBezTo>
                  <a:cubicBezTo>
                    <a:pt x="25126" y="1917"/>
                    <a:pt x="12662" y="0"/>
                    <a:pt x="0" y="2347"/>
                  </a:cubicBezTo>
                  <a:cubicBezTo>
                    <a:pt x="0" y="2347"/>
                    <a:pt x="0" y="2347"/>
                    <a:pt x="0" y="2347"/>
                  </a:cubicBez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C04E04C8-35A5-45D6-A655-664B6E92E83A}"/>
              </a:ext>
            </a:extLst>
          </p:cNvPr>
          <p:cNvSpPr>
            <a:spLocks noGrp="1"/>
          </p:cNvSpPr>
          <p:nvPr>
            <p:ph type="ctrTitle" hasCustomPrompt="1"/>
          </p:nvPr>
        </p:nvSpPr>
        <p:spPr>
          <a:xfrm>
            <a:off x="2026920" y="3073400"/>
            <a:ext cx="6661368" cy="1864043"/>
          </a:xfrm>
        </p:spPr>
        <p:txBody>
          <a:bodyPr anchor="b"/>
          <a:lstStyle>
            <a:lvl1pPr algn="l">
              <a:defRPr sz="4100">
                <a:solidFill>
                  <a:srgbClr val="FFFFFF"/>
                </a:solidFill>
              </a:defRPr>
            </a:lvl1pPr>
          </a:lstStyle>
          <a:p>
            <a:r>
              <a:rPr lang="fi-FI" dirty="0"/>
              <a:t>Esityksen aloitussivu, </a:t>
            </a:r>
            <a:br>
              <a:rPr lang="fi-FI" dirty="0"/>
            </a:br>
            <a:r>
              <a:rPr lang="fi-FI" dirty="0"/>
              <a:t>vaalea sininen</a:t>
            </a:r>
            <a:br>
              <a:rPr lang="fi-FI" dirty="0"/>
            </a:br>
            <a:r>
              <a:rPr lang="fi-FI" dirty="0" err="1"/>
              <a:t>max</a:t>
            </a:r>
            <a:r>
              <a:rPr lang="fi-FI" dirty="0"/>
              <a:t>. 3 riviä</a:t>
            </a:r>
          </a:p>
        </p:txBody>
      </p:sp>
      <p:sp>
        <p:nvSpPr>
          <p:cNvPr id="3" name="Alaotsikko 2">
            <a:extLst>
              <a:ext uri="{FF2B5EF4-FFF2-40B4-BE49-F238E27FC236}">
                <a16:creationId xmlns:a16="http://schemas.microsoft.com/office/drawing/2014/main" id="{A06C93D0-DA83-4CF7-A503-5AEDE6A9787C}"/>
              </a:ext>
            </a:extLst>
          </p:cNvPr>
          <p:cNvSpPr>
            <a:spLocks noGrp="1"/>
          </p:cNvSpPr>
          <p:nvPr>
            <p:ph type="subTitle" idx="1" hasCustomPrompt="1"/>
          </p:nvPr>
        </p:nvSpPr>
        <p:spPr>
          <a:xfrm>
            <a:off x="2026920" y="5318760"/>
            <a:ext cx="8641080" cy="702528"/>
          </a:xfrm>
        </p:spPr>
        <p:txBody>
          <a:bodyPr/>
          <a:lstStyle>
            <a:lvl1pPr marL="0" indent="0" algn="l">
              <a:lnSpc>
                <a:spcPct val="110000"/>
              </a:lnSpc>
              <a:spcBef>
                <a:spcPts val="0"/>
              </a:spcBef>
              <a:buNone/>
              <a:defRPr sz="1300">
                <a:solidFill>
                  <a:srgbClr val="FFFFFF"/>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dirty="0"/>
              <a:t>Esittäjän nimi, tehtävänimike</a:t>
            </a:r>
          </a:p>
          <a:p>
            <a:r>
              <a:rPr lang="fi-FI" dirty="0" err="1"/>
              <a:t>pp.kk.vvvv</a:t>
            </a:r>
            <a:endParaRPr lang="fi-FI" dirty="0"/>
          </a:p>
          <a:p>
            <a:r>
              <a:rPr lang="fi-FI" dirty="0"/>
              <a:t>Tilaisuuden nimi </a:t>
            </a:r>
          </a:p>
        </p:txBody>
      </p:sp>
      <p:pic>
        <p:nvPicPr>
          <p:cNvPr id="13" name="Kuva 12">
            <a:extLst>
              <a:ext uri="{FF2B5EF4-FFF2-40B4-BE49-F238E27FC236}">
                <a16:creationId xmlns:a16="http://schemas.microsoft.com/office/drawing/2014/main" id="{3606673C-8E2D-462A-8FED-E7C3DAE7F605}"/>
              </a:ext>
              <a:ext uri="{C183D7F6-B498-43B3-948B-1728B52AA6E4}">
                <adec:decorative xmlns:adec="http://schemas.microsoft.com/office/drawing/2017/decorative" val="1"/>
              </a:ext>
            </a:extLst>
          </p:cNvPr>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684440" y="188260"/>
            <a:ext cx="5687933" cy="1864659"/>
          </a:xfrm>
          <a:prstGeom prst="rect">
            <a:avLst/>
          </a:prstGeom>
        </p:spPr>
      </p:pic>
    </p:spTree>
    <p:extLst>
      <p:ext uri="{BB962C8B-B14F-4D97-AF65-F5344CB8AC3E}">
        <p14:creationId xmlns:p14="http://schemas.microsoft.com/office/powerpoint/2010/main" val="380653018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Otsikkodia kuva 1">
    <p:spTree>
      <p:nvGrpSpPr>
        <p:cNvPr id="1" name=""/>
        <p:cNvGrpSpPr/>
        <p:nvPr/>
      </p:nvGrpSpPr>
      <p:grpSpPr>
        <a:xfrm>
          <a:off x="0" y="0"/>
          <a:ext cx="0" cy="0"/>
          <a:chOff x="0" y="0"/>
          <a:chExt cx="0" cy="0"/>
        </a:xfrm>
      </p:grpSpPr>
      <p:pic>
        <p:nvPicPr>
          <p:cNvPr id="19" name="Kuva 18" descr="Kuva, joka sisältää kohteen henkilö, sisä, mies, pöytä">
            <a:extLst>
              <a:ext uri="{FF2B5EF4-FFF2-40B4-BE49-F238E27FC236}">
                <a16:creationId xmlns:a16="http://schemas.microsoft.com/office/drawing/2014/main" id="{7FFB4FBC-1765-4F80-9F01-A708CFC6118C}"/>
              </a:ext>
            </a:extLst>
          </p:cNvPr>
          <p:cNvPicPr>
            <a:picLocks/>
          </p:cNvPicPr>
          <p:nvPr userDrawn="1"/>
        </p:nvPicPr>
        <p:blipFill>
          <a:blip r:embed="rId2" cstate="print">
            <a:extLst>
              <a:ext uri="{28A0092B-C50C-407E-A947-70E740481C1C}">
                <a14:useLocalDpi xmlns:a14="http://schemas.microsoft.com/office/drawing/2010/main" val="0"/>
              </a:ext>
            </a:extLst>
          </a:blip>
          <a:srcRect/>
          <a:stretch/>
        </p:blipFill>
        <p:spPr>
          <a:xfrm>
            <a:off x="7087581" y="973269"/>
            <a:ext cx="5105619" cy="5882415"/>
          </a:xfrm>
          <a:prstGeom prst="rect">
            <a:avLst/>
          </a:prstGeom>
        </p:spPr>
      </p:pic>
      <p:grpSp>
        <p:nvGrpSpPr>
          <p:cNvPr id="13" name="Ryhmä 12">
            <a:extLst>
              <a:ext uri="{FF2B5EF4-FFF2-40B4-BE49-F238E27FC236}">
                <a16:creationId xmlns:a16="http://schemas.microsoft.com/office/drawing/2014/main" id="{98655196-BAC0-4CEB-933E-8A4B9D2B7C2D}"/>
              </a:ext>
              <a:ext uri="{C183D7F6-B498-43B3-948B-1728B52AA6E4}">
                <adec:decorative xmlns:adec="http://schemas.microsoft.com/office/drawing/2017/decorative" val="1"/>
              </a:ext>
            </a:extLst>
          </p:cNvPr>
          <p:cNvGrpSpPr>
            <a:grpSpLocks/>
          </p:cNvGrpSpPr>
          <p:nvPr userDrawn="1"/>
        </p:nvGrpSpPr>
        <p:grpSpPr>
          <a:xfrm>
            <a:off x="0" y="0"/>
            <a:ext cx="12193200" cy="6858000"/>
            <a:chOff x="166688" y="158750"/>
            <a:chExt cx="12163426" cy="6845301"/>
          </a:xfrm>
        </p:grpSpPr>
        <p:sp>
          <p:nvSpPr>
            <p:cNvPr id="14" name="Freeform 5">
              <a:extLst>
                <a:ext uri="{FF2B5EF4-FFF2-40B4-BE49-F238E27FC236}">
                  <a16:creationId xmlns:a16="http://schemas.microsoft.com/office/drawing/2014/main" id="{B0297B7B-BF36-40DB-8B62-082661B4EF74}"/>
                </a:ext>
              </a:extLst>
            </p:cNvPr>
            <p:cNvSpPr>
              <a:spLocks/>
            </p:cNvSpPr>
            <p:nvPr userDrawn="1"/>
          </p:nvSpPr>
          <p:spPr bwMode="auto">
            <a:xfrm>
              <a:off x="7308851" y="158750"/>
              <a:ext cx="3365500" cy="3079750"/>
            </a:xfrm>
            <a:custGeom>
              <a:avLst/>
              <a:gdLst>
                <a:gd name="T0" fmla="*/ 18501 w 18750"/>
                <a:gd name="T1" fmla="*/ 4647 h 17137"/>
                <a:gd name="T2" fmla="*/ 18631 w 18750"/>
                <a:gd name="T3" fmla="*/ 0 h 17137"/>
                <a:gd name="T4" fmla="*/ 0 w 18750"/>
                <a:gd name="T5" fmla="*/ 0 h 17137"/>
                <a:gd name="T6" fmla="*/ 2506 w 18750"/>
                <a:gd name="T7" fmla="*/ 7612 h 17137"/>
                <a:gd name="T8" fmla="*/ 12544 w 18750"/>
                <a:gd name="T9" fmla="*/ 17137 h 17137"/>
                <a:gd name="T10" fmla="*/ 18501 w 18750"/>
                <a:gd name="T11" fmla="*/ 4647 h 17137"/>
              </a:gdLst>
              <a:ahLst/>
              <a:cxnLst>
                <a:cxn ang="0">
                  <a:pos x="T0" y="T1"/>
                </a:cxn>
                <a:cxn ang="0">
                  <a:pos x="T2" y="T3"/>
                </a:cxn>
                <a:cxn ang="0">
                  <a:pos x="T4" y="T5"/>
                </a:cxn>
                <a:cxn ang="0">
                  <a:pos x="T6" y="T7"/>
                </a:cxn>
                <a:cxn ang="0">
                  <a:pos x="T8" y="T9"/>
                </a:cxn>
                <a:cxn ang="0">
                  <a:pos x="T10" y="T11"/>
                </a:cxn>
              </a:cxnLst>
              <a:rect l="0" t="0" r="r" b="b"/>
              <a:pathLst>
                <a:path w="18750" h="17137">
                  <a:moveTo>
                    <a:pt x="18501" y="4647"/>
                  </a:moveTo>
                  <a:cubicBezTo>
                    <a:pt x="18704" y="3115"/>
                    <a:pt x="18750" y="1558"/>
                    <a:pt x="18631" y="0"/>
                  </a:cubicBezTo>
                  <a:lnTo>
                    <a:pt x="0" y="0"/>
                  </a:lnTo>
                  <a:cubicBezTo>
                    <a:pt x="359" y="2596"/>
                    <a:pt x="1182" y="5172"/>
                    <a:pt x="2506" y="7612"/>
                  </a:cubicBezTo>
                  <a:cubicBezTo>
                    <a:pt x="4683" y="11629"/>
                    <a:pt x="8104" y="15020"/>
                    <a:pt x="12544" y="17137"/>
                  </a:cubicBezTo>
                  <a:cubicBezTo>
                    <a:pt x="15692" y="13825"/>
                    <a:pt x="17859" y="9524"/>
                    <a:pt x="18501" y="4647"/>
                  </a:cubicBezTo>
                  <a:close/>
                </a:path>
              </a:pathLst>
            </a:custGeom>
            <a:solidFill>
              <a:srgbClr val="869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5" name="Freeform 6">
              <a:extLst>
                <a:ext uri="{FF2B5EF4-FFF2-40B4-BE49-F238E27FC236}">
                  <a16:creationId xmlns:a16="http://schemas.microsoft.com/office/drawing/2014/main" id="{E986AD81-1917-4EF2-BB83-EB1A3A10D4E9}"/>
                </a:ext>
              </a:extLst>
            </p:cNvPr>
            <p:cNvSpPr>
              <a:spLocks/>
            </p:cNvSpPr>
            <p:nvPr userDrawn="1"/>
          </p:nvSpPr>
          <p:spPr bwMode="auto">
            <a:xfrm>
              <a:off x="9563101" y="158750"/>
              <a:ext cx="2767013" cy="3076575"/>
            </a:xfrm>
            <a:custGeom>
              <a:avLst/>
              <a:gdLst>
                <a:gd name="T0" fmla="*/ 6077 w 15411"/>
                <a:gd name="T1" fmla="*/ 0 h 17126"/>
                <a:gd name="T2" fmla="*/ 5947 w 15411"/>
                <a:gd name="T3" fmla="*/ 4647 h 17126"/>
                <a:gd name="T4" fmla="*/ 0 w 15411"/>
                <a:gd name="T5" fmla="*/ 17126 h 17126"/>
                <a:gd name="T6" fmla="*/ 15411 w 15411"/>
                <a:gd name="T7" fmla="*/ 5493 h 17126"/>
                <a:gd name="T8" fmla="*/ 15411 w 15411"/>
                <a:gd name="T9" fmla="*/ 0 h 17126"/>
                <a:gd name="T10" fmla="*/ 6077 w 15411"/>
                <a:gd name="T11" fmla="*/ 0 h 17126"/>
              </a:gdLst>
              <a:ahLst/>
              <a:cxnLst>
                <a:cxn ang="0">
                  <a:pos x="T0" y="T1"/>
                </a:cxn>
                <a:cxn ang="0">
                  <a:pos x="T2" y="T3"/>
                </a:cxn>
                <a:cxn ang="0">
                  <a:pos x="T4" y="T5"/>
                </a:cxn>
                <a:cxn ang="0">
                  <a:pos x="T6" y="T7"/>
                </a:cxn>
                <a:cxn ang="0">
                  <a:pos x="T8" y="T9"/>
                </a:cxn>
                <a:cxn ang="0">
                  <a:pos x="T10" y="T11"/>
                </a:cxn>
              </a:cxnLst>
              <a:rect l="0" t="0" r="r" b="b"/>
              <a:pathLst>
                <a:path w="15411" h="17126">
                  <a:moveTo>
                    <a:pt x="6077" y="0"/>
                  </a:moveTo>
                  <a:cubicBezTo>
                    <a:pt x="6196" y="1558"/>
                    <a:pt x="6150" y="3115"/>
                    <a:pt x="5947" y="4647"/>
                  </a:cubicBezTo>
                  <a:cubicBezTo>
                    <a:pt x="5306" y="9519"/>
                    <a:pt x="3142" y="13816"/>
                    <a:pt x="0" y="17126"/>
                  </a:cubicBezTo>
                  <a:cubicBezTo>
                    <a:pt x="4591" y="12291"/>
                    <a:pt x="9811" y="8411"/>
                    <a:pt x="15411" y="5493"/>
                  </a:cubicBezTo>
                  <a:lnTo>
                    <a:pt x="15411" y="0"/>
                  </a:lnTo>
                  <a:lnTo>
                    <a:pt x="6077" y="0"/>
                  </a:lnTo>
                  <a:close/>
                </a:path>
              </a:pathLst>
            </a:custGeom>
            <a:solidFill>
              <a:srgbClr val="C3C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7">
              <a:extLst>
                <a:ext uri="{FF2B5EF4-FFF2-40B4-BE49-F238E27FC236}">
                  <a16:creationId xmlns:a16="http://schemas.microsoft.com/office/drawing/2014/main" id="{79F90214-63B6-4096-8845-0104201FD120}"/>
                </a:ext>
              </a:extLst>
            </p:cNvPr>
            <p:cNvSpPr>
              <a:spLocks/>
            </p:cNvSpPr>
            <p:nvPr userDrawn="1"/>
          </p:nvSpPr>
          <p:spPr bwMode="auto">
            <a:xfrm>
              <a:off x="166688" y="1966913"/>
              <a:ext cx="9393238" cy="5037138"/>
            </a:xfrm>
            <a:custGeom>
              <a:avLst/>
              <a:gdLst>
                <a:gd name="T0" fmla="*/ 52312 w 52312"/>
                <a:gd name="T1" fmla="*/ 7076 h 28039"/>
                <a:gd name="T2" fmla="*/ 16393 w 52312"/>
                <a:gd name="T3" fmla="*/ 2347 h 28039"/>
                <a:gd name="T4" fmla="*/ 0 w 52312"/>
                <a:gd name="T5" fmla="*/ 7978 h 28039"/>
                <a:gd name="T6" fmla="*/ 0 w 52312"/>
                <a:gd name="T7" fmla="*/ 28039 h 28039"/>
                <a:gd name="T8" fmla="*/ 39502 w 52312"/>
                <a:gd name="T9" fmla="*/ 28039 h 28039"/>
                <a:gd name="T10" fmla="*/ 52312 w 52312"/>
                <a:gd name="T11" fmla="*/ 7076 h 28039"/>
              </a:gdLst>
              <a:ahLst/>
              <a:cxnLst>
                <a:cxn ang="0">
                  <a:pos x="T0" y="T1"/>
                </a:cxn>
                <a:cxn ang="0">
                  <a:pos x="T2" y="T3"/>
                </a:cxn>
                <a:cxn ang="0">
                  <a:pos x="T4" y="T5"/>
                </a:cxn>
                <a:cxn ang="0">
                  <a:pos x="T6" y="T7"/>
                </a:cxn>
                <a:cxn ang="0">
                  <a:pos x="T8" y="T9"/>
                </a:cxn>
                <a:cxn ang="0">
                  <a:pos x="T10" y="T11"/>
                </a:cxn>
              </a:cxnLst>
              <a:rect l="0" t="0" r="r" b="b"/>
              <a:pathLst>
                <a:path w="52312" h="28039">
                  <a:moveTo>
                    <a:pt x="52312" y="7076"/>
                  </a:moveTo>
                  <a:cubicBezTo>
                    <a:pt x="41519" y="1917"/>
                    <a:pt x="29055" y="0"/>
                    <a:pt x="16393" y="2347"/>
                  </a:cubicBezTo>
                  <a:cubicBezTo>
                    <a:pt x="10734" y="3391"/>
                    <a:pt x="5203" y="5270"/>
                    <a:pt x="0" y="7978"/>
                  </a:cubicBezTo>
                  <a:lnTo>
                    <a:pt x="0" y="28039"/>
                  </a:lnTo>
                  <a:lnTo>
                    <a:pt x="39502" y="28039"/>
                  </a:lnTo>
                  <a:cubicBezTo>
                    <a:pt x="42283" y="20079"/>
                    <a:pt x="46702" y="12977"/>
                    <a:pt x="52312" y="7076"/>
                  </a:cubicBez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7" name="Freeform 8">
              <a:extLst>
                <a:ext uri="{FF2B5EF4-FFF2-40B4-BE49-F238E27FC236}">
                  <a16:creationId xmlns:a16="http://schemas.microsoft.com/office/drawing/2014/main" id="{74543203-7BF6-4F24-99A4-FC9AE2D69372}"/>
                </a:ext>
              </a:extLst>
            </p:cNvPr>
            <p:cNvSpPr>
              <a:spLocks/>
            </p:cNvSpPr>
            <p:nvPr userDrawn="1"/>
          </p:nvSpPr>
          <p:spPr bwMode="auto">
            <a:xfrm>
              <a:off x="3111501" y="1966913"/>
              <a:ext cx="6448425" cy="2617788"/>
            </a:xfrm>
            <a:custGeom>
              <a:avLst/>
              <a:gdLst>
                <a:gd name="T0" fmla="*/ 0 w 35919"/>
                <a:gd name="T1" fmla="*/ 2347 h 14576"/>
                <a:gd name="T2" fmla="*/ 0 w 35919"/>
                <a:gd name="T3" fmla="*/ 2347 h 14576"/>
                <a:gd name="T4" fmla="*/ 10038 w 35919"/>
                <a:gd name="T5" fmla="*/ 11873 h 14576"/>
                <a:gd name="T6" fmla="*/ 23758 w 35919"/>
                <a:gd name="T7" fmla="*/ 13679 h 14576"/>
                <a:gd name="T8" fmla="*/ 35919 w 35919"/>
                <a:gd name="T9" fmla="*/ 7076 h 14576"/>
                <a:gd name="T10" fmla="*/ 35919 w 35919"/>
                <a:gd name="T11" fmla="*/ 7076 h 14576"/>
                <a:gd name="T12" fmla="*/ 35919 w 35919"/>
                <a:gd name="T13" fmla="*/ 7076 h 14576"/>
                <a:gd name="T14" fmla="*/ 0 w 35919"/>
                <a:gd name="T15" fmla="*/ 2347 h 14576"/>
                <a:gd name="T16" fmla="*/ 0 w 35919"/>
                <a:gd name="T17" fmla="*/ 2347 h 14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919" h="14576">
                  <a:moveTo>
                    <a:pt x="0" y="2347"/>
                  </a:moveTo>
                  <a:cubicBezTo>
                    <a:pt x="0" y="2347"/>
                    <a:pt x="0" y="2347"/>
                    <a:pt x="0" y="2347"/>
                  </a:cubicBezTo>
                  <a:cubicBezTo>
                    <a:pt x="2177" y="6365"/>
                    <a:pt x="5598" y="9755"/>
                    <a:pt x="10038" y="11873"/>
                  </a:cubicBezTo>
                  <a:cubicBezTo>
                    <a:pt x="14160" y="13843"/>
                    <a:pt x="18921" y="14576"/>
                    <a:pt x="23758" y="13679"/>
                  </a:cubicBezTo>
                  <a:cubicBezTo>
                    <a:pt x="28251" y="12850"/>
                    <a:pt x="32533" y="10644"/>
                    <a:pt x="35919" y="7076"/>
                  </a:cubicBezTo>
                  <a:cubicBezTo>
                    <a:pt x="35919" y="7076"/>
                    <a:pt x="35919" y="7076"/>
                    <a:pt x="35919" y="7076"/>
                  </a:cubicBezTo>
                  <a:cubicBezTo>
                    <a:pt x="35919" y="7076"/>
                    <a:pt x="35919" y="7076"/>
                    <a:pt x="35919" y="7076"/>
                  </a:cubicBezTo>
                  <a:cubicBezTo>
                    <a:pt x="25126" y="1917"/>
                    <a:pt x="12662" y="0"/>
                    <a:pt x="0" y="2347"/>
                  </a:cubicBezTo>
                  <a:cubicBezTo>
                    <a:pt x="0" y="2347"/>
                    <a:pt x="0" y="2347"/>
                    <a:pt x="0" y="2347"/>
                  </a:cubicBez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C04E04C8-35A5-45D6-A655-664B6E92E83A}"/>
              </a:ext>
            </a:extLst>
          </p:cNvPr>
          <p:cNvSpPr>
            <a:spLocks noGrp="1"/>
          </p:cNvSpPr>
          <p:nvPr>
            <p:ph type="ctrTitle" hasCustomPrompt="1"/>
          </p:nvPr>
        </p:nvSpPr>
        <p:spPr>
          <a:xfrm>
            <a:off x="2026920" y="3073400"/>
            <a:ext cx="6661368" cy="1864043"/>
          </a:xfrm>
        </p:spPr>
        <p:txBody>
          <a:bodyPr anchor="b"/>
          <a:lstStyle>
            <a:lvl1pPr algn="l">
              <a:defRPr sz="4100">
                <a:solidFill>
                  <a:srgbClr val="FFFFFF"/>
                </a:solidFill>
              </a:defRPr>
            </a:lvl1pPr>
          </a:lstStyle>
          <a:p>
            <a:r>
              <a:rPr lang="fi-FI" dirty="0"/>
              <a:t>Esityksen aloitussivu </a:t>
            </a:r>
            <a:br>
              <a:rPr lang="fi-FI" dirty="0"/>
            </a:br>
            <a:r>
              <a:rPr lang="fi-FI" dirty="0"/>
              <a:t>valokuvalla</a:t>
            </a:r>
            <a:br>
              <a:rPr lang="fi-FI" dirty="0"/>
            </a:br>
            <a:r>
              <a:rPr lang="fi-FI" dirty="0" err="1"/>
              <a:t>max</a:t>
            </a:r>
            <a:r>
              <a:rPr lang="fi-FI" dirty="0"/>
              <a:t>. 3 riviä</a:t>
            </a:r>
          </a:p>
        </p:txBody>
      </p:sp>
      <p:sp>
        <p:nvSpPr>
          <p:cNvPr id="3" name="Alaotsikko 2">
            <a:extLst>
              <a:ext uri="{FF2B5EF4-FFF2-40B4-BE49-F238E27FC236}">
                <a16:creationId xmlns:a16="http://schemas.microsoft.com/office/drawing/2014/main" id="{A06C93D0-DA83-4CF7-A503-5AEDE6A9787C}"/>
              </a:ext>
            </a:extLst>
          </p:cNvPr>
          <p:cNvSpPr>
            <a:spLocks noGrp="1"/>
          </p:cNvSpPr>
          <p:nvPr>
            <p:ph type="subTitle" idx="1" hasCustomPrompt="1"/>
          </p:nvPr>
        </p:nvSpPr>
        <p:spPr>
          <a:xfrm>
            <a:off x="2026920" y="5318760"/>
            <a:ext cx="8641080" cy="702528"/>
          </a:xfrm>
        </p:spPr>
        <p:txBody>
          <a:bodyPr/>
          <a:lstStyle>
            <a:lvl1pPr marL="0" indent="0" algn="l">
              <a:lnSpc>
                <a:spcPct val="110000"/>
              </a:lnSpc>
              <a:spcBef>
                <a:spcPts val="0"/>
              </a:spcBef>
              <a:buNone/>
              <a:defRPr sz="1300">
                <a:solidFill>
                  <a:srgbClr val="FFFFFF"/>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dirty="0"/>
              <a:t>Esittäjän nimi, tehtävänimike</a:t>
            </a:r>
          </a:p>
          <a:p>
            <a:r>
              <a:rPr lang="fi-FI" dirty="0" err="1"/>
              <a:t>pp.kk.vvvv</a:t>
            </a:r>
            <a:endParaRPr lang="fi-FI" dirty="0"/>
          </a:p>
          <a:p>
            <a:r>
              <a:rPr lang="fi-FI" dirty="0"/>
              <a:t>Tilaisuuden nimi </a:t>
            </a:r>
          </a:p>
        </p:txBody>
      </p:sp>
      <p:pic>
        <p:nvPicPr>
          <p:cNvPr id="6" name="Kuva 5">
            <a:extLst>
              <a:ext uri="{FF2B5EF4-FFF2-40B4-BE49-F238E27FC236}">
                <a16:creationId xmlns:a16="http://schemas.microsoft.com/office/drawing/2014/main" id="{F5617BC5-F913-49ED-AFBD-024D12849E31}"/>
              </a:ext>
              <a:ext uri="{C183D7F6-B498-43B3-948B-1728B52AA6E4}">
                <adec:decorative xmlns:adec="http://schemas.microsoft.com/office/drawing/2017/decorative" val="1"/>
              </a:ext>
            </a:extLst>
          </p:cNvPr>
          <p:cNvPicPr>
            <a:picLocks noChangeAspect="1"/>
          </p:cNvPicPr>
          <p:nvPr userDrawn="1"/>
        </p:nvPicPr>
        <p:blipFill>
          <a:blip r:embed="rId3">
            <a:alphaModFix/>
            <a:extLst>
              <a:ext uri="{28A0092B-C50C-407E-A947-70E740481C1C}">
                <a14:useLocalDpi xmlns:a14="http://schemas.microsoft.com/office/drawing/2010/main" val="0"/>
              </a:ext>
            </a:extLst>
          </a:blip>
          <a:stretch>
            <a:fillRect/>
          </a:stretch>
        </p:blipFill>
        <p:spPr>
          <a:xfrm>
            <a:off x="684440" y="188260"/>
            <a:ext cx="5687933" cy="1864659"/>
          </a:xfrm>
          <a:prstGeom prst="rect">
            <a:avLst/>
          </a:prstGeom>
        </p:spPr>
      </p:pic>
      <p:grpSp>
        <p:nvGrpSpPr>
          <p:cNvPr id="7" name="Ryhmä 6">
            <a:extLst>
              <a:ext uri="{FF2B5EF4-FFF2-40B4-BE49-F238E27FC236}">
                <a16:creationId xmlns:a16="http://schemas.microsoft.com/office/drawing/2014/main" id="{44593400-35D8-4F3C-AF85-15B2984DEEAF}"/>
              </a:ext>
              <a:ext uri="{C183D7F6-B498-43B3-948B-1728B52AA6E4}">
                <adec:decorative xmlns:adec="http://schemas.microsoft.com/office/drawing/2017/decorative" val="1"/>
              </a:ext>
            </a:extLst>
          </p:cNvPr>
          <p:cNvGrpSpPr>
            <a:grpSpLocks noChangeAspect="1"/>
          </p:cNvGrpSpPr>
          <p:nvPr userDrawn="1"/>
        </p:nvGrpSpPr>
        <p:grpSpPr>
          <a:xfrm>
            <a:off x="2952934" y="-4764"/>
            <a:ext cx="9241593" cy="6858000"/>
            <a:chOff x="2938463" y="7938"/>
            <a:chExt cx="9220200" cy="6842125"/>
          </a:xfrm>
        </p:grpSpPr>
        <p:sp>
          <p:nvSpPr>
            <p:cNvPr id="8" name="Freeform 5">
              <a:extLst>
                <a:ext uri="{FF2B5EF4-FFF2-40B4-BE49-F238E27FC236}">
                  <a16:creationId xmlns:a16="http://schemas.microsoft.com/office/drawing/2014/main" id="{290D9381-F0D4-40B4-9904-9A77986863CE}"/>
                </a:ext>
              </a:extLst>
            </p:cNvPr>
            <p:cNvSpPr>
              <a:spLocks/>
            </p:cNvSpPr>
            <p:nvPr userDrawn="1"/>
          </p:nvSpPr>
          <p:spPr bwMode="auto">
            <a:xfrm>
              <a:off x="9388475" y="7938"/>
              <a:ext cx="1116013" cy="3076575"/>
            </a:xfrm>
            <a:custGeom>
              <a:avLst/>
              <a:gdLst>
                <a:gd name="T0" fmla="*/ 0 w 6206"/>
                <a:gd name="T1" fmla="*/ 17137 h 17137"/>
                <a:gd name="T2" fmla="*/ 5958 w 6206"/>
                <a:gd name="T3" fmla="*/ 4647 h 17137"/>
                <a:gd name="T4" fmla="*/ 6087 w 6206"/>
                <a:gd name="T5" fmla="*/ 0 h 17137"/>
              </a:gdLst>
              <a:ahLst/>
              <a:cxnLst>
                <a:cxn ang="0">
                  <a:pos x="T0" y="T1"/>
                </a:cxn>
                <a:cxn ang="0">
                  <a:pos x="T2" y="T3"/>
                </a:cxn>
                <a:cxn ang="0">
                  <a:pos x="T4" y="T5"/>
                </a:cxn>
              </a:cxnLst>
              <a:rect l="0" t="0" r="r" b="b"/>
              <a:pathLst>
                <a:path w="6206" h="17137">
                  <a:moveTo>
                    <a:pt x="0" y="17137"/>
                  </a:moveTo>
                  <a:cubicBezTo>
                    <a:pt x="3148" y="13825"/>
                    <a:pt x="5316" y="9524"/>
                    <a:pt x="5958" y="4647"/>
                  </a:cubicBezTo>
                  <a:cubicBezTo>
                    <a:pt x="6161" y="3115"/>
                    <a:pt x="6206" y="1557"/>
                    <a:pt x="6087" y="0"/>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9" name="Freeform 6">
              <a:extLst>
                <a:ext uri="{FF2B5EF4-FFF2-40B4-BE49-F238E27FC236}">
                  <a16:creationId xmlns:a16="http://schemas.microsoft.com/office/drawing/2014/main" id="{B5990616-E55A-4020-B8F8-78355F91153B}"/>
                </a:ext>
              </a:extLst>
            </p:cNvPr>
            <p:cNvSpPr>
              <a:spLocks/>
            </p:cNvSpPr>
            <p:nvPr userDrawn="1"/>
          </p:nvSpPr>
          <p:spPr bwMode="auto">
            <a:xfrm>
              <a:off x="2938463" y="2235200"/>
              <a:ext cx="6450013" cy="2197100"/>
            </a:xfrm>
            <a:custGeom>
              <a:avLst/>
              <a:gdLst>
                <a:gd name="T0" fmla="*/ 0 w 35919"/>
                <a:gd name="T1" fmla="*/ 0 h 12228"/>
                <a:gd name="T2" fmla="*/ 0 w 35919"/>
                <a:gd name="T3" fmla="*/ 0 h 12228"/>
                <a:gd name="T4" fmla="*/ 10038 w 35919"/>
                <a:gd name="T5" fmla="*/ 9526 h 12228"/>
                <a:gd name="T6" fmla="*/ 23758 w 35919"/>
                <a:gd name="T7" fmla="*/ 11332 h 12228"/>
                <a:gd name="T8" fmla="*/ 35919 w 35919"/>
                <a:gd name="T9" fmla="*/ 4729 h 12228"/>
              </a:gdLst>
              <a:ahLst/>
              <a:cxnLst>
                <a:cxn ang="0">
                  <a:pos x="T0" y="T1"/>
                </a:cxn>
                <a:cxn ang="0">
                  <a:pos x="T2" y="T3"/>
                </a:cxn>
                <a:cxn ang="0">
                  <a:pos x="T4" y="T5"/>
                </a:cxn>
                <a:cxn ang="0">
                  <a:pos x="T6" y="T7"/>
                </a:cxn>
                <a:cxn ang="0">
                  <a:pos x="T8" y="T9"/>
                </a:cxn>
              </a:cxnLst>
              <a:rect l="0" t="0" r="r" b="b"/>
              <a:pathLst>
                <a:path w="35919" h="12228">
                  <a:moveTo>
                    <a:pt x="0" y="0"/>
                  </a:moveTo>
                  <a:cubicBezTo>
                    <a:pt x="0" y="0"/>
                    <a:pt x="0" y="0"/>
                    <a:pt x="0" y="0"/>
                  </a:cubicBezTo>
                  <a:cubicBezTo>
                    <a:pt x="2177" y="4017"/>
                    <a:pt x="5598" y="7408"/>
                    <a:pt x="10038" y="9526"/>
                  </a:cubicBezTo>
                  <a:cubicBezTo>
                    <a:pt x="14161" y="11496"/>
                    <a:pt x="18921" y="12228"/>
                    <a:pt x="23758" y="11332"/>
                  </a:cubicBezTo>
                  <a:cubicBezTo>
                    <a:pt x="28251" y="10503"/>
                    <a:pt x="32533" y="8297"/>
                    <a:pt x="35919" y="4729"/>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0" name="Freeform 7">
              <a:extLst>
                <a:ext uri="{FF2B5EF4-FFF2-40B4-BE49-F238E27FC236}">
                  <a16:creationId xmlns:a16="http://schemas.microsoft.com/office/drawing/2014/main" id="{05324B2E-648B-4B14-B99E-EE80DB545DAD}"/>
                </a:ext>
              </a:extLst>
            </p:cNvPr>
            <p:cNvSpPr>
              <a:spLocks/>
            </p:cNvSpPr>
            <p:nvPr userDrawn="1"/>
          </p:nvSpPr>
          <p:spPr bwMode="auto">
            <a:xfrm>
              <a:off x="7089775" y="992188"/>
              <a:ext cx="5068888" cy="5857875"/>
            </a:xfrm>
            <a:custGeom>
              <a:avLst/>
              <a:gdLst>
                <a:gd name="T0" fmla="*/ 28223 w 28223"/>
                <a:gd name="T1" fmla="*/ 0 h 32612"/>
                <a:gd name="T2" fmla="*/ 12805 w 28223"/>
                <a:gd name="T3" fmla="*/ 11623 h 32612"/>
                <a:gd name="T4" fmla="*/ 0 w 28223"/>
                <a:gd name="T5" fmla="*/ 32612 h 32612"/>
              </a:gdLst>
              <a:ahLst/>
              <a:cxnLst>
                <a:cxn ang="0">
                  <a:pos x="T0" y="T1"/>
                </a:cxn>
                <a:cxn ang="0">
                  <a:pos x="T2" y="T3"/>
                </a:cxn>
                <a:cxn ang="0">
                  <a:pos x="T4" y="T5"/>
                </a:cxn>
              </a:cxnLst>
              <a:rect l="0" t="0" r="r" b="b"/>
              <a:pathLst>
                <a:path w="28223" h="32612">
                  <a:moveTo>
                    <a:pt x="28223" y="0"/>
                  </a:moveTo>
                  <a:cubicBezTo>
                    <a:pt x="22624" y="2945"/>
                    <a:pt x="17404" y="6777"/>
                    <a:pt x="12805" y="11623"/>
                  </a:cubicBezTo>
                  <a:cubicBezTo>
                    <a:pt x="7179" y="17543"/>
                    <a:pt x="2827" y="24650"/>
                    <a:pt x="0" y="32612"/>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1" name="Freeform 8">
              <a:extLst>
                <a:ext uri="{FF2B5EF4-FFF2-40B4-BE49-F238E27FC236}">
                  <a16:creationId xmlns:a16="http://schemas.microsoft.com/office/drawing/2014/main" id="{3C537B99-3083-4452-B38C-45CF86D6ABBD}"/>
                </a:ext>
              </a:extLst>
            </p:cNvPr>
            <p:cNvSpPr>
              <a:spLocks/>
            </p:cNvSpPr>
            <p:nvPr userDrawn="1"/>
          </p:nvSpPr>
          <p:spPr bwMode="auto">
            <a:xfrm>
              <a:off x="9377392" y="3082917"/>
              <a:ext cx="2768600" cy="493713"/>
            </a:xfrm>
            <a:custGeom>
              <a:avLst/>
              <a:gdLst>
                <a:gd name="T0" fmla="*/ 0 w 15418"/>
                <a:gd name="T1" fmla="*/ 0 h 2747"/>
                <a:gd name="T2" fmla="*/ 13942 w 15418"/>
                <a:gd name="T3" fmla="*/ 1836 h 2747"/>
                <a:gd name="T4" fmla="*/ 15418 w 15418"/>
                <a:gd name="T5" fmla="*/ 1513 h 2747"/>
              </a:gdLst>
              <a:ahLst/>
              <a:cxnLst>
                <a:cxn ang="0">
                  <a:pos x="T0" y="T1"/>
                </a:cxn>
                <a:cxn ang="0">
                  <a:pos x="T2" y="T3"/>
                </a:cxn>
                <a:cxn ang="0">
                  <a:pos x="T4" y="T5"/>
                </a:cxn>
              </a:cxnLst>
              <a:rect l="0" t="0" r="r" b="b"/>
              <a:pathLst>
                <a:path w="15418" h="2747">
                  <a:moveTo>
                    <a:pt x="0" y="0"/>
                  </a:moveTo>
                  <a:cubicBezTo>
                    <a:pt x="4190" y="2003"/>
                    <a:pt x="9027" y="2747"/>
                    <a:pt x="13942" y="1836"/>
                  </a:cubicBezTo>
                  <a:cubicBezTo>
                    <a:pt x="14437" y="1745"/>
                    <a:pt x="14929" y="1637"/>
                    <a:pt x="15418" y="1513"/>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9">
              <a:extLst>
                <a:ext uri="{FF2B5EF4-FFF2-40B4-BE49-F238E27FC236}">
                  <a16:creationId xmlns:a16="http://schemas.microsoft.com/office/drawing/2014/main" id="{FDA7D83F-3F9B-41F7-85B4-DD9CA614BAEF}"/>
                </a:ext>
              </a:extLst>
            </p:cNvPr>
            <p:cNvSpPr>
              <a:spLocks/>
            </p:cNvSpPr>
            <p:nvPr userDrawn="1"/>
          </p:nvSpPr>
          <p:spPr bwMode="auto">
            <a:xfrm>
              <a:off x="6388100" y="2176195"/>
              <a:ext cx="5770563" cy="2806966"/>
            </a:xfrm>
            <a:custGeom>
              <a:avLst/>
              <a:gdLst>
                <a:gd name="T0" fmla="*/ 32132 w 32132"/>
                <a:gd name="T1" fmla="*/ 15735 h 15735"/>
                <a:gd name="T2" fmla="*/ 16714 w 32132"/>
                <a:gd name="T3" fmla="*/ 5143 h 15735"/>
                <a:gd name="T4" fmla="*/ 0 w 32132"/>
                <a:gd name="T5" fmla="*/ 0 h 15735"/>
              </a:gdLst>
              <a:ahLst/>
              <a:cxnLst>
                <a:cxn ang="0">
                  <a:pos x="T0" y="T1"/>
                </a:cxn>
                <a:cxn ang="0">
                  <a:pos x="T2" y="T3"/>
                </a:cxn>
                <a:cxn ang="0">
                  <a:pos x="T4" y="T5"/>
                </a:cxn>
              </a:cxnLst>
              <a:rect l="0" t="0" r="r" b="b"/>
              <a:pathLst>
                <a:path w="32132" h="15735">
                  <a:moveTo>
                    <a:pt x="32132" y="15735"/>
                  </a:moveTo>
                  <a:cubicBezTo>
                    <a:pt x="27699" y="11519"/>
                    <a:pt x="22536" y="7920"/>
                    <a:pt x="16714" y="5143"/>
                  </a:cubicBezTo>
                  <a:cubicBezTo>
                    <a:pt x="11476" y="2639"/>
                    <a:pt x="5850" y="887"/>
                    <a:pt x="0" y="0"/>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grpSp>
    </p:spTree>
    <p:extLst>
      <p:ext uri="{BB962C8B-B14F-4D97-AF65-F5344CB8AC3E}">
        <p14:creationId xmlns:p14="http://schemas.microsoft.com/office/powerpoint/2010/main" val="243578117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itle" preserve="1">
  <p:cSld name="Otsikkodia kuva 2">
    <p:spTree>
      <p:nvGrpSpPr>
        <p:cNvPr id="1" name=""/>
        <p:cNvGrpSpPr/>
        <p:nvPr/>
      </p:nvGrpSpPr>
      <p:grpSpPr>
        <a:xfrm>
          <a:off x="0" y="0"/>
          <a:ext cx="0" cy="0"/>
          <a:chOff x="0" y="0"/>
          <a:chExt cx="0" cy="0"/>
        </a:xfrm>
      </p:grpSpPr>
      <p:pic>
        <p:nvPicPr>
          <p:cNvPr id="20" name="Kuva 19" descr="Nuori tyttö käyttää tietokonetta">
            <a:extLst>
              <a:ext uri="{FF2B5EF4-FFF2-40B4-BE49-F238E27FC236}">
                <a16:creationId xmlns:a16="http://schemas.microsoft.com/office/drawing/2014/main" id="{E658BAF6-19C4-470B-B394-894A756A0CD4}"/>
              </a:ext>
            </a:extLst>
          </p:cNvPr>
          <p:cNvPicPr>
            <a:picLocks/>
          </p:cNvPicPr>
          <p:nvPr userDrawn="1"/>
        </p:nvPicPr>
        <p:blipFill>
          <a:blip r:embed="rId2">
            <a:extLst>
              <a:ext uri="{28A0092B-C50C-407E-A947-70E740481C1C}">
                <a14:useLocalDpi xmlns:a14="http://schemas.microsoft.com/office/drawing/2010/main" val="0"/>
              </a:ext>
            </a:extLst>
          </a:blip>
          <a:srcRect/>
          <a:stretch/>
        </p:blipFill>
        <p:spPr>
          <a:xfrm>
            <a:off x="7091868" y="973269"/>
            <a:ext cx="5101333" cy="5882415"/>
          </a:xfrm>
          <a:prstGeom prst="rect">
            <a:avLst/>
          </a:prstGeom>
        </p:spPr>
      </p:pic>
      <p:grpSp>
        <p:nvGrpSpPr>
          <p:cNvPr id="13" name="Ryhmä 12">
            <a:extLst>
              <a:ext uri="{FF2B5EF4-FFF2-40B4-BE49-F238E27FC236}">
                <a16:creationId xmlns:a16="http://schemas.microsoft.com/office/drawing/2014/main" id="{98655196-BAC0-4CEB-933E-8A4B9D2B7C2D}"/>
              </a:ext>
              <a:ext uri="{C183D7F6-B498-43B3-948B-1728B52AA6E4}">
                <adec:decorative xmlns:adec="http://schemas.microsoft.com/office/drawing/2017/decorative" val="1"/>
              </a:ext>
            </a:extLst>
          </p:cNvPr>
          <p:cNvGrpSpPr>
            <a:grpSpLocks/>
          </p:cNvGrpSpPr>
          <p:nvPr userDrawn="1"/>
        </p:nvGrpSpPr>
        <p:grpSpPr>
          <a:xfrm>
            <a:off x="0" y="0"/>
            <a:ext cx="12193200" cy="6858000"/>
            <a:chOff x="166688" y="158750"/>
            <a:chExt cx="12163426" cy="6845301"/>
          </a:xfrm>
        </p:grpSpPr>
        <p:sp>
          <p:nvSpPr>
            <p:cNvPr id="14" name="Freeform 5">
              <a:extLst>
                <a:ext uri="{FF2B5EF4-FFF2-40B4-BE49-F238E27FC236}">
                  <a16:creationId xmlns:a16="http://schemas.microsoft.com/office/drawing/2014/main" id="{B0297B7B-BF36-40DB-8B62-082661B4EF74}"/>
                </a:ext>
              </a:extLst>
            </p:cNvPr>
            <p:cNvSpPr>
              <a:spLocks/>
            </p:cNvSpPr>
            <p:nvPr userDrawn="1"/>
          </p:nvSpPr>
          <p:spPr bwMode="auto">
            <a:xfrm>
              <a:off x="7308851" y="158750"/>
              <a:ext cx="3365500" cy="3079750"/>
            </a:xfrm>
            <a:custGeom>
              <a:avLst/>
              <a:gdLst>
                <a:gd name="T0" fmla="*/ 18501 w 18750"/>
                <a:gd name="T1" fmla="*/ 4647 h 17137"/>
                <a:gd name="T2" fmla="*/ 18631 w 18750"/>
                <a:gd name="T3" fmla="*/ 0 h 17137"/>
                <a:gd name="T4" fmla="*/ 0 w 18750"/>
                <a:gd name="T5" fmla="*/ 0 h 17137"/>
                <a:gd name="T6" fmla="*/ 2506 w 18750"/>
                <a:gd name="T7" fmla="*/ 7612 h 17137"/>
                <a:gd name="T8" fmla="*/ 12544 w 18750"/>
                <a:gd name="T9" fmla="*/ 17137 h 17137"/>
                <a:gd name="T10" fmla="*/ 18501 w 18750"/>
                <a:gd name="T11" fmla="*/ 4647 h 17137"/>
              </a:gdLst>
              <a:ahLst/>
              <a:cxnLst>
                <a:cxn ang="0">
                  <a:pos x="T0" y="T1"/>
                </a:cxn>
                <a:cxn ang="0">
                  <a:pos x="T2" y="T3"/>
                </a:cxn>
                <a:cxn ang="0">
                  <a:pos x="T4" y="T5"/>
                </a:cxn>
                <a:cxn ang="0">
                  <a:pos x="T6" y="T7"/>
                </a:cxn>
                <a:cxn ang="0">
                  <a:pos x="T8" y="T9"/>
                </a:cxn>
                <a:cxn ang="0">
                  <a:pos x="T10" y="T11"/>
                </a:cxn>
              </a:cxnLst>
              <a:rect l="0" t="0" r="r" b="b"/>
              <a:pathLst>
                <a:path w="18750" h="17137">
                  <a:moveTo>
                    <a:pt x="18501" y="4647"/>
                  </a:moveTo>
                  <a:cubicBezTo>
                    <a:pt x="18704" y="3115"/>
                    <a:pt x="18750" y="1558"/>
                    <a:pt x="18631" y="0"/>
                  </a:cubicBezTo>
                  <a:lnTo>
                    <a:pt x="0" y="0"/>
                  </a:lnTo>
                  <a:cubicBezTo>
                    <a:pt x="359" y="2596"/>
                    <a:pt x="1182" y="5172"/>
                    <a:pt x="2506" y="7612"/>
                  </a:cubicBezTo>
                  <a:cubicBezTo>
                    <a:pt x="4683" y="11629"/>
                    <a:pt x="8104" y="15020"/>
                    <a:pt x="12544" y="17137"/>
                  </a:cubicBezTo>
                  <a:cubicBezTo>
                    <a:pt x="15692" y="13825"/>
                    <a:pt x="17859" y="9524"/>
                    <a:pt x="18501" y="4647"/>
                  </a:cubicBezTo>
                  <a:close/>
                </a:path>
              </a:pathLst>
            </a:custGeom>
            <a:solidFill>
              <a:srgbClr val="869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5" name="Freeform 6">
              <a:extLst>
                <a:ext uri="{FF2B5EF4-FFF2-40B4-BE49-F238E27FC236}">
                  <a16:creationId xmlns:a16="http://schemas.microsoft.com/office/drawing/2014/main" id="{E986AD81-1917-4EF2-BB83-EB1A3A10D4E9}"/>
                </a:ext>
              </a:extLst>
            </p:cNvPr>
            <p:cNvSpPr>
              <a:spLocks/>
            </p:cNvSpPr>
            <p:nvPr userDrawn="1"/>
          </p:nvSpPr>
          <p:spPr bwMode="auto">
            <a:xfrm>
              <a:off x="9563101" y="158750"/>
              <a:ext cx="2767013" cy="3076575"/>
            </a:xfrm>
            <a:custGeom>
              <a:avLst/>
              <a:gdLst>
                <a:gd name="T0" fmla="*/ 6077 w 15411"/>
                <a:gd name="T1" fmla="*/ 0 h 17126"/>
                <a:gd name="T2" fmla="*/ 5947 w 15411"/>
                <a:gd name="T3" fmla="*/ 4647 h 17126"/>
                <a:gd name="T4" fmla="*/ 0 w 15411"/>
                <a:gd name="T5" fmla="*/ 17126 h 17126"/>
                <a:gd name="T6" fmla="*/ 15411 w 15411"/>
                <a:gd name="T7" fmla="*/ 5493 h 17126"/>
                <a:gd name="T8" fmla="*/ 15411 w 15411"/>
                <a:gd name="T9" fmla="*/ 0 h 17126"/>
                <a:gd name="T10" fmla="*/ 6077 w 15411"/>
                <a:gd name="T11" fmla="*/ 0 h 17126"/>
              </a:gdLst>
              <a:ahLst/>
              <a:cxnLst>
                <a:cxn ang="0">
                  <a:pos x="T0" y="T1"/>
                </a:cxn>
                <a:cxn ang="0">
                  <a:pos x="T2" y="T3"/>
                </a:cxn>
                <a:cxn ang="0">
                  <a:pos x="T4" y="T5"/>
                </a:cxn>
                <a:cxn ang="0">
                  <a:pos x="T6" y="T7"/>
                </a:cxn>
                <a:cxn ang="0">
                  <a:pos x="T8" y="T9"/>
                </a:cxn>
                <a:cxn ang="0">
                  <a:pos x="T10" y="T11"/>
                </a:cxn>
              </a:cxnLst>
              <a:rect l="0" t="0" r="r" b="b"/>
              <a:pathLst>
                <a:path w="15411" h="17126">
                  <a:moveTo>
                    <a:pt x="6077" y="0"/>
                  </a:moveTo>
                  <a:cubicBezTo>
                    <a:pt x="6196" y="1558"/>
                    <a:pt x="6150" y="3115"/>
                    <a:pt x="5947" y="4647"/>
                  </a:cubicBezTo>
                  <a:cubicBezTo>
                    <a:pt x="5306" y="9519"/>
                    <a:pt x="3142" y="13816"/>
                    <a:pt x="0" y="17126"/>
                  </a:cubicBezTo>
                  <a:cubicBezTo>
                    <a:pt x="4591" y="12291"/>
                    <a:pt x="9811" y="8411"/>
                    <a:pt x="15411" y="5493"/>
                  </a:cubicBezTo>
                  <a:lnTo>
                    <a:pt x="15411" y="0"/>
                  </a:lnTo>
                  <a:lnTo>
                    <a:pt x="6077" y="0"/>
                  </a:lnTo>
                  <a:close/>
                </a:path>
              </a:pathLst>
            </a:custGeom>
            <a:solidFill>
              <a:srgbClr val="C3C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7">
              <a:extLst>
                <a:ext uri="{FF2B5EF4-FFF2-40B4-BE49-F238E27FC236}">
                  <a16:creationId xmlns:a16="http://schemas.microsoft.com/office/drawing/2014/main" id="{79F90214-63B6-4096-8845-0104201FD120}"/>
                </a:ext>
              </a:extLst>
            </p:cNvPr>
            <p:cNvSpPr>
              <a:spLocks/>
            </p:cNvSpPr>
            <p:nvPr userDrawn="1"/>
          </p:nvSpPr>
          <p:spPr bwMode="auto">
            <a:xfrm>
              <a:off x="166688" y="1966913"/>
              <a:ext cx="9393238" cy="5037138"/>
            </a:xfrm>
            <a:custGeom>
              <a:avLst/>
              <a:gdLst>
                <a:gd name="T0" fmla="*/ 52312 w 52312"/>
                <a:gd name="T1" fmla="*/ 7076 h 28039"/>
                <a:gd name="T2" fmla="*/ 16393 w 52312"/>
                <a:gd name="T3" fmla="*/ 2347 h 28039"/>
                <a:gd name="T4" fmla="*/ 0 w 52312"/>
                <a:gd name="T5" fmla="*/ 7978 h 28039"/>
                <a:gd name="T6" fmla="*/ 0 w 52312"/>
                <a:gd name="T7" fmla="*/ 28039 h 28039"/>
                <a:gd name="T8" fmla="*/ 39502 w 52312"/>
                <a:gd name="T9" fmla="*/ 28039 h 28039"/>
                <a:gd name="T10" fmla="*/ 52312 w 52312"/>
                <a:gd name="T11" fmla="*/ 7076 h 28039"/>
              </a:gdLst>
              <a:ahLst/>
              <a:cxnLst>
                <a:cxn ang="0">
                  <a:pos x="T0" y="T1"/>
                </a:cxn>
                <a:cxn ang="0">
                  <a:pos x="T2" y="T3"/>
                </a:cxn>
                <a:cxn ang="0">
                  <a:pos x="T4" y="T5"/>
                </a:cxn>
                <a:cxn ang="0">
                  <a:pos x="T6" y="T7"/>
                </a:cxn>
                <a:cxn ang="0">
                  <a:pos x="T8" y="T9"/>
                </a:cxn>
                <a:cxn ang="0">
                  <a:pos x="T10" y="T11"/>
                </a:cxn>
              </a:cxnLst>
              <a:rect l="0" t="0" r="r" b="b"/>
              <a:pathLst>
                <a:path w="52312" h="28039">
                  <a:moveTo>
                    <a:pt x="52312" y="7076"/>
                  </a:moveTo>
                  <a:cubicBezTo>
                    <a:pt x="41519" y="1917"/>
                    <a:pt x="29055" y="0"/>
                    <a:pt x="16393" y="2347"/>
                  </a:cubicBezTo>
                  <a:cubicBezTo>
                    <a:pt x="10734" y="3391"/>
                    <a:pt x="5203" y="5270"/>
                    <a:pt x="0" y="7978"/>
                  </a:cubicBezTo>
                  <a:lnTo>
                    <a:pt x="0" y="28039"/>
                  </a:lnTo>
                  <a:lnTo>
                    <a:pt x="39502" y="28039"/>
                  </a:lnTo>
                  <a:cubicBezTo>
                    <a:pt x="42283" y="20079"/>
                    <a:pt x="46702" y="12977"/>
                    <a:pt x="52312" y="7076"/>
                  </a:cubicBez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7" name="Freeform 8">
              <a:extLst>
                <a:ext uri="{FF2B5EF4-FFF2-40B4-BE49-F238E27FC236}">
                  <a16:creationId xmlns:a16="http://schemas.microsoft.com/office/drawing/2014/main" id="{74543203-7BF6-4F24-99A4-FC9AE2D69372}"/>
                </a:ext>
              </a:extLst>
            </p:cNvPr>
            <p:cNvSpPr>
              <a:spLocks/>
            </p:cNvSpPr>
            <p:nvPr userDrawn="1"/>
          </p:nvSpPr>
          <p:spPr bwMode="auto">
            <a:xfrm>
              <a:off x="3111501" y="1966913"/>
              <a:ext cx="6448425" cy="2617788"/>
            </a:xfrm>
            <a:custGeom>
              <a:avLst/>
              <a:gdLst>
                <a:gd name="T0" fmla="*/ 0 w 35919"/>
                <a:gd name="T1" fmla="*/ 2347 h 14576"/>
                <a:gd name="T2" fmla="*/ 0 w 35919"/>
                <a:gd name="T3" fmla="*/ 2347 h 14576"/>
                <a:gd name="T4" fmla="*/ 10038 w 35919"/>
                <a:gd name="T5" fmla="*/ 11873 h 14576"/>
                <a:gd name="T6" fmla="*/ 23758 w 35919"/>
                <a:gd name="T7" fmla="*/ 13679 h 14576"/>
                <a:gd name="T8" fmla="*/ 35919 w 35919"/>
                <a:gd name="T9" fmla="*/ 7076 h 14576"/>
                <a:gd name="T10" fmla="*/ 35919 w 35919"/>
                <a:gd name="T11" fmla="*/ 7076 h 14576"/>
                <a:gd name="T12" fmla="*/ 35919 w 35919"/>
                <a:gd name="T13" fmla="*/ 7076 h 14576"/>
                <a:gd name="T14" fmla="*/ 0 w 35919"/>
                <a:gd name="T15" fmla="*/ 2347 h 14576"/>
                <a:gd name="T16" fmla="*/ 0 w 35919"/>
                <a:gd name="T17" fmla="*/ 2347 h 14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919" h="14576">
                  <a:moveTo>
                    <a:pt x="0" y="2347"/>
                  </a:moveTo>
                  <a:cubicBezTo>
                    <a:pt x="0" y="2347"/>
                    <a:pt x="0" y="2347"/>
                    <a:pt x="0" y="2347"/>
                  </a:cubicBezTo>
                  <a:cubicBezTo>
                    <a:pt x="2177" y="6365"/>
                    <a:pt x="5598" y="9755"/>
                    <a:pt x="10038" y="11873"/>
                  </a:cubicBezTo>
                  <a:cubicBezTo>
                    <a:pt x="14160" y="13843"/>
                    <a:pt x="18921" y="14576"/>
                    <a:pt x="23758" y="13679"/>
                  </a:cubicBezTo>
                  <a:cubicBezTo>
                    <a:pt x="28251" y="12850"/>
                    <a:pt x="32533" y="10644"/>
                    <a:pt x="35919" y="7076"/>
                  </a:cubicBezTo>
                  <a:cubicBezTo>
                    <a:pt x="35919" y="7076"/>
                    <a:pt x="35919" y="7076"/>
                    <a:pt x="35919" y="7076"/>
                  </a:cubicBezTo>
                  <a:cubicBezTo>
                    <a:pt x="35919" y="7076"/>
                    <a:pt x="35919" y="7076"/>
                    <a:pt x="35919" y="7076"/>
                  </a:cubicBezTo>
                  <a:cubicBezTo>
                    <a:pt x="25126" y="1917"/>
                    <a:pt x="12662" y="0"/>
                    <a:pt x="0" y="2347"/>
                  </a:cubicBezTo>
                  <a:cubicBezTo>
                    <a:pt x="0" y="2347"/>
                    <a:pt x="0" y="2347"/>
                    <a:pt x="0" y="2347"/>
                  </a:cubicBezTo>
                  <a:close/>
                </a:path>
              </a:pathLst>
            </a:custGeom>
            <a:solidFill>
              <a:srgbClr val="2E5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sp>
        <p:nvSpPr>
          <p:cNvPr id="2" name="Otsikko 1">
            <a:extLst>
              <a:ext uri="{FF2B5EF4-FFF2-40B4-BE49-F238E27FC236}">
                <a16:creationId xmlns:a16="http://schemas.microsoft.com/office/drawing/2014/main" id="{C04E04C8-35A5-45D6-A655-664B6E92E83A}"/>
              </a:ext>
            </a:extLst>
          </p:cNvPr>
          <p:cNvSpPr>
            <a:spLocks noGrp="1"/>
          </p:cNvSpPr>
          <p:nvPr>
            <p:ph type="ctrTitle" hasCustomPrompt="1"/>
          </p:nvPr>
        </p:nvSpPr>
        <p:spPr>
          <a:xfrm>
            <a:off x="2026920" y="3073400"/>
            <a:ext cx="6661368" cy="1864043"/>
          </a:xfrm>
        </p:spPr>
        <p:txBody>
          <a:bodyPr anchor="b"/>
          <a:lstStyle>
            <a:lvl1pPr algn="l">
              <a:defRPr sz="4100">
                <a:solidFill>
                  <a:srgbClr val="FFFFFF"/>
                </a:solidFill>
              </a:defRPr>
            </a:lvl1pPr>
          </a:lstStyle>
          <a:p>
            <a:r>
              <a:rPr lang="fi-FI" dirty="0"/>
              <a:t>Esityksen aloitussivu </a:t>
            </a:r>
            <a:br>
              <a:rPr lang="fi-FI" dirty="0"/>
            </a:br>
            <a:r>
              <a:rPr lang="fi-FI" dirty="0"/>
              <a:t>valokuvalla</a:t>
            </a:r>
            <a:br>
              <a:rPr lang="fi-FI" dirty="0"/>
            </a:br>
            <a:r>
              <a:rPr lang="fi-FI" dirty="0" err="1"/>
              <a:t>max</a:t>
            </a:r>
            <a:r>
              <a:rPr lang="fi-FI" dirty="0"/>
              <a:t>. 3 riviä</a:t>
            </a:r>
          </a:p>
        </p:txBody>
      </p:sp>
      <p:sp>
        <p:nvSpPr>
          <p:cNvPr id="3" name="Alaotsikko 2">
            <a:extLst>
              <a:ext uri="{FF2B5EF4-FFF2-40B4-BE49-F238E27FC236}">
                <a16:creationId xmlns:a16="http://schemas.microsoft.com/office/drawing/2014/main" id="{A06C93D0-DA83-4CF7-A503-5AEDE6A9787C}"/>
              </a:ext>
            </a:extLst>
          </p:cNvPr>
          <p:cNvSpPr>
            <a:spLocks noGrp="1"/>
          </p:cNvSpPr>
          <p:nvPr>
            <p:ph type="subTitle" idx="1" hasCustomPrompt="1"/>
          </p:nvPr>
        </p:nvSpPr>
        <p:spPr>
          <a:xfrm>
            <a:off x="2026920" y="5318760"/>
            <a:ext cx="8641080" cy="702528"/>
          </a:xfrm>
        </p:spPr>
        <p:txBody>
          <a:bodyPr/>
          <a:lstStyle>
            <a:lvl1pPr marL="0" indent="0" algn="l">
              <a:lnSpc>
                <a:spcPct val="110000"/>
              </a:lnSpc>
              <a:spcBef>
                <a:spcPts val="0"/>
              </a:spcBef>
              <a:buNone/>
              <a:defRPr sz="1300">
                <a:solidFill>
                  <a:srgbClr val="FFFFFF"/>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dirty="0"/>
              <a:t>Esittäjän nimi, tehtävänimike</a:t>
            </a:r>
          </a:p>
          <a:p>
            <a:r>
              <a:rPr lang="fi-FI" dirty="0" err="1"/>
              <a:t>pp.kk.vvvv</a:t>
            </a:r>
            <a:endParaRPr lang="fi-FI" dirty="0"/>
          </a:p>
          <a:p>
            <a:r>
              <a:rPr lang="fi-FI" dirty="0"/>
              <a:t>Tilaisuuden nimi </a:t>
            </a:r>
          </a:p>
        </p:txBody>
      </p:sp>
      <p:pic>
        <p:nvPicPr>
          <p:cNvPr id="6" name="Kuva 5">
            <a:extLst>
              <a:ext uri="{FF2B5EF4-FFF2-40B4-BE49-F238E27FC236}">
                <a16:creationId xmlns:a16="http://schemas.microsoft.com/office/drawing/2014/main" id="{F5617BC5-F913-49ED-AFBD-024D12849E31}"/>
              </a:ext>
              <a:ext uri="{C183D7F6-B498-43B3-948B-1728B52AA6E4}">
                <adec:decorative xmlns:adec="http://schemas.microsoft.com/office/drawing/2017/decorative" val="1"/>
              </a:ext>
            </a:extLst>
          </p:cNvPr>
          <p:cNvPicPr>
            <a:picLocks noChangeAspect="1"/>
          </p:cNvPicPr>
          <p:nvPr userDrawn="1"/>
        </p:nvPicPr>
        <p:blipFill>
          <a:blip r:embed="rId3">
            <a:alphaModFix/>
            <a:extLst>
              <a:ext uri="{28A0092B-C50C-407E-A947-70E740481C1C}">
                <a14:useLocalDpi xmlns:a14="http://schemas.microsoft.com/office/drawing/2010/main" val="0"/>
              </a:ext>
            </a:extLst>
          </a:blip>
          <a:stretch>
            <a:fillRect/>
          </a:stretch>
        </p:blipFill>
        <p:spPr>
          <a:xfrm>
            <a:off x="684440" y="188260"/>
            <a:ext cx="5687933" cy="1864659"/>
          </a:xfrm>
          <a:prstGeom prst="rect">
            <a:avLst/>
          </a:prstGeom>
        </p:spPr>
      </p:pic>
      <p:grpSp>
        <p:nvGrpSpPr>
          <p:cNvPr id="7" name="Ryhmä 6">
            <a:extLst>
              <a:ext uri="{FF2B5EF4-FFF2-40B4-BE49-F238E27FC236}">
                <a16:creationId xmlns:a16="http://schemas.microsoft.com/office/drawing/2014/main" id="{44593400-35D8-4F3C-AF85-15B2984DEEAF}"/>
              </a:ext>
              <a:ext uri="{C183D7F6-B498-43B3-948B-1728B52AA6E4}">
                <adec:decorative xmlns:adec="http://schemas.microsoft.com/office/drawing/2017/decorative" val="1"/>
              </a:ext>
            </a:extLst>
          </p:cNvPr>
          <p:cNvGrpSpPr>
            <a:grpSpLocks noChangeAspect="1"/>
          </p:cNvGrpSpPr>
          <p:nvPr userDrawn="1"/>
        </p:nvGrpSpPr>
        <p:grpSpPr>
          <a:xfrm>
            <a:off x="2952934" y="-4764"/>
            <a:ext cx="9241593" cy="6858000"/>
            <a:chOff x="2938463" y="7938"/>
            <a:chExt cx="9220200" cy="6842125"/>
          </a:xfrm>
        </p:grpSpPr>
        <p:sp>
          <p:nvSpPr>
            <p:cNvPr id="8" name="Freeform 5">
              <a:extLst>
                <a:ext uri="{FF2B5EF4-FFF2-40B4-BE49-F238E27FC236}">
                  <a16:creationId xmlns:a16="http://schemas.microsoft.com/office/drawing/2014/main" id="{290D9381-F0D4-40B4-9904-9A77986863CE}"/>
                </a:ext>
              </a:extLst>
            </p:cNvPr>
            <p:cNvSpPr>
              <a:spLocks/>
            </p:cNvSpPr>
            <p:nvPr userDrawn="1"/>
          </p:nvSpPr>
          <p:spPr bwMode="auto">
            <a:xfrm>
              <a:off x="9388475" y="7938"/>
              <a:ext cx="1116013" cy="3076575"/>
            </a:xfrm>
            <a:custGeom>
              <a:avLst/>
              <a:gdLst>
                <a:gd name="T0" fmla="*/ 0 w 6206"/>
                <a:gd name="T1" fmla="*/ 17137 h 17137"/>
                <a:gd name="T2" fmla="*/ 5958 w 6206"/>
                <a:gd name="T3" fmla="*/ 4647 h 17137"/>
                <a:gd name="T4" fmla="*/ 6087 w 6206"/>
                <a:gd name="T5" fmla="*/ 0 h 17137"/>
              </a:gdLst>
              <a:ahLst/>
              <a:cxnLst>
                <a:cxn ang="0">
                  <a:pos x="T0" y="T1"/>
                </a:cxn>
                <a:cxn ang="0">
                  <a:pos x="T2" y="T3"/>
                </a:cxn>
                <a:cxn ang="0">
                  <a:pos x="T4" y="T5"/>
                </a:cxn>
              </a:cxnLst>
              <a:rect l="0" t="0" r="r" b="b"/>
              <a:pathLst>
                <a:path w="6206" h="17137">
                  <a:moveTo>
                    <a:pt x="0" y="17137"/>
                  </a:moveTo>
                  <a:cubicBezTo>
                    <a:pt x="3148" y="13825"/>
                    <a:pt x="5316" y="9524"/>
                    <a:pt x="5958" y="4647"/>
                  </a:cubicBezTo>
                  <a:cubicBezTo>
                    <a:pt x="6161" y="3115"/>
                    <a:pt x="6206" y="1557"/>
                    <a:pt x="6087" y="0"/>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9" name="Freeform 6">
              <a:extLst>
                <a:ext uri="{FF2B5EF4-FFF2-40B4-BE49-F238E27FC236}">
                  <a16:creationId xmlns:a16="http://schemas.microsoft.com/office/drawing/2014/main" id="{B5990616-E55A-4020-B8F8-78355F91153B}"/>
                </a:ext>
              </a:extLst>
            </p:cNvPr>
            <p:cNvSpPr>
              <a:spLocks/>
            </p:cNvSpPr>
            <p:nvPr userDrawn="1"/>
          </p:nvSpPr>
          <p:spPr bwMode="auto">
            <a:xfrm>
              <a:off x="2938463" y="2235200"/>
              <a:ext cx="6450013" cy="2197100"/>
            </a:xfrm>
            <a:custGeom>
              <a:avLst/>
              <a:gdLst>
                <a:gd name="T0" fmla="*/ 0 w 35919"/>
                <a:gd name="T1" fmla="*/ 0 h 12228"/>
                <a:gd name="T2" fmla="*/ 0 w 35919"/>
                <a:gd name="T3" fmla="*/ 0 h 12228"/>
                <a:gd name="T4" fmla="*/ 10038 w 35919"/>
                <a:gd name="T5" fmla="*/ 9526 h 12228"/>
                <a:gd name="T6" fmla="*/ 23758 w 35919"/>
                <a:gd name="T7" fmla="*/ 11332 h 12228"/>
                <a:gd name="T8" fmla="*/ 35919 w 35919"/>
                <a:gd name="T9" fmla="*/ 4729 h 12228"/>
              </a:gdLst>
              <a:ahLst/>
              <a:cxnLst>
                <a:cxn ang="0">
                  <a:pos x="T0" y="T1"/>
                </a:cxn>
                <a:cxn ang="0">
                  <a:pos x="T2" y="T3"/>
                </a:cxn>
                <a:cxn ang="0">
                  <a:pos x="T4" y="T5"/>
                </a:cxn>
                <a:cxn ang="0">
                  <a:pos x="T6" y="T7"/>
                </a:cxn>
                <a:cxn ang="0">
                  <a:pos x="T8" y="T9"/>
                </a:cxn>
              </a:cxnLst>
              <a:rect l="0" t="0" r="r" b="b"/>
              <a:pathLst>
                <a:path w="35919" h="12228">
                  <a:moveTo>
                    <a:pt x="0" y="0"/>
                  </a:moveTo>
                  <a:cubicBezTo>
                    <a:pt x="0" y="0"/>
                    <a:pt x="0" y="0"/>
                    <a:pt x="0" y="0"/>
                  </a:cubicBezTo>
                  <a:cubicBezTo>
                    <a:pt x="2177" y="4017"/>
                    <a:pt x="5598" y="7408"/>
                    <a:pt x="10038" y="9526"/>
                  </a:cubicBezTo>
                  <a:cubicBezTo>
                    <a:pt x="14161" y="11496"/>
                    <a:pt x="18921" y="12228"/>
                    <a:pt x="23758" y="11332"/>
                  </a:cubicBezTo>
                  <a:cubicBezTo>
                    <a:pt x="28251" y="10503"/>
                    <a:pt x="32533" y="8297"/>
                    <a:pt x="35919" y="4729"/>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0" name="Freeform 7">
              <a:extLst>
                <a:ext uri="{FF2B5EF4-FFF2-40B4-BE49-F238E27FC236}">
                  <a16:creationId xmlns:a16="http://schemas.microsoft.com/office/drawing/2014/main" id="{05324B2E-648B-4B14-B99E-EE80DB545DAD}"/>
                </a:ext>
              </a:extLst>
            </p:cNvPr>
            <p:cNvSpPr>
              <a:spLocks/>
            </p:cNvSpPr>
            <p:nvPr userDrawn="1"/>
          </p:nvSpPr>
          <p:spPr bwMode="auto">
            <a:xfrm>
              <a:off x="7089775" y="992188"/>
              <a:ext cx="5068888" cy="5857875"/>
            </a:xfrm>
            <a:custGeom>
              <a:avLst/>
              <a:gdLst>
                <a:gd name="T0" fmla="*/ 28223 w 28223"/>
                <a:gd name="T1" fmla="*/ 0 h 32612"/>
                <a:gd name="T2" fmla="*/ 12805 w 28223"/>
                <a:gd name="T3" fmla="*/ 11623 h 32612"/>
                <a:gd name="T4" fmla="*/ 0 w 28223"/>
                <a:gd name="T5" fmla="*/ 32612 h 32612"/>
              </a:gdLst>
              <a:ahLst/>
              <a:cxnLst>
                <a:cxn ang="0">
                  <a:pos x="T0" y="T1"/>
                </a:cxn>
                <a:cxn ang="0">
                  <a:pos x="T2" y="T3"/>
                </a:cxn>
                <a:cxn ang="0">
                  <a:pos x="T4" y="T5"/>
                </a:cxn>
              </a:cxnLst>
              <a:rect l="0" t="0" r="r" b="b"/>
              <a:pathLst>
                <a:path w="28223" h="32612">
                  <a:moveTo>
                    <a:pt x="28223" y="0"/>
                  </a:moveTo>
                  <a:cubicBezTo>
                    <a:pt x="22624" y="2945"/>
                    <a:pt x="17404" y="6777"/>
                    <a:pt x="12805" y="11623"/>
                  </a:cubicBezTo>
                  <a:cubicBezTo>
                    <a:pt x="7179" y="17543"/>
                    <a:pt x="2827" y="24650"/>
                    <a:pt x="0" y="32612"/>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1" name="Freeform 8">
              <a:extLst>
                <a:ext uri="{FF2B5EF4-FFF2-40B4-BE49-F238E27FC236}">
                  <a16:creationId xmlns:a16="http://schemas.microsoft.com/office/drawing/2014/main" id="{3C537B99-3083-4452-B38C-45CF86D6ABBD}"/>
                </a:ext>
              </a:extLst>
            </p:cNvPr>
            <p:cNvSpPr>
              <a:spLocks/>
            </p:cNvSpPr>
            <p:nvPr userDrawn="1"/>
          </p:nvSpPr>
          <p:spPr bwMode="auto">
            <a:xfrm>
              <a:off x="9377392" y="3082917"/>
              <a:ext cx="2768600" cy="493713"/>
            </a:xfrm>
            <a:custGeom>
              <a:avLst/>
              <a:gdLst>
                <a:gd name="T0" fmla="*/ 0 w 15418"/>
                <a:gd name="T1" fmla="*/ 0 h 2747"/>
                <a:gd name="T2" fmla="*/ 13942 w 15418"/>
                <a:gd name="T3" fmla="*/ 1836 h 2747"/>
                <a:gd name="T4" fmla="*/ 15418 w 15418"/>
                <a:gd name="T5" fmla="*/ 1513 h 2747"/>
              </a:gdLst>
              <a:ahLst/>
              <a:cxnLst>
                <a:cxn ang="0">
                  <a:pos x="T0" y="T1"/>
                </a:cxn>
                <a:cxn ang="0">
                  <a:pos x="T2" y="T3"/>
                </a:cxn>
                <a:cxn ang="0">
                  <a:pos x="T4" y="T5"/>
                </a:cxn>
              </a:cxnLst>
              <a:rect l="0" t="0" r="r" b="b"/>
              <a:pathLst>
                <a:path w="15418" h="2747">
                  <a:moveTo>
                    <a:pt x="0" y="0"/>
                  </a:moveTo>
                  <a:cubicBezTo>
                    <a:pt x="4190" y="2003"/>
                    <a:pt x="9027" y="2747"/>
                    <a:pt x="13942" y="1836"/>
                  </a:cubicBezTo>
                  <a:cubicBezTo>
                    <a:pt x="14437" y="1745"/>
                    <a:pt x="14929" y="1637"/>
                    <a:pt x="15418" y="1513"/>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9">
              <a:extLst>
                <a:ext uri="{FF2B5EF4-FFF2-40B4-BE49-F238E27FC236}">
                  <a16:creationId xmlns:a16="http://schemas.microsoft.com/office/drawing/2014/main" id="{FDA7D83F-3F9B-41F7-85B4-DD9CA614BAEF}"/>
                </a:ext>
              </a:extLst>
            </p:cNvPr>
            <p:cNvSpPr>
              <a:spLocks/>
            </p:cNvSpPr>
            <p:nvPr userDrawn="1"/>
          </p:nvSpPr>
          <p:spPr bwMode="auto">
            <a:xfrm>
              <a:off x="6388100" y="2176195"/>
              <a:ext cx="5770563" cy="2806966"/>
            </a:xfrm>
            <a:custGeom>
              <a:avLst/>
              <a:gdLst>
                <a:gd name="T0" fmla="*/ 32132 w 32132"/>
                <a:gd name="T1" fmla="*/ 15735 h 15735"/>
                <a:gd name="T2" fmla="*/ 16714 w 32132"/>
                <a:gd name="T3" fmla="*/ 5143 h 15735"/>
                <a:gd name="T4" fmla="*/ 0 w 32132"/>
                <a:gd name="T5" fmla="*/ 0 h 15735"/>
              </a:gdLst>
              <a:ahLst/>
              <a:cxnLst>
                <a:cxn ang="0">
                  <a:pos x="T0" y="T1"/>
                </a:cxn>
                <a:cxn ang="0">
                  <a:pos x="T2" y="T3"/>
                </a:cxn>
                <a:cxn ang="0">
                  <a:pos x="T4" y="T5"/>
                </a:cxn>
              </a:cxnLst>
              <a:rect l="0" t="0" r="r" b="b"/>
              <a:pathLst>
                <a:path w="32132" h="15735">
                  <a:moveTo>
                    <a:pt x="32132" y="15735"/>
                  </a:moveTo>
                  <a:cubicBezTo>
                    <a:pt x="27699" y="11519"/>
                    <a:pt x="22536" y="7920"/>
                    <a:pt x="16714" y="5143"/>
                  </a:cubicBezTo>
                  <a:cubicBezTo>
                    <a:pt x="11476" y="2639"/>
                    <a:pt x="5850" y="887"/>
                    <a:pt x="0" y="0"/>
                  </a:cubicBez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i-FI" sz="1800"/>
            </a:p>
          </p:txBody>
        </p:sp>
      </p:grpSp>
    </p:spTree>
    <p:extLst>
      <p:ext uri="{BB962C8B-B14F-4D97-AF65-F5344CB8AC3E}">
        <p14:creationId xmlns:p14="http://schemas.microsoft.com/office/powerpoint/2010/main" val="336958901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Otsikko ja sisältö">
    <p:spTree>
      <p:nvGrpSpPr>
        <p:cNvPr id="1" name=""/>
        <p:cNvGrpSpPr/>
        <p:nvPr/>
      </p:nvGrpSpPr>
      <p:grpSpPr>
        <a:xfrm>
          <a:off x="0" y="0"/>
          <a:ext cx="0" cy="0"/>
          <a:chOff x="0" y="0"/>
          <a:chExt cx="0" cy="0"/>
        </a:xfrm>
      </p:grpSpPr>
      <p:sp>
        <p:nvSpPr>
          <p:cNvPr id="7" name="Otsikko 6">
            <a:extLst>
              <a:ext uri="{FF2B5EF4-FFF2-40B4-BE49-F238E27FC236}">
                <a16:creationId xmlns:a16="http://schemas.microsoft.com/office/drawing/2014/main" id="{730CA868-3E6E-4D0A-9513-AB5294AD3AA6}"/>
              </a:ext>
            </a:extLst>
          </p:cNvPr>
          <p:cNvSpPr>
            <a:spLocks noGrp="1"/>
          </p:cNvSpPr>
          <p:nvPr>
            <p:ph type="title" hasCustomPrompt="1"/>
          </p:nvPr>
        </p:nvSpPr>
        <p:spPr/>
        <p:txBody>
          <a:bodyPr/>
          <a:lstStyle>
            <a:lvl1pPr>
              <a:defRPr/>
            </a:lvl1pPr>
          </a:lstStyle>
          <a:p>
            <a:r>
              <a:rPr lang="fi-FI" dirty="0"/>
              <a:t>Tekstisivu, yksipalstainen. </a:t>
            </a:r>
            <a:br>
              <a:rPr lang="fi-FI" dirty="0"/>
            </a:br>
            <a:r>
              <a:rPr lang="fi-FI" dirty="0"/>
              <a:t>Otsikon pituus korkeintaan kaksi riviä</a:t>
            </a:r>
          </a:p>
        </p:txBody>
      </p:sp>
      <p:sp>
        <p:nvSpPr>
          <p:cNvPr id="3" name="Sisällön paikkamerkki 2">
            <a:extLst>
              <a:ext uri="{FF2B5EF4-FFF2-40B4-BE49-F238E27FC236}">
                <a16:creationId xmlns:a16="http://schemas.microsoft.com/office/drawing/2014/main" id="{CEA7B6C4-99CF-45B0-9979-1EA10BFE399C}"/>
              </a:ext>
            </a:extLst>
          </p:cNvPr>
          <p:cNvSpPr>
            <a:spLocks noGrp="1"/>
          </p:cNvSpPr>
          <p:nvPr>
            <p:ph idx="1"/>
          </p:nvPr>
        </p:nvSpPr>
        <p:spPr/>
        <p:txBody>
          <a:bodyPr/>
          <a:lstStyle/>
          <a:p>
            <a:pPr lvl="0"/>
            <a:r>
              <a:rPr lang="fi-FI"/>
              <a:t>Muokkaa tekstin perustyylejä</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Alatunnisteen paikkamerkki 7">
            <a:extLst>
              <a:ext uri="{FF2B5EF4-FFF2-40B4-BE49-F238E27FC236}">
                <a16:creationId xmlns:a16="http://schemas.microsoft.com/office/drawing/2014/main" id="{77F5A965-5012-417E-A4D7-9CB8DE3A3803}"/>
              </a:ext>
            </a:extLst>
          </p:cNvPr>
          <p:cNvSpPr>
            <a:spLocks noGrp="1"/>
          </p:cNvSpPr>
          <p:nvPr>
            <p:ph type="ftr" sz="quarter" idx="11"/>
          </p:nvPr>
        </p:nvSpPr>
        <p:spPr/>
        <p:txBody>
          <a:bodyPr/>
          <a:lstStyle/>
          <a:p>
            <a:pPr algn="l"/>
            <a:r>
              <a:rPr lang="fi-FI"/>
              <a:t>Aihe/otsikkoteksti Arial Regular lorem ipsum dolores</a:t>
            </a:r>
            <a:endParaRPr lang="fi-FI" dirty="0"/>
          </a:p>
        </p:txBody>
      </p:sp>
      <p:sp>
        <p:nvSpPr>
          <p:cNvPr id="9" name="Dian numeron paikkamerkki 8">
            <a:extLst>
              <a:ext uri="{FF2B5EF4-FFF2-40B4-BE49-F238E27FC236}">
                <a16:creationId xmlns:a16="http://schemas.microsoft.com/office/drawing/2014/main" id="{D9E0DD3D-67FB-4C7B-917A-622EAB8FF858}"/>
              </a:ext>
            </a:extLst>
          </p:cNvPr>
          <p:cNvSpPr>
            <a:spLocks noGrp="1"/>
          </p:cNvSpPr>
          <p:nvPr>
            <p:ph type="sldNum" sz="quarter" idx="12"/>
          </p:nvPr>
        </p:nvSpPr>
        <p:spPr/>
        <p:txBody>
          <a:bodyPr/>
          <a:lstStyle/>
          <a:p>
            <a:fld id="{4BCCB783-365B-40E8-A1C9-91A9348041A5}" type="slidenum">
              <a:rPr lang="fi-FI" smtClean="0"/>
              <a:pPr/>
              <a:t>‹#›</a:t>
            </a:fld>
            <a:endParaRPr lang="fi-FI" dirty="0"/>
          </a:p>
        </p:txBody>
      </p:sp>
    </p:spTree>
    <p:extLst>
      <p:ext uri="{BB962C8B-B14F-4D97-AF65-F5344CB8AC3E}">
        <p14:creationId xmlns:p14="http://schemas.microsoft.com/office/powerpoint/2010/main" val="1668159584"/>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262.xml"/><Relationship Id="rId18" Type="http://schemas.openxmlformats.org/officeDocument/2006/relationships/slideLayout" Target="../slideLayouts/slideLayout267.xml"/><Relationship Id="rId26" Type="http://schemas.openxmlformats.org/officeDocument/2006/relationships/slideLayout" Target="../slideLayouts/slideLayout275.xml"/><Relationship Id="rId39" Type="http://schemas.openxmlformats.org/officeDocument/2006/relationships/slideLayout" Target="../slideLayouts/slideLayout288.xml"/><Relationship Id="rId21" Type="http://schemas.openxmlformats.org/officeDocument/2006/relationships/slideLayout" Target="../slideLayouts/slideLayout270.xml"/><Relationship Id="rId34" Type="http://schemas.openxmlformats.org/officeDocument/2006/relationships/slideLayout" Target="../slideLayouts/slideLayout283.xml"/><Relationship Id="rId42" Type="http://schemas.openxmlformats.org/officeDocument/2006/relationships/slideLayout" Target="../slideLayouts/slideLayout291.xml"/><Relationship Id="rId47" Type="http://schemas.openxmlformats.org/officeDocument/2006/relationships/slideLayout" Target="../slideLayouts/slideLayout296.xml"/><Relationship Id="rId50" Type="http://schemas.openxmlformats.org/officeDocument/2006/relationships/slideLayout" Target="../slideLayouts/slideLayout299.xml"/><Relationship Id="rId55" Type="http://schemas.openxmlformats.org/officeDocument/2006/relationships/slideLayout" Target="../slideLayouts/slideLayout304.xml"/><Relationship Id="rId7" Type="http://schemas.openxmlformats.org/officeDocument/2006/relationships/slideLayout" Target="../slideLayouts/slideLayout256.xml"/><Relationship Id="rId2" Type="http://schemas.openxmlformats.org/officeDocument/2006/relationships/slideLayout" Target="../slideLayouts/slideLayout251.xml"/><Relationship Id="rId16" Type="http://schemas.openxmlformats.org/officeDocument/2006/relationships/slideLayout" Target="../slideLayouts/slideLayout265.xml"/><Relationship Id="rId29" Type="http://schemas.openxmlformats.org/officeDocument/2006/relationships/slideLayout" Target="../slideLayouts/slideLayout278.xml"/><Relationship Id="rId11" Type="http://schemas.openxmlformats.org/officeDocument/2006/relationships/slideLayout" Target="../slideLayouts/slideLayout260.xml"/><Relationship Id="rId24" Type="http://schemas.openxmlformats.org/officeDocument/2006/relationships/slideLayout" Target="../slideLayouts/slideLayout273.xml"/><Relationship Id="rId32" Type="http://schemas.openxmlformats.org/officeDocument/2006/relationships/slideLayout" Target="../slideLayouts/slideLayout281.xml"/><Relationship Id="rId37" Type="http://schemas.openxmlformats.org/officeDocument/2006/relationships/slideLayout" Target="../slideLayouts/slideLayout286.xml"/><Relationship Id="rId40" Type="http://schemas.openxmlformats.org/officeDocument/2006/relationships/slideLayout" Target="../slideLayouts/slideLayout289.xml"/><Relationship Id="rId45" Type="http://schemas.openxmlformats.org/officeDocument/2006/relationships/slideLayout" Target="../slideLayouts/slideLayout294.xml"/><Relationship Id="rId53" Type="http://schemas.openxmlformats.org/officeDocument/2006/relationships/slideLayout" Target="../slideLayouts/slideLayout302.xml"/><Relationship Id="rId58" Type="http://schemas.openxmlformats.org/officeDocument/2006/relationships/theme" Target="../theme/theme10.xml"/><Relationship Id="rId5" Type="http://schemas.openxmlformats.org/officeDocument/2006/relationships/slideLayout" Target="../slideLayouts/slideLayout254.xml"/><Relationship Id="rId19" Type="http://schemas.openxmlformats.org/officeDocument/2006/relationships/slideLayout" Target="../slideLayouts/slideLayout268.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slideLayout" Target="../slideLayouts/slideLayout263.xml"/><Relationship Id="rId22" Type="http://schemas.openxmlformats.org/officeDocument/2006/relationships/slideLayout" Target="../slideLayouts/slideLayout271.xml"/><Relationship Id="rId27" Type="http://schemas.openxmlformats.org/officeDocument/2006/relationships/slideLayout" Target="../slideLayouts/slideLayout276.xml"/><Relationship Id="rId30" Type="http://schemas.openxmlformats.org/officeDocument/2006/relationships/slideLayout" Target="../slideLayouts/slideLayout279.xml"/><Relationship Id="rId35" Type="http://schemas.openxmlformats.org/officeDocument/2006/relationships/slideLayout" Target="../slideLayouts/slideLayout284.xml"/><Relationship Id="rId43" Type="http://schemas.openxmlformats.org/officeDocument/2006/relationships/slideLayout" Target="../slideLayouts/slideLayout292.xml"/><Relationship Id="rId48" Type="http://schemas.openxmlformats.org/officeDocument/2006/relationships/slideLayout" Target="../slideLayouts/slideLayout297.xml"/><Relationship Id="rId56" Type="http://schemas.openxmlformats.org/officeDocument/2006/relationships/slideLayout" Target="../slideLayouts/slideLayout305.xml"/><Relationship Id="rId8" Type="http://schemas.openxmlformats.org/officeDocument/2006/relationships/slideLayout" Target="../slideLayouts/slideLayout257.xml"/><Relationship Id="rId51" Type="http://schemas.openxmlformats.org/officeDocument/2006/relationships/slideLayout" Target="../slideLayouts/slideLayout300.xml"/><Relationship Id="rId3" Type="http://schemas.openxmlformats.org/officeDocument/2006/relationships/slideLayout" Target="../slideLayouts/slideLayout252.xml"/><Relationship Id="rId12" Type="http://schemas.openxmlformats.org/officeDocument/2006/relationships/slideLayout" Target="../slideLayouts/slideLayout261.xml"/><Relationship Id="rId17" Type="http://schemas.openxmlformats.org/officeDocument/2006/relationships/slideLayout" Target="../slideLayouts/slideLayout266.xml"/><Relationship Id="rId25" Type="http://schemas.openxmlformats.org/officeDocument/2006/relationships/slideLayout" Target="../slideLayouts/slideLayout274.xml"/><Relationship Id="rId33" Type="http://schemas.openxmlformats.org/officeDocument/2006/relationships/slideLayout" Target="../slideLayouts/slideLayout282.xml"/><Relationship Id="rId38" Type="http://schemas.openxmlformats.org/officeDocument/2006/relationships/slideLayout" Target="../slideLayouts/slideLayout287.xml"/><Relationship Id="rId46" Type="http://schemas.openxmlformats.org/officeDocument/2006/relationships/slideLayout" Target="../slideLayouts/slideLayout295.xml"/><Relationship Id="rId59" Type="http://schemas.openxmlformats.org/officeDocument/2006/relationships/image" Target="../media/image1.png"/><Relationship Id="rId20" Type="http://schemas.openxmlformats.org/officeDocument/2006/relationships/slideLayout" Target="../slideLayouts/slideLayout269.xml"/><Relationship Id="rId41" Type="http://schemas.openxmlformats.org/officeDocument/2006/relationships/slideLayout" Target="../slideLayouts/slideLayout290.xml"/><Relationship Id="rId54" Type="http://schemas.openxmlformats.org/officeDocument/2006/relationships/slideLayout" Target="../slideLayouts/slideLayout303.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5" Type="http://schemas.openxmlformats.org/officeDocument/2006/relationships/slideLayout" Target="../slideLayouts/slideLayout264.xml"/><Relationship Id="rId23" Type="http://schemas.openxmlformats.org/officeDocument/2006/relationships/slideLayout" Target="../slideLayouts/slideLayout272.xml"/><Relationship Id="rId28" Type="http://schemas.openxmlformats.org/officeDocument/2006/relationships/slideLayout" Target="../slideLayouts/slideLayout277.xml"/><Relationship Id="rId36" Type="http://schemas.openxmlformats.org/officeDocument/2006/relationships/slideLayout" Target="../slideLayouts/slideLayout285.xml"/><Relationship Id="rId49" Type="http://schemas.openxmlformats.org/officeDocument/2006/relationships/slideLayout" Target="../slideLayouts/slideLayout298.xml"/><Relationship Id="rId57" Type="http://schemas.openxmlformats.org/officeDocument/2006/relationships/slideLayout" Target="../slideLayouts/slideLayout306.xml"/><Relationship Id="rId10" Type="http://schemas.openxmlformats.org/officeDocument/2006/relationships/slideLayout" Target="../slideLayouts/slideLayout259.xml"/><Relationship Id="rId31" Type="http://schemas.openxmlformats.org/officeDocument/2006/relationships/slideLayout" Target="../slideLayouts/slideLayout280.xml"/><Relationship Id="rId44" Type="http://schemas.openxmlformats.org/officeDocument/2006/relationships/slideLayout" Target="../slideLayouts/slideLayout293.xml"/><Relationship Id="rId52" Type="http://schemas.openxmlformats.org/officeDocument/2006/relationships/slideLayout" Target="../slideLayouts/slideLayout301.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319.xml"/><Relationship Id="rId18" Type="http://schemas.openxmlformats.org/officeDocument/2006/relationships/slideLayout" Target="../slideLayouts/slideLayout324.xml"/><Relationship Id="rId26" Type="http://schemas.openxmlformats.org/officeDocument/2006/relationships/slideLayout" Target="../slideLayouts/slideLayout332.xml"/><Relationship Id="rId39" Type="http://schemas.openxmlformats.org/officeDocument/2006/relationships/slideLayout" Target="../slideLayouts/slideLayout345.xml"/><Relationship Id="rId21" Type="http://schemas.openxmlformats.org/officeDocument/2006/relationships/slideLayout" Target="../slideLayouts/slideLayout327.xml"/><Relationship Id="rId34" Type="http://schemas.openxmlformats.org/officeDocument/2006/relationships/slideLayout" Target="../slideLayouts/slideLayout340.xml"/><Relationship Id="rId42" Type="http://schemas.openxmlformats.org/officeDocument/2006/relationships/slideLayout" Target="../slideLayouts/slideLayout348.xml"/><Relationship Id="rId47" Type="http://schemas.openxmlformats.org/officeDocument/2006/relationships/slideLayout" Target="../slideLayouts/slideLayout353.xml"/><Relationship Id="rId50" Type="http://schemas.openxmlformats.org/officeDocument/2006/relationships/slideLayout" Target="../slideLayouts/slideLayout356.xml"/><Relationship Id="rId55" Type="http://schemas.openxmlformats.org/officeDocument/2006/relationships/slideLayout" Target="../slideLayouts/slideLayout361.xml"/><Relationship Id="rId7" Type="http://schemas.openxmlformats.org/officeDocument/2006/relationships/slideLayout" Target="../slideLayouts/slideLayout313.xml"/><Relationship Id="rId2" Type="http://schemas.openxmlformats.org/officeDocument/2006/relationships/slideLayout" Target="../slideLayouts/slideLayout308.xml"/><Relationship Id="rId16" Type="http://schemas.openxmlformats.org/officeDocument/2006/relationships/slideLayout" Target="../slideLayouts/slideLayout322.xml"/><Relationship Id="rId29" Type="http://schemas.openxmlformats.org/officeDocument/2006/relationships/slideLayout" Target="../slideLayouts/slideLayout335.xml"/><Relationship Id="rId11" Type="http://schemas.openxmlformats.org/officeDocument/2006/relationships/slideLayout" Target="../slideLayouts/slideLayout317.xml"/><Relationship Id="rId24" Type="http://schemas.openxmlformats.org/officeDocument/2006/relationships/slideLayout" Target="../slideLayouts/slideLayout330.xml"/><Relationship Id="rId32" Type="http://schemas.openxmlformats.org/officeDocument/2006/relationships/slideLayout" Target="../slideLayouts/slideLayout338.xml"/><Relationship Id="rId37" Type="http://schemas.openxmlformats.org/officeDocument/2006/relationships/slideLayout" Target="../slideLayouts/slideLayout343.xml"/><Relationship Id="rId40" Type="http://schemas.openxmlformats.org/officeDocument/2006/relationships/slideLayout" Target="../slideLayouts/slideLayout346.xml"/><Relationship Id="rId45" Type="http://schemas.openxmlformats.org/officeDocument/2006/relationships/slideLayout" Target="../slideLayouts/slideLayout351.xml"/><Relationship Id="rId53" Type="http://schemas.openxmlformats.org/officeDocument/2006/relationships/slideLayout" Target="../slideLayouts/slideLayout359.xml"/><Relationship Id="rId5" Type="http://schemas.openxmlformats.org/officeDocument/2006/relationships/slideLayout" Target="../slideLayouts/slideLayout311.xml"/><Relationship Id="rId19" Type="http://schemas.openxmlformats.org/officeDocument/2006/relationships/slideLayout" Target="../slideLayouts/slideLayout325.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slideLayout" Target="../slideLayouts/slideLayout320.xml"/><Relationship Id="rId22" Type="http://schemas.openxmlformats.org/officeDocument/2006/relationships/slideLayout" Target="../slideLayouts/slideLayout328.xml"/><Relationship Id="rId27" Type="http://schemas.openxmlformats.org/officeDocument/2006/relationships/slideLayout" Target="../slideLayouts/slideLayout333.xml"/><Relationship Id="rId30" Type="http://schemas.openxmlformats.org/officeDocument/2006/relationships/slideLayout" Target="../slideLayouts/slideLayout336.xml"/><Relationship Id="rId35" Type="http://schemas.openxmlformats.org/officeDocument/2006/relationships/slideLayout" Target="../slideLayouts/slideLayout341.xml"/><Relationship Id="rId43" Type="http://schemas.openxmlformats.org/officeDocument/2006/relationships/slideLayout" Target="../slideLayouts/slideLayout349.xml"/><Relationship Id="rId48" Type="http://schemas.openxmlformats.org/officeDocument/2006/relationships/slideLayout" Target="../slideLayouts/slideLayout354.xml"/><Relationship Id="rId56" Type="http://schemas.openxmlformats.org/officeDocument/2006/relationships/theme" Target="../theme/theme11.xml"/><Relationship Id="rId8" Type="http://schemas.openxmlformats.org/officeDocument/2006/relationships/slideLayout" Target="../slideLayouts/slideLayout314.xml"/><Relationship Id="rId51" Type="http://schemas.openxmlformats.org/officeDocument/2006/relationships/slideLayout" Target="../slideLayouts/slideLayout357.xml"/><Relationship Id="rId3" Type="http://schemas.openxmlformats.org/officeDocument/2006/relationships/slideLayout" Target="../slideLayouts/slideLayout309.xml"/><Relationship Id="rId12" Type="http://schemas.openxmlformats.org/officeDocument/2006/relationships/slideLayout" Target="../slideLayouts/slideLayout318.xml"/><Relationship Id="rId17" Type="http://schemas.openxmlformats.org/officeDocument/2006/relationships/slideLayout" Target="../slideLayouts/slideLayout323.xml"/><Relationship Id="rId25" Type="http://schemas.openxmlformats.org/officeDocument/2006/relationships/slideLayout" Target="../slideLayouts/slideLayout331.xml"/><Relationship Id="rId33" Type="http://schemas.openxmlformats.org/officeDocument/2006/relationships/slideLayout" Target="../slideLayouts/slideLayout339.xml"/><Relationship Id="rId38" Type="http://schemas.openxmlformats.org/officeDocument/2006/relationships/slideLayout" Target="../slideLayouts/slideLayout344.xml"/><Relationship Id="rId46" Type="http://schemas.openxmlformats.org/officeDocument/2006/relationships/slideLayout" Target="../slideLayouts/slideLayout352.xml"/><Relationship Id="rId20" Type="http://schemas.openxmlformats.org/officeDocument/2006/relationships/slideLayout" Target="../slideLayouts/slideLayout326.xml"/><Relationship Id="rId41" Type="http://schemas.openxmlformats.org/officeDocument/2006/relationships/slideLayout" Target="../slideLayouts/slideLayout347.xml"/><Relationship Id="rId54" Type="http://schemas.openxmlformats.org/officeDocument/2006/relationships/slideLayout" Target="../slideLayouts/slideLayout360.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5" Type="http://schemas.openxmlformats.org/officeDocument/2006/relationships/slideLayout" Target="../slideLayouts/slideLayout321.xml"/><Relationship Id="rId23" Type="http://schemas.openxmlformats.org/officeDocument/2006/relationships/slideLayout" Target="../slideLayouts/slideLayout329.xml"/><Relationship Id="rId28" Type="http://schemas.openxmlformats.org/officeDocument/2006/relationships/slideLayout" Target="../slideLayouts/slideLayout334.xml"/><Relationship Id="rId36" Type="http://schemas.openxmlformats.org/officeDocument/2006/relationships/slideLayout" Target="../slideLayouts/slideLayout342.xml"/><Relationship Id="rId49" Type="http://schemas.openxmlformats.org/officeDocument/2006/relationships/slideLayout" Target="../slideLayouts/slideLayout355.xml"/><Relationship Id="rId57" Type="http://schemas.openxmlformats.org/officeDocument/2006/relationships/image" Target="../media/image1.png"/><Relationship Id="rId10" Type="http://schemas.openxmlformats.org/officeDocument/2006/relationships/slideLayout" Target="../slideLayouts/slideLayout316.xml"/><Relationship Id="rId31" Type="http://schemas.openxmlformats.org/officeDocument/2006/relationships/slideLayout" Target="../slideLayouts/slideLayout337.xml"/><Relationship Id="rId44" Type="http://schemas.openxmlformats.org/officeDocument/2006/relationships/slideLayout" Target="../slideLayouts/slideLayout350.xml"/><Relationship Id="rId52" Type="http://schemas.openxmlformats.org/officeDocument/2006/relationships/slideLayout" Target="../slideLayouts/slideLayout358.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374.xml"/><Relationship Id="rId18" Type="http://schemas.openxmlformats.org/officeDocument/2006/relationships/slideLayout" Target="../slideLayouts/slideLayout379.xml"/><Relationship Id="rId26" Type="http://schemas.openxmlformats.org/officeDocument/2006/relationships/slideLayout" Target="../slideLayouts/slideLayout387.xml"/><Relationship Id="rId39" Type="http://schemas.openxmlformats.org/officeDocument/2006/relationships/slideLayout" Target="../slideLayouts/slideLayout400.xml"/><Relationship Id="rId21" Type="http://schemas.openxmlformats.org/officeDocument/2006/relationships/slideLayout" Target="../slideLayouts/slideLayout382.xml"/><Relationship Id="rId34" Type="http://schemas.openxmlformats.org/officeDocument/2006/relationships/slideLayout" Target="../slideLayouts/slideLayout395.xml"/><Relationship Id="rId42" Type="http://schemas.openxmlformats.org/officeDocument/2006/relationships/slideLayout" Target="../slideLayouts/slideLayout403.xml"/><Relationship Id="rId47" Type="http://schemas.openxmlformats.org/officeDocument/2006/relationships/slideLayout" Target="../slideLayouts/slideLayout408.xml"/><Relationship Id="rId50" Type="http://schemas.openxmlformats.org/officeDocument/2006/relationships/slideLayout" Target="../slideLayouts/slideLayout411.xml"/><Relationship Id="rId7" Type="http://schemas.openxmlformats.org/officeDocument/2006/relationships/slideLayout" Target="../slideLayouts/slideLayout368.xml"/><Relationship Id="rId2" Type="http://schemas.openxmlformats.org/officeDocument/2006/relationships/slideLayout" Target="../slideLayouts/slideLayout363.xml"/><Relationship Id="rId16" Type="http://schemas.openxmlformats.org/officeDocument/2006/relationships/slideLayout" Target="../slideLayouts/slideLayout377.xml"/><Relationship Id="rId29" Type="http://schemas.openxmlformats.org/officeDocument/2006/relationships/slideLayout" Target="../slideLayouts/slideLayout390.xml"/><Relationship Id="rId11" Type="http://schemas.openxmlformats.org/officeDocument/2006/relationships/slideLayout" Target="../slideLayouts/slideLayout372.xml"/><Relationship Id="rId24" Type="http://schemas.openxmlformats.org/officeDocument/2006/relationships/slideLayout" Target="../slideLayouts/slideLayout385.xml"/><Relationship Id="rId32" Type="http://schemas.openxmlformats.org/officeDocument/2006/relationships/slideLayout" Target="../slideLayouts/slideLayout393.xml"/><Relationship Id="rId37" Type="http://schemas.openxmlformats.org/officeDocument/2006/relationships/slideLayout" Target="../slideLayouts/slideLayout398.xml"/><Relationship Id="rId40" Type="http://schemas.openxmlformats.org/officeDocument/2006/relationships/slideLayout" Target="../slideLayouts/slideLayout401.xml"/><Relationship Id="rId45" Type="http://schemas.openxmlformats.org/officeDocument/2006/relationships/slideLayout" Target="../slideLayouts/slideLayout406.xml"/><Relationship Id="rId5" Type="http://schemas.openxmlformats.org/officeDocument/2006/relationships/slideLayout" Target="../slideLayouts/slideLayout366.xml"/><Relationship Id="rId15" Type="http://schemas.openxmlformats.org/officeDocument/2006/relationships/slideLayout" Target="../slideLayouts/slideLayout376.xml"/><Relationship Id="rId23" Type="http://schemas.openxmlformats.org/officeDocument/2006/relationships/slideLayout" Target="../slideLayouts/slideLayout384.xml"/><Relationship Id="rId28" Type="http://schemas.openxmlformats.org/officeDocument/2006/relationships/slideLayout" Target="../slideLayouts/slideLayout389.xml"/><Relationship Id="rId36" Type="http://schemas.openxmlformats.org/officeDocument/2006/relationships/slideLayout" Target="../slideLayouts/slideLayout397.xml"/><Relationship Id="rId49" Type="http://schemas.openxmlformats.org/officeDocument/2006/relationships/slideLayout" Target="../slideLayouts/slideLayout410.xml"/><Relationship Id="rId10" Type="http://schemas.openxmlformats.org/officeDocument/2006/relationships/slideLayout" Target="../slideLayouts/slideLayout371.xml"/><Relationship Id="rId19" Type="http://schemas.openxmlformats.org/officeDocument/2006/relationships/slideLayout" Target="../slideLayouts/slideLayout380.xml"/><Relationship Id="rId31" Type="http://schemas.openxmlformats.org/officeDocument/2006/relationships/slideLayout" Target="../slideLayouts/slideLayout392.xml"/><Relationship Id="rId44" Type="http://schemas.openxmlformats.org/officeDocument/2006/relationships/slideLayout" Target="../slideLayouts/slideLayout405.xml"/><Relationship Id="rId52" Type="http://schemas.openxmlformats.org/officeDocument/2006/relationships/image" Target="../media/image1.png"/><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slideLayout" Target="../slideLayouts/slideLayout375.xml"/><Relationship Id="rId22" Type="http://schemas.openxmlformats.org/officeDocument/2006/relationships/slideLayout" Target="../slideLayouts/slideLayout383.xml"/><Relationship Id="rId27" Type="http://schemas.openxmlformats.org/officeDocument/2006/relationships/slideLayout" Target="../slideLayouts/slideLayout388.xml"/><Relationship Id="rId30" Type="http://schemas.openxmlformats.org/officeDocument/2006/relationships/slideLayout" Target="../slideLayouts/slideLayout391.xml"/><Relationship Id="rId35" Type="http://schemas.openxmlformats.org/officeDocument/2006/relationships/slideLayout" Target="../slideLayouts/slideLayout396.xml"/><Relationship Id="rId43" Type="http://schemas.openxmlformats.org/officeDocument/2006/relationships/slideLayout" Target="../slideLayouts/slideLayout404.xml"/><Relationship Id="rId48" Type="http://schemas.openxmlformats.org/officeDocument/2006/relationships/slideLayout" Target="../slideLayouts/slideLayout409.xml"/><Relationship Id="rId8" Type="http://schemas.openxmlformats.org/officeDocument/2006/relationships/slideLayout" Target="../slideLayouts/slideLayout369.xml"/><Relationship Id="rId51" Type="http://schemas.openxmlformats.org/officeDocument/2006/relationships/theme" Target="../theme/theme12.xml"/><Relationship Id="rId3" Type="http://schemas.openxmlformats.org/officeDocument/2006/relationships/slideLayout" Target="../slideLayouts/slideLayout364.xml"/><Relationship Id="rId12" Type="http://schemas.openxmlformats.org/officeDocument/2006/relationships/slideLayout" Target="../slideLayouts/slideLayout373.xml"/><Relationship Id="rId17" Type="http://schemas.openxmlformats.org/officeDocument/2006/relationships/slideLayout" Target="../slideLayouts/slideLayout378.xml"/><Relationship Id="rId25" Type="http://schemas.openxmlformats.org/officeDocument/2006/relationships/slideLayout" Target="../slideLayouts/slideLayout386.xml"/><Relationship Id="rId33" Type="http://schemas.openxmlformats.org/officeDocument/2006/relationships/slideLayout" Target="../slideLayouts/slideLayout394.xml"/><Relationship Id="rId38" Type="http://schemas.openxmlformats.org/officeDocument/2006/relationships/slideLayout" Target="../slideLayouts/slideLayout399.xml"/><Relationship Id="rId46" Type="http://schemas.openxmlformats.org/officeDocument/2006/relationships/slideLayout" Target="../slideLayouts/slideLayout407.xml"/><Relationship Id="rId20" Type="http://schemas.openxmlformats.org/officeDocument/2006/relationships/slideLayout" Target="../slideLayouts/slideLayout381.xml"/><Relationship Id="rId41" Type="http://schemas.openxmlformats.org/officeDocument/2006/relationships/slideLayout" Target="../slideLayouts/slideLayout402.xml"/><Relationship Id="rId1" Type="http://schemas.openxmlformats.org/officeDocument/2006/relationships/slideLayout" Target="../slideLayouts/slideLayout362.xml"/><Relationship Id="rId6" Type="http://schemas.openxmlformats.org/officeDocument/2006/relationships/slideLayout" Target="../slideLayouts/slideLayout36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6" Type="http://schemas.openxmlformats.org/officeDocument/2006/relationships/theme" Target="../theme/theme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5" Type="http://schemas.openxmlformats.org/officeDocument/2006/relationships/slideLayout" Target="../slideLayouts/slideLayout42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slideLayout" Target="../slideLayouts/slideLayout425.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theme" Target="../theme/theme2.xml"/><Relationship Id="rId1" Type="http://schemas.openxmlformats.org/officeDocument/2006/relationships/slideLayout" Target="../slideLayouts/slideLayout64.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10" Type="http://schemas.openxmlformats.org/officeDocument/2006/relationships/image" Target="../media/image31.png"/><Relationship Id="rId4" Type="http://schemas.openxmlformats.org/officeDocument/2006/relationships/slideLayout" Target="../slideLayouts/slideLayout68.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theme" Target="../theme/theme4.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theme" Target="../theme/theme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26" Type="http://schemas.openxmlformats.org/officeDocument/2006/relationships/slideLayout" Target="../slideLayouts/slideLayout120.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5" Type="http://schemas.openxmlformats.org/officeDocument/2006/relationships/slideLayout" Target="../slideLayouts/slideLayout119.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29" Type="http://schemas.openxmlformats.org/officeDocument/2006/relationships/image" Target="../media/image44.jpeg"/><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24" Type="http://schemas.openxmlformats.org/officeDocument/2006/relationships/slideLayout" Target="../slideLayouts/slideLayout118.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23" Type="http://schemas.openxmlformats.org/officeDocument/2006/relationships/slideLayout" Target="../slideLayouts/slideLayout117.xml"/><Relationship Id="rId28" Type="http://schemas.openxmlformats.org/officeDocument/2006/relationships/theme" Target="../theme/theme6.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slideLayout" Target="../slideLayouts/slideLayout116.xml"/><Relationship Id="rId27" Type="http://schemas.openxmlformats.org/officeDocument/2006/relationships/slideLayout" Target="../slideLayouts/slideLayout121.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26" Type="http://schemas.openxmlformats.org/officeDocument/2006/relationships/slideLayout" Target="../slideLayouts/slideLayout147.xml"/><Relationship Id="rId39" Type="http://schemas.openxmlformats.org/officeDocument/2006/relationships/slideLayout" Target="../slideLayouts/slideLayout160.xml"/><Relationship Id="rId21" Type="http://schemas.openxmlformats.org/officeDocument/2006/relationships/slideLayout" Target="../slideLayouts/slideLayout142.xml"/><Relationship Id="rId34" Type="http://schemas.openxmlformats.org/officeDocument/2006/relationships/slideLayout" Target="../slideLayouts/slideLayout155.xml"/><Relationship Id="rId42" Type="http://schemas.openxmlformats.org/officeDocument/2006/relationships/slideLayout" Target="../slideLayouts/slideLayout163.xml"/><Relationship Id="rId47" Type="http://schemas.openxmlformats.org/officeDocument/2006/relationships/slideLayout" Target="../slideLayouts/slideLayout168.xml"/><Relationship Id="rId50" Type="http://schemas.openxmlformats.org/officeDocument/2006/relationships/slideLayout" Target="../slideLayouts/slideLayout171.xml"/><Relationship Id="rId7" Type="http://schemas.openxmlformats.org/officeDocument/2006/relationships/slideLayout" Target="../slideLayouts/slideLayout128.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9" Type="http://schemas.openxmlformats.org/officeDocument/2006/relationships/slideLayout" Target="../slideLayouts/slideLayout150.xml"/><Relationship Id="rId11" Type="http://schemas.openxmlformats.org/officeDocument/2006/relationships/slideLayout" Target="../slideLayouts/slideLayout132.xml"/><Relationship Id="rId24" Type="http://schemas.openxmlformats.org/officeDocument/2006/relationships/slideLayout" Target="../slideLayouts/slideLayout145.xml"/><Relationship Id="rId32" Type="http://schemas.openxmlformats.org/officeDocument/2006/relationships/slideLayout" Target="../slideLayouts/slideLayout153.xml"/><Relationship Id="rId37" Type="http://schemas.openxmlformats.org/officeDocument/2006/relationships/slideLayout" Target="../slideLayouts/slideLayout158.xml"/><Relationship Id="rId40" Type="http://schemas.openxmlformats.org/officeDocument/2006/relationships/slideLayout" Target="../slideLayouts/slideLayout161.xml"/><Relationship Id="rId45" Type="http://schemas.openxmlformats.org/officeDocument/2006/relationships/slideLayout" Target="../slideLayouts/slideLayout166.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slideLayout" Target="../slideLayouts/slideLayout144.xml"/><Relationship Id="rId28" Type="http://schemas.openxmlformats.org/officeDocument/2006/relationships/slideLayout" Target="../slideLayouts/slideLayout149.xml"/><Relationship Id="rId36" Type="http://schemas.openxmlformats.org/officeDocument/2006/relationships/slideLayout" Target="../slideLayouts/slideLayout157.xml"/><Relationship Id="rId49" Type="http://schemas.openxmlformats.org/officeDocument/2006/relationships/slideLayout" Target="../slideLayouts/slideLayout170.xml"/><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31" Type="http://schemas.openxmlformats.org/officeDocument/2006/relationships/slideLayout" Target="../slideLayouts/slideLayout152.xml"/><Relationship Id="rId44" Type="http://schemas.openxmlformats.org/officeDocument/2006/relationships/slideLayout" Target="../slideLayouts/slideLayout165.xml"/><Relationship Id="rId52" Type="http://schemas.openxmlformats.org/officeDocument/2006/relationships/image" Target="../media/image1.png"/><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slideLayout" Target="../slideLayouts/slideLayout143.xml"/><Relationship Id="rId27" Type="http://schemas.openxmlformats.org/officeDocument/2006/relationships/slideLayout" Target="../slideLayouts/slideLayout148.xml"/><Relationship Id="rId30" Type="http://schemas.openxmlformats.org/officeDocument/2006/relationships/slideLayout" Target="../slideLayouts/slideLayout151.xml"/><Relationship Id="rId35" Type="http://schemas.openxmlformats.org/officeDocument/2006/relationships/slideLayout" Target="../slideLayouts/slideLayout156.xml"/><Relationship Id="rId43" Type="http://schemas.openxmlformats.org/officeDocument/2006/relationships/slideLayout" Target="../slideLayouts/slideLayout164.xml"/><Relationship Id="rId48" Type="http://schemas.openxmlformats.org/officeDocument/2006/relationships/slideLayout" Target="../slideLayouts/slideLayout169.xml"/><Relationship Id="rId8" Type="http://schemas.openxmlformats.org/officeDocument/2006/relationships/slideLayout" Target="../slideLayouts/slideLayout129.xml"/><Relationship Id="rId51" Type="http://schemas.openxmlformats.org/officeDocument/2006/relationships/theme" Target="../theme/theme7.xml"/><Relationship Id="rId3" Type="http://schemas.openxmlformats.org/officeDocument/2006/relationships/slideLayout" Target="../slideLayouts/slideLayout124.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5" Type="http://schemas.openxmlformats.org/officeDocument/2006/relationships/slideLayout" Target="../slideLayouts/slideLayout146.xml"/><Relationship Id="rId33" Type="http://schemas.openxmlformats.org/officeDocument/2006/relationships/slideLayout" Target="../slideLayouts/slideLayout154.xml"/><Relationship Id="rId38" Type="http://schemas.openxmlformats.org/officeDocument/2006/relationships/slideLayout" Target="../slideLayouts/slideLayout159.xml"/><Relationship Id="rId46" Type="http://schemas.openxmlformats.org/officeDocument/2006/relationships/slideLayout" Target="../slideLayouts/slideLayout167.xml"/><Relationship Id="rId20" Type="http://schemas.openxmlformats.org/officeDocument/2006/relationships/slideLayout" Target="../slideLayouts/slideLayout141.xml"/><Relationship Id="rId41" Type="http://schemas.openxmlformats.org/officeDocument/2006/relationships/slideLayout" Target="../slideLayouts/slideLayout162.xml"/><Relationship Id="rId1" Type="http://schemas.openxmlformats.org/officeDocument/2006/relationships/slideLayout" Target="../slideLayouts/slideLayout122.xml"/><Relationship Id="rId6"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79.xml"/><Relationship Id="rId13" Type="http://schemas.openxmlformats.org/officeDocument/2006/relationships/slideLayout" Target="../slideLayouts/slideLayout184.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17" Type="http://schemas.openxmlformats.org/officeDocument/2006/relationships/theme" Target="../theme/theme8.xml"/><Relationship Id="rId2" Type="http://schemas.openxmlformats.org/officeDocument/2006/relationships/slideLayout" Target="../slideLayouts/slideLayout173.xml"/><Relationship Id="rId16" Type="http://schemas.openxmlformats.org/officeDocument/2006/relationships/slideLayout" Target="../slideLayouts/slideLayout187.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5" Type="http://schemas.openxmlformats.org/officeDocument/2006/relationships/slideLayout" Target="../slideLayouts/slideLayout18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4" Type="http://schemas.openxmlformats.org/officeDocument/2006/relationships/slideLayout" Target="../slideLayouts/slideLayout185.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00.xml"/><Relationship Id="rId18" Type="http://schemas.openxmlformats.org/officeDocument/2006/relationships/slideLayout" Target="../slideLayouts/slideLayout205.xml"/><Relationship Id="rId26" Type="http://schemas.openxmlformats.org/officeDocument/2006/relationships/slideLayout" Target="../slideLayouts/slideLayout213.xml"/><Relationship Id="rId39" Type="http://schemas.openxmlformats.org/officeDocument/2006/relationships/slideLayout" Target="../slideLayouts/slideLayout226.xml"/><Relationship Id="rId21" Type="http://schemas.openxmlformats.org/officeDocument/2006/relationships/slideLayout" Target="../slideLayouts/slideLayout208.xml"/><Relationship Id="rId34" Type="http://schemas.openxmlformats.org/officeDocument/2006/relationships/slideLayout" Target="../slideLayouts/slideLayout221.xml"/><Relationship Id="rId42" Type="http://schemas.openxmlformats.org/officeDocument/2006/relationships/slideLayout" Target="../slideLayouts/slideLayout229.xml"/><Relationship Id="rId47" Type="http://schemas.openxmlformats.org/officeDocument/2006/relationships/slideLayout" Target="../slideLayouts/slideLayout234.xml"/><Relationship Id="rId50" Type="http://schemas.openxmlformats.org/officeDocument/2006/relationships/slideLayout" Target="../slideLayouts/slideLayout237.xml"/><Relationship Id="rId55" Type="http://schemas.openxmlformats.org/officeDocument/2006/relationships/slideLayout" Target="../slideLayouts/slideLayout242.xml"/><Relationship Id="rId63" Type="http://schemas.openxmlformats.org/officeDocument/2006/relationships/theme" Target="../theme/theme9.xml"/><Relationship Id="rId7" Type="http://schemas.openxmlformats.org/officeDocument/2006/relationships/slideLayout" Target="../slideLayouts/slideLayout194.xml"/><Relationship Id="rId2" Type="http://schemas.openxmlformats.org/officeDocument/2006/relationships/slideLayout" Target="../slideLayouts/slideLayout189.xml"/><Relationship Id="rId16" Type="http://schemas.openxmlformats.org/officeDocument/2006/relationships/slideLayout" Target="../slideLayouts/slideLayout203.xml"/><Relationship Id="rId29" Type="http://schemas.openxmlformats.org/officeDocument/2006/relationships/slideLayout" Target="../slideLayouts/slideLayout216.xml"/><Relationship Id="rId11" Type="http://schemas.openxmlformats.org/officeDocument/2006/relationships/slideLayout" Target="../slideLayouts/slideLayout198.xml"/><Relationship Id="rId24" Type="http://schemas.openxmlformats.org/officeDocument/2006/relationships/slideLayout" Target="../slideLayouts/slideLayout211.xml"/><Relationship Id="rId32" Type="http://schemas.openxmlformats.org/officeDocument/2006/relationships/slideLayout" Target="../slideLayouts/slideLayout219.xml"/><Relationship Id="rId37" Type="http://schemas.openxmlformats.org/officeDocument/2006/relationships/slideLayout" Target="../slideLayouts/slideLayout224.xml"/><Relationship Id="rId40" Type="http://schemas.openxmlformats.org/officeDocument/2006/relationships/slideLayout" Target="../slideLayouts/slideLayout227.xml"/><Relationship Id="rId45" Type="http://schemas.openxmlformats.org/officeDocument/2006/relationships/slideLayout" Target="../slideLayouts/slideLayout232.xml"/><Relationship Id="rId53" Type="http://schemas.openxmlformats.org/officeDocument/2006/relationships/slideLayout" Target="../slideLayouts/slideLayout240.xml"/><Relationship Id="rId58" Type="http://schemas.openxmlformats.org/officeDocument/2006/relationships/slideLayout" Target="../slideLayouts/slideLayout245.xml"/><Relationship Id="rId5" Type="http://schemas.openxmlformats.org/officeDocument/2006/relationships/slideLayout" Target="../slideLayouts/slideLayout192.xml"/><Relationship Id="rId61" Type="http://schemas.openxmlformats.org/officeDocument/2006/relationships/slideLayout" Target="../slideLayouts/slideLayout248.xml"/><Relationship Id="rId19" Type="http://schemas.openxmlformats.org/officeDocument/2006/relationships/slideLayout" Target="../slideLayouts/slideLayout206.xml"/><Relationship Id="rId14" Type="http://schemas.openxmlformats.org/officeDocument/2006/relationships/slideLayout" Target="../slideLayouts/slideLayout201.xml"/><Relationship Id="rId22" Type="http://schemas.openxmlformats.org/officeDocument/2006/relationships/slideLayout" Target="../slideLayouts/slideLayout209.xml"/><Relationship Id="rId27" Type="http://schemas.openxmlformats.org/officeDocument/2006/relationships/slideLayout" Target="../slideLayouts/slideLayout214.xml"/><Relationship Id="rId30" Type="http://schemas.openxmlformats.org/officeDocument/2006/relationships/slideLayout" Target="../slideLayouts/slideLayout217.xml"/><Relationship Id="rId35" Type="http://schemas.openxmlformats.org/officeDocument/2006/relationships/slideLayout" Target="../slideLayouts/slideLayout222.xml"/><Relationship Id="rId43" Type="http://schemas.openxmlformats.org/officeDocument/2006/relationships/slideLayout" Target="../slideLayouts/slideLayout230.xml"/><Relationship Id="rId48" Type="http://schemas.openxmlformats.org/officeDocument/2006/relationships/slideLayout" Target="../slideLayouts/slideLayout235.xml"/><Relationship Id="rId56" Type="http://schemas.openxmlformats.org/officeDocument/2006/relationships/slideLayout" Target="../slideLayouts/slideLayout243.xml"/><Relationship Id="rId64" Type="http://schemas.openxmlformats.org/officeDocument/2006/relationships/image" Target="../media/image1.png"/><Relationship Id="rId8" Type="http://schemas.openxmlformats.org/officeDocument/2006/relationships/slideLayout" Target="../slideLayouts/slideLayout195.xml"/><Relationship Id="rId51" Type="http://schemas.openxmlformats.org/officeDocument/2006/relationships/slideLayout" Target="../slideLayouts/slideLayout238.xml"/><Relationship Id="rId3" Type="http://schemas.openxmlformats.org/officeDocument/2006/relationships/slideLayout" Target="../slideLayouts/slideLayout190.xml"/><Relationship Id="rId12" Type="http://schemas.openxmlformats.org/officeDocument/2006/relationships/slideLayout" Target="../slideLayouts/slideLayout199.xml"/><Relationship Id="rId17" Type="http://schemas.openxmlformats.org/officeDocument/2006/relationships/slideLayout" Target="../slideLayouts/slideLayout204.xml"/><Relationship Id="rId25" Type="http://schemas.openxmlformats.org/officeDocument/2006/relationships/slideLayout" Target="../slideLayouts/slideLayout212.xml"/><Relationship Id="rId33" Type="http://schemas.openxmlformats.org/officeDocument/2006/relationships/slideLayout" Target="../slideLayouts/slideLayout220.xml"/><Relationship Id="rId38" Type="http://schemas.openxmlformats.org/officeDocument/2006/relationships/slideLayout" Target="../slideLayouts/slideLayout225.xml"/><Relationship Id="rId46" Type="http://schemas.openxmlformats.org/officeDocument/2006/relationships/slideLayout" Target="../slideLayouts/slideLayout233.xml"/><Relationship Id="rId59" Type="http://schemas.openxmlformats.org/officeDocument/2006/relationships/slideLayout" Target="../slideLayouts/slideLayout246.xml"/><Relationship Id="rId20" Type="http://schemas.openxmlformats.org/officeDocument/2006/relationships/slideLayout" Target="../slideLayouts/slideLayout207.xml"/><Relationship Id="rId41" Type="http://schemas.openxmlformats.org/officeDocument/2006/relationships/slideLayout" Target="../slideLayouts/slideLayout228.xml"/><Relationship Id="rId54" Type="http://schemas.openxmlformats.org/officeDocument/2006/relationships/slideLayout" Target="../slideLayouts/slideLayout241.xml"/><Relationship Id="rId62" Type="http://schemas.openxmlformats.org/officeDocument/2006/relationships/slideLayout" Target="../slideLayouts/slideLayout24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5" Type="http://schemas.openxmlformats.org/officeDocument/2006/relationships/slideLayout" Target="../slideLayouts/slideLayout202.xml"/><Relationship Id="rId23" Type="http://schemas.openxmlformats.org/officeDocument/2006/relationships/slideLayout" Target="../slideLayouts/slideLayout210.xml"/><Relationship Id="rId28" Type="http://schemas.openxmlformats.org/officeDocument/2006/relationships/slideLayout" Target="../slideLayouts/slideLayout215.xml"/><Relationship Id="rId36" Type="http://schemas.openxmlformats.org/officeDocument/2006/relationships/slideLayout" Target="../slideLayouts/slideLayout223.xml"/><Relationship Id="rId49" Type="http://schemas.openxmlformats.org/officeDocument/2006/relationships/slideLayout" Target="../slideLayouts/slideLayout236.xml"/><Relationship Id="rId57" Type="http://schemas.openxmlformats.org/officeDocument/2006/relationships/slideLayout" Target="../slideLayouts/slideLayout244.xml"/><Relationship Id="rId10" Type="http://schemas.openxmlformats.org/officeDocument/2006/relationships/slideLayout" Target="../slideLayouts/slideLayout197.xml"/><Relationship Id="rId31" Type="http://schemas.openxmlformats.org/officeDocument/2006/relationships/slideLayout" Target="../slideLayouts/slideLayout218.xml"/><Relationship Id="rId44" Type="http://schemas.openxmlformats.org/officeDocument/2006/relationships/slideLayout" Target="../slideLayouts/slideLayout231.xml"/><Relationship Id="rId52" Type="http://schemas.openxmlformats.org/officeDocument/2006/relationships/slideLayout" Target="../slideLayouts/slideLayout239.xml"/><Relationship Id="rId60" Type="http://schemas.openxmlformats.org/officeDocument/2006/relationships/slideLayout" Target="../slideLayouts/slideLayout24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endParaRPr lang="fi-FI" noProof="0" dirty="0"/>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dirty="0"/>
              <a:t>Click to edit Master text styles</a:t>
            </a:r>
          </a:p>
          <a:p>
            <a:pPr lvl="1"/>
            <a:r>
              <a:rPr lang="fi-FI" noProof="0" dirty="0"/>
              <a:t>Second level</a:t>
            </a:r>
          </a:p>
          <a:p>
            <a:pPr lvl="2"/>
            <a:r>
              <a:rPr lang="fi-FI" noProof="0" dirty="0"/>
              <a:t>Third level</a:t>
            </a:r>
          </a:p>
          <a:p>
            <a:pPr lvl="5"/>
            <a:endParaRPr lang="fi-FI" noProof="0" dirty="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3B369565-26DD-4407-B43B-8514F803BA6F}" type="datetime1">
              <a:rPr lang="fi-FI" noProof="0" smtClean="0"/>
              <a:t>13.12.2021</a:t>
            </a:fld>
            <a:endParaRPr lang="fi-FI" noProof="0" dirty="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dirty="0"/>
              <a:t>Esityksen nimi ja tekijä</a:t>
            </a:r>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dirty="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dirty="0">
                <a:solidFill>
                  <a:schemeClr val="bg1"/>
                </a:solidFill>
                <a:latin typeface="+mn-lt"/>
              </a:rPr>
              <a:t>©grow. for</a:t>
            </a:r>
            <a:r>
              <a:rPr lang="fi-FI" sz="200" baseline="0" dirty="0">
                <a:solidFill>
                  <a:schemeClr val="bg1"/>
                </a:solidFill>
                <a:latin typeface="+mn-lt"/>
              </a:rPr>
              <a:t>  kuntaliitto</a:t>
            </a:r>
            <a:endParaRPr lang="en-GB" sz="200" dirty="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65"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
        <p:nvSpPr>
          <p:cNvPr id="10" name="Freeform 6">
            <a:extLst>
              <a:ext uri="{FF2B5EF4-FFF2-40B4-BE49-F238E27FC236}">
                <a16:creationId xmlns:a16="http://schemas.microsoft.com/office/drawing/2014/main" id="{8BB19D9D-FC4B-48A0-AC79-4FAAAD94A8FD}"/>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dirty="0"/>
          </a:p>
        </p:txBody>
      </p:sp>
    </p:spTree>
    <p:extLst>
      <p:ext uri="{BB962C8B-B14F-4D97-AF65-F5344CB8AC3E}">
        <p14:creationId xmlns:p14="http://schemas.microsoft.com/office/powerpoint/2010/main" val="1568533639"/>
      </p:ext>
    </p:extLst>
  </p:cSld>
  <p:clrMap bg1="lt1" tx1="dk1" bg2="lt2" tx2="dk2" accent1="accent1" accent2="accent2" accent3="accent3" accent4="accent4" accent5="accent5" accent6="accent6" hlink="hlink" folHlink="folHlink"/>
  <p:sldLayoutIdLst>
    <p:sldLayoutId id="2147483649" r:id="rId1"/>
    <p:sldLayoutId id="2147483703" r:id="rId2"/>
    <p:sldLayoutId id="2147483662" r:id="rId3"/>
    <p:sldLayoutId id="2147483663" r:id="rId4"/>
    <p:sldLayoutId id="2147483705" r:id="rId5"/>
    <p:sldLayoutId id="2147483661" r:id="rId6"/>
    <p:sldLayoutId id="2147483707" r:id="rId7"/>
    <p:sldLayoutId id="2147483668" r:id="rId8"/>
    <p:sldLayoutId id="2147483650" r:id="rId9"/>
    <p:sldLayoutId id="2147483653" r:id="rId10"/>
    <p:sldLayoutId id="2147483652" r:id="rId11"/>
    <p:sldLayoutId id="2147483667" r:id="rId12"/>
    <p:sldLayoutId id="2147483669" r:id="rId13"/>
    <p:sldLayoutId id="2147483670" r:id="rId14"/>
    <p:sldLayoutId id="2147483671" r:id="rId15"/>
    <p:sldLayoutId id="2147483672" r:id="rId16"/>
    <p:sldLayoutId id="2147483673" r:id="rId17"/>
    <p:sldLayoutId id="2147483674" r:id="rId18"/>
    <p:sldLayoutId id="2147483675" r:id="rId19"/>
    <p:sldLayoutId id="2147483676" r:id="rId20"/>
    <p:sldLayoutId id="2147483677" r:id="rId21"/>
    <p:sldLayoutId id="2147483678" r:id="rId22"/>
    <p:sldLayoutId id="2147483679" r:id="rId23"/>
    <p:sldLayoutId id="2147483680" r:id="rId24"/>
    <p:sldLayoutId id="2147483681" r:id="rId25"/>
    <p:sldLayoutId id="2147483701" r:id="rId26"/>
    <p:sldLayoutId id="2147483721" r:id="rId27"/>
    <p:sldLayoutId id="2147483722" r:id="rId28"/>
    <p:sldLayoutId id="2147483723" r:id="rId29"/>
    <p:sldLayoutId id="2147483724" r:id="rId30"/>
    <p:sldLayoutId id="2147483725" r:id="rId31"/>
    <p:sldLayoutId id="2147483651" r:id="rId32"/>
    <p:sldLayoutId id="2147483664" r:id="rId33"/>
    <p:sldLayoutId id="2147483666" r:id="rId34"/>
    <p:sldLayoutId id="2147483708" r:id="rId35"/>
    <p:sldLayoutId id="2147483665" r:id="rId36"/>
    <p:sldLayoutId id="2147483711" r:id="rId37"/>
    <p:sldLayoutId id="2147483654" r:id="rId38"/>
    <p:sldLayoutId id="2147483684" r:id="rId39"/>
    <p:sldLayoutId id="2147483685" r:id="rId40"/>
    <p:sldLayoutId id="2147483686" r:id="rId41"/>
    <p:sldLayoutId id="2147483683" r:id="rId42"/>
    <p:sldLayoutId id="2147483717" r:id="rId43"/>
    <p:sldLayoutId id="2147483687" r:id="rId44"/>
    <p:sldLayoutId id="2147483718" r:id="rId45"/>
    <p:sldLayoutId id="2147483720" r:id="rId46"/>
    <p:sldLayoutId id="2147483655" r:id="rId47"/>
    <p:sldLayoutId id="2147483692" r:id="rId48"/>
    <p:sldLayoutId id="2147483693" r:id="rId49"/>
    <p:sldLayoutId id="2147483694" r:id="rId50"/>
    <p:sldLayoutId id="2147483695" r:id="rId51"/>
    <p:sldLayoutId id="2147483732" r:id="rId52"/>
    <p:sldLayoutId id="2147483733" r:id="rId53"/>
    <p:sldLayoutId id="2147483700" r:id="rId54"/>
    <p:sldLayoutId id="2147483660" r:id="rId55"/>
    <p:sldLayoutId id="2147483699" r:id="rId56"/>
    <p:sldLayoutId id="2147483682" r:id="rId57"/>
    <p:sldLayoutId id="2147483713" r:id="rId58"/>
    <p:sldLayoutId id="2147483728" r:id="rId59"/>
    <p:sldLayoutId id="2147483729" r:id="rId60"/>
    <p:sldLayoutId id="2147483730" r:id="rId61"/>
    <p:sldLayoutId id="2147483731" r:id="rId62"/>
    <p:sldLayoutId id="2147483734" r:id="rId63"/>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4pPr>
      <a:lvl5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5pPr>
      <a:lvl6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6pPr>
      <a:lvl7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7pPr>
      <a:lvl8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8pPr>
      <a:lvl9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endParaRPr lang="fi-FI" noProof="0" dirty="0"/>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A1943726-A193-45B0-8099-2C2B570FF038}" type="datetime1">
              <a:rPr lang="fi-FI" noProof="0" smtClean="0"/>
              <a:t>13.12.2021</a:t>
            </a:fld>
            <a:endParaRPr lang="fi-FI" noProof="0" dirty="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a:t>Esityksen nimi ja tekijä</a:t>
            </a:r>
            <a:endParaRPr lang="fi-FI" noProof="0" dirty="0"/>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dirty="0"/>
          </a:p>
        </p:txBody>
      </p:sp>
      <p:sp>
        <p:nvSpPr>
          <p:cNvPr id="13"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dirty="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dirty="0">
                <a:solidFill>
                  <a:schemeClr val="bg1"/>
                </a:solidFill>
                <a:latin typeface="+mn-lt"/>
              </a:rPr>
              <a:t>©grow. for</a:t>
            </a:r>
            <a:r>
              <a:rPr lang="fi-FI" sz="200" baseline="0" dirty="0">
                <a:solidFill>
                  <a:schemeClr val="bg1"/>
                </a:solidFill>
                <a:latin typeface="+mn-lt"/>
              </a:rPr>
              <a:t>  kuntaliitto</a:t>
            </a:r>
            <a:endParaRPr lang="en-GB" sz="200" dirty="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59"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647867"/>
      </p:ext>
    </p:extLst>
  </p:cSld>
  <p:clrMap bg1="lt1" tx1="dk1" bg2="lt2" tx2="dk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 id="2147483972" r:id="rId13"/>
    <p:sldLayoutId id="2147483973" r:id="rId14"/>
    <p:sldLayoutId id="2147483974" r:id="rId15"/>
    <p:sldLayoutId id="2147483975" r:id="rId16"/>
    <p:sldLayoutId id="2147483976" r:id="rId17"/>
    <p:sldLayoutId id="2147483977" r:id="rId18"/>
    <p:sldLayoutId id="2147483978" r:id="rId19"/>
    <p:sldLayoutId id="2147483979" r:id="rId20"/>
    <p:sldLayoutId id="2147483980" r:id="rId21"/>
    <p:sldLayoutId id="2147483981" r:id="rId22"/>
    <p:sldLayoutId id="2147483982" r:id="rId23"/>
    <p:sldLayoutId id="2147483983" r:id="rId24"/>
    <p:sldLayoutId id="2147483984" r:id="rId25"/>
    <p:sldLayoutId id="2147483985" r:id="rId26"/>
    <p:sldLayoutId id="2147483986" r:id="rId27"/>
    <p:sldLayoutId id="2147483987" r:id="rId28"/>
    <p:sldLayoutId id="2147483988" r:id="rId29"/>
    <p:sldLayoutId id="2147483989" r:id="rId30"/>
    <p:sldLayoutId id="2147483990" r:id="rId31"/>
    <p:sldLayoutId id="2147483991" r:id="rId32"/>
    <p:sldLayoutId id="2147483992" r:id="rId33"/>
    <p:sldLayoutId id="2147483993" r:id="rId34"/>
    <p:sldLayoutId id="2147483994" r:id="rId35"/>
    <p:sldLayoutId id="2147483995" r:id="rId36"/>
    <p:sldLayoutId id="2147483996" r:id="rId37"/>
    <p:sldLayoutId id="2147483997" r:id="rId38"/>
    <p:sldLayoutId id="2147483998" r:id="rId39"/>
    <p:sldLayoutId id="2147483999" r:id="rId40"/>
    <p:sldLayoutId id="2147484000" r:id="rId41"/>
    <p:sldLayoutId id="2147484001" r:id="rId42"/>
    <p:sldLayoutId id="2147484002" r:id="rId43"/>
    <p:sldLayoutId id="2147484003" r:id="rId44"/>
    <p:sldLayoutId id="2147484004" r:id="rId45"/>
    <p:sldLayoutId id="2147484005" r:id="rId46"/>
    <p:sldLayoutId id="2147484006" r:id="rId47"/>
    <p:sldLayoutId id="2147484007" r:id="rId48"/>
    <p:sldLayoutId id="2147484008" r:id="rId49"/>
    <p:sldLayoutId id="2147484009" r:id="rId50"/>
    <p:sldLayoutId id="2147484010" r:id="rId51"/>
    <p:sldLayoutId id="2147484011" r:id="rId52"/>
    <p:sldLayoutId id="2147484012" r:id="rId53"/>
    <p:sldLayoutId id="2147484013" r:id="rId54"/>
    <p:sldLayoutId id="2147484014" r:id="rId55"/>
    <p:sldLayoutId id="2147484015" r:id="rId56"/>
    <p:sldLayoutId id="2147484016" r:id="rId57"/>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endParaRPr lang="fi-FI" noProof="0" dirty="0"/>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8F976EC2-BF66-4B7E-9513-6D4BDCF7E6B7}" type="datetime1">
              <a:rPr lang="fi-FI" noProof="0" smtClean="0"/>
              <a:t>13.12.2021</a:t>
            </a:fld>
            <a:endParaRPr lang="fi-FI" noProof="0" dirty="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a:t>LUONNOS</a:t>
            </a:r>
            <a:endParaRPr lang="fi-FI" noProof="0" dirty="0"/>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dirty="0"/>
          </a:p>
        </p:txBody>
      </p:sp>
      <p:sp>
        <p:nvSpPr>
          <p:cNvPr id="13"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dirty="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dirty="0">
                <a:solidFill>
                  <a:schemeClr val="bg1"/>
                </a:solidFill>
                <a:latin typeface="+mn-lt"/>
              </a:rPr>
              <a:t>©grow. for</a:t>
            </a:r>
            <a:r>
              <a:rPr lang="fi-FI" sz="200" baseline="0" dirty="0">
                <a:solidFill>
                  <a:schemeClr val="bg1"/>
                </a:solidFill>
                <a:latin typeface="+mn-lt"/>
              </a:rPr>
              <a:t>  kuntaliitto</a:t>
            </a:r>
            <a:endParaRPr lang="en-GB" sz="200" dirty="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57"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0135255"/>
      </p:ext>
    </p:extLst>
  </p:cSld>
  <p:clrMap bg1="lt1" tx1="dk1" bg2="lt2" tx2="dk2" accent1="accent1" accent2="accent2" accent3="accent3" accent4="accent4" accent5="accent5" accent6="accent6" hlink="hlink" folHlink="folHlink"/>
  <p:sldLayoutIdLst>
    <p:sldLayoutId id="2147484018" r:id="rId1"/>
    <p:sldLayoutId id="2147484019" r:id="rId2"/>
    <p:sldLayoutId id="2147484020" r:id="rId3"/>
    <p:sldLayoutId id="2147484021" r:id="rId4"/>
    <p:sldLayoutId id="2147484022" r:id="rId5"/>
    <p:sldLayoutId id="2147484023" r:id="rId6"/>
    <p:sldLayoutId id="2147484024" r:id="rId7"/>
    <p:sldLayoutId id="2147484025" r:id="rId8"/>
    <p:sldLayoutId id="2147484026" r:id="rId9"/>
    <p:sldLayoutId id="2147484027" r:id="rId10"/>
    <p:sldLayoutId id="2147484028" r:id="rId11"/>
    <p:sldLayoutId id="2147484029" r:id="rId12"/>
    <p:sldLayoutId id="2147484030" r:id="rId13"/>
    <p:sldLayoutId id="2147484031" r:id="rId14"/>
    <p:sldLayoutId id="2147484032" r:id="rId15"/>
    <p:sldLayoutId id="2147484033" r:id="rId16"/>
    <p:sldLayoutId id="2147484034" r:id="rId17"/>
    <p:sldLayoutId id="2147484035" r:id="rId18"/>
    <p:sldLayoutId id="2147484036" r:id="rId19"/>
    <p:sldLayoutId id="2147484037" r:id="rId20"/>
    <p:sldLayoutId id="2147484038" r:id="rId21"/>
    <p:sldLayoutId id="2147484039" r:id="rId22"/>
    <p:sldLayoutId id="2147484040" r:id="rId23"/>
    <p:sldLayoutId id="2147484041" r:id="rId24"/>
    <p:sldLayoutId id="2147484042" r:id="rId25"/>
    <p:sldLayoutId id="2147484043" r:id="rId26"/>
    <p:sldLayoutId id="2147484044" r:id="rId27"/>
    <p:sldLayoutId id="2147484045" r:id="rId28"/>
    <p:sldLayoutId id="2147484046" r:id="rId29"/>
    <p:sldLayoutId id="2147484047" r:id="rId30"/>
    <p:sldLayoutId id="2147484048" r:id="rId31"/>
    <p:sldLayoutId id="2147484049" r:id="rId32"/>
    <p:sldLayoutId id="2147484050" r:id="rId33"/>
    <p:sldLayoutId id="2147484051" r:id="rId34"/>
    <p:sldLayoutId id="2147484052" r:id="rId35"/>
    <p:sldLayoutId id="2147484053" r:id="rId36"/>
    <p:sldLayoutId id="2147484054" r:id="rId37"/>
    <p:sldLayoutId id="2147484055" r:id="rId38"/>
    <p:sldLayoutId id="2147484056" r:id="rId39"/>
    <p:sldLayoutId id="2147484057" r:id="rId40"/>
    <p:sldLayoutId id="2147484058" r:id="rId41"/>
    <p:sldLayoutId id="2147484059" r:id="rId42"/>
    <p:sldLayoutId id="2147484060" r:id="rId43"/>
    <p:sldLayoutId id="2147484061" r:id="rId44"/>
    <p:sldLayoutId id="2147484062" r:id="rId45"/>
    <p:sldLayoutId id="2147484063" r:id="rId46"/>
    <p:sldLayoutId id="2147484064" r:id="rId47"/>
    <p:sldLayoutId id="2147484065" r:id="rId48"/>
    <p:sldLayoutId id="2147484066" r:id="rId49"/>
    <p:sldLayoutId id="2147484067" r:id="rId50"/>
    <p:sldLayoutId id="2147484068" r:id="rId51"/>
    <p:sldLayoutId id="2147484069" r:id="rId52"/>
    <p:sldLayoutId id="2147484070" r:id="rId53"/>
    <p:sldLayoutId id="2147484071" r:id="rId54"/>
    <p:sldLayoutId id="2147484072" r:id="rId55"/>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sldNum="0"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perustyyl. napsautt.</a:t>
            </a:r>
            <a:endParaRPr lang="fi-FI" noProof="0" dirty="0"/>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a:t>Muokkaa tekstin perustyylejä</a:t>
            </a:r>
          </a:p>
          <a:p>
            <a:pPr lvl="1"/>
            <a:r>
              <a:rPr lang="fi-FI" noProof="0"/>
              <a:t>toinen taso</a:t>
            </a:r>
          </a:p>
          <a:p>
            <a:pPr lvl="2"/>
            <a:r>
              <a:rPr lang="fi-FI" noProof="0"/>
              <a:t>kolmas taso</a:t>
            </a:r>
          </a:p>
          <a:p>
            <a:pPr lvl="3"/>
            <a:r>
              <a:rPr lang="fi-FI" noProof="0"/>
              <a:t>neljäs taso</a:t>
            </a:r>
          </a:p>
          <a:p>
            <a:pPr lvl="4"/>
            <a:r>
              <a:rPr lang="fi-FI" noProof="0"/>
              <a:t>viides taso</a:t>
            </a:r>
            <a:endParaRPr lang="fi-FI" noProof="0" dirty="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A1943726-A193-45B0-8099-2C2B570FF038}" type="datetime1">
              <a:rPr lang="fi-FI" noProof="0" smtClean="0"/>
              <a:t>13.12.2021</a:t>
            </a:fld>
            <a:endParaRPr lang="fi-FI" noProof="0" dirty="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a:t>Esityksen nimi ja tekijä</a:t>
            </a:r>
            <a:endParaRPr lang="fi-FI" noProof="0" dirty="0"/>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dirty="0"/>
          </a:p>
        </p:txBody>
      </p:sp>
      <p:sp>
        <p:nvSpPr>
          <p:cNvPr id="13"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dirty="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dirty="0">
                <a:solidFill>
                  <a:schemeClr val="bg1"/>
                </a:solidFill>
                <a:latin typeface="+mn-lt"/>
              </a:rPr>
              <a:t>©grow. for</a:t>
            </a:r>
            <a:r>
              <a:rPr lang="fi-FI" sz="200" baseline="0" dirty="0">
                <a:solidFill>
                  <a:schemeClr val="bg1"/>
                </a:solidFill>
                <a:latin typeface="+mn-lt"/>
              </a:rPr>
              <a:t>  kuntaliitto</a:t>
            </a:r>
            <a:endParaRPr lang="en-GB" sz="200" dirty="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5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3839578"/>
      </p:ext>
    </p:extLst>
  </p:cSld>
  <p:clrMap bg1="lt1" tx1="dk1" bg2="lt2" tx2="dk2" accent1="accent1" accent2="accent2" accent3="accent3" accent4="accent4" accent5="accent5" accent6="accent6" hlink="hlink" folHlink="folHlink"/>
  <p:sldLayoutIdLst>
    <p:sldLayoutId id="2147484074" r:id="rId1"/>
    <p:sldLayoutId id="2147484075" r:id="rId2"/>
    <p:sldLayoutId id="2147484076" r:id="rId3"/>
    <p:sldLayoutId id="2147484077" r:id="rId4"/>
    <p:sldLayoutId id="2147484078" r:id="rId5"/>
    <p:sldLayoutId id="2147484079" r:id="rId6"/>
    <p:sldLayoutId id="2147484080" r:id="rId7"/>
    <p:sldLayoutId id="2147484081" r:id="rId8"/>
    <p:sldLayoutId id="2147484082" r:id="rId9"/>
    <p:sldLayoutId id="2147484083" r:id="rId10"/>
    <p:sldLayoutId id="2147484084" r:id="rId11"/>
    <p:sldLayoutId id="2147484085" r:id="rId12"/>
    <p:sldLayoutId id="2147484086" r:id="rId13"/>
    <p:sldLayoutId id="2147484087" r:id="rId14"/>
    <p:sldLayoutId id="2147484088" r:id="rId15"/>
    <p:sldLayoutId id="2147484089" r:id="rId16"/>
    <p:sldLayoutId id="2147484090" r:id="rId17"/>
    <p:sldLayoutId id="2147484091" r:id="rId18"/>
    <p:sldLayoutId id="2147484092" r:id="rId19"/>
    <p:sldLayoutId id="2147484093" r:id="rId20"/>
    <p:sldLayoutId id="2147484094" r:id="rId21"/>
    <p:sldLayoutId id="2147484095" r:id="rId22"/>
    <p:sldLayoutId id="2147484096" r:id="rId23"/>
    <p:sldLayoutId id="2147484097" r:id="rId24"/>
    <p:sldLayoutId id="2147484098" r:id="rId25"/>
    <p:sldLayoutId id="2147484099" r:id="rId26"/>
    <p:sldLayoutId id="2147484100" r:id="rId27"/>
    <p:sldLayoutId id="2147484101" r:id="rId28"/>
    <p:sldLayoutId id="2147484102" r:id="rId29"/>
    <p:sldLayoutId id="2147484103" r:id="rId30"/>
    <p:sldLayoutId id="2147484104" r:id="rId31"/>
    <p:sldLayoutId id="2147484105" r:id="rId32"/>
    <p:sldLayoutId id="2147484106" r:id="rId33"/>
    <p:sldLayoutId id="2147484107" r:id="rId34"/>
    <p:sldLayoutId id="2147484108" r:id="rId35"/>
    <p:sldLayoutId id="2147484109" r:id="rId36"/>
    <p:sldLayoutId id="2147484110" r:id="rId37"/>
    <p:sldLayoutId id="2147484111" r:id="rId38"/>
    <p:sldLayoutId id="2147484112" r:id="rId39"/>
    <p:sldLayoutId id="2147484113" r:id="rId40"/>
    <p:sldLayoutId id="2147484114" r:id="rId41"/>
    <p:sldLayoutId id="2147484115" r:id="rId42"/>
    <p:sldLayoutId id="2147484116" r:id="rId43"/>
    <p:sldLayoutId id="2147484117" r:id="rId44"/>
    <p:sldLayoutId id="2147484118" r:id="rId45"/>
    <p:sldLayoutId id="2147484119" r:id="rId46"/>
    <p:sldLayoutId id="2147484120" r:id="rId47"/>
    <p:sldLayoutId id="2147484121" r:id="rId48"/>
    <p:sldLayoutId id="2147484122" r:id="rId49"/>
    <p:sldLayoutId id="2147484123" r:id="rId50"/>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p:cNvSpPr>
            <a:spLocks noGrp="1"/>
          </p:cNvSpPr>
          <p:nvPr>
            <p:ph type="title"/>
          </p:nvPr>
        </p:nvSpPr>
        <p:spPr>
          <a:xfrm>
            <a:off x="812801" y="312000"/>
            <a:ext cx="10769599" cy="1299027"/>
          </a:xfrm>
          <a:prstGeom prst="rect">
            <a:avLst/>
          </a:prstGeom>
        </p:spPr>
        <p:txBody>
          <a:bodyPr vert="horz" lIns="91440" tIns="45720" rIns="91440" bIns="45720" rtlCol="0" anchor="b" anchorCtr="0">
            <a:noAutofit/>
          </a:bodyPr>
          <a:lstStyle/>
          <a:p>
            <a:r>
              <a:rPr lang="fi-FI" dirty="0"/>
              <a:t>Muokkaa </a:t>
            </a:r>
            <a:r>
              <a:rPr lang="fi-FI" dirty="0" err="1"/>
              <a:t>perustyyl</a:t>
            </a:r>
            <a:r>
              <a:rPr lang="fi-FI" dirty="0"/>
              <a:t>. </a:t>
            </a:r>
            <a:r>
              <a:rPr lang="fi-FI" dirty="0" err="1"/>
              <a:t>napsautt</a:t>
            </a:r>
            <a:r>
              <a:rPr lang="fi-FI" dirty="0"/>
              <a:t>.</a:t>
            </a:r>
          </a:p>
        </p:txBody>
      </p:sp>
      <p:sp>
        <p:nvSpPr>
          <p:cNvPr id="3" name="Tekstin paikkamerkki 2"/>
          <p:cNvSpPr>
            <a:spLocks noGrp="1"/>
          </p:cNvSpPr>
          <p:nvPr>
            <p:ph type="body" idx="1"/>
          </p:nvPr>
        </p:nvSpPr>
        <p:spPr>
          <a:xfrm>
            <a:off x="812801" y="1881602"/>
            <a:ext cx="10769599" cy="4331709"/>
          </a:xfrm>
          <a:prstGeom prst="rect">
            <a:avLst/>
          </a:prstGeom>
        </p:spPr>
        <p:txBody>
          <a:bodyPr vert="horz" lIns="91440" tIns="45720" rIns="91440" bIns="45720" rtlCol="0">
            <a:normAutofit/>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Tree>
    <p:extLst>
      <p:ext uri="{BB962C8B-B14F-4D97-AF65-F5344CB8AC3E}">
        <p14:creationId xmlns:p14="http://schemas.microsoft.com/office/powerpoint/2010/main" val="3228158041"/>
      </p:ext>
    </p:extLst>
  </p:cSld>
  <p:clrMap bg1="lt1" tx1="dk1" bg2="lt2" tx2="dk2" accent1="accent1" accent2="accent2" accent3="accent3" accent4="accent4" accent5="accent5" accent6="accent6" hlink="hlink" folHlink="folHlink"/>
  <p:sldLayoutIdLst>
    <p:sldLayoutId id="2147484125" r:id="rId1"/>
    <p:sldLayoutId id="2147484126" r:id="rId2"/>
    <p:sldLayoutId id="2147484127" r:id="rId3"/>
    <p:sldLayoutId id="2147484128" r:id="rId4"/>
    <p:sldLayoutId id="2147484129" r:id="rId5"/>
    <p:sldLayoutId id="2147484130" r:id="rId6"/>
    <p:sldLayoutId id="2147484131" r:id="rId7"/>
    <p:sldLayoutId id="2147484132" r:id="rId8"/>
    <p:sldLayoutId id="2147484133" r:id="rId9"/>
    <p:sldLayoutId id="2147484134" r:id="rId10"/>
    <p:sldLayoutId id="2147484135" r:id="rId11"/>
    <p:sldLayoutId id="2147484136" r:id="rId12"/>
    <p:sldLayoutId id="2147484137" r:id="rId13"/>
    <p:sldLayoutId id="2147484138" r:id="rId14"/>
    <p:sldLayoutId id="2147484139" r:id="rId15"/>
  </p:sldLayoutIdLst>
  <p:hf hdr="0" ftr="0"/>
  <p:txStyles>
    <p:titleStyle>
      <a:lvl1pPr algn="l" defTabSz="1219170" rtl="0" eaLnBrk="1" latinLnBrk="0" hangingPunct="1">
        <a:spcBef>
          <a:spcPct val="0"/>
        </a:spcBef>
        <a:buNone/>
        <a:defRPr sz="4267" b="1" kern="1200">
          <a:solidFill>
            <a:schemeClr val="tx1">
              <a:lumMod val="85000"/>
              <a:lumOff val="15000"/>
            </a:schemeClr>
          </a:solidFill>
          <a:latin typeface="Arial Narrow" panose="020B0606020202030204" pitchFamily="34" charset="0"/>
          <a:ea typeface="+mj-ea"/>
          <a:cs typeface="+mj-cs"/>
        </a:defRPr>
      </a:lvl1pPr>
    </p:titleStyle>
    <p:bodyStyle>
      <a:lvl1pPr marL="357708" indent="-357708" algn="l" defTabSz="1219170" rtl="0" eaLnBrk="1" latinLnBrk="0" hangingPunct="1">
        <a:spcBef>
          <a:spcPts val="1867"/>
        </a:spcBef>
        <a:buClr>
          <a:schemeClr val="accent1"/>
        </a:buClr>
        <a:buFont typeface="Arial" panose="020B0604020202020204" pitchFamily="34" charset="0"/>
        <a:buChar char="•"/>
        <a:defRPr sz="2667" kern="1200">
          <a:solidFill>
            <a:schemeClr val="tx1"/>
          </a:solidFill>
          <a:latin typeface="+mn-lt"/>
          <a:ea typeface="+mn-ea"/>
          <a:cs typeface="+mn-cs"/>
        </a:defRPr>
      </a:lvl1pPr>
      <a:lvl2pPr marL="958827" indent="-349242" algn="l" defTabSz="1219170" rtl="0" eaLnBrk="1" latinLnBrk="0" hangingPunct="1">
        <a:spcBef>
          <a:spcPts val="1867"/>
        </a:spcBef>
        <a:buClr>
          <a:schemeClr val="accent1"/>
        </a:buClr>
        <a:buFont typeface="Arial" panose="020B0604020202020204" pitchFamily="34" charset="0"/>
        <a:buChar char="•"/>
        <a:defRPr sz="2400" kern="1200">
          <a:solidFill>
            <a:schemeClr val="tx1"/>
          </a:solidFill>
          <a:latin typeface="+mn-lt"/>
          <a:ea typeface="+mn-ea"/>
          <a:cs typeface="+mn-cs"/>
        </a:defRPr>
      </a:lvl2pPr>
      <a:lvl3pPr marL="1316534" indent="-243411"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3pPr>
      <a:lvl4pPr marL="1557828" indent="-241294"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4pPr>
      <a:lvl5pPr marL="1790655" indent="-232828"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4" name="Kuva 13" descr="Kuva, joka sisältää kohteen ulko, satama&#10;&#10;Kuvaus luotu automaattisesti">
            <a:extLst>
              <a:ext uri="{FF2B5EF4-FFF2-40B4-BE49-F238E27FC236}">
                <a16:creationId xmlns:a16="http://schemas.microsoft.com/office/drawing/2014/main" id="{25A674CE-79BD-4CA6-8A3F-E1DFEDDA922C}"/>
              </a:ext>
            </a:extLst>
          </p:cNvPr>
          <p:cNvPicPr>
            <a:picLocks noChangeAspect="1"/>
          </p:cNvPicPr>
          <p:nvPr userDrawn="1"/>
        </p:nvPicPr>
        <p:blipFill>
          <a:blip r:embed="rId3"/>
          <a:stretch>
            <a:fillRect/>
          </a:stretch>
        </p:blipFill>
        <p:spPr>
          <a:xfrm>
            <a:off x="0" y="0"/>
            <a:ext cx="12192000" cy="6858000"/>
          </a:xfrm>
          <a:prstGeom prst="rect">
            <a:avLst/>
          </a:prstGeom>
        </p:spPr>
      </p:pic>
      <p:sp>
        <p:nvSpPr>
          <p:cNvPr id="2" name="Otsikon paikkamerkki 1">
            <a:extLst>
              <a:ext uri="{FF2B5EF4-FFF2-40B4-BE49-F238E27FC236}">
                <a16:creationId xmlns:a16="http://schemas.microsoft.com/office/drawing/2014/main" id="{B84EEB84-A5B0-1748-81A0-4D57AA8CB813}"/>
              </a:ext>
            </a:extLst>
          </p:cNvPr>
          <p:cNvSpPr>
            <a:spLocks noGrp="1"/>
          </p:cNvSpPr>
          <p:nvPr>
            <p:ph type="title"/>
          </p:nvPr>
        </p:nvSpPr>
        <p:spPr>
          <a:xfrm>
            <a:off x="2709332" y="799340"/>
            <a:ext cx="6581429" cy="1325563"/>
          </a:xfrm>
          <a:prstGeom prst="rect">
            <a:avLst/>
          </a:prstGeom>
          <a:effectLst/>
        </p:spPr>
        <p:txBody>
          <a:bodyPr vert="horz" lIns="91440" tIns="45720" rIns="91440" bIns="45720" rtlCol="0" anchor="ctr">
            <a:norm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Tekstin paikkamerkki 6">
            <a:extLst>
              <a:ext uri="{FF2B5EF4-FFF2-40B4-BE49-F238E27FC236}">
                <a16:creationId xmlns:a16="http://schemas.microsoft.com/office/drawing/2014/main" id="{60520223-435B-EE40-80C6-4E34B1292446}"/>
              </a:ext>
            </a:extLst>
          </p:cNvPr>
          <p:cNvSpPr>
            <a:spLocks noGrp="1"/>
          </p:cNvSpPr>
          <p:nvPr>
            <p:ph type="body" idx="1"/>
          </p:nvPr>
        </p:nvSpPr>
        <p:spPr>
          <a:xfrm>
            <a:off x="2709332" y="2405822"/>
            <a:ext cx="6581429" cy="3407637"/>
          </a:xfrm>
          <a:prstGeom prst="rect">
            <a:avLst/>
          </a:prstGeom>
          <a:effectLst/>
        </p:spPr>
        <p:txBody>
          <a:bodyPr vert="horz" lIns="91440" tIns="45720" rIns="91440" bIns="45720" rtlCol="0">
            <a:normAutofit/>
          </a:bodyPr>
          <a:lstStyle/>
          <a:p>
            <a:r>
              <a:rPr lang="fi-FI" dirty="0"/>
              <a:t>Muokkaa tekstin perustyylejä</a:t>
            </a:r>
          </a:p>
          <a:p>
            <a:pPr lvl="1"/>
            <a:r>
              <a:rPr lang="fi-FI" dirty="0"/>
              <a:t>toinen taso</a:t>
            </a:r>
          </a:p>
          <a:p>
            <a:pPr lvl="2"/>
            <a:r>
              <a:rPr lang="fi-FI" dirty="0"/>
              <a:t>kolmas taso</a:t>
            </a:r>
          </a:p>
          <a:p>
            <a:pPr lvl="3"/>
            <a:r>
              <a:rPr lang="fi-FI" dirty="0"/>
              <a:t>neljäs taso</a:t>
            </a:r>
          </a:p>
          <a:p>
            <a:pPr lvl="4"/>
            <a:r>
              <a:rPr lang="fi-FI" dirty="0"/>
              <a:t>viides taso</a:t>
            </a:r>
          </a:p>
        </p:txBody>
      </p:sp>
      <p:pic>
        <p:nvPicPr>
          <p:cNvPr id="4" name="Kuva 3" descr="Kuva, joka sisältää kohteen teksti&#10;&#10;Kuvaus luotu automaattisesti">
            <a:extLst>
              <a:ext uri="{FF2B5EF4-FFF2-40B4-BE49-F238E27FC236}">
                <a16:creationId xmlns:a16="http://schemas.microsoft.com/office/drawing/2014/main" id="{57D45E63-42BD-458C-8A4A-8666099AED46}"/>
              </a:ext>
            </a:extLst>
          </p:cNvPr>
          <p:cNvPicPr>
            <a:picLocks noChangeAspect="1"/>
          </p:cNvPicPr>
          <p:nvPr userDrawn="1"/>
        </p:nvPicPr>
        <p:blipFill>
          <a:blip r:embed="rId4"/>
          <a:stretch>
            <a:fillRect/>
          </a:stretch>
        </p:blipFill>
        <p:spPr>
          <a:xfrm>
            <a:off x="9659816" y="179676"/>
            <a:ext cx="2363724" cy="909001"/>
          </a:xfrm>
          <a:prstGeom prst="rect">
            <a:avLst/>
          </a:prstGeom>
        </p:spPr>
      </p:pic>
      <p:pic>
        <p:nvPicPr>
          <p:cNvPr id="8" name="Kuva 7" descr="Kuva, joka sisältää kohteen teksti, clipart-kuva&#10;&#10;Kuvaus luotu automaattisesti">
            <a:extLst>
              <a:ext uri="{FF2B5EF4-FFF2-40B4-BE49-F238E27FC236}">
                <a16:creationId xmlns:a16="http://schemas.microsoft.com/office/drawing/2014/main" id="{8681909E-3431-4C50-8F38-5F76AC5AF63D}"/>
              </a:ext>
            </a:extLst>
          </p:cNvPr>
          <p:cNvPicPr>
            <a:picLocks noChangeAspect="1"/>
          </p:cNvPicPr>
          <p:nvPr userDrawn="1"/>
        </p:nvPicPr>
        <p:blipFill>
          <a:blip r:embed="rId5"/>
          <a:stretch>
            <a:fillRect/>
          </a:stretch>
        </p:blipFill>
        <p:spPr>
          <a:xfrm>
            <a:off x="318865" y="6248400"/>
            <a:ext cx="1658667" cy="402101"/>
          </a:xfrm>
          <a:prstGeom prst="rect">
            <a:avLst/>
          </a:prstGeom>
        </p:spPr>
      </p:pic>
      <p:pic>
        <p:nvPicPr>
          <p:cNvPr id="11" name="Kuva 10">
            <a:extLst>
              <a:ext uri="{FF2B5EF4-FFF2-40B4-BE49-F238E27FC236}">
                <a16:creationId xmlns:a16="http://schemas.microsoft.com/office/drawing/2014/main" id="{9EF5EDF9-B93D-44C0-8CA6-4C469FE29CFC}"/>
              </a:ext>
            </a:extLst>
          </p:cNvPr>
          <p:cNvPicPr>
            <a:picLocks noChangeAspect="1"/>
          </p:cNvPicPr>
          <p:nvPr userDrawn="1"/>
        </p:nvPicPr>
        <p:blipFill rotWithShape="1">
          <a:blip r:embed="rId6">
            <a:alphaModFix amt="50000"/>
          </a:blip>
          <a:srcRect r="32435"/>
          <a:stretch/>
        </p:blipFill>
        <p:spPr>
          <a:xfrm>
            <a:off x="8549868" y="3048000"/>
            <a:ext cx="3642132" cy="3931061"/>
          </a:xfrm>
          <a:prstGeom prst="rect">
            <a:avLst/>
          </a:prstGeom>
        </p:spPr>
      </p:pic>
    </p:spTree>
    <p:extLst>
      <p:ext uri="{BB962C8B-B14F-4D97-AF65-F5344CB8AC3E}">
        <p14:creationId xmlns:p14="http://schemas.microsoft.com/office/powerpoint/2010/main" val="88850685"/>
      </p:ext>
    </p:extLst>
  </p:cSld>
  <p:clrMap bg1="dk1" tx1="lt1" bg2="dk2" tx2="lt2" accent1="accent1" accent2="accent2" accent3="accent3" accent4="accent4" accent5="accent5" accent6="accent6" hlink="hlink" folHlink="folHlink"/>
  <p:sldLayoutIdLst>
    <p:sldLayoutId id="2147483737" r:id="rId1"/>
  </p:sldLayoutIdLst>
  <p:hf hdr="0" ftr="0"/>
  <p:txStyles>
    <p:titleStyle>
      <a:lvl1pPr algn="ctr" defTabSz="914400" rtl="0" eaLnBrk="1" latinLnBrk="0" hangingPunct="1">
        <a:lnSpc>
          <a:spcPct val="90000"/>
        </a:lnSpc>
        <a:spcBef>
          <a:spcPct val="0"/>
        </a:spcBef>
        <a:buNone/>
        <a:defRPr sz="4400" b="1" kern="1200">
          <a:solidFill>
            <a:schemeClr val="bg2"/>
          </a:solidFill>
          <a:latin typeface="+mj-lt"/>
          <a:ea typeface="+mj-ea"/>
          <a:cs typeface="+mj-cs"/>
        </a:defRPr>
      </a:lvl1pPr>
    </p:titleStyle>
    <p:bodyStyle>
      <a:lvl1pPr marL="228600" indent="-228600" algn="ctr" defTabSz="914400" rtl="0" eaLnBrk="1" latinLnBrk="0" hangingPunct="1">
        <a:lnSpc>
          <a:spcPct val="90000"/>
        </a:lnSpc>
        <a:spcBef>
          <a:spcPts val="1000"/>
        </a:spcBef>
        <a:buClr>
          <a:schemeClr val="accent2"/>
        </a:buClr>
        <a:buFont typeface="Arial" panose="020B0604020202020204" pitchFamily="34" charset="0"/>
        <a:buChar char="•"/>
        <a:defRPr sz="2800" kern="1200">
          <a:solidFill>
            <a:schemeClr val="bg2"/>
          </a:solidFill>
          <a:latin typeface="+mn-lt"/>
          <a:ea typeface="+mn-ea"/>
          <a:cs typeface="+mn-cs"/>
        </a:defRPr>
      </a:lvl1pPr>
      <a:lvl2pPr marL="685800" indent="-228600" algn="ctr" defTabSz="914400" rtl="0" eaLnBrk="1" latinLnBrk="0" hangingPunct="1">
        <a:lnSpc>
          <a:spcPct val="90000"/>
        </a:lnSpc>
        <a:spcBef>
          <a:spcPts val="500"/>
        </a:spcBef>
        <a:buClr>
          <a:schemeClr val="accent2"/>
        </a:buClr>
        <a:buFont typeface="Courier New" panose="02070309020205020404" pitchFamily="49" charset="0"/>
        <a:buChar char="o"/>
        <a:defRPr sz="2400" kern="1200">
          <a:solidFill>
            <a:schemeClr val="bg2"/>
          </a:solidFill>
          <a:latin typeface="+mn-lt"/>
          <a:ea typeface="+mn-ea"/>
          <a:cs typeface="+mn-cs"/>
        </a:defRPr>
      </a:lvl2pPr>
      <a:lvl3pPr marL="1143000" indent="-228600" algn="ctr" defTabSz="914400" rtl="0" eaLnBrk="1" latinLnBrk="0" hangingPunct="1">
        <a:lnSpc>
          <a:spcPct val="90000"/>
        </a:lnSpc>
        <a:spcBef>
          <a:spcPts val="500"/>
        </a:spcBef>
        <a:buClr>
          <a:schemeClr val="accent2"/>
        </a:buClr>
        <a:buFont typeface="Wingdings" pitchFamily="2" charset="2"/>
        <a:buChar char="Ø"/>
        <a:defRPr sz="2000" kern="1200">
          <a:solidFill>
            <a:schemeClr val="bg2"/>
          </a:solidFill>
          <a:latin typeface="+mn-lt"/>
          <a:ea typeface="+mn-ea"/>
          <a:cs typeface="+mn-cs"/>
        </a:defRPr>
      </a:lvl3pPr>
      <a:lvl4pPr marL="1600200" indent="-228600" algn="ctr" defTabSz="914400" rtl="0" eaLnBrk="1" latinLnBrk="0" hangingPunct="1">
        <a:lnSpc>
          <a:spcPct val="90000"/>
        </a:lnSpc>
        <a:spcBef>
          <a:spcPts val="500"/>
        </a:spcBef>
        <a:buClr>
          <a:schemeClr val="accent2"/>
        </a:buClr>
        <a:buFont typeface="Helvetica" pitchFamily="2" charset="0"/>
        <a:buChar char="−"/>
        <a:defRPr sz="1800" kern="1200">
          <a:solidFill>
            <a:schemeClr val="bg2"/>
          </a:solidFill>
          <a:latin typeface="+mn-lt"/>
          <a:ea typeface="+mn-ea"/>
          <a:cs typeface="+mn-cs"/>
        </a:defRPr>
      </a:lvl4pPr>
      <a:lvl5pPr marL="2057400" indent="-228600" algn="ctr" defTabSz="914400" rtl="0" eaLnBrk="1" latinLnBrk="0" hangingPunct="1">
        <a:lnSpc>
          <a:spcPct val="90000"/>
        </a:lnSpc>
        <a:spcBef>
          <a:spcPts val="500"/>
        </a:spcBef>
        <a:buClr>
          <a:schemeClr val="accent2"/>
        </a:buClr>
        <a:buFont typeface="Arial" panose="020B0604020202020204" pitchFamily="34" charset="0"/>
        <a:buChar char="•"/>
        <a:defRPr sz="1800" kern="1200">
          <a:solidFill>
            <a:schemeClr val="bg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3" name="Otsikon paikkamerkki 2">
            <a:extLst>
              <a:ext uri="{FF2B5EF4-FFF2-40B4-BE49-F238E27FC236}">
                <a16:creationId xmlns:a16="http://schemas.microsoft.com/office/drawing/2014/main" id="{1D410575-0C90-CF44-A49B-86C7F22024F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Tekstin paikkamerkki 6">
            <a:extLst>
              <a:ext uri="{FF2B5EF4-FFF2-40B4-BE49-F238E27FC236}">
                <a16:creationId xmlns:a16="http://schemas.microsoft.com/office/drawing/2014/main" id="{60520223-435B-EE40-80C6-4E34B1292446}"/>
              </a:ext>
            </a:extLst>
          </p:cNvPr>
          <p:cNvSpPr>
            <a:spLocks noGrp="1"/>
          </p:cNvSpPr>
          <p:nvPr>
            <p:ph type="body" idx="1"/>
          </p:nvPr>
        </p:nvSpPr>
        <p:spPr>
          <a:xfrm>
            <a:off x="2709332" y="2405822"/>
            <a:ext cx="6581429" cy="3407637"/>
          </a:xfrm>
          <a:prstGeom prst="rect">
            <a:avLst/>
          </a:prstGeom>
          <a:effectLst/>
        </p:spPr>
        <p:txBody>
          <a:bodyPr vert="horz" lIns="91440" tIns="45720" rIns="91440" bIns="45720" rtlCol="0">
            <a:normAutofit/>
          </a:bodyPr>
          <a:lstStyle/>
          <a:p>
            <a:r>
              <a:rPr lang="fi-FI" dirty="0"/>
              <a:t>Muokkaa tekstin perustyylejä</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Päivämäärän paikkamerkki 3">
            <a:extLst>
              <a:ext uri="{FF2B5EF4-FFF2-40B4-BE49-F238E27FC236}">
                <a16:creationId xmlns:a16="http://schemas.microsoft.com/office/drawing/2014/main" id="{E6026E83-6946-6048-8E9D-0AB3BCB56801}"/>
              </a:ext>
            </a:extLst>
          </p:cNvPr>
          <p:cNvSpPr>
            <a:spLocks noGrp="1"/>
          </p:cNvSpPr>
          <p:nvPr>
            <p:ph type="dt" sz="half" idx="2"/>
          </p:nvPr>
        </p:nvSpPr>
        <p:spPr>
          <a:xfrm>
            <a:off x="10003077" y="6356350"/>
            <a:ext cx="109510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702C048-585D-44BA-8C2D-64983F0B70FA}" type="datetime1">
              <a:rPr lang="fi-FI" smtClean="0"/>
              <a:t>13.12.2021</a:t>
            </a:fld>
            <a:endParaRPr lang="fi-FI"/>
          </a:p>
        </p:txBody>
      </p:sp>
      <p:sp>
        <p:nvSpPr>
          <p:cNvPr id="6" name="Dian numeron paikkamerkki 5">
            <a:extLst>
              <a:ext uri="{FF2B5EF4-FFF2-40B4-BE49-F238E27FC236}">
                <a16:creationId xmlns:a16="http://schemas.microsoft.com/office/drawing/2014/main" id="{F3B24122-55D8-6941-8A7F-E649B6346BA0}"/>
              </a:ext>
            </a:extLst>
          </p:cNvPr>
          <p:cNvSpPr>
            <a:spLocks noGrp="1"/>
          </p:cNvSpPr>
          <p:nvPr>
            <p:ph type="sldNum" sz="quarter" idx="4"/>
          </p:nvPr>
        </p:nvSpPr>
        <p:spPr>
          <a:xfrm>
            <a:off x="11202684" y="6356350"/>
            <a:ext cx="85126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EE06F1-2D77-A44E-97FA-F679B9CB76D5}" type="slidenum">
              <a:rPr lang="fi-FI" smtClean="0"/>
              <a:t>‹#›</a:t>
            </a:fld>
            <a:endParaRPr lang="fi-FI"/>
          </a:p>
        </p:txBody>
      </p:sp>
      <p:sp>
        <p:nvSpPr>
          <p:cNvPr id="2" name="Alatunnisteen paikkamerkki 1">
            <a:extLst>
              <a:ext uri="{FF2B5EF4-FFF2-40B4-BE49-F238E27FC236}">
                <a16:creationId xmlns:a16="http://schemas.microsoft.com/office/drawing/2014/main" id="{382AD9C5-3DA3-4566-9BA7-6876F94555B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pic>
        <p:nvPicPr>
          <p:cNvPr id="8" name="Kuva 7" descr="Kuva, joka sisältää kohteen teksti, clipart-kuva&#10;&#10;Kuvaus luotu automaattisesti">
            <a:extLst>
              <a:ext uri="{FF2B5EF4-FFF2-40B4-BE49-F238E27FC236}">
                <a16:creationId xmlns:a16="http://schemas.microsoft.com/office/drawing/2014/main" id="{9D9FBE9C-1C2B-4B35-8D62-031BE8830A50}"/>
              </a:ext>
            </a:extLst>
          </p:cNvPr>
          <p:cNvPicPr>
            <a:picLocks noChangeAspect="1"/>
          </p:cNvPicPr>
          <p:nvPr userDrawn="1"/>
        </p:nvPicPr>
        <p:blipFill>
          <a:blip r:embed="rId10"/>
          <a:stretch>
            <a:fillRect/>
          </a:stretch>
        </p:blipFill>
        <p:spPr>
          <a:xfrm>
            <a:off x="318865" y="6248400"/>
            <a:ext cx="1658667" cy="402101"/>
          </a:xfrm>
          <a:prstGeom prst="rect">
            <a:avLst/>
          </a:prstGeom>
        </p:spPr>
      </p:pic>
    </p:spTree>
    <p:extLst>
      <p:ext uri="{BB962C8B-B14F-4D97-AF65-F5344CB8AC3E}">
        <p14:creationId xmlns:p14="http://schemas.microsoft.com/office/powerpoint/2010/main" val="3105486113"/>
      </p:ext>
    </p:extLst>
  </p:cSld>
  <p:clrMap bg1="dk1" tx1="lt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Lst>
  <p:hf hdr="0"/>
  <p:txStyles>
    <p:titleStyle>
      <a:lvl1pPr algn="l" defTabSz="914400" rtl="0" eaLnBrk="1" latinLnBrk="0" hangingPunct="1">
        <a:lnSpc>
          <a:spcPct val="90000"/>
        </a:lnSpc>
        <a:spcBef>
          <a:spcPct val="0"/>
        </a:spcBef>
        <a:buNone/>
        <a:defRPr sz="4400" b="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tx2"/>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buClr>
          <a:schemeClr val="tx2"/>
        </a:buClr>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Clr>
          <a:schemeClr val="tx2"/>
        </a:buClr>
        <a:buFont typeface="Wingdings" pitchFamily="2" charset="2"/>
        <a:buChar char="Ø"/>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Clr>
          <a:schemeClr val="tx2"/>
        </a:buClr>
        <a:buFont typeface="Helvetica" pitchFamily="2"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Clr>
          <a:schemeClr val="tx2"/>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kstin paikkamerkki 2"/>
          <p:cNvSpPr>
            <a:spLocks noGrp="1"/>
          </p:cNvSpPr>
          <p:nvPr>
            <p:ph type="body" idx="1"/>
          </p:nvPr>
        </p:nvSpPr>
        <p:spPr>
          <a:xfrm>
            <a:off x="812801" y="1881602"/>
            <a:ext cx="10769599" cy="4331709"/>
          </a:xfrm>
          <a:prstGeom prst="rect">
            <a:avLst/>
          </a:prstGeom>
        </p:spPr>
        <p:txBody>
          <a:bodyPr vert="horz" lIns="91440" tIns="45720" rIns="91440" bIns="45720" rtlCol="0">
            <a:normAutofit/>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 name="Otsikon paikkamerkki 1"/>
          <p:cNvSpPr>
            <a:spLocks noGrp="1"/>
          </p:cNvSpPr>
          <p:nvPr>
            <p:ph type="title"/>
          </p:nvPr>
        </p:nvSpPr>
        <p:spPr>
          <a:xfrm>
            <a:off x="812801" y="312000"/>
            <a:ext cx="10769599" cy="1299027"/>
          </a:xfrm>
          <a:prstGeom prst="rect">
            <a:avLst/>
          </a:prstGeom>
        </p:spPr>
        <p:txBody>
          <a:bodyPr vert="horz" lIns="91440" tIns="45720" rIns="91440" bIns="45720" rtlCol="0" anchor="b" anchorCtr="0">
            <a:noAutofit/>
          </a:bodyPr>
          <a:lstStyle/>
          <a:p>
            <a:r>
              <a:rPr lang="fi-FI" dirty="0"/>
              <a:t>Muokkaa </a:t>
            </a:r>
            <a:r>
              <a:rPr lang="fi-FI" dirty="0" err="1"/>
              <a:t>perustyyl</a:t>
            </a:r>
            <a:r>
              <a:rPr lang="fi-FI" dirty="0"/>
              <a:t>. </a:t>
            </a:r>
            <a:r>
              <a:rPr lang="fi-FI" dirty="0" err="1"/>
              <a:t>napsautt</a:t>
            </a:r>
            <a:r>
              <a:rPr lang="fi-FI" dirty="0"/>
              <a:t>.</a:t>
            </a:r>
          </a:p>
        </p:txBody>
      </p:sp>
    </p:spTree>
    <p:extLst>
      <p:ext uri="{BB962C8B-B14F-4D97-AF65-F5344CB8AC3E}">
        <p14:creationId xmlns:p14="http://schemas.microsoft.com/office/powerpoint/2010/main" val="3726752479"/>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hf hdr="0" ftr="0"/>
  <p:txStyles>
    <p:titleStyle>
      <a:lvl1pPr algn="l" defTabSz="1219170" rtl="0" eaLnBrk="1" latinLnBrk="0" hangingPunct="1">
        <a:spcBef>
          <a:spcPct val="0"/>
        </a:spcBef>
        <a:buNone/>
        <a:defRPr sz="4267" b="1" kern="1200">
          <a:solidFill>
            <a:schemeClr val="tx2"/>
          </a:solidFill>
          <a:latin typeface="Arial Narrow" panose="020B0606020202030204" pitchFamily="34" charset="0"/>
          <a:ea typeface="+mj-ea"/>
          <a:cs typeface="+mj-cs"/>
        </a:defRPr>
      </a:lvl1pPr>
    </p:titleStyle>
    <p:bodyStyle>
      <a:lvl1pPr marL="357708" indent="-357708" algn="l" defTabSz="1219170" rtl="0" eaLnBrk="1" latinLnBrk="0" hangingPunct="1">
        <a:spcBef>
          <a:spcPts val="1867"/>
        </a:spcBef>
        <a:buClr>
          <a:schemeClr val="tx2"/>
        </a:buClr>
        <a:buFont typeface="Arial" panose="020B0604020202020204" pitchFamily="34" charset="0"/>
        <a:buChar char="•"/>
        <a:defRPr sz="2667" kern="1200">
          <a:solidFill>
            <a:schemeClr val="tx1"/>
          </a:solidFill>
          <a:latin typeface="+mn-lt"/>
          <a:ea typeface="+mn-ea"/>
          <a:cs typeface="+mn-cs"/>
        </a:defRPr>
      </a:lvl1pPr>
      <a:lvl2pPr marL="958827" indent="-349242" algn="l" defTabSz="1219170" rtl="0" eaLnBrk="1" latinLnBrk="0" hangingPunct="1">
        <a:spcBef>
          <a:spcPts val="1867"/>
        </a:spcBef>
        <a:buClr>
          <a:schemeClr val="tx2"/>
        </a:buClr>
        <a:buFont typeface="Arial" panose="020B0604020202020204" pitchFamily="34" charset="0"/>
        <a:buChar char="•"/>
        <a:defRPr sz="2400" kern="1200">
          <a:solidFill>
            <a:schemeClr val="tx1"/>
          </a:solidFill>
          <a:latin typeface="+mn-lt"/>
          <a:ea typeface="+mn-ea"/>
          <a:cs typeface="+mn-cs"/>
        </a:defRPr>
      </a:lvl2pPr>
      <a:lvl3pPr marL="1316534" indent="-243411"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3pPr>
      <a:lvl4pPr marL="1557828" indent="-241294"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4pPr>
      <a:lvl5pPr marL="1790655" indent="-232828"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Otsikon paikkamerkki 1"/>
          <p:cNvSpPr>
            <a:spLocks noGrp="1"/>
          </p:cNvSpPr>
          <p:nvPr>
            <p:ph type="title"/>
          </p:nvPr>
        </p:nvSpPr>
        <p:spPr>
          <a:xfrm>
            <a:off x="720000" y="612000"/>
            <a:ext cx="10752000" cy="900000"/>
          </a:xfrm>
          <a:prstGeom prst="rect">
            <a:avLst/>
          </a:prstGeom>
        </p:spPr>
        <p:txBody>
          <a:bodyPr vert="horz" lIns="0" tIns="0" rIns="0" bIns="0" rtlCol="0" anchor="t" anchorCtr="0">
            <a:noAutofit/>
          </a:bodyPr>
          <a:lstStyle/>
          <a:p>
            <a:r>
              <a:rPr lang="fi-FI" dirty="0"/>
              <a:t>Muokkaa </a:t>
            </a:r>
            <a:r>
              <a:rPr lang="fi-FI" dirty="0" err="1"/>
              <a:t>perustyyl</a:t>
            </a:r>
            <a:r>
              <a:rPr lang="fi-FI" dirty="0"/>
              <a:t>. </a:t>
            </a:r>
            <a:r>
              <a:rPr lang="fi-FI" dirty="0" err="1"/>
              <a:t>napsautt</a:t>
            </a:r>
            <a:r>
              <a:rPr lang="fi-FI" dirty="0"/>
              <a:t>.</a:t>
            </a:r>
          </a:p>
        </p:txBody>
      </p:sp>
      <p:sp>
        <p:nvSpPr>
          <p:cNvPr id="3" name="Tekstin paikkamerkki 2"/>
          <p:cNvSpPr>
            <a:spLocks noGrp="1"/>
          </p:cNvSpPr>
          <p:nvPr>
            <p:ph type="body" idx="1"/>
          </p:nvPr>
        </p:nvSpPr>
        <p:spPr>
          <a:xfrm>
            <a:off x="720000" y="1584000"/>
            <a:ext cx="10752000" cy="4140000"/>
          </a:xfrm>
          <a:prstGeom prst="rect">
            <a:avLst/>
          </a:prstGeom>
        </p:spPr>
        <p:txBody>
          <a:bodyPr vert="horz" lIns="0" tIns="0" rIns="0" bIns="0" rtlCol="0" anchor="t" anchorCtr="0">
            <a:noAutofit/>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Dian numeron paikkamerkki 5"/>
          <p:cNvSpPr>
            <a:spLocks noGrp="1"/>
          </p:cNvSpPr>
          <p:nvPr>
            <p:ph type="sldNum" sz="quarter" idx="4"/>
          </p:nvPr>
        </p:nvSpPr>
        <p:spPr>
          <a:xfrm>
            <a:off x="252183" y="6309320"/>
            <a:ext cx="576000" cy="360000"/>
          </a:xfrm>
          <a:prstGeom prst="rect">
            <a:avLst/>
          </a:prstGeom>
        </p:spPr>
        <p:txBody>
          <a:bodyPr vert="horz" lIns="91440" tIns="45720" rIns="91440" bIns="45720" rtlCol="0" anchor="ctr"/>
          <a:lstStyle>
            <a:lvl1pPr algn="l">
              <a:defRPr sz="1000">
                <a:solidFill>
                  <a:schemeClr val="tx1"/>
                </a:solidFill>
              </a:defRPr>
            </a:lvl1pPr>
          </a:lstStyle>
          <a:p>
            <a:fld id="{2A4837A0-F8B5-40DF-B7A3-2778985E9851}" type="slidenum">
              <a:rPr lang="fi-FI" smtClean="0"/>
              <a:pPr/>
              <a:t>‹#›</a:t>
            </a:fld>
            <a:endParaRPr lang="fi-FI" dirty="0"/>
          </a:p>
        </p:txBody>
      </p:sp>
      <p:sp>
        <p:nvSpPr>
          <p:cNvPr id="5" name="Alatunnisteen paikkamerkki 4"/>
          <p:cNvSpPr>
            <a:spLocks noGrp="1"/>
          </p:cNvSpPr>
          <p:nvPr>
            <p:ph type="ftr" sz="quarter" idx="3"/>
          </p:nvPr>
        </p:nvSpPr>
        <p:spPr>
          <a:xfrm>
            <a:off x="872040" y="6309320"/>
            <a:ext cx="2640000" cy="360000"/>
          </a:xfrm>
          <a:prstGeom prst="rect">
            <a:avLst/>
          </a:prstGeom>
        </p:spPr>
        <p:txBody>
          <a:bodyPr vert="horz" lIns="91440" tIns="45720" rIns="0" bIns="45720" rtlCol="0" anchor="ctr"/>
          <a:lstStyle>
            <a:lvl1pPr algn="l">
              <a:defRPr sz="1000">
                <a:solidFill>
                  <a:schemeClr val="tx1"/>
                </a:solidFill>
              </a:defRPr>
            </a:lvl1pPr>
          </a:lstStyle>
          <a:p>
            <a:r>
              <a:rPr lang="fi-FI" dirty="0"/>
              <a:t>Etunimi Sukunimi</a:t>
            </a:r>
          </a:p>
        </p:txBody>
      </p:sp>
      <p:sp>
        <p:nvSpPr>
          <p:cNvPr id="4" name="Päivämäärän paikkamerkki 3"/>
          <p:cNvSpPr>
            <a:spLocks noGrp="1"/>
          </p:cNvSpPr>
          <p:nvPr>
            <p:ph type="dt" sz="half" idx="2"/>
          </p:nvPr>
        </p:nvSpPr>
        <p:spPr>
          <a:xfrm>
            <a:off x="3555045" y="6309320"/>
            <a:ext cx="1440000" cy="360000"/>
          </a:xfrm>
          <a:prstGeom prst="rect">
            <a:avLst/>
          </a:prstGeom>
        </p:spPr>
        <p:txBody>
          <a:bodyPr vert="horz" lIns="91440" tIns="45720" rIns="91440" bIns="45720" rtlCol="0" anchor="ctr"/>
          <a:lstStyle>
            <a:lvl1pPr algn="r">
              <a:defRPr sz="1000">
                <a:solidFill>
                  <a:schemeClr val="tx1"/>
                </a:solidFill>
              </a:defRPr>
            </a:lvl1pPr>
          </a:lstStyle>
          <a:p>
            <a:fld id="{B21B48D5-7DCF-4B12-8FC3-76BB2D33A198}" type="datetime1">
              <a:rPr lang="fi-FI" smtClean="0"/>
              <a:pPr/>
              <a:t>13.12.2021</a:t>
            </a:fld>
            <a:endParaRPr lang="fi-FI" dirty="0"/>
          </a:p>
        </p:txBody>
      </p:sp>
    </p:spTree>
    <p:extLst>
      <p:ext uri="{BB962C8B-B14F-4D97-AF65-F5344CB8AC3E}">
        <p14:creationId xmlns:p14="http://schemas.microsoft.com/office/powerpoint/2010/main" val="3093019019"/>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Lst>
  <p:hf hdr="0"/>
  <p:txStyles>
    <p:titleStyle>
      <a:lvl1pPr algn="l" defTabSz="914400" rtl="0" eaLnBrk="1" latinLnBrk="0" hangingPunct="1">
        <a:spcBef>
          <a:spcPct val="0"/>
        </a:spcBef>
        <a:buNone/>
        <a:defRPr sz="28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400"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DB813CEF-66CE-41A6-9589-6FF5AB746687}"/>
              </a:ext>
            </a:extLst>
          </p:cNvPr>
          <p:cNvSpPr>
            <a:spLocks noGrp="1"/>
          </p:cNvSpPr>
          <p:nvPr>
            <p:ph type="title"/>
          </p:nvPr>
        </p:nvSpPr>
        <p:spPr>
          <a:xfrm>
            <a:off x="782320" y="306001"/>
            <a:ext cx="10571480" cy="1325563"/>
          </a:xfrm>
          <a:prstGeom prst="rect">
            <a:avLst/>
          </a:prstGeom>
        </p:spPr>
        <p:txBody>
          <a:bodyPr vert="horz" lIns="0" tIns="0" rIns="0" bIns="0" rtlCol="0" anchor="ctr">
            <a:noAutofit/>
          </a:bodyPr>
          <a:lstStyle/>
          <a:p>
            <a:r>
              <a:rPr lang="fi-FI" noProof="0"/>
              <a:t>Muokkaa ots. perustyyl. napsautt.</a:t>
            </a:r>
          </a:p>
        </p:txBody>
      </p:sp>
      <p:sp>
        <p:nvSpPr>
          <p:cNvPr id="3" name="Tekstin paikkamerkki 2">
            <a:extLst>
              <a:ext uri="{FF2B5EF4-FFF2-40B4-BE49-F238E27FC236}">
                <a16:creationId xmlns:a16="http://schemas.microsoft.com/office/drawing/2014/main" id="{7D603C59-5B66-4F64-93F3-1F4DFBEE6E5F}"/>
              </a:ext>
            </a:extLst>
          </p:cNvPr>
          <p:cNvSpPr>
            <a:spLocks noGrp="1"/>
          </p:cNvSpPr>
          <p:nvPr>
            <p:ph type="body" idx="1"/>
          </p:nvPr>
        </p:nvSpPr>
        <p:spPr>
          <a:xfrm>
            <a:off x="782320" y="1762761"/>
            <a:ext cx="10571480" cy="4248000"/>
          </a:xfrm>
          <a:prstGeom prst="rect">
            <a:avLst/>
          </a:prstGeom>
        </p:spPr>
        <p:txBody>
          <a:bodyPr vert="horz" lIns="0" tIns="0" rIns="0" bIns="0" rtlCol="0">
            <a:noAutofit/>
          </a:bodyPr>
          <a:lstStyle/>
          <a:p>
            <a:pPr lvl="0"/>
            <a:r>
              <a:rPr lang="fi-FI" noProof="0" dirty="0"/>
              <a:t>Muokkaa tekstin perustyylejä napsauttamalla</a:t>
            </a:r>
          </a:p>
          <a:p>
            <a:pPr lvl="1"/>
            <a:r>
              <a:rPr lang="fi-FI" noProof="0" dirty="0"/>
              <a:t>toinen taso</a:t>
            </a:r>
          </a:p>
          <a:p>
            <a:pPr lvl="2"/>
            <a:r>
              <a:rPr lang="fi-FI" noProof="0" dirty="0"/>
              <a:t>kolmas taso</a:t>
            </a:r>
          </a:p>
          <a:p>
            <a:pPr lvl="3"/>
            <a:r>
              <a:rPr lang="fi-FI" noProof="0" dirty="0"/>
              <a:t>neljäs taso</a:t>
            </a:r>
          </a:p>
          <a:p>
            <a:pPr lvl="4"/>
            <a:r>
              <a:rPr lang="fi-FI" noProof="0" dirty="0"/>
              <a:t>viides taso</a:t>
            </a:r>
          </a:p>
        </p:txBody>
      </p:sp>
      <p:sp>
        <p:nvSpPr>
          <p:cNvPr id="4" name="Päivämäärän paikkamerkki 3">
            <a:extLst>
              <a:ext uri="{FF2B5EF4-FFF2-40B4-BE49-F238E27FC236}">
                <a16:creationId xmlns:a16="http://schemas.microsoft.com/office/drawing/2014/main" id="{4D131FDA-8F15-4702-ABF9-690082056A91}"/>
              </a:ext>
            </a:extLst>
          </p:cNvPr>
          <p:cNvSpPr>
            <a:spLocks noGrp="1"/>
          </p:cNvSpPr>
          <p:nvPr>
            <p:ph type="dt" sz="half" idx="2"/>
          </p:nvPr>
        </p:nvSpPr>
        <p:spPr>
          <a:xfrm>
            <a:off x="6344920" y="6453336"/>
            <a:ext cx="1009328" cy="228600"/>
          </a:xfrm>
          <a:prstGeom prst="rect">
            <a:avLst/>
          </a:prstGeom>
        </p:spPr>
        <p:txBody>
          <a:bodyPr vert="horz" lIns="0" tIns="0" rIns="0" bIns="0" rtlCol="0" anchor="ctr">
            <a:noAutofit/>
          </a:bodyPr>
          <a:lstStyle>
            <a:lvl1pPr algn="l">
              <a:defRPr sz="900">
                <a:solidFill>
                  <a:schemeClr val="tx2"/>
                </a:solidFill>
              </a:defRPr>
            </a:lvl1pPr>
          </a:lstStyle>
          <a:p>
            <a:endParaRPr lang="fi-FI" noProof="0" dirty="0"/>
          </a:p>
        </p:txBody>
      </p:sp>
      <p:sp>
        <p:nvSpPr>
          <p:cNvPr id="5" name="Alatunnisteen paikkamerkki 4">
            <a:extLst>
              <a:ext uri="{FF2B5EF4-FFF2-40B4-BE49-F238E27FC236}">
                <a16:creationId xmlns:a16="http://schemas.microsoft.com/office/drawing/2014/main" id="{26B6AA8B-3D61-4AA5-84FF-FE178AE4F2BA}"/>
              </a:ext>
            </a:extLst>
          </p:cNvPr>
          <p:cNvSpPr>
            <a:spLocks noGrp="1"/>
          </p:cNvSpPr>
          <p:nvPr>
            <p:ph type="ftr" sz="quarter" idx="3"/>
          </p:nvPr>
        </p:nvSpPr>
        <p:spPr>
          <a:xfrm>
            <a:off x="1168400" y="6453336"/>
            <a:ext cx="4114800" cy="228600"/>
          </a:xfrm>
          <a:prstGeom prst="rect">
            <a:avLst/>
          </a:prstGeom>
        </p:spPr>
        <p:txBody>
          <a:bodyPr vert="horz" lIns="0" tIns="0" rIns="0" bIns="0" rtlCol="0" anchor="ctr">
            <a:noAutofit/>
          </a:bodyPr>
          <a:lstStyle>
            <a:lvl1pPr algn="ctr">
              <a:defRPr sz="900">
                <a:solidFill>
                  <a:schemeClr val="tx2"/>
                </a:solidFill>
              </a:defRPr>
            </a:lvl1pPr>
          </a:lstStyle>
          <a:p>
            <a:pPr algn="l"/>
            <a:r>
              <a:rPr lang="fi-FI" dirty="0"/>
              <a:t>Aihe/otsikkoteksti </a:t>
            </a:r>
            <a:r>
              <a:rPr lang="fi-FI" dirty="0" err="1"/>
              <a:t>Arial</a:t>
            </a:r>
            <a:r>
              <a:rPr lang="fi-FI" dirty="0"/>
              <a:t> </a:t>
            </a:r>
            <a:r>
              <a:rPr lang="fi-FI" dirty="0" err="1"/>
              <a:t>Regular</a:t>
            </a:r>
            <a:r>
              <a:rPr lang="fi-FI" dirty="0"/>
              <a:t> </a:t>
            </a:r>
            <a:r>
              <a:rPr lang="fi-FI" dirty="0" err="1"/>
              <a:t>lorem</a:t>
            </a:r>
            <a:r>
              <a:rPr lang="fi-FI" dirty="0"/>
              <a:t> </a:t>
            </a:r>
            <a:r>
              <a:rPr lang="fi-FI" dirty="0" err="1"/>
              <a:t>ipsum</a:t>
            </a:r>
            <a:r>
              <a:rPr lang="fi-FI" dirty="0"/>
              <a:t> </a:t>
            </a:r>
            <a:r>
              <a:rPr lang="fi-FI" dirty="0" err="1"/>
              <a:t>dolores</a:t>
            </a:r>
            <a:endParaRPr lang="fi-FI" dirty="0"/>
          </a:p>
        </p:txBody>
      </p:sp>
      <p:sp>
        <p:nvSpPr>
          <p:cNvPr id="6" name="Dian numeron paikkamerkki 5">
            <a:extLst>
              <a:ext uri="{FF2B5EF4-FFF2-40B4-BE49-F238E27FC236}">
                <a16:creationId xmlns:a16="http://schemas.microsoft.com/office/drawing/2014/main" id="{8D84F219-5BCC-4F1C-B213-2C1F4342BEF7}"/>
              </a:ext>
            </a:extLst>
          </p:cNvPr>
          <p:cNvSpPr>
            <a:spLocks noGrp="1"/>
          </p:cNvSpPr>
          <p:nvPr>
            <p:ph type="sldNum" sz="quarter" idx="4"/>
          </p:nvPr>
        </p:nvSpPr>
        <p:spPr>
          <a:xfrm>
            <a:off x="781200" y="6453336"/>
            <a:ext cx="366880" cy="228600"/>
          </a:xfrm>
          <a:prstGeom prst="rect">
            <a:avLst/>
          </a:prstGeom>
        </p:spPr>
        <p:txBody>
          <a:bodyPr vert="horz" lIns="0" tIns="0" rIns="0" bIns="0" rtlCol="0" anchor="ctr">
            <a:noAutofit/>
          </a:bodyPr>
          <a:lstStyle>
            <a:lvl1pPr algn="l">
              <a:defRPr sz="900">
                <a:solidFill>
                  <a:schemeClr val="tx2"/>
                </a:solidFill>
              </a:defRPr>
            </a:lvl1pPr>
          </a:lstStyle>
          <a:p>
            <a:fld id="{4BCCB783-365B-40E8-A1C9-91A9348041A5}" type="slidenum">
              <a:rPr lang="fi-FI" smtClean="0"/>
              <a:pPr/>
              <a:t>‹#›</a:t>
            </a:fld>
            <a:endParaRPr lang="fi-FI" dirty="0"/>
          </a:p>
        </p:txBody>
      </p:sp>
      <p:pic>
        <p:nvPicPr>
          <p:cNvPr id="8" name="Kuva 7">
            <a:extLst>
              <a:ext uri="{FF2B5EF4-FFF2-40B4-BE49-F238E27FC236}">
                <a16:creationId xmlns:a16="http://schemas.microsoft.com/office/drawing/2014/main" id="{74FCF417-30B6-4F05-9607-5A03685BD2C7}"/>
              </a:ext>
              <a:ext uri="{C183D7F6-B498-43B3-948B-1728B52AA6E4}">
                <adec:decorative xmlns:adec="http://schemas.microsoft.com/office/drawing/2017/decorative" val="1"/>
              </a:ext>
            </a:extLst>
          </p:cNvPr>
          <p:cNvPicPr>
            <a:picLocks noChangeAspect="1"/>
          </p:cNvPicPr>
          <p:nvPr userDrawn="1"/>
        </p:nvPicPr>
        <p:blipFill>
          <a:blip r:embed="rId29" cstate="print">
            <a:alphaModFix/>
            <a:extLst>
              <a:ext uri="{28A0092B-C50C-407E-A947-70E740481C1C}">
                <a14:useLocalDpi xmlns:a14="http://schemas.microsoft.com/office/drawing/2010/main" val="0"/>
              </a:ext>
            </a:extLst>
          </a:blip>
          <a:stretch>
            <a:fillRect/>
          </a:stretch>
        </p:blipFill>
        <p:spPr>
          <a:xfrm>
            <a:off x="9893273" y="6142063"/>
            <a:ext cx="1947891" cy="638572"/>
          </a:xfrm>
          <a:prstGeom prst="rect">
            <a:avLst/>
          </a:prstGeom>
        </p:spPr>
      </p:pic>
    </p:spTree>
    <p:extLst>
      <p:ext uri="{BB962C8B-B14F-4D97-AF65-F5344CB8AC3E}">
        <p14:creationId xmlns:p14="http://schemas.microsoft.com/office/powerpoint/2010/main" val="36487429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 id="2147483812" r:id="rId12"/>
    <p:sldLayoutId id="2147483813" r:id="rId13"/>
    <p:sldLayoutId id="2147483814" r:id="rId14"/>
    <p:sldLayoutId id="2147483815" r:id="rId15"/>
    <p:sldLayoutId id="2147483816" r:id="rId16"/>
    <p:sldLayoutId id="2147483817" r:id="rId17"/>
    <p:sldLayoutId id="2147483818" r:id="rId18"/>
    <p:sldLayoutId id="2147483819" r:id="rId19"/>
    <p:sldLayoutId id="2147483820" r:id="rId20"/>
    <p:sldLayoutId id="2147483821" r:id="rId21"/>
    <p:sldLayoutId id="2147483822" r:id="rId22"/>
    <p:sldLayoutId id="2147483823" r:id="rId23"/>
    <p:sldLayoutId id="2147483824" r:id="rId24"/>
    <p:sldLayoutId id="2147483825" r:id="rId25"/>
    <p:sldLayoutId id="2147483826" r:id="rId26"/>
    <p:sldLayoutId id="2147483827" r:id="rId27"/>
  </p:sldLayoutIdLst>
  <p:hf hdr="0" ftr="0" dt="0"/>
  <p:txStyles>
    <p:titleStyle>
      <a:lvl1pPr algn="l" defTabSz="914377" rtl="0" eaLnBrk="1" latinLnBrk="0" hangingPunct="1">
        <a:lnSpc>
          <a:spcPct val="95000"/>
        </a:lnSpc>
        <a:spcBef>
          <a:spcPct val="0"/>
        </a:spcBef>
        <a:buNone/>
        <a:defRPr sz="3600" b="1" kern="1200">
          <a:solidFill>
            <a:schemeClr val="tx2"/>
          </a:solidFill>
          <a:latin typeface="+mj-lt"/>
          <a:ea typeface="+mj-ea"/>
          <a:cs typeface="+mj-cs"/>
        </a:defRPr>
      </a:lvl1pPr>
    </p:titleStyle>
    <p:bodyStyle>
      <a:lvl1pPr marL="360354" indent="-360354" algn="l" defTabSz="914377" rtl="0" eaLnBrk="1" latinLnBrk="0" hangingPunct="1">
        <a:lnSpc>
          <a:spcPct val="90000"/>
        </a:lnSpc>
        <a:spcBef>
          <a:spcPts val="1200"/>
        </a:spcBef>
        <a:buClr>
          <a:schemeClr val="tx2"/>
        </a:buClr>
        <a:buFont typeface="Arial" panose="020B0604020202020204" pitchFamily="34" charset="0"/>
        <a:buChar char="•"/>
        <a:defRPr sz="2600" kern="1200">
          <a:solidFill>
            <a:schemeClr val="tx1"/>
          </a:solidFill>
          <a:latin typeface="+mn-lt"/>
          <a:ea typeface="+mn-ea"/>
          <a:cs typeface="+mn-cs"/>
        </a:defRPr>
      </a:lvl1pPr>
      <a:lvl2pPr marL="715945" indent="-355591" algn="l" defTabSz="914377" rtl="0" eaLnBrk="1" latinLnBrk="0" hangingPunct="1">
        <a:lnSpc>
          <a:spcPct val="90000"/>
        </a:lnSpc>
        <a:spcBef>
          <a:spcPts val="1200"/>
        </a:spcBef>
        <a:buClr>
          <a:schemeClr val="tx2"/>
        </a:buClr>
        <a:buFont typeface="Arial" panose="020B0604020202020204" pitchFamily="34" charset="0"/>
        <a:buChar char="•"/>
        <a:defRPr sz="2200" kern="1200">
          <a:solidFill>
            <a:schemeClr val="tx1"/>
          </a:solidFill>
          <a:latin typeface="+mn-lt"/>
          <a:ea typeface="+mn-ea"/>
          <a:cs typeface="+mn-cs"/>
        </a:defRPr>
      </a:lvl2pPr>
      <a:lvl3pPr marL="1076298" indent="-360354" algn="l" defTabSz="914377" rtl="0" eaLnBrk="1" latinLnBrk="0" hangingPunct="1">
        <a:lnSpc>
          <a:spcPct val="90000"/>
        </a:lnSpc>
        <a:spcBef>
          <a:spcPts val="1200"/>
        </a:spcBef>
        <a:buClr>
          <a:schemeClr val="tx2"/>
        </a:buClr>
        <a:buFont typeface="Arial" panose="020B0604020202020204" pitchFamily="34" charset="0"/>
        <a:buChar char="‒"/>
        <a:defRPr sz="1900" kern="1200">
          <a:solidFill>
            <a:schemeClr val="tx1"/>
          </a:solidFill>
          <a:latin typeface="+mn-lt"/>
          <a:ea typeface="+mn-ea"/>
          <a:cs typeface="+mn-cs"/>
        </a:defRPr>
      </a:lvl3pPr>
      <a:lvl4pPr marL="1438239" indent="-361942" algn="l" defTabSz="914377" rtl="0" eaLnBrk="1" latinLnBrk="0" hangingPunct="1">
        <a:lnSpc>
          <a:spcPct val="90000"/>
        </a:lnSpc>
        <a:spcBef>
          <a:spcPts val="500"/>
        </a:spcBef>
        <a:buClr>
          <a:schemeClr val="tx2"/>
        </a:buClr>
        <a:buFont typeface="Arial" panose="020B0604020202020204" pitchFamily="34" charset="0"/>
        <a:buChar char="‒"/>
        <a:defRPr sz="1900" kern="1200">
          <a:solidFill>
            <a:schemeClr val="tx1"/>
          </a:solidFill>
          <a:latin typeface="+mn-lt"/>
          <a:ea typeface="+mn-ea"/>
          <a:cs typeface="+mn-cs"/>
        </a:defRPr>
      </a:lvl4pPr>
      <a:lvl5pPr marL="1793830" indent="-355591" algn="l" defTabSz="914377" rtl="0" eaLnBrk="1" latinLnBrk="0" hangingPunct="1">
        <a:lnSpc>
          <a:spcPct val="90000"/>
        </a:lnSpc>
        <a:spcBef>
          <a:spcPts val="500"/>
        </a:spcBef>
        <a:buClr>
          <a:schemeClr val="tx2"/>
        </a:buClr>
        <a:buFont typeface="Arial" panose="020B0604020202020204" pitchFamily="34" charset="0"/>
        <a:buChar char="‒"/>
        <a:defRPr sz="19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A1943726-A193-45B0-8099-2C2B570FF038}" type="datetime1">
              <a:rPr lang="fi-FI" noProof="0" smtClean="0"/>
              <a:t>13.12.2021</a:t>
            </a:fld>
            <a:endParaRPr lang="fi-FI" noProof="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a:t>Esityksen nimi ja tekijä</a:t>
            </a:r>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a:p>
        </p:txBody>
      </p:sp>
      <p:sp>
        <p:nvSpPr>
          <p:cNvPr id="13" name="Freeform 6"/>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kuntaliitto</a:t>
            </a:r>
            <a:endParaRPr lang="en-GB" sz="20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5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6064470"/>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 id="2147483841" r:id="rId13"/>
    <p:sldLayoutId id="2147483842" r:id="rId14"/>
    <p:sldLayoutId id="2147483843" r:id="rId15"/>
    <p:sldLayoutId id="2147483844" r:id="rId16"/>
    <p:sldLayoutId id="2147483845" r:id="rId17"/>
    <p:sldLayoutId id="2147483846" r:id="rId18"/>
    <p:sldLayoutId id="2147483847" r:id="rId19"/>
    <p:sldLayoutId id="2147483848" r:id="rId20"/>
    <p:sldLayoutId id="2147483849" r:id="rId21"/>
    <p:sldLayoutId id="2147483850" r:id="rId22"/>
    <p:sldLayoutId id="2147483851" r:id="rId23"/>
    <p:sldLayoutId id="2147483852" r:id="rId24"/>
    <p:sldLayoutId id="2147483853" r:id="rId25"/>
    <p:sldLayoutId id="2147483854" r:id="rId26"/>
    <p:sldLayoutId id="2147483855" r:id="rId27"/>
    <p:sldLayoutId id="2147483856" r:id="rId28"/>
    <p:sldLayoutId id="2147483857" r:id="rId29"/>
    <p:sldLayoutId id="2147483858" r:id="rId30"/>
    <p:sldLayoutId id="2147483859" r:id="rId31"/>
    <p:sldLayoutId id="2147483860" r:id="rId32"/>
    <p:sldLayoutId id="2147483861" r:id="rId33"/>
    <p:sldLayoutId id="2147483862" r:id="rId34"/>
    <p:sldLayoutId id="2147483863" r:id="rId35"/>
    <p:sldLayoutId id="2147483864" r:id="rId36"/>
    <p:sldLayoutId id="2147483865" r:id="rId37"/>
    <p:sldLayoutId id="2147483866" r:id="rId38"/>
    <p:sldLayoutId id="2147483867" r:id="rId39"/>
    <p:sldLayoutId id="2147483868" r:id="rId40"/>
    <p:sldLayoutId id="2147483869" r:id="rId41"/>
    <p:sldLayoutId id="2147483870" r:id="rId42"/>
    <p:sldLayoutId id="2147483871" r:id="rId43"/>
    <p:sldLayoutId id="2147483872" r:id="rId44"/>
    <p:sldLayoutId id="2147483873" r:id="rId45"/>
    <p:sldLayoutId id="2147483874" r:id="rId46"/>
    <p:sldLayoutId id="2147483875" r:id="rId47"/>
    <p:sldLayoutId id="2147483876" r:id="rId48"/>
    <p:sldLayoutId id="2147483877" r:id="rId49"/>
    <p:sldLayoutId id="2147483878" r:id="rId50"/>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p:cNvSpPr>
            <a:spLocks noGrp="1"/>
          </p:cNvSpPr>
          <p:nvPr>
            <p:ph type="title"/>
          </p:nvPr>
        </p:nvSpPr>
        <p:spPr>
          <a:xfrm>
            <a:off x="812801" y="312000"/>
            <a:ext cx="10769599" cy="1299027"/>
          </a:xfrm>
          <a:prstGeom prst="rect">
            <a:avLst/>
          </a:prstGeom>
        </p:spPr>
        <p:txBody>
          <a:bodyPr vert="horz" lIns="91440" tIns="45720" rIns="91440" bIns="45720" rtlCol="0" anchor="b" anchorCtr="0">
            <a:noAutofit/>
          </a:bodyPr>
          <a:lstStyle/>
          <a:p>
            <a:r>
              <a:rPr lang="fi-FI" dirty="0"/>
              <a:t>Muokkaa </a:t>
            </a:r>
            <a:r>
              <a:rPr lang="fi-FI" dirty="0" err="1"/>
              <a:t>perustyyl</a:t>
            </a:r>
            <a:r>
              <a:rPr lang="fi-FI" dirty="0"/>
              <a:t>. </a:t>
            </a:r>
            <a:r>
              <a:rPr lang="fi-FI" dirty="0" err="1"/>
              <a:t>napsautt</a:t>
            </a:r>
            <a:r>
              <a:rPr lang="fi-FI" dirty="0"/>
              <a:t>.</a:t>
            </a:r>
          </a:p>
        </p:txBody>
      </p:sp>
      <p:sp>
        <p:nvSpPr>
          <p:cNvPr id="3" name="Tekstin paikkamerkki 2"/>
          <p:cNvSpPr>
            <a:spLocks noGrp="1"/>
          </p:cNvSpPr>
          <p:nvPr>
            <p:ph type="body" idx="1"/>
          </p:nvPr>
        </p:nvSpPr>
        <p:spPr>
          <a:xfrm>
            <a:off x="812801" y="1881602"/>
            <a:ext cx="10769599" cy="4331709"/>
          </a:xfrm>
          <a:prstGeom prst="rect">
            <a:avLst/>
          </a:prstGeom>
        </p:spPr>
        <p:txBody>
          <a:bodyPr vert="horz" lIns="91440" tIns="45720" rIns="91440" bIns="45720" rtlCol="0">
            <a:normAutofit/>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Tree>
    <p:extLst>
      <p:ext uri="{BB962C8B-B14F-4D97-AF65-F5344CB8AC3E}">
        <p14:creationId xmlns:p14="http://schemas.microsoft.com/office/powerpoint/2010/main" val="1927865389"/>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 id="2147483891" r:id="rId12"/>
    <p:sldLayoutId id="2147483892" r:id="rId13"/>
    <p:sldLayoutId id="2147483893" r:id="rId14"/>
    <p:sldLayoutId id="2147483894" r:id="rId15"/>
    <p:sldLayoutId id="2147483895" r:id="rId16"/>
  </p:sldLayoutIdLst>
  <p:hf hdr="0" ftr="0"/>
  <p:txStyles>
    <p:titleStyle>
      <a:lvl1pPr algn="l" defTabSz="1219170" rtl="0" eaLnBrk="1" latinLnBrk="0" hangingPunct="1">
        <a:spcBef>
          <a:spcPct val="0"/>
        </a:spcBef>
        <a:buNone/>
        <a:defRPr sz="4267" b="1" kern="1200">
          <a:solidFill>
            <a:schemeClr val="tx1">
              <a:lumMod val="85000"/>
              <a:lumOff val="15000"/>
            </a:schemeClr>
          </a:solidFill>
          <a:latin typeface="Arial Narrow" panose="020B0606020202030204" pitchFamily="34" charset="0"/>
          <a:ea typeface="+mj-ea"/>
          <a:cs typeface="+mj-cs"/>
        </a:defRPr>
      </a:lvl1pPr>
    </p:titleStyle>
    <p:bodyStyle>
      <a:lvl1pPr marL="357708" indent="-357708" algn="l" defTabSz="1219170" rtl="0" eaLnBrk="1" latinLnBrk="0" hangingPunct="1">
        <a:spcBef>
          <a:spcPts val="1867"/>
        </a:spcBef>
        <a:buClr>
          <a:schemeClr val="accent1"/>
        </a:buClr>
        <a:buFont typeface="Arial" panose="020B0604020202020204" pitchFamily="34" charset="0"/>
        <a:buChar char="•"/>
        <a:defRPr sz="2667" kern="1200">
          <a:solidFill>
            <a:schemeClr val="tx1"/>
          </a:solidFill>
          <a:latin typeface="+mn-lt"/>
          <a:ea typeface="+mn-ea"/>
          <a:cs typeface="+mn-cs"/>
        </a:defRPr>
      </a:lvl1pPr>
      <a:lvl2pPr marL="958827" indent="-349242" algn="l" defTabSz="1219170" rtl="0" eaLnBrk="1" latinLnBrk="0" hangingPunct="1">
        <a:spcBef>
          <a:spcPts val="1867"/>
        </a:spcBef>
        <a:buClr>
          <a:schemeClr val="accent1"/>
        </a:buClr>
        <a:buFont typeface="Arial" panose="020B0604020202020204" pitchFamily="34" charset="0"/>
        <a:buChar char="•"/>
        <a:defRPr sz="2400" kern="1200">
          <a:solidFill>
            <a:schemeClr val="tx1"/>
          </a:solidFill>
          <a:latin typeface="+mn-lt"/>
          <a:ea typeface="+mn-ea"/>
          <a:cs typeface="+mn-cs"/>
        </a:defRPr>
      </a:lvl2pPr>
      <a:lvl3pPr marL="1316534" indent="-243411"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3pPr>
      <a:lvl4pPr marL="1557828" indent="-241294"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4pPr>
      <a:lvl5pPr marL="1790655" indent="-232828" algn="l" defTabSz="1219170" rtl="0" eaLnBrk="1" latinLnBrk="0" hangingPunct="1">
        <a:spcBef>
          <a:spcPts val="1867"/>
        </a:spcBef>
        <a:buClr>
          <a:schemeClr val="accent1"/>
        </a:buClr>
        <a:buFont typeface="Arial" panose="020B0604020202020204"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endParaRPr lang="fi-FI" noProof="0" dirty="0"/>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dirty="0"/>
              <a:t>Click to edit Master text styles</a:t>
            </a:r>
          </a:p>
          <a:p>
            <a:pPr lvl="1"/>
            <a:r>
              <a:rPr lang="fi-FI" noProof="0" dirty="0"/>
              <a:t>Second level</a:t>
            </a:r>
          </a:p>
          <a:p>
            <a:pPr lvl="2"/>
            <a:r>
              <a:rPr lang="fi-FI" noProof="0" dirty="0"/>
              <a:t>Third level</a:t>
            </a:r>
          </a:p>
          <a:p>
            <a:pPr lvl="5"/>
            <a:endParaRPr lang="fi-FI" noProof="0" dirty="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3B369565-26DD-4407-B43B-8514F803BA6F}" type="datetime1">
              <a:rPr lang="fi-FI" noProof="0" smtClean="0"/>
              <a:t>13.12.2021</a:t>
            </a:fld>
            <a:endParaRPr lang="fi-FI" noProof="0" dirty="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dirty="0"/>
              <a:t>Esityksen nimi ja tekijä</a:t>
            </a:r>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dirty="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dirty="0">
                <a:solidFill>
                  <a:schemeClr val="bg1"/>
                </a:solidFill>
                <a:latin typeface="+mn-lt"/>
              </a:rPr>
              <a:t>©grow. for</a:t>
            </a:r>
            <a:r>
              <a:rPr lang="fi-FI" sz="200" baseline="0" dirty="0">
                <a:solidFill>
                  <a:schemeClr val="bg1"/>
                </a:solidFill>
                <a:latin typeface="+mn-lt"/>
              </a:rPr>
              <a:t>  kuntaliitto</a:t>
            </a:r>
            <a:endParaRPr lang="en-GB" sz="200" dirty="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64"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
        <p:nvSpPr>
          <p:cNvPr id="10" name="Freeform 6">
            <a:extLst>
              <a:ext uri="{FF2B5EF4-FFF2-40B4-BE49-F238E27FC236}">
                <a16:creationId xmlns:a16="http://schemas.microsoft.com/office/drawing/2014/main" id="{8BB19D9D-FC4B-48A0-AC79-4FAAAD94A8FD}"/>
              </a:ext>
            </a:extLst>
          </p:cNvPr>
          <p:cNvSpPr>
            <a:spLocks noChangeAspect="1" noEditPoints="1"/>
          </p:cNvSpPr>
          <p:nvPr userDrawn="1"/>
        </p:nvSpPr>
        <p:spPr bwMode="auto">
          <a:xfrm>
            <a:off x="10813238" y="6324170"/>
            <a:ext cx="612000" cy="183379"/>
          </a:xfrm>
          <a:custGeom>
            <a:avLst/>
            <a:gdLst>
              <a:gd name="T0" fmla="*/ 9184 w 9693"/>
              <a:gd name="T1" fmla="*/ 1940 h 2907"/>
              <a:gd name="T2" fmla="*/ 8737 w 9693"/>
              <a:gd name="T3" fmla="*/ 1622 h 2907"/>
              <a:gd name="T4" fmla="*/ 8139 w 9693"/>
              <a:gd name="T5" fmla="*/ 1702 h 2907"/>
              <a:gd name="T6" fmla="*/ 8044 w 9693"/>
              <a:gd name="T7" fmla="*/ 2192 h 2907"/>
              <a:gd name="T8" fmla="*/ 8413 w 9693"/>
              <a:gd name="T9" fmla="*/ 2652 h 2907"/>
              <a:gd name="T10" fmla="*/ 8956 w 9693"/>
              <a:gd name="T11" fmla="*/ 2734 h 2907"/>
              <a:gd name="T12" fmla="*/ 9294 w 9693"/>
              <a:gd name="T13" fmla="*/ 2339 h 2907"/>
              <a:gd name="T14" fmla="*/ 7825 w 9693"/>
              <a:gd name="T15" fmla="*/ 1750 h 2907"/>
              <a:gd name="T16" fmla="*/ 8454 w 9693"/>
              <a:gd name="T17" fmla="*/ 1473 h 2907"/>
              <a:gd name="T18" fmla="*/ 9310 w 9693"/>
              <a:gd name="T19" fmla="*/ 1573 h 2907"/>
              <a:gd name="T20" fmla="*/ 9674 w 9693"/>
              <a:gd name="T21" fmla="*/ 1968 h 2907"/>
              <a:gd name="T22" fmla="*/ 9528 w 9693"/>
              <a:gd name="T23" fmla="*/ 2543 h 2907"/>
              <a:gd name="T24" fmla="*/ 8921 w 9693"/>
              <a:gd name="T25" fmla="*/ 2875 h 2907"/>
              <a:gd name="T26" fmla="*/ 8173 w 9693"/>
              <a:gd name="T27" fmla="*/ 2843 h 2907"/>
              <a:gd name="T28" fmla="*/ 7665 w 9693"/>
              <a:gd name="T29" fmla="*/ 2463 h 2907"/>
              <a:gd name="T30" fmla="*/ 7217 w 9693"/>
              <a:gd name="T31" fmla="*/ 1797 h 2907"/>
              <a:gd name="T32" fmla="*/ 6694 w 9693"/>
              <a:gd name="T33" fmla="*/ 1783 h 2907"/>
              <a:gd name="T34" fmla="*/ 6259 w 9693"/>
              <a:gd name="T35" fmla="*/ 2752 h 2907"/>
              <a:gd name="T36" fmla="*/ 5945 w 9693"/>
              <a:gd name="T37" fmla="*/ 1676 h 2907"/>
              <a:gd name="T38" fmla="*/ 6485 w 9693"/>
              <a:gd name="T39" fmla="*/ 1539 h 2907"/>
              <a:gd name="T40" fmla="*/ 5043 w 9693"/>
              <a:gd name="T41" fmla="*/ 1714 h 2907"/>
              <a:gd name="T42" fmla="*/ 4634 w 9693"/>
              <a:gd name="T43" fmla="*/ 2663 h 2907"/>
              <a:gd name="T44" fmla="*/ 4215 w 9693"/>
              <a:gd name="T45" fmla="*/ 1857 h 2907"/>
              <a:gd name="T46" fmla="*/ 3762 w 9693"/>
              <a:gd name="T47" fmla="*/ 1738 h 2907"/>
              <a:gd name="T48" fmla="*/ 3241 w 9693"/>
              <a:gd name="T49" fmla="*/ 1539 h 2907"/>
              <a:gd name="T50" fmla="*/ 3233 w 9693"/>
              <a:gd name="T51" fmla="*/ 2843 h 2907"/>
              <a:gd name="T52" fmla="*/ 2738 w 9693"/>
              <a:gd name="T53" fmla="*/ 1572 h 2907"/>
              <a:gd name="T54" fmla="*/ 2304 w 9693"/>
              <a:gd name="T55" fmla="*/ 2663 h 2907"/>
              <a:gd name="T56" fmla="*/ 1885 w 9693"/>
              <a:gd name="T57" fmla="*/ 1857 h 2907"/>
              <a:gd name="T58" fmla="*/ 16 w 9693"/>
              <a:gd name="T59" fmla="*/ 2824 h 2907"/>
              <a:gd name="T60" fmla="*/ 521 w 9693"/>
              <a:gd name="T61" fmla="*/ 1539 h 2907"/>
              <a:gd name="T62" fmla="*/ 784 w 9693"/>
              <a:gd name="T63" fmla="*/ 2742 h 2907"/>
              <a:gd name="T64" fmla="*/ 1483 w 9693"/>
              <a:gd name="T65" fmla="*/ 2422 h 2907"/>
              <a:gd name="T66" fmla="*/ 8242 w 9693"/>
              <a:gd name="T67" fmla="*/ 100 h 2907"/>
              <a:gd name="T68" fmla="*/ 9595 w 9693"/>
              <a:gd name="T69" fmla="*/ 1261 h 2907"/>
              <a:gd name="T70" fmla="*/ 8940 w 9693"/>
              <a:gd name="T71" fmla="*/ 1099 h 2907"/>
              <a:gd name="T72" fmla="*/ 7676 w 9693"/>
              <a:gd name="T73" fmla="*/ 1188 h 2907"/>
              <a:gd name="T74" fmla="*/ 7503 w 9693"/>
              <a:gd name="T75" fmla="*/ 181 h 2907"/>
              <a:gd name="T76" fmla="*/ 7081 w 9693"/>
              <a:gd name="T77" fmla="*/ 1130 h 2907"/>
              <a:gd name="T78" fmla="*/ 6663 w 9693"/>
              <a:gd name="T79" fmla="*/ 324 h 2907"/>
              <a:gd name="T80" fmla="*/ 6196 w 9693"/>
              <a:gd name="T81" fmla="*/ 204 h 2907"/>
              <a:gd name="T82" fmla="*/ 5797 w 9693"/>
              <a:gd name="T83" fmla="*/ 1323 h 2907"/>
              <a:gd name="T84" fmla="*/ 4154 w 9693"/>
              <a:gd name="T85" fmla="*/ 1290 h 2907"/>
              <a:gd name="T86" fmla="*/ 3984 w 9693"/>
              <a:gd name="T87" fmla="*/ 324 h 2907"/>
              <a:gd name="T88" fmla="*/ 5528 w 9693"/>
              <a:gd name="T89" fmla="*/ 110 h 2907"/>
              <a:gd name="T90" fmla="*/ 5678 w 9693"/>
              <a:gd name="T91" fmla="*/ 279 h 2907"/>
              <a:gd name="T92" fmla="*/ 3574 w 9693"/>
              <a:gd name="T93" fmla="*/ 922 h 2907"/>
              <a:gd name="T94" fmla="*/ 3210 w 9693"/>
              <a:gd name="T95" fmla="*/ 1290 h 2907"/>
              <a:gd name="T96" fmla="*/ 2500 w 9693"/>
              <a:gd name="T97" fmla="*/ 1316 h 2907"/>
              <a:gd name="T98" fmla="*/ 2064 w 9693"/>
              <a:gd name="T99" fmla="*/ 1013 h 2907"/>
              <a:gd name="T100" fmla="*/ 1978 w 9693"/>
              <a:gd name="T101" fmla="*/ 73 h 2907"/>
              <a:gd name="T102" fmla="*/ 2440 w 9693"/>
              <a:gd name="T103" fmla="*/ 801 h 2907"/>
              <a:gd name="T104" fmla="*/ 2715 w 9693"/>
              <a:gd name="T105" fmla="*/ 1200 h 2907"/>
              <a:gd name="T106" fmla="*/ 3209 w 9693"/>
              <a:gd name="T107" fmla="*/ 1162 h 2907"/>
              <a:gd name="T108" fmla="*/ 3488 w 9693"/>
              <a:gd name="T109" fmla="*/ 692 h 2907"/>
              <a:gd name="T110" fmla="*/ 3673 w 9693"/>
              <a:gd name="T111" fmla="*/ 16 h 2907"/>
              <a:gd name="T112" fmla="*/ 1110 w 9693"/>
              <a:gd name="T113" fmla="*/ 1206 h 2907"/>
              <a:gd name="T114" fmla="*/ 470 w 9693"/>
              <a:gd name="T115" fmla="*/ 986 h 2907"/>
              <a:gd name="T116" fmla="*/ 49 w 9693"/>
              <a:gd name="T117" fmla="*/ 1093 h 2907"/>
              <a:gd name="T118" fmla="*/ 486 w 9693"/>
              <a:gd name="T119" fmla="*/ 111 h 2907"/>
              <a:gd name="T120" fmla="*/ 1764 w 9693"/>
              <a:gd name="T121" fmla="*/ 35 h 2907"/>
              <a:gd name="T122" fmla="*/ 1579 w 9693"/>
              <a:gd name="T123" fmla="*/ 1101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93" h="2907">
                <a:moveTo>
                  <a:pt x="9444" y="838"/>
                </a:moveTo>
                <a:lnTo>
                  <a:pt x="9690" y="535"/>
                </a:lnTo>
                <a:lnTo>
                  <a:pt x="9444" y="203"/>
                </a:lnTo>
                <a:lnTo>
                  <a:pt x="9444" y="838"/>
                </a:lnTo>
                <a:close/>
                <a:moveTo>
                  <a:pt x="9296" y="2297"/>
                </a:moveTo>
                <a:lnTo>
                  <a:pt x="9295" y="2257"/>
                </a:lnTo>
                <a:lnTo>
                  <a:pt x="9291" y="2218"/>
                </a:lnTo>
                <a:lnTo>
                  <a:pt x="9285" y="2180"/>
                </a:lnTo>
                <a:lnTo>
                  <a:pt x="9277" y="2142"/>
                </a:lnTo>
                <a:lnTo>
                  <a:pt x="9266" y="2106"/>
                </a:lnTo>
                <a:lnTo>
                  <a:pt x="9253" y="2071"/>
                </a:lnTo>
                <a:lnTo>
                  <a:pt x="9239" y="2036"/>
                </a:lnTo>
                <a:lnTo>
                  <a:pt x="9222" y="2003"/>
                </a:lnTo>
                <a:lnTo>
                  <a:pt x="9204" y="1971"/>
                </a:lnTo>
                <a:lnTo>
                  <a:pt x="9184" y="1940"/>
                </a:lnTo>
                <a:lnTo>
                  <a:pt x="9162" y="1910"/>
                </a:lnTo>
                <a:lnTo>
                  <a:pt x="9139" y="1881"/>
                </a:lnTo>
                <a:lnTo>
                  <a:pt x="9114" y="1853"/>
                </a:lnTo>
                <a:lnTo>
                  <a:pt x="9088" y="1827"/>
                </a:lnTo>
                <a:lnTo>
                  <a:pt x="9061" y="1802"/>
                </a:lnTo>
                <a:lnTo>
                  <a:pt x="9032" y="1778"/>
                </a:lnTo>
                <a:lnTo>
                  <a:pt x="9002" y="1755"/>
                </a:lnTo>
                <a:lnTo>
                  <a:pt x="8987" y="1744"/>
                </a:lnTo>
                <a:lnTo>
                  <a:pt x="8972" y="1734"/>
                </a:lnTo>
                <a:lnTo>
                  <a:pt x="8940" y="1713"/>
                </a:lnTo>
                <a:lnTo>
                  <a:pt x="8908" y="1695"/>
                </a:lnTo>
                <a:lnTo>
                  <a:pt x="8875" y="1677"/>
                </a:lnTo>
                <a:lnTo>
                  <a:pt x="8841" y="1661"/>
                </a:lnTo>
                <a:lnTo>
                  <a:pt x="8772" y="1633"/>
                </a:lnTo>
                <a:lnTo>
                  <a:pt x="8737" y="1622"/>
                </a:lnTo>
                <a:lnTo>
                  <a:pt x="8702" y="1611"/>
                </a:lnTo>
                <a:lnTo>
                  <a:pt x="8666" y="1603"/>
                </a:lnTo>
                <a:lnTo>
                  <a:pt x="8630" y="1595"/>
                </a:lnTo>
                <a:lnTo>
                  <a:pt x="8595" y="1590"/>
                </a:lnTo>
                <a:lnTo>
                  <a:pt x="8559" y="1586"/>
                </a:lnTo>
                <a:lnTo>
                  <a:pt x="8489" y="1583"/>
                </a:lnTo>
                <a:lnTo>
                  <a:pt x="8427" y="1585"/>
                </a:lnTo>
                <a:lnTo>
                  <a:pt x="8369" y="1592"/>
                </a:lnTo>
                <a:lnTo>
                  <a:pt x="8317" y="1603"/>
                </a:lnTo>
                <a:lnTo>
                  <a:pt x="8270" y="1619"/>
                </a:lnTo>
                <a:lnTo>
                  <a:pt x="8227" y="1638"/>
                </a:lnTo>
                <a:lnTo>
                  <a:pt x="8207" y="1649"/>
                </a:lnTo>
                <a:lnTo>
                  <a:pt x="8188" y="1661"/>
                </a:lnTo>
                <a:lnTo>
                  <a:pt x="8155" y="1688"/>
                </a:lnTo>
                <a:lnTo>
                  <a:pt x="8139" y="1702"/>
                </a:lnTo>
                <a:lnTo>
                  <a:pt x="8125" y="1717"/>
                </a:lnTo>
                <a:lnTo>
                  <a:pt x="8099" y="1749"/>
                </a:lnTo>
                <a:lnTo>
                  <a:pt x="8077" y="1784"/>
                </a:lnTo>
                <a:lnTo>
                  <a:pt x="8068" y="1802"/>
                </a:lnTo>
                <a:lnTo>
                  <a:pt x="8059" y="1821"/>
                </a:lnTo>
                <a:lnTo>
                  <a:pt x="8045" y="1860"/>
                </a:lnTo>
                <a:lnTo>
                  <a:pt x="8034" y="1901"/>
                </a:lnTo>
                <a:lnTo>
                  <a:pt x="8026" y="1944"/>
                </a:lnTo>
                <a:lnTo>
                  <a:pt x="8022" y="1987"/>
                </a:lnTo>
                <a:lnTo>
                  <a:pt x="8020" y="2032"/>
                </a:lnTo>
                <a:lnTo>
                  <a:pt x="8023" y="2082"/>
                </a:lnTo>
                <a:lnTo>
                  <a:pt x="8026" y="2108"/>
                </a:lnTo>
                <a:lnTo>
                  <a:pt x="8031" y="2135"/>
                </a:lnTo>
                <a:lnTo>
                  <a:pt x="8037" y="2163"/>
                </a:lnTo>
                <a:lnTo>
                  <a:pt x="8044" y="2192"/>
                </a:lnTo>
                <a:lnTo>
                  <a:pt x="8053" y="2221"/>
                </a:lnTo>
                <a:lnTo>
                  <a:pt x="8063" y="2250"/>
                </a:lnTo>
                <a:lnTo>
                  <a:pt x="8075" y="2280"/>
                </a:lnTo>
                <a:lnTo>
                  <a:pt x="8088" y="2310"/>
                </a:lnTo>
                <a:lnTo>
                  <a:pt x="8103" y="2339"/>
                </a:lnTo>
                <a:lnTo>
                  <a:pt x="8119" y="2369"/>
                </a:lnTo>
                <a:lnTo>
                  <a:pt x="8137" y="2399"/>
                </a:lnTo>
                <a:lnTo>
                  <a:pt x="8157" y="2428"/>
                </a:lnTo>
                <a:lnTo>
                  <a:pt x="8201" y="2484"/>
                </a:lnTo>
                <a:lnTo>
                  <a:pt x="8252" y="2538"/>
                </a:lnTo>
                <a:lnTo>
                  <a:pt x="8281" y="2563"/>
                </a:lnTo>
                <a:lnTo>
                  <a:pt x="8311" y="2587"/>
                </a:lnTo>
                <a:lnTo>
                  <a:pt x="8343" y="2610"/>
                </a:lnTo>
                <a:lnTo>
                  <a:pt x="8377" y="2632"/>
                </a:lnTo>
                <a:lnTo>
                  <a:pt x="8413" y="2652"/>
                </a:lnTo>
                <a:lnTo>
                  <a:pt x="8451" y="2671"/>
                </a:lnTo>
                <a:lnTo>
                  <a:pt x="8490" y="2688"/>
                </a:lnTo>
                <a:lnTo>
                  <a:pt x="8532" y="2703"/>
                </a:lnTo>
                <a:lnTo>
                  <a:pt x="8576" y="2716"/>
                </a:lnTo>
                <a:lnTo>
                  <a:pt x="8622" y="2727"/>
                </a:lnTo>
                <a:lnTo>
                  <a:pt x="8670" y="2735"/>
                </a:lnTo>
                <a:lnTo>
                  <a:pt x="8695" y="2739"/>
                </a:lnTo>
                <a:lnTo>
                  <a:pt x="8720" y="2742"/>
                </a:lnTo>
                <a:lnTo>
                  <a:pt x="8773" y="2746"/>
                </a:lnTo>
                <a:lnTo>
                  <a:pt x="8827" y="2747"/>
                </a:lnTo>
                <a:lnTo>
                  <a:pt x="8858" y="2746"/>
                </a:lnTo>
                <a:lnTo>
                  <a:pt x="8888" y="2744"/>
                </a:lnTo>
                <a:lnTo>
                  <a:pt x="8916" y="2741"/>
                </a:lnTo>
                <a:lnTo>
                  <a:pt x="8943" y="2737"/>
                </a:lnTo>
                <a:lnTo>
                  <a:pt x="8956" y="2734"/>
                </a:lnTo>
                <a:lnTo>
                  <a:pt x="8969" y="2731"/>
                </a:lnTo>
                <a:lnTo>
                  <a:pt x="8994" y="2725"/>
                </a:lnTo>
                <a:lnTo>
                  <a:pt x="9041" y="2708"/>
                </a:lnTo>
                <a:lnTo>
                  <a:pt x="9084" y="2688"/>
                </a:lnTo>
                <a:lnTo>
                  <a:pt x="9103" y="2676"/>
                </a:lnTo>
                <a:lnTo>
                  <a:pt x="9122" y="2664"/>
                </a:lnTo>
                <a:lnTo>
                  <a:pt x="9156" y="2637"/>
                </a:lnTo>
                <a:lnTo>
                  <a:pt x="9187" y="2606"/>
                </a:lnTo>
                <a:lnTo>
                  <a:pt x="9213" y="2573"/>
                </a:lnTo>
                <a:lnTo>
                  <a:pt x="9236" y="2538"/>
                </a:lnTo>
                <a:lnTo>
                  <a:pt x="9254" y="2501"/>
                </a:lnTo>
                <a:lnTo>
                  <a:pt x="9270" y="2462"/>
                </a:lnTo>
                <a:lnTo>
                  <a:pt x="9281" y="2422"/>
                </a:lnTo>
                <a:lnTo>
                  <a:pt x="9289" y="2381"/>
                </a:lnTo>
                <a:lnTo>
                  <a:pt x="9294" y="2339"/>
                </a:lnTo>
                <a:lnTo>
                  <a:pt x="9296" y="2297"/>
                </a:lnTo>
                <a:close/>
                <a:moveTo>
                  <a:pt x="7605" y="2218"/>
                </a:moveTo>
                <a:lnTo>
                  <a:pt x="7606" y="2174"/>
                </a:lnTo>
                <a:lnTo>
                  <a:pt x="7611" y="2130"/>
                </a:lnTo>
                <a:lnTo>
                  <a:pt x="7619" y="2088"/>
                </a:lnTo>
                <a:lnTo>
                  <a:pt x="7629" y="2047"/>
                </a:lnTo>
                <a:lnTo>
                  <a:pt x="7643" y="2007"/>
                </a:lnTo>
                <a:lnTo>
                  <a:pt x="7659" y="1969"/>
                </a:lnTo>
                <a:lnTo>
                  <a:pt x="7678" y="1932"/>
                </a:lnTo>
                <a:lnTo>
                  <a:pt x="7700" y="1896"/>
                </a:lnTo>
                <a:lnTo>
                  <a:pt x="7724" y="1861"/>
                </a:lnTo>
                <a:lnTo>
                  <a:pt x="7750" y="1827"/>
                </a:lnTo>
                <a:lnTo>
                  <a:pt x="7778" y="1795"/>
                </a:lnTo>
                <a:lnTo>
                  <a:pt x="7809" y="1764"/>
                </a:lnTo>
                <a:lnTo>
                  <a:pt x="7825" y="1750"/>
                </a:lnTo>
                <a:lnTo>
                  <a:pt x="7841" y="1735"/>
                </a:lnTo>
                <a:lnTo>
                  <a:pt x="7876" y="1707"/>
                </a:lnTo>
                <a:lnTo>
                  <a:pt x="7912" y="1680"/>
                </a:lnTo>
                <a:lnTo>
                  <a:pt x="7950" y="1655"/>
                </a:lnTo>
                <a:lnTo>
                  <a:pt x="7990" y="1631"/>
                </a:lnTo>
                <a:lnTo>
                  <a:pt x="8031" y="1609"/>
                </a:lnTo>
                <a:lnTo>
                  <a:pt x="8074" y="1588"/>
                </a:lnTo>
                <a:lnTo>
                  <a:pt x="8118" y="1568"/>
                </a:lnTo>
                <a:lnTo>
                  <a:pt x="8163" y="1550"/>
                </a:lnTo>
                <a:lnTo>
                  <a:pt x="8209" y="1533"/>
                </a:lnTo>
                <a:lnTo>
                  <a:pt x="8256" y="1518"/>
                </a:lnTo>
                <a:lnTo>
                  <a:pt x="8305" y="1505"/>
                </a:lnTo>
                <a:lnTo>
                  <a:pt x="8354" y="1493"/>
                </a:lnTo>
                <a:lnTo>
                  <a:pt x="8403" y="1482"/>
                </a:lnTo>
                <a:lnTo>
                  <a:pt x="8454" y="1473"/>
                </a:lnTo>
                <a:lnTo>
                  <a:pt x="8504" y="1466"/>
                </a:lnTo>
                <a:lnTo>
                  <a:pt x="8556" y="1460"/>
                </a:lnTo>
                <a:lnTo>
                  <a:pt x="8607" y="1456"/>
                </a:lnTo>
                <a:lnTo>
                  <a:pt x="8711" y="1452"/>
                </a:lnTo>
                <a:lnTo>
                  <a:pt x="8764" y="1452"/>
                </a:lnTo>
                <a:lnTo>
                  <a:pt x="8816" y="1456"/>
                </a:lnTo>
                <a:lnTo>
                  <a:pt x="8867" y="1459"/>
                </a:lnTo>
                <a:lnTo>
                  <a:pt x="8917" y="1465"/>
                </a:lnTo>
                <a:lnTo>
                  <a:pt x="8966" y="1471"/>
                </a:lnTo>
                <a:lnTo>
                  <a:pt x="9013" y="1479"/>
                </a:lnTo>
                <a:lnTo>
                  <a:pt x="9105" y="1499"/>
                </a:lnTo>
                <a:lnTo>
                  <a:pt x="9191" y="1525"/>
                </a:lnTo>
                <a:lnTo>
                  <a:pt x="9232" y="1539"/>
                </a:lnTo>
                <a:lnTo>
                  <a:pt x="9272" y="1555"/>
                </a:lnTo>
                <a:lnTo>
                  <a:pt x="9310" y="1573"/>
                </a:lnTo>
                <a:lnTo>
                  <a:pt x="9347" y="1591"/>
                </a:lnTo>
                <a:lnTo>
                  <a:pt x="9382" y="1611"/>
                </a:lnTo>
                <a:lnTo>
                  <a:pt x="9416" y="1632"/>
                </a:lnTo>
                <a:lnTo>
                  <a:pt x="9447" y="1654"/>
                </a:lnTo>
                <a:lnTo>
                  <a:pt x="9478" y="1677"/>
                </a:lnTo>
                <a:lnTo>
                  <a:pt x="9506" y="1701"/>
                </a:lnTo>
                <a:lnTo>
                  <a:pt x="9532" y="1727"/>
                </a:lnTo>
                <a:lnTo>
                  <a:pt x="9557" y="1753"/>
                </a:lnTo>
                <a:lnTo>
                  <a:pt x="9580" y="1781"/>
                </a:lnTo>
                <a:lnTo>
                  <a:pt x="9601" y="1810"/>
                </a:lnTo>
                <a:lnTo>
                  <a:pt x="9620" y="1839"/>
                </a:lnTo>
                <a:lnTo>
                  <a:pt x="9636" y="1870"/>
                </a:lnTo>
                <a:lnTo>
                  <a:pt x="9651" y="1902"/>
                </a:lnTo>
                <a:lnTo>
                  <a:pt x="9664" y="1934"/>
                </a:lnTo>
                <a:lnTo>
                  <a:pt x="9674" y="1968"/>
                </a:lnTo>
                <a:lnTo>
                  <a:pt x="9682" y="2002"/>
                </a:lnTo>
                <a:lnTo>
                  <a:pt x="9688" y="2038"/>
                </a:lnTo>
                <a:lnTo>
                  <a:pt x="9692" y="2074"/>
                </a:lnTo>
                <a:lnTo>
                  <a:pt x="9693" y="2111"/>
                </a:lnTo>
                <a:lnTo>
                  <a:pt x="9691" y="2156"/>
                </a:lnTo>
                <a:lnTo>
                  <a:pt x="9687" y="2199"/>
                </a:lnTo>
                <a:lnTo>
                  <a:pt x="9680" y="2242"/>
                </a:lnTo>
                <a:lnTo>
                  <a:pt x="9669" y="2284"/>
                </a:lnTo>
                <a:lnTo>
                  <a:pt x="9656" y="2324"/>
                </a:lnTo>
                <a:lnTo>
                  <a:pt x="9641" y="2363"/>
                </a:lnTo>
                <a:lnTo>
                  <a:pt x="9623" y="2402"/>
                </a:lnTo>
                <a:lnTo>
                  <a:pt x="9603" y="2439"/>
                </a:lnTo>
                <a:lnTo>
                  <a:pt x="9580" y="2475"/>
                </a:lnTo>
                <a:lnTo>
                  <a:pt x="9555" y="2509"/>
                </a:lnTo>
                <a:lnTo>
                  <a:pt x="9528" y="2543"/>
                </a:lnTo>
                <a:lnTo>
                  <a:pt x="9498" y="2575"/>
                </a:lnTo>
                <a:lnTo>
                  <a:pt x="9467" y="2605"/>
                </a:lnTo>
                <a:lnTo>
                  <a:pt x="9434" y="2635"/>
                </a:lnTo>
                <a:lnTo>
                  <a:pt x="9399" y="2663"/>
                </a:lnTo>
                <a:lnTo>
                  <a:pt x="9362" y="2690"/>
                </a:lnTo>
                <a:lnTo>
                  <a:pt x="9324" y="2715"/>
                </a:lnTo>
                <a:lnTo>
                  <a:pt x="9284" y="2739"/>
                </a:lnTo>
                <a:lnTo>
                  <a:pt x="9243" y="2761"/>
                </a:lnTo>
                <a:lnTo>
                  <a:pt x="9200" y="2782"/>
                </a:lnTo>
                <a:lnTo>
                  <a:pt x="9156" y="2802"/>
                </a:lnTo>
                <a:lnTo>
                  <a:pt x="9111" y="2819"/>
                </a:lnTo>
                <a:lnTo>
                  <a:pt x="9065" y="2836"/>
                </a:lnTo>
                <a:lnTo>
                  <a:pt x="9018" y="2850"/>
                </a:lnTo>
                <a:lnTo>
                  <a:pt x="8970" y="2863"/>
                </a:lnTo>
                <a:lnTo>
                  <a:pt x="8921" y="2875"/>
                </a:lnTo>
                <a:lnTo>
                  <a:pt x="8872" y="2885"/>
                </a:lnTo>
                <a:lnTo>
                  <a:pt x="8822" y="2893"/>
                </a:lnTo>
                <a:lnTo>
                  <a:pt x="8771" y="2899"/>
                </a:lnTo>
                <a:lnTo>
                  <a:pt x="8720" y="2903"/>
                </a:lnTo>
                <a:lnTo>
                  <a:pt x="8669" y="2906"/>
                </a:lnTo>
                <a:lnTo>
                  <a:pt x="8617" y="2907"/>
                </a:lnTo>
                <a:lnTo>
                  <a:pt x="8564" y="2906"/>
                </a:lnTo>
                <a:lnTo>
                  <a:pt x="8511" y="2904"/>
                </a:lnTo>
                <a:lnTo>
                  <a:pt x="8460" y="2900"/>
                </a:lnTo>
                <a:lnTo>
                  <a:pt x="8410" y="2894"/>
                </a:lnTo>
                <a:lnTo>
                  <a:pt x="8360" y="2887"/>
                </a:lnTo>
                <a:lnTo>
                  <a:pt x="8312" y="2878"/>
                </a:lnTo>
                <a:lnTo>
                  <a:pt x="8264" y="2868"/>
                </a:lnTo>
                <a:lnTo>
                  <a:pt x="8218" y="2856"/>
                </a:lnTo>
                <a:lnTo>
                  <a:pt x="8173" y="2843"/>
                </a:lnTo>
                <a:lnTo>
                  <a:pt x="8129" y="2828"/>
                </a:lnTo>
                <a:lnTo>
                  <a:pt x="8087" y="2812"/>
                </a:lnTo>
                <a:lnTo>
                  <a:pt x="8046" y="2795"/>
                </a:lnTo>
                <a:lnTo>
                  <a:pt x="7968" y="2756"/>
                </a:lnTo>
                <a:lnTo>
                  <a:pt x="7932" y="2735"/>
                </a:lnTo>
                <a:lnTo>
                  <a:pt x="7897" y="2713"/>
                </a:lnTo>
                <a:lnTo>
                  <a:pt x="7864" y="2690"/>
                </a:lnTo>
                <a:lnTo>
                  <a:pt x="7832" y="2665"/>
                </a:lnTo>
                <a:lnTo>
                  <a:pt x="7802" y="2639"/>
                </a:lnTo>
                <a:lnTo>
                  <a:pt x="7775" y="2612"/>
                </a:lnTo>
                <a:lnTo>
                  <a:pt x="7749" y="2585"/>
                </a:lnTo>
                <a:lnTo>
                  <a:pt x="7725" y="2556"/>
                </a:lnTo>
                <a:lnTo>
                  <a:pt x="7703" y="2526"/>
                </a:lnTo>
                <a:lnTo>
                  <a:pt x="7683" y="2495"/>
                </a:lnTo>
                <a:lnTo>
                  <a:pt x="7665" y="2463"/>
                </a:lnTo>
                <a:lnTo>
                  <a:pt x="7649" y="2431"/>
                </a:lnTo>
                <a:lnTo>
                  <a:pt x="7636" y="2397"/>
                </a:lnTo>
                <a:lnTo>
                  <a:pt x="7625" y="2363"/>
                </a:lnTo>
                <a:lnTo>
                  <a:pt x="7616" y="2328"/>
                </a:lnTo>
                <a:lnTo>
                  <a:pt x="7610" y="2292"/>
                </a:lnTo>
                <a:lnTo>
                  <a:pt x="7606" y="2256"/>
                </a:lnTo>
                <a:lnTo>
                  <a:pt x="7605" y="2218"/>
                </a:lnTo>
                <a:close/>
                <a:moveTo>
                  <a:pt x="7425" y="2017"/>
                </a:moveTo>
                <a:lnTo>
                  <a:pt x="7393" y="2025"/>
                </a:lnTo>
                <a:lnTo>
                  <a:pt x="7357" y="1969"/>
                </a:lnTo>
                <a:lnTo>
                  <a:pt x="7322" y="1918"/>
                </a:lnTo>
                <a:lnTo>
                  <a:pt x="7288" y="1873"/>
                </a:lnTo>
                <a:lnTo>
                  <a:pt x="7270" y="1852"/>
                </a:lnTo>
                <a:lnTo>
                  <a:pt x="7252" y="1833"/>
                </a:lnTo>
                <a:lnTo>
                  <a:pt x="7217" y="1797"/>
                </a:lnTo>
                <a:lnTo>
                  <a:pt x="7181" y="1765"/>
                </a:lnTo>
                <a:lnTo>
                  <a:pt x="7145" y="1738"/>
                </a:lnTo>
                <a:lnTo>
                  <a:pt x="7126" y="1725"/>
                </a:lnTo>
                <a:lnTo>
                  <a:pt x="7107" y="1714"/>
                </a:lnTo>
                <a:lnTo>
                  <a:pt x="7067" y="1693"/>
                </a:lnTo>
                <a:lnTo>
                  <a:pt x="7025" y="1676"/>
                </a:lnTo>
                <a:lnTo>
                  <a:pt x="6980" y="1662"/>
                </a:lnTo>
                <a:lnTo>
                  <a:pt x="6933" y="1651"/>
                </a:lnTo>
                <a:lnTo>
                  <a:pt x="6883" y="1641"/>
                </a:lnTo>
                <a:lnTo>
                  <a:pt x="6830" y="1634"/>
                </a:lnTo>
                <a:lnTo>
                  <a:pt x="6773" y="1629"/>
                </a:lnTo>
                <a:lnTo>
                  <a:pt x="6711" y="1626"/>
                </a:lnTo>
                <a:lnTo>
                  <a:pt x="6704" y="1668"/>
                </a:lnTo>
                <a:lnTo>
                  <a:pt x="6698" y="1720"/>
                </a:lnTo>
                <a:lnTo>
                  <a:pt x="6694" y="1783"/>
                </a:lnTo>
                <a:lnTo>
                  <a:pt x="6692" y="1859"/>
                </a:lnTo>
                <a:lnTo>
                  <a:pt x="6692" y="2538"/>
                </a:lnTo>
                <a:lnTo>
                  <a:pt x="6695" y="2626"/>
                </a:lnTo>
                <a:lnTo>
                  <a:pt x="6697" y="2663"/>
                </a:lnTo>
                <a:lnTo>
                  <a:pt x="6700" y="2697"/>
                </a:lnTo>
                <a:lnTo>
                  <a:pt x="6708" y="2752"/>
                </a:lnTo>
                <a:lnTo>
                  <a:pt x="6718" y="2794"/>
                </a:lnTo>
                <a:lnTo>
                  <a:pt x="6727" y="2824"/>
                </a:lnTo>
                <a:lnTo>
                  <a:pt x="6735" y="2843"/>
                </a:lnTo>
                <a:lnTo>
                  <a:pt x="6743" y="2856"/>
                </a:lnTo>
                <a:lnTo>
                  <a:pt x="6228" y="2856"/>
                </a:lnTo>
                <a:lnTo>
                  <a:pt x="6235" y="2843"/>
                </a:lnTo>
                <a:lnTo>
                  <a:pt x="6242" y="2824"/>
                </a:lnTo>
                <a:lnTo>
                  <a:pt x="6250" y="2794"/>
                </a:lnTo>
                <a:lnTo>
                  <a:pt x="6259" y="2752"/>
                </a:lnTo>
                <a:lnTo>
                  <a:pt x="6266" y="2697"/>
                </a:lnTo>
                <a:lnTo>
                  <a:pt x="6271" y="2626"/>
                </a:lnTo>
                <a:lnTo>
                  <a:pt x="6273" y="2538"/>
                </a:lnTo>
                <a:lnTo>
                  <a:pt x="6279" y="1857"/>
                </a:lnTo>
                <a:lnTo>
                  <a:pt x="6277" y="1782"/>
                </a:lnTo>
                <a:lnTo>
                  <a:pt x="6273" y="1719"/>
                </a:lnTo>
                <a:lnTo>
                  <a:pt x="6267" y="1667"/>
                </a:lnTo>
                <a:lnTo>
                  <a:pt x="6260" y="1626"/>
                </a:lnTo>
                <a:lnTo>
                  <a:pt x="6198" y="1629"/>
                </a:lnTo>
                <a:lnTo>
                  <a:pt x="6141" y="1634"/>
                </a:lnTo>
                <a:lnTo>
                  <a:pt x="6087" y="1641"/>
                </a:lnTo>
                <a:lnTo>
                  <a:pt x="6037" y="1651"/>
                </a:lnTo>
                <a:lnTo>
                  <a:pt x="6013" y="1656"/>
                </a:lnTo>
                <a:lnTo>
                  <a:pt x="5990" y="1662"/>
                </a:lnTo>
                <a:lnTo>
                  <a:pt x="5945" y="1676"/>
                </a:lnTo>
                <a:lnTo>
                  <a:pt x="5903" y="1693"/>
                </a:lnTo>
                <a:lnTo>
                  <a:pt x="5864" y="1714"/>
                </a:lnTo>
                <a:lnTo>
                  <a:pt x="5844" y="1725"/>
                </a:lnTo>
                <a:lnTo>
                  <a:pt x="5826" y="1738"/>
                </a:lnTo>
                <a:lnTo>
                  <a:pt x="5789" y="1765"/>
                </a:lnTo>
                <a:lnTo>
                  <a:pt x="5753" y="1797"/>
                </a:lnTo>
                <a:lnTo>
                  <a:pt x="5719" y="1833"/>
                </a:lnTo>
                <a:lnTo>
                  <a:pt x="5684" y="1873"/>
                </a:lnTo>
                <a:lnTo>
                  <a:pt x="5650" y="1918"/>
                </a:lnTo>
                <a:lnTo>
                  <a:pt x="5615" y="1969"/>
                </a:lnTo>
                <a:lnTo>
                  <a:pt x="5579" y="2025"/>
                </a:lnTo>
                <a:lnTo>
                  <a:pt x="5547" y="2017"/>
                </a:lnTo>
                <a:lnTo>
                  <a:pt x="5630" y="1534"/>
                </a:lnTo>
                <a:lnTo>
                  <a:pt x="6057" y="1536"/>
                </a:lnTo>
                <a:lnTo>
                  <a:pt x="6485" y="1539"/>
                </a:lnTo>
                <a:lnTo>
                  <a:pt x="6913" y="1536"/>
                </a:lnTo>
                <a:lnTo>
                  <a:pt x="7342" y="1534"/>
                </a:lnTo>
                <a:lnTo>
                  <a:pt x="7425" y="2017"/>
                </a:lnTo>
                <a:close/>
                <a:moveTo>
                  <a:pt x="5360" y="2017"/>
                </a:moveTo>
                <a:lnTo>
                  <a:pt x="5328" y="2025"/>
                </a:lnTo>
                <a:lnTo>
                  <a:pt x="5293" y="1969"/>
                </a:lnTo>
                <a:lnTo>
                  <a:pt x="5258" y="1918"/>
                </a:lnTo>
                <a:lnTo>
                  <a:pt x="5223" y="1873"/>
                </a:lnTo>
                <a:lnTo>
                  <a:pt x="5206" y="1852"/>
                </a:lnTo>
                <a:lnTo>
                  <a:pt x="5188" y="1833"/>
                </a:lnTo>
                <a:lnTo>
                  <a:pt x="5153" y="1797"/>
                </a:lnTo>
                <a:lnTo>
                  <a:pt x="5118" y="1765"/>
                </a:lnTo>
                <a:lnTo>
                  <a:pt x="5081" y="1738"/>
                </a:lnTo>
                <a:lnTo>
                  <a:pt x="5062" y="1725"/>
                </a:lnTo>
                <a:lnTo>
                  <a:pt x="5043" y="1714"/>
                </a:lnTo>
                <a:lnTo>
                  <a:pt x="5003" y="1693"/>
                </a:lnTo>
                <a:lnTo>
                  <a:pt x="4961" y="1676"/>
                </a:lnTo>
                <a:lnTo>
                  <a:pt x="4917" y="1662"/>
                </a:lnTo>
                <a:lnTo>
                  <a:pt x="4870" y="1651"/>
                </a:lnTo>
                <a:lnTo>
                  <a:pt x="4820" y="1641"/>
                </a:lnTo>
                <a:lnTo>
                  <a:pt x="4766" y="1634"/>
                </a:lnTo>
                <a:lnTo>
                  <a:pt x="4709" y="1629"/>
                </a:lnTo>
                <a:lnTo>
                  <a:pt x="4648" y="1626"/>
                </a:lnTo>
                <a:lnTo>
                  <a:pt x="4641" y="1668"/>
                </a:lnTo>
                <a:lnTo>
                  <a:pt x="4635" y="1720"/>
                </a:lnTo>
                <a:lnTo>
                  <a:pt x="4630" y="1783"/>
                </a:lnTo>
                <a:lnTo>
                  <a:pt x="4629" y="1859"/>
                </a:lnTo>
                <a:lnTo>
                  <a:pt x="4629" y="2538"/>
                </a:lnTo>
                <a:lnTo>
                  <a:pt x="4631" y="2626"/>
                </a:lnTo>
                <a:lnTo>
                  <a:pt x="4634" y="2663"/>
                </a:lnTo>
                <a:lnTo>
                  <a:pt x="4637" y="2697"/>
                </a:lnTo>
                <a:lnTo>
                  <a:pt x="4645" y="2752"/>
                </a:lnTo>
                <a:lnTo>
                  <a:pt x="4654" y="2794"/>
                </a:lnTo>
                <a:lnTo>
                  <a:pt x="4664" y="2824"/>
                </a:lnTo>
                <a:lnTo>
                  <a:pt x="4672" y="2843"/>
                </a:lnTo>
                <a:lnTo>
                  <a:pt x="4680" y="2856"/>
                </a:lnTo>
                <a:lnTo>
                  <a:pt x="4164" y="2856"/>
                </a:lnTo>
                <a:lnTo>
                  <a:pt x="4171" y="2843"/>
                </a:lnTo>
                <a:lnTo>
                  <a:pt x="4178" y="2824"/>
                </a:lnTo>
                <a:lnTo>
                  <a:pt x="4187" y="2794"/>
                </a:lnTo>
                <a:lnTo>
                  <a:pt x="4195" y="2752"/>
                </a:lnTo>
                <a:lnTo>
                  <a:pt x="4202" y="2697"/>
                </a:lnTo>
                <a:lnTo>
                  <a:pt x="4207" y="2626"/>
                </a:lnTo>
                <a:lnTo>
                  <a:pt x="4209" y="2538"/>
                </a:lnTo>
                <a:lnTo>
                  <a:pt x="4215" y="1857"/>
                </a:lnTo>
                <a:lnTo>
                  <a:pt x="4213" y="1782"/>
                </a:lnTo>
                <a:lnTo>
                  <a:pt x="4209" y="1719"/>
                </a:lnTo>
                <a:lnTo>
                  <a:pt x="4203" y="1667"/>
                </a:lnTo>
                <a:lnTo>
                  <a:pt x="4196" y="1626"/>
                </a:lnTo>
                <a:lnTo>
                  <a:pt x="4134" y="1629"/>
                </a:lnTo>
                <a:lnTo>
                  <a:pt x="4077" y="1634"/>
                </a:lnTo>
                <a:lnTo>
                  <a:pt x="4023" y="1641"/>
                </a:lnTo>
                <a:lnTo>
                  <a:pt x="3973" y="1651"/>
                </a:lnTo>
                <a:lnTo>
                  <a:pt x="3949" y="1656"/>
                </a:lnTo>
                <a:lnTo>
                  <a:pt x="3926" y="1662"/>
                </a:lnTo>
                <a:lnTo>
                  <a:pt x="3882" y="1676"/>
                </a:lnTo>
                <a:lnTo>
                  <a:pt x="3840" y="1693"/>
                </a:lnTo>
                <a:lnTo>
                  <a:pt x="3800" y="1714"/>
                </a:lnTo>
                <a:lnTo>
                  <a:pt x="3781" y="1725"/>
                </a:lnTo>
                <a:lnTo>
                  <a:pt x="3762" y="1738"/>
                </a:lnTo>
                <a:lnTo>
                  <a:pt x="3725" y="1765"/>
                </a:lnTo>
                <a:lnTo>
                  <a:pt x="3690" y="1797"/>
                </a:lnTo>
                <a:lnTo>
                  <a:pt x="3655" y="1833"/>
                </a:lnTo>
                <a:lnTo>
                  <a:pt x="3620" y="1873"/>
                </a:lnTo>
                <a:lnTo>
                  <a:pt x="3586" y="1918"/>
                </a:lnTo>
                <a:lnTo>
                  <a:pt x="3551" y="1969"/>
                </a:lnTo>
                <a:lnTo>
                  <a:pt x="3516" y="2025"/>
                </a:lnTo>
                <a:lnTo>
                  <a:pt x="3484" y="2017"/>
                </a:lnTo>
                <a:lnTo>
                  <a:pt x="3566" y="1534"/>
                </a:lnTo>
                <a:lnTo>
                  <a:pt x="3994" y="1536"/>
                </a:lnTo>
                <a:lnTo>
                  <a:pt x="4422" y="1539"/>
                </a:lnTo>
                <a:lnTo>
                  <a:pt x="4849" y="1536"/>
                </a:lnTo>
                <a:lnTo>
                  <a:pt x="5277" y="1534"/>
                </a:lnTo>
                <a:lnTo>
                  <a:pt x="5360" y="2017"/>
                </a:lnTo>
                <a:close/>
                <a:moveTo>
                  <a:pt x="3241" y="1539"/>
                </a:moveTo>
                <a:lnTo>
                  <a:pt x="3233" y="1553"/>
                </a:lnTo>
                <a:lnTo>
                  <a:pt x="3225" y="1572"/>
                </a:lnTo>
                <a:lnTo>
                  <a:pt x="3215" y="1602"/>
                </a:lnTo>
                <a:lnTo>
                  <a:pt x="3206" y="1644"/>
                </a:lnTo>
                <a:lnTo>
                  <a:pt x="3198" y="1700"/>
                </a:lnTo>
                <a:lnTo>
                  <a:pt x="3192" y="1771"/>
                </a:lnTo>
                <a:lnTo>
                  <a:pt x="3190" y="1859"/>
                </a:lnTo>
                <a:lnTo>
                  <a:pt x="3190" y="2538"/>
                </a:lnTo>
                <a:lnTo>
                  <a:pt x="3192" y="2626"/>
                </a:lnTo>
                <a:lnTo>
                  <a:pt x="3195" y="2663"/>
                </a:lnTo>
                <a:lnTo>
                  <a:pt x="3198" y="2697"/>
                </a:lnTo>
                <a:lnTo>
                  <a:pt x="3206" y="2752"/>
                </a:lnTo>
                <a:lnTo>
                  <a:pt x="3215" y="2794"/>
                </a:lnTo>
                <a:lnTo>
                  <a:pt x="3225" y="2824"/>
                </a:lnTo>
                <a:lnTo>
                  <a:pt x="3233" y="2843"/>
                </a:lnTo>
                <a:lnTo>
                  <a:pt x="3241" y="2856"/>
                </a:lnTo>
                <a:lnTo>
                  <a:pt x="2720" y="2856"/>
                </a:lnTo>
                <a:lnTo>
                  <a:pt x="2728" y="2843"/>
                </a:lnTo>
                <a:lnTo>
                  <a:pt x="2736" y="2824"/>
                </a:lnTo>
                <a:lnTo>
                  <a:pt x="2745" y="2794"/>
                </a:lnTo>
                <a:lnTo>
                  <a:pt x="2754" y="2752"/>
                </a:lnTo>
                <a:lnTo>
                  <a:pt x="2763" y="2697"/>
                </a:lnTo>
                <a:lnTo>
                  <a:pt x="2768" y="2626"/>
                </a:lnTo>
                <a:lnTo>
                  <a:pt x="2771" y="2538"/>
                </a:lnTo>
                <a:lnTo>
                  <a:pt x="2776" y="1857"/>
                </a:lnTo>
                <a:lnTo>
                  <a:pt x="2774" y="1770"/>
                </a:lnTo>
                <a:lnTo>
                  <a:pt x="2767" y="1699"/>
                </a:lnTo>
                <a:lnTo>
                  <a:pt x="2758" y="1643"/>
                </a:lnTo>
                <a:lnTo>
                  <a:pt x="2748" y="1602"/>
                </a:lnTo>
                <a:lnTo>
                  <a:pt x="2738" y="1572"/>
                </a:lnTo>
                <a:lnTo>
                  <a:pt x="2729" y="1553"/>
                </a:lnTo>
                <a:lnTo>
                  <a:pt x="2722" y="1542"/>
                </a:lnTo>
                <a:lnTo>
                  <a:pt x="2720" y="1539"/>
                </a:lnTo>
                <a:lnTo>
                  <a:pt x="3241" y="1539"/>
                </a:lnTo>
                <a:close/>
                <a:moveTo>
                  <a:pt x="2350" y="1539"/>
                </a:moveTo>
                <a:lnTo>
                  <a:pt x="2342" y="1553"/>
                </a:lnTo>
                <a:lnTo>
                  <a:pt x="2334" y="1572"/>
                </a:lnTo>
                <a:lnTo>
                  <a:pt x="2324" y="1602"/>
                </a:lnTo>
                <a:lnTo>
                  <a:pt x="2315" y="1644"/>
                </a:lnTo>
                <a:lnTo>
                  <a:pt x="2307" y="1700"/>
                </a:lnTo>
                <a:lnTo>
                  <a:pt x="2301" y="1771"/>
                </a:lnTo>
                <a:lnTo>
                  <a:pt x="2299" y="1859"/>
                </a:lnTo>
                <a:lnTo>
                  <a:pt x="2299" y="2538"/>
                </a:lnTo>
                <a:lnTo>
                  <a:pt x="2301" y="2626"/>
                </a:lnTo>
                <a:lnTo>
                  <a:pt x="2304" y="2663"/>
                </a:lnTo>
                <a:lnTo>
                  <a:pt x="2307" y="2697"/>
                </a:lnTo>
                <a:lnTo>
                  <a:pt x="2315" y="2752"/>
                </a:lnTo>
                <a:lnTo>
                  <a:pt x="2324" y="2794"/>
                </a:lnTo>
                <a:lnTo>
                  <a:pt x="2334" y="2824"/>
                </a:lnTo>
                <a:lnTo>
                  <a:pt x="2342" y="2843"/>
                </a:lnTo>
                <a:lnTo>
                  <a:pt x="2350" y="2856"/>
                </a:lnTo>
                <a:lnTo>
                  <a:pt x="1829" y="2856"/>
                </a:lnTo>
                <a:lnTo>
                  <a:pt x="1837" y="2843"/>
                </a:lnTo>
                <a:lnTo>
                  <a:pt x="1845" y="2824"/>
                </a:lnTo>
                <a:lnTo>
                  <a:pt x="1854" y="2794"/>
                </a:lnTo>
                <a:lnTo>
                  <a:pt x="1863" y="2752"/>
                </a:lnTo>
                <a:lnTo>
                  <a:pt x="1871" y="2697"/>
                </a:lnTo>
                <a:lnTo>
                  <a:pt x="1877" y="2626"/>
                </a:lnTo>
                <a:lnTo>
                  <a:pt x="1879" y="2538"/>
                </a:lnTo>
                <a:lnTo>
                  <a:pt x="1885" y="1857"/>
                </a:lnTo>
                <a:lnTo>
                  <a:pt x="1883" y="1770"/>
                </a:lnTo>
                <a:lnTo>
                  <a:pt x="1876" y="1699"/>
                </a:lnTo>
                <a:lnTo>
                  <a:pt x="1867" y="1643"/>
                </a:lnTo>
                <a:lnTo>
                  <a:pt x="1857" y="1602"/>
                </a:lnTo>
                <a:lnTo>
                  <a:pt x="1846" y="1572"/>
                </a:lnTo>
                <a:lnTo>
                  <a:pt x="1837" y="1553"/>
                </a:lnTo>
                <a:lnTo>
                  <a:pt x="1831" y="1542"/>
                </a:lnTo>
                <a:lnTo>
                  <a:pt x="1829" y="1539"/>
                </a:lnTo>
                <a:lnTo>
                  <a:pt x="2350" y="1539"/>
                </a:lnTo>
                <a:close/>
                <a:moveTo>
                  <a:pt x="1537" y="2427"/>
                </a:moveTo>
                <a:lnTo>
                  <a:pt x="1454" y="2864"/>
                </a:lnTo>
                <a:lnTo>
                  <a:pt x="727" y="2860"/>
                </a:lnTo>
                <a:lnTo>
                  <a:pt x="0" y="2856"/>
                </a:lnTo>
                <a:lnTo>
                  <a:pt x="8" y="2843"/>
                </a:lnTo>
                <a:lnTo>
                  <a:pt x="16" y="2824"/>
                </a:lnTo>
                <a:lnTo>
                  <a:pt x="25" y="2794"/>
                </a:lnTo>
                <a:lnTo>
                  <a:pt x="35" y="2752"/>
                </a:lnTo>
                <a:lnTo>
                  <a:pt x="43" y="2697"/>
                </a:lnTo>
                <a:lnTo>
                  <a:pt x="49" y="2626"/>
                </a:lnTo>
                <a:lnTo>
                  <a:pt x="51" y="2538"/>
                </a:lnTo>
                <a:lnTo>
                  <a:pt x="56" y="1857"/>
                </a:lnTo>
                <a:lnTo>
                  <a:pt x="54" y="1770"/>
                </a:lnTo>
                <a:lnTo>
                  <a:pt x="48" y="1699"/>
                </a:lnTo>
                <a:lnTo>
                  <a:pt x="39" y="1643"/>
                </a:lnTo>
                <a:lnTo>
                  <a:pt x="28" y="1602"/>
                </a:lnTo>
                <a:lnTo>
                  <a:pt x="18" y="1572"/>
                </a:lnTo>
                <a:lnTo>
                  <a:pt x="9" y="1553"/>
                </a:lnTo>
                <a:lnTo>
                  <a:pt x="2" y="1542"/>
                </a:lnTo>
                <a:lnTo>
                  <a:pt x="0" y="1539"/>
                </a:lnTo>
                <a:lnTo>
                  <a:pt x="521" y="1539"/>
                </a:lnTo>
                <a:lnTo>
                  <a:pt x="513" y="1553"/>
                </a:lnTo>
                <a:lnTo>
                  <a:pt x="505" y="1572"/>
                </a:lnTo>
                <a:lnTo>
                  <a:pt x="496" y="1602"/>
                </a:lnTo>
                <a:lnTo>
                  <a:pt x="486" y="1644"/>
                </a:lnTo>
                <a:lnTo>
                  <a:pt x="478" y="1700"/>
                </a:lnTo>
                <a:lnTo>
                  <a:pt x="473" y="1771"/>
                </a:lnTo>
                <a:lnTo>
                  <a:pt x="470" y="1859"/>
                </a:lnTo>
                <a:lnTo>
                  <a:pt x="470" y="2538"/>
                </a:lnTo>
                <a:lnTo>
                  <a:pt x="472" y="2612"/>
                </a:lnTo>
                <a:lnTo>
                  <a:pt x="476" y="2675"/>
                </a:lnTo>
                <a:lnTo>
                  <a:pt x="482" y="2726"/>
                </a:lnTo>
                <a:lnTo>
                  <a:pt x="489" y="2768"/>
                </a:lnTo>
                <a:lnTo>
                  <a:pt x="636" y="2759"/>
                </a:lnTo>
                <a:lnTo>
                  <a:pt x="710" y="2751"/>
                </a:lnTo>
                <a:lnTo>
                  <a:pt x="784" y="2742"/>
                </a:lnTo>
                <a:lnTo>
                  <a:pt x="858" y="2730"/>
                </a:lnTo>
                <a:lnTo>
                  <a:pt x="930" y="2716"/>
                </a:lnTo>
                <a:lnTo>
                  <a:pt x="1001" y="2699"/>
                </a:lnTo>
                <a:lnTo>
                  <a:pt x="1070" y="2679"/>
                </a:lnTo>
                <a:lnTo>
                  <a:pt x="1137" y="2656"/>
                </a:lnTo>
                <a:lnTo>
                  <a:pt x="1201" y="2630"/>
                </a:lnTo>
                <a:lnTo>
                  <a:pt x="1261" y="2601"/>
                </a:lnTo>
                <a:lnTo>
                  <a:pt x="1290" y="2585"/>
                </a:lnTo>
                <a:lnTo>
                  <a:pt x="1318" y="2568"/>
                </a:lnTo>
                <a:lnTo>
                  <a:pt x="1371" y="2531"/>
                </a:lnTo>
                <a:lnTo>
                  <a:pt x="1396" y="2512"/>
                </a:lnTo>
                <a:lnTo>
                  <a:pt x="1420" y="2491"/>
                </a:lnTo>
                <a:lnTo>
                  <a:pt x="1442" y="2469"/>
                </a:lnTo>
                <a:lnTo>
                  <a:pt x="1463" y="2446"/>
                </a:lnTo>
                <a:lnTo>
                  <a:pt x="1483" y="2422"/>
                </a:lnTo>
                <a:lnTo>
                  <a:pt x="1501" y="2397"/>
                </a:lnTo>
                <a:lnTo>
                  <a:pt x="1537" y="2427"/>
                </a:lnTo>
                <a:close/>
                <a:moveTo>
                  <a:pt x="8782" y="838"/>
                </a:moveTo>
                <a:lnTo>
                  <a:pt x="8528" y="420"/>
                </a:lnTo>
                <a:lnTo>
                  <a:pt x="8484" y="354"/>
                </a:lnTo>
                <a:lnTo>
                  <a:pt x="8456" y="316"/>
                </a:lnTo>
                <a:lnTo>
                  <a:pt x="8425" y="277"/>
                </a:lnTo>
                <a:lnTo>
                  <a:pt x="8086" y="838"/>
                </a:lnTo>
                <a:lnTo>
                  <a:pt x="8782" y="838"/>
                </a:lnTo>
                <a:close/>
                <a:moveTo>
                  <a:pt x="7868" y="922"/>
                </a:moveTo>
                <a:lnTo>
                  <a:pt x="8101" y="551"/>
                </a:lnTo>
                <a:lnTo>
                  <a:pt x="8335" y="179"/>
                </a:lnTo>
                <a:lnTo>
                  <a:pt x="8305" y="151"/>
                </a:lnTo>
                <a:lnTo>
                  <a:pt x="8274" y="125"/>
                </a:lnTo>
                <a:lnTo>
                  <a:pt x="8242" y="100"/>
                </a:lnTo>
                <a:lnTo>
                  <a:pt x="8209" y="78"/>
                </a:lnTo>
                <a:lnTo>
                  <a:pt x="8175" y="57"/>
                </a:lnTo>
                <a:lnTo>
                  <a:pt x="8140" y="40"/>
                </a:lnTo>
                <a:lnTo>
                  <a:pt x="8105" y="26"/>
                </a:lnTo>
                <a:lnTo>
                  <a:pt x="8087" y="20"/>
                </a:lnTo>
                <a:lnTo>
                  <a:pt x="8069" y="15"/>
                </a:lnTo>
                <a:lnTo>
                  <a:pt x="8069" y="6"/>
                </a:lnTo>
                <a:lnTo>
                  <a:pt x="8743" y="6"/>
                </a:lnTo>
                <a:lnTo>
                  <a:pt x="9247" y="774"/>
                </a:lnTo>
                <a:lnTo>
                  <a:pt x="9339" y="917"/>
                </a:lnTo>
                <a:lnTo>
                  <a:pt x="9420" y="1036"/>
                </a:lnTo>
                <a:lnTo>
                  <a:pt x="9464" y="1099"/>
                </a:lnTo>
                <a:lnTo>
                  <a:pt x="9509" y="1159"/>
                </a:lnTo>
                <a:lnTo>
                  <a:pt x="9553" y="1214"/>
                </a:lnTo>
                <a:lnTo>
                  <a:pt x="9595" y="1261"/>
                </a:lnTo>
                <a:lnTo>
                  <a:pt x="9614" y="1281"/>
                </a:lnTo>
                <a:lnTo>
                  <a:pt x="9632" y="1299"/>
                </a:lnTo>
                <a:lnTo>
                  <a:pt x="9649" y="1313"/>
                </a:lnTo>
                <a:lnTo>
                  <a:pt x="9665" y="1323"/>
                </a:lnTo>
                <a:lnTo>
                  <a:pt x="8984" y="1323"/>
                </a:lnTo>
                <a:lnTo>
                  <a:pt x="8989" y="1314"/>
                </a:lnTo>
                <a:lnTo>
                  <a:pt x="8994" y="1304"/>
                </a:lnTo>
                <a:lnTo>
                  <a:pt x="8997" y="1281"/>
                </a:lnTo>
                <a:lnTo>
                  <a:pt x="8997" y="1267"/>
                </a:lnTo>
                <a:lnTo>
                  <a:pt x="8996" y="1253"/>
                </a:lnTo>
                <a:lnTo>
                  <a:pt x="8989" y="1224"/>
                </a:lnTo>
                <a:lnTo>
                  <a:pt x="8980" y="1192"/>
                </a:lnTo>
                <a:lnTo>
                  <a:pt x="8968" y="1161"/>
                </a:lnTo>
                <a:lnTo>
                  <a:pt x="8954" y="1129"/>
                </a:lnTo>
                <a:lnTo>
                  <a:pt x="8940" y="1099"/>
                </a:lnTo>
                <a:lnTo>
                  <a:pt x="8835" y="924"/>
                </a:lnTo>
                <a:lnTo>
                  <a:pt x="8035" y="924"/>
                </a:lnTo>
                <a:lnTo>
                  <a:pt x="7909" y="1133"/>
                </a:lnTo>
                <a:lnTo>
                  <a:pt x="7896" y="1158"/>
                </a:lnTo>
                <a:lnTo>
                  <a:pt x="7885" y="1183"/>
                </a:lnTo>
                <a:lnTo>
                  <a:pt x="7876" y="1207"/>
                </a:lnTo>
                <a:lnTo>
                  <a:pt x="7870" y="1232"/>
                </a:lnTo>
                <a:lnTo>
                  <a:pt x="7867" y="1255"/>
                </a:lnTo>
                <a:lnTo>
                  <a:pt x="7867" y="1278"/>
                </a:lnTo>
                <a:lnTo>
                  <a:pt x="7870" y="1301"/>
                </a:lnTo>
                <a:lnTo>
                  <a:pt x="7877" y="1323"/>
                </a:lnTo>
                <a:lnTo>
                  <a:pt x="7552" y="1323"/>
                </a:lnTo>
                <a:lnTo>
                  <a:pt x="7593" y="1283"/>
                </a:lnTo>
                <a:lnTo>
                  <a:pt x="7634" y="1238"/>
                </a:lnTo>
                <a:lnTo>
                  <a:pt x="7676" y="1188"/>
                </a:lnTo>
                <a:lnTo>
                  <a:pt x="7718" y="1136"/>
                </a:lnTo>
                <a:lnTo>
                  <a:pt x="7758" y="1082"/>
                </a:lnTo>
                <a:lnTo>
                  <a:pt x="7797" y="1027"/>
                </a:lnTo>
                <a:lnTo>
                  <a:pt x="7868" y="922"/>
                </a:lnTo>
                <a:close/>
                <a:moveTo>
                  <a:pt x="7832" y="484"/>
                </a:moveTo>
                <a:lnTo>
                  <a:pt x="7800" y="491"/>
                </a:lnTo>
                <a:lnTo>
                  <a:pt x="7764" y="436"/>
                </a:lnTo>
                <a:lnTo>
                  <a:pt x="7729" y="385"/>
                </a:lnTo>
                <a:lnTo>
                  <a:pt x="7693" y="340"/>
                </a:lnTo>
                <a:lnTo>
                  <a:pt x="7657" y="299"/>
                </a:lnTo>
                <a:lnTo>
                  <a:pt x="7639" y="281"/>
                </a:lnTo>
                <a:lnTo>
                  <a:pt x="7620" y="264"/>
                </a:lnTo>
                <a:lnTo>
                  <a:pt x="7583" y="232"/>
                </a:lnTo>
                <a:lnTo>
                  <a:pt x="7544" y="204"/>
                </a:lnTo>
                <a:lnTo>
                  <a:pt x="7503" y="181"/>
                </a:lnTo>
                <a:lnTo>
                  <a:pt x="7461" y="160"/>
                </a:lnTo>
                <a:lnTo>
                  <a:pt x="7417" y="143"/>
                </a:lnTo>
                <a:lnTo>
                  <a:pt x="7371" y="129"/>
                </a:lnTo>
                <a:lnTo>
                  <a:pt x="7322" y="117"/>
                </a:lnTo>
                <a:lnTo>
                  <a:pt x="7271" y="108"/>
                </a:lnTo>
                <a:lnTo>
                  <a:pt x="7215" y="101"/>
                </a:lnTo>
                <a:lnTo>
                  <a:pt x="7157" y="96"/>
                </a:lnTo>
                <a:lnTo>
                  <a:pt x="7096" y="93"/>
                </a:lnTo>
                <a:lnTo>
                  <a:pt x="7089" y="134"/>
                </a:lnTo>
                <a:lnTo>
                  <a:pt x="7083" y="187"/>
                </a:lnTo>
                <a:lnTo>
                  <a:pt x="7078" y="250"/>
                </a:lnTo>
                <a:lnTo>
                  <a:pt x="7077" y="326"/>
                </a:lnTo>
                <a:lnTo>
                  <a:pt x="7077" y="1005"/>
                </a:lnTo>
                <a:lnTo>
                  <a:pt x="7079" y="1093"/>
                </a:lnTo>
                <a:lnTo>
                  <a:pt x="7081" y="1130"/>
                </a:lnTo>
                <a:lnTo>
                  <a:pt x="7085" y="1163"/>
                </a:lnTo>
                <a:lnTo>
                  <a:pt x="7093" y="1219"/>
                </a:lnTo>
                <a:lnTo>
                  <a:pt x="7102" y="1261"/>
                </a:lnTo>
                <a:lnTo>
                  <a:pt x="7112" y="1290"/>
                </a:lnTo>
                <a:lnTo>
                  <a:pt x="7120" y="1310"/>
                </a:lnTo>
                <a:lnTo>
                  <a:pt x="7128" y="1323"/>
                </a:lnTo>
                <a:lnTo>
                  <a:pt x="6612" y="1323"/>
                </a:lnTo>
                <a:lnTo>
                  <a:pt x="6619" y="1310"/>
                </a:lnTo>
                <a:lnTo>
                  <a:pt x="6626" y="1290"/>
                </a:lnTo>
                <a:lnTo>
                  <a:pt x="6635" y="1261"/>
                </a:lnTo>
                <a:lnTo>
                  <a:pt x="6643" y="1219"/>
                </a:lnTo>
                <a:lnTo>
                  <a:pt x="6650" y="1163"/>
                </a:lnTo>
                <a:lnTo>
                  <a:pt x="6655" y="1093"/>
                </a:lnTo>
                <a:lnTo>
                  <a:pt x="6657" y="1005"/>
                </a:lnTo>
                <a:lnTo>
                  <a:pt x="6663" y="324"/>
                </a:lnTo>
                <a:lnTo>
                  <a:pt x="6661" y="249"/>
                </a:lnTo>
                <a:lnTo>
                  <a:pt x="6657" y="186"/>
                </a:lnTo>
                <a:lnTo>
                  <a:pt x="6651" y="134"/>
                </a:lnTo>
                <a:lnTo>
                  <a:pt x="6644" y="93"/>
                </a:lnTo>
                <a:lnTo>
                  <a:pt x="6582" y="96"/>
                </a:lnTo>
                <a:lnTo>
                  <a:pt x="6524" y="101"/>
                </a:lnTo>
                <a:lnTo>
                  <a:pt x="6469" y="108"/>
                </a:lnTo>
                <a:lnTo>
                  <a:pt x="6417" y="117"/>
                </a:lnTo>
                <a:lnTo>
                  <a:pt x="6393" y="123"/>
                </a:lnTo>
                <a:lnTo>
                  <a:pt x="6369" y="129"/>
                </a:lnTo>
                <a:lnTo>
                  <a:pt x="6322" y="143"/>
                </a:lnTo>
                <a:lnTo>
                  <a:pt x="6278" y="160"/>
                </a:lnTo>
                <a:lnTo>
                  <a:pt x="6237" y="181"/>
                </a:lnTo>
                <a:lnTo>
                  <a:pt x="6216" y="192"/>
                </a:lnTo>
                <a:lnTo>
                  <a:pt x="6196" y="204"/>
                </a:lnTo>
                <a:lnTo>
                  <a:pt x="6158" y="232"/>
                </a:lnTo>
                <a:lnTo>
                  <a:pt x="6120" y="264"/>
                </a:lnTo>
                <a:lnTo>
                  <a:pt x="6083" y="299"/>
                </a:lnTo>
                <a:lnTo>
                  <a:pt x="6047" y="340"/>
                </a:lnTo>
                <a:lnTo>
                  <a:pt x="6012" y="385"/>
                </a:lnTo>
                <a:lnTo>
                  <a:pt x="5976" y="436"/>
                </a:lnTo>
                <a:lnTo>
                  <a:pt x="5940" y="491"/>
                </a:lnTo>
                <a:lnTo>
                  <a:pt x="5908" y="484"/>
                </a:lnTo>
                <a:lnTo>
                  <a:pt x="5991" y="0"/>
                </a:lnTo>
                <a:lnTo>
                  <a:pt x="6430" y="3"/>
                </a:lnTo>
                <a:lnTo>
                  <a:pt x="6870" y="6"/>
                </a:lnTo>
                <a:lnTo>
                  <a:pt x="7310" y="3"/>
                </a:lnTo>
                <a:lnTo>
                  <a:pt x="7749" y="0"/>
                </a:lnTo>
                <a:lnTo>
                  <a:pt x="7832" y="484"/>
                </a:lnTo>
                <a:close/>
                <a:moveTo>
                  <a:pt x="5797" y="1323"/>
                </a:moveTo>
                <a:lnTo>
                  <a:pt x="5734" y="1323"/>
                </a:lnTo>
                <a:lnTo>
                  <a:pt x="5483" y="1323"/>
                </a:lnTo>
                <a:lnTo>
                  <a:pt x="5192" y="1323"/>
                </a:lnTo>
                <a:lnTo>
                  <a:pt x="4928" y="1064"/>
                </a:lnTo>
                <a:lnTo>
                  <a:pt x="4646" y="783"/>
                </a:lnTo>
                <a:lnTo>
                  <a:pt x="4368" y="507"/>
                </a:lnTo>
                <a:lnTo>
                  <a:pt x="4117" y="260"/>
                </a:lnTo>
                <a:lnTo>
                  <a:pt x="4116" y="292"/>
                </a:lnTo>
                <a:lnTo>
                  <a:pt x="4116" y="326"/>
                </a:lnTo>
                <a:lnTo>
                  <a:pt x="4116" y="1005"/>
                </a:lnTo>
                <a:lnTo>
                  <a:pt x="4118" y="1093"/>
                </a:lnTo>
                <a:lnTo>
                  <a:pt x="4124" y="1163"/>
                </a:lnTo>
                <a:lnTo>
                  <a:pt x="4133" y="1219"/>
                </a:lnTo>
                <a:lnTo>
                  <a:pt x="4144" y="1261"/>
                </a:lnTo>
                <a:lnTo>
                  <a:pt x="4154" y="1290"/>
                </a:lnTo>
                <a:lnTo>
                  <a:pt x="4163" y="1310"/>
                </a:lnTo>
                <a:lnTo>
                  <a:pt x="4170" y="1320"/>
                </a:lnTo>
                <a:lnTo>
                  <a:pt x="4172" y="1323"/>
                </a:lnTo>
                <a:lnTo>
                  <a:pt x="3922" y="1323"/>
                </a:lnTo>
                <a:lnTo>
                  <a:pt x="3931" y="1310"/>
                </a:lnTo>
                <a:lnTo>
                  <a:pt x="3940" y="1290"/>
                </a:lnTo>
                <a:lnTo>
                  <a:pt x="3950" y="1261"/>
                </a:lnTo>
                <a:lnTo>
                  <a:pt x="3955" y="1241"/>
                </a:lnTo>
                <a:lnTo>
                  <a:pt x="3960" y="1219"/>
                </a:lnTo>
                <a:lnTo>
                  <a:pt x="3969" y="1163"/>
                </a:lnTo>
                <a:lnTo>
                  <a:pt x="3973" y="1130"/>
                </a:lnTo>
                <a:lnTo>
                  <a:pt x="3976" y="1093"/>
                </a:lnTo>
                <a:lnTo>
                  <a:pt x="3978" y="1051"/>
                </a:lnTo>
                <a:lnTo>
                  <a:pt x="3978" y="1005"/>
                </a:lnTo>
                <a:lnTo>
                  <a:pt x="3984" y="324"/>
                </a:lnTo>
                <a:lnTo>
                  <a:pt x="3983" y="261"/>
                </a:lnTo>
                <a:lnTo>
                  <a:pt x="3979" y="206"/>
                </a:lnTo>
                <a:lnTo>
                  <a:pt x="3969" y="121"/>
                </a:lnTo>
                <a:lnTo>
                  <a:pt x="3932" y="87"/>
                </a:lnTo>
                <a:lnTo>
                  <a:pt x="3898" y="56"/>
                </a:lnTo>
                <a:lnTo>
                  <a:pt x="3839" y="6"/>
                </a:lnTo>
                <a:lnTo>
                  <a:pt x="4422" y="6"/>
                </a:lnTo>
                <a:lnTo>
                  <a:pt x="4980" y="540"/>
                </a:lnTo>
                <a:lnTo>
                  <a:pt x="5538" y="1075"/>
                </a:lnTo>
                <a:lnTo>
                  <a:pt x="5540" y="1041"/>
                </a:lnTo>
                <a:lnTo>
                  <a:pt x="5540" y="1005"/>
                </a:lnTo>
                <a:lnTo>
                  <a:pt x="5545" y="324"/>
                </a:lnTo>
                <a:lnTo>
                  <a:pt x="5543" y="236"/>
                </a:lnTo>
                <a:lnTo>
                  <a:pt x="5537" y="166"/>
                </a:lnTo>
                <a:lnTo>
                  <a:pt x="5528" y="110"/>
                </a:lnTo>
                <a:lnTo>
                  <a:pt x="5517" y="68"/>
                </a:lnTo>
                <a:lnTo>
                  <a:pt x="5507" y="39"/>
                </a:lnTo>
                <a:lnTo>
                  <a:pt x="5498" y="19"/>
                </a:lnTo>
                <a:lnTo>
                  <a:pt x="5491" y="9"/>
                </a:lnTo>
                <a:lnTo>
                  <a:pt x="5489" y="6"/>
                </a:lnTo>
                <a:lnTo>
                  <a:pt x="5734" y="6"/>
                </a:lnTo>
                <a:lnTo>
                  <a:pt x="5725" y="19"/>
                </a:lnTo>
                <a:lnTo>
                  <a:pt x="5716" y="39"/>
                </a:lnTo>
                <a:lnTo>
                  <a:pt x="5705" y="69"/>
                </a:lnTo>
                <a:lnTo>
                  <a:pt x="5700" y="88"/>
                </a:lnTo>
                <a:lnTo>
                  <a:pt x="5695" y="111"/>
                </a:lnTo>
                <a:lnTo>
                  <a:pt x="5686" y="166"/>
                </a:lnTo>
                <a:lnTo>
                  <a:pt x="5682" y="200"/>
                </a:lnTo>
                <a:lnTo>
                  <a:pt x="5680" y="238"/>
                </a:lnTo>
                <a:lnTo>
                  <a:pt x="5678" y="279"/>
                </a:lnTo>
                <a:lnTo>
                  <a:pt x="5677" y="326"/>
                </a:lnTo>
                <a:lnTo>
                  <a:pt x="5677" y="1005"/>
                </a:lnTo>
                <a:lnTo>
                  <a:pt x="5679" y="1076"/>
                </a:lnTo>
                <a:lnTo>
                  <a:pt x="5683" y="1136"/>
                </a:lnTo>
                <a:lnTo>
                  <a:pt x="5689" y="1186"/>
                </a:lnTo>
                <a:lnTo>
                  <a:pt x="5696" y="1227"/>
                </a:lnTo>
                <a:lnTo>
                  <a:pt x="5797" y="1323"/>
                </a:lnTo>
                <a:close/>
                <a:moveTo>
                  <a:pt x="3630" y="326"/>
                </a:moveTo>
                <a:lnTo>
                  <a:pt x="3632" y="578"/>
                </a:lnTo>
                <a:lnTo>
                  <a:pt x="3630" y="648"/>
                </a:lnTo>
                <a:lnTo>
                  <a:pt x="3624" y="718"/>
                </a:lnTo>
                <a:lnTo>
                  <a:pt x="3612" y="787"/>
                </a:lnTo>
                <a:lnTo>
                  <a:pt x="3596" y="855"/>
                </a:lnTo>
                <a:lnTo>
                  <a:pt x="3586" y="889"/>
                </a:lnTo>
                <a:lnTo>
                  <a:pt x="3574" y="922"/>
                </a:lnTo>
                <a:lnTo>
                  <a:pt x="3561" y="954"/>
                </a:lnTo>
                <a:lnTo>
                  <a:pt x="3546" y="985"/>
                </a:lnTo>
                <a:lnTo>
                  <a:pt x="3530" y="1016"/>
                </a:lnTo>
                <a:lnTo>
                  <a:pt x="3512" y="1046"/>
                </a:lnTo>
                <a:lnTo>
                  <a:pt x="3492" y="1075"/>
                </a:lnTo>
                <a:lnTo>
                  <a:pt x="3470" y="1104"/>
                </a:lnTo>
                <a:lnTo>
                  <a:pt x="3447" y="1131"/>
                </a:lnTo>
                <a:lnTo>
                  <a:pt x="3422" y="1156"/>
                </a:lnTo>
                <a:lnTo>
                  <a:pt x="3395" y="1181"/>
                </a:lnTo>
                <a:lnTo>
                  <a:pt x="3366" y="1204"/>
                </a:lnTo>
                <a:lnTo>
                  <a:pt x="3335" y="1226"/>
                </a:lnTo>
                <a:lnTo>
                  <a:pt x="3302" y="1247"/>
                </a:lnTo>
                <a:lnTo>
                  <a:pt x="3267" y="1265"/>
                </a:lnTo>
                <a:lnTo>
                  <a:pt x="3230" y="1283"/>
                </a:lnTo>
                <a:lnTo>
                  <a:pt x="3210" y="1290"/>
                </a:lnTo>
                <a:lnTo>
                  <a:pt x="3190" y="1298"/>
                </a:lnTo>
                <a:lnTo>
                  <a:pt x="3148" y="1312"/>
                </a:lnTo>
                <a:lnTo>
                  <a:pt x="3104" y="1323"/>
                </a:lnTo>
                <a:lnTo>
                  <a:pt x="3058" y="1333"/>
                </a:lnTo>
                <a:lnTo>
                  <a:pt x="3009" y="1341"/>
                </a:lnTo>
                <a:lnTo>
                  <a:pt x="2958" y="1347"/>
                </a:lnTo>
                <a:lnTo>
                  <a:pt x="2931" y="1349"/>
                </a:lnTo>
                <a:lnTo>
                  <a:pt x="2904" y="1350"/>
                </a:lnTo>
                <a:lnTo>
                  <a:pt x="2848" y="1351"/>
                </a:lnTo>
                <a:lnTo>
                  <a:pt x="2792" y="1350"/>
                </a:lnTo>
                <a:lnTo>
                  <a:pt x="2739" y="1348"/>
                </a:lnTo>
                <a:lnTo>
                  <a:pt x="2687" y="1345"/>
                </a:lnTo>
                <a:lnTo>
                  <a:pt x="2637" y="1340"/>
                </a:lnTo>
                <a:lnTo>
                  <a:pt x="2544" y="1325"/>
                </a:lnTo>
                <a:lnTo>
                  <a:pt x="2500" y="1316"/>
                </a:lnTo>
                <a:lnTo>
                  <a:pt x="2458" y="1305"/>
                </a:lnTo>
                <a:lnTo>
                  <a:pt x="2417" y="1293"/>
                </a:lnTo>
                <a:lnTo>
                  <a:pt x="2379" y="1279"/>
                </a:lnTo>
                <a:lnTo>
                  <a:pt x="2343" y="1265"/>
                </a:lnTo>
                <a:lnTo>
                  <a:pt x="2309" y="1248"/>
                </a:lnTo>
                <a:lnTo>
                  <a:pt x="2276" y="1231"/>
                </a:lnTo>
                <a:lnTo>
                  <a:pt x="2245" y="1212"/>
                </a:lnTo>
                <a:lnTo>
                  <a:pt x="2217" y="1192"/>
                </a:lnTo>
                <a:lnTo>
                  <a:pt x="2189" y="1170"/>
                </a:lnTo>
                <a:lnTo>
                  <a:pt x="2164" y="1147"/>
                </a:lnTo>
                <a:lnTo>
                  <a:pt x="2141" y="1123"/>
                </a:lnTo>
                <a:lnTo>
                  <a:pt x="2119" y="1097"/>
                </a:lnTo>
                <a:lnTo>
                  <a:pt x="2099" y="1070"/>
                </a:lnTo>
                <a:lnTo>
                  <a:pt x="2081" y="1042"/>
                </a:lnTo>
                <a:lnTo>
                  <a:pt x="2064" y="1013"/>
                </a:lnTo>
                <a:lnTo>
                  <a:pt x="2049" y="982"/>
                </a:lnTo>
                <a:lnTo>
                  <a:pt x="2036" y="950"/>
                </a:lnTo>
                <a:lnTo>
                  <a:pt x="2025" y="917"/>
                </a:lnTo>
                <a:lnTo>
                  <a:pt x="2015" y="883"/>
                </a:lnTo>
                <a:lnTo>
                  <a:pt x="2007" y="847"/>
                </a:lnTo>
                <a:lnTo>
                  <a:pt x="2001" y="811"/>
                </a:lnTo>
                <a:lnTo>
                  <a:pt x="1996" y="772"/>
                </a:lnTo>
                <a:lnTo>
                  <a:pt x="1993" y="733"/>
                </a:lnTo>
                <a:lnTo>
                  <a:pt x="1992" y="693"/>
                </a:lnTo>
                <a:lnTo>
                  <a:pt x="1992" y="651"/>
                </a:lnTo>
                <a:lnTo>
                  <a:pt x="2000" y="326"/>
                </a:lnTo>
                <a:lnTo>
                  <a:pt x="1999" y="241"/>
                </a:lnTo>
                <a:lnTo>
                  <a:pt x="1995" y="171"/>
                </a:lnTo>
                <a:lnTo>
                  <a:pt x="1987" y="116"/>
                </a:lnTo>
                <a:lnTo>
                  <a:pt x="1978" y="73"/>
                </a:lnTo>
                <a:lnTo>
                  <a:pt x="1969" y="42"/>
                </a:lnTo>
                <a:lnTo>
                  <a:pt x="1960" y="21"/>
                </a:lnTo>
                <a:lnTo>
                  <a:pt x="1954" y="10"/>
                </a:lnTo>
                <a:lnTo>
                  <a:pt x="1951" y="6"/>
                </a:lnTo>
                <a:lnTo>
                  <a:pt x="2483" y="6"/>
                </a:lnTo>
                <a:lnTo>
                  <a:pt x="2475" y="21"/>
                </a:lnTo>
                <a:lnTo>
                  <a:pt x="2467" y="42"/>
                </a:lnTo>
                <a:lnTo>
                  <a:pt x="2458" y="73"/>
                </a:lnTo>
                <a:lnTo>
                  <a:pt x="2449" y="116"/>
                </a:lnTo>
                <a:lnTo>
                  <a:pt x="2441" y="171"/>
                </a:lnTo>
                <a:lnTo>
                  <a:pt x="2436" y="241"/>
                </a:lnTo>
                <a:lnTo>
                  <a:pt x="2434" y="326"/>
                </a:lnTo>
                <a:lnTo>
                  <a:pt x="2435" y="708"/>
                </a:lnTo>
                <a:lnTo>
                  <a:pt x="2436" y="755"/>
                </a:lnTo>
                <a:lnTo>
                  <a:pt x="2440" y="801"/>
                </a:lnTo>
                <a:lnTo>
                  <a:pt x="2445" y="848"/>
                </a:lnTo>
                <a:lnTo>
                  <a:pt x="2454" y="894"/>
                </a:lnTo>
                <a:lnTo>
                  <a:pt x="2465" y="938"/>
                </a:lnTo>
                <a:lnTo>
                  <a:pt x="2472" y="960"/>
                </a:lnTo>
                <a:lnTo>
                  <a:pt x="2481" y="981"/>
                </a:lnTo>
                <a:lnTo>
                  <a:pt x="2500" y="1022"/>
                </a:lnTo>
                <a:lnTo>
                  <a:pt x="2523" y="1061"/>
                </a:lnTo>
                <a:lnTo>
                  <a:pt x="2551" y="1096"/>
                </a:lnTo>
                <a:lnTo>
                  <a:pt x="2567" y="1113"/>
                </a:lnTo>
                <a:lnTo>
                  <a:pt x="2584" y="1128"/>
                </a:lnTo>
                <a:lnTo>
                  <a:pt x="2602" y="1143"/>
                </a:lnTo>
                <a:lnTo>
                  <a:pt x="2622" y="1157"/>
                </a:lnTo>
                <a:lnTo>
                  <a:pt x="2643" y="1169"/>
                </a:lnTo>
                <a:lnTo>
                  <a:pt x="2666" y="1181"/>
                </a:lnTo>
                <a:lnTo>
                  <a:pt x="2715" y="1200"/>
                </a:lnTo>
                <a:lnTo>
                  <a:pt x="2743" y="1208"/>
                </a:lnTo>
                <a:lnTo>
                  <a:pt x="2771" y="1215"/>
                </a:lnTo>
                <a:lnTo>
                  <a:pt x="2802" y="1220"/>
                </a:lnTo>
                <a:lnTo>
                  <a:pt x="2834" y="1224"/>
                </a:lnTo>
                <a:lnTo>
                  <a:pt x="2868" y="1226"/>
                </a:lnTo>
                <a:lnTo>
                  <a:pt x="2904" y="1227"/>
                </a:lnTo>
                <a:lnTo>
                  <a:pt x="2944" y="1226"/>
                </a:lnTo>
                <a:lnTo>
                  <a:pt x="2983" y="1224"/>
                </a:lnTo>
                <a:lnTo>
                  <a:pt x="3020" y="1219"/>
                </a:lnTo>
                <a:lnTo>
                  <a:pt x="3056" y="1214"/>
                </a:lnTo>
                <a:lnTo>
                  <a:pt x="3090" y="1206"/>
                </a:lnTo>
                <a:lnTo>
                  <a:pt x="3122" y="1197"/>
                </a:lnTo>
                <a:lnTo>
                  <a:pt x="3153" y="1187"/>
                </a:lnTo>
                <a:lnTo>
                  <a:pt x="3182" y="1175"/>
                </a:lnTo>
                <a:lnTo>
                  <a:pt x="3209" y="1162"/>
                </a:lnTo>
                <a:lnTo>
                  <a:pt x="3236" y="1147"/>
                </a:lnTo>
                <a:lnTo>
                  <a:pt x="3261" y="1131"/>
                </a:lnTo>
                <a:lnTo>
                  <a:pt x="3284" y="1114"/>
                </a:lnTo>
                <a:lnTo>
                  <a:pt x="3327" y="1075"/>
                </a:lnTo>
                <a:lnTo>
                  <a:pt x="3346" y="1054"/>
                </a:lnTo>
                <a:lnTo>
                  <a:pt x="3364" y="1032"/>
                </a:lnTo>
                <a:lnTo>
                  <a:pt x="3381" y="1009"/>
                </a:lnTo>
                <a:lnTo>
                  <a:pt x="3396" y="985"/>
                </a:lnTo>
                <a:lnTo>
                  <a:pt x="3410" y="960"/>
                </a:lnTo>
                <a:lnTo>
                  <a:pt x="3423" y="933"/>
                </a:lnTo>
                <a:lnTo>
                  <a:pt x="3446" y="878"/>
                </a:lnTo>
                <a:lnTo>
                  <a:pt x="3456" y="849"/>
                </a:lnTo>
                <a:lnTo>
                  <a:pt x="3464" y="819"/>
                </a:lnTo>
                <a:lnTo>
                  <a:pt x="3478" y="757"/>
                </a:lnTo>
                <a:lnTo>
                  <a:pt x="3488" y="692"/>
                </a:lnTo>
                <a:lnTo>
                  <a:pt x="3494" y="625"/>
                </a:lnTo>
                <a:lnTo>
                  <a:pt x="3497" y="555"/>
                </a:lnTo>
                <a:lnTo>
                  <a:pt x="3497" y="478"/>
                </a:lnTo>
                <a:lnTo>
                  <a:pt x="3498" y="324"/>
                </a:lnTo>
                <a:lnTo>
                  <a:pt x="3496" y="236"/>
                </a:lnTo>
                <a:lnTo>
                  <a:pt x="3494" y="199"/>
                </a:lnTo>
                <a:lnTo>
                  <a:pt x="3490" y="166"/>
                </a:lnTo>
                <a:lnTo>
                  <a:pt x="3482" y="110"/>
                </a:lnTo>
                <a:lnTo>
                  <a:pt x="3477" y="88"/>
                </a:lnTo>
                <a:lnTo>
                  <a:pt x="3472" y="68"/>
                </a:lnTo>
                <a:lnTo>
                  <a:pt x="3462" y="39"/>
                </a:lnTo>
                <a:lnTo>
                  <a:pt x="3454" y="19"/>
                </a:lnTo>
                <a:lnTo>
                  <a:pt x="3446" y="6"/>
                </a:lnTo>
                <a:lnTo>
                  <a:pt x="3679" y="6"/>
                </a:lnTo>
                <a:lnTo>
                  <a:pt x="3673" y="16"/>
                </a:lnTo>
                <a:lnTo>
                  <a:pt x="3667" y="30"/>
                </a:lnTo>
                <a:lnTo>
                  <a:pt x="3659" y="51"/>
                </a:lnTo>
                <a:lnTo>
                  <a:pt x="3651" y="80"/>
                </a:lnTo>
                <a:lnTo>
                  <a:pt x="3643" y="119"/>
                </a:lnTo>
                <a:lnTo>
                  <a:pt x="3636" y="168"/>
                </a:lnTo>
                <a:lnTo>
                  <a:pt x="3630" y="228"/>
                </a:lnTo>
                <a:lnTo>
                  <a:pt x="3630" y="326"/>
                </a:lnTo>
                <a:close/>
                <a:moveTo>
                  <a:pt x="1913" y="1297"/>
                </a:moveTo>
                <a:lnTo>
                  <a:pt x="1913" y="1327"/>
                </a:lnTo>
                <a:lnTo>
                  <a:pt x="1191" y="1329"/>
                </a:lnTo>
                <a:lnTo>
                  <a:pt x="1189" y="1321"/>
                </a:lnTo>
                <a:lnTo>
                  <a:pt x="1185" y="1312"/>
                </a:lnTo>
                <a:lnTo>
                  <a:pt x="1169" y="1284"/>
                </a:lnTo>
                <a:lnTo>
                  <a:pt x="1144" y="1249"/>
                </a:lnTo>
                <a:lnTo>
                  <a:pt x="1110" y="1206"/>
                </a:lnTo>
                <a:lnTo>
                  <a:pt x="1022" y="1106"/>
                </a:lnTo>
                <a:lnTo>
                  <a:pt x="971" y="1051"/>
                </a:lnTo>
                <a:lnTo>
                  <a:pt x="915" y="995"/>
                </a:lnTo>
                <a:lnTo>
                  <a:pt x="857" y="940"/>
                </a:lnTo>
                <a:lnTo>
                  <a:pt x="798" y="886"/>
                </a:lnTo>
                <a:lnTo>
                  <a:pt x="738" y="835"/>
                </a:lnTo>
                <a:lnTo>
                  <a:pt x="678" y="790"/>
                </a:lnTo>
                <a:lnTo>
                  <a:pt x="621" y="750"/>
                </a:lnTo>
                <a:lnTo>
                  <a:pt x="593" y="733"/>
                </a:lnTo>
                <a:lnTo>
                  <a:pt x="566" y="718"/>
                </a:lnTo>
                <a:lnTo>
                  <a:pt x="540" y="706"/>
                </a:lnTo>
                <a:lnTo>
                  <a:pt x="516" y="695"/>
                </a:lnTo>
                <a:lnTo>
                  <a:pt x="492" y="688"/>
                </a:lnTo>
                <a:lnTo>
                  <a:pt x="470" y="683"/>
                </a:lnTo>
                <a:lnTo>
                  <a:pt x="470" y="986"/>
                </a:lnTo>
                <a:lnTo>
                  <a:pt x="473" y="1075"/>
                </a:lnTo>
                <a:lnTo>
                  <a:pt x="475" y="1113"/>
                </a:lnTo>
                <a:lnTo>
                  <a:pt x="478" y="1148"/>
                </a:lnTo>
                <a:lnTo>
                  <a:pt x="486" y="1206"/>
                </a:lnTo>
                <a:lnTo>
                  <a:pt x="496" y="1251"/>
                </a:lnTo>
                <a:lnTo>
                  <a:pt x="505" y="1284"/>
                </a:lnTo>
                <a:lnTo>
                  <a:pt x="513" y="1307"/>
                </a:lnTo>
                <a:lnTo>
                  <a:pt x="521" y="1323"/>
                </a:lnTo>
                <a:lnTo>
                  <a:pt x="0" y="1323"/>
                </a:lnTo>
                <a:lnTo>
                  <a:pt x="8" y="1310"/>
                </a:lnTo>
                <a:lnTo>
                  <a:pt x="16" y="1290"/>
                </a:lnTo>
                <a:lnTo>
                  <a:pt x="25" y="1261"/>
                </a:lnTo>
                <a:lnTo>
                  <a:pt x="35" y="1219"/>
                </a:lnTo>
                <a:lnTo>
                  <a:pt x="43" y="1163"/>
                </a:lnTo>
                <a:lnTo>
                  <a:pt x="49" y="1093"/>
                </a:lnTo>
                <a:lnTo>
                  <a:pt x="51" y="1005"/>
                </a:lnTo>
                <a:lnTo>
                  <a:pt x="56" y="324"/>
                </a:lnTo>
                <a:lnTo>
                  <a:pt x="54" y="236"/>
                </a:lnTo>
                <a:lnTo>
                  <a:pt x="48" y="166"/>
                </a:lnTo>
                <a:lnTo>
                  <a:pt x="39" y="110"/>
                </a:lnTo>
                <a:lnTo>
                  <a:pt x="28" y="68"/>
                </a:lnTo>
                <a:lnTo>
                  <a:pt x="18" y="39"/>
                </a:lnTo>
                <a:lnTo>
                  <a:pt x="9" y="19"/>
                </a:lnTo>
                <a:lnTo>
                  <a:pt x="2" y="9"/>
                </a:lnTo>
                <a:lnTo>
                  <a:pt x="0" y="6"/>
                </a:lnTo>
                <a:lnTo>
                  <a:pt x="521" y="6"/>
                </a:lnTo>
                <a:lnTo>
                  <a:pt x="513" y="20"/>
                </a:lnTo>
                <a:lnTo>
                  <a:pt x="505" y="39"/>
                </a:lnTo>
                <a:lnTo>
                  <a:pt x="496" y="69"/>
                </a:lnTo>
                <a:lnTo>
                  <a:pt x="486" y="111"/>
                </a:lnTo>
                <a:lnTo>
                  <a:pt x="478" y="166"/>
                </a:lnTo>
                <a:lnTo>
                  <a:pt x="473" y="238"/>
                </a:lnTo>
                <a:lnTo>
                  <a:pt x="470" y="326"/>
                </a:lnTo>
                <a:lnTo>
                  <a:pt x="470" y="604"/>
                </a:lnTo>
                <a:lnTo>
                  <a:pt x="540" y="569"/>
                </a:lnTo>
                <a:lnTo>
                  <a:pt x="616" y="529"/>
                </a:lnTo>
                <a:lnTo>
                  <a:pt x="779" y="439"/>
                </a:lnTo>
                <a:lnTo>
                  <a:pt x="947" y="340"/>
                </a:lnTo>
                <a:lnTo>
                  <a:pt x="1111" y="241"/>
                </a:lnTo>
                <a:lnTo>
                  <a:pt x="1257" y="150"/>
                </a:lnTo>
                <a:lnTo>
                  <a:pt x="1376" y="75"/>
                </a:lnTo>
                <a:lnTo>
                  <a:pt x="1484" y="6"/>
                </a:lnTo>
                <a:lnTo>
                  <a:pt x="1797" y="2"/>
                </a:lnTo>
                <a:lnTo>
                  <a:pt x="1797" y="32"/>
                </a:lnTo>
                <a:lnTo>
                  <a:pt x="1764" y="35"/>
                </a:lnTo>
                <a:lnTo>
                  <a:pt x="1727" y="42"/>
                </a:lnTo>
                <a:lnTo>
                  <a:pt x="1687" y="53"/>
                </a:lnTo>
                <a:lnTo>
                  <a:pt x="1644" y="69"/>
                </a:lnTo>
                <a:lnTo>
                  <a:pt x="1598" y="89"/>
                </a:lnTo>
                <a:lnTo>
                  <a:pt x="1548" y="112"/>
                </a:lnTo>
                <a:lnTo>
                  <a:pt x="1440" y="169"/>
                </a:lnTo>
                <a:lnTo>
                  <a:pt x="1321" y="238"/>
                </a:lnTo>
                <a:lnTo>
                  <a:pt x="1192" y="316"/>
                </a:lnTo>
                <a:lnTo>
                  <a:pt x="907" y="493"/>
                </a:lnTo>
                <a:lnTo>
                  <a:pt x="1014" y="597"/>
                </a:lnTo>
                <a:lnTo>
                  <a:pt x="1143" y="720"/>
                </a:lnTo>
                <a:lnTo>
                  <a:pt x="1286" y="851"/>
                </a:lnTo>
                <a:lnTo>
                  <a:pt x="1434" y="982"/>
                </a:lnTo>
                <a:lnTo>
                  <a:pt x="1507" y="1044"/>
                </a:lnTo>
                <a:lnTo>
                  <a:pt x="1579" y="1101"/>
                </a:lnTo>
                <a:lnTo>
                  <a:pt x="1648" y="1154"/>
                </a:lnTo>
                <a:lnTo>
                  <a:pt x="1681" y="1178"/>
                </a:lnTo>
                <a:lnTo>
                  <a:pt x="1713" y="1200"/>
                </a:lnTo>
                <a:lnTo>
                  <a:pt x="1773" y="1239"/>
                </a:lnTo>
                <a:lnTo>
                  <a:pt x="1827" y="1269"/>
                </a:lnTo>
                <a:lnTo>
                  <a:pt x="1874" y="1288"/>
                </a:lnTo>
                <a:lnTo>
                  <a:pt x="1895" y="1294"/>
                </a:lnTo>
                <a:lnTo>
                  <a:pt x="1913" y="1297"/>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fi-FI" noProof="0" dirty="0"/>
          </a:p>
        </p:txBody>
      </p:sp>
    </p:spTree>
    <p:extLst>
      <p:ext uri="{BB962C8B-B14F-4D97-AF65-F5344CB8AC3E}">
        <p14:creationId xmlns:p14="http://schemas.microsoft.com/office/powerpoint/2010/main" val="3487164627"/>
      </p:ext>
    </p:extLst>
  </p:cSld>
  <p:clrMap bg1="lt1" tx1="dk1" bg2="lt2" tx2="dk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2" r:id="rId6"/>
    <p:sldLayoutId id="2147483903" r:id="rId7"/>
    <p:sldLayoutId id="2147483904" r:id="rId8"/>
    <p:sldLayoutId id="2147483905" r:id="rId9"/>
    <p:sldLayoutId id="2147483906" r:id="rId10"/>
    <p:sldLayoutId id="2147483907" r:id="rId11"/>
    <p:sldLayoutId id="2147483908" r:id="rId12"/>
    <p:sldLayoutId id="2147483909" r:id="rId13"/>
    <p:sldLayoutId id="2147483910" r:id="rId14"/>
    <p:sldLayoutId id="2147483911" r:id="rId15"/>
    <p:sldLayoutId id="2147483912" r:id="rId16"/>
    <p:sldLayoutId id="2147483913" r:id="rId17"/>
    <p:sldLayoutId id="2147483914" r:id="rId18"/>
    <p:sldLayoutId id="2147483915" r:id="rId19"/>
    <p:sldLayoutId id="2147483916" r:id="rId20"/>
    <p:sldLayoutId id="2147483917" r:id="rId21"/>
    <p:sldLayoutId id="2147483918" r:id="rId22"/>
    <p:sldLayoutId id="2147483919" r:id="rId23"/>
    <p:sldLayoutId id="2147483920" r:id="rId24"/>
    <p:sldLayoutId id="2147483921" r:id="rId25"/>
    <p:sldLayoutId id="2147483922" r:id="rId26"/>
    <p:sldLayoutId id="2147483923" r:id="rId27"/>
    <p:sldLayoutId id="2147483924" r:id="rId28"/>
    <p:sldLayoutId id="2147483925" r:id="rId29"/>
    <p:sldLayoutId id="2147483926" r:id="rId30"/>
    <p:sldLayoutId id="2147483927" r:id="rId31"/>
    <p:sldLayoutId id="2147483928" r:id="rId32"/>
    <p:sldLayoutId id="2147483929" r:id="rId33"/>
    <p:sldLayoutId id="2147483930" r:id="rId34"/>
    <p:sldLayoutId id="2147483931" r:id="rId35"/>
    <p:sldLayoutId id="2147483932" r:id="rId36"/>
    <p:sldLayoutId id="2147483933" r:id="rId37"/>
    <p:sldLayoutId id="2147483934" r:id="rId38"/>
    <p:sldLayoutId id="2147483935" r:id="rId39"/>
    <p:sldLayoutId id="2147483936" r:id="rId40"/>
    <p:sldLayoutId id="2147483937" r:id="rId41"/>
    <p:sldLayoutId id="2147483938" r:id="rId42"/>
    <p:sldLayoutId id="2147483939" r:id="rId43"/>
    <p:sldLayoutId id="2147483940" r:id="rId44"/>
    <p:sldLayoutId id="2147483941" r:id="rId45"/>
    <p:sldLayoutId id="2147483942" r:id="rId46"/>
    <p:sldLayoutId id="2147483943" r:id="rId47"/>
    <p:sldLayoutId id="2147483944" r:id="rId48"/>
    <p:sldLayoutId id="2147483945" r:id="rId49"/>
    <p:sldLayoutId id="2147483946" r:id="rId50"/>
    <p:sldLayoutId id="2147483947" r:id="rId51"/>
    <p:sldLayoutId id="2147483948" r:id="rId52"/>
    <p:sldLayoutId id="2147483949" r:id="rId53"/>
    <p:sldLayoutId id="2147483950" r:id="rId54"/>
    <p:sldLayoutId id="2147483951" r:id="rId55"/>
    <p:sldLayoutId id="2147483952" r:id="rId56"/>
    <p:sldLayoutId id="2147483953" r:id="rId57"/>
    <p:sldLayoutId id="2147483954" r:id="rId58"/>
    <p:sldLayoutId id="2147483955" r:id="rId59"/>
    <p:sldLayoutId id="2147483956" r:id="rId60"/>
    <p:sldLayoutId id="2147483957" r:id="rId61"/>
    <p:sldLayoutId id="2147483958" r:id="rId62"/>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4pPr>
      <a:lvl5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5pPr>
      <a:lvl6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6pPr>
      <a:lvl7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7pPr>
      <a:lvl8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8pPr>
      <a:lvl9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7.xml"/></Relationships>
</file>

<file path=ppt/slides/_rels/slide1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380.xml"/></Relationships>
</file>

<file path=ppt/slides/_rels/slide1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25.xml"/></Relationships>
</file>

<file path=ppt/slides/_rels/slide12.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image" Target="../media/image87.png"/><Relationship Id="rId1" Type="http://schemas.openxmlformats.org/officeDocument/2006/relationships/slideLayout" Target="../slideLayouts/slideLayout225.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1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23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9.xml.rels><?xml version="1.0" encoding="UTF-8" standalone="yes"?>
<Relationships xmlns="http://schemas.openxmlformats.org/package/2006/relationships"><Relationship Id="rId2" Type="http://schemas.openxmlformats.org/officeDocument/2006/relationships/hyperlink" Target="https://ec.europa.eu/social/main.jsp?langId=en&amp;catId=89&amp;newsId=10117&amp;furtherNews=yes" TargetMode="External"/><Relationship Id="rId1" Type="http://schemas.openxmlformats.org/officeDocument/2006/relationships/slideLayout" Target="../slideLayouts/slideLayout17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0.xml.rels><?xml version="1.0" encoding="UTF-8" standalone="yes"?>
<Relationships xmlns="http://schemas.openxmlformats.org/package/2006/relationships"><Relationship Id="rId2" Type="http://schemas.openxmlformats.org/officeDocument/2006/relationships/hyperlink" Target="http://urn.fi/URN:ISBN:978-952-327-884-4" TargetMode="External"/><Relationship Id="rId1" Type="http://schemas.openxmlformats.org/officeDocument/2006/relationships/slideLayout" Target="../slideLayouts/slideLayout176.xml"/></Relationships>
</file>

<file path=ppt/slides/_rels/slide21.xml.rels><?xml version="1.0" encoding="UTF-8" standalone="yes"?>
<Relationships xmlns="http://schemas.openxmlformats.org/package/2006/relationships"><Relationship Id="rId2" Type="http://schemas.openxmlformats.org/officeDocument/2006/relationships/hyperlink" Target="https://tem.fi/-/yhteiskunnallisten-yritysten-osaamiskeskus-aloittaa-toimintansa" TargetMode="External"/><Relationship Id="rId1" Type="http://schemas.openxmlformats.org/officeDocument/2006/relationships/slideLayout" Target="../slideLayouts/slideLayout17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2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95.tiff"/><Relationship Id="rId7" Type="http://schemas.openxmlformats.org/officeDocument/2006/relationships/image" Target="../media/image99.png"/><Relationship Id="rId2" Type="http://schemas.openxmlformats.org/officeDocument/2006/relationships/notesSlide" Target="../notesSlides/notesSlide3.xml"/><Relationship Id="rId1" Type="http://schemas.openxmlformats.org/officeDocument/2006/relationships/slideLayout" Target="../slideLayouts/slideLayout187.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 Id="rId9" Type="http://schemas.openxmlformats.org/officeDocument/2006/relationships/image" Target="../media/image101.png"/></Relationships>
</file>

<file path=ppt/slides/_rels/slide2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17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hyperlink" Target="mailto:kokonaisarkkitehtuuri@kuntaliitto.fi" TargetMode="External"/><Relationship Id="rId1" Type="http://schemas.openxmlformats.org/officeDocument/2006/relationships/slideLayout" Target="../slideLayouts/slideLayout19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325.xml"/></Relationships>
</file>

<file path=ppt/slides/_rels/slide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xml"/><Relationship Id="rId1" Type="http://schemas.openxmlformats.org/officeDocument/2006/relationships/slideLayout" Target="../slideLayouts/slideLayout380.xml"/><Relationship Id="rId4" Type="http://schemas.openxmlformats.org/officeDocument/2006/relationships/image" Target="../media/image80.png"/></Relationships>
</file>

<file path=ppt/slides/_rels/slide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xml"/><Relationship Id="rId1" Type="http://schemas.openxmlformats.org/officeDocument/2006/relationships/slideLayout" Target="../slideLayouts/slideLayout380.xml"/><Relationship Id="rId5" Type="http://schemas.openxmlformats.org/officeDocument/2006/relationships/image" Target="../media/image83.png"/><Relationship Id="rId4" Type="http://schemas.openxmlformats.org/officeDocument/2006/relationships/image" Target="../media/image82.png"/></Relationships>
</file>

<file path=ppt/slides/_rels/slide9.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3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numeron paikkamerkki 1">
            <a:extLst>
              <a:ext uri="{FF2B5EF4-FFF2-40B4-BE49-F238E27FC236}">
                <a16:creationId xmlns:a16="http://schemas.microsoft.com/office/drawing/2014/main" id="{B9ECD1F4-8934-42C5-8BD6-CD2C4D49ED03}"/>
              </a:ext>
            </a:extLst>
          </p:cNvPr>
          <p:cNvSpPr>
            <a:spLocks noGrp="1"/>
          </p:cNvSpPr>
          <p:nvPr>
            <p:ph type="sldNum" sz="quarter" idx="12"/>
          </p:nvPr>
        </p:nvSpPr>
        <p:spPr/>
        <p:txBody>
          <a:bodyPr/>
          <a:lstStyle/>
          <a:p>
            <a:fld id="{0861148C-697E-4B67-BDAA-872F34DF1106}" type="slidenum">
              <a:rPr lang="fi-FI" smtClean="0"/>
              <a:t>1</a:t>
            </a:fld>
            <a:endParaRPr lang="fi-FI"/>
          </a:p>
        </p:txBody>
      </p:sp>
      <p:pic>
        <p:nvPicPr>
          <p:cNvPr id="3" name="Kuva 2">
            <a:extLst>
              <a:ext uri="{FF2B5EF4-FFF2-40B4-BE49-F238E27FC236}">
                <a16:creationId xmlns:a16="http://schemas.microsoft.com/office/drawing/2014/main" id="{806E5D90-663E-45FD-9D16-1F3B3BCE288F}"/>
              </a:ext>
            </a:extLst>
          </p:cNvPr>
          <p:cNvPicPr>
            <a:picLocks noChangeAspect="1"/>
          </p:cNvPicPr>
          <p:nvPr/>
        </p:nvPicPr>
        <p:blipFill>
          <a:blip r:embed="rId2"/>
          <a:stretch>
            <a:fillRect/>
          </a:stretch>
        </p:blipFill>
        <p:spPr>
          <a:xfrm>
            <a:off x="804545" y="1628800"/>
            <a:ext cx="10582909" cy="3312368"/>
          </a:xfrm>
          <a:prstGeom prst="rect">
            <a:avLst/>
          </a:prstGeom>
        </p:spPr>
      </p:pic>
    </p:spTree>
    <p:extLst>
      <p:ext uri="{BB962C8B-B14F-4D97-AF65-F5344CB8AC3E}">
        <p14:creationId xmlns:p14="http://schemas.microsoft.com/office/powerpoint/2010/main" val="247786930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tsikko 3">
            <a:extLst>
              <a:ext uri="{FF2B5EF4-FFF2-40B4-BE49-F238E27FC236}">
                <a16:creationId xmlns:a16="http://schemas.microsoft.com/office/drawing/2014/main" id="{CD5F2610-5DA5-41B2-A03A-8691B9FD4CFA}"/>
              </a:ext>
            </a:extLst>
          </p:cNvPr>
          <p:cNvSpPr>
            <a:spLocks noGrp="1"/>
          </p:cNvSpPr>
          <p:nvPr>
            <p:ph type="title"/>
          </p:nvPr>
        </p:nvSpPr>
        <p:spPr>
          <a:xfrm>
            <a:off x="839416" y="1484783"/>
            <a:ext cx="6336704" cy="1008113"/>
          </a:xfrm>
        </p:spPr>
        <p:txBody>
          <a:bodyPr/>
          <a:lstStyle/>
          <a:p>
            <a:r>
              <a:rPr lang="fi-FI" sz="4400" i="1" dirty="0"/>
              <a:t>Tiekartta näkymä  </a:t>
            </a:r>
            <a:r>
              <a:rPr lang="fi-FI" sz="3200" b="1" i="1" dirty="0">
                <a:solidFill>
                  <a:srgbClr val="00B0F0"/>
                </a:solidFill>
              </a:rPr>
              <a:t> </a:t>
            </a:r>
            <a:endParaRPr lang="fi-FI" sz="4400" i="1" dirty="0">
              <a:solidFill>
                <a:srgbClr val="00B0F0"/>
              </a:solidFill>
            </a:endParaRPr>
          </a:p>
        </p:txBody>
      </p:sp>
      <p:pic>
        <p:nvPicPr>
          <p:cNvPr id="5" name="Kuva 4" descr="Kuva, joka sisältää kohteen LEGO, lelu&#10;&#10;Kuvaus luotu automaattisesti">
            <a:extLst>
              <a:ext uri="{FF2B5EF4-FFF2-40B4-BE49-F238E27FC236}">
                <a16:creationId xmlns:a16="http://schemas.microsoft.com/office/drawing/2014/main" id="{5998C3EC-2EB8-4A0F-8FEF-F0D22ACDDD8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656" r="4480"/>
          <a:stretch/>
        </p:blipFill>
        <p:spPr>
          <a:xfrm>
            <a:off x="870074" y="2486595"/>
            <a:ext cx="6666086" cy="3888237"/>
          </a:xfrm>
          <a:prstGeom prst="rect">
            <a:avLst/>
          </a:prstGeom>
          <a:noFill/>
        </p:spPr>
      </p:pic>
      <p:sp>
        <p:nvSpPr>
          <p:cNvPr id="7" name="Sisällön paikkamerkki 12">
            <a:extLst>
              <a:ext uri="{FF2B5EF4-FFF2-40B4-BE49-F238E27FC236}">
                <a16:creationId xmlns:a16="http://schemas.microsoft.com/office/drawing/2014/main" id="{B79D86D5-33D2-406A-A5AA-CB547A70E754}"/>
              </a:ext>
            </a:extLst>
          </p:cNvPr>
          <p:cNvSpPr txBox="1">
            <a:spLocks/>
          </p:cNvSpPr>
          <p:nvPr/>
        </p:nvSpPr>
        <p:spPr>
          <a:xfrm>
            <a:off x="983431" y="5733256"/>
            <a:ext cx="6480721" cy="466675"/>
          </a:xfrm>
          <a:prstGeom prst="rect">
            <a:avLst/>
          </a:prstGeom>
          <a:noFill/>
        </p:spPr>
        <p:txBody>
          <a:bodyPr vert="horz" lIns="216000" tIns="216000" rIns="216000" bIns="216000" rtlCol="0" anchor="t" anchorCtr="0">
            <a:noAutofit/>
          </a:bodyPr>
          <a:lstStyle>
            <a:lvl1pPr marL="0" indent="0" algn="l" defTabSz="914400" rtl="0" eaLnBrk="1" latinLnBrk="0" hangingPunct="1">
              <a:lnSpc>
                <a:spcPct val="100000"/>
              </a:lnSpc>
              <a:spcBef>
                <a:spcPts val="800"/>
              </a:spcBef>
              <a:buClr>
                <a:schemeClr val="accent3"/>
              </a:buClr>
              <a:buFontTx/>
              <a:buNone/>
              <a:defRPr sz="2000" kern="1200">
                <a:solidFill>
                  <a:schemeClr val="tx1"/>
                </a:solidFill>
                <a:latin typeface="Work Sans SemiBold" panose="00000700000000000000" pitchFamily="2" charset="0"/>
                <a:ea typeface="+mn-ea"/>
                <a:cs typeface="+mn-cs"/>
              </a:defRPr>
            </a:lvl1pPr>
            <a:lvl2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2pPr>
            <a:lvl3pPr marL="0" indent="0" algn="just" defTabSz="914400" rtl="0" eaLnBrk="1" latinLnBrk="0" hangingPunct="1">
              <a:lnSpc>
                <a:spcPct val="100000"/>
              </a:lnSpc>
              <a:spcBef>
                <a:spcPts val="200"/>
              </a:spcBef>
              <a:buClr>
                <a:schemeClr val="accent3"/>
              </a:buClr>
              <a:buFontTx/>
              <a:buNone/>
              <a:defRPr sz="1400" kern="1200">
                <a:solidFill>
                  <a:schemeClr val="tx1"/>
                </a:solidFill>
                <a:latin typeface="+mn-lt"/>
                <a:ea typeface="+mn-ea"/>
                <a:cs typeface="+mn-cs"/>
              </a:defRPr>
            </a:lvl3pPr>
            <a:lvl4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4pPr>
            <a:lvl5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5pPr>
            <a:lvl6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6pPr>
            <a:lvl7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7pPr>
            <a:lvl8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8pPr>
            <a:lvl9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800"/>
              </a:spcBef>
              <a:spcAft>
                <a:spcPts val="0"/>
              </a:spcAft>
              <a:buClr>
                <a:srgbClr val="923468"/>
              </a:buClr>
              <a:buSzTx/>
              <a:buFontTx/>
              <a:buNone/>
              <a:tabLst/>
              <a:defRPr/>
            </a:pPr>
            <a:r>
              <a:rPr kumimoji="0" lang="fi-FI" sz="1200" b="0" i="0" u="none" strike="noStrike" kern="1200" cap="none" spc="0" normalizeH="0" baseline="0" noProof="0" dirty="0">
                <a:ln>
                  <a:noFill/>
                </a:ln>
                <a:solidFill>
                  <a:srgbClr val="104264"/>
                </a:solidFill>
                <a:effectLst/>
                <a:uLnTx/>
                <a:uFillTx/>
                <a:latin typeface="Work Sans SemiBold" panose="00000700000000000000" pitchFamily="2" charset="0"/>
                <a:ea typeface="+mn-ea"/>
                <a:cs typeface="+mn-cs"/>
              </a:rPr>
              <a:t>Työllisyyden ja yritysten kasvua tukevat julkiset palvelut osaksi kuntien työllisyys- ja elinvoimatehtäviä 2024. </a:t>
            </a:r>
          </a:p>
        </p:txBody>
      </p:sp>
      <p:sp>
        <p:nvSpPr>
          <p:cNvPr id="6" name="Tekstiruutu 5">
            <a:extLst>
              <a:ext uri="{FF2B5EF4-FFF2-40B4-BE49-F238E27FC236}">
                <a16:creationId xmlns:a16="http://schemas.microsoft.com/office/drawing/2014/main" id="{7428BEFD-3FD7-402B-9EEA-3B9A1A9064F7}"/>
              </a:ext>
            </a:extLst>
          </p:cNvPr>
          <p:cNvSpPr txBox="1"/>
          <p:nvPr/>
        </p:nvSpPr>
        <p:spPr>
          <a:xfrm>
            <a:off x="8760296" y="3212976"/>
            <a:ext cx="3431704" cy="2308324"/>
          </a:xfrm>
          <a:prstGeom prst="rect">
            <a:avLst/>
          </a:prstGeom>
          <a:noFill/>
        </p:spPr>
        <p:txBody>
          <a:bodyPr wrap="square">
            <a:spAutoFit/>
          </a:bodyPr>
          <a:lstStyle/>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kommunikaatio</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seuranta</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muutostenarviointi</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vaikutustenarviointi</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ohjaus vs. hallinta</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väline</a:t>
            </a:r>
          </a:p>
        </p:txBody>
      </p:sp>
    </p:spTree>
    <p:extLst>
      <p:ext uri="{BB962C8B-B14F-4D97-AF65-F5344CB8AC3E}">
        <p14:creationId xmlns:p14="http://schemas.microsoft.com/office/powerpoint/2010/main" val="34238509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ian numeron paikkamerkki 2">
            <a:extLst>
              <a:ext uri="{FF2B5EF4-FFF2-40B4-BE49-F238E27FC236}">
                <a16:creationId xmlns:a16="http://schemas.microsoft.com/office/drawing/2014/main" id="{9FA0B0CE-A7A5-4009-9A83-F720FAC73C9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pic>
        <p:nvPicPr>
          <p:cNvPr id="7" name="Kuva 6">
            <a:extLst>
              <a:ext uri="{FF2B5EF4-FFF2-40B4-BE49-F238E27FC236}">
                <a16:creationId xmlns:a16="http://schemas.microsoft.com/office/drawing/2014/main" id="{EF30F223-4DE0-4FAB-9E83-BB9036737A67}"/>
              </a:ext>
            </a:extLst>
          </p:cNvPr>
          <p:cNvPicPr>
            <a:picLocks noChangeAspect="1"/>
          </p:cNvPicPr>
          <p:nvPr/>
        </p:nvPicPr>
        <p:blipFill>
          <a:blip r:embed="rId2"/>
          <a:stretch>
            <a:fillRect/>
          </a:stretch>
        </p:blipFill>
        <p:spPr>
          <a:xfrm>
            <a:off x="335360" y="303803"/>
            <a:ext cx="11593288" cy="6473140"/>
          </a:xfrm>
          <a:prstGeom prst="rect">
            <a:avLst/>
          </a:prstGeom>
        </p:spPr>
      </p:pic>
      <p:sp>
        <p:nvSpPr>
          <p:cNvPr id="6" name="Ellipsi 5">
            <a:extLst>
              <a:ext uri="{FF2B5EF4-FFF2-40B4-BE49-F238E27FC236}">
                <a16:creationId xmlns:a16="http://schemas.microsoft.com/office/drawing/2014/main" id="{00DC2B75-F8DF-4443-B56A-8D974D91FB5F}"/>
              </a:ext>
            </a:extLst>
          </p:cNvPr>
          <p:cNvSpPr/>
          <p:nvPr/>
        </p:nvSpPr>
        <p:spPr>
          <a:xfrm>
            <a:off x="3071664" y="3182616"/>
            <a:ext cx="1296144" cy="492767"/>
          </a:xfrm>
          <a:prstGeom prst="ellipse">
            <a:avLst/>
          </a:prstGeom>
          <a:no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Tree>
    <p:extLst>
      <p:ext uri="{BB962C8B-B14F-4D97-AF65-F5344CB8AC3E}">
        <p14:creationId xmlns:p14="http://schemas.microsoft.com/office/powerpoint/2010/main" val="1792856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Kuva 14">
            <a:extLst>
              <a:ext uri="{FF2B5EF4-FFF2-40B4-BE49-F238E27FC236}">
                <a16:creationId xmlns:a16="http://schemas.microsoft.com/office/drawing/2014/main" id="{74BA4E2F-94C5-4E47-8732-99DA75BCF6B8}"/>
              </a:ext>
            </a:extLst>
          </p:cNvPr>
          <p:cNvPicPr>
            <a:picLocks noChangeAspect="1"/>
          </p:cNvPicPr>
          <p:nvPr/>
        </p:nvPicPr>
        <p:blipFill>
          <a:blip r:embed="rId2"/>
          <a:stretch>
            <a:fillRect/>
          </a:stretch>
        </p:blipFill>
        <p:spPr>
          <a:xfrm>
            <a:off x="7247358" y="302730"/>
            <a:ext cx="4726704" cy="2694221"/>
          </a:xfrm>
          <a:prstGeom prst="rect">
            <a:avLst/>
          </a:prstGeom>
          <a:noFill/>
          <a:ln>
            <a:noFill/>
          </a:ln>
        </p:spPr>
      </p:pic>
      <p:sp>
        <p:nvSpPr>
          <p:cNvPr id="2" name="Otsikko 1">
            <a:extLst>
              <a:ext uri="{FF2B5EF4-FFF2-40B4-BE49-F238E27FC236}">
                <a16:creationId xmlns:a16="http://schemas.microsoft.com/office/drawing/2014/main" id="{C05FB7BE-E6A6-49B4-BF72-C1A2CEF7E471}"/>
              </a:ext>
            </a:extLst>
          </p:cNvPr>
          <p:cNvSpPr>
            <a:spLocks noGrp="1"/>
          </p:cNvSpPr>
          <p:nvPr>
            <p:ph type="title"/>
          </p:nvPr>
        </p:nvSpPr>
        <p:spPr>
          <a:xfrm>
            <a:off x="206962" y="135444"/>
            <a:ext cx="10658475" cy="304292"/>
          </a:xfrm>
        </p:spPr>
        <p:txBody>
          <a:bodyPr/>
          <a:lstStyle/>
          <a:p>
            <a:r>
              <a:rPr lang="fi-FI" i="1" dirty="0"/>
              <a:t>Iso Kuva </a:t>
            </a:r>
          </a:p>
        </p:txBody>
      </p:sp>
      <p:sp>
        <p:nvSpPr>
          <p:cNvPr id="3" name="Dian numeron paikkamerkki 2">
            <a:extLst>
              <a:ext uri="{FF2B5EF4-FFF2-40B4-BE49-F238E27FC236}">
                <a16:creationId xmlns:a16="http://schemas.microsoft.com/office/drawing/2014/main" id="{9FA0B0CE-A7A5-4009-9A83-F720FAC73C9C}"/>
              </a:ext>
            </a:extLst>
          </p:cNvPr>
          <p:cNvSpPr>
            <a:spLocks noGrp="1"/>
          </p:cNvSpPr>
          <p:nvPr>
            <p:ph type="sldNum" sz="quarter" idx="12"/>
          </p:nvPr>
        </p:nvSpPr>
        <p:spPr>
          <a:xfrm>
            <a:off x="1191855" y="6373929"/>
            <a:ext cx="509717" cy="22549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
        <p:nvSpPr>
          <p:cNvPr id="4" name="Kuvaselite: Taipunut viiva, reuna ja korostuspalkki 3">
            <a:extLst>
              <a:ext uri="{FF2B5EF4-FFF2-40B4-BE49-F238E27FC236}">
                <a16:creationId xmlns:a16="http://schemas.microsoft.com/office/drawing/2014/main" id="{6A5EAD3D-9F07-49D7-9838-2E881A797E90}"/>
              </a:ext>
            </a:extLst>
          </p:cNvPr>
          <p:cNvSpPr/>
          <p:nvPr/>
        </p:nvSpPr>
        <p:spPr>
          <a:xfrm flipH="1">
            <a:off x="616435" y="805434"/>
            <a:ext cx="3308225" cy="5938004"/>
          </a:xfrm>
          <a:prstGeom prst="accentBorderCallout2">
            <a:avLst>
              <a:gd name="adj1" fmla="val 45103"/>
              <a:gd name="adj2" fmla="val -2752"/>
              <a:gd name="adj3" fmla="val 45068"/>
              <a:gd name="adj4" fmla="val -16157"/>
              <a:gd name="adj5" fmla="val 45055"/>
              <a:gd name="adj6" fmla="val -37862"/>
            </a:avLst>
          </a:prstGeom>
          <a:noFill/>
          <a:ln>
            <a:solidFill>
              <a:srgbClr val="923468"/>
            </a:solidFill>
            <a:prstDash val="lgDash"/>
            <a:headEnd type="diamond"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6" name="Ellipsi 5">
            <a:extLst>
              <a:ext uri="{FF2B5EF4-FFF2-40B4-BE49-F238E27FC236}">
                <a16:creationId xmlns:a16="http://schemas.microsoft.com/office/drawing/2014/main" id="{00DC2B75-F8DF-4443-B56A-8D974D91FB5F}"/>
              </a:ext>
            </a:extLst>
          </p:cNvPr>
          <p:cNvSpPr/>
          <p:nvPr/>
        </p:nvSpPr>
        <p:spPr>
          <a:xfrm>
            <a:off x="8400256" y="1484784"/>
            <a:ext cx="504056" cy="216024"/>
          </a:xfrm>
          <a:prstGeom prst="ellipse">
            <a:avLst/>
          </a:prstGeom>
          <a:noFill/>
          <a:ln w="19050">
            <a:solidFill>
              <a:srgbClr val="0070C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8" name="Tekstiruutu 7">
            <a:extLst>
              <a:ext uri="{FF2B5EF4-FFF2-40B4-BE49-F238E27FC236}">
                <a16:creationId xmlns:a16="http://schemas.microsoft.com/office/drawing/2014/main" id="{4D720EB3-38A1-427A-B28E-7FA354C785C0}"/>
              </a:ext>
            </a:extLst>
          </p:cNvPr>
          <p:cNvSpPr txBox="1"/>
          <p:nvPr/>
        </p:nvSpPr>
        <p:spPr>
          <a:xfrm>
            <a:off x="2495600" y="136149"/>
            <a:ext cx="4487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1" u="none" strike="noStrike" kern="1200" cap="none" spc="0" normalizeH="0" baseline="0" noProof="0" dirty="0">
                <a:ln>
                  <a:noFill/>
                </a:ln>
                <a:solidFill>
                  <a:srgbClr val="0070C0"/>
                </a:solidFill>
                <a:effectLst/>
                <a:uLnTx/>
                <a:uFillTx/>
                <a:latin typeface="Work Sans"/>
                <a:ea typeface="+mn-ea"/>
                <a:cs typeface="+mn-cs"/>
              </a:rPr>
              <a:t>oma ’metro-karttansa’ !</a:t>
            </a:r>
          </a:p>
        </p:txBody>
      </p:sp>
      <p:pic>
        <p:nvPicPr>
          <p:cNvPr id="12" name="Kuva 11">
            <a:extLst>
              <a:ext uri="{FF2B5EF4-FFF2-40B4-BE49-F238E27FC236}">
                <a16:creationId xmlns:a16="http://schemas.microsoft.com/office/drawing/2014/main" id="{9C1AD31B-D2B2-427F-B6BE-B3AF921873DE}"/>
              </a:ext>
            </a:extLst>
          </p:cNvPr>
          <p:cNvPicPr>
            <a:picLocks noChangeAspect="1"/>
          </p:cNvPicPr>
          <p:nvPr/>
        </p:nvPicPr>
        <p:blipFill>
          <a:blip r:embed="rId3"/>
          <a:stretch>
            <a:fillRect/>
          </a:stretch>
        </p:blipFill>
        <p:spPr>
          <a:xfrm>
            <a:off x="695400" y="812983"/>
            <a:ext cx="3089388" cy="1655406"/>
          </a:xfrm>
          <a:prstGeom prst="rect">
            <a:avLst/>
          </a:prstGeom>
        </p:spPr>
      </p:pic>
      <p:pic>
        <p:nvPicPr>
          <p:cNvPr id="13" name="Kuva 12">
            <a:extLst>
              <a:ext uri="{FF2B5EF4-FFF2-40B4-BE49-F238E27FC236}">
                <a16:creationId xmlns:a16="http://schemas.microsoft.com/office/drawing/2014/main" id="{5C0C0164-C187-4119-9C88-48C061254200}"/>
              </a:ext>
            </a:extLst>
          </p:cNvPr>
          <p:cNvPicPr>
            <a:picLocks noChangeAspect="1"/>
          </p:cNvPicPr>
          <p:nvPr/>
        </p:nvPicPr>
        <p:blipFill>
          <a:blip r:embed="rId4"/>
          <a:stretch>
            <a:fillRect/>
          </a:stretch>
        </p:blipFill>
        <p:spPr>
          <a:xfrm>
            <a:off x="694540" y="2165241"/>
            <a:ext cx="3089388" cy="1655406"/>
          </a:xfrm>
          <a:prstGeom prst="rect">
            <a:avLst/>
          </a:prstGeom>
        </p:spPr>
      </p:pic>
      <p:pic>
        <p:nvPicPr>
          <p:cNvPr id="14" name="Kuva 13">
            <a:extLst>
              <a:ext uri="{FF2B5EF4-FFF2-40B4-BE49-F238E27FC236}">
                <a16:creationId xmlns:a16="http://schemas.microsoft.com/office/drawing/2014/main" id="{E2F40DB1-7A14-4482-BE4F-481DB431084B}"/>
              </a:ext>
            </a:extLst>
          </p:cNvPr>
          <p:cNvPicPr>
            <a:picLocks noChangeAspect="1"/>
          </p:cNvPicPr>
          <p:nvPr/>
        </p:nvPicPr>
        <p:blipFill>
          <a:blip r:embed="rId5"/>
          <a:stretch>
            <a:fillRect/>
          </a:stretch>
        </p:blipFill>
        <p:spPr>
          <a:xfrm>
            <a:off x="693680" y="3525828"/>
            <a:ext cx="3089387" cy="1655406"/>
          </a:xfrm>
          <a:prstGeom prst="rect">
            <a:avLst/>
          </a:prstGeom>
        </p:spPr>
      </p:pic>
      <p:pic>
        <p:nvPicPr>
          <p:cNvPr id="16" name="Kuva 15">
            <a:extLst>
              <a:ext uri="{FF2B5EF4-FFF2-40B4-BE49-F238E27FC236}">
                <a16:creationId xmlns:a16="http://schemas.microsoft.com/office/drawing/2014/main" id="{BA0812E0-395D-4B0D-86D8-3CDEFD474E27}"/>
              </a:ext>
            </a:extLst>
          </p:cNvPr>
          <p:cNvPicPr>
            <a:picLocks noChangeAspect="1"/>
          </p:cNvPicPr>
          <p:nvPr/>
        </p:nvPicPr>
        <p:blipFill>
          <a:blip r:embed="rId6"/>
          <a:stretch>
            <a:fillRect/>
          </a:stretch>
        </p:blipFill>
        <p:spPr>
          <a:xfrm>
            <a:off x="709320" y="4935581"/>
            <a:ext cx="3089387" cy="1655405"/>
          </a:xfrm>
          <a:prstGeom prst="rect">
            <a:avLst/>
          </a:prstGeom>
        </p:spPr>
      </p:pic>
      <p:pic>
        <p:nvPicPr>
          <p:cNvPr id="17" name="Kuva 16">
            <a:extLst>
              <a:ext uri="{FF2B5EF4-FFF2-40B4-BE49-F238E27FC236}">
                <a16:creationId xmlns:a16="http://schemas.microsoft.com/office/drawing/2014/main" id="{1402FB0A-E728-4AA5-9E9D-BFD22C120208}"/>
              </a:ext>
            </a:extLst>
          </p:cNvPr>
          <p:cNvPicPr>
            <a:picLocks noChangeAspect="1"/>
          </p:cNvPicPr>
          <p:nvPr/>
        </p:nvPicPr>
        <p:blipFill>
          <a:blip r:embed="rId7"/>
          <a:stretch>
            <a:fillRect/>
          </a:stretch>
        </p:blipFill>
        <p:spPr>
          <a:xfrm>
            <a:off x="5158546" y="3213780"/>
            <a:ext cx="6500984" cy="3526785"/>
          </a:xfrm>
          <a:prstGeom prst="rect">
            <a:avLst/>
          </a:prstGeom>
          <a:noFill/>
        </p:spPr>
      </p:pic>
      <p:sp>
        <p:nvSpPr>
          <p:cNvPr id="18" name="Kuvaselite: Taipunut viiva, reuna ja korostuspalkki 17">
            <a:extLst>
              <a:ext uri="{FF2B5EF4-FFF2-40B4-BE49-F238E27FC236}">
                <a16:creationId xmlns:a16="http://schemas.microsoft.com/office/drawing/2014/main" id="{C2380D58-9525-4A12-BBEB-61DB6DBD90B7}"/>
              </a:ext>
            </a:extLst>
          </p:cNvPr>
          <p:cNvSpPr/>
          <p:nvPr/>
        </p:nvSpPr>
        <p:spPr>
          <a:xfrm rot="16200000" flipH="1">
            <a:off x="6780479" y="1736413"/>
            <a:ext cx="3455580" cy="6552728"/>
          </a:xfrm>
          <a:prstGeom prst="accentBorderCallout2">
            <a:avLst>
              <a:gd name="adj1" fmla="val 53811"/>
              <a:gd name="adj2" fmla="val -2641"/>
              <a:gd name="adj3" fmla="val 51658"/>
              <a:gd name="adj4" fmla="val -17172"/>
              <a:gd name="adj5" fmla="val 51538"/>
              <a:gd name="adj6" fmla="val -46921"/>
            </a:avLst>
          </a:prstGeom>
          <a:noFill/>
          <a:ln>
            <a:solidFill>
              <a:srgbClr val="0070C0"/>
            </a:solidFill>
            <a:prstDash val="lgDash"/>
            <a:headEnd type="diamond"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Tree>
    <p:extLst>
      <p:ext uri="{BB962C8B-B14F-4D97-AF65-F5344CB8AC3E}">
        <p14:creationId xmlns:p14="http://schemas.microsoft.com/office/powerpoint/2010/main" val="35883840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Kuva 43"/>
          <p:cNvPicPr>
            <a:picLocks noChangeAspect="1"/>
          </p:cNvPicPr>
          <p:nvPr/>
        </p:nvPicPr>
        <p:blipFill rotWithShape="1">
          <a:blip r:embed="rId2"/>
          <a:srcRect b="4889"/>
          <a:stretch/>
        </p:blipFill>
        <p:spPr>
          <a:xfrm>
            <a:off x="21798" y="332656"/>
            <a:ext cx="10717543" cy="5184576"/>
          </a:xfrm>
          <a:prstGeom prst="rect">
            <a:avLst/>
          </a:prstGeom>
        </p:spPr>
      </p:pic>
      <p:pic>
        <p:nvPicPr>
          <p:cNvPr id="2" name="Kuva 1">
            <a:extLst>
              <a:ext uri="{FF2B5EF4-FFF2-40B4-BE49-F238E27FC236}">
                <a16:creationId xmlns:a16="http://schemas.microsoft.com/office/drawing/2014/main" id="{E10C6385-FB16-44B9-843B-153E792A475D}"/>
              </a:ext>
            </a:extLst>
          </p:cNvPr>
          <p:cNvPicPr>
            <a:picLocks noChangeAspect="1"/>
          </p:cNvPicPr>
          <p:nvPr/>
        </p:nvPicPr>
        <p:blipFill>
          <a:blip r:embed="rId3"/>
          <a:stretch>
            <a:fillRect/>
          </a:stretch>
        </p:blipFill>
        <p:spPr>
          <a:xfrm>
            <a:off x="119336" y="5883375"/>
            <a:ext cx="5584520" cy="660842"/>
          </a:xfrm>
          <a:prstGeom prst="rect">
            <a:avLst/>
          </a:prstGeom>
          <a:ln>
            <a:solidFill>
              <a:srgbClr val="0070C0"/>
            </a:solidFill>
          </a:ln>
        </p:spPr>
      </p:pic>
      <p:sp>
        <p:nvSpPr>
          <p:cNvPr id="46" name="Ellipsi 45"/>
          <p:cNvSpPr/>
          <p:nvPr/>
        </p:nvSpPr>
        <p:spPr>
          <a:xfrm>
            <a:off x="9082892" y="76890"/>
            <a:ext cx="1368152" cy="566099"/>
          </a:xfrm>
          <a:prstGeom prst="ellipse">
            <a:avLst/>
          </a:prstGeom>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800" b="0" i="0" u="none" strike="noStrike" kern="1200" cap="none" spc="0" normalizeH="0" baseline="0" noProof="0" dirty="0">
                <a:ln>
                  <a:noFill/>
                </a:ln>
                <a:solidFill>
                  <a:prstClr val="white"/>
                </a:solidFill>
                <a:effectLst/>
                <a:uLnTx/>
                <a:uFillTx/>
                <a:latin typeface="Calibri"/>
                <a:ea typeface="+mn-ea"/>
                <a:cs typeface="+mn-cs"/>
              </a:rPr>
              <a:t>2022</a:t>
            </a:r>
          </a:p>
        </p:txBody>
      </p:sp>
      <p:sp>
        <p:nvSpPr>
          <p:cNvPr id="23" name="Säännöllinen viisikulmio 22"/>
          <p:cNvSpPr/>
          <p:nvPr/>
        </p:nvSpPr>
        <p:spPr>
          <a:xfrm>
            <a:off x="6081165" y="5689387"/>
            <a:ext cx="258279" cy="288032"/>
          </a:xfrm>
          <a:prstGeom prst="pentagon">
            <a:avLst/>
          </a:prstGeom>
          <a:solidFill>
            <a:srgbClr val="0070C0"/>
          </a:solidFill>
          <a:ln w="952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dirty="0">
              <a:ln>
                <a:noFill/>
              </a:ln>
              <a:solidFill>
                <a:prstClr val="white"/>
              </a:solidFill>
              <a:effectLst/>
              <a:uLnTx/>
              <a:uFillTx/>
              <a:latin typeface="Roboto"/>
              <a:ea typeface="+mn-ea"/>
              <a:cs typeface="+mn-cs"/>
            </a:endParaRPr>
          </a:p>
        </p:txBody>
      </p:sp>
      <p:sp>
        <p:nvSpPr>
          <p:cNvPr id="24" name="Säännöllinen viisikulmio 23"/>
          <p:cNvSpPr/>
          <p:nvPr/>
        </p:nvSpPr>
        <p:spPr>
          <a:xfrm>
            <a:off x="6081165" y="6348144"/>
            <a:ext cx="258279" cy="288032"/>
          </a:xfrm>
          <a:prstGeom prst="pentagon">
            <a:avLst/>
          </a:prstGeom>
          <a:solidFill>
            <a:srgbClr val="E0AD12"/>
          </a:solidFill>
          <a:ln w="952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dirty="0">
              <a:ln>
                <a:noFill/>
              </a:ln>
              <a:solidFill>
                <a:prstClr val="white"/>
              </a:solidFill>
              <a:effectLst/>
              <a:uLnTx/>
              <a:uFillTx/>
              <a:latin typeface="Roboto"/>
              <a:ea typeface="+mn-ea"/>
              <a:cs typeface="+mn-cs"/>
            </a:endParaRPr>
          </a:p>
        </p:txBody>
      </p:sp>
      <p:sp>
        <p:nvSpPr>
          <p:cNvPr id="25" name="Säännöllinen viisikulmio 24"/>
          <p:cNvSpPr/>
          <p:nvPr/>
        </p:nvSpPr>
        <p:spPr>
          <a:xfrm>
            <a:off x="6605023" y="5883375"/>
            <a:ext cx="258279" cy="288032"/>
          </a:xfrm>
          <a:prstGeom prst="pentagon">
            <a:avLst/>
          </a:prstGeom>
          <a:solidFill>
            <a:srgbClr val="C00000"/>
          </a:solidFill>
          <a:ln w="952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dirty="0">
              <a:ln>
                <a:noFill/>
              </a:ln>
              <a:solidFill>
                <a:prstClr val="white"/>
              </a:solidFill>
              <a:effectLst/>
              <a:uLnTx/>
              <a:uFillTx/>
              <a:latin typeface="Roboto"/>
              <a:ea typeface="+mn-ea"/>
              <a:cs typeface="+mn-cs"/>
            </a:endParaRPr>
          </a:p>
        </p:txBody>
      </p:sp>
      <p:sp>
        <p:nvSpPr>
          <p:cNvPr id="26" name="Säännöllinen viisikulmio 25"/>
          <p:cNvSpPr/>
          <p:nvPr/>
        </p:nvSpPr>
        <p:spPr>
          <a:xfrm>
            <a:off x="6164203" y="6021288"/>
            <a:ext cx="258279" cy="288032"/>
          </a:xfrm>
          <a:prstGeom prst="pentagon">
            <a:avLst/>
          </a:prstGeom>
          <a:solidFill>
            <a:srgbClr val="00B050"/>
          </a:solidFill>
          <a:ln w="952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dirty="0">
              <a:ln>
                <a:noFill/>
              </a:ln>
              <a:solidFill>
                <a:prstClr val="white"/>
              </a:solidFill>
              <a:effectLst/>
              <a:uLnTx/>
              <a:uFillTx/>
              <a:latin typeface="Roboto"/>
              <a:ea typeface="+mn-ea"/>
              <a:cs typeface="+mn-cs"/>
            </a:endParaRPr>
          </a:p>
        </p:txBody>
      </p:sp>
      <p:sp>
        <p:nvSpPr>
          <p:cNvPr id="10" name="Tekstiruutu 9">
            <a:extLst>
              <a:ext uri="{FF2B5EF4-FFF2-40B4-BE49-F238E27FC236}">
                <a16:creationId xmlns:a16="http://schemas.microsoft.com/office/drawing/2014/main" id="{4D64E240-2AC2-4D03-B09F-36A1A257F60D}"/>
              </a:ext>
            </a:extLst>
          </p:cNvPr>
          <p:cNvSpPr txBox="1"/>
          <p:nvPr/>
        </p:nvSpPr>
        <p:spPr>
          <a:xfrm>
            <a:off x="8688288" y="5693453"/>
            <a:ext cx="331017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dirty="0">
                <a:ln>
                  <a:noFill/>
                </a:ln>
                <a:solidFill>
                  <a:srgbClr val="923468"/>
                </a:solidFill>
                <a:effectLst/>
                <a:uLnTx/>
                <a:uFillTx/>
                <a:latin typeface="proxima-nova-condensed"/>
                <a:ea typeface="+mn-ea"/>
                <a:cs typeface="+mn-cs"/>
              </a:rPr>
              <a:t>(*)</a:t>
            </a:r>
            <a:r>
              <a:rPr kumimoji="0" lang="fi-FI" sz="1200" b="0" i="0" u="none" strike="noStrike" kern="1200" cap="none" spc="0" normalizeH="0" baseline="0" noProof="0" dirty="0">
                <a:ln>
                  <a:noFill/>
                </a:ln>
                <a:solidFill>
                  <a:srgbClr val="923468"/>
                </a:solidFill>
                <a:effectLst/>
                <a:uLnTx/>
                <a:uFillTx/>
                <a:latin typeface="proxima-nova-condensed"/>
                <a:ea typeface="+mn-ea"/>
                <a:cs typeface="+mn-cs"/>
              </a:rPr>
              <a:t> TE-palvelujen siirtoa koskeva hallituksen esitys on tarkoitus antaa eduskunnalle syyskuussa 2022.</a:t>
            </a:r>
            <a:endParaRPr kumimoji="0" lang="fi-FI" sz="1200" b="0" i="0" u="none" strike="noStrike" kern="1200" cap="none" spc="0" normalizeH="0" baseline="0" noProof="0" dirty="0">
              <a:ln>
                <a:noFill/>
              </a:ln>
              <a:solidFill>
                <a:srgbClr val="923468"/>
              </a:solidFill>
              <a:effectLst/>
              <a:uLnTx/>
              <a:uFillTx/>
              <a:latin typeface="Work Sans"/>
              <a:ea typeface="+mn-ea"/>
              <a:cs typeface="+mn-cs"/>
            </a:endParaRPr>
          </a:p>
        </p:txBody>
      </p:sp>
      <p:sp>
        <p:nvSpPr>
          <p:cNvPr id="12" name="Tekstiruutu 11">
            <a:extLst>
              <a:ext uri="{FF2B5EF4-FFF2-40B4-BE49-F238E27FC236}">
                <a16:creationId xmlns:a16="http://schemas.microsoft.com/office/drawing/2014/main" id="{9432FA9F-1E6E-4608-B194-63BDBB166C3F}"/>
              </a:ext>
            </a:extLst>
          </p:cNvPr>
          <p:cNvSpPr txBox="1"/>
          <p:nvPr/>
        </p:nvSpPr>
        <p:spPr>
          <a:xfrm>
            <a:off x="7392144" y="4986786"/>
            <a:ext cx="52818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1" u="none" strike="noStrike" kern="1200" cap="none" spc="0" normalizeH="0" baseline="0" noProof="0" dirty="0">
                <a:ln>
                  <a:noFill/>
                </a:ln>
                <a:solidFill>
                  <a:srgbClr val="923468"/>
                </a:solidFill>
                <a:effectLst/>
                <a:uLnTx/>
                <a:uFillTx/>
                <a:latin typeface="proxima-nova-condensed"/>
                <a:ea typeface="+mn-ea"/>
                <a:cs typeface="+mn-cs"/>
              </a:rPr>
              <a:t>(*)</a:t>
            </a:r>
            <a:endParaRPr kumimoji="0" lang="fi-FI" sz="1800" b="0" i="0" u="none" strike="noStrike" kern="1200" cap="none" spc="0" normalizeH="0" baseline="0" noProof="0" dirty="0">
              <a:ln>
                <a:noFill/>
              </a:ln>
              <a:solidFill>
                <a:srgbClr val="000000"/>
              </a:solidFill>
              <a:effectLst/>
              <a:uLnTx/>
              <a:uFillTx/>
              <a:latin typeface="Work Sans"/>
              <a:ea typeface="+mn-ea"/>
              <a:cs typeface="+mn-cs"/>
            </a:endParaRPr>
          </a:p>
        </p:txBody>
      </p:sp>
      <p:sp>
        <p:nvSpPr>
          <p:cNvPr id="15" name="Raidallinen nuoli oikealle 21">
            <a:extLst>
              <a:ext uri="{FF2B5EF4-FFF2-40B4-BE49-F238E27FC236}">
                <a16:creationId xmlns:a16="http://schemas.microsoft.com/office/drawing/2014/main" id="{445A50E0-B465-491D-8052-365659F7AF92}"/>
              </a:ext>
            </a:extLst>
          </p:cNvPr>
          <p:cNvSpPr/>
          <p:nvPr/>
        </p:nvSpPr>
        <p:spPr>
          <a:xfrm>
            <a:off x="263352" y="1196752"/>
            <a:ext cx="5112568" cy="794058"/>
          </a:xfrm>
          <a:prstGeom prst="stripedRightArrow">
            <a:avLst/>
          </a:prstGeom>
          <a:noFill/>
          <a:ln w="9525" cap="flat" cmpd="sng" algn="ctr">
            <a:solidFill>
              <a:srgbClr val="0070C0"/>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Vaihe I: </a:t>
            </a:r>
            <a:r>
              <a:rPr kumimoji="0" lang="fi-FI" sz="1400" b="1" i="0" u="none" strike="noStrike" kern="1200" cap="none" spc="0" normalizeH="0" baseline="0" noProof="0" dirty="0">
                <a:ln>
                  <a:noFill/>
                </a:ln>
                <a:solidFill>
                  <a:srgbClr val="0070C0"/>
                </a:solidFill>
                <a:effectLst/>
                <a:uLnTx/>
                <a:uFillTx/>
                <a:latin typeface="Work Sans"/>
                <a:ea typeface="Calibri" panose="020F0502020204030204" pitchFamily="34" charset="0"/>
                <a:cs typeface="Times New Roman" panose="02020603050405020304" pitchFamily="18" charset="0"/>
              </a:rPr>
              <a:t>Lainsäädäntöön vaikuttaminen ja vaiheen II tarkentaminen</a:t>
            </a:r>
            <a:endParaRPr kumimoji="0" lang="fi-FI" sz="1400" b="1" i="0" u="none" strike="noStrike" kern="1200" cap="none" spc="0" normalizeH="0" baseline="0" noProof="0" dirty="0">
              <a:ln>
                <a:noFill/>
              </a:ln>
              <a:solidFill>
                <a:srgbClr val="0070C0"/>
              </a:solidFill>
              <a:effectLst/>
              <a:uLnTx/>
              <a:uFillTx/>
              <a:latin typeface="Work Sans"/>
              <a:ea typeface="+mn-ea"/>
              <a:cs typeface="+mn-cs"/>
            </a:endParaRPr>
          </a:p>
        </p:txBody>
      </p:sp>
      <p:sp>
        <p:nvSpPr>
          <p:cNvPr id="16" name="Sisällön paikkamerkki 10">
            <a:extLst>
              <a:ext uri="{FF2B5EF4-FFF2-40B4-BE49-F238E27FC236}">
                <a16:creationId xmlns:a16="http://schemas.microsoft.com/office/drawing/2014/main" id="{DE096E49-981C-4868-A415-4A33C0659462}"/>
              </a:ext>
            </a:extLst>
          </p:cNvPr>
          <p:cNvSpPr txBox="1">
            <a:spLocks/>
          </p:cNvSpPr>
          <p:nvPr/>
        </p:nvSpPr>
        <p:spPr>
          <a:xfrm>
            <a:off x="2711624" y="1766603"/>
            <a:ext cx="2160240" cy="279959"/>
          </a:xfrm>
          <a:prstGeom prst="rect">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ormAutofit fontScale="62500" lnSpcReduction="20000"/>
          </a:bodyPr>
          <a:lst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i-FI" sz="2000" b="0" i="0" u="none" strike="noStrike" kern="1200" cap="none" spc="0" normalizeH="0" baseline="0" noProof="0" dirty="0">
                <a:ln>
                  <a:noFill/>
                </a:ln>
                <a:solidFill>
                  <a:srgbClr val="000000"/>
                </a:solidFill>
                <a:effectLst/>
                <a:uLnTx/>
                <a:uFillTx/>
                <a:latin typeface="Work Sans"/>
                <a:ea typeface="+mn-ea"/>
                <a:cs typeface="+mn-cs"/>
              </a:rPr>
              <a:t>palveluiden organisointi</a:t>
            </a:r>
            <a:endParaRPr kumimoji="0" lang="fi-FI" sz="3400" b="0" i="0" u="none" strike="noStrike" kern="1200" cap="none" spc="0" normalizeH="0" baseline="0" noProof="0" dirty="0">
              <a:ln>
                <a:noFill/>
              </a:ln>
              <a:solidFill>
                <a:srgbClr val="0070C0"/>
              </a:solidFill>
              <a:effectLst/>
              <a:uLnTx/>
              <a:uFillTx/>
              <a:latin typeface="Work Sans"/>
              <a:ea typeface="+mn-ea"/>
              <a:cs typeface="+mn-cs"/>
            </a:endParaRPr>
          </a:p>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endParaRPr kumimoji="0" lang="fi-FI" sz="2000" b="0" i="0" u="none" strike="noStrike" kern="1200" cap="none" spc="0" normalizeH="0" baseline="0" noProof="0" dirty="0">
              <a:ln>
                <a:noFill/>
              </a:ln>
              <a:solidFill>
                <a:srgbClr val="000000"/>
              </a:solidFill>
              <a:effectLst/>
              <a:uLnTx/>
              <a:uFillTx/>
              <a:latin typeface="Work Sans"/>
              <a:ea typeface="+mn-ea"/>
              <a:cs typeface="+mn-cs"/>
            </a:endParaRPr>
          </a:p>
        </p:txBody>
      </p:sp>
      <p:sp>
        <p:nvSpPr>
          <p:cNvPr id="17" name="Sisällön paikkamerkki 10">
            <a:extLst>
              <a:ext uri="{FF2B5EF4-FFF2-40B4-BE49-F238E27FC236}">
                <a16:creationId xmlns:a16="http://schemas.microsoft.com/office/drawing/2014/main" id="{3D65FCDA-2B2B-4C92-8020-F9DF487E1696}"/>
              </a:ext>
            </a:extLst>
          </p:cNvPr>
          <p:cNvSpPr txBox="1">
            <a:spLocks/>
          </p:cNvSpPr>
          <p:nvPr/>
        </p:nvSpPr>
        <p:spPr>
          <a:xfrm>
            <a:off x="623392" y="1766604"/>
            <a:ext cx="972108" cy="279959"/>
          </a:xfrm>
          <a:prstGeom prst="rect">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ormAutofit fontScale="70000" lnSpcReduction="20000"/>
          </a:bodyPr>
          <a:lst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i-FI" sz="2000" b="0" i="0" u="none" strike="noStrike" kern="1200" cap="none" spc="0" normalizeH="0" baseline="0" noProof="0" dirty="0">
                <a:ln>
                  <a:noFill/>
                </a:ln>
                <a:solidFill>
                  <a:srgbClr val="000000"/>
                </a:solidFill>
                <a:effectLst/>
                <a:uLnTx/>
                <a:uFillTx/>
                <a:latin typeface="Work Sans"/>
                <a:ea typeface="+mn-ea"/>
                <a:cs typeface="+mn-cs"/>
              </a:rPr>
              <a:t>rahoitus</a:t>
            </a:r>
            <a:endParaRPr kumimoji="0" lang="fi-FI" sz="3400" b="0" i="0" u="none" strike="noStrike" kern="1200" cap="none" spc="0" normalizeH="0" baseline="0" noProof="0" dirty="0">
              <a:ln>
                <a:noFill/>
              </a:ln>
              <a:solidFill>
                <a:srgbClr val="0070C0"/>
              </a:solidFill>
              <a:effectLst/>
              <a:uLnTx/>
              <a:uFillTx/>
              <a:latin typeface="Work Sans"/>
              <a:ea typeface="+mn-ea"/>
              <a:cs typeface="+mn-cs"/>
            </a:endParaRPr>
          </a:p>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endParaRPr kumimoji="0" lang="fi-FI" sz="2000" b="0" i="0" u="none" strike="noStrike" kern="1200" cap="none" spc="0" normalizeH="0" baseline="0" noProof="0" dirty="0">
              <a:ln>
                <a:noFill/>
              </a:ln>
              <a:solidFill>
                <a:srgbClr val="000000"/>
              </a:solidFill>
              <a:effectLst/>
              <a:uLnTx/>
              <a:uFillTx/>
              <a:latin typeface="Work Sans"/>
              <a:ea typeface="+mn-ea"/>
              <a:cs typeface="+mn-cs"/>
            </a:endParaRPr>
          </a:p>
        </p:txBody>
      </p:sp>
      <p:sp>
        <p:nvSpPr>
          <p:cNvPr id="18" name="Raidallinen nuoli oikealle 26">
            <a:extLst>
              <a:ext uri="{FF2B5EF4-FFF2-40B4-BE49-F238E27FC236}">
                <a16:creationId xmlns:a16="http://schemas.microsoft.com/office/drawing/2014/main" id="{E0302CD7-14EE-4259-BBD4-F4B4A189F05B}"/>
              </a:ext>
            </a:extLst>
          </p:cNvPr>
          <p:cNvSpPr/>
          <p:nvPr/>
        </p:nvSpPr>
        <p:spPr>
          <a:xfrm>
            <a:off x="263352" y="4349709"/>
            <a:ext cx="10297144" cy="369332"/>
          </a:xfrm>
          <a:prstGeom prst="stripedRightArrow">
            <a:avLst/>
          </a:prstGeom>
          <a:noFill/>
          <a:ln w="9525" cap="flat" cmpd="sng" algn="ctr">
            <a:solidFill>
              <a:srgbClr val="191919"/>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Viestintä </a:t>
            </a:r>
            <a:r>
              <a:rPr kumimoji="0" lang="fi-FI" sz="1400" b="0" i="0" u="none" strike="noStrike" kern="1200" cap="none" spc="0" normalizeH="0" baseline="0" noProof="0" dirty="0">
                <a:ln>
                  <a:noFill/>
                </a:ln>
                <a:solidFill>
                  <a:srgbClr val="0070C0"/>
                </a:solidFill>
                <a:effectLst/>
                <a:uLnTx/>
                <a:uFillTx/>
                <a:latin typeface="Work Sans"/>
                <a:ea typeface="+mn-ea"/>
                <a:cs typeface="+mn-cs"/>
              </a:rPr>
              <a:t>(muutostukihanke)</a:t>
            </a:r>
          </a:p>
        </p:txBody>
      </p:sp>
      <p:sp>
        <p:nvSpPr>
          <p:cNvPr id="21" name="Raidallinen nuoli oikealle 21">
            <a:extLst>
              <a:ext uri="{FF2B5EF4-FFF2-40B4-BE49-F238E27FC236}">
                <a16:creationId xmlns:a16="http://schemas.microsoft.com/office/drawing/2014/main" id="{AE2170EF-B9D3-4BE3-8F6F-59AD6F8178B5}"/>
              </a:ext>
            </a:extLst>
          </p:cNvPr>
          <p:cNvSpPr/>
          <p:nvPr/>
        </p:nvSpPr>
        <p:spPr>
          <a:xfrm>
            <a:off x="5514190" y="1196752"/>
            <a:ext cx="5112568" cy="794058"/>
          </a:xfrm>
          <a:prstGeom prst="stripedRightArrow">
            <a:avLst/>
          </a:prstGeom>
          <a:noFill/>
          <a:ln w="9525" cap="flat" cmpd="sng" algn="ctr">
            <a:solidFill>
              <a:srgbClr val="0070C0"/>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Vaihe II: </a:t>
            </a:r>
            <a:r>
              <a:rPr kumimoji="0" lang="fi-FI" sz="1400" b="1" i="0" u="none" strike="noStrike" kern="1200" cap="none" spc="0" normalizeH="0" baseline="0" noProof="0" dirty="0">
                <a:ln>
                  <a:noFill/>
                </a:ln>
                <a:solidFill>
                  <a:srgbClr val="0070C0"/>
                </a:solidFill>
                <a:effectLst/>
                <a:uLnTx/>
                <a:uFillTx/>
                <a:latin typeface="Work Sans"/>
                <a:ea typeface="Calibri" panose="020F0502020204030204" pitchFamily="34" charset="0"/>
                <a:cs typeface="Times New Roman" panose="02020603050405020304" pitchFamily="18" charset="0"/>
              </a:rPr>
              <a:t>Tukea uuteen malliin valmistautumiseksi</a:t>
            </a:r>
            <a:endParaRPr kumimoji="0" lang="fi-FI" sz="1400" b="1" i="0" u="none" strike="noStrike" kern="1200" cap="none" spc="0" normalizeH="0" baseline="0" noProof="0" dirty="0">
              <a:ln>
                <a:noFill/>
              </a:ln>
              <a:solidFill>
                <a:srgbClr val="0070C0"/>
              </a:solidFill>
              <a:effectLst/>
              <a:uLnTx/>
              <a:uFillTx/>
              <a:latin typeface="Work Sans"/>
              <a:ea typeface="+mn-ea"/>
              <a:cs typeface="+mn-cs"/>
            </a:endParaRPr>
          </a:p>
        </p:txBody>
      </p:sp>
      <p:sp>
        <p:nvSpPr>
          <p:cNvPr id="22" name="Sisällön paikkamerkki 10">
            <a:extLst>
              <a:ext uri="{FF2B5EF4-FFF2-40B4-BE49-F238E27FC236}">
                <a16:creationId xmlns:a16="http://schemas.microsoft.com/office/drawing/2014/main" id="{E3FFA0E8-E8C8-46BD-9104-8109884CCEF3}"/>
              </a:ext>
            </a:extLst>
          </p:cNvPr>
          <p:cNvSpPr txBox="1">
            <a:spLocks/>
          </p:cNvSpPr>
          <p:nvPr/>
        </p:nvSpPr>
        <p:spPr>
          <a:xfrm>
            <a:off x="5876268" y="1766603"/>
            <a:ext cx="3206624" cy="279959"/>
          </a:xfrm>
          <a:prstGeom prst="rect">
            <a:avLst/>
          </a:prstGeom>
          <a:solidFill>
            <a:schemeClr val="bg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ormAutofit fontScale="55000" lnSpcReduction="20000"/>
          </a:bodyPr>
          <a:lst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614488" indent="-271463" algn="l" defTabSz="914400" rtl="0" eaLnBrk="1" latinLnBrk="0" hangingPunct="1">
              <a:lnSpc>
                <a:spcPct val="100000"/>
              </a:lnSpc>
              <a:spcBef>
                <a:spcPts val="200"/>
              </a:spcBef>
              <a:buClr>
                <a:schemeClr val="accent3"/>
              </a:buClr>
              <a:buFont typeface="Arial" panose="020B0604020202020204" pitchFamily="34" charset="0"/>
              <a:buChar char="•"/>
              <a:defRPr sz="1400" kern="1200">
                <a:solidFill>
                  <a:schemeClr val="tx1"/>
                </a:solidFill>
                <a:latin typeface="+mn-lt"/>
                <a:ea typeface="+mn-ea"/>
                <a:cs typeface="+mn-cs"/>
              </a:defRPr>
            </a:lvl4pPr>
            <a:lvl5pPr marL="2058988"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5pPr>
            <a:lvl6pPr marL="2513013" indent="-273050"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6pPr>
            <a:lvl7pPr marL="2957513" indent="-263525"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7pPr>
            <a:lvl8pPr marL="3409950" indent="-27146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8pPr>
            <a:lvl9pPr marL="3856038" indent="-265113" algn="l" defTabSz="914400" rtl="0" eaLnBrk="1" latinLnBrk="0" hangingPunct="1">
              <a:lnSpc>
                <a:spcPct val="100000"/>
              </a:lnSpc>
              <a:spcBef>
                <a:spcPts val="200"/>
              </a:spcBef>
              <a:buClr>
                <a:schemeClr val="accent3"/>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i-FI" sz="2000" b="1" i="0" u="none" strike="noStrike" kern="1200" cap="none" spc="0" normalizeH="0" baseline="0" noProof="0" dirty="0">
                <a:ln>
                  <a:noFill/>
                </a:ln>
                <a:solidFill>
                  <a:srgbClr val="000000"/>
                </a:solidFill>
                <a:effectLst/>
                <a:uLnTx/>
                <a:uFillTx/>
                <a:latin typeface="Work Sans"/>
                <a:ea typeface="+mn-ea"/>
                <a:cs typeface="+mn-cs"/>
              </a:rPr>
              <a:t>Yhteistyö</a:t>
            </a:r>
            <a:r>
              <a:rPr kumimoji="0" lang="fi-FI" sz="2000" b="0" i="0" u="none" strike="noStrike" kern="1200" cap="none" spc="0" normalizeH="0" baseline="0" noProof="0" dirty="0">
                <a:ln>
                  <a:noFill/>
                </a:ln>
                <a:solidFill>
                  <a:srgbClr val="000000"/>
                </a:solidFill>
                <a:effectLst/>
                <a:uLnTx/>
                <a:uFillTx/>
                <a:latin typeface="Work Sans"/>
                <a:ea typeface="+mn-ea"/>
                <a:cs typeface="+mn-cs"/>
              </a:rPr>
              <a:t> (kunnat, TE-hallinto; TEM, KEHA)</a:t>
            </a:r>
            <a:endParaRPr kumimoji="0" lang="fi-FI" sz="3400" b="0" i="0" u="none" strike="noStrike" kern="1200" cap="none" spc="0" normalizeH="0" baseline="0" noProof="0" dirty="0">
              <a:ln>
                <a:noFill/>
              </a:ln>
              <a:solidFill>
                <a:srgbClr val="0070C0"/>
              </a:solidFill>
              <a:effectLst/>
              <a:uLnTx/>
              <a:uFillTx/>
              <a:latin typeface="Work Sans"/>
              <a:ea typeface="+mn-ea"/>
              <a:cs typeface="+mn-cs"/>
            </a:endParaRPr>
          </a:p>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endParaRPr kumimoji="0" lang="fi-FI" sz="2000" b="0" i="0" u="none" strike="noStrike" kern="1200" cap="none" spc="0" normalizeH="0" baseline="0" noProof="0" dirty="0">
              <a:ln>
                <a:noFill/>
              </a:ln>
              <a:solidFill>
                <a:srgbClr val="000000"/>
              </a:solidFill>
              <a:effectLst/>
              <a:uLnTx/>
              <a:uFillTx/>
              <a:latin typeface="Work Sans"/>
              <a:ea typeface="+mn-ea"/>
              <a:cs typeface="+mn-cs"/>
            </a:endParaRPr>
          </a:p>
        </p:txBody>
      </p:sp>
      <p:sp>
        <p:nvSpPr>
          <p:cNvPr id="27" name="Raidallinen nuoli oikealle 21">
            <a:extLst>
              <a:ext uri="{FF2B5EF4-FFF2-40B4-BE49-F238E27FC236}">
                <a16:creationId xmlns:a16="http://schemas.microsoft.com/office/drawing/2014/main" id="{5A02C05D-603C-4954-81AA-AB050ABB7D60}"/>
              </a:ext>
            </a:extLst>
          </p:cNvPr>
          <p:cNvSpPr/>
          <p:nvPr/>
        </p:nvSpPr>
        <p:spPr>
          <a:xfrm>
            <a:off x="263352" y="2508291"/>
            <a:ext cx="2520280" cy="755195"/>
          </a:xfrm>
          <a:prstGeom prst="stripedRightArrow">
            <a:avLst/>
          </a:prstGeom>
          <a:noFill/>
          <a:ln w="9525" cap="flat" cmpd="sng" algn="ctr">
            <a:solidFill>
              <a:srgbClr val="923468"/>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923468"/>
                </a:solidFill>
                <a:effectLst/>
                <a:uLnTx/>
                <a:uFillTx/>
                <a:latin typeface="Work Sans"/>
                <a:ea typeface="+mn-ea"/>
                <a:cs typeface="+mn-cs"/>
              </a:rPr>
              <a:t>TE-digi (eduskunta käsittely)</a:t>
            </a:r>
          </a:p>
        </p:txBody>
      </p:sp>
      <p:sp>
        <p:nvSpPr>
          <p:cNvPr id="28" name="Raidallinen nuoli oikealle 21">
            <a:extLst>
              <a:ext uri="{FF2B5EF4-FFF2-40B4-BE49-F238E27FC236}">
                <a16:creationId xmlns:a16="http://schemas.microsoft.com/office/drawing/2014/main" id="{BB02818E-A9DB-4569-BA88-54FD910FB9F8}"/>
              </a:ext>
            </a:extLst>
          </p:cNvPr>
          <p:cNvSpPr/>
          <p:nvPr/>
        </p:nvSpPr>
        <p:spPr>
          <a:xfrm>
            <a:off x="263352" y="3337390"/>
            <a:ext cx="2520280" cy="755195"/>
          </a:xfrm>
          <a:prstGeom prst="stripedRightArrow">
            <a:avLst/>
          </a:prstGeom>
          <a:noFill/>
          <a:ln w="9525" cap="flat" cmpd="sng" algn="ctr">
            <a:solidFill>
              <a:srgbClr val="923468"/>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923468"/>
                </a:solidFill>
                <a:effectLst/>
                <a:uLnTx/>
                <a:uFillTx/>
                <a:latin typeface="Work Sans"/>
                <a:ea typeface="+mn-ea"/>
                <a:cs typeface="+mn-cs"/>
              </a:rPr>
              <a:t>JTYP (päivittäminen)</a:t>
            </a:r>
          </a:p>
        </p:txBody>
      </p:sp>
      <p:sp>
        <p:nvSpPr>
          <p:cNvPr id="29" name="Raidallinen nuoli oikealle 21">
            <a:extLst>
              <a:ext uri="{FF2B5EF4-FFF2-40B4-BE49-F238E27FC236}">
                <a16:creationId xmlns:a16="http://schemas.microsoft.com/office/drawing/2014/main" id="{2B6DDB02-6012-4231-8F06-54677E674D9A}"/>
              </a:ext>
            </a:extLst>
          </p:cNvPr>
          <p:cNvSpPr/>
          <p:nvPr/>
        </p:nvSpPr>
        <p:spPr>
          <a:xfrm>
            <a:off x="3700048" y="2330318"/>
            <a:ext cx="6860448" cy="518711"/>
          </a:xfrm>
          <a:prstGeom prst="stripedRightArrow">
            <a:avLst/>
          </a:prstGeom>
          <a:noFill/>
          <a:ln w="9525" cap="flat" cmpd="sng" algn="ctr">
            <a:solidFill>
              <a:srgbClr val="0070C0"/>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Työmarkkinatori </a:t>
            </a:r>
            <a:r>
              <a:rPr kumimoji="0" lang="fi-FI" sz="1400" b="0" i="0" u="none" strike="noStrike" kern="1200" cap="none" spc="0" normalizeH="0" baseline="0" noProof="0" dirty="0">
                <a:ln>
                  <a:noFill/>
                </a:ln>
                <a:solidFill>
                  <a:srgbClr val="0070C0"/>
                </a:solidFill>
                <a:effectLst/>
                <a:uLnTx/>
                <a:uFillTx/>
                <a:latin typeface="Work Sans"/>
                <a:ea typeface="+mn-ea"/>
                <a:cs typeface="+mn-cs"/>
              </a:rPr>
              <a:t>(TE-palveluiden pääsivusto)</a:t>
            </a:r>
          </a:p>
        </p:txBody>
      </p:sp>
      <p:sp>
        <p:nvSpPr>
          <p:cNvPr id="20" name="Raidallinen nuoli oikealle 21">
            <a:extLst>
              <a:ext uri="{FF2B5EF4-FFF2-40B4-BE49-F238E27FC236}">
                <a16:creationId xmlns:a16="http://schemas.microsoft.com/office/drawing/2014/main" id="{A5986FBB-4A6B-4417-88EB-0B99418F33D0}"/>
              </a:ext>
            </a:extLst>
          </p:cNvPr>
          <p:cNvSpPr/>
          <p:nvPr/>
        </p:nvSpPr>
        <p:spPr>
          <a:xfrm>
            <a:off x="5411924" y="3016908"/>
            <a:ext cx="5148572" cy="518711"/>
          </a:xfrm>
          <a:prstGeom prst="stripedRightArrow">
            <a:avLst/>
          </a:prstGeom>
          <a:noFill/>
          <a:ln w="9525" cap="flat" cmpd="sng" algn="ctr">
            <a:solidFill>
              <a:srgbClr val="0070C0"/>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Pohjoismainen työvoimapalvelu </a:t>
            </a:r>
            <a:r>
              <a:rPr kumimoji="0" lang="fi-FI" sz="1400" b="0" i="0" u="none" strike="noStrike" kern="1200" cap="none" spc="0" normalizeH="0" baseline="0" noProof="0" dirty="0">
                <a:ln>
                  <a:noFill/>
                </a:ln>
                <a:solidFill>
                  <a:srgbClr val="0070C0"/>
                </a:solidFill>
                <a:effectLst/>
                <a:uLnTx/>
                <a:uFillTx/>
                <a:latin typeface="Work Sans"/>
                <a:ea typeface="+mn-ea"/>
                <a:cs typeface="+mn-cs"/>
              </a:rPr>
              <a:t>(vaiheistetusti)</a:t>
            </a:r>
          </a:p>
        </p:txBody>
      </p:sp>
      <p:sp>
        <p:nvSpPr>
          <p:cNvPr id="30" name="Raidallinen nuoli oikealle 21">
            <a:extLst>
              <a:ext uri="{FF2B5EF4-FFF2-40B4-BE49-F238E27FC236}">
                <a16:creationId xmlns:a16="http://schemas.microsoft.com/office/drawing/2014/main" id="{28158B99-D4F2-4D84-9EF9-909EFB8ED867}"/>
              </a:ext>
            </a:extLst>
          </p:cNvPr>
          <p:cNvSpPr/>
          <p:nvPr/>
        </p:nvSpPr>
        <p:spPr>
          <a:xfrm>
            <a:off x="5411924" y="3658536"/>
            <a:ext cx="5214834" cy="498666"/>
          </a:xfrm>
          <a:prstGeom prst="stripedRightArrow">
            <a:avLst/>
          </a:prstGeom>
          <a:noFill/>
          <a:ln w="9525" cap="flat" cmpd="sng" algn="ctr">
            <a:solidFill>
              <a:srgbClr val="923468"/>
            </a:solidFill>
            <a:prstDash val="lg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923468"/>
                </a:solidFill>
                <a:effectLst/>
                <a:uLnTx/>
                <a:uFillTx/>
                <a:latin typeface="Work Sans"/>
                <a:ea typeface="+mn-ea"/>
                <a:cs typeface="+mn-cs"/>
              </a:rPr>
              <a:t>TE-digi </a:t>
            </a:r>
            <a:r>
              <a:rPr kumimoji="0" lang="fi-FI" sz="1400" b="0" i="0" u="none" strike="noStrike" kern="1200" cap="none" spc="0" normalizeH="0" baseline="0" noProof="0" dirty="0">
                <a:ln>
                  <a:noFill/>
                </a:ln>
                <a:solidFill>
                  <a:srgbClr val="923468"/>
                </a:solidFill>
                <a:effectLst/>
                <a:uLnTx/>
                <a:uFillTx/>
                <a:latin typeface="Work Sans"/>
                <a:ea typeface="+mn-ea"/>
                <a:cs typeface="+mn-cs"/>
              </a:rPr>
              <a:t>(vaiheistetusti)</a:t>
            </a:r>
          </a:p>
        </p:txBody>
      </p:sp>
    </p:spTree>
    <p:extLst>
      <p:ext uri="{BB962C8B-B14F-4D97-AF65-F5344CB8AC3E}">
        <p14:creationId xmlns:p14="http://schemas.microsoft.com/office/powerpoint/2010/main" val="86208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tsikko 3">
            <a:extLst>
              <a:ext uri="{FF2B5EF4-FFF2-40B4-BE49-F238E27FC236}">
                <a16:creationId xmlns:a16="http://schemas.microsoft.com/office/drawing/2014/main" id="{43917467-89D4-4CBF-81F6-6E1DCB343E1C}"/>
              </a:ext>
            </a:extLst>
          </p:cNvPr>
          <p:cNvSpPr>
            <a:spLocks noGrp="1"/>
          </p:cNvSpPr>
          <p:nvPr>
            <p:ph type="ctrTitle"/>
          </p:nvPr>
        </p:nvSpPr>
        <p:spPr/>
        <p:txBody>
          <a:bodyPr/>
          <a:lstStyle/>
          <a:p>
            <a:endParaRPr lang="fi-FI"/>
          </a:p>
        </p:txBody>
      </p:sp>
      <p:sp>
        <p:nvSpPr>
          <p:cNvPr id="3" name="Dian numeron paikkamerkki 2">
            <a:extLst>
              <a:ext uri="{FF2B5EF4-FFF2-40B4-BE49-F238E27FC236}">
                <a16:creationId xmlns:a16="http://schemas.microsoft.com/office/drawing/2014/main" id="{B33BAFC6-2D92-4E65-BCC9-158DB473364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no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fi-FI" sz="1000" b="0" i="0" u="none" strike="noStrike" kern="1200" cap="none" spc="0" normalizeH="0" baseline="0" noProof="0">
              <a:ln>
                <a:noFill/>
              </a:ln>
              <a:noFill/>
              <a:effectLst/>
              <a:uLnTx/>
              <a:uFillTx/>
              <a:latin typeface="Work Sans"/>
              <a:ea typeface="+mn-ea"/>
              <a:cs typeface="+mn-cs"/>
            </a:endParaRPr>
          </a:p>
        </p:txBody>
      </p:sp>
    </p:spTree>
    <p:extLst>
      <p:ext uri="{BB962C8B-B14F-4D97-AF65-F5344CB8AC3E}">
        <p14:creationId xmlns:p14="http://schemas.microsoft.com/office/powerpoint/2010/main" val="13884189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in paikkamerkki 1">
            <a:extLst>
              <a:ext uri="{FF2B5EF4-FFF2-40B4-BE49-F238E27FC236}">
                <a16:creationId xmlns:a16="http://schemas.microsoft.com/office/drawing/2014/main" id="{17A09290-CC1D-47AB-BBF3-39934A2B31FC}"/>
              </a:ext>
            </a:extLst>
          </p:cNvPr>
          <p:cNvSpPr>
            <a:spLocks noGrp="1"/>
          </p:cNvSpPr>
          <p:nvPr>
            <p:ph type="body" idx="1"/>
          </p:nvPr>
        </p:nvSpPr>
        <p:spPr>
          <a:xfrm>
            <a:off x="157139" y="2326804"/>
            <a:ext cx="11637762" cy="3816424"/>
          </a:xfrm>
        </p:spPr>
        <p:txBody>
          <a:bodyPr/>
          <a:lstStyle/>
          <a:p>
            <a:pPr marL="0" indent="0">
              <a:buNone/>
            </a:pPr>
            <a:r>
              <a:rPr lang="fi-FI" dirty="0">
                <a:solidFill>
                  <a:schemeClr val="accent3"/>
                </a:solidFill>
                <a:latin typeface="+mn-lt"/>
              </a:rPr>
              <a:t>klo 10:20 </a:t>
            </a:r>
            <a:r>
              <a:rPr lang="fi-FI" dirty="0">
                <a:latin typeface="+mn-lt"/>
              </a:rPr>
              <a:t>	</a:t>
            </a:r>
            <a:r>
              <a:rPr lang="fi-FI" b="1" dirty="0">
                <a:solidFill>
                  <a:schemeClr val="accent3"/>
                </a:solidFill>
                <a:latin typeface="+mn-lt"/>
              </a:rPr>
              <a:t>Y</a:t>
            </a:r>
            <a:r>
              <a:rPr kumimoji="0" lang="fi-FI" b="1" i="0" u="none" strike="noStrike" kern="1200" cap="none" spc="0" normalizeH="0" baseline="0" noProof="0" dirty="0" err="1">
                <a:ln>
                  <a:noFill/>
                </a:ln>
                <a:solidFill>
                  <a:srgbClr val="923468"/>
                </a:solidFill>
                <a:effectLst/>
                <a:uLnTx/>
                <a:uFillTx/>
                <a:latin typeface="Verdana" panose="020B0604030504040204" pitchFamily="34" charset="0"/>
                <a:ea typeface="Calibri" panose="020F0502020204030204" pitchFamily="34" charset="0"/>
                <a:cs typeface="Helvetica" panose="020B0604020202020204" pitchFamily="34" charset="0"/>
              </a:rPr>
              <a:t>hteiskunnallisten</a:t>
            </a:r>
            <a:r>
              <a:rPr kumimoji="0" lang="fi-FI" b="1" i="0" u="none" strike="noStrike" kern="1200" cap="none" spc="0" normalizeH="0" baseline="0" noProof="0" dirty="0">
                <a:ln>
                  <a:noFill/>
                </a:ln>
                <a:solidFill>
                  <a:srgbClr val="923468"/>
                </a:solidFill>
                <a:effectLst/>
                <a:uLnTx/>
                <a:uFillTx/>
                <a:latin typeface="Verdana" panose="020B0604030504040204" pitchFamily="34" charset="0"/>
                <a:ea typeface="Calibri" panose="020F0502020204030204" pitchFamily="34" charset="0"/>
                <a:cs typeface="Helvetica" panose="020B0604020202020204" pitchFamily="34" charset="0"/>
              </a:rPr>
              <a:t> yritysten strategia ja osaamiskeskus                  </a:t>
            </a:r>
            <a:r>
              <a:rPr kumimoji="0" lang="fi-FI" sz="1800" b="0" i="0" u="none" strike="noStrike" kern="1200" cap="none" spc="0" normalizeH="0" baseline="0" noProof="0" dirty="0">
                <a:ln>
                  <a:noFill/>
                </a:ln>
                <a:solidFill>
                  <a:srgbClr val="000000"/>
                </a:solidFill>
                <a:effectLst/>
                <a:uLnTx/>
                <a:uFillTx/>
                <a:latin typeface="Verdana" panose="020B0604030504040204" pitchFamily="34" charset="0"/>
                <a:ea typeface="Calibri" panose="020F0502020204030204" pitchFamily="34" charset="0"/>
                <a:cs typeface="Helvetica" panose="020B0604020202020204" pitchFamily="34" charset="0"/>
              </a:rPr>
              <a:t>		</a:t>
            </a:r>
            <a:r>
              <a:rPr kumimoji="0" lang="fi-FI" sz="2000" b="0" i="0" u="none" strike="noStrike" kern="1200" cap="none" spc="0" normalizeH="0" baseline="0" noProof="0" dirty="0">
                <a:ln>
                  <a:noFill/>
                </a:ln>
                <a:solidFill>
                  <a:srgbClr val="000000"/>
                </a:solidFill>
                <a:effectLst/>
                <a:uLnTx/>
                <a:uFillTx/>
                <a:latin typeface="Verdana" panose="020B0604030504040204" pitchFamily="34" charset="0"/>
                <a:ea typeface="Calibri" panose="020F0502020204030204" pitchFamily="34" charset="0"/>
                <a:cs typeface="Helvetica" panose="020B0604020202020204" pitchFamily="34" charset="0"/>
              </a:rPr>
              <a:t>Työmarkkinaneuvos </a:t>
            </a:r>
            <a:r>
              <a:rPr kumimoji="0" lang="fi-FI" sz="2000" b="1" i="0" u="none" strike="noStrike" kern="1200" cap="none" spc="0" normalizeH="0" baseline="0" noProof="0" dirty="0">
                <a:ln>
                  <a:noFill/>
                </a:ln>
                <a:solidFill>
                  <a:srgbClr val="000000"/>
                </a:solidFill>
                <a:effectLst/>
                <a:uLnTx/>
                <a:uFillTx/>
                <a:latin typeface="Verdana" panose="020B0604030504040204" pitchFamily="34" charset="0"/>
                <a:ea typeface="Calibri" panose="020F0502020204030204" pitchFamily="34" charset="0"/>
                <a:cs typeface="Helvetica" panose="020B0604020202020204" pitchFamily="34" charset="0"/>
              </a:rPr>
              <a:t>Tuija </a:t>
            </a:r>
            <a:r>
              <a:rPr kumimoji="0" lang="fi-FI" sz="2000" b="1" i="0" u="none" strike="noStrike" kern="1200" cap="none" spc="0" normalizeH="0" baseline="0" noProof="0" dirty="0" err="1">
                <a:ln>
                  <a:noFill/>
                </a:ln>
                <a:solidFill>
                  <a:srgbClr val="000000"/>
                </a:solidFill>
                <a:effectLst/>
                <a:uLnTx/>
                <a:uFillTx/>
                <a:latin typeface="Verdana" panose="020B0604030504040204" pitchFamily="34" charset="0"/>
                <a:ea typeface="Calibri" panose="020F0502020204030204" pitchFamily="34" charset="0"/>
                <a:cs typeface="Helvetica" panose="020B0604020202020204" pitchFamily="34" charset="0"/>
              </a:rPr>
              <a:t>Oivo</a:t>
            </a:r>
            <a:r>
              <a:rPr kumimoji="0" lang="fi-FI" sz="2000" b="0" i="0" u="none" strike="noStrike" kern="1200" cap="none" spc="0" normalizeH="0" baseline="0" noProof="0" dirty="0">
                <a:ln>
                  <a:noFill/>
                </a:ln>
                <a:solidFill>
                  <a:srgbClr val="000000"/>
                </a:solidFill>
                <a:effectLst/>
                <a:uLnTx/>
                <a:uFillTx/>
                <a:latin typeface="Verdana" panose="020B0604030504040204" pitchFamily="34" charset="0"/>
                <a:ea typeface="Calibri" panose="020F0502020204030204" pitchFamily="34" charset="0"/>
                <a:cs typeface="Helvetica" panose="020B0604020202020204" pitchFamily="34" charset="0"/>
              </a:rPr>
              <a:t>, Työ- ja elinkeinoministeriö</a:t>
            </a:r>
          </a:p>
          <a:p>
            <a:pPr marL="0" indent="0">
              <a:buNone/>
            </a:pPr>
            <a:endParaRPr lang="fi-FI" sz="2800" dirty="0">
              <a:latin typeface="Verdana" panose="020B0604030504040204" pitchFamily="34" charset="0"/>
              <a:ea typeface="Calibri" panose="020F0502020204030204" pitchFamily="34" charset="0"/>
              <a:cs typeface="Helvetica" panose="020B0604020202020204" pitchFamily="34" charset="0"/>
            </a:endParaRPr>
          </a:p>
          <a:p>
            <a:pPr marL="0" indent="0">
              <a:buNone/>
            </a:pPr>
            <a:r>
              <a:rPr lang="fi-FI" sz="2800" dirty="0">
                <a:effectLst/>
                <a:latin typeface="Verdana" panose="020B0604030504040204" pitchFamily="34" charset="0"/>
                <a:ea typeface="Calibri" panose="020F0502020204030204" pitchFamily="34" charset="0"/>
                <a:cs typeface="Helvetica" panose="020B0604020202020204" pitchFamily="34" charset="0"/>
              </a:rPr>
              <a:t>		</a:t>
            </a:r>
            <a:endParaRPr lang="fi-FI" dirty="0"/>
          </a:p>
        </p:txBody>
      </p:sp>
      <p:sp>
        <p:nvSpPr>
          <p:cNvPr id="3" name="Sisällön paikkamerkki 2">
            <a:extLst>
              <a:ext uri="{FF2B5EF4-FFF2-40B4-BE49-F238E27FC236}">
                <a16:creationId xmlns:a16="http://schemas.microsoft.com/office/drawing/2014/main" id="{E0BAF726-DDFE-4212-937C-BC718CFE9111}"/>
              </a:ext>
            </a:extLst>
          </p:cNvPr>
          <p:cNvSpPr>
            <a:spLocks noGrp="1"/>
          </p:cNvSpPr>
          <p:nvPr>
            <p:ph sz="half" idx="2"/>
          </p:nvPr>
        </p:nvSpPr>
        <p:spPr>
          <a:xfrm>
            <a:off x="157139" y="1124744"/>
            <a:ext cx="3006127" cy="504056"/>
          </a:xfrm>
        </p:spPr>
        <p:txBody>
          <a:bodyPr/>
          <a:lstStyle/>
          <a:p>
            <a:pPr marL="0" indent="0">
              <a:buNone/>
            </a:pPr>
            <a:r>
              <a:rPr lang="fi-FI" sz="2800" dirty="0"/>
              <a:t>Ohjelma jatkuu…</a:t>
            </a:r>
          </a:p>
        </p:txBody>
      </p:sp>
      <p:sp>
        <p:nvSpPr>
          <p:cNvPr id="4" name="Dian numeron paikkamerkki 3">
            <a:extLst>
              <a:ext uri="{FF2B5EF4-FFF2-40B4-BE49-F238E27FC236}">
                <a16:creationId xmlns:a16="http://schemas.microsoft.com/office/drawing/2014/main" id="{972C6FC3-4A79-4C50-859E-6595D50D136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Tree>
    <p:extLst>
      <p:ext uri="{BB962C8B-B14F-4D97-AF65-F5344CB8AC3E}">
        <p14:creationId xmlns:p14="http://schemas.microsoft.com/office/powerpoint/2010/main" val="25372844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fi-FI" sz="4267" dirty="0"/>
              <a:t>Yhteiskunnallisten yritysten strategia ja osaamiskeskus</a:t>
            </a:r>
            <a:br>
              <a:rPr lang="fi-FI" sz="4267" dirty="0"/>
            </a:br>
            <a:endParaRPr lang="fi-FI" sz="4267" dirty="0"/>
          </a:p>
        </p:txBody>
      </p:sp>
      <p:sp>
        <p:nvSpPr>
          <p:cNvPr id="3" name="Subtitle 2"/>
          <p:cNvSpPr>
            <a:spLocks noGrp="1"/>
          </p:cNvSpPr>
          <p:nvPr>
            <p:ph type="subTitle" idx="1"/>
          </p:nvPr>
        </p:nvSpPr>
        <p:spPr/>
        <p:txBody>
          <a:bodyPr>
            <a:normAutofit/>
          </a:bodyPr>
          <a:lstStyle/>
          <a:p>
            <a:r>
              <a:rPr lang="fi-FI" dirty="0"/>
              <a:t>Kuntaliiton Työllisyystiistai 14.12.2021 </a:t>
            </a:r>
          </a:p>
          <a:p>
            <a:r>
              <a:rPr lang="fi-FI" sz="1867" dirty="0"/>
              <a:t>Tuija Oivo</a:t>
            </a:r>
          </a:p>
        </p:txBody>
      </p:sp>
      <p:grpSp>
        <p:nvGrpSpPr>
          <p:cNvPr id="6" name="Group 4"/>
          <p:cNvGrpSpPr>
            <a:grpSpLocks noChangeAspect="1"/>
          </p:cNvGrpSpPr>
          <p:nvPr/>
        </p:nvGrpSpPr>
        <p:grpSpPr bwMode="auto">
          <a:xfrm>
            <a:off x="9120000" y="5976000"/>
            <a:ext cx="2756963" cy="480000"/>
            <a:chOff x="3423" y="2051"/>
            <a:chExt cx="1815" cy="316"/>
          </a:xfrm>
        </p:grpSpPr>
        <p:sp>
          <p:nvSpPr>
            <p:cNvPr id="8" name="Freeform 5"/>
            <p:cNvSpPr>
              <a:spLocks/>
            </p:cNvSpPr>
            <p:nvPr/>
          </p:nvSpPr>
          <p:spPr bwMode="auto">
            <a:xfrm>
              <a:off x="3673" y="2141"/>
              <a:ext cx="113" cy="133"/>
            </a:xfrm>
            <a:custGeom>
              <a:avLst/>
              <a:gdLst>
                <a:gd name="T0" fmla="*/ 38 w 113"/>
                <a:gd name="T1" fmla="*/ 30 h 133"/>
                <a:gd name="T2" fmla="*/ 0 w 113"/>
                <a:gd name="T3" fmla="*/ 30 h 133"/>
                <a:gd name="T4" fmla="*/ 0 w 113"/>
                <a:gd name="T5" fmla="*/ 0 h 133"/>
                <a:gd name="T6" fmla="*/ 113 w 113"/>
                <a:gd name="T7" fmla="*/ 0 h 133"/>
                <a:gd name="T8" fmla="*/ 113 w 113"/>
                <a:gd name="T9" fmla="*/ 30 h 133"/>
                <a:gd name="T10" fmla="*/ 75 w 113"/>
                <a:gd name="T11" fmla="*/ 30 h 133"/>
                <a:gd name="T12" fmla="*/ 75 w 113"/>
                <a:gd name="T13" fmla="*/ 133 h 133"/>
                <a:gd name="T14" fmla="*/ 38 w 113"/>
                <a:gd name="T15" fmla="*/ 133 h 133"/>
                <a:gd name="T16" fmla="*/ 38 w 113"/>
                <a:gd name="T1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33">
                  <a:moveTo>
                    <a:pt x="38" y="30"/>
                  </a:moveTo>
                  <a:lnTo>
                    <a:pt x="0" y="30"/>
                  </a:lnTo>
                  <a:lnTo>
                    <a:pt x="0" y="0"/>
                  </a:lnTo>
                  <a:lnTo>
                    <a:pt x="113" y="0"/>
                  </a:lnTo>
                  <a:lnTo>
                    <a:pt x="113" y="30"/>
                  </a:lnTo>
                  <a:lnTo>
                    <a:pt x="75" y="30"/>
                  </a:lnTo>
                  <a:lnTo>
                    <a:pt x="75" y="133"/>
                  </a:lnTo>
                  <a:lnTo>
                    <a:pt x="38" y="133"/>
                  </a:lnTo>
                  <a:lnTo>
                    <a:pt x="3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9" name="Freeform 6"/>
            <p:cNvSpPr>
              <a:spLocks/>
            </p:cNvSpPr>
            <p:nvPr/>
          </p:nvSpPr>
          <p:spPr bwMode="auto">
            <a:xfrm>
              <a:off x="3773"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0" name="Freeform 7"/>
            <p:cNvSpPr>
              <a:spLocks noEditPoints="1"/>
            </p:cNvSpPr>
            <p:nvPr/>
          </p:nvSpPr>
          <p:spPr bwMode="auto">
            <a:xfrm>
              <a:off x="3888" y="2133"/>
              <a:ext cx="112" cy="143"/>
            </a:xfrm>
            <a:custGeom>
              <a:avLst/>
              <a:gdLst>
                <a:gd name="T0" fmla="*/ 136 w 136"/>
                <a:gd name="T1" fmla="*/ 109 h 172"/>
                <a:gd name="T2" fmla="*/ 67 w 136"/>
                <a:gd name="T3" fmla="*/ 172 h 172"/>
                <a:gd name="T4" fmla="*/ 0 w 136"/>
                <a:gd name="T5" fmla="*/ 112 h 172"/>
                <a:gd name="T6" fmla="*/ 70 w 136"/>
                <a:gd name="T7" fmla="*/ 49 h 172"/>
                <a:gd name="T8" fmla="*/ 136 w 136"/>
                <a:gd name="T9" fmla="*/ 109 h 172"/>
                <a:gd name="T10" fmla="*/ 20 w 136"/>
                <a:gd name="T11" fmla="*/ 19 h 172"/>
                <a:gd name="T12" fmla="*/ 41 w 136"/>
                <a:gd name="T13" fmla="*/ 0 h 172"/>
                <a:gd name="T14" fmla="*/ 60 w 136"/>
                <a:gd name="T15" fmla="*/ 19 h 172"/>
                <a:gd name="T16" fmla="*/ 41 w 136"/>
                <a:gd name="T17" fmla="*/ 38 h 172"/>
                <a:gd name="T18" fmla="*/ 20 w 136"/>
                <a:gd name="T19" fmla="*/ 19 h 172"/>
                <a:gd name="T20" fmla="*/ 47 w 136"/>
                <a:gd name="T21" fmla="*/ 111 h 172"/>
                <a:gd name="T22" fmla="*/ 69 w 136"/>
                <a:gd name="T23" fmla="*/ 141 h 172"/>
                <a:gd name="T24" fmla="*/ 89 w 136"/>
                <a:gd name="T25" fmla="*/ 111 h 172"/>
                <a:gd name="T26" fmla="*/ 69 w 136"/>
                <a:gd name="T27" fmla="*/ 80 h 172"/>
                <a:gd name="T28" fmla="*/ 47 w 136"/>
                <a:gd name="T29" fmla="*/ 111 h 172"/>
                <a:gd name="T30" fmla="*/ 76 w 136"/>
                <a:gd name="T31" fmla="*/ 19 h 172"/>
                <a:gd name="T32" fmla="*/ 96 w 136"/>
                <a:gd name="T33" fmla="*/ 0 h 172"/>
                <a:gd name="T34" fmla="*/ 116 w 136"/>
                <a:gd name="T35" fmla="*/ 19 h 172"/>
                <a:gd name="T36" fmla="*/ 96 w 136"/>
                <a:gd name="T37" fmla="*/ 38 h 172"/>
                <a:gd name="T38" fmla="*/ 76 w 136"/>
                <a:gd name="T39"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72">
                  <a:moveTo>
                    <a:pt x="136" y="109"/>
                  </a:moveTo>
                  <a:cubicBezTo>
                    <a:pt x="136" y="149"/>
                    <a:pt x="105" y="172"/>
                    <a:pt x="67" y="172"/>
                  </a:cubicBezTo>
                  <a:cubicBezTo>
                    <a:pt x="31" y="172"/>
                    <a:pt x="0" y="150"/>
                    <a:pt x="0" y="112"/>
                  </a:cubicBezTo>
                  <a:cubicBezTo>
                    <a:pt x="0" y="76"/>
                    <a:pt x="25" y="49"/>
                    <a:pt x="70" y="49"/>
                  </a:cubicBezTo>
                  <a:cubicBezTo>
                    <a:pt x="109" y="49"/>
                    <a:pt x="136" y="74"/>
                    <a:pt x="136" y="109"/>
                  </a:cubicBezTo>
                  <a:close/>
                  <a:moveTo>
                    <a:pt x="20" y="19"/>
                  </a:moveTo>
                  <a:cubicBezTo>
                    <a:pt x="20" y="8"/>
                    <a:pt x="29" y="0"/>
                    <a:pt x="41" y="0"/>
                  </a:cubicBezTo>
                  <a:cubicBezTo>
                    <a:pt x="51" y="0"/>
                    <a:pt x="60" y="8"/>
                    <a:pt x="60" y="19"/>
                  </a:cubicBezTo>
                  <a:cubicBezTo>
                    <a:pt x="60" y="30"/>
                    <a:pt x="51" y="38"/>
                    <a:pt x="41" y="38"/>
                  </a:cubicBezTo>
                  <a:cubicBezTo>
                    <a:pt x="29" y="38"/>
                    <a:pt x="20" y="30"/>
                    <a:pt x="20" y="19"/>
                  </a:cubicBezTo>
                  <a:close/>
                  <a:moveTo>
                    <a:pt x="47" y="111"/>
                  </a:moveTo>
                  <a:cubicBezTo>
                    <a:pt x="47" y="127"/>
                    <a:pt x="54" y="141"/>
                    <a:pt x="69" y="141"/>
                  </a:cubicBezTo>
                  <a:cubicBezTo>
                    <a:pt x="81" y="141"/>
                    <a:pt x="89" y="130"/>
                    <a:pt x="89" y="111"/>
                  </a:cubicBezTo>
                  <a:cubicBezTo>
                    <a:pt x="89" y="94"/>
                    <a:pt x="83" y="80"/>
                    <a:pt x="69" y="80"/>
                  </a:cubicBezTo>
                  <a:cubicBezTo>
                    <a:pt x="53" y="80"/>
                    <a:pt x="47" y="95"/>
                    <a:pt x="47" y="111"/>
                  </a:cubicBezTo>
                  <a:close/>
                  <a:moveTo>
                    <a:pt x="76" y="19"/>
                  </a:moveTo>
                  <a:cubicBezTo>
                    <a:pt x="76" y="8"/>
                    <a:pt x="85" y="0"/>
                    <a:pt x="96" y="0"/>
                  </a:cubicBezTo>
                  <a:cubicBezTo>
                    <a:pt x="107" y="0"/>
                    <a:pt x="116" y="8"/>
                    <a:pt x="116" y="19"/>
                  </a:cubicBezTo>
                  <a:cubicBezTo>
                    <a:pt x="116" y="30"/>
                    <a:pt x="107" y="38"/>
                    <a:pt x="96" y="38"/>
                  </a:cubicBezTo>
                  <a:cubicBezTo>
                    <a:pt x="85" y="38"/>
                    <a:pt x="76" y="30"/>
                    <a:pt x="7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1" name="Freeform 8"/>
            <p:cNvSpPr>
              <a:spLocks/>
            </p:cNvSpPr>
            <p:nvPr/>
          </p:nvSpPr>
          <p:spPr bwMode="auto">
            <a:xfrm>
              <a:off x="4016" y="2133"/>
              <a:ext cx="114" cy="141"/>
            </a:xfrm>
            <a:custGeom>
              <a:avLst/>
              <a:gdLst>
                <a:gd name="T0" fmla="*/ 45 w 138"/>
                <a:gd name="T1" fmla="*/ 100 h 170"/>
                <a:gd name="T2" fmla="*/ 46 w 138"/>
                <a:gd name="T3" fmla="*/ 100 h 170"/>
                <a:gd name="T4" fmla="*/ 54 w 138"/>
                <a:gd name="T5" fmla="*/ 87 h 170"/>
                <a:gd name="T6" fmla="*/ 76 w 138"/>
                <a:gd name="T7" fmla="*/ 53 h 170"/>
                <a:gd name="T8" fmla="*/ 131 w 138"/>
                <a:gd name="T9" fmla="*/ 53 h 170"/>
                <a:gd name="T10" fmla="*/ 86 w 138"/>
                <a:gd name="T11" fmla="*/ 100 h 170"/>
                <a:gd name="T12" fmla="*/ 138 w 138"/>
                <a:gd name="T13" fmla="*/ 170 h 170"/>
                <a:gd name="T14" fmla="*/ 82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6" y="100"/>
                    <a:pt x="46" y="100"/>
                    <a:pt x="46" y="100"/>
                  </a:cubicBezTo>
                  <a:cubicBezTo>
                    <a:pt x="49" y="95"/>
                    <a:pt x="51" y="91"/>
                    <a:pt x="54" y="87"/>
                  </a:cubicBezTo>
                  <a:cubicBezTo>
                    <a:pt x="76" y="53"/>
                    <a:pt x="76" y="53"/>
                    <a:pt x="76" y="53"/>
                  </a:cubicBezTo>
                  <a:cubicBezTo>
                    <a:pt x="131" y="53"/>
                    <a:pt x="131" y="53"/>
                    <a:pt x="131" y="53"/>
                  </a:cubicBezTo>
                  <a:cubicBezTo>
                    <a:pt x="86" y="100"/>
                    <a:pt x="86" y="100"/>
                    <a:pt x="86" y="100"/>
                  </a:cubicBezTo>
                  <a:cubicBezTo>
                    <a:pt x="138" y="170"/>
                    <a:pt x="138" y="170"/>
                    <a:pt x="138" y="170"/>
                  </a:cubicBezTo>
                  <a:cubicBezTo>
                    <a:pt x="82" y="170"/>
                    <a:pt x="82" y="170"/>
                    <a:pt x="82"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2" name="Freeform 9"/>
            <p:cNvSpPr>
              <a:spLocks/>
            </p:cNvSpPr>
            <p:nvPr/>
          </p:nvSpPr>
          <p:spPr bwMode="auto">
            <a:xfrm>
              <a:off x="4130" y="2177"/>
              <a:ext cx="115" cy="141"/>
            </a:xfrm>
            <a:custGeom>
              <a:avLst/>
              <a:gdLst>
                <a:gd name="T0" fmla="*/ 50 w 139"/>
                <a:gd name="T1" fmla="*/ 0 h 170"/>
                <a:gd name="T2" fmla="*/ 66 w 139"/>
                <a:gd name="T3" fmla="*/ 51 h 170"/>
                <a:gd name="T4" fmla="*/ 72 w 139"/>
                <a:gd name="T5" fmla="*/ 73 h 170"/>
                <a:gd name="T6" fmla="*/ 73 w 139"/>
                <a:gd name="T7" fmla="*/ 73 h 170"/>
                <a:gd name="T8" fmla="*/ 78 w 139"/>
                <a:gd name="T9" fmla="*/ 51 h 170"/>
                <a:gd name="T10" fmla="*/ 90 w 139"/>
                <a:gd name="T11" fmla="*/ 0 h 170"/>
                <a:gd name="T12" fmla="*/ 139 w 139"/>
                <a:gd name="T13" fmla="*/ 0 h 170"/>
                <a:gd name="T14" fmla="*/ 114 w 139"/>
                <a:gd name="T15" fmla="*/ 67 h 170"/>
                <a:gd name="T16" fmla="*/ 66 w 139"/>
                <a:gd name="T17" fmla="*/ 154 h 170"/>
                <a:gd name="T18" fmla="*/ 24 w 139"/>
                <a:gd name="T19" fmla="*/ 170 h 170"/>
                <a:gd name="T20" fmla="*/ 16 w 139"/>
                <a:gd name="T21" fmla="*/ 133 h 170"/>
                <a:gd name="T22" fmla="*/ 30 w 139"/>
                <a:gd name="T23" fmla="*/ 129 h 170"/>
                <a:gd name="T24" fmla="*/ 46 w 139"/>
                <a:gd name="T25" fmla="*/ 119 h 170"/>
                <a:gd name="T26" fmla="*/ 48 w 139"/>
                <a:gd name="T27" fmla="*/ 113 h 170"/>
                <a:gd name="T28" fmla="*/ 46 w 139"/>
                <a:gd name="T29" fmla="*/ 106 h 170"/>
                <a:gd name="T30" fmla="*/ 0 w 139"/>
                <a:gd name="T31" fmla="*/ 0 h 170"/>
                <a:gd name="T32" fmla="*/ 50 w 139"/>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70">
                  <a:moveTo>
                    <a:pt x="50" y="0"/>
                  </a:moveTo>
                  <a:cubicBezTo>
                    <a:pt x="66" y="51"/>
                    <a:pt x="66" y="51"/>
                    <a:pt x="66" y="51"/>
                  </a:cubicBezTo>
                  <a:cubicBezTo>
                    <a:pt x="68" y="57"/>
                    <a:pt x="70" y="67"/>
                    <a:pt x="72" y="73"/>
                  </a:cubicBezTo>
                  <a:cubicBezTo>
                    <a:pt x="73" y="73"/>
                    <a:pt x="73" y="73"/>
                    <a:pt x="73" y="73"/>
                  </a:cubicBezTo>
                  <a:cubicBezTo>
                    <a:pt x="75" y="66"/>
                    <a:pt x="76" y="57"/>
                    <a:pt x="78" y="51"/>
                  </a:cubicBezTo>
                  <a:cubicBezTo>
                    <a:pt x="90" y="0"/>
                    <a:pt x="90" y="0"/>
                    <a:pt x="90" y="0"/>
                  </a:cubicBezTo>
                  <a:cubicBezTo>
                    <a:pt x="139" y="0"/>
                    <a:pt x="139" y="0"/>
                    <a:pt x="139"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6"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3" name="Freeform 10"/>
            <p:cNvSpPr>
              <a:spLocks/>
            </p:cNvSpPr>
            <p:nvPr/>
          </p:nvSpPr>
          <p:spPr bwMode="auto">
            <a:xfrm>
              <a:off x="4255" y="2133"/>
              <a:ext cx="114" cy="141"/>
            </a:xfrm>
            <a:custGeom>
              <a:avLst/>
              <a:gdLst>
                <a:gd name="T0" fmla="*/ 45 w 138"/>
                <a:gd name="T1" fmla="*/ 100 h 170"/>
                <a:gd name="T2" fmla="*/ 45 w 138"/>
                <a:gd name="T3" fmla="*/ 100 h 170"/>
                <a:gd name="T4" fmla="*/ 54 w 138"/>
                <a:gd name="T5" fmla="*/ 87 h 170"/>
                <a:gd name="T6" fmla="*/ 75 w 138"/>
                <a:gd name="T7" fmla="*/ 53 h 170"/>
                <a:gd name="T8" fmla="*/ 131 w 138"/>
                <a:gd name="T9" fmla="*/ 53 h 170"/>
                <a:gd name="T10" fmla="*/ 86 w 138"/>
                <a:gd name="T11" fmla="*/ 100 h 170"/>
                <a:gd name="T12" fmla="*/ 138 w 138"/>
                <a:gd name="T13" fmla="*/ 170 h 170"/>
                <a:gd name="T14" fmla="*/ 81 w 138"/>
                <a:gd name="T15" fmla="*/ 170 h 170"/>
                <a:gd name="T16" fmla="*/ 55 w 138"/>
                <a:gd name="T17" fmla="*/ 126 h 170"/>
                <a:gd name="T18" fmla="*/ 45 w 138"/>
                <a:gd name="T19" fmla="*/ 138 h 170"/>
                <a:gd name="T20" fmla="*/ 45 w 138"/>
                <a:gd name="T21" fmla="*/ 170 h 170"/>
                <a:gd name="T22" fmla="*/ 0 w 138"/>
                <a:gd name="T23" fmla="*/ 170 h 170"/>
                <a:gd name="T24" fmla="*/ 0 w 138"/>
                <a:gd name="T25" fmla="*/ 0 h 170"/>
                <a:gd name="T26" fmla="*/ 45 w 138"/>
                <a:gd name="T27" fmla="*/ 0 h 170"/>
                <a:gd name="T28" fmla="*/ 45 w 138"/>
                <a:gd name="T29"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70">
                  <a:moveTo>
                    <a:pt x="45" y="100"/>
                  </a:moveTo>
                  <a:cubicBezTo>
                    <a:pt x="45" y="100"/>
                    <a:pt x="45" y="100"/>
                    <a:pt x="45" y="100"/>
                  </a:cubicBezTo>
                  <a:cubicBezTo>
                    <a:pt x="48" y="95"/>
                    <a:pt x="51" y="91"/>
                    <a:pt x="54" y="87"/>
                  </a:cubicBezTo>
                  <a:cubicBezTo>
                    <a:pt x="75" y="53"/>
                    <a:pt x="75" y="53"/>
                    <a:pt x="75" y="53"/>
                  </a:cubicBezTo>
                  <a:cubicBezTo>
                    <a:pt x="131" y="53"/>
                    <a:pt x="131" y="53"/>
                    <a:pt x="131" y="53"/>
                  </a:cubicBezTo>
                  <a:cubicBezTo>
                    <a:pt x="86" y="100"/>
                    <a:pt x="86" y="100"/>
                    <a:pt x="86" y="100"/>
                  </a:cubicBezTo>
                  <a:cubicBezTo>
                    <a:pt x="138" y="170"/>
                    <a:pt x="138" y="170"/>
                    <a:pt x="138" y="170"/>
                  </a:cubicBezTo>
                  <a:cubicBezTo>
                    <a:pt x="81" y="170"/>
                    <a:pt x="81" y="170"/>
                    <a:pt x="81" y="170"/>
                  </a:cubicBezTo>
                  <a:cubicBezTo>
                    <a:pt x="55" y="126"/>
                    <a:pt x="55" y="126"/>
                    <a:pt x="55" y="126"/>
                  </a:cubicBezTo>
                  <a:cubicBezTo>
                    <a:pt x="45" y="138"/>
                    <a:pt x="45" y="138"/>
                    <a:pt x="45" y="138"/>
                  </a:cubicBezTo>
                  <a:cubicBezTo>
                    <a:pt x="45" y="170"/>
                    <a:pt x="45" y="170"/>
                    <a:pt x="45" y="170"/>
                  </a:cubicBezTo>
                  <a:cubicBezTo>
                    <a:pt x="0" y="170"/>
                    <a:pt x="0" y="170"/>
                    <a:pt x="0" y="170"/>
                  </a:cubicBezTo>
                  <a:cubicBezTo>
                    <a:pt x="0" y="0"/>
                    <a:pt x="0" y="0"/>
                    <a:pt x="0" y="0"/>
                  </a:cubicBezTo>
                  <a:cubicBezTo>
                    <a:pt x="45" y="0"/>
                    <a:pt x="45" y="0"/>
                    <a:pt x="45" y="0"/>
                  </a:cubicBezTo>
                  <a:lnTo>
                    <a:pt x="45"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4" name="Freeform 11"/>
            <p:cNvSpPr>
              <a:spLocks/>
            </p:cNvSpPr>
            <p:nvPr/>
          </p:nvSpPr>
          <p:spPr bwMode="auto">
            <a:xfrm>
              <a:off x="4369" y="2177"/>
              <a:ext cx="114" cy="141"/>
            </a:xfrm>
            <a:custGeom>
              <a:avLst/>
              <a:gdLst>
                <a:gd name="T0" fmla="*/ 50 w 138"/>
                <a:gd name="T1" fmla="*/ 0 h 170"/>
                <a:gd name="T2" fmla="*/ 66 w 138"/>
                <a:gd name="T3" fmla="*/ 51 h 170"/>
                <a:gd name="T4" fmla="*/ 72 w 138"/>
                <a:gd name="T5" fmla="*/ 73 h 170"/>
                <a:gd name="T6" fmla="*/ 73 w 138"/>
                <a:gd name="T7" fmla="*/ 73 h 170"/>
                <a:gd name="T8" fmla="*/ 78 w 138"/>
                <a:gd name="T9" fmla="*/ 51 h 170"/>
                <a:gd name="T10" fmla="*/ 89 w 138"/>
                <a:gd name="T11" fmla="*/ 0 h 170"/>
                <a:gd name="T12" fmla="*/ 138 w 138"/>
                <a:gd name="T13" fmla="*/ 0 h 170"/>
                <a:gd name="T14" fmla="*/ 114 w 138"/>
                <a:gd name="T15" fmla="*/ 67 h 170"/>
                <a:gd name="T16" fmla="*/ 66 w 138"/>
                <a:gd name="T17" fmla="*/ 154 h 170"/>
                <a:gd name="T18" fmla="*/ 24 w 138"/>
                <a:gd name="T19" fmla="*/ 170 h 170"/>
                <a:gd name="T20" fmla="*/ 16 w 138"/>
                <a:gd name="T21" fmla="*/ 133 h 170"/>
                <a:gd name="T22" fmla="*/ 30 w 138"/>
                <a:gd name="T23" fmla="*/ 129 h 170"/>
                <a:gd name="T24" fmla="*/ 45 w 138"/>
                <a:gd name="T25" fmla="*/ 119 h 170"/>
                <a:gd name="T26" fmla="*/ 48 w 138"/>
                <a:gd name="T27" fmla="*/ 113 h 170"/>
                <a:gd name="T28" fmla="*/ 46 w 138"/>
                <a:gd name="T29" fmla="*/ 106 h 170"/>
                <a:gd name="T30" fmla="*/ 0 w 138"/>
                <a:gd name="T31" fmla="*/ 0 h 170"/>
                <a:gd name="T32" fmla="*/ 50 w 13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70">
                  <a:moveTo>
                    <a:pt x="50" y="0"/>
                  </a:moveTo>
                  <a:cubicBezTo>
                    <a:pt x="66" y="51"/>
                    <a:pt x="66" y="51"/>
                    <a:pt x="66" y="51"/>
                  </a:cubicBezTo>
                  <a:cubicBezTo>
                    <a:pt x="68" y="57"/>
                    <a:pt x="70" y="67"/>
                    <a:pt x="72" y="73"/>
                  </a:cubicBezTo>
                  <a:cubicBezTo>
                    <a:pt x="73" y="73"/>
                    <a:pt x="73" y="73"/>
                    <a:pt x="73" y="73"/>
                  </a:cubicBezTo>
                  <a:cubicBezTo>
                    <a:pt x="74" y="66"/>
                    <a:pt x="76" y="57"/>
                    <a:pt x="78" y="51"/>
                  </a:cubicBezTo>
                  <a:cubicBezTo>
                    <a:pt x="89" y="0"/>
                    <a:pt x="89" y="0"/>
                    <a:pt x="89" y="0"/>
                  </a:cubicBezTo>
                  <a:cubicBezTo>
                    <a:pt x="138" y="0"/>
                    <a:pt x="138" y="0"/>
                    <a:pt x="138" y="0"/>
                  </a:cubicBezTo>
                  <a:cubicBezTo>
                    <a:pt x="114" y="67"/>
                    <a:pt x="114" y="67"/>
                    <a:pt x="114" y="67"/>
                  </a:cubicBezTo>
                  <a:cubicBezTo>
                    <a:pt x="92" y="126"/>
                    <a:pt x="79" y="143"/>
                    <a:pt x="66" y="154"/>
                  </a:cubicBezTo>
                  <a:cubicBezTo>
                    <a:pt x="52" y="165"/>
                    <a:pt x="37" y="169"/>
                    <a:pt x="24" y="170"/>
                  </a:cubicBezTo>
                  <a:cubicBezTo>
                    <a:pt x="16" y="133"/>
                    <a:pt x="16" y="133"/>
                    <a:pt x="16" y="133"/>
                  </a:cubicBezTo>
                  <a:cubicBezTo>
                    <a:pt x="20" y="132"/>
                    <a:pt x="25" y="131"/>
                    <a:pt x="30" y="129"/>
                  </a:cubicBezTo>
                  <a:cubicBezTo>
                    <a:pt x="36" y="127"/>
                    <a:pt x="43" y="122"/>
                    <a:pt x="45" y="119"/>
                  </a:cubicBezTo>
                  <a:cubicBezTo>
                    <a:pt x="47" y="117"/>
                    <a:pt x="48" y="115"/>
                    <a:pt x="48" y="113"/>
                  </a:cubicBezTo>
                  <a:cubicBezTo>
                    <a:pt x="48" y="112"/>
                    <a:pt x="48" y="110"/>
                    <a:pt x="46" y="106"/>
                  </a:cubicBezTo>
                  <a:cubicBezTo>
                    <a:pt x="0" y="0"/>
                    <a:pt x="0" y="0"/>
                    <a:pt x="0" y="0"/>
                  </a:cubicBezTo>
                  <a:lnTo>
                    <a:pt x="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5" name="Freeform 12"/>
            <p:cNvSpPr>
              <a:spLocks noEditPoints="1"/>
            </p:cNvSpPr>
            <p:nvPr/>
          </p:nvSpPr>
          <p:spPr bwMode="auto">
            <a:xfrm>
              <a:off x="4484" y="2174"/>
              <a:ext cx="112" cy="102"/>
            </a:xfrm>
            <a:custGeom>
              <a:avLst/>
              <a:gdLst>
                <a:gd name="T0" fmla="*/ 136 w 136"/>
                <a:gd name="T1" fmla="*/ 60 h 123"/>
                <a:gd name="T2" fmla="*/ 67 w 136"/>
                <a:gd name="T3" fmla="*/ 123 h 123"/>
                <a:gd name="T4" fmla="*/ 0 w 136"/>
                <a:gd name="T5" fmla="*/ 63 h 123"/>
                <a:gd name="T6" fmla="*/ 70 w 136"/>
                <a:gd name="T7" fmla="*/ 0 h 123"/>
                <a:gd name="T8" fmla="*/ 136 w 136"/>
                <a:gd name="T9" fmla="*/ 60 h 123"/>
                <a:gd name="T10" fmla="*/ 47 w 136"/>
                <a:gd name="T11" fmla="*/ 62 h 123"/>
                <a:gd name="T12" fmla="*/ 69 w 136"/>
                <a:gd name="T13" fmla="*/ 92 h 123"/>
                <a:gd name="T14" fmla="*/ 89 w 136"/>
                <a:gd name="T15" fmla="*/ 62 h 123"/>
                <a:gd name="T16" fmla="*/ 69 w 136"/>
                <a:gd name="T17" fmla="*/ 31 h 123"/>
                <a:gd name="T18" fmla="*/ 47 w 136"/>
                <a:gd name="T19"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3">
                  <a:moveTo>
                    <a:pt x="136" y="60"/>
                  </a:moveTo>
                  <a:cubicBezTo>
                    <a:pt x="136" y="100"/>
                    <a:pt x="105" y="123"/>
                    <a:pt x="67" y="123"/>
                  </a:cubicBezTo>
                  <a:cubicBezTo>
                    <a:pt x="31" y="123"/>
                    <a:pt x="0" y="101"/>
                    <a:pt x="0" y="63"/>
                  </a:cubicBezTo>
                  <a:cubicBezTo>
                    <a:pt x="0" y="27"/>
                    <a:pt x="25" y="0"/>
                    <a:pt x="70" y="0"/>
                  </a:cubicBezTo>
                  <a:cubicBezTo>
                    <a:pt x="109" y="0"/>
                    <a:pt x="136" y="25"/>
                    <a:pt x="136" y="60"/>
                  </a:cubicBezTo>
                  <a:close/>
                  <a:moveTo>
                    <a:pt x="47" y="62"/>
                  </a:moveTo>
                  <a:cubicBezTo>
                    <a:pt x="47" y="78"/>
                    <a:pt x="54" y="92"/>
                    <a:pt x="69" y="92"/>
                  </a:cubicBezTo>
                  <a:cubicBezTo>
                    <a:pt x="81" y="92"/>
                    <a:pt x="89" y="81"/>
                    <a:pt x="89" y="62"/>
                  </a:cubicBezTo>
                  <a:cubicBezTo>
                    <a:pt x="89" y="45"/>
                    <a:pt x="83" y="31"/>
                    <a:pt x="69" y="31"/>
                  </a:cubicBezTo>
                  <a:cubicBezTo>
                    <a:pt x="53" y="31"/>
                    <a:pt x="47" y="46"/>
                    <a:pt x="47"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6" name="Freeform 13"/>
            <p:cNvSpPr>
              <a:spLocks/>
            </p:cNvSpPr>
            <p:nvPr/>
          </p:nvSpPr>
          <p:spPr bwMode="auto">
            <a:xfrm>
              <a:off x="4612" y="2133"/>
              <a:ext cx="102" cy="141"/>
            </a:xfrm>
            <a:custGeom>
              <a:avLst/>
              <a:gdLst>
                <a:gd name="T0" fmla="*/ 0 w 124"/>
                <a:gd name="T1" fmla="*/ 0 h 170"/>
                <a:gd name="T2" fmla="*/ 45 w 124"/>
                <a:gd name="T3" fmla="*/ 0 h 170"/>
                <a:gd name="T4" fmla="*/ 45 w 124"/>
                <a:gd name="T5" fmla="*/ 65 h 170"/>
                <a:gd name="T6" fmla="*/ 46 w 124"/>
                <a:gd name="T7" fmla="*/ 65 h 170"/>
                <a:gd name="T8" fmla="*/ 61 w 124"/>
                <a:gd name="T9" fmla="*/ 54 h 170"/>
                <a:gd name="T10" fmla="*/ 79 w 124"/>
                <a:gd name="T11" fmla="*/ 50 h 170"/>
                <a:gd name="T12" fmla="*/ 124 w 124"/>
                <a:gd name="T13" fmla="*/ 103 h 170"/>
                <a:gd name="T14" fmla="*/ 124 w 124"/>
                <a:gd name="T15" fmla="*/ 170 h 170"/>
                <a:gd name="T16" fmla="*/ 78 w 124"/>
                <a:gd name="T17" fmla="*/ 170 h 170"/>
                <a:gd name="T18" fmla="*/ 78 w 124"/>
                <a:gd name="T19" fmla="*/ 109 h 170"/>
                <a:gd name="T20" fmla="*/ 61 w 124"/>
                <a:gd name="T21" fmla="*/ 86 h 170"/>
                <a:gd name="T22" fmla="*/ 46 w 124"/>
                <a:gd name="T23" fmla="*/ 96 h 170"/>
                <a:gd name="T24" fmla="*/ 45 w 124"/>
                <a:gd name="T25" fmla="*/ 102 h 170"/>
                <a:gd name="T26" fmla="*/ 45 w 124"/>
                <a:gd name="T27" fmla="*/ 170 h 170"/>
                <a:gd name="T28" fmla="*/ 0 w 124"/>
                <a:gd name="T29" fmla="*/ 170 h 170"/>
                <a:gd name="T30" fmla="*/ 0 w 124"/>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70">
                  <a:moveTo>
                    <a:pt x="0" y="0"/>
                  </a:moveTo>
                  <a:cubicBezTo>
                    <a:pt x="45" y="0"/>
                    <a:pt x="45" y="0"/>
                    <a:pt x="45" y="0"/>
                  </a:cubicBezTo>
                  <a:cubicBezTo>
                    <a:pt x="45" y="65"/>
                    <a:pt x="45" y="65"/>
                    <a:pt x="45" y="65"/>
                  </a:cubicBezTo>
                  <a:cubicBezTo>
                    <a:pt x="46" y="65"/>
                    <a:pt x="46" y="65"/>
                    <a:pt x="46" y="65"/>
                  </a:cubicBezTo>
                  <a:cubicBezTo>
                    <a:pt x="50" y="60"/>
                    <a:pt x="55" y="57"/>
                    <a:pt x="61" y="54"/>
                  </a:cubicBezTo>
                  <a:cubicBezTo>
                    <a:pt x="66" y="51"/>
                    <a:pt x="73" y="50"/>
                    <a:pt x="79" y="50"/>
                  </a:cubicBezTo>
                  <a:cubicBezTo>
                    <a:pt x="106" y="50"/>
                    <a:pt x="124" y="68"/>
                    <a:pt x="124" y="103"/>
                  </a:cubicBezTo>
                  <a:cubicBezTo>
                    <a:pt x="124" y="170"/>
                    <a:pt x="124" y="170"/>
                    <a:pt x="124" y="170"/>
                  </a:cubicBezTo>
                  <a:cubicBezTo>
                    <a:pt x="78" y="170"/>
                    <a:pt x="78" y="170"/>
                    <a:pt x="78" y="170"/>
                  </a:cubicBezTo>
                  <a:cubicBezTo>
                    <a:pt x="78" y="109"/>
                    <a:pt x="78" y="109"/>
                    <a:pt x="78" y="109"/>
                  </a:cubicBezTo>
                  <a:cubicBezTo>
                    <a:pt x="78" y="94"/>
                    <a:pt x="73" y="86"/>
                    <a:pt x="61" y="86"/>
                  </a:cubicBezTo>
                  <a:cubicBezTo>
                    <a:pt x="52" y="86"/>
                    <a:pt x="48" y="92"/>
                    <a:pt x="46" y="96"/>
                  </a:cubicBezTo>
                  <a:cubicBezTo>
                    <a:pt x="45" y="98"/>
                    <a:pt x="45" y="100"/>
                    <a:pt x="45" y="102"/>
                  </a:cubicBezTo>
                  <a:cubicBezTo>
                    <a:pt x="45" y="170"/>
                    <a:pt x="45" y="170"/>
                    <a:pt x="45" y="170"/>
                  </a:cubicBezTo>
                  <a:cubicBezTo>
                    <a:pt x="0" y="170"/>
                    <a:pt x="0" y="170"/>
                    <a:pt x="0" y="17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7" name="Freeform 14"/>
            <p:cNvSpPr>
              <a:spLocks noEditPoints="1"/>
            </p:cNvSpPr>
            <p:nvPr/>
          </p:nvSpPr>
          <p:spPr bwMode="auto">
            <a:xfrm>
              <a:off x="4713" y="2133"/>
              <a:ext cx="62" cy="183"/>
            </a:xfrm>
            <a:custGeom>
              <a:avLst/>
              <a:gdLst>
                <a:gd name="T0" fmla="*/ 0 w 76"/>
                <a:gd name="T1" fmla="*/ 186 h 221"/>
                <a:gd name="T2" fmla="*/ 23 w 76"/>
                <a:gd name="T3" fmla="*/ 178 h 221"/>
                <a:gd name="T4" fmla="*/ 30 w 76"/>
                <a:gd name="T5" fmla="*/ 140 h 221"/>
                <a:gd name="T6" fmla="*/ 30 w 76"/>
                <a:gd name="T7" fmla="*/ 53 h 221"/>
                <a:gd name="T8" fmla="*/ 75 w 76"/>
                <a:gd name="T9" fmla="*/ 53 h 221"/>
                <a:gd name="T10" fmla="*/ 75 w 76"/>
                <a:gd name="T11" fmla="*/ 150 h 221"/>
                <a:gd name="T12" fmla="*/ 58 w 76"/>
                <a:gd name="T13" fmla="*/ 204 h 221"/>
                <a:gd name="T14" fmla="*/ 5 w 76"/>
                <a:gd name="T15" fmla="*/ 221 h 221"/>
                <a:gd name="T16" fmla="*/ 0 w 76"/>
                <a:gd name="T17" fmla="*/ 186 h 221"/>
                <a:gd name="T18" fmla="*/ 76 w 76"/>
                <a:gd name="T19" fmla="*/ 20 h 221"/>
                <a:gd name="T20" fmla="*/ 53 w 76"/>
                <a:gd name="T21" fmla="*/ 41 h 221"/>
                <a:gd name="T22" fmla="*/ 30 w 76"/>
                <a:gd name="T23" fmla="*/ 20 h 221"/>
                <a:gd name="T24" fmla="*/ 53 w 76"/>
                <a:gd name="T25" fmla="*/ 0 h 221"/>
                <a:gd name="T26" fmla="*/ 76 w 76"/>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221">
                  <a:moveTo>
                    <a:pt x="0" y="186"/>
                  </a:moveTo>
                  <a:cubicBezTo>
                    <a:pt x="11" y="185"/>
                    <a:pt x="18" y="183"/>
                    <a:pt x="23" y="178"/>
                  </a:cubicBezTo>
                  <a:cubicBezTo>
                    <a:pt x="28" y="173"/>
                    <a:pt x="30" y="163"/>
                    <a:pt x="30" y="140"/>
                  </a:cubicBezTo>
                  <a:cubicBezTo>
                    <a:pt x="30" y="53"/>
                    <a:pt x="30" y="53"/>
                    <a:pt x="30" y="53"/>
                  </a:cubicBezTo>
                  <a:cubicBezTo>
                    <a:pt x="75" y="53"/>
                    <a:pt x="75" y="53"/>
                    <a:pt x="75" y="53"/>
                  </a:cubicBezTo>
                  <a:cubicBezTo>
                    <a:pt x="75" y="150"/>
                    <a:pt x="75" y="150"/>
                    <a:pt x="75" y="150"/>
                  </a:cubicBezTo>
                  <a:cubicBezTo>
                    <a:pt x="75" y="177"/>
                    <a:pt x="69" y="194"/>
                    <a:pt x="58" y="204"/>
                  </a:cubicBezTo>
                  <a:cubicBezTo>
                    <a:pt x="46" y="216"/>
                    <a:pt x="27" y="221"/>
                    <a:pt x="5" y="221"/>
                  </a:cubicBezTo>
                  <a:lnTo>
                    <a:pt x="0" y="186"/>
                  </a:lnTo>
                  <a:close/>
                  <a:moveTo>
                    <a:pt x="76" y="20"/>
                  </a:moveTo>
                  <a:cubicBezTo>
                    <a:pt x="76" y="32"/>
                    <a:pt x="67" y="41"/>
                    <a:pt x="53" y="41"/>
                  </a:cubicBezTo>
                  <a:cubicBezTo>
                    <a:pt x="38" y="41"/>
                    <a:pt x="30" y="32"/>
                    <a:pt x="30" y="20"/>
                  </a:cubicBezTo>
                  <a:cubicBezTo>
                    <a:pt x="30" y="9"/>
                    <a:pt x="38" y="0"/>
                    <a:pt x="53" y="0"/>
                  </a:cubicBezTo>
                  <a:cubicBezTo>
                    <a:pt x="67" y="0"/>
                    <a:pt x="76" y="9"/>
                    <a:pt x="76"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8" name="Freeform 15"/>
            <p:cNvSpPr>
              <a:spLocks noEditPoints="1"/>
            </p:cNvSpPr>
            <p:nvPr/>
          </p:nvSpPr>
          <p:spPr bwMode="auto">
            <a:xfrm>
              <a:off x="4789" y="2174"/>
              <a:ext cx="102" cy="102"/>
            </a:xfrm>
            <a:custGeom>
              <a:avLst/>
              <a:gdLst>
                <a:gd name="T0" fmla="*/ 43 w 123"/>
                <a:gd name="T1" fmla="*/ 77 h 123"/>
                <a:gd name="T2" fmla="*/ 75 w 123"/>
                <a:gd name="T3" fmla="*/ 90 h 123"/>
                <a:gd name="T4" fmla="*/ 110 w 123"/>
                <a:gd name="T5" fmla="*/ 85 h 123"/>
                <a:gd name="T6" fmla="*/ 116 w 123"/>
                <a:gd name="T7" fmla="*/ 115 h 123"/>
                <a:gd name="T8" fmla="*/ 69 w 123"/>
                <a:gd name="T9" fmla="*/ 123 h 123"/>
                <a:gd name="T10" fmla="*/ 0 w 123"/>
                <a:gd name="T11" fmla="*/ 62 h 123"/>
                <a:gd name="T12" fmla="*/ 65 w 123"/>
                <a:gd name="T13" fmla="*/ 0 h 123"/>
                <a:gd name="T14" fmla="*/ 123 w 123"/>
                <a:gd name="T15" fmla="*/ 61 h 123"/>
                <a:gd name="T16" fmla="*/ 121 w 123"/>
                <a:gd name="T17" fmla="*/ 77 h 123"/>
                <a:gd name="T18" fmla="*/ 43 w 123"/>
                <a:gd name="T19" fmla="*/ 77 h 123"/>
                <a:gd name="T20" fmla="*/ 81 w 123"/>
                <a:gd name="T21" fmla="*/ 46 h 123"/>
                <a:gd name="T22" fmla="*/ 63 w 123"/>
                <a:gd name="T23" fmla="*/ 29 h 123"/>
                <a:gd name="T24" fmla="*/ 42 w 123"/>
                <a:gd name="T25" fmla="*/ 46 h 123"/>
                <a:gd name="T26" fmla="*/ 81 w 123"/>
                <a:gd name="T2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43" y="77"/>
                  </a:moveTo>
                  <a:cubicBezTo>
                    <a:pt x="45" y="85"/>
                    <a:pt x="60" y="90"/>
                    <a:pt x="75" y="90"/>
                  </a:cubicBezTo>
                  <a:cubicBezTo>
                    <a:pt x="87" y="90"/>
                    <a:pt x="98" y="89"/>
                    <a:pt x="110" y="85"/>
                  </a:cubicBezTo>
                  <a:cubicBezTo>
                    <a:pt x="116" y="115"/>
                    <a:pt x="116" y="115"/>
                    <a:pt x="116" y="115"/>
                  </a:cubicBezTo>
                  <a:cubicBezTo>
                    <a:pt x="100" y="121"/>
                    <a:pt x="84" y="123"/>
                    <a:pt x="69" y="123"/>
                  </a:cubicBezTo>
                  <a:cubicBezTo>
                    <a:pt x="25" y="123"/>
                    <a:pt x="0" y="99"/>
                    <a:pt x="0" y="62"/>
                  </a:cubicBezTo>
                  <a:cubicBezTo>
                    <a:pt x="0" y="39"/>
                    <a:pt x="16" y="0"/>
                    <a:pt x="65" y="0"/>
                  </a:cubicBezTo>
                  <a:cubicBezTo>
                    <a:pt x="107" y="0"/>
                    <a:pt x="123" y="31"/>
                    <a:pt x="123" y="61"/>
                  </a:cubicBezTo>
                  <a:cubicBezTo>
                    <a:pt x="123" y="67"/>
                    <a:pt x="122" y="74"/>
                    <a:pt x="121" y="77"/>
                  </a:cubicBezTo>
                  <a:lnTo>
                    <a:pt x="43" y="77"/>
                  </a:lnTo>
                  <a:close/>
                  <a:moveTo>
                    <a:pt x="81" y="46"/>
                  </a:moveTo>
                  <a:cubicBezTo>
                    <a:pt x="81" y="41"/>
                    <a:pt x="78" y="29"/>
                    <a:pt x="63" y="29"/>
                  </a:cubicBezTo>
                  <a:cubicBezTo>
                    <a:pt x="49" y="29"/>
                    <a:pt x="43" y="40"/>
                    <a:pt x="42" y="46"/>
                  </a:cubicBezTo>
                  <a:lnTo>
                    <a:pt x="8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9" name="Rectangle 16"/>
            <p:cNvSpPr>
              <a:spLocks noChangeArrowheads="1"/>
            </p:cNvSpPr>
            <p:nvPr/>
          </p:nvSpPr>
          <p:spPr bwMode="auto">
            <a:xfrm>
              <a:off x="4907" y="2133"/>
              <a:ext cx="38" cy="14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20" name="Freeform 17"/>
            <p:cNvSpPr>
              <a:spLocks/>
            </p:cNvSpPr>
            <p:nvPr/>
          </p:nvSpPr>
          <p:spPr bwMode="auto">
            <a:xfrm>
              <a:off x="4965" y="2174"/>
              <a:ext cx="159" cy="100"/>
            </a:xfrm>
            <a:custGeom>
              <a:avLst/>
              <a:gdLst>
                <a:gd name="T0" fmla="*/ 1 w 193"/>
                <a:gd name="T1" fmla="*/ 44 h 120"/>
                <a:gd name="T2" fmla="*/ 0 w 193"/>
                <a:gd name="T3" fmla="*/ 3 h 120"/>
                <a:gd name="T4" fmla="*/ 38 w 193"/>
                <a:gd name="T5" fmla="*/ 3 h 120"/>
                <a:gd name="T6" fmla="*/ 39 w 193"/>
                <a:gd name="T7" fmla="*/ 18 h 120"/>
                <a:gd name="T8" fmla="*/ 40 w 193"/>
                <a:gd name="T9" fmla="*/ 18 h 120"/>
                <a:gd name="T10" fmla="*/ 77 w 193"/>
                <a:gd name="T11" fmla="*/ 0 h 120"/>
                <a:gd name="T12" fmla="*/ 111 w 193"/>
                <a:gd name="T13" fmla="*/ 20 h 120"/>
                <a:gd name="T14" fmla="*/ 111 w 193"/>
                <a:gd name="T15" fmla="*/ 20 h 120"/>
                <a:gd name="T16" fmla="*/ 128 w 193"/>
                <a:gd name="T17" fmla="*/ 5 h 120"/>
                <a:gd name="T18" fmla="*/ 151 w 193"/>
                <a:gd name="T19" fmla="*/ 0 h 120"/>
                <a:gd name="T20" fmla="*/ 193 w 193"/>
                <a:gd name="T21" fmla="*/ 53 h 120"/>
                <a:gd name="T22" fmla="*/ 193 w 193"/>
                <a:gd name="T23" fmla="*/ 120 h 120"/>
                <a:gd name="T24" fmla="*/ 150 w 193"/>
                <a:gd name="T25" fmla="*/ 120 h 120"/>
                <a:gd name="T26" fmla="*/ 150 w 193"/>
                <a:gd name="T27" fmla="*/ 59 h 120"/>
                <a:gd name="T28" fmla="*/ 134 w 193"/>
                <a:gd name="T29" fmla="*/ 36 h 120"/>
                <a:gd name="T30" fmla="*/ 120 w 193"/>
                <a:gd name="T31" fmla="*/ 47 h 120"/>
                <a:gd name="T32" fmla="*/ 119 w 193"/>
                <a:gd name="T33" fmla="*/ 56 h 120"/>
                <a:gd name="T34" fmla="*/ 119 w 193"/>
                <a:gd name="T35" fmla="*/ 120 h 120"/>
                <a:gd name="T36" fmla="*/ 76 w 193"/>
                <a:gd name="T37" fmla="*/ 120 h 120"/>
                <a:gd name="T38" fmla="*/ 76 w 193"/>
                <a:gd name="T39" fmla="*/ 59 h 120"/>
                <a:gd name="T40" fmla="*/ 60 w 193"/>
                <a:gd name="T41" fmla="*/ 36 h 120"/>
                <a:gd name="T42" fmla="*/ 46 w 193"/>
                <a:gd name="T43" fmla="*/ 46 h 120"/>
                <a:gd name="T44" fmla="*/ 45 w 193"/>
                <a:gd name="T45" fmla="*/ 55 h 120"/>
                <a:gd name="T46" fmla="*/ 45 w 193"/>
                <a:gd name="T47" fmla="*/ 120 h 120"/>
                <a:gd name="T48" fmla="*/ 1 w 193"/>
                <a:gd name="T49" fmla="*/ 120 h 120"/>
                <a:gd name="T50" fmla="*/ 1 w 193"/>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20">
                  <a:moveTo>
                    <a:pt x="1" y="44"/>
                  </a:moveTo>
                  <a:cubicBezTo>
                    <a:pt x="1" y="27"/>
                    <a:pt x="1" y="13"/>
                    <a:pt x="0" y="3"/>
                  </a:cubicBezTo>
                  <a:cubicBezTo>
                    <a:pt x="38" y="3"/>
                    <a:pt x="38" y="3"/>
                    <a:pt x="38" y="3"/>
                  </a:cubicBezTo>
                  <a:cubicBezTo>
                    <a:pt x="39" y="18"/>
                    <a:pt x="39" y="18"/>
                    <a:pt x="39" y="18"/>
                  </a:cubicBezTo>
                  <a:cubicBezTo>
                    <a:pt x="40" y="18"/>
                    <a:pt x="40" y="18"/>
                    <a:pt x="40" y="18"/>
                  </a:cubicBezTo>
                  <a:cubicBezTo>
                    <a:pt x="44" y="13"/>
                    <a:pt x="54" y="0"/>
                    <a:pt x="77" y="0"/>
                  </a:cubicBezTo>
                  <a:cubicBezTo>
                    <a:pt x="92" y="0"/>
                    <a:pt x="105" y="7"/>
                    <a:pt x="111" y="20"/>
                  </a:cubicBezTo>
                  <a:cubicBezTo>
                    <a:pt x="111" y="20"/>
                    <a:pt x="111" y="20"/>
                    <a:pt x="111" y="20"/>
                  </a:cubicBezTo>
                  <a:cubicBezTo>
                    <a:pt x="116" y="13"/>
                    <a:pt x="122" y="8"/>
                    <a:pt x="128" y="5"/>
                  </a:cubicBezTo>
                  <a:cubicBezTo>
                    <a:pt x="135" y="2"/>
                    <a:pt x="142" y="0"/>
                    <a:pt x="151" y="0"/>
                  </a:cubicBezTo>
                  <a:cubicBezTo>
                    <a:pt x="177" y="0"/>
                    <a:pt x="193" y="18"/>
                    <a:pt x="193" y="53"/>
                  </a:cubicBezTo>
                  <a:cubicBezTo>
                    <a:pt x="193" y="120"/>
                    <a:pt x="193" y="120"/>
                    <a:pt x="193" y="120"/>
                  </a:cubicBezTo>
                  <a:cubicBezTo>
                    <a:pt x="150" y="120"/>
                    <a:pt x="150" y="120"/>
                    <a:pt x="150" y="120"/>
                  </a:cubicBezTo>
                  <a:cubicBezTo>
                    <a:pt x="150" y="59"/>
                    <a:pt x="150" y="59"/>
                    <a:pt x="150" y="59"/>
                  </a:cubicBezTo>
                  <a:cubicBezTo>
                    <a:pt x="150" y="44"/>
                    <a:pt x="145" y="36"/>
                    <a:pt x="134" y="36"/>
                  </a:cubicBezTo>
                  <a:cubicBezTo>
                    <a:pt x="127" y="36"/>
                    <a:pt x="122" y="41"/>
                    <a:pt x="120" y="47"/>
                  </a:cubicBezTo>
                  <a:cubicBezTo>
                    <a:pt x="119" y="49"/>
                    <a:pt x="119" y="53"/>
                    <a:pt x="119" y="56"/>
                  </a:cubicBezTo>
                  <a:cubicBezTo>
                    <a:pt x="119" y="120"/>
                    <a:pt x="119" y="120"/>
                    <a:pt x="119" y="120"/>
                  </a:cubicBezTo>
                  <a:cubicBezTo>
                    <a:pt x="76" y="120"/>
                    <a:pt x="76" y="120"/>
                    <a:pt x="76" y="120"/>
                  </a:cubicBezTo>
                  <a:cubicBezTo>
                    <a:pt x="76" y="59"/>
                    <a:pt x="76" y="59"/>
                    <a:pt x="76" y="59"/>
                  </a:cubicBezTo>
                  <a:cubicBezTo>
                    <a:pt x="76" y="44"/>
                    <a:pt x="70" y="36"/>
                    <a:pt x="60" y="36"/>
                  </a:cubicBezTo>
                  <a:cubicBezTo>
                    <a:pt x="51" y="36"/>
                    <a:pt x="47" y="43"/>
                    <a:pt x="46" y="46"/>
                  </a:cubicBezTo>
                  <a:cubicBezTo>
                    <a:pt x="45" y="49"/>
                    <a:pt x="45" y="53"/>
                    <a:pt x="45" y="55"/>
                  </a:cubicBezTo>
                  <a:cubicBezTo>
                    <a:pt x="45" y="120"/>
                    <a:pt x="45" y="120"/>
                    <a:pt x="45" y="120"/>
                  </a:cubicBezTo>
                  <a:cubicBezTo>
                    <a:pt x="1" y="120"/>
                    <a:pt x="1" y="120"/>
                    <a:pt x="1" y="120"/>
                  </a:cubicBezTo>
                  <a:lnTo>
                    <a:pt x="1"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21" name="Freeform 18"/>
            <p:cNvSpPr>
              <a:spLocks noEditPoints="1"/>
            </p:cNvSpPr>
            <p:nvPr/>
          </p:nvSpPr>
          <p:spPr bwMode="auto">
            <a:xfrm>
              <a:off x="5140" y="2174"/>
              <a:ext cx="98" cy="102"/>
            </a:xfrm>
            <a:custGeom>
              <a:avLst/>
              <a:gdLst>
                <a:gd name="T0" fmla="*/ 79 w 119"/>
                <a:gd name="T1" fmla="*/ 120 h 123"/>
                <a:gd name="T2" fmla="*/ 76 w 119"/>
                <a:gd name="T3" fmla="*/ 110 h 123"/>
                <a:gd name="T4" fmla="*/ 75 w 119"/>
                <a:gd name="T5" fmla="*/ 110 h 123"/>
                <a:gd name="T6" fmla="*/ 41 w 119"/>
                <a:gd name="T7" fmla="*/ 123 h 123"/>
                <a:gd name="T8" fmla="*/ 0 w 119"/>
                <a:gd name="T9" fmla="*/ 86 h 123"/>
                <a:gd name="T10" fmla="*/ 72 w 119"/>
                <a:gd name="T11" fmla="*/ 40 h 123"/>
                <a:gd name="T12" fmla="*/ 72 w 119"/>
                <a:gd name="T13" fmla="*/ 39 h 123"/>
                <a:gd name="T14" fmla="*/ 52 w 119"/>
                <a:gd name="T15" fmla="*/ 30 h 123"/>
                <a:gd name="T16" fmla="*/ 16 w 119"/>
                <a:gd name="T17" fmla="*/ 39 h 123"/>
                <a:gd name="T18" fmla="*/ 9 w 119"/>
                <a:gd name="T19" fmla="*/ 11 h 123"/>
                <a:gd name="T20" fmla="*/ 60 w 119"/>
                <a:gd name="T21" fmla="*/ 0 h 123"/>
                <a:gd name="T22" fmla="*/ 117 w 119"/>
                <a:gd name="T23" fmla="*/ 52 h 123"/>
                <a:gd name="T24" fmla="*/ 117 w 119"/>
                <a:gd name="T25" fmla="*/ 91 h 123"/>
                <a:gd name="T26" fmla="*/ 119 w 119"/>
                <a:gd name="T27" fmla="*/ 120 h 123"/>
                <a:gd name="T28" fmla="*/ 79 w 119"/>
                <a:gd name="T29" fmla="*/ 120 h 123"/>
                <a:gd name="T30" fmla="*/ 74 w 119"/>
                <a:gd name="T31" fmla="*/ 67 h 123"/>
                <a:gd name="T32" fmla="*/ 45 w 119"/>
                <a:gd name="T33" fmla="*/ 82 h 123"/>
                <a:gd name="T34" fmla="*/ 57 w 119"/>
                <a:gd name="T35" fmla="*/ 92 h 123"/>
                <a:gd name="T36" fmla="*/ 73 w 119"/>
                <a:gd name="T37" fmla="*/ 80 h 123"/>
                <a:gd name="T38" fmla="*/ 74 w 119"/>
                <a:gd name="T39" fmla="*/ 74 h 123"/>
                <a:gd name="T40" fmla="*/ 74 w 119"/>
                <a:gd name="T41" fmla="*/ 6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123">
                  <a:moveTo>
                    <a:pt x="79" y="120"/>
                  </a:moveTo>
                  <a:cubicBezTo>
                    <a:pt x="76" y="110"/>
                    <a:pt x="76" y="110"/>
                    <a:pt x="76" y="110"/>
                  </a:cubicBezTo>
                  <a:cubicBezTo>
                    <a:pt x="75" y="110"/>
                    <a:pt x="75" y="110"/>
                    <a:pt x="75" y="110"/>
                  </a:cubicBezTo>
                  <a:cubicBezTo>
                    <a:pt x="67" y="120"/>
                    <a:pt x="54" y="123"/>
                    <a:pt x="41" y="123"/>
                  </a:cubicBezTo>
                  <a:cubicBezTo>
                    <a:pt x="15" y="123"/>
                    <a:pt x="0" y="105"/>
                    <a:pt x="0" y="86"/>
                  </a:cubicBezTo>
                  <a:cubicBezTo>
                    <a:pt x="0" y="55"/>
                    <a:pt x="28" y="40"/>
                    <a:pt x="72" y="40"/>
                  </a:cubicBezTo>
                  <a:cubicBezTo>
                    <a:pt x="72" y="39"/>
                    <a:pt x="72" y="39"/>
                    <a:pt x="72" y="39"/>
                  </a:cubicBezTo>
                  <a:cubicBezTo>
                    <a:pt x="72" y="35"/>
                    <a:pt x="70" y="30"/>
                    <a:pt x="52" y="30"/>
                  </a:cubicBezTo>
                  <a:cubicBezTo>
                    <a:pt x="39" y="30"/>
                    <a:pt x="24" y="35"/>
                    <a:pt x="16" y="39"/>
                  </a:cubicBezTo>
                  <a:cubicBezTo>
                    <a:pt x="9" y="11"/>
                    <a:pt x="9" y="11"/>
                    <a:pt x="9" y="11"/>
                  </a:cubicBezTo>
                  <a:cubicBezTo>
                    <a:pt x="16" y="7"/>
                    <a:pt x="34" y="0"/>
                    <a:pt x="60" y="0"/>
                  </a:cubicBezTo>
                  <a:cubicBezTo>
                    <a:pt x="100" y="0"/>
                    <a:pt x="117" y="20"/>
                    <a:pt x="117" y="52"/>
                  </a:cubicBezTo>
                  <a:cubicBezTo>
                    <a:pt x="117" y="91"/>
                    <a:pt x="117" y="91"/>
                    <a:pt x="117" y="91"/>
                  </a:cubicBezTo>
                  <a:cubicBezTo>
                    <a:pt x="117" y="104"/>
                    <a:pt x="118" y="115"/>
                    <a:pt x="119" y="120"/>
                  </a:cubicBezTo>
                  <a:lnTo>
                    <a:pt x="79" y="120"/>
                  </a:lnTo>
                  <a:close/>
                  <a:moveTo>
                    <a:pt x="74" y="67"/>
                  </a:moveTo>
                  <a:cubicBezTo>
                    <a:pt x="54" y="67"/>
                    <a:pt x="45" y="72"/>
                    <a:pt x="45" y="82"/>
                  </a:cubicBezTo>
                  <a:cubicBezTo>
                    <a:pt x="45" y="89"/>
                    <a:pt x="49" y="92"/>
                    <a:pt x="57" y="92"/>
                  </a:cubicBezTo>
                  <a:cubicBezTo>
                    <a:pt x="64" y="92"/>
                    <a:pt x="71" y="87"/>
                    <a:pt x="73" y="80"/>
                  </a:cubicBezTo>
                  <a:cubicBezTo>
                    <a:pt x="74" y="78"/>
                    <a:pt x="74" y="76"/>
                    <a:pt x="74" y="74"/>
                  </a:cubicBezTo>
                  <a:lnTo>
                    <a:pt x="74"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22" name="Freeform 19"/>
            <p:cNvSpPr>
              <a:spLocks/>
            </p:cNvSpPr>
            <p:nvPr/>
          </p:nvSpPr>
          <p:spPr bwMode="auto">
            <a:xfrm>
              <a:off x="3423" y="2051"/>
              <a:ext cx="157" cy="316"/>
            </a:xfrm>
            <a:custGeom>
              <a:avLst/>
              <a:gdLst>
                <a:gd name="T0" fmla="*/ 190 w 190"/>
                <a:gd name="T1" fmla="*/ 0 h 380"/>
                <a:gd name="T2" fmla="*/ 0 w 190"/>
                <a:gd name="T3" fmla="*/ 190 h 380"/>
                <a:gd name="T4" fmla="*/ 190 w 190"/>
                <a:gd name="T5" fmla="*/ 380 h 380"/>
                <a:gd name="T6" fmla="*/ 190 w 190"/>
                <a:gd name="T7" fmla="*/ 0 h 380"/>
              </a:gdLst>
              <a:ahLst/>
              <a:cxnLst>
                <a:cxn ang="0">
                  <a:pos x="T0" y="T1"/>
                </a:cxn>
                <a:cxn ang="0">
                  <a:pos x="T2" y="T3"/>
                </a:cxn>
                <a:cxn ang="0">
                  <a:pos x="T4" y="T5"/>
                </a:cxn>
                <a:cxn ang="0">
                  <a:pos x="T6" y="T7"/>
                </a:cxn>
              </a:cxnLst>
              <a:rect l="0" t="0" r="r" b="b"/>
              <a:pathLst>
                <a:path w="190" h="380">
                  <a:moveTo>
                    <a:pt x="190" y="0"/>
                  </a:moveTo>
                  <a:cubicBezTo>
                    <a:pt x="85" y="0"/>
                    <a:pt x="0" y="85"/>
                    <a:pt x="0" y="190"/>
                  </a:cubicBezTo>
                  <a:cubicBezTo>
                    <a:pt x="0" y="295"/>
                    <a:pt x="85" y="380"/>
                    <a:pt x="190" y="380"/>
                  </a:cubicBezTo>
                  <a:lnTo>
                    <a:pt x="19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grpSp>
    </p:spTree>
    <p:extLst>
      <p:ext uri="{BB962C8B-B14F-4D97-AF65-F5344CB8AC3E}">
        <p14:creationId xmlns:p14="http://schemas.microsoft.com/office/powerpoint/2010/main" val="25620029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fontScale="92500" lnSpcReduction="10000"/>
          </a:bodyPr>
          <a:lstStyle/>
          <a:p>
            <a:pPr marL="0" indent="0">
              <a:buNone/>
            </a:pPr>
            <a:r>
              <a:rPr lang="fi-FI" sz="2133" b="1" dirty="0">
                <a:solidFill>
                  <a:srgbClr val="000000"/>
                </a:solidFill>
                <a:latin typeface="Arial" panose="020B0604020202020204" pitchFamily="34" charset="0"/>
                <a:ea typeface="Calibri" panose="020F0502020204030204" pitchFamily="34" charset="0"/>
                <a:cs typeface="Arial" panose="020B0604020202020204" pitchFamily="34" charset="0"/>
              </a:rPr>
              <a:t> Yhteiskunnallinen yritys</a:t>
            </a:r>
          </a:p>
          <a:p>
            <a:pPr lvl="1"/>
            <a:r>
              <a:rPr lang="fi-FI" sz="1867" dirty="0">
                <a:solidFill>
                  <a:srgbClr val="000000"/>
                </a:solidFill>
                <a:latin typeface="Arial" panose="020B0604020202020204" pitchFamily="34" charset="0"/>
                <a:ea typeface="Calibri" panose="020F0502020204030204" pitchFamily="34" charset="0"/>
                <a:cs typeface="Arial" panose="020B0604020202020204" pitchFamily="34" charset="0"/>
              </a:rPr>
              <a:t>harjoittaa liiketoimintaa yhteiskunnallisen tavoitteensa toteuttamiseksi ja </a:t>
            </a:r>
          </a:p>
          <a:p>
            <a:pPr lvl="1"/>
            <a:r>
              <a:rPr lang="fi-FI" sz="1867" dirty="0">
                <a:solidFill>
                  <a:srgbClr val="000000"/>
                </a:solidFill>
                <a:latin typeface="Arial" panose="020B0604020202020204" pitchFamily="34" charset="0"/>
                <a:ea typeface="Calibri" panose="020F0502020204030204" pitchFamily="34" charset="0"/>
                <a:cs typeface="Arial" panose="020B0604020202020204" pitchFamily="34" charset="0"/>
              </a:rPr>
              <a:t>käyttää suurimman osan voitostaan tai ylijäämästään tämän ensisijaisen tavoitteensa edistämiseen, mikä on vahvistettu yhteisön yhtiöjärjestykseen tai sääntöihin</a:t>
            </a:r>
          </a:p>
          <a:p>
            <a:pPr lvl="1"/>
            <a:r>
              <a:rPr lang="fi-FI" sz="1867" dirty="0">
                <a:solidFill>
                  <a:srgbClr val="000000"/>
                </a:solidFill>
                <a:latin typeface="Arial" panose="020B0604020202020204" pitchFamily="34" charset="0"/>
                <a:ea typeface="Calibri" panose="020F0502020204030204" pitchFamily="34" charset="0"/>
                <a:cs typeface="Arial" panose="020B0604020202020204" pitchFamily="34" charset="0"/>
              </a:rPr>
              <a:t>korostaa toiminnassaan vastuullisuutta, avoimuutta ja läpinäkyvyyttä sekä hallintomallissaan osallisuutta ja demokratiaa</a:t>
            </a:r>
          </a:p>
          <a:p>
            <a:pPr lvl="1"/>
            <a:r>
              <a:rPr lang="fi-FI" sz="1867" dirty="0">
                <a:solidFill>
                  <a:srgbClr val="000000"/>
                </a:solidFill>
                <a:latin typeface="Arial" panose="020B0604020202020204" pitchFamily="34" charset="0"/>
                <a:ea typeface="Calibri" panose="020F0502020204030204" pitchFamily="34" charset="0"/>
                <a:cs typeface="Arial" panose="020B0604020202020204" pitchFamily="34" charset="0"/>
              </a:rPr>
              <a:t>toimintamuoto voi olla mikä tahansa: yhdistys, säätiö, osakeyhtiö tai  osuuskunta</a:t>
            </a:r>
          </a:p>
          <a:p>
            <a:pPr marL="609585" lvl="1" indent="0">
              <a:buNone/>
            </a:pPr>
            <a:endParaRPr lang="fi-FI" sz="2133" b="1" dirty="0">
              <a:solidFill>
                <a:srgbClr val="000000"/>
              </a:solidFill>
              <a:latin typeface="Arial" panose="020B0604020202020204" pitchFamily="34" charset="0"/>
              <a:ea typeface="Calibri" panose="020F0502020204030204" pitchFamily="34" charset="0"/>
              <a:cs typeface="Arial" panose="020B0604020202020204" pitchFamily="34" charset="0"/>
            </a:endParaRPr>
          </a:p>
          <a:p>
            <a:pPr marL="353559" indent="-353559">
              <a:lnSpc>
                <a:spcPct val="120000"/>
              </a:lnSpc>
              <a:spcBef>
                <a:spcPts val="0"/>
              </a:spcBef>
              <a:spcAft>
                <a:spcPts val="800"/>
              </a:spcAft>
              <a:buClrTx/>
              <a:buSzPts val="1600"/>
            </a:pPr>
            <a:r>
              <a:rPr lang="fi-FI" sz="2133" b="1" dirty="0">
                <a:solidFill>
                  <a:srgbClr val="000000"/>
                </a:solidFill>
                <a:latin typeface="Arial" panose="020B0604020202020204" pitchFamily="34" charset="0"/>
                <a:ea typeface="Times New Roman" panose="02020603050405020304" pitchFamily="18" charset="0"/>
                <a:cs typeface="Arial" panose="020B0604020202020204" pitchFamily="34" charset="0"/>
              </a:rPr>
              <a:t>Strategialla ei tavoitella erityislainsäädäntöä</a:t>
            </a:r>
            <a:r>
              <a:rPr lang="fi-FI" sz="2133" dirty="0">
                <a:solidFill>
                  <a:srgbClr val="000000"/>
                </a:solidFill>
                <a:latin typeface="Arial" panose="020B0604020202020204" pitchFamily="34" charset="0"/>
                <a:ea typeface="Times New Roman" panose="02020603050405020304" pitchFamily="18" charset="0"/>
                <a:cs typeface="Arial" panose="020B0604020202020204" pitchFamily="34" charset="0"/>
              </a:rPr>
              <a:t>, mutta tunnistetaan ja tunnustetaan yhteiskunnallisten yritysten erityispiirteet ja tehostetuin keinoin vahvistetaan niiden toimintaedellytyksiä.</a:t>
            </a:r>
            <a:endParaRPr lang="fi-FI" sz="2133" dirty="0"/>
          </a:p>
          <a:p>
            <a:endParaRPr lang="fi-FI" sz="2133" dirty="0"/>
          </a:p>
        </p:txBody>
      </p:sp>
      <p:sp>
        <p:nvSpPr>
          <p:cNvPr id="3" name="Otsikko 2"/>
          <p:cNvSpPr>
            <a:spLocks noGrp="1"/>
          </p:cNvSpPr>
          <p:nvPr>
            <p:ph type="title"/>
          </p:nvPr>
        </p:nvSpPr>
        <p:spPr/>
        <p:txBody>
          <a:bodyPr/>
          <a:lstStyle/>
          <a:p>
            <a:r>
              <a:rPr lang="fi-FI" sz="3733" dirty="0"/>
              <a:t>Mikä yhteiskunnallinen yritys on?</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17</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27300696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a:bodyPr>
          <a:lstStyle/>
          <a:p>
            <a:r>
              <a:rPr lang="fi-FI" sz="2400" dirty="0"/>
              <a:t>Suomessa ei ole kattavaa tietoa yhteiskunnallista yrityksistä eikä niiden määristä</a:t>
            </a:r>
          </a:p>
          <a:p>
            <a:r>
              <a:rPr lang="fi-FI" sz="2400" dirty="0"/>
              <a:t>Harri </a:t>
            </a:r>
            <a:r>
              <a:rPr lang="fi-FI" sz="2400" dirty="0" err="1"/>
              <a:t>Kostilaisen</a:t>
            </a:r>
            <a:r>
              <a:rPr lang="fi-FI" sz="2400" dirty="0"/>
              <a:t> selvityksen (TEM 2020) mukaan yhteiskunnallisia yrityksiä on Suomessa noin 1 700, joista yli puolet ovat </a:t>
            </a:r>
            <a:r>
              <a:rPr lang="fi-FI" sz="2400" dirty="0" err="1"/>
              <a:t>sote</a:t>
            </a:r>
            <a:r>
              <a:rPr lang="fi-FI" sz="2400" dirty="0"/>
              <a:t>-alan palveluja julkiselle sektorille tuottavia yhdistyksiä</a:t>
            </a:r>
          </a:p>
          <a:p>
            <a:r>
              <a:rPr lang="fi-FI" sz="2400" dirty="0"/>
              <a:t>niiden yhteenlaskettu liikevaihto on noin 5,8 miljardia euroa ja ne työllistävät yli 50 000 työntekijää </a:t>
            </a:r>
          </a:p>
          <a:p>
            <a:pPr lvl="1">
              <a:buFont typeface="Wingdings" panose="05000000000000000000" pitchFamily="2" charset="2"/>
              <a:buChar char="Ø"/>
            </a:pPr>
            <a:r>
              <a:rPr lang="fi-FI" sz="2133" dirty="0"/>
              <a:t>Yhteiskunnallisen yrityksen merkin saaneita 266 </a:t>
            </a:r>
          </a:p>
          <a:p>
            <a:pPr lvl="1">
              <a:buFont typeface="Wingdings" panose="05000000000000000000" pitchFamily="2" charset="2"/>
              <a:buChar char="Ø"/>
            </a:pPr>
            <a:r>
              <a:rPr lang="fi-FI" sz="2133" dirty="0"/>
              <a:t>Eri asiantuntija-arvioiden mukaan määrä olisi 5 000-6 000</a:t>
            </a:r>
          </a:p>
          <a:p>
            <a:pPr marL="0" indent="0">
              <a:buNone/>
            </a:pPr>
            <a:endParaRPr lang="fi-FI" dirty="0"/>
          </a:p>
        </p:txBody>
      </p:sp>
      <p:sp>
        <p:nvSpPr>
          <p:cNvPr id="3" name="Otsikko 2"/>
          <p:cNvSpPr>
            <a:spLocks noGrp="1"/>
          </p:cNvSpPr>
          <p:nvPr>
            <p:ph type="title"/>
          </p:nvPr>
        </p:nvSpPr>
        <p:spPr/>
        <p:txBody>
          <a:bodyPr/>
          <a:lstStyle/>
          <a:p>
            <a:r>
              <a:rPr lang="fi-FI" sz="3200" dirty="0"/>
              <a:t>Paljonko yhteiskunnallisia yrityksiä on Suomessa?</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18</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35859525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fontScale="70000" lnSpcReduction="20000"/>
          </a:bodyPr>
          <a:lstStyle/>
          <a:p>
            <a:r>
              <a:rPr lang="fi-FI" dirty="0"/>
              <a:t>Yhteiskunnalliset yritykset on tunnistettu niin Suomen kuin Euroopan tasolla tärkeäksi tavaksi mm. </a:t>
            </a:r>
          </a:p>
          <a:p>
            <a:r>
              <a:rPr lang="fi-FI" dirty="0"/>
              <a:t>  edistää laajasti sosiaalista ja ekologista kestävyyttä </a:t>
            </a:r>
          </a:p>
          <a:p>
            <a:r>
              <a:rPr lang="fi-FI" dirty="0"/>
              <a:t>edistää osatyökykyisten työllistymistä (Suomessa osa työkykyohjelmaa)</a:t>
            </a:r>
          </a:p>
          <a:p>
            <a:r>
              <a:rPr lang="fi-FI" dirty="0"/>
              <a:t>  keinoksi vastata työelämän murrokseen</a:t>
            </a:r>
          </a:p>
          <a:p>
            <a:r>
              <a:rPr lang="fi-FI" dirty="0"/>
              <a:t>  edistää </a:t>
            </a:r>
            <a:r>
              <a:rPr lang="fi-FI" dirty="0" err="1"/>
              <a:t>sosiaali</a:t>
            </a:r>
            <a:r>
              <a:rPr lang="fi-FI" dirty="0"/>
              <a:t>- ja terveyspalvelutuotannon monipuolistamista</a:t>
            </a:r>
          </a:p>
          <a:p>
            <a:r>
              <a:rPr lang="fi-FI" dirty="0"/>
              <a:t>  edistää maaseudun elinvoimaisuutta, asukkaiden hyvinvointia, työllisyyttä ja vastata palveluiden kysyntää </a:t>
            </a:r>
          </a:p>
          <a:p>
            <a:r>
              <a:rPr lang="fi-FI" dirty="0"/>
              <a:t> tuottaa ja levittää sosiaalisia innovaatioita</a:t>
            </a:r>
          </a:p>
          <a:p>
            <a:pPr marL="0" indent="0">
              <a:buNone/>
            </a:pPr>
            <a:r>
              <a:rPr lang="en-GB" u="sng" dirty="0" err="1">
                <a:solidFill>
                  <a:srgbClr val="0000FF"/>
                </a:solidFill>
                <a:latin typeface="Calibri" panose="020F0502020204030204" pitchFamily="34" charset="0"/>
                <a:ea typeface="Calibri" panose="020F0502020204030204" pitchFamily="34" charset="0"/>
                <a:hlinkClick r:id="rId2"/>
              </a:rPr>
              <a:t>Komission</a:t>
            </a:r>
            <a:r>
              <a:rPr lang="en-GB" u="sng" dirty="0">
                <a:solidFill>
                  <a:srgbClr val="0000FF"/>
                </a:solidFill>
                <a:latin typeface="Calibri" panose="020F0502020204030204" pitchFamily="34" charset="0"/>
                <a:ea typeface="Calibri" panose="020F0502020204030204" pitchFamily="34" charset="0"/>
                <a:hlinkClick r:id="rId2"/>
              </a:rPr>
              <a:t> </a:t>
            </a:r>
            <a:r>
              <a:rPr lang="en-GB" u="sng" dirty="0" err="1">
                <a:solidFill>
                  <a:srgbClr val="0000FF"/>
                </a:solidFill>
                <a:latin typeface="Calibri" panose="020F0502020204030204" pitchFamily="34" charset="0"/>
                <a:ea typeface="Calibri" panose="020F0502020204030204" pitchFamily="34" charset="0"/>
                <a:hlinkClick r:id="rId2"/>
              </a:rPr>
              <a:t>yhteisötalouden</a:t>
            </a:r>
            <a:r>
              <a:rPr lang="en-GB" u="sng" dirty="0">
                <a:solidFill>
                  <a:srgbClr val="0000FF"/>
                </a:solidFill>
                <a:latin typeface="Calibri" panose="020F0502020204030204" pitchFamily="34" charset="0"/>
                <a:ea typeface="Calibri" panose="020F0502020204030204" pitchFamily="34" charset="0"/>
                <a:hlinkClick r:id="rId2"/>
              </a:rPr>
              <a:t> </a:t>
            </a:r>
            <a:r>
              <a:rPr lang="en-GB" u="sng" dirty="0" err="1">
                <a:solidFill>
                  <a:srgbClr val="0000FF"/>
                </a:solidFill>
                <a:latin typeface="Calibri" panose="020F0502020204030204" pitchFamily="34" charset="0"/>
                <a:ea typeface="Calibri" panose="020F0502020204030204" pitchFamily="34" charset="0"/>
                <a:hlinkClick r:id="rId2"/>
              </a:rPr>
              <a:t>toimintasuunnitelma</a:t>
            </a:r>
            <a:r>
              <a:rPr lang="en-GB" u="sng" dirty="0">
                <a:solidFill>
                  <a:srgbClr val="0000FF"/>
                </a:solidFill>
                <a:latin typeface="Calibri" panose="020F0502020204030204" pitchFamily="34" charset="0"/>
                <a:ea typeface="Calibri" panose="020F0502020204030204" pitchFamily="34" charset="0"/>
                <a:hlinkClick r:id="rId2"/>
              </a:rPr>
              <a:t> https://ec.europa.eu/social/main.jsp?langId=en&amp;catId=89&amp;newsId=10117&amp;furtherNews=yes</a:t>
            </a:r>
            <a:r>
              <a:rPr lang="en-GB" dirty="0">
                <a:latin typeface="Calibri" panose="020F0502020204030204" pitchFamily="34" charset="0"/>
                <a:ea typeface="Calibri" panose="020F0502020204030204" pitchFamily="34" charset="0"/>
              </a:rPr>
              <a:t>.</a:t>
            </a:r>
            <a:endParaRPr lang="fi-FI" dirty="0"/>
          </a:p>
        </p:txBody>
      </p:sp>
      <p:sp>
        <p:nvSpPr>
          <p:cNvPr id="3" name="Otsikko 2"/>
          <p:cNvSpPr>
            <a:spLocks noGrp="1"/>
          </p:cNvSpPr>
          <p:nvPr>
            <p:ph type="title"/>
          </p:nvPr>
        </p:nvSpPr>
        <p:spPr/>
        <p:txBody>
          <a:bodyPr/>
          <a:lstStyle/>
          <a:p>
            <a:r>
              <a:rPr lang="fi-FI" dirty="0"/>
              <a:t>Yhteiskunnalliset yritykset-miksi juuri nyt?</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19</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33139043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sz="half" idx="2"/>
          </p:nvPr>
        </p:nvSpPr>
        <p:spPr>
          <a:xfrm>
            <a:off x="533399" y="1378589"/>
            <a:ext cx="11477625" cy="5148572"/>
          </a:xfrm>
        </p:spPr>
        <p:txBody>
          <a:bodyPr/>
          <a:lstStyle/>
          <a:p>
            <a:pPr marL="0" indent="0">
              <a:buNone/>
            </a:pPr>
            <a:r>
              <a:rPr lang="fi-FI" sz="1800" dirty="0">
                <a:latin typeface="Verdana" panose="020B0604030504040204" pitchFamily="34" charset="0"/>
                <a:ea typeface="Verdana" panose="020B0604030504040204" pitchFamily="34" charset="0"/>
              </a:rPr>
              <a:t>klo 10:00    </a:t>
            </a:r>
            <a:r>
              <a:rPr lang="fi-FI" sz="1800" b="1" dirty="0">
                <a:solidFill>
                  <a:schemeClr val="accent3"/>
                </a:solidFill>
                <a:effectLst/>
                <a:latin typeface="Verdana" panose="020B0604030504040204" pitchFamily="34" charset="0"/>
                <a:ea typeface="Calibri" panose="020F0502020204030204" pitchFamily="34" charset="0"/>
              </a:rPr>
              <a:t>Tietojärjestelmät ja kokonaisarkkitehtuuri                                                   		       </a:t>
            </a:r>
            <a:r>
              <a:rPr lang="fi-FI" sz="1400" dirty="0">
                <a:effectLst/>
                <a:latin typeface="Verdana" panose="020B0604030504040204" pitchFamily="34" charset="0"/>
                <a:ea typeface="Calibri" panose="020F0502020204030204" pitchFamily="34" charset="0"/>
              </a:rPr>
              <a:t>Mitä, missä ja milloin tulisi huomioida? Tulokulmana toimintaan ja toimintaympäristöön sopeuttaminen                                     	    </a:t>
            </a:r>
            <a:r>
              <a:rPr lang="fi-FI" sz="1400" dirty="0">
                <a:latin typeface="Verdana" panose="020B0604030504040204" pitchFamily="34" charset="0"/>
                <a:ea typeface="Calibri" panose="020F0502020204030204" pitchFamily="34" charset="0"/>
              </a:rPr>
              <a:t>     </a:t>
            </a:r>
            <a:r>
              <a:rPr lang="fi-FI" sz="1400" dirty="0">
                <a:effectLst/>
                <a:latin typeface="Verdana" panose="020B0604030504040204" pitchFamily="34" charset="0"/>
                <a:ea typeface="Calibri" panose="020F0502020204030204" pitchFamily="34" charset="0"/>
              </a:rPr>
              <a:t>Erityisasiantuntija </a:t>
            </a:r>
            <a:r>
              <a:rPr lang="fi-FI" sz="1400" b="1" dirty="0">
                <a:effectLst/>
                <a:latin typeface="Verdana" panose="020B0604030504040204" pitchFamily="34" charset="0"/>
                <a:ea typeface="Calibri" panose="020F0502020204030204" pitchFamily="34" charset="0"/>
              </a:rPr>
              <a:t>Jari Ylikoski</a:t>
            </a:r>
            <a:r>
              <a:rPr lang="fi-FI" sz="1400" dirty="0">
                <a:effectLst/>
                <a:latin typeface="Verdana" panose="020B0604030504040204" pitchFamily="34" charset="0"/>
                <a:ea typeface="Calibri" panose="020F0502020204030204" pitchFamily="34" charset="0"/>
              </a:rPr>
              <a:t>, Kuntaliitto</a:t>
            </a:r>
          </a:p>
          <a:p>
            <a:pPr marL="0" indent="0">
              <a:buNone/>
            </a:pPr>
            <a:r>
              <a:rPr lang="fi-FI" sz="1800" dirty="0">
                <a:effectLst/>
                <a:latin typeface="Verdana" panose="020B0604030504040204" pitchFamily="34" charset="0"/>
                <a:ea typeface="Calibri" panose="020F0502020204030204" pitchFamily="34" charset="0"/>
                <a:cs typeface="Helvetica" panose="020B0604020202020204" pitchFamily="34" charset="0"/>
              </a:rPr>
              <a:t>klo 10:20     </a:t>
            </a:r>
            <a:r>
              <a:rPr lang="fi-FI" sz="1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Yhteiskunnallisten yritysten strategia ja osaamiskeskus                  </a:t>
            </a:r>
            <a:r>
              <a:rPr lang="fi-FI" sz="1800" dirty="0">
                <a:effectLst/>
                <a:latin typeface="Verdana" panose="020B0604030504040204" pitchFamily="34" charset="0"/>
                <a:ea typeface="Calibri" panose="020F0502020204030204" pitchFamily="34" charset="0"/>
                <a:cs typeface="Helvetica" panose="020B0604020202020204" pitchFamily="34" charset="0"/>
              </a:rPr>
              <a:t>		       </a:t>
            </a:r>
            <a:r>
              <a:rPr lang="fi-FI" sz="1400" dirty="0">
                <a:effectLst/>
                <a:latin typeface="Verdana" panose="020B0604030504040204" pitchFamily="34" charset="0"/>
                <a:ea typeface="Calibri" panose="020F0502020204030204" pitchFamily="34" charset="0"/>
                <a:cs typeface="Helvetica" panose="020B0604020202020204" pitchFamily="34" charset="0"/>
              </a:rPr>
              <a:t>Työmarkkinaneuvos </a:t>
            </a:r>
            <a:r>
              <a:rPr lang="fi-FI" sz="1400" b="1" dirty="0">
                <a:effectLst/>
                <a:latin typeface="Verdana" panose="020B0604030504040204" pitchFamily="34" charset="0"/>
                <a:ea typeface="Calibri" panose="020F0502020204030204" pitchFamily="34" charset="0"/>
                <a:cs typeface="Helvetica" panose="020B0604020202020204" pitchFamily="34" charset="0"/>
              </a:rPr>
              <a:t>Tuija </a:t>
            </a:r>
            <a:r>
              <a:rPr lang="fi-FI" sz="1400" b="1" dirty="0" err="1">
                <a:effectLst/>
                <a:latin typeface="Verdana" panose="020B0604030504040204" pitchFamily="34" charset="0"/>
                <a:ea typeface="Calibri" panose="020F0502020204030204" pitchFamily="34" charset="0"/>
                <a:cs typeface="Helvetica" panose="020B0604020202020204" pitchFamily="34" charset="0"/>
              </a:rPr>
              <a:t>Oivo</a:t>
            </a:r>
            <a:r>
              <a:rPr lang="fi-FI" sz="1400" dirty="0">
                <a:effectLst/>
                <a:latin typeface="Verdana" panose="020B0604030504040204" pitchFamily="34" charset="0"/>
                <a:ea typeface="Calibri" panose="020F0502020204030204" pitchFamily="34" charset="0"/>
                <a:cs typeface="Helvetica" panose="020B0604020202020204" pitchFamily="34" charset="0"/>
              </a:rPr>
              <a:t>, Työ- ja elinkeinoministeriö</a:t>
            </a:r>
          </a:p>
          <a:p>
            <a:pPr marL="0" indent="0">
              <a:buNone/>
            </a:pPr>
            <a:r>
              <a:rPr lang="fi-FI" sz="1800" dirty="0">
                <a:effectLst/>
                <a:latin typeface="Verdana" panose="020B0604030504040204" pitchFamily="34" charset="0"/>
                <a:ea typeface="Calibri" panose="020F0502020204030204" pitchFamily="34" charset="0"/>
                <a:cs typeface="Helvetica" panose="020B0604020202020204" pitchFamily="34" charset="0"/>
              </a:rPr>
              <a:t>klo 10:50     </a:t>
            </a:r>
            <a:r>
              <a:rPr lang="fi-FI" sz="1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Missä mennään TE2024 -uudistuksen valmistelussa?                    </a:t>
            </a:r>
            <a:r>
              <a:rPr lang="fi-FI" sz="1800" dirty="0">
                <a:effectLst/>
                <a:latin typeface="Verdana" panose="020B0604030504040204" pitchFamily="34" charset="0"/>
                <a:ea typeface="Calibri" panose="020F0502020204030204" pitchFamily="34" charset="0"/>
                <a:cs typeface="Helvetica" panose="020B0604020202020204" pitchFamily="34" charset="0"/>
              </a:rPr>
              <a:t>			       </a:t>
            </a:r>
            <a:r>
              <a:rPr lang="fi-FI" sz="1400" dirty="0">
                <a:effectLst/>
                <a:latin typeface="Verdana" panose="020B0604030504040204" pitchFamily="34" charset="0"/>
                <a:ea typeface="Calibri" panose="020F0502020204030204" pitchFamily="34" charset="0"/>
                <a:cs typeface="Helvetica" panose="020B0604020202020204" pitchFamily="34" charset="0"/>
              </a:rPr>
              <a:t>Hallitusneuvos </a:t>
            </a:r>
            <a:r>
              <a:rPr lang="fi-FI" sz="1400" b="1" dirty="0">
                <a:effectLst/>
                <a:latin typeface="Verdana" panose="020B0604030504040204" pitchFamily="34" charset="0"/>
                <a:ea typeface="Calibri" panose="020F0502020204030204" pitchFamily="34" charset="0"/>
                <a:cs typeface="Helvetica" panose="020B0604020202020204" pitchFamily="34" charset="0"/>
              </a:rPr>
              <a:t>Jan Hjelt</a:t>
            </a:r>
            <a:r>
              <a:rPr lang="fi-FI" sz="1400" dirty="0">
                <a:effectLst/>
                <a:latin typeface="Verdana" panose="020B0604030504040204" pitchFamily="34" charset="0"/>
                <a:ea typeface="Calibri" panose="020F0502020204030204" pitchFamily="34" charset="0"/>
                <a:cs typeface="Helvetica" panose="020B0604020202020204" pitchFamily="34" charset="0"/>
              </a:rPr>
              <a:t>, Työ- ja elinkeinoministeriö</a:t>
            </a:r>
          </a:p>
          <a:p>
            <a:pPr marL="0" indent="0">
              <a:buNone/>
            </a:pPr>
            <a:r>
              <a:rPr lang="fi-FI" sz="1800" dirty="0">
                <a:effectLst/>
                <a:latin typeface="Verdana" panose="020B0604030504040204" pitchFamily="34" charset="0"/>
                <a:ea typeface="Calibri" panose="020F0502020204030204" pitchFamily="34" charset="0"/>
                <a:cs typeface="Helvetica" panose="020B0604020202020204" pitchFamily="34" charset="0"/>
              </a:rPr>
              <a:t>klo 11:00     </a:t>
            </a:r>
            <a:r>
              <a:rPr lang="fi-FI" sz="1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Kokeilujen vuosikatsaus                                       </a:t>
            </a:r>
            <a:r>
              <a:rPr lang="fi-FI" sz="1800" b="1" dirty="0">
                <a:solidFill>
                  <a:schemeClr val="accent3"/>
                </a:solidFill>
                <a:latin typeface="Verdana" panose="020B0604030504040204" pitchFamily="34" charset="0"/>
                <a:ea typeface="Calibri" panose="020F0502020204030204" pitchFamily="34" charset="0"/>
                <a:cs typeface="Helvetica" panose="020B0604020202020204" pitchFamily="34" charset="0"/>
              </a:rPr>
              <a:t>	        </a:t>
            </a:r>
            <a:r>
              <a:rPr lang="fi-FI" sz="1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    			</a:t>
            </a:r>
            <a:r>
              <a:rPr lang="fi-FI" sz="14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         </a:t>
            </a:r>
            <a:r>
              <a:rPr lang="fi-FI" sz="1400" dirty="0">
                <a:effectLst/>
                <a:latin typeface="Verdana" panose="020B0604030504040204" pitchFamily="34" charset="0"/>
                <a:ea typeface="Calibri" panose="020F0502020204030204" pitchFamily="34" charset="0"/>
                <a:cs typeface="Helvetica" panose="020B0604020202020204" pitchFamily="34" charset="0"/>
              </a:rPr>
              <a:t>Työllisyyspalveluiden esimies </a:t>
            </a:r>
            <a:r>
              <a:rPr lang="fi-FI" sz="1400" b="1" dirty="0">
                <a:effectLst/>
                <a:latin typeface="Verdana" panose="020B0604030504040204" pitchFamily="34" charset="0"/>
                <a:ea typeface="Calibri" panose="020F0502020204030204" pitchFamily="34" charset="0"/>
                <a:cs typeface="Helvetica" panose="020B0604020202020204" pitchFamily="34" charset="0"/>
              </a:rPr>
              <a:t>Minna Virta</a:t>
            </a:r>
            <a:r>
              <a:rPr lang="fi-FI" sz="1400" dirty="0">
                <a:effectLst/>
                <a:latin typeface="Verdana" panose="020B0604030504040204" pitchFamily="34" charset="0"/>
                <a:ea typeface="Calibri" panose="020F0502020204030204" pitchFamily="34" charset="0"/>
                <a:cs typeface="Helvetica" panose="020B0604020202020204" pitchFamily="34" charset="0"/>
              </a:rPr>
              <a:t>, Salon kaupunki            			        	    	         Työllisyyspalvelujen päällikkö </a:t>
            </a:r>
            <a:r>
              <a:rPr lang="fi-FI" sz="1400" b="1" dirty="0">
                <a:effectLst/>
                <a:latin typeface="Verdana" panose="020B0604030504040204" pitchFamily="34" charset="0"/>
                <a:ea typeface="Calibri" panose="020F0502020204030204" pitchFamily="34" charset="0"/>
                <a:cs typeface="Helvetica" panose="020B0604020202020204" pitchFamily="34" charset="0"/>
              </a:rPr>
              <a:t>Stefan </a:t>
            </a:r>
            <a:r>
              <a:rPr lang="fi-FI" sz="1400" b="1" dirty="0" err="1">
                <a:effectLst/>
                <a:latin typeface="Verdana" panose="020B0604030504040204" pitchFamily="34" charset="0"/>
                <a:ea typeface="Calibri" panose="020F0502020204030204" pitchFamily="34" charset="0"/>
                <a:cs typeface="Helvetica" panose="020B0604020202020204" pitchFamily="34" charset="0"/>
              </a:rPr>
              <a:t>Fri</a:t>
            </a:r>
            <a:r>
              <a:rPr lang="fi-FI" sz="1400" dirty="0">
                <a:effectLst/>
                <a:latin typeface="Verdana" panose="020B0604030504040204" pitchFamily="34" charset="0"/>
                <a:ea typeface="Calibri" panose="020F0502020204030204" pitchFamily="34" charset="0"/>
                <a:cs typeface="Helvetica" panose="020B0604020202020204" pitchFamily="34" charset="0"/>
              </a:rPr>
              <a:t>, Raaseporin kaupunki </a:t>
            </a:r>
            <a:r>
              <a:rPr lang="fi-FI" sz="14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                          		       </a:t>
            </a:r>
            <a:r>
              <a:rPr lang="fi-FI" sz="1400" dirty="0">
                <a:effectLst/>
                <a:latin typeface="Verdana" panose="020B0604030504040204" pitchFamily="34" charset="0"/>
                <a:ea typeface="Calibri" panose="020F0502020204030204" pitchFamily="34" charset="0"/>
                <a:cs typeface="Helvetica" panose="020B0604020202020204" pitchFamily="34" charset="0"/>
              </a:rPr>
              <a:t> 	  	         Projektikoordinaattori </a:t>
            </a:r>
            <a:r>
              <a:rPr lang="fi-FI" sz="1400" b="1" dirty="0">
                <a:effectLst/>
                <a:latin typeface="Verdana" panose="020B0604030504040204" pitchFamily="34" charset="0"/>
                <a:ea typeface="Calibri" panose="020F0502020204030204" pitchFamily="34" charset="0"/>
                <a:cs typeface="Helvetica" panose="020B0604020202020204" pitchFamily="34" charset="0"/>
              </a:rPr>
              <a:t>Jari Lindström</a:t>
            </a:r>
            <a:r>
              <a:rPr lang="fi-FI" sz="1400" dirty="0">
                <a:effectLst/>
                <a:latin typeface="Verdana" panose="020B0604030504040204" pitchFamily="34" charset="0"/>
                <a:ea typeface="Calibri" panose="020F0502020204030204" pitchFamily="34" charset="0"/>
                <a:cs typeface="Helvetica" panose="020B0604020202020204" pitchFamily="34" charset="0"/>
              </a:rPr>
              <a:t>, Kuntaliitto</a:t>
            </a:r>
          </a:p>
          <a:p>
            <a:pPr marL="0" indent="0">
              <a:buNone/>
            </a:pPr>
            <a:r>
              <a:rPr lang="fi-FI" sz="1800" dirty="0">
                <a:effectLst/>
                <a:latin typeface="Verdana" panose="020B0604030504040204" pitchFamily="34" charset="0"/>
                <a:ea typeface="Calibri" panose="020F0502020204030204" pitchFamily="34" charset="0"/>
                <a:cs typeface="Helvetica" panose="020B0604020202020204" pitchFamily="34" charset="0"/>
              </a:rPr>
              <a:t>klo 11:30     </a:t>
            </a:r>
            <a:r>
              <a:rPr lang="fi-FI" sz="1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VIP-vieraana kansliapäällikkö </a:t>
            </a:r>
            <a:r>
              <a:rPr lang="fi-FI" sz="1600" b="1" dirty="0">
                <a:effectLst/>
                <a:latin typeface="Verdana" panose="020B0604030504040204" pitchFamily="34" charset="0"/>
                <a:ea typeface="Calibri" panose="020F0502020204030204" pitchFamily="34" charset="0"/>
                <a:cs typeface="Helvetica" panose="020B0604020202020204" pitchFamily="34" charset="0"/>
              </a:rPr>
              <a:t>Raimo Luoma</a:t>
            </a:r>
            <a:r>
              <a:rPr lang="fi-FI" sz="1600" dirty="0">
                <a:effectLst/>
                <a:latin typeface="Verdana" panose="020B0604030504040204" pitchFamily="34" charset="0"/>
                <a:ea typeface="Calibri" panose="020F0502020204030204" pitchFamily="34" charset="0"/>
                <a:cs typeface="Helvetica" panose="020B0604020202020204" pitchFamily="34" charset="0"/>
              </a:rPr>
              <a:t>, Työ- ja elinkeinoministeriö 	</a:t>
            </a:r>
            <a:r>
              <a:rPr lang="fi-FI" sz="1600" dirty="0">
                <a:latin typeface="Verdana" panose="020B0604030504040204" pitchFamily="34" charset="0"/>
                <a:ea typeface="Calibri" panose="020F0502020204030204" pitchFamily="34" charset="0"/>
                <a:cs typeface="Helvetica" panose="020B0604020202020204" pitchFamily="34" charset="0"/>
              </a:rPr>
              <a:t>  	        	</a:t>
            </a:r>
            <a:r>
              <a:rPr lang="fi-FI" sz="1400" dirty="0">
                <a:latin typeface="Verdana" panose="020B0604030504040204" pitchFamily="34" charset="0"/>
                <a:ea typeface="Calibri" panose="020F0502020204030204" pitchFamily="34" charset="0"/>
                <a:cs typeface="Helvetica" panose="020B0604020202020204" pitchFamily="34" charset="0"/>
              </a:rPr>
              <a:t>          </a:t>
            </a:r>
            <a:r>
              <a:rPr lang="fi-FI" sz="1400" dirty="0">
                <a:effectLst/>
                <a:latin typeface="Verdana" panose="020B0604030504040204" pitchFamily="34" charset="0"/>
                <a:ea typeface="Calibri" panose="020F0502020204030204" pitchFamily="34" charset="0"/>
                <a:cs typeface="Helvetica" panose="020B0604020202020204" pitchFamily="34" charset="0"/>
              </a:rPr>
              <a:t>haastattelemassa </a:t>
            </a:r>
            <a:r>
              <a:rPr lang="fi-FI" sz="1400" b="1" dirty="0">
                <a:effectLst/>
                <a:latin typeface="Verdana" panose="020B0604030504040204" pitchFamily="34" charset="0"/>
                <a:ea typeface="Calibri" panose="020F0502020204030204" pitchFamily="34" charset="0"/>
                <a:cs typeface="Helvetica" panose="020B0604020202020204" pitchFamily="34" charset="0"/>
              </a:rPr>
              <a:t>Erja Lindberg</a:t>
            </a:r>
            <a:r>
              <a:rPr lang="fi-FI" sz="1400" dirty="0">
                <a:effectLst/>
                <a:latin typeface="Verdana" panose="020B0604030504040204" pitchFamily="34" charset="0"/>
                <a:ea typeface="Calibri" panose="020F0502020204030204" pitchFamily="34" charset="0"/>
                <a:cs typeface="Helvetica" panose="020B0604020202020204" pitchFamily="34" charset="0"/>
              </a:rPr>
              <a:t> ja </a:t>
            </a:r>
            <a:r>
              <a:rPr lang="fi-FI" sz="1400" b="1" dirty="0">
                <a:effectLst/>
                <a:latin typeface="Verdana" panose="020B0604030504040204" pitchFamily="34" charset="0"/>
                <a:ea typeface="Calibri" panose="020F0502020204030204" pitchFamily="34" charset="0"/>
                <a:cs typeface="Helvetica" panose="020B0604020202020204" pitchFamily="34" charset="0"/>
              </a:rPr>
              <a:t>Reijo Vuorento</a:t>
            </a:r>
            <a:r>
              <a:rPr lang="fi-FI" sz="1400" dirty="0">
                <a:effectLst/>
                <a:latin typeface="Verdana" panose="020B0604030504040204" pitchFamily="34" charset="0"/>
                <a:ea typeface="Calibri" panose="020F0502020204030204" pitchFamily="34" charset="0"/>
                <a:cs typeface="Helvetica" panose="020B0604020202020204" pitchFamily="34" charset="0"/>
              </a:rPr>
              <a:t> </a:t>
            </a:r>
          </a:p>
          <a:p>
            <a:pPr marL="0" indent="0">
              <a:buNone/>
            </a:pPr>
            <a:r>
              <a:rPr lang="fi-FI" sz="1800" dirty="0">
                <a:effectLst/>
                <a:latin typeface="Verdana" panose="020B0604030504040204" pitchFamily="34" charset="0"/>
                <a:ea typeface="Calibri" panose="020F0502020204030204" pitchFamily="34" charset="0"/>
                <a:cs typeface="Helvetica" panose="020B0604020202020204" pitchFamily="34" charset="0"/>
              </a:rPr>
              <a:t>klo 12:00     </a:t>
            </a:r>
            <a:r>
              <a:rPr lang="fi-FI" sz="1600" dirty="0">
                <a:effectLst/>
                <a:latin typeface="Verdana" panose="020B0604030504040204" pitchFamily="34" charset="0"/>
                <a:ea typeface="Calibri" panose="020F0502020204030204" pitchFamily="34" charset="0"/>
                <a:cs typeface="Helvetica" panose="020B0604020202020204" pitchFamily="34" charset="0"/>
              </a:rPr>
              <a:t>Lähetys päättyy</a:t>
            </a:r>
          </a:p>
          <a:p>
            <a:pPr marL="0" indent="0">
              <a:buNone/>
            </a:pPr>
            <a:endParaRPr lang="fi-FI" sz="1600" b="1" dirty="0">
              <a:solidFill>
                <a:schemeClr val="accent3"/>
              </a:solidFill>
              <a:latin typeface="Verdana" panose="020B0604030504040204" pitchFamily="34" charset="0"/>
              <a:ea typeface="Verdana" panose="020B0604030504040204" pitchFamily="34" charset="0"/>
              <a:cs typeface="Helvetica" panose="020B0604020202020204" pitchFamily="34" charset="0"/>
            </a:endParaRPr>
          </a:p>
          <a:p>
            <a:pPr marL="0" indent="0">
              <a:buNone/>
            </a:pPr>
            <a:endParaRPr lang="fi-FI" sz="1600" b="1" dirty="0">
              <a:solidFill>
                <a:schemeClr val="accent3"/>
              </a:solidFill>
              <a:latin typeface="Verdana" panose="020B0604030504040204" pitchFamily="34" charset="0"/>
              <a:ea typeface="Verdana" panose="020B0604030504040204" pitchFamily="34" charset="0"/>
              <a:cs typeface="Helvetica" panose="020B0604020202020204" pitchFamily="34" charset="0"/>
            </a:endParaRPr>
          </a:p>
        </p:txBody>
      </p:sp>
      <p:sp>
        <p:nvSpPr>
          <p:cNvPr id="2" name="Title 1"/>
          <p:cNvSpPr>
            <a:spLocks noGrp="1"/>
          </p:cNvSpPr>
          <p:nvPr>
            <p:ph type="title"/>
          </p:nvPr>
        </p:nvSpPr>
        <p:spPr>
          <a:xfrm>
            <a:off x="533398" y="421432"/>
            <a:ext cx="10145019" cy="432048"/>
          </a:xfrm>
        </p:spPr>
        <p:txBody>
          <a:bodyPr/>
          <a:lstStyle/>
          <a:p>
            <a:r>
              <a:rPr lang="fi-FI" sz="3600" dirty="0"/>
              <a:t>Työllisyystiistai 14.12.2021 </a:t>
            </a:r>
          </a:p>
        </p:txBody>
      </p:sp>
    </p:spTree>
    <p:extLst>
      <p:ext uri="{BB962C8B-B14F-4D97-AF65-F5344CB8AC3E}">
        <p14:creationId xmlns:p14="http://schemas.microsoft.com/office/powerpoint/2010/main" val="26612005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fontScale="77500" lnSpcReduction="20000"/>
          </a:bodyPr>
          <a:lstStyle/>
          <a:p>
            <a:pPr marL="0" indent="0">
              <a:lnSpc>
                <a:spcPct val="90000"/>
              </a:lnSpc>
              <a:buNone/>
            </a:pPr>
            <a:r>
              <a:rPr lang="fi-FI" b="1" dirty="0">
                <a:solidFill>
                  <a:srgbClr val="000000"/>
                </a:solidFill>
                <a:latin typeface="Arial" panose="020B0604020202020204" pitchFamily="34" charset="0"/>
                <a:ea typeface="Calibri" panose="020F0502020204030204" pitchFamily="34" charset="0"/>
                <a:cs typeface="Arial" panose="020B0604020202020204" pitchFamily="34" charset="0"/>
              </a:rPr>
              <a:t>Strategian (TEM julkaisuja 2021:41) tavoitteena on:</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Kirkastaa ja selkeyttää yhteiskunnallisten yritysten määritelmä</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Parantaa toimintamallin tunnettuutta ja näkyvyyttä</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Edistää vastuullista ja vaikuttavuusperusteista  liiketoimintaosaamista</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Skaalata ja juurruttaa sosiaalisia innovaatioita</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Lisätä osatyökykyisten ja muiden vaikeassa työmarkkina-asemassa asemassa olevien työllistymistä</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Systematisoida tilastointia ja datankeruuta sekä lisätä ja hyödyntää tutkimustoimintaa</a:t>
            </a:r>
            <a:endParaRPr lang="fi-FI" dirty="0"/>
          </a:p>
          <a:p>
            <a:pPr marL="963144" indent="-353559">
              <a:lnSpc>
                <a:spcPct val="90000"/>
              </a:lnSpc>
            </a:pPr>
            <a:r>
              <a:rPr lang="fi-FI" dirty="0">
                <a:solidFill>
                  <a:srgbClr val="000000"/>
                </a:solidFill>
                <a:latin typeface="Arial" panose="020B0604020202020204" pitchFamily="34" charset="0"/>
                <a:ea typeface="Calibri" panose="020F0502020204030204" pitchFamily="34" charset="0"/>
                <a:cs typeface="Arial" panose="020B0604020202020204" pitchFamily="34" charset="0"/>
              </a:rPr>
              <a:t>Kehittää uusia vaikuttavuuteen perustuvia rahoitusmalleja</a:t>
            </a:r>
            <a:endParaRPr lang="fi-FI" dirty="0"/>
          </a:p>
          <a:p>
            <a:pPr marL="0" indent="0">
              <a:lnSpc>
                <a:spcPct val="90000"/>
              </a:lnSpc>
              <a:spcBef>
                <a:spcPts val="1333"/>
              </a:spcBef>
              <a:buNone/>
            </a:pPr>
            <a:r>
              <a:rPr lang="fi-FI" sz="1867" b="1" u="sng" dirty="0">
                <a:solidFill>
                  <a:srgbClr val="0563C1"/>
                </a:solidFill>
                <a:latin typeface="Helvetica" panose="020B0604020202020204" pitchFamily="34" charset="0"/>
                <a:ea typeface="Calibri" panose="020F0502020204030204" pitchFamily="34" charset="0"/>
                <a:hlinkClick r:id="rId2"/>
              </a:rPr>
              <a:t>http://urn.fi/URN:ISBN:978-952-327-884-4</a:t>
            </a:r>
            <a:endParaRPr lang="fi-FI" dirty="0"/>
          </a:p>
          <a:p>
            <a:endParaRPr lang="fi-FI" dirty="0"/>
          </a:p>
        </p:txBody>
      </p:sp>
      <p:sp>
        <p:nvSpPr>
          <p:cNvPr id="3" name="Otsikko 2"/>
          <p:cNvSpPr>
            <a:spLocks noGrp="1"/>
          </p:cNvSpPr>
          <p:nvPr>
            <p:ph type="title"/>
          </p:nvPr>
        </p:nvSpPr>
        <p:spPr/>
        <p:txBody>
          <a:bodyPr/>
          <a:lstStyle/>
          <a:p>
            <a:r>
              <a:rPr lang="fi-FI" dirty="0"/>
              <a:t>Yhteiskunnallisten yritysten strategia</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20</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3488764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fontScale="25000" lnSpcReduction="20000"/>
          </a:bodyPr>
          <a:lstStyle/>
          <a:p>
            <a:r>
              <a:rPr lang="fi-FI" sz="7466" dirty="0" err="1"/>
              <a:t>TEMin</a:t>
            </a:r>
            <a:r>
              <a:rPr lang="fi-FI" sz="7466" dirty="0"/>
              <a:t> rahoituspäätös valtionavustuksesta 7.10.2021 (VN/16844/2021)</a:t>
            </a:r>
          </a:p>
          <a:p>
            <a:r>
              <a:rPr lang="fi-FI" sz="7466" dirty="0"/>
              <a:t> </a:t>
            </a:r>
            <a:r>
              <a:rPr lang="fi-FI" sz="7466" dirty="0">
                <a:ea typeface="Calibri" panose="020F0502020204030204" pitchFamily="34" charset="0"/>
              </a:rPr>
              <a:t>Kolme miljoonaa euroa vuosille 2021-2023 verkostomaisesti toimivalle konsortiolle; Arvoliitto, Diakonia-ammattikorkeakoulu, Kuntoutussäätiö, Osuustoimintakeskus Pellervo, Silta-Valmennusyhdistys, </a:t>
            </a:r>
            <a:r>
              <a:rPr lang="fi-FI" sz="7466" dirty="0" err="1">
                <a:ea typeface="Calibri" panose="020F0502020204030204" pitchFamily="34" charset="0"/>
              </a:rPr>
              <a:t>Vates</a:t>
            </a:r>
            <a:r>
              <a:rPr lang="fi-FI" sz="7466" dirty="0">
                <a:ea typeface="Calibri" panose="020F0502020204030204" pitchFamily="34" charset="0"/>
              </a:rPr>
              <a:t>-säätiö </a:t>
            </a:r>
          </a:p>
          <a:p>
            <a:r>
              <a:rPr lang="fi-FI" sz="7466" dirty="0"/>
              <a:t>Osaamiskeskuksen toiminta on yleishyödyllistä ja se toteuttaa yhteiskunnallisten yritysten strategian tavoitteiden toteutumista. </a:t>
            </a:r>
          </a:p>
          <a:p>
            <a:r>
              <a:rPr lang="fi-FI" sz="7466" dirty="0"/>
              <a:t>Osaamiskeskuksen toiminnot ovat kaikille yhteiskunnallisille yrityksille ja yhteiskunnallisesta yrittäjyydestä kiinnostuneille toimijoille avoimia ja maksuttomia.</a:t>
            </a:r>
          </a:p>
          <a:p>
            <a:r>
              <a:rPr lang="fi-FI" sz="7466" dirty="0"/>
              <a:t>Osaamiskeskuksen pitkän aikavälin tavoitteena on yhteiskunnallisten yritysten määrän ja olemassa olevien yritysten vaikuttavuuden lisääminen tukirakenteita, toimintamalleja ja mallin tunnettuutta lisäämällä ja sen myötä sekä osatyökykyisten työllistymisen, että muiden sosiaalisten ja ekologisten positiivisten vaikutusten lisääminen.</a:t>
            </a:r>
          </a:p>
          <a:p>
            <a:pPr marL="0" indent="0">
              <a:buSzPts val="1400"/>
              <a:buNone/>
            </a:pPr>
            <a:r>
              <a:rPr lang="fi-FI" sz="6400" u="sng" dirty="0">
                <a:solidFill>
                  <a:srgbClr val="1F497D"/>
                </a:solidFill>
                <a:latin typeface="Calibri" panose="020F0502020204030204" pitchFamily="34" charset="0"/>
                <a:ea typeface="Calibri" panose="020F0502020204030204" pitchFamily="34" charset="0"/>
                <a:hlinkClick r:id="rId2"/>
              </a:rPr>
              <a:t>https://tem.fi</a:t>
            </a:r>
            <a:r>
              <a:rPr lang="fi-FI" sz="6400" dirty="0">
                <a:solidFill>
                  <a:srgbClr val="000000"/>
                </a:solidFill>
                <a:latin typeface="Arial" panose="020B0604020202020204" pitchFamily="34" charset="0"/>
                <a:hlinkClick r:id="rId2"/>
              </a:rPr>
              <a:t>/-/</a:t>
            </a:r>
            <a:r>
              <a:rPr lang="fi-FI" sz="6400" u="sng" dirty="0">
                <a:solidFill>
                  <a:srgbClr val="1F497D"/>
                </a:solidFill>
                <a:latin typeface="Calibri" panose="020F0502020204030204" pitchFamily="34" charset="0"/>
                <a:ea typeface="Calibri" panose="020F0502020204030204" pitchFamily="34" charset="0"/>
                <a:hlinkClick r:id="rId2"/>
              </a:rPr>
              <a:t>yhteiskunnallisten-yritysten-osaamiskeskus-aloittaa-toimintansa</a:t>
            </a:r>
            <a:endParaRPr lang="fi-FI" sz="6400" dirty="0"/>
          </a:p>
          <a:p>
            <a:endParaRPr lang="fi-FI" dirty="0"/>
          </a:p>
        </p:txBody>
      </p:sp>
      <p:sp>
        <p:nvSpPr>
          <p:cNvPr id="3" name="Otsikko 2"/>
          <p:cNvSpPr>
            <a:spLocks noGrp="1"/>
          </p:cNvSpPr>
          <p:nvPr>
            <p:ph type="title"/>
          </p:nvPr>
        </p:nvSpPr>
        <p:spPr/>
        <p:txBody>
          <a:bodyPr/>
          <a:lstStyle/>
          <a:p>
            <a:r>
              <a:rPr lang="fi-FI" dirty="0"/>
              <a:t>Yhteiskunnallisten yritysten osaamiskeskus</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21</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7256104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fontScale="62500" lnSpcReduction="20000"/>
          </a:bodyPr>
          <a:lstStyle/>
          <a:p>
            <a:pPr marL="609585" indent="-609585">
              <a:buAutoNum type="arabicPeriod"/>
            </a:pPr>
            <a:r>
              <a:rPr lang="fi-FI" dirty="0"/>
              <a:t>Rakentaa yhteiskunnallisiin yrityksiin erikoistuneet valtakunnalliset neuvonta-ja ohjauspalvelut sekä järjestää toimenpiteitä, joiden avulla lisätään liiketoimintamallin tunnettuutta yritys- ja työllisyyspalveluissa työskentelevien asiantuntijoiden keskuudessa sekä oppilaitosten ja korkeakoulujen yrittäjyyskasvatuksessa.</a:t>
            </a:r>
          </a:p>
          <a:p>
            <a:pPr marL="609585" indent="-609585">
              <a:buAutoNum type="arabicPeriod"/>
            </a:pPr>
            <a:r>
              <a:rPr lang="fi-FI" dirty="0"/>
              <a:t>Systematisoida yhteiskunnallista yritystoimintaa koskevaa tilastointia ja tiedonkeruuta sekä edistää alan tutkimusta </a:t>
            </a:r>
          </a:p>
          <a:p>
            <a:pPr marL="609585" indent="-609585">
              <a:buAutoNum type="arabicPeriod"/>
            </a:pPr>
            <a:r>
              <a:rPr lang="fi-FI" dirty="0"/>
              <a:t>Lisätä yhteiskunnallisten yritysten vastuullista ja vaikuttavuusperusteista liiketoimintaosaamista. </a:t>
            </a:r>
          </a:p>
          <a:p>
            <a:pPr marL="609585" indent="-609585">
              <a:buAutoNum type="arabicPeriod"/>
            </a:pPr>
            <a:r>
              <a:rPr lang="fi-FI" dirty="0"/>
              <a:t>Vahvistaa sosiaalisten innovaatioiden skaalaamista ja kaupallistamista tukevia rakenteita ja verkostoyhteistyötä.</a:t>
            </a:r>
          </a:p>
          <a:p>
            <a:pPr marL="609585" indent="-609585">
              <a:buAutoNum type="arabicPeriod"/>
            </a:pPr>
            <a:r>
              <a:rPr lang="fi-FI" dirty="0"/>
              <a:t>Kehittää valtakunnallisia malleja osatyökykyisten ja muiden vaikeassa työmarkkinatilanteessa olevien työllistämiselle osana yhteiskunnallista yrittäjyyttä sekä vahvistaa työhön integroivien yhteiskunnallisten yritysten verkostoja </a:t>
            </a:r>
          </a:p>
          <a:p>
            <a:pPr marL="609585" indent="-609585">
              <a:buAutoNum type="arabicPeriod"/>
            </a:pPr>
            <a:r>
              <a:rPr lang="fi-FI" dirty="0"/>
              <a:t>Etsiä keinoja yhteiskunnallisten yritysten markkinoille pääsemiseksi sekä arvioida uusien rahoitusmallien tarve ja laajentamismahdollisuudet </a:t>
            </a:r>
          </a:p>
        </p:txBody>
      </p:sp>
      <p:sp>
        <p:nvSpPr>
          <p:cNvPr id="3" name="Otsikko 2"/>
          <p:cNvSpPr>
            <a:spLocks noGrp="1"/>
          </p:cNvSpPr>
          <p:nvPr>
            <p:ph type="title"/>
          </p:nvPr>
        </p:nvSpPr>
        <p:spPr/>
        <p:txBody>
          <a:bodyPr/>
          <a:lstStyle/>
          <a:p>
            <a:r>
              <a:rPr lang="fi-FI" dirty="0"/>
              <a:t>Osaamiskeskuksen tehtävät</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22</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15514472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EDEAA7C5-A868-1C41-976D-CFA6E8503C2C}"/>
              </a:ext>
            </a:extLst>
          </p:cNvPr>
          <p:cNvSpPr/>
          <p:nvPr/>
        </p:nvSpPr>
        <p:spPr>
          <a:xfrm>
            <a:off x="274893" y="1608883"/>
            <a:ext cx="6140607" cy="43942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defTabSz="914377">
              <a:defRPr/>
            </a:pPr>
            <a:endParaRPr lang="fi-FI" sz="1400">
              <a:solidFill>
                <a:prstClr val="black"/>
              </a:solidFill>
              <a:latin typeface="Brown" panose="02000000000000000000" pitchFamily="2" charset="77"/>
            </a:endParaRPr>
          </a:p>
        </p:txBody>
      </p:sp>
      <p:sp>
        <p:nvSpPr>
          <p:cNvPr id="40" name="Rectangle 39">
            <a:extLst>
              <a:ext uri="{FF2B5EF4-FFF2-40B4-BE49-F238E27FC236}">
                <a16:creationId xmlns:a16="http://schemas.microsoft.com/office/drawing/2014/main" id="{98A4B5D2-B8AF-4644-8F27-D4CE771899FD}"/>
              </a:ext>
            </a:extLst>
          </p:cNvPr>
          <p:cNvSpPr/>
          <p:nvPr/>
        </p:nvSpPr>
        <p:spPr>
          <a:xfrm>
            <a:off x="8418167" y="5409767"/>
            <a:ext cx="1544752" cy="2456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sp>
        <p:nvSpPr>
          <p:cNvPr id="52" name="Rectangle 51">
            <a:extLst>
              <a:ext uri="{FF2B5EF4-FFF2-40B4-BE49-F238E27FC236}">
                <a16:creationId xmlns:a16="http://schemas.microsoft.com/office/drawing/2014/main" id="{E723F67E-A43B-7740-9EE0-F91FE5147D60}"/>
              </a:ext>
            </a:extLst>
          </p:cNvPr>
          <p:cNvSpPr/>
          <p:nvPr/>
        </p:nvSpPr>
        <p:spPr>
          <a:xfrm>
            <a:off x="2652020" y="3840853"/>
            <a:ext cx="2515379" cy="6172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1400">
              <a:solidFill>
                <a:prstClr val="black"/>
              </a:solidFill>
              <a:latin typeface="Work Sans regular" pitchFamily="2" charset="0"/>
            </a:endParaRPr>
          </a:p>
        </p:txBody>
      </p:sp>
      <p:grpSp>
        <p:nvGrpSpPr>
          <p:cNvPr id="2" name="Ryhmä 1">
            <a:extLst>
              <a:ext uri="{FF2B5EF4-FFF2-40B4-BE49-F238E27FC236}">
                <a16:creationId xmlns:a16="http://schemas.microsoft.com/office/drawing/2014/main" id="{5DC22D4A-CB2E-43A8-B0A1-DF0F9B88E1B3}"/>
              </a:ext>
            </a:extLst>
          </p:cNvPr>
          <p:cNvGrpSpPr/>
          <p:nvPr/>
        </p:nvGrpSpPr>
        <p:grpSpPr>
          <a:xfrm>
            <a:off x="2537298" y="1358735"/>
            <a:ext cx="6447380" cy="4618468"/>
            <a:chOff x="499575" y="427464"/>
            <a:chExt cx="6674612" cy="5668138"/>
          </a:xfrm>
        </p:grpSpPr>
        <p:sp>
          <p:nvSpPr>
            <p:cNvPr id="4" name="AutoShape 14">
              <a:extLst>
                <a:ext uri="{FF2B5EF4-FFF2-40B4-BE49-F238E27FC236}">
                  <a16:creationId xmlns:a16="http://schemas.microsoft.com/office/drawing/2014/main" id="{A9975000-4B24-4831-AE8D-5BFDB354C8B0}"/>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1219170"/>
              <a:endParaRPr lang="fi-FI">
                <a:solidFill>
                  <a:prstClr val="black"/>
                </a:solidFill>
                <a:latin typeface="Arial"/>
              </a:endParaRPr>
            </a:p>
          </p:txBody>
        </p:sp>
        <p:sp>
          <p:nvSpPr>
            <p:cNvPr id="10" name="Ellipsi 9">
              <a:extLst>
                <a:ext uri="{FF2B5EF4-FFF2-40B4-BE49-F238E27FC236}">
                  <a16:creationId xmlns:a16="http://schemas.microsoft.com/office/drawing/2014/main" id="{1EB04725-0910-1542-B1C5-1A1F5447B49F}"/>
                </a:ext>
              </a:extLst>
            </p:cNvPr>
            <p:cNvSpPr/>
            <p:nvPr/>
          </p:nvSpPr>
          <p:spPr>
            <a:xfrm>
              <a:off x="1309261" y="842257"/>
              <a:ext cx="5334940" cy="4933053"/>
            </a:xfrm>
            <a:prstGeom prst="ellipse">
              <a:avLst/>
            </a:prstGeom>
            <a:solidFill>
              <a:srgbClr val="D0B1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fi-FI" dirty="0">
                  <a:solidFill>
                    <a:prstClr val="white"/>
                  </a:solidFill>
                  <a:latin typeface="Calibri" panose="020F0502020204030204"/>
                </a:rPr>
                <a:t>t</a:t>
              </a:r>
            </a:p>
          </p:txBody>
        </p:sp>
        <p:sp>
          <p:nvSpPr>
            <p:cNvPr id="47" name="Pie 46">
              <a:extLst>
                <a:ext uri="{FF2B5EF4-FFF2-40B4-BE49-F238E27FC236}">
                  <a16:creationId xmlns:a16="http://schemas.microsoft.com/office/drawing/2014/main" id="{F93C6E66-F52E-BE45-8D00-3EA193E17410}"/>
                </a:ext>
              </a:extLst>
            </p:cNvPr>
            <p:cNvSpPr/>
            <p:nvPr/>
          </p:nvSpPr>
          <p:spPr>
            <a:xfrm rot="16200000" flipV="1">
              <a:off x="2258236" y="1629071"/>
              <a:ext cx="3470400" cy="3470400"/>
            </a:xfrm>
            <a:prstGeom prst="pie">
              <a:avLst>
                <a:gd name="adj1" fmla="val 5397122"/>
                <a:gd name="adj2" fmla="val 1620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a:solidFill>
                  <a:prstClr val="black"/>
                </a:solidFill>
                <a:latin typeface="Calibri" panose="020F0502020204030204"/>
              </a:endParaRPr>
            </a:p>
          </p:txBody>
        </p:sp>
        <p:sp>
          <p:nvSpPr>
            <p:cNvPr id="46" name="Pie 45">
              <a:extLst>
                <a:ext uri="{FF2B5EF4-FFF2-40B4-BE49-F238E27FC236}">
                  <a16:creationId xmlns:a16="http://schemas.microsoft.com/office/drawing/2014/main" id="{3B706EAB-4DC3-D349-A6E1-45C3B2E95361}"/>
                </a:ext>
              </a:extLst>
            </p:cNvPr>
            <p:cNvSpPr/>
            <p:nvPr/>
          </p:nvSpPr>
          <p:spPr>
            <a:xfrm rot="5400000">
              <a:off x="2237038" y="1608883"/>
              <a:ext cx="3470400" cy="3470400"/>
            </a:xfrm>
            <a:prstGeom prst="pie">
              <a:avLst>
                <a:gd name="adj1" fmla="val 5397122"/>
                <a:gd name="adj2" fmla="val 16200000"/>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a:solidFill>
                  <a:prstClr val="black"/>
                </a:solidFill>
                <a:latin typeface="Calibri" panose="020F0502020204030204"/>
              </a:endParaRPr>
            </a:p>
          </p:txBody>
        </p:sp>
        <p:sp>
          <p:nvSpPr>
            <p:cNvPr id="30" name="Oval 29">
              <a:extLst>
                <a:ext uri="{FF2B5EF4-FFF2-40B4-BE49-F238E27FC236}">
                  <a16:creationId xmlns:a16="http://schemas.microsoft.com/office/drawing/2014/main" id="{6D7AEC8A-5156-E940-8A77-327E0373A52C}"/>
                </a:ext>
              </a:extLst>
            </p:cNvPr>
            <p:cNvSpPr/>
            <p:nvPr/>
          </p:nvSpPr>
          <p:spPr>
            <a:xfrm>
              <a:off x="2226032" y="1615567"/>
              <a:ext cx="3476697" cy="346909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a:solidFill>
                  <a:prstClr val="white"/>
                </a:solidFill>
                <a:latin typeface="Calibri" panose="020F0502020204030204"/>
              </a:endParaRPr>
            </a:p>
          </p:txBody>
        </p:sp>
        <p:sp>
          <p:nvSpPr>
            <p:cNvPr id="24" name="Oval 23">
              <a:extLst>
                <a:ext uri="{FF2B5EF4-FFF2-40B4-BE49-F238E27FC236}">
                  <a16:creationId xmlns:a16="http://schemas.microsoft.com/office/drawing/2014/main" id="{5742CFE7-3A1D-404A-8981-D45AC6C24CC3}"/>
                </a:ext>
              </a:extLst>
            </p:cNvPr>
            <p:cNvSpPr/>
            <p:nvPr/>
          </p:nvSpPr>
          <p:spPr>
            <a:xfrm>
              <a:off x="5432015" y="4087523"/>
              <a:ext cx="1544752" cy="90433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39" name="Rectangle 38">
              <a:extLst>
                <a:ext uri="{FF2B5EF4-FFF2-40B4-BE49-F238E27FC236}">
                  <a16:creationId xmlns:a16="http://schemas.microsoft.com/office/drawing/2014/main" id="{0C9205F0-D9E6-1945-BBB6-6E68F708B468}"/>
                </a:ext>
              </a:extLst>
            </p:cNvPr>
            <p:cNvSpPr/>
            <p:nvPr/>
          </p:nvSpPr>
          <p:spPr>
            <a:xfrm>
              <a:off x="5113811" y="4032546"/>
              <a:ext cx="1544752" cy="245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sp>
          <p:nvSpPr>
            <p:cNvPr id="41" name="Rectangle 40">
              <a:extLst>
                <a:ext uri="{FF2B5EF4-FFF2-40B4-BE49-F238E27FC236}">
                  <a16:creationId xmlns:a16="http://schemas.microsoft.com/office/drawing/2014/main" id="{C4C16090-0DFA-8844-BD4A-BA6123EE6F22}"/>
                </a:ext>
              </a:extLst>
            </p:cNvPr>
            <p:cNvSpPr/>
            <p:nvPr/>
          </p:nvSpPr>
          <p:spPr>
            <a:xfrm>
              <a:off x="5483605" y="4017434"/>
              <a:ext cx="1160596" cy="700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sp>
          <p:nvSpPr>
            <p:cNvPr id="48" name="Rectangle 47">
              <a:extLst>
                <a:ext uri="{FF2B5EF4-FFF2-40B4-BE49-F238E27FC236}">
                  <a16:creationId xmlns:a16="http://schemas.microsoft.com/office/drawing/2014/main" id="{49E7D282-B142-A646-B4D9-FD2BF0DF3AD8}"/>
                </a:ext>
              </a:extLst>
            </p:cNvPr>
            <p:cNvSpPr/>
            <p:nvPr/>
          </p:nvSpPr>
          <p:spPr>
            <a:xfrm>
              <a:off x="5629435" y="3104511"/>
              <a:ext cx="1544752" cy="245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sp>
          <p:nvSpPr>
            <p:cNvPr id="49" name="Rectangle 48">
              <a:extLst>
                <a:ext uri="{FF2B5EF4-FFF2-40B4-BE49-F238E27FC236}">
                  <a16:creationId xmlns:a16="http://schemas.microsoft.com/office/drawing/2014/main" id="{CFF18E6F-A0C3-0249-892E-9733A5754234}"/>
                </a:ext>
              </a:extLst>
            </p:cNvPr>
            <p:cNvSpPr/>
            <p:nvPr/>
          </p:nvSpPr>
          <p:spPr>
            <a:xfrm>
              <a:off x="5629435" y="3364271"/>
              <a:ext cx="1544752" cy="245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grpSp>
          <p:nvGrpSpPr>
            <p:cNvPr id="14" name="Group 13">
              <a:extLst>
                <a:ext uri="{FF2B5EF4-FFF2-40B4-BE49-F238E27FC236}">
                  <a16:creationId xmlns:a16="http://schemas.microsoft.com/office/drawing/2014/main" id="{022BE3E8-A8C8-994B-9FED-E8E3968E0436}"/>
                </a:ext>
              </a:extLst>
            </p:cNvPr>
            <p:cNvGrpSpPr/>
            <p:nvPr/>
          </p:nvGrpSpPr>
          <p:grpSpPr>
            <a:xfrm>
              <a:off x="824291" y="1428969"/>
              <a:ext cx="1992248" cy="953548"/>
              <a:chOff x="5091572" y="1717421"/>
              <a:chExt cx="2191474" cy="1048903"/>
            </a:xfrm>
            <a:solidFill>
              <a:srgbClr val="8FAADC"/>
            </a:solidFill>
          </p:grpSpPr>
          <p:sp>
            <p:nvSpPr>
              <p:cNvPr id="5" name="Oval 4">
                <a:extLst>
                  <a:ext uri="{FF2B5EF4-FFF2-40B4-BE49-F238E27FC236}">
                    <a16:creationId xmlns:a16="http://schemas.microsoft.com/office/drawing/2014/main" id="{06611B96-9857-BD49-92C0-835E6A2D2938}"/>
                  </a:ext>
                </a:extLst>
              </p:cNvPr>
              <p:cNvSpPr/>
              <p:nvPr/>
            </p:nvSpPr>
            <p:spPr>
              <a:xfrm>
                <a:off x="5091572" y="1717421"/>
                <a:ext cx="1647076" cy="104890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8" name="Rectangle 7">
                <a:extLst>
                  <a:ext uri="{FF2B5EF4-FFF2-40B4-BE49-F238E27FC236}">
                    <a16:creationId xmlns:a16="http://schemas.microsoft.com/office/drawing/2014/main" id="{47EACE92-EB2F-7E4B-8A3B-E59555B41B7C}"/>
                  </a:ext>
                </a:extLst>
              </p:cNvPr>
              <p:cNvSpPr/>
              <p:nvPr/>
            </p:nvSpPr>
            <p:spPr>
              <a:xfrm>
                <a:off x="5583819" y="2396074"/>
                <a:ext cx="1699227" cy="2701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grpSp>
        <p:grpSp>
          <p:nvGrpSpPr>
            <p:cNvPr id="9" name="Ryhmä 8">
              <a:extLst>
                <a:ext uri="{FF2B5EF4-FFF2-40B4-BE49-F238E27FC236}">
                  <a16:creationId xmlns:a16="http://schemas.microsoft.com/office/drawing/2014/main" id="{DE22D2D8-AAA6-C24E-8623-A4BBCC87D48E}"/>
                </a:ext>
              </a:extLst>
            </p:cNvPr>
            <p:cNvGrpSpPr/>
            <p:nvPr/>
          </p:nvGrpSpPr>
          <p:grpSpPr>
            <a:xfrm>
              <a:off x="3022601" y="427464"/>
              <a:ext cx="1791300" cy="996652"/>
              <a:chOff x="7780448" y="1545689"/>
              <a:chExt cx="1744878" cy="1201130"/>
            </a:xfrm>
          </p:grpSpPr>
          <p:sp>
            <p:nvSpPr>
              <p:cNvPr id="36" name="Oval 35">
                <a:extLst>
                  <a:ext uri="{FF2B5EF4-FFF2-40B4-BE49-F238E27FC236}">
                    <a16:creationId xmlns:a16="http://schemas.microsoft.com/office/drawing/2014/main" id="{5A59BB81-F71B-C143-845D-16BE9E79D2DF}"/>
                  </a:ext>
                </a:extLst>
              </p:cNvPr>
              <p:cNvSpPr/>
              <p:nvPr/>
            </p:nvSpPr>
            <p:spPr>
              <a:xfrm>
                <a:off x="7903525" y="1545689"/>
                <a:ext cx="1621801" cy="112216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37" name="Rectangle 36">
                <a:extLst>
                  <a:ext uri="{FF2B5EF4-FFF2-40B4-BE49-F238E27FC236}">
                    <a16:creationId xmlns:a16="http://schemas.microsoft.com/office/drawing/2014/main" id="{924F3A45-27CD-1242-A6AB-CE0D85E97A0A}"/>
                  </a:ext>
                </a:extLst>
              </p:cNvPr>
              <p:cNvSpPr/>
              <p:nvPr/>
            </p:nvSpPr>
            <p:spPr>
              <a:xfrm>
                <a:off x="7780448" y="2501217"/>
                <a:ext cx="1544752" cy="245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113" algn="ctr" defTabSz="914377">
                  <a:defRPr/>
                </a:pPr>
                <a:endParaRPr lang="fi-FI" sz="800">
                  <a:solidFill>
                    <a:prstClr val="black"/>
                  </a:solidFill>
                  <a:latin typeface="Brown" panose="02000000000000000000" pitchFamily="2" charset="77"/>
                </a:endParaRPr>
              </a:p>
            </p:txBody>
          </p:sp>
        </p:grpSp>
        <p:sp>
          <p:nvSpPr>
            <p:cNvPr id="12" name="Oval 11">
              <a:extLst>
                <a:ext uri="{FF2B5EF4-FFF2-40B4-BE49-F238E27FC236}">
                  <a16:creationId xmlns:a16="http://schemas.microsoft.com/office/drawing/2014/main" id="{B9643F54-E41C-2941-9AEE-EDCD72874B71}"/>
                </a:ext>
              </a:extLst>
            </p:cNvPr>
            <p:cNvSpPr/>
            <p:nvPr/>
          </p:nvSpPr>
          <p:spPr>
            <a:xfrm>
              <a:off x="5707484" y="2250831"/>
              <a:ext cx="1399825" cy="95764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22" name="Tekstiruutu 21">
              <a:extLst>
                <a:ext uri="{FF2B5EF4-FFF2-40B4-BE49-F238E27FC236}">
                  <a16:creationId xmlns:a16="http://schemas.microsoft.com/office/drawing/2014/main" id="{5DC833C2-62DE-9F4B-B2B1-AACA2D89931A}"/>
                </a:ext>
              </a:extLst>
            </p:cNvPr>
            <p:cNvSpPr txBox="1"/>
            <p:nvPr/>
          </p:nvSpPr>
          <p:spPr>
            <a:xfrm>
              <a:off x="3008838" y="2236120"/>
              <a:ext cx="2128712" cy="453273"/>
            </a:xfrm>
            <a:prstGeom prst="rect">
              <a:avLst/>
            </a:prstGeom>
            <a:noFill/>
          </p:spPr>
          <p:txBody>
            <a:bodyPr wrap="square" rtlCol="0" anchor="ctr">
              <a:spAutoFit/>
            </a:bodyPr>
            <a:lstStyle/>
            <a:p>
              <a:pPr defTabSz="914377">
                <a:defRPr/>
              </a:pPr>
              <a:r>
                <a:rPr lang="fi-FI" dirty="0">
                  <a:solidFill>
                    <a:prstClr val="black"/>
                  </a:solidFill>
                  <a:latin typeface="Work Sans regular" pitchFamily="2" charset="0"/>
                </a:rPr>
                <a:t>         Osaamiskeskus</a:t>
              </a:r>
            </a:p>
          </p:txBody>
        </p:sp>
        <p:pic>
          <p:nvPicPr>
            <p:cNvPr id="42" name="Picture 3">
              <a:extLst>
                <a:ext uri="{FF2B5EF4-FFF2-40B4-BE49-F238E27FC236}">
                  <a16:creationId xmlns:a16="http://schemas.microsoft.com/office/drawing/2014/main" id="{A82ABC05-F43F-3F42-A2D5-4A26E3855D2E}"/>
                </a:ext>
              </a:extLst>
            </p:cNvPr>
            <p:cNvPicPr>
              <a:picLocks noChangeAspect="1"/>
            </p:cNvPicPr>
            <p:nvPr/>
          </p:nvPicPr>
          <p:blipFill>
            <a:blip r:embed="rId3"/>
            <a:stretch>
              <a:fillRect/>
            </a:stretch>
          </p:blipFill>
          <p:spPr>
            <a:xfrm>
              <a:off x="3528084" y="2771808"/>
              <a:ext cx="829996" cy="829995"/>
            </a:xfrm>
            <a:prstGeom prst="rect">
              <a:avLst/>
            </a:prstGeom>
          </p:spPr>
        </p:pic>
        <p:sp>
          <p:nvSpPr>
            <p:cNvPr id="43" name="Oval 23">
              <a:extLst>
                <a:ext uri="{FF2B5EF4-FFF2-40B4-BE49-F238E27FC236}">
                  <a16:creationId xmlns:a16="http://schemas.microsoft.com/office/drawing/2014/main" id="{E403ECB8-5785-D047-8933-4085BA6930BD}"/>
                </a:ext>
              </a:extLst>
            </p:cNvPr>
            <p:cNvSpPr/>
            <p:nvPr/>
          </p:nvSpPr>
          <p:spPr>
            <a:xfrm>
              <a:off x="499575" y="3335292"/>
              <a:ext cx="1544752" cy="90433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57" name="Tekstiruutu 56">
              <a:extLst>
                <a:ext uri="{FF2B5EF4-FFF2-40B4-BE49-F238E27FC236}">
                  <a16:creationId xmlns:a16="http://schemas.microsoft.com/office/drawing/2014/main" id="{14BC8E6F-3EC5-4E4D-8345-F108E3CE964C}"/>
                </a:ext>
              </a:extLst>
            </p:cNvPr>
            <p:cNvSpPr txBox="1"/>
            <p:nvPr/>
          </p:nvSpPr>
          <p:spPr>
            <a:xfrm>
              <a:off x="3368777" y="3866847"/>
              <a:ext cx="1138724" cy="453273"/>
            </a:xfrm>
            <a:prstGeom prst="rect">
              <a:avLst/>
            </a:prstGeom>
            <a:noFill/>
          </p:spPr>
          <p:txBody>
            <a:bodyPr wrap="square" rtlCol="0" anchor="ctr">
              <a:spAutoFit/>
            </a:bodyPr>
            <a:lstStyle/>
            <a:p>
              <a:pPr defTabSz="914377">
                <a:defRPr/>
              </a:pPr>
              <a:r>
                <a:rPr lang="fi-FI" dirty="0">
                  <a:solidFill>
                    <a:prstClr val="black"/>
                  </a:solidFill>
                  <a:latin typeface="Work Sans regular" pitchFamily="2" charset="0"/>
                </a:rPr>
                <a:t>Toimijat</a:t>
              </a:r>
            </a:p>
          </p:txBody>
        </p:sp>
        <p:pic>
          <p:nvPicPr>
            <p:cNvPr id="1026" name="Picture 2" descr="Vates logo">
              <a:extLst>
                <a:ext uri="{FF2B5EF4-FFF2-40B4-BE49-F238E27FC236}">
                  <a16:creationId xmlns:a16="http://schemas.microsoft.com/office/drawing/2014/main" id="{CDE70AAE-70A8-4397-8336-919AF3A136E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72549" y="697036"/>
              <a:ext cx="1222820" cy="31378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Linkki kuntoutussaatio.fi etusivulle">
              <a:extLst>
                <a:ext uri="{FF2B5EF4-FFF2-40B4-BE49-F238E27FC236}">
                  <a16:creationId xmlns:a16="http://schemas.microsoft.com/office/drawing/2014/main" id="{7FA08C2A-4207-481E-90FF-D80193387B2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85919" y="4379852"/>
              <a:ext cx="1139509" cy="302634"/>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C3A3156E-AE6E-4400-A6FB-828F6A0BD70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92440" y="3630145"/>
              <a:ext cx="1132411" cy="396344"/>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Tietoa meistä">
              <a:extLst>
                <a:ext uri="{FF2B5EF4-FFF2-40B4-BE49-F238E27FC236}">
                  <a16:creationId xmlns:a16="http://schemas.microsoft.com/office/drawing/2014/main" id="{38D5107A-5A05-4CB0-B049-DEFF4BE4F5A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878021" y="2503361"/>
              <a:ext cx="1117349" cy="446940"/>
            </a:xfrm>
            <a:prstGeom prst="rect">
              <a:avLst/>
            </a:prstGeom>
            <a:noFill/>
            <a:extLst>
              <a:ext uri="{909E8E84-426E-40DD-AFC4-6F175D3DCCD1}">
                <a14:hiddenFill xmlns:a14="http://schemas.microsoft.com/office/drawing/2010/main">
                  <a:solidFill>
                    <a:srgbClr val="FFFFFF"/>
                  </a:solidFill>
                </a14:hiddenFill>
              </a:ext>
            </a:extLst>
          </p:spPr>
        </p:pic>
        <p:pic>
          <p:nvPicPr>
            <p:cNvPr id="19" name="Kuva 18">
              <a:extLst>
                <a:ext uri="{FF2B5EF4-FFF2-40B4-BE49-F238E27FC236}">
                  <a16:creationId xmlns:a16="http://schemas.microsoft.com/office/drawing/2014/main" id="{92E469F8-D7B6-4AB2-A169-A6271CE30AC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68537" y="1746875"/>
              <a:ext cx="1263607" cy="316947"/>
            </a:xfrm>
            <a:prstGeom prst="rect">
              <a:avLst/>
            </a:prstGeom>
          </p:spPr>
        </p:pic>
        <p:sp>
          <p:nvSpPr>
            <p:cNvPr id="50" name="Oval 23">
              <a:extLst>
                <a:ext uri="{FF2B5EF4-FFF2-40B4-BE49-F238E27FC236}">
                  <a16:creationId xmlns:a16="http://schemas.microsoft.com/office/drawing/2014/main" id="{F300E54C-F8B7-40D6-9551-7F764BFC9872}"/>
                </a:ext>
              </a:extLst>
            </p:cNvPr>
            <p:cNvSpPr/>
            <p:nvPr/>
          </p:nvSpPr>
          <p:spPr>
            <a:xfrm>
              <a:off x="3306203" y="5191267"/>
              <a:ext cx="1544752" cy="90433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fi-FI" sz="1000">
                <a:solidFill>
                  <a:prstClr val="black"/>
                </a:solidFill>
                <a:latin typeface="Calibri" panose="020F0502020204030204"/>
              </a:endParaRPr>
            </a:p>
          </p:txBody>
        </p:sp>
        <p:sp>
          <p:nvSpPr>
            <p:cNvPr id="20" name="AutoShape 18" descr="Osuustoimintakeskus Pellervo">
              <a:extLst>
                <a:ext uri="{FF2B5EF4-FFF2-40B4-BE49-F238E27FC236}">
                  <a16:creationId xmlns:a16="http://schemas.microsoft.com/office/drawing/2014/main" id="{106063CC-8BC2-47CF-BEE3-7D0623CC4E2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1219170"/>
              <a:endParaRPr lang="fi-FI">
                <a:solidFill>
                  <a:prstClr val="black"/>
                </a:solidFill>
                <a:latin typeface="Arial"/>
              </a:endParaRPr>
            </a:p>
          </p:txBody>
        </p:sp>
        <p:pic>
          <p:nvPicPr>
            <p:cNvPr id="1044" name="Picture 20" descr="Pellervo">
              <a:extLst>
                <a:ext uri="{FF2B5EF4-FFF2-40B4-BE49-F238E27FC236}">
                  <a16:creationId xmlns:a16="http://schemas.microsoft.com/office/drawing/2014/main" id="{065F7A86-F220-4425-BC95-E445EAF61E5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90638" y="5491302"/>
              <a:ext cx="1160597" cy="326504"/>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Tekstiruutu 5">
            <a:extLst>
              <a:ext uri="{FF2B5EF4-FFF2-40B4-BE49-F238E27FC236}">
                <a16:creationId xmlns:a16="http://schemas.microsoft.com/office/drawing/2014/main" id="{61EE42C6-4098-43E1-AA3F-CD3BA3B09722}"/>
              </a:ext>
            </a:extLst>
          </p:cNvPr>
          <p:cNvSpPr txBox="1"/>
          <p:nvPr/>
        </p:nvSpPr>
        <p:spPr>
          <a:xfrm>
            <a:off x="18087" y="608753"/>
            <a:ext cx="3354624" cy="1477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71446" indent="-171446" defTabSz="1219170">
              <a:buFont typeface="Arial,Sans-Serif"/>
              <a:buChar char="•"/>
            </a:pPr>
            <a:r>
              <a:rPr lang="fi-FI" sz="1000" b="1" dirty="0">
                <a:solidFill>
                  <a:srgbClr val="523C9F"/>
                </a:solidFill>
                <a:latin typeface="Work sans"/>
              </a:rPr>
              <a:t>TP Hankehallinnointi: Koordinointi</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rPr>
              <a:t>TP Ohjaus ja neuvontapalvelut: Asiantuntija, kehittäjärooli</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rPr>
              <a:t>TP </a:t>
            </a:r>
            <a:r>
              <a:rPr lang="fi-FI" sz="1000" dirty="0" err="1">
                <a:solidFill>
                  <a:srgbClr val="523C9F"/>
                </a:solidFill>
                <a:latin typeface="Work sans"/>
              </a:rPr>
              <a:t>Kiihdyttämö</a:t>
            </a:r>
            <a:r>
              <a:rPr lang="fi-FI" sz="1000" dirty="0">
                <a:solidFill>
                  <a:srgbClr val="523C9F"/>
                </a:solidFill>
                <a:latin typeface="Work sans"/>
              </a:rPr>
              <a:t>- ja hautomo:  Asiantuntija, kehittäjä ja sisällöntuottaja</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rPr>
              <a:t>TP Tutkimus ja opetus: Asiantuntija ja kehittäjä </a:t>
            </a:r>
            <a:endParaRPr lang="en-US" sz="1000" dirty="0">
              <a:solidFill>
                <a:prstClr val="black"/>
              </a:solidFill>
              <a:latin typeface="Arial"/>
              <a:ea typeface="+mn-lt"/>
              <a:cs typeface="Arial"/>
            </a:endParaRPr>
          </a:p>
          <a:p>
            <a:pPr marL="171446" indent="-171446" defTabSz="1219170">
              <a:buFont typeface="Arial,Sans-Serif"/>
              <a:buChar char="•"/>
            </a:pPr>
            <a:r>
              <a:rPr lang="fi-FI" sz="1000" b="1" dirty="0">
                <a:solidFill>
                  <a:srgbClr val="523C9F"/>
                </a:solidFill>
                <a:latin typeface="Work sans"/>
              </a:rPr>
              <a:t>TP  Data ja tiedonkeruu: Vastuuorganisaatio</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rPr>
              <a:t>TP Viestinä ja vuorovaikutus: Viestinnän vastuu, kehittäjä ja sisällöntuottaja</a:t>
            </a:r>
            <a:endParaRPr lang="fi-FI" sz="1000" dirty="0">
              <a:solidFill>
                <a:prstClr val="black"/>
              </a:solidFill>
              <a:latin typeface="Arial"/>
              <a:cs typeface="Calibri"/>
            </a:endParaRPr>
          </a:p>
        </p:txBody>
      </p:sp>
      <p:sp>
        <p:nvSpPr>
          <p:cNvPr id="7" name="Tekstiruutu 6">
            <a:extLst>
              <a:ext uri="{FF2B5EF4-FFF2-40B4-BE49-F238E27FC236}">
                <a16:creationId xmlns:a16="http://schemas.microsoft.com/office/drawing/2014/main" id="{E8D335DD-4527-442D-B1CD-2F739FB24F2C}"/>
              </a:ext>
            </a:extLst>
          </p:cNvPr>
          <p:cNvSpPr txBox="1"/>
          <p:nvPr/>
        </p:nvSpPr>
        <p:spPr>
          <a:xfrm>
            <a:off x="9026235" y="3057422"/>
            <a:ext cx="3194924" cy="17543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44" indent="-285744" defTabSz="1219170">
              <a:buFont typeface="Arial,Sans-Serif"/>
              <a:buChar char="•"/>
            </a:pPr>
            <a:r>
              <a:rPr lang="fi-FI" sz="1000" b="1" dirty="0">
                <a:solidFill>
                  <a:srgbClr val="523C9F"/>
                </a:solidFill>
                <a:latin typeface="Work sans"/>
              </a:rPr>
              <a:t>TP</a:t>
            </a:r>
            <a:r>
              <a:rPr lang="fi-FI" sz="1000" dirty="0">
                <a:solidFill>
                  <a:srgbClr val="523C9F"/>
                </a:solidFill>
                <a:latin typeface="Work sans"/>
              </a:rPr>
              <a:t> </a:t>
            </a:r>
            <a:r>
              <a:rPr lang="fi-FI" sz="1000" b="1" dirty="0">
                <a:solidFill>
                  <a:srgbClr val="523C9F"/>
                </a:solidFill>
                <a:latin typeface="Work sans"/>
              </a:rPr>
              <a:t>Osatyökykyisten työllistäminen: Vastuuorganisaatio, sisällöntuottaja ja kehittäjä</a:t>
            </a:r>
            <a:endParaRPr lang="en-US" sz="1000" dirty="0">
              <a:solidFill>
                <a:prstClr val="black"/>
              </a:solidFill>
              <a:latin typeface="Arial"/>
              <a:ea typeface="+mn-lt"/>
              <a:cs typeface="Arial"/>
            </a:endParaRPr>
          </a:p>
          <a:p>
            <a:pPr marL="285744" indent="-285744" defTabSz="1219170">
              <a:buFont typeface="Arial,Sans-Serif"/>
              <a:buChar char="•"/>
            </a:pPr>
            <a:r>
              <a:rPr lang="fi-FI" sz="1000" dirty="0">
                <a:solidFill>
                  <a:srgbClr val="523C9F"/>
                </a:solidFill>
                <a:latin typeface="Work sans"/>
              </a:rPr>
              <a:t>TP : Sosiaaliset innovaatiot: Kehittäjä ja sisällöntuottaja</a:t>
            </a:r>
            <a:endParaRPr lang="en-US" sz="1000" dirty="0">
              <a:solidFill>
                <a:prstClr val="black"/>
              </a:solidFill>
              <a:latin typeface="Arial"/>
              <a:ea typeface="+mn-lt"/>
              <a:cs typeface="Arial"/>
            </a:endParaRPr>
          </a:p>
          <a:p>
            <a:pPr marL="285744" indent="-285744" defTabSz="1219170">
              <a:buFont typeface="Arial,Sans-Serif"/>
              <a:buChar char="•"/>
            </a:pPr>
            <a:r>
              <a:rPr lang="fi-FI" sz="1000" dirty="0">
                <a:solidFill>
                  <a:srgbClr val="523C9F"/>
                </a:solidFill>
                <a:latin typeface="Work sans"/>
              </a:rPr>
              <a:t>TP Ohjaus  ja neuvontapalvelut: Kehittäjä ja sisällöntuottaja</a:t>
            </a:r>
            <a:endParaRPr lang="en-US" sz="1000" dirty="0">
              <a:solidFill>
                <a:prstClr val="black"/>
              </a:solidFill>
              <a:latin typeface="Arial"/>
              <a:ea typeface="+mn-lt"/>
              <a:cs typeface="Arial"/>
            </a:endParaRPr>
          </a:p>
          <a:p>
            <a:pPr marL="285744" indent="-285744" defTabSz="1219170">
              <a:buFont typeface="Arial,Sans-Serif"/>
              <a:buChar char="•"/>
            </a:pPr>
            <a:r>
              <a:rPr lang="fi-FI" sz="1000" dirty="0">
                <a:solidFill>
                  <a:srgbClr val="523C9F"/>
                </a:solidFill>
                <a:latin typeface="Work sans"/>
              </a:rPr>
              <a:t>TP Tutkimus ja opetus: Asiantuntija ja kehittäjä</a:t>
            </a:r>
            <a:endParaRPr lang="en-US" sz="1000" dirty="0">
              <a:solidFill>
                <a:prstClr val="black"/>
              </a:solidFill>
              <a:latin typeface="Arial"/>
              <a:ea typeface="+mn-lt"/>
              <a:cs typeface="Arial"/>
            </a:endParaRPr>
          </a:p>
          <a:p>
            <a:pPr defTabSz="1219170"/>
            <a:endParaRPr lang="fi-FI" dirty="0">
              <a:solidFill>
                <a:prstClr val="black"/>
              </a:solidFill>
              <a:latin typeface="Arial"/>
              <a:cs typeface="Calibri"/>
            </a:endParaRPr>
          </a:p>
        </p:txBody>
      </p:sp>
      <p:sp>
        <p:nvSpPr>
          <p:cNvPr id="13" name="Tekstiruutu 12">
            <a:extLst>
              <a:ext uri="{FF2B5EF4-FFF2-40B4-BE49-F238E27FC236}">
                <a16:creationId xmlns:a16="http://schemas.microsoft.com/office/drawing/2014/main" id="{71F924E2-B895-4F01-B376-4AD5A5060435}"/>
              </a:ext>
            </a:extLst>
          </p:cNvPr>
          <p:cNvSpPr txBox="1"/>
          <p:nvPr/>
        </p:nvSpPr>
        <p:spPr>
          <a:xfrm>
            <a:off x="8799049" y="4829345"/>
            <a:ext cx="2943967" cy="178510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44" indent="-285744" defTabSz="1219170">
              <a:buFont typeface="Arial,Sans-Serif"/>
              <a:buChar char="•"/>
            </a:pPr>
            <a:r>
              <a:rPr lang="fi-FI" sz="1000" b="1" dirty="0">
                <a:solidFill>
                  <a:srgbClr val="523C9F"/>
                </a:solidFill>
                <a:latin typeface="Work sans"/>
              </a:rPr>
              <a:t>TP Sosiaaliset innovaatiot: Vastuuorganisaatio</a:t>
            </a:r>
            <a:endParaRPr lang="en-US" sz="1000" dirty="0">
              <a:solidFill>
                <a:prstClr val="black"/>
              </a:solidFill>
              <a:latin typeface="Arial"/>
              <a:ea typeface="+mn-lt"/>
              <a:cs typeface="Arial"/>
            </a:endParaRPr>
          </a:p>
          <a:p>
            <a:pPr marL="285744" indent="-285744" defTabSz="1219170">
              <a:buFont typeface="Arial,Sans-Serif"/>
              <a:buChar char="•"/>
            </a:pPr>
            <a:r>
              <a:rPr lang="fi-FI" sz="1000" dirty="0">
                <a:solidFill>
                  <a:srgbClr val="523C9F"/>
                </a:solidFill>
                <a:latin typeface="Work sans"/>
              </a:rPr>
              <a:t>TP Osatyökykyisten työllistäminen: Kehittäjä, asiantuntija ja sisällöntuottaja + Tie työelämään sivuston integrointi</a:t>
            </a:r>
            <a:endParaRPr lang="en-US" sz="1000" dirty="0">
              <a:solidFill>
                <a:prstClr val="black"/>
              </a:solidFill>
              <a:latin typeface="Arial"/>
              <a:ea typeface="+mn-lt"/>
              <a:cs typeface="Arial"/>
            </a:endParaRPr>
          </a:p>
          <a:p>
            <a:pPr marL="285744" indent="-285744" defTabSz="1219170">
              <a:buFont typeface="Arial,Sans-Serif"/>
              <a:buChar char="•"/>
            </a:pPr>
            <a:r>
              <a:rPr lang="fi-FI" sz="1000" dirty="0">
                <a:solidFill>
                  <a:srgbClr val="523C9F"/>
                </a:solidFill>
                <a:latin typeface="Work sans"/>
              </a:rPr>
              <a:t>TP Tutkimus ja opetus: Asiantuntija ja sisällöntuottaja</a:t>
            </a:r>
            <a:endParaRPr lang="en-US" sz="1000" dirty="0">
              <a:solidFill>
                <a:prstClr val="black"/>
              </a:solidFill>
              <a:latin typeface="Arial"/>
              <a:ea typeface="+mn-lt"/>
              <a:cs typeface="Arial"/>
            </a:endParaRPr>
          </a:p>
          <a:p>
            <a:pPr marL="285744" indent="-285744" defTabSz="1219170">
              <a:buFont typeface="Arial,Sans-Serif"/>
              <a:buChar char="•"/>
            </a:pPr>
            <a:r>
              <a:rPr lang="fi-FI" sz="1000" b="1" dirty="0">
                <a:solidFill>
                  <a:srgbClr val="523C9F"/>
                </a:solidFill>
                <a:latin typeface="Work sans"/>
              </a:rPr>
              <a:t>TP Hautomo ja </a:t>
            </a:r>
            <a:r>
              <a:rPr lang="fi-FI" sz="1000" b="1" dirty="0" err="1">
                <a:solidFill>
                  <a:srgbClr val="523C9F"/>
                </a:solidFill>
                <a:latin typeface="Work sans"/>
              </a:rPr>
              <a:t>kiihdyttämö</a:t>
            </a:r>
            <a:r>
              <a:rPr lang="fi-FI" sz="1000" b="1" dirty="0">
                <a:solidFill>
                  <a:srgbClr val="523C9F"/>
                </a:solidFill>
                <a:latin typeface="Work sans"/>
              </a:rPr>
              <a:t>: Vastuuorganisaatio. Kehittäjä ja sisällöntuottaja</a:t>
            </a:r>
            <a:endParaRPr lang="fi-FI" b="1" dirty="0">
              <a:solidFill>
                <a:prstClr val="black"/>
              </a:solidFill>
              <a:latin typeface="Arial"/>
              <a:cs typeface="Calibri"/>
            </a:endParaRPr>
          </a:p>
        </p:txBody>
      </p:sp>
      <p:sp>
        <p:nvSpPr>
          <p:cNvPr id="15" name="Tekstiruutu 14">
            <a:extLst>
              <a:ext uri="{FF2B5EF4-FFF2-40B4-BE49-F238E27FC236}">
                <a16:creationId xmlns:a16="http://schemas.microsoft.com/office/drawing/2014/main" id="{6F4693BC-0EF2-4460-B1C4-E56828347160}"/>
              </a:ext>
            </a:extLst>
          </p:cNvPr>
          <p:cNvSpPr txBox="1"/>
          <p:nvPr/>
        </p:nvSpPr>
        <p:spPr>
          <a:xfrm>
            <a:off x="8672387" y="1909932"/>
            <a:ext cx="3601020"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71446" indent="-171446" defTabSz="1219170">
              <a:buFont typeface="Arial,Sans-Serif"/>
              <a:buChar char="•"/>
            </a:pPr>
            <a:r>
              <a:rPr lang="fi-FI" sz="1000" dirty="0">
                <a:solidFill>
                  <a:srgbClr val="523C9F"/>
                </a:solidFill>
                <a:latin typeface="Work sans"/>
                <a:cs typeface="Calibri"/>
              </a:rPr>
              <a:t>TP  Osatyökykyisten työllistäminen paketti: Asiantuntija, kehittäjä ja sisällöntuottaja</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cs typeface="Calibri"/>
              </a:rPr>
              <a:t>TP  Viestintä ja vuorovaikutus: </a:t>
            </a:r>
            <a:r>
              <a:rPr lang="fi-FI" sz="1000" b="1" dirty="0">
                <a:solidFill>
                  <a:srgbClr val="523C9F"/>
                </a:solidFill>
                <a:latin typeface="Work sans"/>
                <a:cs typeface="Calibri"/>
              </a:rPr>
              <a:t>Vuorovaikutuksen </a:t>
            </a:r>
            <a:endParaRPr lang="en-US" sz="1000" dirty="0">
              <a:solidFill>
                <a:srgbClr val="000000"/>
              </a:solidFill>
              <a:latin typeface="Calibri" panose="020F0502020204030204"/>
              <a:cs typeface="Calibri"/>
            </a:endParaRPr>
          </a:p>
          <a:p>
            <a:pPr defTabSz="1219170"/>
            <a:r>
              <a:rPr lang="fi-FI" sz="1000" b="1" dirty="0">
                <a:solidFill>
                  <a:srgbClr val="523C9F"/>
                </a:solidFill>
                <a:latin typeface="Work sans"/>
                <a:cs typeface="Calibri"/>
              </a:rPr>
              <a:t>vastuuorganisaatio </a:t>
            </a:r>
            <a:r>
              <a:rPr lang="fi-FI" sz="1000" dirty="0">
                <a:solidFill>
                  <a:srgbClr val="523C9F"/>
                </a:solidFill>
                <a:latin typeface="Work sans"/>
                <a:cs typeface="Calibri"/>
              </a:rPr>
              <a:t>sekä johtava asiantuntija, kehittäjä sekä sisällöntuottaja</a:t>
            </a:r>
            <a:endParaRPr lang="en-US" sz="1000" dirty="0">
              <a:solidFill>
                <a:prstClr val="black"/>
              </a:solidFill>
              <a:latin typeface="Arial"/>
              <a:ea typeface="+mn-lt"/>
              <a:cs typeface="Arial"/>
            </a:endParaRPr>
          </a:p>
          <a:p>
            <a:pPr defTabSz="1219170"/>
            <a:endParaRPr lang="fi-FI" sz="1000" dirty="0">
              <a:solidFill>
                <a:prstClr val="black"/>
              </a:solidFill>
              <a:latin typeface="Arial"/>
              <a:cs typeface="Calibri"/>
            </a:endParaRPr>
          </a:p>
        </p:txBody>
      </p:sp>
      <p:cxnSp>
        <p:nvCxnSpPr>
          <p:cNvPr id="16" name="Suora yhdysviiva 15">
            <a:extLst>
              <a:ext uri="{FF2B5EF4-FFF2-40B4-BE49-F238E27FC236}">
                <a16:creationId xmlns:a16="http://schemas.microsoft.com/office/drawing/2014/main" id="{0A8198CA-B410-42BB-8494-E8C1848820D0}"/>
              </a:ext>
            </a:extLst>
          </p:cNvPr>
          <p:cNvCxnSpPr>
            <a:cxnSpLocks/>
          </p:cNvCxnSpPr>
          <p:nvPr/>
        </p:nvCxnSpPr>
        <p:spPr>
          <a:xfrm flipH="1" flipV="1">
            <a:off x="2356439" y="1946146"/>
            <a:ext cx="647407" cy="276972"/>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cxnSp>
        <p:nvCxnSpPr>
          <p:cNvPr id="17" name="Suora yhdysviiva 16">
            <a:extLst>
              <a:ext uri="{FF2B5EF4-FFF2-40B4-BE49-F238E27FC236}">
                <a16:creationId xmlns:a16="http://schemas.microsoft.com/office/drawing/2014/main" id="{B03D2CE1-6136-46AB-A11C-4C5AD9CC2F1A}"/>
              </a:ext>
            </a:extLst>
          </p:cNvPr>
          <p:cNvCxnSpPr>
            <a:cxnSpLocks/>
          </p:cNvCxnSpPr>
          <p:nvPr/>
        </p:nvCxnSpPr>
        <p:spPr>
          <a:xfrm flipH="1" flipV="1">
            <a:off x="6740540" y="1452547"/>
            <a:ext cx="1907251" cy="743171"/>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cxnSp>
        <p:nvCxnSpPr>
          <p:cNvPr id="18" name="Suora yhdysviiva 17">
            <a:extLst>
              <a:ext uri="{FF2B5EF4-FFF2-40B4-BE49-F238E27FC236}">
                <a16:creationId xmlns:a16="http://schemas.microsoft.com/office/drawing/2014/main" id="{7A7BA958-99A8-481E-962E-1E054C23708F}"/>
              </a:ext>
            </a:extLst>
          </p:cNvPr>
          <p:cNvCxnSpPr>
            <a:cxnSpLocks/>
          </p:cNvCxnSpPr>
          <p:nvPr/>
        </p:nvCxnSpPr>
        <p:spPr>
          <a:xfrm flipH="1" flipV="1">
            <a:off x="8857626" y="4609704"/>
            <a:ext cx="474017" cy="231344"/>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cxnSp>
        <p:nvCxnSpPr>
          <p:cNvPr id="23" name="Suora yhdysviiva 22">
            <a:extLst>
              <a:ext uri="{FF2B5EF4-FFF2-40B4-BE49-F238E27FC236}">
                <a16:creationId xmlns:a16="http://schemas.microsoft.com/office/drawing/2014/main" id="{0E5D278A-885A-4FBE-AC24-B4CF8C8EFECE}"/>
              </a:ext>
            </a:extLst>
          </p:cNvPr>
          <p:cNvCxnSpPr>
            <a:cxnSpLocks/>
          </p:cNvCxnSpPr>
          <p:nvPr/>
        </p:nvCxnSpPr>
        <p:spPr>
          <a:xfrm flipH="1" flipV="1">
            <a:off x="8735491" y="3545151"/>
            <a:ext cx="241132" cy="170533"/>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cxnSp>
        <p:nvCxnSpPr>
          <p:cNvPr id="25" name="Suora yhdysviiva 24">
            <a:extLst>
              <a:ext uri="{FF2B5EF4-FFF2-40B4-BE49-F238E27FC236}">
                <a16:creationId xmlns:a16="http://schemas.microsoft.com/office/drawing/2014/main" id="{68519334-05E2-4ADC-8831-CCDBDC252FA5}"/>
              </a:ext>
            </a:extLst>
          </p:cNvPr>
          <p:cNvCxnSpPr>
            <a:cxnSpLocks/>
          </p:cNvCxnSpPr>
          <p:nvPr/>
        </p:nvCxnSpPr>
        <p:spPr>
          <a:xfrm flipH="1" flipV="1">
            <a:off x="2332255" y="3394780"/>
            <a:ext cx="747789" cy="318040"/>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cxnSp>
        <p:nvCxnSpPr>
          <p:cNvPr id="55" name="Suora yhdysviiva 54">
            <a:extLst>
              <a:ext uri="{FF2B5EF4-FFF2-40B4-BE49-F238E27FC236}">
                <a16:creationId xmlns:a16="http://schemas.microsoft.com/office/drawing/2014/main" id="{8FB2D940-85D9-48D7-9AEC-D8E5D597669F}"/>
              </a:ext>
            </a:extLst>
          </p:cNvPr>
          <p:cNvCxnSpPr>
            <a:cxnSpLocks/>
          </p:cNvCxnSpPr>
          <p:nvPr/>
        </p:nvCxnSpPr>
        <p:spPr>
          <a:xfrm flipH="1" flipV="1">
            <a:off x="2834631" y="5896435"/>
            <a:ext cx="2431491" cy="80768"/>
          </a:xfrm>
          <a:prstGeom prst="line">
            <a:avLst/>
          </a:prstGeom>
          <a:ln w="19050">
            <a:solidFill>
              <a:srgbClr val="D0B1FF"/>
            </a:solidFill>
          </a:ln>
        </p:spPr>
        <p:style>
          <a:lnRef idx="1">
            <a:schemeClr val="accent1"/>
          </a:lnRef>
          <a:fillRef idx="0">
            <a:schemeClr val="accent1"/>
          </a:fillRef>
          <a:effectRef idx="0">
            <a:schemeClr val="accent1"/>
          </a:effectRef>
          <a:fontRef idx="minor">
            <a:schemeClr val="tx1"/>
          </a:fontRef>
        </p:style>
      </p:cxnSp>
      <p:sp>
        <p:nvSpPr>
          <p:cNvPr id="27" name="Tekstiruutu 26">
            <a:extLst>
              <a:ext uri="{FF2B5EF4-FFF2-40B4-BE49-F238E27FC236}">
                <a16:creationId xmlns:a16="http://schemas.microsoft.com/office/drawing/2014/main" id="{DE87F6D0-44EC-4AE6-A291-6E3AB8808DC7}"/>
              </a:ext>
            </a:extLst>
          </p:cNvPr>
          <p:cNvSpPr txBox="1"/>
          <p:nvPr/>
        </p:nvSpPr>
        <p:spPr>
          <a:xfrm>
            <a:off x="268755" y="2814856"/>
            <a:ext cx="2236719" cy="209288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defTabSz="1219170"/>
            <a:r>
              <a:rPr lang="fi-FI" sz="1000" b="1" dirty="0">
                <a:solidFill>
                  <a:srgbClr val="523C9F"/>
                </a:solidFill>
                <a:latin typeface="Work sans"/>
                <a:cs typeface="Calibri"/>
              </a:rPr>
              <a:t>TP Tutkimus- ja opetus: Vastuuorganisaatio</a:t>
            </a:r>
            <a:endParaRPr lang="en-US" sz="1000" dirty="0">
              <a:solidFill>
                <a:prstClr val="black"/>
              </a:solidFill>
              <a:latin typeface="Arial"/>
              <a:ea typeface="+mn-lt"/>
              <a:cs typeface="Arial"/>
            </a:endParaRPr>
          </a:p>
          <a:p>
            <a:pPr defTabSz="1219170"/>
            <a:r>
              <a:rPr lang="fi-FI" sz="1000" dirty="0">
                <a:solidFill>
                  <a:srgbClr val="523C9F"/>
                </a:solidFill>
                <a:latin typeface="Work sans"/>
                <a:cs typeface="Calibri"/>
              </a:rPr>
              <a:t>TP Hautomo ja </a:t>
            </a:r>
            <a:r>
              <a:rPr lang="fi-FI" sz="1000" dirty="0" err="1">
                <a:solidFill>
                  <a:srgbClr val="523C9F"/>
                </a:solidFill>
                <a:latin typeface="Work sans"/>
                <a:cs typeface="Calibri"/>
              </a:rPr>
              <a:t>kiihdyttämö</a:t>
            </a:r>
            <a:r>
              <a:rPr lang="fi-FI" sz="1000" dirty="0">
                <a:solidFill>
                  <a:srgbClr val="523C9F"/>
                </a:solidFill>
                <a:latin typeface="Work sans"/>
                <a:cs typeface="Calibri"/>
              </a:rPr>
              <a:t>: Verkoston kehittäminen</a:t>
            </a:r>
            <a:endParaRPr lang="en-US" sz="1000" dirty="0">
              <a:solidFill>
                <a:prstClr val="black"/>
              </a:solidFill>
              <a:latin typeface="Arial"/>
              <a:ea typeface="+mn-lt"/>
              <a:cs typeface="Arial"/>
            </a:endParaRPr>
          </a:p>
          <a:p>
            <a:pPr defTabSz="1219170"/>
            <a:r>
              <a:rPr lang="fi-FI" sz="1000" dirty="0">
                <a:solidFill>
                  <a:srgbClr val="523C9F"/>
                </a:solidFill>
                <a:latin typeface="Work sans"/>
                <a:cs typeface="Calibri"/>
              </a:rPr>
              <a:t>TP Data ja tiedonkeruu: Asiantuntija ja kehittäjä</a:t>
            </a:r>
            <a:endParaRPr lang="en-US" sz="1000" dirty="0">
              <a:solidFill>
                <a:prstClr val="black"/>
              </a:solidFill>
              <a:latin typeface="Arial"/>
              <a:ea typeface="+mn-lt"/>
              <a:cs typeface="Arial"/>
            </a:endParaRPr>
          </a:p>
          <a:p>
            <a:pPr defTabSz="1219170"/>
            <a:r>
              <a:rPr lang="fi-FI" sz="1000" dirty="0">
                <a:solidFill>
                  <a:srgbClr val="523C9F"/>
                </a:solidFill>
                <a:latin typeface="Work sans"/>
                <a:cs typeface="Calibri"/>
              </a:rPr>
              <a:t>TP Sosiaaliset innovaatiot: Asiantuntija ja kehittäjä</a:t>
            </a:r>
            <a:endParaRPr lang="en-US" sz="1000" dirty="0">
              <a:solidFill>
                <a:prstClr val="black"/>
              </a:solidFill>
              <a:latin typeface="Arial"/>
              <a:ea typeface="+mn-lt"/>
              <a:cs typeface="Arial"/>
            </a:endParaRPr>
          </a:p>
          <a:p>
            <a:pPr defTabSz="1219170"/>
            <a:r>
              <a:rPr lang="fi-FI" sz="1000" dirty="0">
                <a:solidFill>
                  <a:srgbClr val="523C9F"/>
                </a:solidFill>
                <a:latin typeface="Work sans"/>
                <a:cs typeface="Calibri"/>
              </a:rPr>
              <a:t>TP Osatyökykyisten työllistyminen: Asiantuntija ja kehittäjä </a:t>
            </a:r>
            <a:endParaRPr lang="en-US" sz="1000" dirty="0">
              <a:solidFill>
                <a:prstClr val="black"/>
              </a:solidFill>
              <a:latin typeface="Arial"/>
              <a:ea typeface="+mn-lt"/>
              <a:cs typeface="Arial"/>
            </a:endParaRPr>
          </a:p>
          <a:p>
            <a:pPr defTabSz="1219170"/>
            <a:r>
              <a:rPr lang="fi-FI" sz="1000" dirty="0">
                <a:solidFill>
                  <a:srgbClr val="523C9F"/>
                </a:solidFill>
                <a:latin typeface="Work sans"/>
                <a:cs typeface="Calibri"/>
              </a:rPr>
              <a:t>TP Neuvonta ja ohjauspalvelut: Kehittäjä</a:t>
            </a:r>
            <a:endParaRPr lang="fi-FI" sz="1000" dirty="0">
              <a:solidFill>
                <a:prstClr val="black"/>
              </a:solidFill>
              <a:latin typeface="Arial"/>
              <a:cs typeface="Calibri"/>
            </a:endParaRPr>
          </a:p>
        </p:txBody>
      </p:sp>
      <p:sp>
        <p:nvSpPr>
          <p:cNvPr id="28" name="Tekstiruutu 27">
            <a:extLst>
              <a:ext uri="{FF2B5EF4-FFF2-40B4-BE49-F238E27FC236}">
                <a16:creationId xmlns:a16="http://schemas.microsoft.com/office/drawing/2014/main" id="{D2B13E45-C380-4EF0-AF2D-967673ED1317}"/>
              </a:ext>
            </a:extLst>
          </p:cNvPr>
          <p:cNvSpPr txBox="1"/>
          <p:nvPr/>
        </p:nvSpPr>
        <p:spPr>
          <a:xfrm>
            <a:off x="193467" y="5007299"/>
            <a:ext cx="2743200" cy="17543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71446" indent="-171446" defTabSz="1219170">
              <a:buFont typeface="Arial,Sans-Serif"/>
              <a:buChar char="•"/>
            </a:pPr>
            <a:r>
              <a:rPr lang="fi-FI" sz="1000" b="1" dirty="0">
                <a:solidFill>
                  <a:srgbClr val="523C9F"/>
                </a:solidFill>
                <a:latin typeface="Work sans"/>
                <a:cs typeface="Calibri"/>
              </a:rPr>
              <a:t>TP  Neuvonta ja ohjauspalvelut: Vastuuorganisaatio</a:t>
            </a:r>
            <a:r>
              <a:rPr lang="fi-FI" sz="1000" dirty="0">
                <a:solidFill>
                  <a:srgbClr val="523C9F"/>
                </a:solidFill>
                <a:latin typeface="Work sans"/>
                <a:cs typeface="Calibri"/>
              </a:rPr>
              <a:t>, asiantuntija, sisällöntuottaja ja kehittäjä</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cs typeface="Calibri"/>
              </a:rPr>
              <a:t>TP Tutkimus ja opetus: Asiantuntija ja sisällöntuottaja</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cs typeface="Calibri"/>
              </a:rPr>
              <a:t>TP Hautomo ja </a:t>
            </a:r>
            <a:r>
              <a:rPr lang="fi-FI" sz="1000" dirty="0" err="1">
                <a:solidFill>
                  <a:srgbClr val="523C9F"/>
                </a:solidFill>
                <a:latin typeface="Work sans"/>
                <a:cs typeface="Calibri"/>
              </a:rPr>
              <a:t>kiihdyttämö</a:t>
            </a:r>
            <a:r>
              <a:rPr lang="fi-FI" sz="1000" dirty="0">
                <a:solidFill>
                  <a:srgbClr val="523C9F"/>
                </a:solidFill>
                <a:latin typeface="Work sans"/>
                <a:cs typeface="Calibri"/>
              </a:rPr>
              <a:t>: Kehittäjä ja sisällöntuottaja</a:t>
            </a:r>
            <a:endParaRPr lang="en-US" sz="1000" dirty="0">
              <a:solidFill>
                <a:prstClr val="black"/>
              </a:solidFill>
              <a:latin typeface="Arial"/>
              <a:ea typeface="+mn-lt"/>
              <a:cs typeface="Arial"/>
            </a:endParaRPr>
          </a:p>
          <a:p>
            <a:pPr marL="171446" indent="-171446" defTabSz="1219170">
              <a:buFont typeface="Arial,Sans-Serif"/>
              <a:buChar char="•"/>
            </a:pPr>
            <a:r>
              <a:rPr lang="fi-FI" sz="1000" dirty="0">
                <a:solidFill>
                  <a:srgbClr val="523C9F"/>
                </a:solidFill>
                <a:latin typeface="Work sans"/>
                <a:cs typeface="Calibri"/>
              </a:rPr>
              <a:t>TP Viestintä ja vuorovaikutus: Asiantuntija ja sisällöntuottaja</a:t>
            </a:r>
            <a:endParaRPr lang="en-US" sz="1000" dirty="0">
              <a:solidFill>
                <a:prstClr val="black"/>
              </a:solidFill>
              <a:latin typeface="Arial"/>
              <a:ea typeface="+mn-lt"/>
              <a:cs typeface="Arial"/>
            </a:endParaRPr>
          </a:p>
          <a:p>
            <a:pPr defTabSz="1219170"/>
            <a:endParaRPr lang="fi-FI" dirty="0">
              <a:solidFill>
                <a:prstClr val="black"/>
              </a:solidFill>
              <a:latin typeface="Arial"/>
              <a:cs typeface="Calibri"/>
            </a:endParaRPr>
          </a:p>
        </p:txBody>
      </p:sp>
      <p:sp>
        <p:nvSpPr>
          <p:cNvPr id="33" name="Tekstiruutu 32"/>
          <p:cNvSpPr txBox="1"/>
          <p:nvPr/>
        </p:nvSpPr>
        <p:spPr>
          <a:xfrm>
            <a:off x="5807968" y="260649"/>
            <a:ext cx="6144683" cy="748988"/>
          </a:xfrm>
          <a:prstGeom prst="rect">
            <a:avLst/>
          </a:prstGeom>
          <a:noFill/>
        </p:spPr>
        <p:txBody>
          <a:bodyPr wrap="square" rtlCol="0">
            <a:spAutoFit/>
          </a:bodyPr>
          <a:lstStyle/>
          <a:p>
            <a:pPr defTabSz="1219170"/>
            <a:r>
              <a:rPr lang="fi-FI" sz="4267" b="1" dirty="0">
                <a:solidFill>
                  <a:prstClr val="black">
                    <a:lumMod val="85000"/>
                    <a:lumOff val="15000"/>
                  </a:prstClr>
                </a:solidFill>
                <a:latin typeface="Arial Narrow" panose="020B0606020202030204" pitchFamily="34" charset="0"/>
              </a:rPr>
              <a:t>Osaamiskeskuksen toimijat</a:t>
            </a:r>
            <a:endParaRPr lang="fi-FI" sz="2400" dirty="0">
              <a:solidFill>
                <a:prstClr val="black"/>
              </a:solidFill>
              <a:latin typeface="Arial"/>
            </a:endParaRPr>
          </a:p>
        </p:txBody>
      </p:sp>
    </p:spTree>
    <p:extLst>
      <p:ext uri="{BB962C8B-B14F-4D97-AF65-F5344CB8AC3E}">
        <p14:creationId xmlns:p14="http://schemas.microsoft.com/office/powerpoint/2010/main" val="13832637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isällön paikkamerkki 5"/>
          <p:cNvPicPr>
            <a:picLocks noGrp="1" noChangeAspect="1"/>
          </p:cNvPicPr>
          <p:nvPr>
            <p:ph idx="1"/>
          </p:nvPr>
        </p:nvPicPr>
        <p:blipFill>
          <a:blip r:embed="rId2"/>
          <a:stretch>
            <a:fillRect/>
          </a:stretch>
        </p:blipFill>
        <p:spPr>
          <a:xfrm>
            <a:off x="1391478" y="1612814"/>
            <a:ext cx="9286412" cy="4769892"/>
          </a:xfrm>
          <a:prstGeom prst="rect">
            <a:avLst/>
          </a:prstGeom>
        </p:spPr>
      </p:pic>
      <p:sp>
        <p:nvSpPr>
          <p:cNvPr id="3" name="Otsikko 2"/>
          <p:cNvSpPr>
            <a:spLocks noGrp="1"/>
          </p:cNvSpPr>
          <p:nvPr>
            <p:ph type="title"/>
          </p:nvPr>
        </p:nvSpPr>
        <p:spPr/>
        <p:txBody>
          <a:bodyPr/>
          <a:lstStyle/>
          <a:p>
            <a:r>
              <a:rPr lang="fi-FI" dirty="0"/>
              <a:t>Vaikutusketju</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24</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159004125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in paikkamerkki 1">
            <a:extLst>
              <a:ext uri="{FF2B5EF4-FFF2-40B4-BE49-F238E27FC236}">
                <a16:creationId xmlns:a16="http://schemas.microsoft.com/office/drawing/2014/main" id="{17A09290-CC1D-47AB-BBF3-39934A2B31FC}"/>
              </a:ext>
            </a:extLst>
          </p:cNvPr>
          <p:cNvSpPr>
            <a:spLocks noGrp="1"/>
          </p:cNvSpPr>
          <p:nvPr>
            <p:ph type="body" idx="1"/>
          </p:nvPr>
        </p:nvSpPr>
        <p:spPr>
          <a:xfrm>
            <a:off x="479376" y="2348880"/>
            <a:ext cx="11444484" cy="3816424"/>
          </a:xfrm>
        </p:spPr>
        <p:txBody>
          <a:bodyPr/>
          <a:lstStyle/>
          <a:p>
            <a:pPr marL="0" indent="0">
              <a:buNone/>
            </a:pPr>
            <a:r>
              <a:rPr lang="fi-FI" sz="2800" dirty="0">
                <a:solidFill>
                  <a:schemeClr val="accent3"/>
                </a:solidFill>
                <a:latin typeface="+mn-lt"/>
              </a:rPr>
              <a:t>klo 10:50 </a:t>
            </a:r>
            <a:r>
              <a:rPr lang="fi-FI" sz="2800" dirty="0">
                <a:latin typeface="+mn-lt"/>
              </a:rPr>
              <a:t>	</a:t>
            </a:r>
            <a:r>
              <a:rPr lang="fi-FI" sz="2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TE-palvelut 2024-uudistus </a:t>
            </a:r>
            <a:endParaRPr lang="fi-FI" sz="2800" b="1" dirty="0">
              <a:solidFill>
                <a:schemeClr val="accent3"/>
              </a:solidFill>
              <a:effectLst/>
              <a:latin typeface="Calibri" panose="020F0502020204030204" pitchFamily="34" charset="0"/>
              <a:ea typeface="Calibri" panose="020F0502020204030204" pitchFamily="34" charset="0"/>
            </a:endParaRPr>
          </a:p>
          <a:p>
            <a:pPr marL="0" indent="0">
              <a:buNone/>
            </a:pPr>
            <a:r>
              <a:rPr lang="fi-FI" sz="2800" dirty="0">
                <a:latin typeface="Verdana" panose="020B0604030504040204" pitchFamily="34" charset="0"/>
                <a:ea typeface="Calibri" panose="020F0502020204030204" pitchFamily="34" charset="0"/>
                <a:cs typeface="Helvetica" panose="020B0604020202020204" pitchFamily="34" charset="0"/>
              </a:rPr>
              <a:t>	      	</a:t>
            </a:r>
            <a:r>
              <a:rPr lang="fi-FI" sz="2000" dirty="0">
                <a:effectLst/>
                <a:latin typeface="Verdana" panose="020B0604030504040204" pitchFamily="34" charset="0"/>
                <a:ea typeface="Calibri" panose="020F0502020204030204" pitchFamily="34" charset="0"/>
                <a:cs typeface="Helvetica" panose="020B0604020202020204" pitchFamily="34" charset="0"/>
              </a:rPr>
              <a:t>Hallitusneuvos </a:t>
            </a:r>
            <a:r>
              <a:rPr lang="fi-FI" sz="2000" b="1" dirty="0">
                <a:effectLst/>
                <a:latin typeface="Verdana" panose="020B0604030504040204" pitchFamily="34" charset="0"/>
                <a:ea typeface="Calibri" panose="020F0502020204030204" pitchFamily="34" charset="0"/>
                <a:cs typeface="Helvetica" panose="020B0604020202020204" pitchFamily="34" charset="0"/>
              </a:rPr>
              <a:t>Jan Hjelt</a:t>
            </a:r>
            <a:r>
              <a:rPr lang="fi-FI" sz="2000" dirty="0">
                <a:effectLst/>
                <a:latin typeface="Verdana" panose="020B0604030504040204" pitchFamily="34" charset="0"/>
                <a:ea typeface="Calibri" panose="020F0502020204030204" pitchFamily="34" charset="0"/>
                <a:cs typeface="Helvetica" panose="020B0604020202020204" pitchFamily="34" charset="0"/>
              </a:rPr>
              <a:t>, Työ- ja elinkeinoministeriö</a:t>
            </a:r>
            <a:endParaRPr lang="fi-FI" sz="2000" dirty="0">
              <a:effectLst/>
              <a:latin typeface="Calibri" panose="020F0502020204030204" pitchFamily="34" charset="0"/>
              <a:ea typeface="Calibri" panose="020F0502020204030204" pitchFamily="34" charset="0"/>
            </a:endParaRPr>
          </a:p>
          <a:p>
            <a:pPr marL="0" indent="0">
              <a:buNone/>
            </a:pPr>
            <a:r>
              <a:rPr lang="fi-FI" sz="1700" dirty="0">
                <a:latin typeface="Verdana" panose="020B0604030504040204" pitchFamily="34" charset="0"/>
                <a:ea typeface="Calibri" panose="020F0502020204030204" pitchFamily="34" charset="0"/>
                <a:cs typeface="Helvetica" panose="020B0604020202020204" pitchFamily="34" charset="0"/>
              </a:rPr>
              <a:t>	      	</a:t>
            </a:r>
            <a:endParaRPr lang="fi-FI" dirty="0"/>
          </a:p>
        </p:txBody>
      </p:sp>
      <p:sp>
        <p:nvSpPr>
          <p:cNvPr id="3" name="Sisällön paikkamerkki 2">
            <a:extLst>
              <a:ext uri="{FF2B5EF4-FFF2-40B4-BE49-F238E27FC236}">
                <a16:creationId xmlns:a16="http://schemas.microsoft.com/office/drawing/2014/main" id="{E0BAF726-DDFE-4212-937C-BC718CFE9111}"/>
              </a:ext>
            </a:extLst>
          </p:cNvPr>
          <p:cNvSpPr>
            <a:spLocks noGrp="1"/>
          </p:cNvSpPr>
          <p:nvPr>
            <p:ph sz="half" idx="2"/>
          </p:nvPr>
        </p:nvSpPr>
        <p:spPr>
          <a:xfrm>
            <a:off x="479376" y="1080778"/>
            <a:ext cx="3096344" cy="504056"/>
          </a:xfrm>
        </p:spPr>
        <p:txBody>
          <a:bodyPr/>
          <a:lstStyle/>
          <a:p>
            <a:pPr marL="0" indent="0">
              <a:buNone/>
            </a:pPr>
            <a:r>
              <a:rPr lang="fi-FI" sz="2800" dirty="0"/>
              <a:t>Ohjelma jatkuu…</a:t>
            </a:r>
          </a:p>
        </p:txBody>
      </p:sp>
      <p:sp>
        <p:nvSpPr>
          <p:cNvPr id="4" name="Dian numeron paikkamerkki 3">
            <a:extLst>
              <a:ext uri="{FF2B5EF4-FFF2-40B4-BE49-F238E27FC236}">
                <a16:creationId xmlns:a16="http://schemas.microsoft.com/office/drawing/2014/main" id="{972C6FC3-4A79-4C50-859E-6595D50D136F}"/>
              </a:ext>
            </a:extLst>
          </p:cNvPr>
          <p:cNvSpPr>
            <a:spLocks noGrp="1"/>
          </p:cNvSpPr>
          <p:nvPr>
            <p:ph type="sldNum" sz="quarter" idx="12"/>
          </p:nvPr>
        </p:nvSpPr>
        <p:spPr/>
        <p:txBody>
          <a:bodyPr/>
          <a:lstStyle/>
          <a:p>
            <a:fld id="{0861148C-697E-4B67-BDAA-872F34DF1106}" type="slidenum">
              <a:rPr lang="fi-FI" smtClean="0"/>
              <a:t>25</a:t>
            </a:fld>
            <a:endParaRPr lang="fi-FI"/>
          </a:p>
        </p:txBody>
      </p:sp>
    </p:spTree>
    <p:extLst>
      <p:ext uri="{BB962C8B-B14F-4D97-AF65-F5344CB8AC3E}">
        <p14:creationId xmlns:p14="http://schemas.microsoft.com/office/powerpoint/2010/main" val="172831536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laotsikko 1"/>
          <p:cNvSpPr>
            <a:spLocks noGrp="1"/>
          </p:cNvSpPr>
          <p:nvPr>
            <p:ph type="subTitle" idx="1"/>
          </p:nvPr>
        </p:nvSpPr>
        <p:spPr/>
        <p:txBody>
          <a:bodyPr/>
          <a:lstStyle/>
          <a:p>
            <a:r>
              <a:rPr lang="fi-FI" dirty="0"/>
              <a:t>Hallitusneuvos Jan Hjelt</a:t>
            </a:r>
          </a:p>
        </p:txBody>
      </p:sp>
    </p:spTree>
    <p:extLst>
      <p:ext uri="{BB962C8B-B14F-4D97-AF65-F5344CB8AC3E}">
        <p14:creationId xmlns:p14="http://schemas.microsoft.com/office/powerpoint/2010/main" val="222346104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a:xfrm>
            <a:off x="769067" y="1810928"/>
            <a:ext cx="9455392" cy="4594403"/>
          </a:xfrm>
        </p:spPr>
        <p:txBody>
          <a:bodyPr>
            <a:normAutofit lnSpcReduction="10000"/>
          </a:bodyPr>
          <a:lstStyle/>
          <a:p>
            <a:pPr marL="457189" indent="-457189" defTabSz="914332">
              <a:lnSpc>
                <a:spcPct val="90000"/>
              </a:lnSpc>
              <a:spcBef>
                <a:spcPts val="1000"/>
              </a:spcBef>
              <a:buClrTx/>
              <a:buFont typeface="+mj-lt"/>
              <a:buAutoNum type="arabicPeriod"/>
            </a:pPr>
            <a:r>
              <a:rPr lang="fi-FI" sz="2000" b="1" dirty="0">
                <a:solidFill>
                  <a:srgbClr val="000000"/>
                </a:solidFill>
              </a:rPr>
              <a:t>Kannustavan rahoituksen elementit</a:t>
            </a:r>
          </a:p>
          <a:p>
            <a:pPr marL="685750" lvl="1" indent="-228584" defTabSz="914332">
              <a:lnSpc>
                <a:spcPct val="90000"/>
              </a:lnSpc>
              <a:spcBef>
                <a:spcPts val="500"/>
              </a:spcBef>
              <a:buClrTx/>
              <a:buFont typeface="Arial"/>
              <a:buChar char="•"/>
            </a:pPr>
            <a:r>
              <a:rPr lang="fi-FI" sz="1600" dirty="0">
                <a:solidFill>
                  <a:srgbClr val="000000"/>
                </a:solidFill>
              </a:rPr>
              <a:t>Kunnan työttömyysturvan rahoitusvastuun aikaistaminen, työttömien aktivointi ei vaikuttaisi työttömyysturvan rahoitusvastuuseen; ”valta” ja ”vastuu” samoissa käsissä</a:t>
            </a:r>
          </a:p>
          <a:p>
            <a:pPr marL="685750" lvl="1" indent="-228584" defTabSz="914332">
              <a:lnSpc>
                <a:spcPct val="90000"/>
              </a:lnSpc>
              <a:spcBef>
                <a:spcPts val="500"/>
              </a:spcBef>
              <a:buClrTx/>
              <a:buFont typeface="Arial"/>
              <a:buChar char="•"/>
            </a:pPr>
            <a:r>
              <a:rPr lang="fi-FI" sz="1600" dirty="0">
                <a:solidFill>
                  <a:srgbClr val="000000"/>
                </a:solidFill>
              </a:rPr>
              <a:t>Palveluiden rahoittaminen VOS-järjestelmän kautta, kunnille siirtyy valtiolta yli miljardi rahoitusta ja vastuita; resursseja voidaan käyttää te-palveluiden lisäksi myös muihin toimiin ml. koulutus ym.</a:t>
            </a:r>
          </a:p>
          <a:p>
            <a:pPr marL="457189" indent="-457189" defTabSz="914332">
              <a:lnSpc>
                <a:spcPct val="90000"/>
              </a:lnSpc>
              <a:spcBef>
                <a:spcPts val="1000"/>
              </a:spcBef>
              <a:buClrTx/>
              <a:buFont typeface="+mj-lt"/>
              <a:buAutoNum type="arabicPeriod"/>
            </a:pPr>
            <a:r>
              <a:rPr lang="fi-FI" sz="2000" b="1" dirty="0">
                <a:solidFill>
                  <a:srgbClr val="000000"/>
                </a:solidFill>
              </a:rPr>
              <a:t>Kuntien järjestämisvastuun määrittely</a:t>
            </a:r>
          </a:p>
          <a:p>
            <a:pPr marL="685750" lvl="1" indent="-228584" defTabSz="914332">
              <a:lnSpc>
                <a:spcPct val="90000"/>
              </a:lnSpc>
              <a:spcBef>
                <a:spcPts val="500"/>
              </a:spcBef>
              <a:buClrTx/>
              <a:buFont typeface="Arial"/>
              <a:buChar char="•"/>
            </a:pPr>
            <a:r>
              <a:rPr lang="fi-FI" sz="1600" dirty="0">
                <a:solidFill>
                  <a:srgbClr val="000000"/>
                </a:solidFill>
              </a:rPr>
              <a:t>yhteistoiminta-alueet, joiden vähimmäiskoko 20 000 työvoimaa (alueellinen yhtenäisyys, työssäkäyntialue, kielelliset oikeudet ja resurssit)</a:t>
            </a:r>
          </a:p>
          <a:p>
            <a:pPr marL="685750" lvl="1" indent="-228584" defTabSz="914332">
              <a:lnSpc>
                <a:spcPct val="90000"/>
              </a:lnSpc>
              <a:spcBef>
                <a:spcPts val="500"/>
              </a:spcBef>
              <a:buClrTx/>
              <a:buFont typeface="Arial"/>
              <a:buChar char="•"/>
            </a:pPr>
            <a:r>
              <a:rPr lang="fi-FI" sz="1600" dirty="0">
                <a:solidFill>
                  <a:srgbClr val="000000"/>
                </a:solidFill>
              </a:rPr>
              <a:t>Perälautasääntely</a:t>
            </a:r>
          </a:p>
          <a:p>
            <a:pPr marL="457189" indent="-457189" defTabSz="914332">
              <a:lnSpc>
                <a:spcPct val="90000"/>
              </a:lnSpc>
              <a:spcBef>
                <a:spcPts val="1000"/>
              </a:spcBef>
              <a:buClrTx/>
              <a:buFont typeface="+mj-lt"/>
              <a:buAutoNum type="arabicPeriod"/>
            </a:pPr>
            <a:r>
              <a:rPr lang="fi-FI" sz="2000" b="1" dirty="0">
                <a:solidFill>
                  <a:srgbClr val="000000"/>
                </a:solidFill>
              </a:rPr>
              <a:t>Valtion rooli ja ohjaus</a:t>
            </a:r>
          </a:p>
          <a:p>
            <a:pPr marL="685750" lvl="1" indent="-228584" defTabSz="914332">
              <a:lnSpc>
                <a:spcPct val="90000"/>
              </a:lnSpc>
              <a:spcBef>
                <a:spcPts val="500"/>
              </a:spcBef>
              <a:buClrTx/>
              <a:buFont typeface="Arial"/>
              <a:buChar char="•"/>
            </a:pPr>
            <a:r>
              <a:rPr lang="fi-FI" sz="1600" dirty="0">
                <a:solidFill>
                  <a:srgbClr val="000000"/>
                </a:solidFill>
              </a:rPr>
              <a:t>Valtion tuki tiedolla johtamiselle sekä informaatio-ohjaus ja perälauta</a:t>
            </a:r>
          </a:p>
          <a:p>
            <a:pPr marL="685750" lvl="1" indent="-228584" defTabSz="914332">
              <a:lnSpc>
                <a:spcPct val="90000"/>
              </a:lnSpc>
              <a:spcBef>
                <a:spcPts val="500"/>
              </a:spcBef>
              <a:buClrTx/>
              <a:buFont typeface="Arial"/>
              <a:buChar char="•"/>
            </a:pPr>
            <a:r>
              <a:rPr lang="fi-FI" sz="1600" dirty="0">
                <a:solidFill>
                  <a:srgbClr val="000000"/>
                </a:solidFill>
              </a:rPr>
              <a:t>Valtio tukee kuntia löytämään tehokkaimmat palvelut</a:t>
            </a:r>
          </a:p>
          <a:p>
            <a:pPr marL="685750" lvl="1" indent="-228584" defTabSz="914332">
              <a:lnSpc>
                <a:spcPct val="90000"/>
              </a:lnSpc>
              <a:spcBef>
                <a:spcPts val="500"/>
              </a:spcBef>
              <a:buClrTx/>
              <a:buFont typeface="Arial"/>
              <a:buChar char="•"/>
            </a:pPr>
            <a:r>
              <a:rPr lang="fi-FI" sz="1600" dirty="0">
                <a:solidFill>
                  <a:srgbClr val="000000"/>
                </a:solidFill>
              </a:rPr>
              <a:t>Valtion palvelut</a:t>
            </a:r>
          </a:p>
          <a:p>
            <a:pPr marL="457189" indent="-457189" defTabSz="914332">
              <a:lnSpc>
                <a:spcPct val="90000"/>
              </a:lnSpc>
              <a:spcBef>
                <a:spcPts val="1000"/>
              </a:spcBef>
              <a:buClrTx/>
              <a:buFont typeface="+mj-lt"/>
              <a:buAutoNum type="arabicPeriod"/>
            </a:pPr>
            <a:r>
              <a:rPr lang="fi-FI" sz="2000" b="1" dirty="0">
                <a:solidFill>
                  <a:srgbClr val="000000"/>
                </a:solidFill>
              </a:rPr>
              <a:t>Henkilöstö ja muutosjohtaminen</a:t>
            </a:r>
          </a:p>
          <a:p>
            <a:pPr marL="685750" lvl="1" indent="-228584" defTabSz="914332">
              <a:lnSpc>
                <a:spcPct val="90000"/>
              </a:lnSpc>
              <a:spcBef>
                <a:spcPts val="500"/>
              </a:spcBef>
              <a:buClrTx/>
              <a:buFont typeface="Arial"/>
              <a:buChar char="•"/>
            </a:pPr>
            <a:r>
              <a:rPr lang="fi-FI" sz="1600" dirty="0">
                <a:solidFill>
                  <a:srgbClr val="000000"/>
                </a:solidFill>
              </a:rPr>
              <a:t>Henkilöstö siirtyy liikkeenluovutuksella</a:t>
            </a:r>
          </a:p>
        </p:txBody>
      </p:sp>
      <p:sp>
        <p:nvSpPr>
          <p:cNvPr id="3" name="Otsikko 2"/>
          <p:cNvSpPr>
            <a:spLocks noGrp="1"/>
          </p:cNvSpPr>
          <p:nvPr>
            <p:ph type="title"/>
          </p:nvPr>
        </p:nvSpPr>
        <p:spPr>
          <a:xfrm>
            <a:off x="577047" y="313787"/>
            <a:ext cx="10319487" cy="1098989"/>
          </a:xfrm>
        </p:spPr>
        <p:txBody>
          <a:bodyPr/>
          <a:lstStyle/>
          <a:p>
            <a:r>
              <a:rPr lang="fi-FI" dirty="0"/>
              <a:t>Uudistuksen keskeiset kokonaisuudet</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27</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spTree>
    <p:extLst>
      <p:ext uri="{BB962C8B-B14F-4D97-AF65-F5344CB8AC3E}">
        <p14:creationId xmlns:p14="http://schemas.microsoft.com/office/powerpoint/2010/main" val="32954728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isällön paikkamerkki 1"/>
          <p:cNvSpPr>
            <a:spLocks noGrp="1"/>
          </p:cNvSpPr>
          <p:nvPr>
            <p:ph idx="1"/>
          </p:nvPr>
        </p:nvSpPr>
        <p:spPr/>
        <p:txBody>
          <a:bodyPr>
            <a:normAutofit/>
          </a:bodyPr>
          <a:lstStyle/>
          <a:p>
            <a:r>
              <a:rPr lang="fi-FI" dirty="0"/>
              <a:t>HE käännökseen, helmikuun loppu 2022</a:t>
            </a:r>
          </a:p>
          <a:p>
            <a:r>
              <a:rPr lang="fi-FI" dirty="0"/>
              <a:t>HE lausuntokierrokselle, toukokuu 2022</a:t>
            </a:r>
          </a:p>
          <a:p>
            <a:r>
              <a:rPr lang="fi-FI" dirty="0"/>
              <a:t>HE eduskunnalle, syyskuu 2022</a:t>
            </a:r>
          </a:p>
          <a:p>
            <a:r>
              <a:rPr lang="fi-FI" dirty="0"/>
              <a:t>Lait voimaan, huhtikuu 2023</a:t>
            </a:r>
          </a:p>
          <a:p>
            <a:r>
              <a:rPr lang="fi-FI" dirty="0"/>
              <a:t>Kuntien sopimukset, marraskuu 2023</a:t>
            </a:r>
          </a:p>
          <a:p>
            <a:r>
              <a:rPr lang="fi-FI" dirty="0"/>
              <a:t>Valtion </a:t>
            </a:r>
            <a:r>
              <a:rPr lang="fi-FI" dirty="0" err="1"/>
              <a:t>yt</a:t>
            </a:r>
            <a:r>
              <a:rPr lang="fi-FI" dirty="0"/>
              <a:t>-prosessi, marraskuu 2023 – lokakuu 2024</a:t>
            </a:r>
          </a:p>
          <a:p>
            <a:r>
              <a:rPr lang="fi-FI" dirty="0"/>
              <a:t>Uudistus käynnistyy, vuoden 2024 aikana </a:t>
            </a:r>
          </a:p>
          <a:p>
            <a:pPr lvl="1"/>
            <a:endParaRPr lang="fi-FI" dirty="0">
              <a:solidFill>
                <a:srgbClr val="FF0000"/>
              </a:solidFill>
            </a:endParaRPr>
          </a:p>
          <a:p>
            <a:pPr lvl="2"/>
            <a:endParaRPr lang="fi-FI" dirty="0">
              <a:solidFill>
                <a:srgbClr val="FF0000"/>
              </a:solidFill>
            </a:endParaRPr>
          </a:p>
          <a:p>
            <a:endParaRPr lang="fi-FI" dirty="0"/>
          </a:p>
        </p:txBody>
      </p:sp>
      <p:sp>
        <p:nvSpPr>
          <p:cNvPr id="3" name="Otsikko 2"/>
          <p:cNvSpPr>
            <a:spLocks noGrp="1"/>
          </p:cNvSpPr>
          <p:nvPr>
            <p:ph type="title"/>
          </p:nvPr>
        </p:nvSpPr>
        <p:spPr/>
        <p:txBody>
          <a:bodyPr/>
          <a:lstStyle/>
          <a:p>
            <a:r>
              <a:rPr lang="fi-FI" dirty="0"/>
              <a:t>TE-palvelut 2024 -uudistuksen aikataulu</a:t>
            </a:r>
          </a:p>
        </p:txBody>
      </p:sp>
      <p:sp>
        <p:nvSpPr>
          <p:cNvPr id="4" name="Päivämäärän paikkamerkki 3"/>
          <p:cNvSpPr>
            <a:spLocks noGrp="1"/>
          </p:cNvSpPr>
          <p:nvPr>
            <p:ph type="dt" sz="half" idx="2"/>
          </p:nvPr>
        </p:nvSpPr>
        <p:spPr/>
        <p:txBody>
          <a:bodyPr/>
          <a:lstStyle/>
          <a:p>
            <a:pPr defTabSz="1219170"/>
            <a:fld id="{9504BABE-377C-4042-9CE4-D8BB0ACFBA08}" type="datetime1">
              <a:rPr lang="fi-FI">
                <a:solidFill>
                  <a:prstClr val="black">
                    <a:lumMod val="50000"/>
                    <a:lumOff val="50000"/>
                  </a:prstClr>
                </a:solidFill>
                <a:latin typeface="Arial"/>
              </a:rPr>
              <a:pPr defTabSz="1219170"/>
              <a:t>13.12.2021</a:t>
            </a:fld>
            <a:endParaRPr lang="fi-FI" dirty="0">
              <a:solidFill>
                <a:prstClr val="black">
                  <a:lumMod val="50000"/>
                  <a:lumOff val="50000"/>
                </a:prstClr>
              </a:solidFill>
              <a:latin typeface="Arial"/>
            </a:endParaRPr>
          </a:p>
        </p:txBody>
      </p:sp>
      <p:sp>
        <p:nvSpPr>
          <p:cNvPr id="5" name="Dian numeron paikkamerkki 4"/>
          <p:cNvSpPr>
            <a:spLocks noGrp="1"/>
          </p:cNvSpPr>
          <p:nvPr>
            <p:ph type="sldNum" sz="quarter" idx="12"/>
          </p:nvPr>
        </p:nvSpPr>
        <p:spPr/>
        <p:txBody>
          <a:bodyPr/>
          <a:lstStyle/>
          <a:p>
            <a:pPr defTabSz="1219170"/>
            <a:fld id="{1EA1DD0D-7089-48C5-B116-A19F892CF1D9}" type="slidenum">
              <a:rPr lang="fi-FI">
                <a:solidFill>
                  <a:prstClr val="black">
                    <a:lumMod val="50000"/>
                    <a:lumOff val="50000"/>
                  </a:prstClr>
                </a:solidFill>
                <a:latin typeface="Arial"/>
              </a:rPr>
              <a:pPr defTabSz="1219170"/>
              <a:t>28</a:t>
            </a:fld>
            <a:r>
              <a:rPr lang="fi-FI">
                <a:solidFill>
                  <a:prstClr val="black">
                    <a:lumMod val="50000"/>
                    <a:lumOff val="50000"/>
                  </a:prstClr>
                </a:solidFill>
                <a:latin typeface="Arial"/>
              </a:rPr>
              <a:t>  </a:t>
            </a:r>
            <a:r>
              <a:rPr lang="fi-FI" b="0">
                <a:solidFill>
                  <a:srgbClr val="FFFFFF">
                    <a:lumMod val="65000"/>
                  </a:srgbClr>
                </a:solidFill>
                <a:latin typeface="Arial"/>
              </a:rPr>
              <a:t>|</a:t>
            </a:r>
            <a:endParaRPr lang="fi-FI" sz="800" b="0" dirty="0">
              <a:solidFill>
                <a:srgbClr val="FFFFFF">
                  <a:lumMod val="65000"/>
                </a:srgbClr>
              </a:solidFill>
              <a:latin typeface="Arial"/>
            </a:endParaRPr>
          </a:p>
        </p:txBody>
      </p:sp>
      <p:grpSp>
        <p:nvGrpSpPr>
          <p:cNvPr id="6" name="Ryhmä 5"/>
          <p:cNvGrpSpPr/>
          <p:nvPr/>
        </p:nvGrpSpPr>
        <p:grpSpPr>
          <a:xfrm>
            <a:off x="9302893" y="1145891"/>
            <a:ext cx="1477970" cy="1101652"/>
            <a:chOff x="7139134" y="515667"/>
            <a:chExt cx="1108477" cy="826239"/>
          </a:xfrm>
        </p:grpSpPr>
        <p:grpSp>
          <p:nvGrpSpPr>
            <p:cNvPr id="7" name="Ryhmä 6"/>
            <p:cNvGrpSpPr/>
            <p:nvPr/>
          </p:nvGrpSpPr>
          <p:grpSpPr>
            <a:xfrm>
              <a:off x="7308304" y="515667"/>
              <a:ext cx="770137" cy="826239"/>
              <a:chOff x="8066066" y="1519013"/>
              <a:chExt cx="835503" cy="896367"/>
            </a:xfrm>
          </p:grpSpPr>
          <p:sp>
            <p:nvSpPr>
              <p:cNvPr id="9" name="Freeform 11"/>
              <p:cNvSpPr>
                <a:spLocks/>
              </p:cNvSpPr>
              <p:nvPr/>
            </p:nvSpPr>
            <p:spPr bwMode="auto">
              <a:xfrm>
                <a:off x="8135626" y="1593315"/>
                <a:ext cx="697174" cy="243458"/>
              </a:xfrm>
              <a:custGeom>
                <a:avLst/>
                <a:gdLst>
                  <a:gd name="T0" fmla="*/ 2434 w 2483"/>
                  <a:gd name="T1" fmla="*/ 869 h 869"/>
                  <a:gd name="T2" fmla="*/ 1241 w 2483"/>
                  <a:gd name="T3" fmla="*/ 52 h 869"/>
                  <a:gd name="T4" fmla="*/ 48 w 2483"/>
                  <a:gd name="T5" fmla="*/ 869 h 869"/>
                  <a:gd name="T6" fmla="*/ 0 w 2483"/>
                  <a:gd name="T7" fmla="*/ 850 h 869"/>
                  <a:gd name="T8" fmla="*/ 481 w 2483"/>
                  <a:gd name="T9" fmla="*/ 239 h 869"/>
                  <a:gd name="T10" fmla="*/ 1241 w 2483"/>
                  <a:gd name="T11" fmla="*/ 0 h 869"/>
                  <a:gd name="T12" fmla="*/ 2002 w 2483"/>
                  <a:gd name="T13" fmla="*/ 239 h 869"/>
                  <a:gd name="T14" fmla="*/ 2483 w 2483"/>
                  <a:gd name="T15" fmla="*/ 850 h 869"/>
                  <a:gd name="T16" fmla="*/ 2434 w 2483"/>
                  <a:gd name="T1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3" h="869">
                    <a:moveTo>
                      <a:pt x="2434" y="869"/>
                    </a:moveTo>
                    <a:cubicBezTo>
                      <a:pt x="2245" y="380"/>
                      <a:pt x="1765" y="52"/>
                      <a:pt x="1241" y="52"/>
                    </a:cubicBezTo>
                    <a:cubicBezTo>
                      <a:pt x="717" y="52"/>
                      <a:pt x="238" y="380"/>
                      <a:pt x="48" y="869"/>
                    </a:cubicBezTo>
                    <a:cubicBezTo>
                      <a:pt x="0" y="850"/>
                      <a:pt x="0" y="850"/>
                      <a:pt x="0" y="850"/>
                    </a:cubicBezTo>
                    <a:cubicBezTo>
                      <a:pt x="96" y="603"/>
                      <a:pt x="262" y="391"/>
                      <a:pt x="481" y="239"/>
                    </a:cubicBezTo>
                    <a:cubicBezTo>
                      <a:pt x="704" y="83"/>
                      <a:pt x="967" y="0"/>
                      <a:pt x="1241" y="0"/>
                    </a:cubicBezTo>
                    <a:cubicBezTo>
                      <a:pt x="1515" y="0"/>
                      <a:pt x="1778" y="83"/>
                      <a:pt x="2002" y="239"/>
                    </a:cubicBezTo>
                    <a:cubicBezTo>
                      <a:pt x="2220" y="391"/>
                      <a:pt x="2386" y="603"/>
                      <a:pt x="2483" y="850"/>
                    </a:cubicBezTo>
                    <a:lnTo>
                      <a:pt x="2434" y="869"/>
                    </a:lnTo>
                    <a:close/>
                  </a:path>
                </a:pathLst>
              </a:custGeom>
              <a:solidFill>
                <a:srgbClr val="EE8622"/>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0" name="Freeform 12"/>
              <p:cNvSpPr>
                <a:spLocks/>
              </p:cNvSpPr>
              <p:nvPr/>
            </p:nvSpPr>
            <p:spPr bwMode="auto">
              <a:xfrm>
                <a:off x="8135626" y="2096830"/>
                <a:ext cx="697174" cy="244248"/>
              </a:xfrm>
              <a:custGeom>
                <a:avLst/>
                <a:gdLst>
                  <a:gd name="T0" fmla="*/ 1241 w 2483"/>
                  <a:gd name="T1" fmla="*/ 869 h 869"/>
                  <a:gd name="T2" fmla="*/ 481 w 2483"/>
                  <a:gd name="T3" fmla="*/ 630 h 869"/>
                  <a:gd name="T4" fmla="*/ 0 w 2483"/>
                  <a:gd name="T5" fmla="*/ 19 h 869"/>
                  <a:gd name="T6" fmla="*/ 48 w 2483"/>
                  <a:gd name="T7" fmla="*/ 0 h 869"/>
                  <a:gd name="T8" fmla="*/ 1241 w 2483"/>
                  <a:gd name="T9" fmla="*/ 817 h 869"/>
                  <a:gd name="T10" fmla="*/ 2434 w 2483"/>
                  <a:gd name="T11" fmla="*/ 0 h 869"/>
                  <a:gd name="T12" fmla="*/ 2483 w 2483"/>
                  <a:gd name="T13" fmla="*/ 19 h 869"/>
                  <a:gd name="T14" fmla="*/ 2002 w 2483"/>
                  <a:gd name="T15" fmla="*/ 630 h 869"/>
                  <a:gd name="T16" fmla="*/ 1241 w 2483"/>
                  <a:gd name="T1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3" h="869">
                    <a:moveTo>
                      <a:pt x="1241" y="869"/>
                    </a:moveTo>
                    <a:cubicBezTo>
                      <a:pt x="967" y="869"/>
                      <a:pt x="704" y="786"/>
                      <a:pt x="481" y="630"/>
                    </a:cubicBezTo>
                    <a:cubicBezTo>
                      <a:pt x="262" y="478"/>
                      <a:pt x="96" y="266"/>
                      <a:pt x="0" y="19"/>
                    </a:cubicBezTo>
                    <a:cubicBezTo>
                      <a:pt x="48" y="0"/>
                      <a:pt x="48" y="0"/>
                      <a:pt x="48" y="0"/>
                    </a:cubicBezTo>
                    <a:cubicBezTo>
                      <a:pt x="238" y="488"/>
                      <a:pt x="717" y="817"/>
                      <a:pt x="1241" y="817"/>
                    </a:cubicBezTo>
                    <a:cubicBezTo>
                      <a:pt x="1765" y="817"/>
                      <a:pt x="2245" y="488"/>
                      <a:pt x="2434" y="0"/>
                    </a:cubicBezTo>
                    <a:cubicBezTo>
                      <a:pt x="2483" y="19"/>
                      <a:pt x="2483" y="19"/>
                      <a:pt x="2483" y="19"/>
                    </a:cubicBezTo>
                    <a:cubicBezTo>
                      <a:pt x="2386" y="266"/>
                      <a:pt x="2220" y="478"/>
                      <a:pt x="2002" y="630"/>
                    </a:cubicBezTo>
                    <a:cubicBezTo>
                      <a:pt x="1778" y="786"/>
                      <a:pt x="1515" y="869"/>
                      <a:pt x="1241" y="869"/>
                    </a:cubicBezTo>
                    <a:close/>
                  </a:path>
                </a:pathLst>
              </a:custGeom>
              <a:solidFill>
                <a:srgbClr val="EE8622"/>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1" name="Freeform 13"/>
              <p:cNvSpPr>
                <a:spLocks/>
              </p:cNvSpPr>
              <p:nvPr/>
            </p:nvSpPr>
            <p:spPr bwMode="auto">
              <a:xfrm>
                <a:off x="8066066" y="1519013"/>
                <a:ext cx="835503" cy="290885"/>
              </a:xfrm>
              <a:custGeom>
                <a:avLst/>
                <a:gdLst>
                  <a:gd name="T0" fmla="*/ 2928 w 2976"/>
                  <a:gd name="T1" fmla="*/ 1038 h 1038"/>
                  <a:gd name="T2" fmla="*/ 1488 w 2976"/>
                  <a:gd name="T3" fmla="*/ 52 h 1038"/>
                  <a:gd name="T4" fmla="*/ 48 w 2976"/>
                  <a:gd name="T5" fmla="*/ 1038 h 1038"/>
                  <a:gd name="T6" fmla="*/ 0 w 2976"/>
                  <a:gd name="T7" fmla="*/ 1019 h 1038"/>
                  <a:gd name="T8" fmla="*/ 576 w 2976"/>
                  <a:gd name="T9" fmla="*/ 286 h 1038"/>
                  <a:gd name="T10" fmla="*/ 1488 w 2976"/>
                  <a:gd name="T11" fmla="*/ 0 h 1038"/>
                  <a:gd name="T12" fmla="*/ 2400 w 2976"/>
                  <a:gd name="T13" fmla="*/ 286 h 1038"/>
                  <a:gd name="T14" fmla="*/ 2976 w 2976"/>
                  <a:gd name="T15" fmla="*/ 1019 h 1038"/>
                  <a:gd name="T16" fmla="*/ 2928 w 2976"/>
                  <a:gd name="T17" fmla="*/ 1038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6" h="1038">
                    <a:moveTo>
                      <a:pt x="2928" y="1038"/>
                    </a:moveTo>
                    <a:cubicBezTo>
                      <a:pt x="2699" y="449"/>
                      <a:pt x="2121" y="52"/>
                      <a:pt x="1488" y="52"/>
                    </a:cubicBezTo>
                    <a:cubicBezTo>
                      <a:pt x="855" y="52"/>
                      <a:pt x="277" y="449"/>
                      <a:pt x="48" y="1038"/>
                    </a:cubicBezTo>
                    <a:cubicBezTo>
                      <a:pt x="0" y="1019"/>
                      <a:pt x="0" y="1019"/>
                      <a:pt x="0" y="1019"/>
                    </a:cubicBezTo>
                    <a:cubicBezTo>
                      <a:pt x="115" y="723"/>
                      <a:pt x="314" y="469"/>
                      <a:pt x="576" y="286"/>
                    </a:cubicBezTo>
                    <a:cubicBezTo>
                      <a:pt x="845" y="99"/>
                      <a:pt x="1160" y="0"/>
                      <a:pt x="1488" y="0"/>
                    </a:cubicBezTo>
                    <a:cubicBezTo>
                      <a:pt x="1816" y="0"/>
                      <a:pt x="2132" y="99"/>
                      <a:pt x="2400" y="286"/>
                    </a:cubicBezTo>
                    <a:cubicBezTo>
                      <a:pt x="2662" y="469"/>
                      <a:pt x="2861" y="723"/>
                      <a:pt x="2976" y="1019"/>
                    </a:cubicBezTo>
                    <a:lnTo>
                      <a:pt x="2928" y="1038"/>
                    </a:lnTo>
                    <a:close/>
                  </a:path>
                </a:pathLst>
              </a:custGeom>
              <a:solidFill>
                <a:srgbClr val="EE8622"/>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sp>
            <p:nvSpPr>
              <p:cNvPr id="12" name="Freeform 14"/>
              <p:cNvSpPr>
                <a:spLocks/>
              </p:cNvSpPr>
              <p:nvPr/>
            </p:nvSpPr>
            <p:spPr bwMode="auto">
              <a:xfrm>
                <a:off x="8066066" y="2123705"/>
                <a:ext cx="835503" cy="291675"/>
              </a:xfrm>
              <a:custGeom>
                <a:avLst/>
                <a:gdLst>
                  <a:gd name="T0" fmla="*/ 1488 w 2976"/>
                  <a:gd name="T1" fmla="*/ 1037 h 1037"/>
                  <a:gd name="T2" fmla="*/ 576 w 2976"/>
                  <a:gd name="T3" fmla="*/ 751 h 1037"/>
                  <a:gd name="T4" fmla="*/ 0 w 2976"/>
                  <a:gd name="T5" fmla="*/ 18 h 1037"/>
                  <a:gd name="T6" fmla="*/ 48 w 2976"/>
                  <a:gd name="T7" fmla="*/ 0 h 1037"/>
                  <a:gd name="T8" fmla="*/ 1488 w 2976"/>
                  <a:gd name="T9" fmla="*/ 985 h 1037"/>
                  <a:gd name="T10" fmla="*/ 2928 w 2976"/>
                  <a:gd name="T11" fmla="*/ 0 h 1037"/>
                  <a:gd name="T12" fmla="*/ 2976 w 2976"/>
                  <a:gd name="T13" fmla="*/ 18 h 1037"/>
                  <a:gd name="T14" fmla="*/ 2400 w 2976"/>
                  <a:gd name="T15" fmla="*/ 751 h 1037"/>
                  <a:gd name="T16" fmla="*/ 1488 w 2976"/>
                  <a:gd name="T17"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6" h="1037">
                    <a:moveTo>
                      <a:pt x="1488" y="1037"/>
                    </a:moveTo>
                    <a:cubicBezTo>
                      <a:pt x="1160" y="1037"/>
                      <a:pt x="845" y="939"/>
                      <a:pt x="576" y="751"/>
                    </a:cubicBezTo>
                    <a:cubicBezTo>
                      <a:pt x="314" y="569"/>
                      <a:pt x="115" y="315"/>
                      <a:pt x="0" y="18"/>
                    </a:cubicBezTo>
                    <a:cubicBezTo>
                      <a:pt x="48" y="0"/>
                      <a:pt x="48" y="0"/>
                      <a:pt x="48" y="0"/>
                    </a:cubicBezTo>
                    <a:cubicBezTo>
                      <a:pt x="277" y="589"/>
                      <a:pt x="855" y="985"/>
                      <a:pt x="1488" y="985"/>
                    </a:cubicBezTo>
                    <a:cubicBezTo>
                      <a:pt x="2121" y="985"/>
                      <a:pt x="2699" y="589"/>
                      <a:pt x="2928" y="0"/>
                    </a:cubicBezTo>
                    <a:cubicBezTo>
                      <a:pt x="2976" y="18"/>
                      <a:pt x="2976" y="18"/>
                      <a:pt x="2976" y="18"/>
                    </a:cubicBezTo>
                    <a:cubicBezTo>
                      <a:pt x="2861" y="315"/>
                      <a:pt x="2662" y="569"/>
                      <a:pt x="2400" y="751"/>
                    </a:cubicBezTo>
                    <a:cubicBezTo>
                      <a:pt x="2132" y="939"/>
                      <a:pt x="1816" y="1037"/>
                      <a:pt x="1488" y="1037"/>
                    </a:cubicBezTo>
                    <a:close/>
                  </a:path>
                </a:pathLst>
              </a:custGeom>
              <a:solidFill>
                <a:srgbClr val="EE8622"/>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1219170"/>
                <a:endParaRPr lang="fi-FI" sz="2400">
                  <a:solidFill>
                    <a:prstClr val="black"/>
                  </a:solidFill>
                  <a:latin typeface="Arial"/>
                </a:endParaRPr>
              </a:p>
            </p:txBody>
          </p:sp>
        </p:grpSp>
        <p:sp>
          <p:nvSpPr>
            <p:cNvPr id="8" name="Rectangle 15"/>
            <p:cNvSpPr>
              <a:spLocks noChangeArrowheads="1"/>
            </p:cNvSpPr>
            <p:nvPr/>
          </p:nvSpPr>
          <p:spPr bwMode="auto">
            <a:xfrm>
              <a:off x="7139134" y="836453"/>
              <a:ext cx="11084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70"/>
              <a:r>
                <a:rPr lang="fi-FI" altLang="fi-FI" sz="1600" b="1" dirty="0">
                  <a:solidFill>
                    <a:prstClr val="black">
                      <a:lumMod val="85000"/>
                      <a:lumOff val="15000"/>
                    </a:prstClr>
                  </a:solidFill>
                  <a:latin typeface="Myriad Pro" panose="020B0503030403090204" pitchFamily="34" charset="0"/>
                </a:rPr>
                <a:t>SUUNNITELMA</a:t>
              </a:r>
              <a:endParaRPr lang="fi-FI" altLang="fi-FI" sz="1600" dirty="0">
                <a:solidFill>
                  <a:prstClr val="black">
                    <a:lumMod val="85000"/>
                    <a:lumOff val="15000"/>
                  </a:prstClr>
                </a:solidFill>
              </a:endParaRPr>
            </a:p>
          </p:txBody>
        </p:sp>
      </p:grpSp>
    </p:spTree>
    <p:extLst>
      <p:ext uri="{BB962C8B-B14F-4D97-AF65-F5344CB8AC3E}">
        <p14:creationId xmlns:p14="http://schemas.microsoft.com/office/powerpoint/2010/main" val="2803147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p:cNvSpPr>
            <a:spLocks noGrp="1"/>
          </p:cNvSpPr>
          <p:nvPr>
            <p:ph type="ctrTitle"/>
          </p:nvPr>
        </p:nvSpPr>
        <p:spPr/>
        <p:txBody>
          <a:bodyPr/>
          <a:lstStyle/>
          <a:p>
            <a:r>
              <a:rPr lang="fi-FI" sz="4267" dirty="0"/>
              <a:t>Lue lisää</a:t>
            </a:r>
            <a:br>
              <a:rPr lang="fi-FI" sz="4267" dirty="0"/>
            </a:br>
            <a:r>
              <a:rPr lang="fi-FI" sz="2667" dirty="0"/>
              <a:t>tem.fi/te-palvelut-2024-uudistus</a:t>
            </a:r>
          </a:p>
        </p:txBody>
      </p:sp>
    </p:spTree>
    <p:extLst>
      <p:ext uri="{BB962C8B-B14F-4D97-AF65-F5344CB8AC3E}">
        <p14:creationId xmlns:p14="http://schemas.microsoft.com/office/powerpoint/2010/main" val="8021850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6E4EC94-D764-4415-B6C6-BEE0EA5CFE1B}"/>
              </a:ext>
            </a:extLst>
          </p:cNvPr>
          <p:cNvSpPr>
            <a:spLocks noGrp="1"/>
          </p:cNvSpPr>
          <p:nvPr>
            <p:ph type="ctrTitle"/>
          </p:nvPr>
        </p:nvSpPr>
        <p:spPr/>
        <p:txBody>
          <a:bodyPr/>
          <a:lstStyle/>
          <a:p>
            <a:r>
              <a:rPr lang="fi-FI" sz="3600" dirty="0"/>
              <a:t>Tietojärjestelmät ja </a:t>
            </a:r>
            <a:r>
              <a:rPr lang="fi-FI" sz="3600" dirty="0" err="1"/>
              <a:t>kokonaisarkkitehtuuri</a:t>
            </a:r>
            <a:br>
              <a:rPr lang="fi-FI" sz="3600" dirty="0"/>
            </a:br>
            <a:r>
              <a:rPr lang="fi-FI" sz="3600" dirty="0"/>
              <a:t>                </a:t>
            </a:r>
            <a:r>
              <a:rPr lang="fi-FI" sz="3600" i="1" dirty="0">
                <a:solidFill>
                  <a:srgbClr val="00B0F0"/>
                </a:solidFill>
              </a:rPr>
              <a:t>Mitä/Missä/Milloin tulisi huomioida? </a:t>
            </a:r>
            <a:br>
              <a:rPr lang="fi-FI" sz="3600" dirty="0"/>
            </a:br>
            <a:r>
              <a:rPr lang="fi-FI" sz="2800" dirty="0"/>
              <a:t>Tulokulmana toimintaan ja toimintaympäristöön sopeuttaminen</a:t>
            </a:r>
            <a:br>
              <a:rPr lang="fi-FI" sz="3600" dirty="0"/>
            </a:br>
            <a:r>
              <a:rPr lang="fi-FI" sz="3600" dirty="0"/>
              <a:t>                </a:t>
            </a:r>
          </a:p>
        </p:txBody>
      </p:sp>
      <p:sp>
        <p:nvSpPr>
          <p:cNvPr id="3" name="Alaotsikko 2">
            <a:extLst>
              <a:ext uri="{FF2B5EF4-FFF2-40B4-BE49-F238E27FC236}">
                <a16:creationId xmlns:a16="http://schemas.microsoft.com/office/drawing/2014/main" id="{DD4996C6-C118-4611-96BB-077325CC4874}"/>
              </a:ext>
            </a:extLst>
          </p:cNvPr>
          <p:cNvSpPr>
            <a:spLocks noGrp="1"/>
          </p:cNvSpPr>
          <p:nvPr>
            <p:ph type="subTitle" idx="1"/>
          </p:nvPr>
        </p:nvSpPr>
        <p:spPr/>
        <p:txBody>
          <a:bodyPr/>
          <a:lstStyle/>
          <a:p>
            <a:r>
              <a:rPr lang="fi-FI" dirty="0"/>
              <a:t>(</a:t>
            </a:r>
            <a:r>
              <a:rPr lang="fi-FI" i="1" dirty="0" err="1"/>
              <a:t>Kokonais</a:t>
            </a:r>
            <a:r>
              <a:rPr lang="fi-FI" dirty="0"/>
              <a:t>)arkkitehtuurin roolista</a:t>
            </a:r>
          </a:p>
          <a:p>
            <a:r>
              <a:rPr lang="fi-FI" dirty="0"/>
              <a:t>14.12.2021 </a:t>
            </a:r>
          </a:p>
        </p:txBody>
      </p:sp>
      <p:sp>
        <p:nvSpPr>
          <p:cNvPr id="4" name="Dian numeron paikkamerkki 3">
            <a:extLst>
              <a:ext uri="{FF2B5EF4-FFF2-40B4-BE49-F238E27FC236}">
                <a16:creationId xmlns:a16="http://schemas.microsoft.com/office/drawing/2014/main" id="{D521D6D6-8C97-4082-BA08-87494BA1D9A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no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fi-FI" sz="1000" b="0" i="0" u="none" strike="noStrike" kern="1200" cap="none" spc="0" normalizeH="0" baseline="0" noProof="0">
              <a:ln>
                <a:noFill/>
              </a:ln>
              <a:noFill/>
              <a:effectLst/>
              <a:uLnTx/>
              <a:uFillTx/>
              <a:latin typeface="Work Sans"/>
              <a:ea typeface="+mn-ea"/>
              <a:cs typeface="+mn-cs"/>
            </a:endParaRPr>
          </a:p>
        </p:txBody>
      </p:sp>
      <p:sp>
        <p:nvSpPr>
          <p:cNvPr id="5" name="Tekstin paikkamerkki 4">
            <a:extLst>
              <a:ext uri="{FF2B5EF4-FFF2-40B4-BE49-F238E27FC236}">
                <a16:creationId xmlns:a16="http://schemas.microsoft.com/office/drawing/2014/main" id="{FAC54EF0-0258-4E26-8480-54631AEE10BF}"/>
              </a:ext>
            </a:extLst>
          </p:cNvPr>
          <p:cNvSpPr>
            <a:spLocks noGrp="1"/>
          </p:cNvSpPr>
          <p:nvPr>
            <p:ph type="body" sz="quarter" idx="13"/>
          </p:nvPr>
        </p:nvSpPr>
        <p:spPr>
          <a:xfrm>
            <a:off x="766763" y="5877272"/>
            <a:ext cx="10658475" cy="360208"/>
          </a:xfrm>
        </p:spPr>
        <p:txBody>
          <a:bodyPr/>
          <a:lstStyle/>
          <a:p>
            <a:r>
              <a:rPr lang="fi-FI" dirty="0">
                <a:hlinkClick r:id="rId2"/>
              </a:rPr>
              <a:t>kokonaisarkkitehtuuri@kuntaliitto.fi</a:t>
            </a:r>
            <a:r>
              <a:rPr lang="fi-FI" dirty="0"/>
              <a:t> </a:t>
            </a:r>
          </a:p>
        </p:txBody>
      </p:sp>
      <p:pic>
        <p:nvPicPr>
          <p:cNvPr id="6" name="Kuva 5">
            <a:extLst>
              <a:ext uri="{FF2B5EF4-FFF2-40B4-BE49-F238E27FC236}">
                <a16:creationId xmlns:a16="http://schemas.microsoft.com/office/drawing/2014/main" id="{9DAFEA3A-09B1-431F-BEE2-3D6CEC6AC8D9}"/>
              </a:ext>
            </a:extLst>
          </p:cNvPr>
          <p:cNvPicPr>
            <a:picLocks noChangeAspect="1"/>
          </p:cNvPicPr>
          <p:nvPr/>
        </p:nvPicPr>
        <p:blipFill>
          <a:blip r:embed="rId3"/>
          <a:stretch>
            <a:fillRect/>
          </a:stretch>
        </p:blipFill>
        <p:spPr>
          <a:xfrm rot="760854">
            <a:off x="8954242" y="3545316"/>
            <a:ext cx="2555686" cy="2707010"/>
          </a:xfrm>
          <a:prstGeom prst="rect">
            <a:avLst/>
          </a:prstGeom>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pic>
    </p:spTree>
    <p:extLst>
      <p:ext uri="{BB962C8B-B14F-4D97-AF65-F5344CB8AC3E}">
        <p14:creationId xmlns:p14="http://schemas.microsoft.com/office/powerpoint/2010/main" val="7811151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in paikkamerkki 1">
            <a:extLst>
              <a:ext uri="{FF2B5EF4-FFF2-40B4-BE49-F238E27FC236}">
                <a16:creationId xmlns:a16="http://schemas.microsoft.com/office/drawing/2014/main" id="{17A09290-CC1D-47AB-BBF3-39934A2B31FC}"/>
              </a:ext>
            </a:extLst>
          </p:cNvPr>
          <p:cNvSpPr>
            <a:spLocks noGrp="1"/>
          </p:cNvSpPr>
          <p:nvPr>
            <p:ph type="body" idx="1"/>
          </p:nvPr>
        </p:nvSpPr>
        <p:spPr>
          <a:xfrm>
            <a:off x="335360" y="2132856"/>
            <a:ext cx="11459541" cy="3816424"/>
          </a:xfrm>
        </p:spPr>
        <p:txBody>
          <a:bodyPr/>
          <a:lstStyle/>
          <a:p>
            <a:pPr marL="0" indent="0">
              <a:buNone/>
            </a:pPr>
            <a:r>
              <a:rPr lang="fi-FI" sz="2800" dirty="0">
                <a:solidFill>
                  <a:schemeClr val="accent3"/>
                </a:solidFill>
                <a:latin typeface="+mn-lt"/>
              </a:rPr>
              <a:t>klo 11:00 </a:t>
            </a:r>
            <a:r>
              <a:rPr lang="fi-FI" sz="2800" dirty="0">
                <a:latin typeface="+mn-lt"/>
              </a:rPr>
              <a:t>	</a:t>
            </a:r>
            <a:r>
              <a:rPr lang="fi-FI" sz="2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Kokeilujen vuosikatsaus </a:t>
            </a:r>
            <a:endParaRPr lang="fi-FI" sz="2800" b="1" dirty="0">
              <a:solidFill>
                <a:schemeClr val="accent3"/>
              </a:solidFill>
              <a:effectLst/>
              <a:latin typeface="Calibri" panose="020F0502020204030204" pitchFamily="34" charset="0"/>
              <a:ea typeface="Calibri" panose="020F0502020204030204" pitchFamily="34" charset="0"/>
            </a:endParaRPr>
          </a:p>
          <a:p>
            <a:pPr marL="0" indent="0">
              <a:buNone/>
            </a:pPr>
            <a:r>
              <a:rPr lang="fi-FI" sz="2800" dirty="0">
                <a:latin typeface="Verdana" panose="020B0604030504040204" pitchFamily="34" charset="0"/>
                <a:ea typeface="Calibri" panose="020F0502020204030204" pitchFamily="34" charset="0"/>
                <a:cs typeface="Helvetica" panose="020B0604020202020204" pitchFamily="34" charset="0"/>
              </a:rPr>
              <a:t>	      	</a:t>
            </a:r>
            <a:r>
              <a:rPr lang="fi-FI" sz="1800" dirty="0">
                <a:effectLst/>
                <a:latin typeface="Verdana" panose="020B0604030504040204" pitchFamily="34" charset="0"/>
                <a:ea typeface="Calibri" panose="020F0502020204030204" pitchFamily="34" charset="0"/>
                <a:cs typeface="Helvetica" panose="020B0604020202020204" pitchFamily="34" charset="0"/>
              </a:rPr>
              <a:t>Työllisyyspalvelujen esimies </a:t>
            </a:r>
            <a:r>
              <a:rPr lang="fi-FI" sz="1800" b="1" dirty="0">
                <a:effectLst/>
                <a:latin typeface="Verdana" panose="020B0604030504040204" pitchFamily="34" charset="0"/>
                <a:ea typeface="Calibri" panose="020F0502020204030204" pitchFamily="34" charset="0"/>
                <a:cs typeface="Helvetica" panose="020B0604020202020204" pitchFamily="34" charset="0"/>
              </a:rPr>
              <a:t>Minna Virta</a:t>
            </a:r>
            <a:r>
              <a:rPr lang="fi-FI" sz="1800" dirty="0">
                <a:effectLst/>
                <a:latin typeface="Verdana" panose="020B0604030504040204" pitchFamily="34" charset="0"/>
                <a:ea typeface="Calibri" panose="020F0502020204030204" pitchFamily="34" charset="0"/>
                <a:cs typeface="Helvetica" panose="020B0604020202020204" pitchFamily="34" charset="0"/>
              </a:rPr>
              <a:t>, </a:t>
            </a:r>
            <a:r>
              <a:rPr lang="fi-FI" sz="1800" dirty="0">
                <a:latin typeface="Verdana" panose="020B0604030504040204" pitchFamily="34" charset="0"/>
                <a:ea typeface="Calibri" panose="020F0502020204030204" pitchFamily="34" charset="0"/>
                <a:cs typeface="Helvetica" panose="020B0604020202020204" pitchFamily="34" charset="0"/>
              </a:rPr>
              <a:t>Salon kaupunki</a:t>
            </a:r>
            <a:endParaRPr lang="fi-FI" sz="1800" dirty="0">
              <a:effectLst/>
              <a:latin typeface="Calibri" panose="020F0502020204030204" pitchFamily="34" charset="0"/>
              <a:ea typeface="Calibri" panose="020F0502020204030204" pitchFamily="34" charset="0"/>
            </a:endParaRPr>
          </a:p>
          <a:p>
            <a:pPr marL="0" indent="0">
              <a:buNone/>
            </a:pPr>
            <a:r>
              <a:rPr lang="fi-FI" sz="1800" dirty="0">
                <a:latin typeface="Verdana" panose="020B0604030504040204" pitchFamily="34" charset="0"/>
                <a:ea typeface="Calibri" panose="020F0502020204030204" pitchFamily="34" charset="0"/>
                <a:cs typeface="Helvetica" panose="020B0604020202020204" pitchFamily="34" charset="0"/>
              </a:rPr>
              <a:t>	      	Työllisyyspalvelujen päällikkö</a:t>
            </a:r>
            <a:r>
              <a:rPr lang="fi-FI" sz="1800" dirty="0">
                <a:effectLst/>
                <a:latin typeface="Verdana" panose="020B0604030504040204" pitchFamily="34" charset="0"/>
                <a:ea typeface="Calibri" panose="020F0502020204030204" pitchFamily="34" charset="0"/>
                <a:cs typeface="Helvetica" panose="020B0604020202020204" pitchFamily="34" charset="0"/>
              </a:rPr>
              <a:t> </a:t>
            </a:r>
            <a:r>
              <a:rPr lang="fi-FI" sz="1800" b="1" dirty="0">
                <a:effectLst/>
                <a:latin typeface="Verdana" panose="020B0604030504040204" pitchFamily="34" charset="0"/>
                <a:ea typeface="Calibri" panose="020F0502020204030204" pitchFamily="34" charset="0"/>
                <a:cs typeface="Helvetica" panose="020B0604020202020204" pitchFamily="34" charset="0"/>
              </a:rPr>
              <a:t>Stefan </a:t>
            </a:r>
            <a:r>
              <a:rPr lang="fi-FI" sz="1800" b="1" dirty="0" err="1">
                <a:effectLst/>
                <a:latin typeface="Verdana" panose="020B0604030504040204" pitchFamily="34" charset="0"/>
                <a:ea typeface="Calibri" panose="020F0502020204030204" pitchFamily="34" charset="0"/>
                <a:cs typeface="Helvetica" panose="020B0604020202020204" pitchFamily="34" charset="0"/>
              </a:rPr>
              <a:t>Fri</a:t>
            </a:r>
            <a:r>
              <a:rPr lang="fi-FI" sz="1800" dirty="0">
                <a:effectLst/>
                <a:latin typeface="Verdana" panose="020B0604030504040204" pitchFamily="34" charset="0"/>
                <a:ea typeface="Calibri" panose="020F0502020204030204" pitchFamily="34" charset="0"/>
                <a:cs typeface="Helvetica" panose="020B0604020202020204" pitchFamily="34" charset="0"/>
              </a:rPr>
              <a:t>, Raaseporin kaupunki</a:t>
            </a:r>
            <a:endParaRPr lang="fi-FI" sz="1800" dirty="0">
              <a:effectLst/>
              <a:latin typeface="Calibri" panose="020F0502020204030204" pitchFamily="34" charset="0"/>
              <a:ea typeface="Calibri" panose="020F0502020204030204" pitchFamily="34" charset="0"/>
            </a:endParaRPr>
          </a:p>
          <a:p>
            <a:pPr marL="0" indent="0">
              <a:buNone/>
            </a:pPr>
            <a:r>
              <a:rPr lang="fi-FI" sz="1800" dirty="0">
                <a:latin typeface="Verdana" panose="020B0604030504040204" pitchFamily="34" charset="0"/>
                <a:ea typeface="Calibri" panose="020F0502020204030204" pitchFamily="34" charset="0"/>
                <a:cs typeface="Helvetica" panose="020B0604020202020204" pitchFamily="34" charset="0"/>
              </a:rPr>
              <a:t>	      	Projektikoordinaattori</a:t>
            </a:r>
            <a:r>
              <a:rPr lang="fi-FI" sz="1800" dirty="0">
                <a:effectLst/>
                <a:latin typeface="Verdana" panose="020B0604030504040204" pitchFamily="34" charset="0"/>
                <a:ea typeface="Calibri" panose="020F0502020204030204" pitchFamily="34" charset="0"/>
                <a:cs typeface="Helvetica" panose="020B0604020202020204" pitchFamily="34" charset="0"/>
              </a:rPr>
              <a:t> </a:t>
            </a:r>
            <a:r>
              <a:rPr lang="fi-FI" sz="1800" b="1" dirty="0">
                <a:effectLst/>
                <a:latin typeface="Verdana" panose="020B0604030504040204" pitchFamily="34" charset="0"/>
                <a:ea typeface="Calibri" panose="020F0502020204030204" pitchFamily="34" charset="0"/>
                <a:cs typeface="Helvetica" panose="020B0604020202020204" pitchFamily="34" charset="0"/>
              </a:rPr>
              <a:t>Jari Lindström</a:t>
            </a:r>
            <a:r>
              <a:rPr lang="fi-FI" sz="1800" dirty="0">
                <a:effectLst/>
                <a:latin typeface="Verdana" panose="020B0604030504040204" pitchFamily="34" charset="0"/>
                <a:ea typeface="Calibri" panose="020F0502020204030204" pitchFamily="34" charset="0"/>
                <a:cs typeface="Helvetica" panose="020B0604020202020204" pitchFamily="34" charset="0"/>
              </a:rPr>
              <a:t>, Kuntaliitto</a:t>
            </a:r>
            <a:endParaRPr lang="fi-FI" sz="1800" b="1" dirty="0">
              <a:effectLst/>
              <a:latin typeface="Verdana" panose="020B0604030504040204" pitchFamily="34" charset="0"/>
              <a:ea typeface="Calibri" panose="020F0502020204030204" pitchFamily="34" charset="0"/>
              <a:cs typeface="Helvetica" panose="020B0604020202020204" pitchFamily="34" charset="0"/>
            </a:endParaRPr>
          </a:p>
          <a:p>
            <a:endParaRPr lang="fi-FI" dirty="0"/>
          </a:p>
        </p:txBody>
      </p:sp>
      <p:sp>
        <p:nvSpPr>
          <p:cNvPr id="3" name="Sisällön paikkamerkki 2">
            <a:extLst>
              <a:ext uri="{FF2B5EF4-FFF2-40B4-BE49-F238E27FC236}">
                <a16:creationId xmlns:a16="http://schemas.microsoft.com/office/drawing/2014/main" id="{E0BAF726-DDFE-4212-937C-BC718CFE9111}"/>
              </a:ext>
            </a:extLst>
          </p:cNvPr>
          <p:cNvSpPr>
            <a:spLocks noGrp="1"/>
          </p:cNvSpPr>
          <p:nvPr>
            <p:ph sz="half" idx="2"/>
          </p:nvPr>
        </p:nvSpPr>
        <p:spPr>
          <a:xfrm>
            <a:off x="335360" y="881708"/>
            <a:ext cx="3006127" cy="504056"/>
          </a:xfrm>
        </p:spPr>
        <p:txBody>
          <a:bodyPr/>
          <a:lstStyle/>
          <a:p>
            <a:pPr marL="0" indent="0">
              <a:buNone/>
            </a:pPr>
            <a:r>
              <a:rPr lang="fi-FI" sz="2800" dirty="0"/>
              <a:t>Ohjelma jatkuu…</a:t>
            </a:r>
          </a:p>
        </p:txBody>
      </p:sp>
      <p:sp>
        <p:nvSpPr>
          <p:cNvPr id="4" name="Dian numeron paikkamerkki 3">
            <a:extLst>
              <a:ext uri="{FF2B5EF4-FFF2-40B4-BE49-F238E27FC236}">
                <a16:creationId xmlns:a16="http://schemas.microsoft.com/office/drawing/2014/main" id="{972C6FC3-4A79-4C50-859E-6595D50D136F}"/>
              </a:ext>
            </a:extLst>
          </p:cNvPr>
          <p:cNvSpPr>
            <a:spLocks noGrp="1"/>
          </p:cNvSpPr>
          <p:nvPr>
            <p:ph type="sldNum" sz="quarter" idx="12"/>
          </p:nvPr>
        </p:nvSpPr>
        <p:spPr/>
        <p:txBody>
          <a:bodyPr/>
          <a:lstStyle/>
          <a:p>
            <a:fld id="{0861148C-697E-4B67-BDAA-872F34DF1106}" type="slidenum">
              <a:rPr lang="fi-FI" smtClean="0"/>
              <a:t>30</a:t>
            </a:fld>
            <a:endParaRPr lang="fi-FI"/>
          </a:p>
        </p:txBody>
      </p:sp>
    </p:spTree>
    <p:extLst>
      <p:ext uri="{BB962C8B-B14F-4D97-AF65-F5344CB8AC3E}">
        <p14:creationId xmlns:p14="http://schemas.microsoft.com/office/powerpoint/2010/main" val="29234215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kstin paikkamerkki 1">
            <a:extLst>
              <a:ext uri="{FF2B5EF4-FFF2-40B4-BE49-F238E27FC236}">
                <a16:creationId xmlns:a16="http://schemas.microsoft.com/office/drawing/2014/main" id="{17A09290-CC1D-47AB-BBF3-39934A2B31FC}"/>
              </a:ext>
            </a:extLst>
          </p:cNvPr>
          <p:cNvSpPr>
            <a:spLocks noGrp="1"/>
          </p:cNvSpPr>
          <p:nvPr>
            <p:ph type="body" idx="1"/>
          </p:nvPr>
        </p:nvSpPr>
        <p:spPr>
          <a:xfrm>
            <a:off x="402233" y="2591781"/>
            <a:ext cx="11387533" cy="3816424"/>
          </a:xfrm>
        </p:spPr>
        <p:txBody>
          <a:bodyPr/>
          <a:lstStyle/>
          <a:p>
            <a:pPr marL="0" indent="0">
              <a:buNone/>
            </a:pPr>
            <a:r>
              <a:rPr lang="fi-FI" sz="2800" dirty="0">
                <a:solidFill>
                  <a:schemeClr val="accent3"/>
                </a:solidFill>
                <a:latin typeface="+mn-lt"/>
              </a:rPr>
              <a:t>klo 11:30 </a:t>
            </a:r>
            <a:r>
              <a:rPr lang="fi-FI" sz="2800" dirty="0">
                <a:latin typeface="+mn-lt"/>
              </a:rPr>
              <a:t>	</a:t>
            </a:r>
            <a:r>
              <a:rPr lang="fi-FI" sz="2800" b="1" dirty="0">
                <a:solidFill>
                  <a:schemeClr val="accent3"/>
                </a:solidFill>
                <a:effectLst/>
                <a:latin typeface="Verdana" panose="020B0604030504040204" pitchFamily="34" charset="0"/>
                <a:ea typeface="Calibri" panose="020F0502020204030204" pitchFamily="34" charset="0"/>
                <a:cs typeface="Helvetica" panose="020B0604020202020204" pitchFamily="34" charset="0"/>
              </a:rPr>
              <a:t>VIP-vieraana kansliapäällikkö Raimo Luoma </a:t>
            </a:r>
            <a:endParaRPr lang="fi-FI" sz="2800" b="1" dirty="0">
              <a:solidFill>
                <a:schemeClr val="accent3"/>
              </a:solidFill>
              <a:effectLst/>
              <a:latin typeface="Calibri" panose="020F0502020204030204" pitchFamily="34" charset="0"/>
              <a:ea typeface="Calibri" panose="020F0502020204030204" pitchFamily="34" charset="0"/>
            </a:endParaRPr>
          </a:p>
          <a:p>
            <a:pPr marL="0" indent="0">
              <a:buNone/>
            </a:pPr>
            <a:r>
              <a:rPr lang="fi-FI" sz="2800" dirty="0">
                <a:latin typeface="Verdana" panose="020B0604030504040204" pitchFamily="34" charset="0"/>
                <a:ea typeface="Calibri" panose="020F0502020204030204" pitchFamily="34" charset="0"/>
                <a:cs typeface="Helvetica" panose="020B0604020202020204" pitchFamily="34" charset="0"/>
              </a:rPr>
              <a:t>	      	</a:t>
            </a:r>
            <a:r>
              <a:rPr lang="fi-FI" sz="1800" dirty="0">
                <a:effectLst/>
                <a:latin typeface="Verdana" panose="020B0604030504040204" pitchFamily="34" charset="0"/>
                <a:ea typeface="Calibri" panose="020F0502020204030204" pitchFamily="34" charset="0"/>
                <a:cs typeface="Helvetica" panose="020B0604020202020204" pitchFamily="34" charset="0"/>
              </a:rPr>
              <a:t>- haastattelemassa </a:t>
            </a:r>
            <a:r>
              <a:rPr lang="fi-FI" sz="1800" b="1" dirty="0">
                <a:effectLst/>
                <a:latin typeface="Verdana" panose="020B0604030504040204" pitchFamily="34" charset="0"/>
                <a:ea typeface="Calibri" panose="020F0502020204030204" pitchFamily="34" charset="0"/>
                <a:cs typeface="Helvetica" panose="020B0604020202020204" pitchFamily="34" charset="0"/>
              </a:rPr>
              <a:t>Jari Lindström ja Erja Lindberg</a:t>
            </a:r>
          </a:p>
          <a:p>
            <a:endParaRPr lang="fi-FI" dirty="0"/>
          </a:p>
        </p:txBody>
      </p:sp>
      <p:sp>
        <p:nvSpPr>
          <p:cNvPr id="3" name="Sisällön paikkamerkki 2">
            <a:extLst>
              <a:ext uri="{FF2B5EF4-FFF2-40B4-BE49-F238E27FC236}">
                <a16:creationId xmlns:a16="http://schemas.microsoft.com/office/drawing/2014/main" id="{E0BAF726-DDFE-4212-937C-BC718CFE9111}"/>
              </a:ext>
            </a:extLst>
          </p:cNvPr>
          <p:cNvSpPr>
            <a:spLocks noGrp="1"/>
          </p:cNvSpPr>
          <p:nvPr>
            <p:ph sz="half" idx="2"/>
          </p:nvPr>
        </p:nvSpPr>
        <p:spPr>
          <a:xfrm>
            <a:off x="402233" y="1124744"/>
            <a:ext cx="3096344" cy="504056"/>
          </a:xfrm>
        </p:spPr>
        <p:txBody>
          <a:bodyPr/>
          <a:lstStyle/>
          <a:p>
            <a:pPr marL="0" indent="0">
              <a:buNone/>
            </a:pPr>
            <a:r>
              <a:rPr lang="fi-FI" sz="2800" dirty="0"/>
              <a:t>Ohjelma jatkuu…</a:t>
            </a:r>
          </a:p>
        </p:txBody>
      </p:sp>
      <p:sp>
        <p:nvSpPr>
          <p:cNvPr id="4" name="Dian numeron paikkamerkki 3">
            <a:extLst>
              <a:ext uri="{FF2B5EF4-FFF2-40B4-BE49-F238E27FC236}">
                <a16:creationId xmlns:a16="http://schemas.microsoft.com/office/drawing/2014/main" id="{972C6FC3-4A79-4C50-859E-6595D50D136F}"/>
              </a:ext>
            </a:extLst>
          </p:cNvPr>
          <p:cNvSpPr>
            <a:spLocks noGrp="1"/>
          </p:cNvSpPr>
          <p:nvPr>
            <p:ph type="sldNum" sz="quarter" idx="12"/>
          </p:nvPr>
        </p:nvSpPr>
        <p:spPr/>
        <p:txBody>
          <a:bodyPr/>
          <a:lstStyle/>
          <a:p>
            <a:fld id="{0861148C-697E-4B67-BDAA-872F34DF1106}" type="slidenum">
              <a:rPr lang="fi-FI" smtClean="0"/>
              <a:t>31</a:t>
            </a:fld>
            <a:endParaRPr lang="fi-FI"/>
          </a:p>
        </p:txBody>
      </p:sp>
    </p:spTree>
    <p:extLst>
      <p:ext uri="{BB962C8B-B14F-4D97-AF65-F5344CB8AC3E}">
        <p14:creationId xmlns:p14="http://schemas.microsoft.com/office/powerpoint/2010/main" val="290423821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sz="half" idx="2"/>
          </p:nvPr>
        </p:nvSpPr>
        <p:spPr>
          <a:xfrm>
            <a:off x="3416896" y="2204864"/>
            <a:ext cx="5102417" cy="2304256"/>
          </a:xfrm>
        </p:spPr>
        <p:txBody>
          <a:bodyPr/>
          <a:lstStyle/>
          <a:p>
            <a:pPr marL="0" indent="0">
              <a:buNone/>
            </a:pPr>
            <a:r>
              <a:rPr lang="fi-FI" sz="2800" b="1">
                <a:solidFill>
                  <a:srgbClr val="333333"/>
                </a:solidFill>
              </a:rPr>
              <a:t>1.2</a:t>
            </a:r>
            <a:r>
              <a:rPr lang="fi-FI" sz="2800" b="1" dirty="0">
                <a:solidFill>
                  <a:srgbClr val="333333"/>
                </a:solidFill>
              </a:rPr>
              <a:t>.			6.9.</a:t>
            </a:r>
          </a:p>
          <a:p>
            <a:pPr marL="0" indent="0">
              <a:buNone/>
            </a:pPr>
            <a:r>
              <a:rPr lang="fi-FI" sz="2800" b="1" dirty="0">
                <a:solidFill>
                  <a:srgbClr val="333333"/>
                </a:solidFill>
              </a:rPr>
              <a:t>29.3.			4.10.</a:t>
            </a:r>
          </a:p>
          <a:p>
            <a:pPr marL="0" indent="0">
              <a:buNone/>
            </a:pPr>
            <a:r>
              <a:rPr lang="fi-FI" sz="2800" b="1" dirty="0">
                <a:solidFill>
                  <a:srgbClr val="333333"/>
                </a:solidFill>
              </a:rPr>
              <a:t>26.4.			8.11.</a:t>
            </a:r>
          </a:p>
          <a:p>
            <a:pPr marL="0" indent="0">
              <a:buNone/>
            </a:pPr>
            <a:r>
              <a:rPr lang="fi-FI" sz="2800" b="1" dirty="0">
                <a:solidFill>
                  <a:srgbClr val="333333"/>
                </a:solidFill>
              </a:rPr>
              <a:t>7.6.			13.12.		</a:t>
            </a:r>
          </a:p>
          <a:p>
            <a:pPr marL="0" indent="0">
              <a:buNone/>
            </a:pPr>
            <a:r>
              <a:rPr lang="fi-FI" sz="2800" b="1" dirty="0">
                <a:solidFill>
                  <a:srgbClr val="333333"/>
                </a:solidFill>
              </a:rPr>
              <a:t>			</a:t>
            </a:r>
          </a:p>
          <a:p>
            <a:pPr marL="0" indent="0">
              <a:buNone/>
            </a:pPr>
            <a:endParaRPr lang="fi-FI" dirty="0">
              <a:solidFill>
                <a:srgbClr val="333333"/>
              </a:solidFill>
              <a:latin typeface="HelsinkiGroteskBlack"/>
            </a:endParaRPr>
          </a:p>
          <a:p>
            <a:endParaRPr lang="fi-FI" dirty="0">
              <a:solidFill>
                <a:srgbClr val="333333"/>
              </a:solidFill>
              <a:latin typeface="HelsinkiGroteskBlack"/>
            </a:endParaRPr>
          </a:p>
          <a:p>
            <a:endParaRPr lang="fi-FI" dirty="0">
              <a:solidFill>
                <a:srgbClr val="333333"/>
              </a:solidFill>
              <a:latin typeface="HelsinkiGroteskBlack"/>
            </a:endParaRPr>
          </a:p>
          <a:p>
            <a:pPr marL="0" indent="0">
              <a:buNone/>
            </a:pPr>
            <a:endParaRPr lang="fi-FI" dirty="0">
              <a:solidFill>
                <a:srgbClr val="333333"/>
              </a:solidFill>
              <a:latin typeface="HelsinkiGroteskBlack"/>
            </a:endParaRPr>
          </a:p>
          <a:p>
            <a:pPr marL="0" indent="0">
              <a:buNone/>
            </a:pPr>
            <a:endParaRPr lang="fi-FI" dirty="0">
              <a:solidFill>
                <a:srgbClr val="333333"/>
              </a:solidFill>
              <a:latin typeface="HelsinkiGroteskBlack"/>
            </a:endParaRPr>
          </a:p>
          <a:p>
            <a:pPr marL="0" indent="0">
              <a:buNone/>
            </a:pPr>
            <a:endParaRPr lang="fi-FI" dirty="0"/>
          </a:p>
          <a:p>
            <a:pPr marL="0" indent="0">
              <a:buNone/>
            </a:pPr>
            <a:endParaRPr lang="fi-FI" sz="1800" b="1" dirty="0"/>
          </a:p>
        </p:txBody>
      </p:sp>
      <p:sp>
        <p:nvSpPr>
          <p:cNvPr id="2" name="Title 1"/>
          <p:cNvSpPr>
            <a:spLocks noGrp="1"/>
          </p:cNvSpPr>
          <p:nvPr>
            <p:ph type="title"/>
          </p:nvPr>
        </p:nvSpPr>
        <p:spPr>
          <a:xfrm>
            <a:off x="983432" y="1160932"/>
            <a:ext cx="10873208" cy="648073"/>
          </a:xfrm>
        </p:spPr>
        <p:txBody>
          <a:bodyPr/>
          <a:lstStyle/>
          <a:p>
            <a:r>
              <a:rPr lang="fi-FI" dirty="0"/>
              <a:t>Vuoden 2022 Työllisyystiistai -lähetykset:</a:t>
            </a:r>
          </a:p>
        </p:txBody>
      </p:sp>
      <p:pic>
        <p:nvPicPr>
          <p:cNvPr id="4" name="Kuva 3">
            <a:extLst>
              <a:ext uri="{FF2B5EF4-FFF2-40B4-BE49-F238E27FC236}">
                <a16:creationId xmlns:a16="http://schemas.microsoft.com/office/drawing/2014/main" id="{F6BFC9C1-03BA-42A9-82D2-553A52568900}"/>
              </a:ext>
            </a:extLst>
          </p:cNvPr>
          <p:cNvPicPr>
            <a:picLocks noChangeAspect="1"/>
          </p:cNvPicPr>
          <p:nvPr/>
        </p:nvPicPr>
        <p:blipFill>
          <a:blip r:embed="rId2"/>
          <a:stretch>
            <a:fillRect/>
          </a:stretch>
        </p:blipFill>
        <p:spPr>
          <a:xfrm>
            <a:off x="983432" y="5354812"/>
            <a:ext cx="3755461" cy="1170533"/>
          </a:xfrm>
          <a:prstGeom prst="rect">
            <a:avLst/>
          </a:prstGeom>
        </p:spPr>
      </p:pic>
      <p:sp>
        <p:nvSpPr>
          <p:cNvPr id="5" name="Tekstiruutu 4">
            <a:extLst>
              <a:ext uri="{FF2B5EF4-FFF2-40B4-BE49-F238E27FC236}">
                <a16:creationId xmlns:a16="http://schemas.microsoft.com/office/drawing/2014/main" id="{04F7D5ED-A1A5-4E8E-B81C-3068365A3CEF}"/>
              </a:ext>
            </a:extLst>
          </p:cNvPr>
          <p:cNvSpPr txBox="1"/>
          <p:nvPr/>
        </p:nvSpPr>
        <p:spPr>
          <a:xfrm>
            <a:off x="3416896" y="4864330"/>
            <a:ext cx="4248472" cy="369332"/>
          </a:xfrm>
          <a:prstGeom prst="rect">
            <a:avLst/>
          </a:prstGeom>
          <a:noFill/>
        </p:spPr>
        <p:txBody>
          <a:bodyPr wrap="square" rtlCol="0">
            <a:spAutoFit/>
          </a:bodyPr>
          <a:lstStyle/>
          <a:p>
            <a:r>
              <a:rPr lang="fi-FI" dirty="0"/>
              <a:t>Lähetykset alkavat klo 10.00</a:t>
            </a:r>
          </a:p>
        </p:txBody>
      </p:sp>
    </p:spTree>
    <p:extLst>
      <p:ext uri="{BB962C8B-B14F-4D97-AF65-F5344CB8AC3E}">
        <p14:creationId xmlns:p14="http://schemas.microsoft.com/office/powerpoint/2010/main" val="22008994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tsikko 5">
            <a:extLst>
              <a:ext uri="{FF2B5EF4-FFF2-40B4-BE49-F238E27FC236}">
                <a16:creationId xmlns:a16="http://schemas.microsoft.com/office/drawing/2014/main" id="{2A0BC758-3E4D-49CF-BB9D-B2D463DFF8CF}"/>
              </a:ext>
            </a:extLst>
          </p:cNvPr>
          <p:cNvSpPr>
            <a:spLocks noGrp="1"/>
          </p:cNvSpPr>
          <p:nvPr>
            <p:ph type="ctrTitle"/>
          </p:nvPr>
        </p:nvSpPr>
        <p:spPr>
          <a:xfrm>
            <a:off x="839416" y="3068345"/>
            <a:ext cx="10658475" cy="1008660"/>
          </a:xfrm>
        </p:spPr>
        <p:txBody>
          <a:bodyPr/>
          <a:lstStyle/>
          <a:p>
            <a:r>
              <a:rPr lang="fi-FI" dirty="0"/>
              <a:t>Kiitos!</a:t>
            </a:r>
          </a:p>
        </p:txBody>
      </p:sp>
      <p:sp>
        <p:nvSpPr>
          <p:cNvPr id="7" name="Alaotsikko 6">
            <a:extLst>
              <a:ext uri="{FF2B5EF4-FFF2-40B4-BE49-F238E27FC236}">
                <a16:creationId xmlns:a16="http://schemas.microsoft.com/office/drawing/2014/main" id="{D91B7F32-9B64-4B3F-A4AE-FBB7F4F612CC}"/>
              </a:ext>
            </a:extLst>
          </p:cNvPr>
          <p:cNvSpPr>
            <a:spLocks noGrp="1"/>
          </p:cNvSpPr>
          <p:nvPr>
            <p:ph type="subTitle" idx="1"/>
          </p:nvPr>
        </p:nvSpPr>
        <p:spPr>
          <a:xfrm>
            <a:off x="839416" y="5193163"/>
            <a:ext cx="10658475" cy="2448340"/>
          </a:xfrm>
        </p:spPr>
        <p:txBody>
          <a:bodyPr/>
          <a:lstStyle/>
          <a:p>
            <a:r>
              <a:rPr lang="fi-FI" dirty="0"/>
              <a:t>erja.lindberg@kuntaliitto.fi</a:t>
            </a:r>
          </a:p>
          <a:p>
            <a:r>
              <a:rPr lang="fi-FI" dirty="0"/>
              <a:t>@</a:t>
            </a:r>
            <a:r>
              <a:rPr lang="fi-FI" dirty="0" err="1"/>
              <a:t>ErjaLindberg</a:t>
            </a:r>
            <a:endParaRPr lang="fi-FI" dirty="0"/>
          </a:p>
          <a:p>
            <a:r>
              <a:rPr lang="fi-FI" dirty="0"/>
              <a:t>#työllisyystiistai</a:t>
            </a:r>
          </a:p>
          <a:p>
            <a:endParaRPr lang="fi-FI" dirty="0"/>
          </a:p>
          <a:p>
            <a:endParaRPr lang="fi-FI" dirty="0"/>
          </a:p>
          <a:p>
            <a:endParaRPr lang="fi-FI" dirty="0"/>
          </a:p>
        </p:txBody>
      </p:sp>
      <p:sp>
        <p:nvSpPr>
          <p:cNvPr id="4" name="Dian numeron paikkamerkki 3">
            <a:extLst>
              <a:ext uri="{FF2B5EF4-FFF2-40B4-BE49-F238E27FC236}">
                <a16:creationId xmlns:a16="http://schemas.microsoft.com/office/drawing/2014/main" id="{A5526443-604D-4241-8B4F-1417F4297AA0}"/>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no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fi-FI" sz="1000" b="0" i="0" u="none" strike="noStrike" kern="1200" cap="none" spc="0" normalizeH="0" baseline="0" noProof="0">
              <a:ln>
                <a:noFill/>
              </a:ln>
              <a:noFill/>
              <a:effectLst/>
              <a:uLnTx/>
              <a:uFillTx/>
              <a:latin typeface="Work Sans"/>
              <a:ea typeface="+mn-ea"/>
              <a:cs typeface="+mn-cs"/>
            </a:endParaRPr>
          </a:p>
        </p:txBody>
      </p:sp>
    </p:spTree>
    <p:extLst>
      <p:ext uri="{BB962C8B-B14F-4D97-AF65-F5344CB8AC3E}">
        <p14:creationId xmlns:p14="http://schemas.microsoft.com/office/powerpoint/2010/main" val="38550175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tsikko 4">
            <a:extLst>
              <a:ext uri="{FF2B5EF4-FFF2-40B4-BE49-F238E27FC236}">
                <a16:creationId xmlns:a16="http://schemas.microsoft.com/office/drawing/2014/main" id="{5D216CBE-08C9-41F2-9ACF-D5824638B5FB}"/>
              </a:ext>
            </a:extLst>
          </p:cNvPr>
          <p:cNvSpPr>
            <a:spLocks noGrp="1"/>
          </p:cNvSpPr>
          <p:nvPr>
            <p:ph type="title"/>
          </p:nvPr>
        </p:nvSpPr>
        <p:spPr>
          <a:xfrm>
            <a:off x="435037" y="687524"/>
            <a:ext cx="11521280" cy="576065"/>
          </a:xfrm>
        </p:spPr>
        <p:txBody>
          <a:bodyPr/>
          <a:lstStyle/>
          <a:p>
            <a:r>
              <a:rPr lang="fi-FI" i="1" dirty="0"/>
              <a:t>... toinen toistaan avittaen </a:t>
            </a:r>
            <a:br>
              <a:rPr lang="fi-FI" i="1" dirty="0"/>
            </a:br>
            <a:r>
              <a:rPr lang="fi-FI" sz="2400" i="1" dirty="0">
                <a:solidFill>
                  <a:srgbClr val="00B0F0"/>
                </a:solidFill>
              </a:rPr>
              <a:t>(teknologiahallinnan valintojen tulee olla toiminnan kannalta oikeutettuja)</a:t>
            </a:r>
          </a:p>
        </p:txBody>
      </p:sp>
      <p:sp>
        <p:nvSpPr>
          <p:cNvPr id="6" name="Suorakulmio: Pyöristetyt kulmat 5">
            <a:extLst>
              <a:ext uri="{FF2B5EF4-FFF2-40B4-BE49-F238E27FC236}">
                <a16:creationId xmlns:a16="http://schemas.microsoft.com/office/drawing/2014/main" id="{3A2DDD26-00B9-475C-A8A2-6142F9D29E55}"/>
              </a:ext>
            </a:extLst>
          </p:cNvPr>
          <p:cNvSpPr/>
          <p:nvPr/>
        </p:nvSpPr>
        <p:spPr>
          <a:xfrm>
            <a:off x="873000" y="1997978"/>
            <a:ext cx="5761285" cy="3168352"/>
          </a:xfrm>
          <a:prstGeom prst="roundRect">
            <a:avLst/>
          </a:prstGeom>
          <a:no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7" name="Suorakulmio: Pyöristetyt kulmat 6">
            <a:extLst>
              <a:ext uri="{FF2B5EF4-FFF2-40B4-BE49-F238E27FC236}">
                <a16:creationId xmlns:a16="http://schemas.microsoft.com/office/drawing/2014/main" id="{11C02763-E10D-402D-9950-0E95485AB968}"/>
              </a:ext>
            </a:extLst>
          </p:cNvPr>
          <p:cNvSpPr/>
          <p:nvPr/>
        </p:nvSpPr>
        <p:spPr>
          <a:xfrm>
            <a:off x="5626173" y="2402406"/>
            <a:ext cx="5112568" cy="2359496"/>
          </a:xfrm>
          <a:prstGeom prst="roundRect">
            <a:avLst/>
          </a:prstGeom>
          <a:noFill/>
          <a:ln w="285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8" name="Nuoli: Kaareva vasemmalle 7">
            <a:extLst>
              <a:ext uri="{FF2B5EF4-FFF2-40B4-BE49-F238E27FC236}">
                <a16:creationId xmlns:a16="http://schemas.microsoft.com/office/drawing/2014/main" id="{3EDE9481-88E9-44C8-BED5-B97C780C2FD8}"/>
              </a:ext>
            </a:extLst>
          </p:cNvPr>
          <p:cNvSpPr/>
          <p:nvPr/>
        </p:nvSpPr>
        <p:spPr>
          <a:xfrm rot="5400000">
            <a:off x="5230129" y="3544457"/>
            <a:ext cx="1512168" cy="3888432"/>
          </a:xfrm>
          <a:prstGeom prst="curvedLeftArrow">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a:scene3d>
            <a:camera prst="isometricOffAxis2Lef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0000"/>
              </a:solidFill>
              <a:effectLst/>
              <a:uLnTx/>
              <a:uFillTx/>
              <a:latin typeface="Work Sans"/>
              <a:ea typeface="+mn-ea"/>
              <a:cs typeface="+mn-cs"/>
            </a:endParaRPr>
          </a:p>
        </p:txBody>
      </p:sp>
      <p:sp>
        <p:nvSpPr>
          <p:cNvPr id="9" name="Tekstiruutu 8">
            <a:extLst>
              <a:ext uri="{FF2B5EF4-FFF2-40B4-BE49-F238E27FC236}">
                <a16:creationId xmlns:a16="http://schemas.microsoft.com/office/drawing/2014/main" id="{921146A9-CA3E-4DA1-B843-157E23EB37A8}"/>
              </a:ext>
            </a:extLst>
          </p:cNvPr>
          <p:cNvSpPr txBox="1"/>
          <p:nvPr/>
        </p:nvSpPr>
        <p:spPr>
          <a:xfrm>
            <a:off x="1161677" y="2439567"/>
            <a:ext cx="4012637" cy="800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dirty="0">
                <a:ln>
                  <a:noFill/>
                </a:ln>
                <a:solidFill>
                  <a:srgbClr val="0070C0"/>
                </a:solidFill>
                <a:effectLst/>
                <a:uLnTx/>
                <a:uFillTx/>
                <a:latin typeface="Work Sans"/>
                <a:ea typeface="+mn-ea"/>
                <a:cs typeface="+mn-cs"/>
              </a:rPr>
              <a:t>KA-työ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dirty="0">
                <a:ln>
                  <a:noFill/>
                </a:ln>
                <a:solidFill>
                  <a:srgbClr val="0070C0"/>
                </a:solidFill>
                <a:effectLst/>
                <a:uLnTx/>
                <a:uFillTx/>
                <a:latin typeface="Work Sans"/>
                <a:ea typeface="+mn-ea"/>
                <a:cs typeface="+mn-cs"/>
              </a:rPr>
              <a:t>(toimintalähtöinen kehittäminen)</a:t>
            </a:r>
          </a:p>
        </p:txBody>
      </p:sp>
      <p:sp>
        <p:nvSpPr>
          <p:cNvPr id="10" name="Tekstiruutu 9">
            <a:extLst>
              <a:ext uri="{FF2B5EF4-FFF2-40B4-BE49-F238E27FC236}">
                <a16:creationId xmlns:a16="http://schemas.microsoft.com/office/drawing/2014/main" id="{3E206171-DF23-4090-9CBA-1092F94B5122}"/>
              </a:ext>
            </a:extLst>
          </p:cNvPr>
          <p:cNvSpPr txBox="1"/>
          <p:nvPr/>
        </p:nvSpPr>
        <p:spPr>
          <a:xfrm>
            <a:off x="6698629" y="3366130"/>
            <a:ext cx="397576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dirty="0">
                <a:ln>
                  <a:noFill/>
                </a:ln>
                <a:solidFill>
                  <a:srgbClr val="00B050"/>
                </a:solidFill>
                <a:effectLst/>
                <a:uLnTx/>
                <a:uFillTx/>
                <a:latin typeface="Work Sans"/>
                <a:ea typeface="+mn-ea"/>
                <a:cs typeface="+mn-cs"/>
              </a:rPr>
              <a:t>ICT-ratkaisuarkkitehtuuri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dirty="0">
                <a:ln>
                  <a:noFill/>
                </a:ln>
                <a:solidFill>
                  <a:srgbClr val="00B050"/>
                </a:solidFill>
                <a:effectLst/>
                <a:uLnTx/>
                <a:uFillTx/>
                <a:latin typeface="Work Sans"/>
                <a:ea typeface="+mn-ea"/>
                <a:cs typeface="+mn-cs"/>
              </a:rPr>
              <a:t>(ratkaisuhakuisuus </a:t>
            </a:r>
            <a:r>
              <a:rPr kumimoji="0" lang="fi-FI" sz="1600" b="0" i="0" u="none" strike="noStrike" kern="1200" cap="none" spc="0" normalizeH="0" baseline="0" noProof="0" dirty="0">
                <a:ln>
                  <a:noFill/>
                </a:ln>
                <a:solidFill>
                  <a:srgbClr val="00B050"/>
                </a:solidFill>
                <a:effectLst/>
                <a:uLnTx/>
                <a:uFillTx/>
                <a:latin typeface="Work Sans"/>
                <a:ea typeface="+mn-ea"/>
                <a:cs typeface="+mn-cs"/>
                <a:sym typeface="Wingdings" panose="05000000000000000000" pitchFamily="2" charset="2"/>
              </a:rPr>
              <a:t> kompromissit</a:t>
            </a:r>
            <a:r>
              <a:rPr kumimoji="0" lang="fi-FI" sz="2000" b="1" i="0" u="none" strike="noStrike" kern="1200" cap="none" spc="0" normalizeH="0" baseline="0" noProof="0" dirty="0">
                <a:ln>
                  <a:noFill/>
                </a:ln>
                <a:solidFill>
                  <a:srgbClr val="00B050"/>
                </a:solidFill>
                <a:effectLst/>
                <a:uLnTx/>
                <a:uFillTx/>
                <a:latin typeface="Work Sans"/>
                <a:ea typeface="+mn-ea"/>
                <a:cs typeface="+mn-cs"/>
                <a:sym typeface="Wingdings" panose="05000000000000000000" pitchFamily="2" charset="2"/>
              </a:rPr>
              <a:t>)</a:t>
            </a:r>
            <a:endParaRPr kumimoji="0" lang="fi-FI" sz="2000" b="1" i="0" u="none" strike="noStrike" kern="1200" cap="none" spc="0" normalizeH="0" baseline="0" noProof="0" dirty="0">
              <a:ln>
                <a:noFill/>
              </a:ln>
              <a:solidFill>
                <a:srgbClr val="00B050"/>
              </a:solidFill>
              <a:effectLst/>
              <a:uLnTx/>
              <a:uFillTx/>
              <a:latin typeface="Work Sans"/>
              <a:ea typeface="+mn-ea"/>
              <a:cs typeface="+mn-cs"/>
            </a:endParaRPr>
          </a:p>
        </p:txBody>
      </p:sp>
      <p:sp>
        <p:nvSpPr>
          <p:cNvPr id="2" name="Nuoli: Raita oikealla 1">
            <a:extLst>
              <a:ext uri="{FF2B5EF4-FFF2-40B4-BE49-F238E27FC236}">
                <a16:creationId xmlns:a16="http://schemas.microsoft.com/office/drawing/2014/main" id="{63A8EBC1-C16E-49E3-B9C5-E747E05FF5DE}"/>
              </a:ext>
            </a:extLst>
          </p:cNvPr>
          <p:cNvSpPr/>
          <p:nvPr/>
        </p:nvSpPr>
        <p:spPr>
          <a:xfrm rot="10800000">
            <a:off x="5403589" y="3150990"/>
            <a:ext cx="792088" cy="835198"/>
          </a:xfrm>
          <a:prstGeom prst="stripedRightArrow">
            <a:avLst/>
          </a:prstGeom>
          <a:solidFill>
            <a:srgbClr val="00B050"/>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3" name="Nuoli: Raita oikealla 2">
            <a:extLst>
              <a:ext uri="{FF2B5EF4-FFF2-40B4-BE49-F238E27FC236}">
                <a16:creationId xmlns:a16="http://schemas.microsoft.com/office/drawing/2014/main" id="{6B2B7AF0-F856-4AA3-A691-C3D56D26F18B}"/>
              </a:ext>
            </a:extLst>
          </p:cNvPr>
          <p:cNvSpPr/>
          <p:nvPr/>
        </p:nvSpPr>
        <p:spPr>
          <a:xfrm>
            <a:off x="5087888" y="3140968"/>
            <a:ext cx="6297812" cy="908484"/>
          </a:xfrm>
          <a:prstGeom prst="stripedRightArrow">
            <a:avLst/>
          </a:prstGeom>
          <a:solidFill>
            <a:schemeClr val="accent1">
              <a:alpha val="23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11" name="Nuoli: Raita oikealla 10">
            <a:extLst>
              <a:ext uri="{FF2B5EF4-FFF2-40B4-BE49-F238E27FC236}">
                <a16:creationId xmlns:a16="http://schemas.microsoft.com/office/drawing/2014/main" id="{A84A59B7-CBA3-4A72-9CFF-00B15FF2491B}"/>
              </a:ext>
            </a:extLst>
          </p:cNvPr>
          <p:cNvSpPr/>
          <p:nvPr/>
        </p:nvSpPr>
        <p:spPr>
          <a:xfrm rot="10800000">
            <a:off x="1067315" y="3113256"/>
            <a:ext cx="6791103" cy="908484"/>
          </a:xfrm>
          <a:prstGeom prst="stripedRightArrow">
            <a:avLst/>
          </a:prstGeom>
          <a:solidFill>
            <a:schemeClr val="accent1">
              <a:alpha val="18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12" name="Tekstiruutu 11">
            <a:extLst>
              <a:ext uri="{FF2B5EF4-FFF2-40B4-BE49-F238E27FC236}">
                <a16:creationId xmlns:a16="http://schemas.microsoft.com/office/drawing/2014/main" id="{E07B67A2-3EFA-40B1-9115-1108CDC0E927}"/>
              </a:ext>
            </a:extLst>
          </p:cNvPr>
          <p:cNvSpPr txBox="1"/>
          <p:nvPr/>
        </p:nvSpPr>
        <p:spPr>
          <a:xfrm>
            <a:off x="1161677" y="3334755"/>
            <a:ext cx="36375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1" u="none" strike="noStrike" kern="1200" cap="none" spc="0" normalizeH="0" baseline="0" noProof="0" dirty="0">
                <a:ln>
                  <a:noFill/>
                </a:ln>
                <a:solidFill>
                  <a:srgbClr val="C00000"/>
                </a:solidFill>
                <a:effectLst/>
                <a:uLnTx/>
                <a:uFillTx/>
                <a:latin typeface="Work Sans"/>
                <a:ea typeface="+mn-ea"/>
                <a:cs typeface="+mn-cs"/>
              </a:rPr>
              <a:t>Muutosarviointi -työvälineenä</a:t>
            </a:r>
          </a:p>
        </p:txBody>
      </p:sp>
      <p:sp>
        <p:nvSpPr>
          <p:cNvPr id="13" name="Tekstiruutu 12">
            <a:extLst>
              <a:ext uri="{FF2B5EF4-FFF2-40B4-BE49-F238E27FC236}">
                <a16:creationId xmlns:a16="http://schemas.microsoft.com/office/drawing/2014/main" id="{C16EC3B0-9ABB-4620-8D0A-140D67EABEBA}"/>
              </a:ext>
            </a:extLst>
          </p:cNvPr>
          <p:cNvSpPr txBox="1"/>
          <p:nvPr/>
        </p:nvSpPr>
        <p:spPr>
          <a:xfrm>
            <a:off x="2207568" y="6346693"/>
            <a:ext cx="823975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1" u="sng" strike="noStrike" kern="1200" cap="none" spc="0" normalizeH="0" baseline="0" noProof="0" dirty="0">
                <a:ln>
                  <a:noFill/>
                </a:ln>
                <a:solidFill>
                  <a:srgbClr val="C00000"/>
                </a:solidFill>
                <a:effectLst/>
                <a:uLnTx/>
                <a:uFillTx/>
                <a:latin typeface="Work Sans"/>
                <a:ea typeface="+mn-ea"/>
                <a:cs typeface="+mn-cs"/>
              </a:rPr>
              <a:t>Kehittämisenmalli</a:t>
            </a:r>
            <a:r>
              <a:rPr kumimoji="0" lang="fi-FI" sz="1800" b="1" i="1" u="none" strike="noStrike" kern="1200" cap="none" spc="0" normalizeH="0" baseline="0" noProof="0" dirty="0">
                <a:ln>
                  <a:noFill/>
                </a:ln>
                <a:solidFill>
                  <a:srgbClr val="C00000"/>
                </a:solidFill>
                <a:effectLst/>
                <a:uLnTx/>
                <a:uFillTx/>
                <a:latin typeface="Work Sans"/>
                <a:ea typeface="+mn-ea"/>
                <a:cs typeface="+mn-cs"/>
              </a:rPr>
              <a:t> </a:t>
            </a:r>
            <a:r>
              <a:rPr kumimoji="0" lang="fi-FI" sz="1800" b="0" i="1" u="none" strike="noStrike" kern="1200" cap="none" spc="0" normalizeH="0" baseline="0" noProof="0" dirty="0">
                <a:ln>
                  <a:noFill/>
                </a:ln>
                <a:solidFill>
                  <a:srgbClr val="C00000"/>
                </a:solidFill>
                <a:effectLst/>
                <a:uLnTx/>
                <a:uFillTx/>
                <a:latin typeface="Work Sans"/>
                <a:ea typeface="+mn-ea"/>
                <a:cs typeface="+mn-cs"/>
              </a:rPr>
              <a:t>– organisaatio riippuvainen (organisaatio kulttuuri)</a:t>
            </a:r>
          </a:p>
        </p:txBody>
      </p:sp>
      <p:sp>
        <p:nvSpPr>
          <p:cNvPr id="14" name="Suorakulmio: Pyöristetyt kulmat 13">
            <a:extLst>
              <a:ext uri="{FF2B5EF4-FFF2-40B4-BE49-F238E27FC236}">
                <a16:creationId xmlns:a16="http://schemas.microsoft.com/office/drawing/2014/main" id="{422EF75C-C8F1-4D76-BB5D-C1966D977764}"/>
              </a:ext>
            </a:extLst>
          </p:cNvPr>
          <p:cNvSpPr/>
          <p:nvPr/>
        </p:nvSpPr>
        <p:spPr>
          <a:xfrm>
            <a:off x="6184980" y="230659"/>
            <a:ext cx="5442244" cy="429154"/>
          </a:xfrm>
          <a:prstGeom prst="roundRect">
            <a:avLst/>
          </a:prstGeom>
          <a:solidFill>
            <a:schemeClr val="bg1">
              <a:lumMod val="50000"/>
            </a:schemeClr>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prstClr val="white"/>
                </a:solidFill>
                <a:effectLst/>
                <a:uLnTx/>
                <a:uFillTx/>
                <a:latin typeface="Work Sans"/>
                <a:ea typeface="+mn-ea"/>
                <a:cs typeface="+mn-cs"/>
              </a:rPr>
              <a:t>käytetyn terminologian ja käsitteistön ei pidä antaa häiritä</a:t>
            </a:r>
          </a:p>
        </p:txBody>
      </p:sp>
    </p:spTree>
    <p:extLst>
      <p:ext uri="{BB962C8B-B14F-4D97-AF65-F5344CB8AC3E}">
        <p14:creationId xmlns:p14="http://schemas.microsoft.com/office/powerpoint/2010/main" val="24106530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orakulmio 3">
            <a:extLst>
              <a:ext uri="{FF2B5EF4-FFF2-40B4-BE49-F238E27FC236}">
                <a16:creationId xmlns:a16="http://schemas.microsoft.com/office/drawing/2014/main" id="{5E09204A-AFA4-4947-8322-08385D567D32}"/>
              </a:ext>
            </a:extLst>
          </p:cNvPr>
          <p:cNvSpPr/>
          <p:nvPr/>
        </p:nvSpPr>
        <p:spPr>
          <a:xfrm>
            <a:off x="5403587" y="1628800"/>
            <a:ext cx="727745" cy="468052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5" name="Otsikko 4">
            <a:extLst>
              <a:ext uri="{FF2B5EF4-FFF2-40B4-BE49-F238E27FC236}">
                <a16:creationId xmlns:a16="http://schemas.microsoft.com/office/drawing/2014/main" id="{5D216CBE-08C9-41F2-9ACF-D5824638B5FB}"/>
              </a:ext>
            </a:extLst>
          </p:cNvPr>
          <p:cNvSpPr>
            <a:spLocks noGrp="1"/>
          </p:cNvSpPr>
          <p:nvPr>
            <p:ph type="title"/>
          </p:nvPr>
        </p:nvSpPr>
        <p:spPr>
          <a:xfrm>
            <a:off x="435037" y="687524"/>
            <a:ext cx="11521280" cy="576065"/>
          </a:xfrm>
        </p:spPr>
        <p:txBody>
          <a:bodyPr/>
          <a:lstStyle/>
          <a:p>
            <a:r>
              <a:rPr lang="fi-FI" i="1" dirty="0"/>
              <a:t>... ei eriytyneinä tekemisinä</a:t>
            </a:r>
            <a:br>
              <a:rPr lang="fi-FI" i="1" dirty="0"/>
            </a:br>
            <a:endParaRPr lang="fi-FI" sz="2400" i="1" dirty="0">
              <a:solidFill>
                <a:srgbClr val="00B0F0"/>
              </a:solidFill>
            </a:endParaRPr>
          </a:p>
        </p:txBody>
      </p:sp>
      <p:sp>
        <p:nvSpPr>
          <p:cNvPr id="6" name="Suorakulmio: Pyöristetyt kulmat 5">
            <a:extLst>
              <a:ext uri="{FF2B5EF4-FFF2-40B4-BE49-F238E27FC236}">
                <a16:creationId xmlns:a16="http://schemas.microsoft.com/office/drawing/2014/main" id="{3A2DDD26-00B9-475C-A8A2-6142F9D29E55}"/>
              </a:ext>
            </a:extLst>
          </p:cNvPr>
          <p:cNvSpPr/>
          <p:nvPr/>
        </p:nvSpPr>
        <p:spPr>
          <a:xfrm>
            <a:off x="992857" y="1997978"/>
            <a:ext cx="4346388" cy="3168352"/>
          </a:xfrm>
          <a:prstGeom prst="roundRect">
            <a:avLst/>
          </a:prstGeom>
          <a:no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7" name="Suorakulmio: Pyöristetyt kulmat 6">
            <a:extLst>
              <a:ext uri="{FF2B5EF4-FFF2-40B4-BE49-F238E27FC236}">
                <a16:creationId xmlns:a16="http://schemas.microsoft.com/office/drawing/2014/main" id="{11C02763-E10D-402D-9950-0E95485AB968}"/>
              </a:ext>
            </a:extLst>
          </p:cNvPr>
          <p:cNvSpPr/>
          <p:nvPr/>
        </p:nvSpPr>
        <p:spPr>
          <a:xfrm>
            <a:off x="6181575" y="2439567"/>
            <a:ext cx="4543064" cy="2359496"/>
          </a:xfrm>
          <a:prstGeom prst="roundRect">
            <a:avLst/>
          </a:prstGeom>
          <a:noFill/>
          <a:ln w="285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8" name="Nuoli: Kaareva vasemmalle 7">
            <a:extLst>
              <a:ext uri="{FF2B5EF4-FFF2-40B4-BE49-F238E27FC236}">
                <a16:creationId xmlns:a16="http://schemas.microsoft.com/office/drawing/2014/main" id="{3EDE9481-88E9-44C8-BED5-B97C780C2FD8}"/>
              </a:ext>
            </a:extLst>
          </p:cNvPr>
          <p:cNvSpPr/>
          <p:nvPr/>
        </p:nvSpPr>
        <p:spPr>
          <a:xfrm rot="5400000">
            <a:off x="6896855" y="3184301"/>
            <a:ext cx="1349276" cy="4464496"/>
          </a:xfrm>
          <a:prstGeom prst="curvedLeftArrow">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a:scene3d>
            <a:camera prst="isometricOffAxis2Lef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0000"/>
              </a:solidFill>
              <a:effectLst/>
              <a:uLnTx/>
              <a:uFillTx/>
              <a:latin typeface="Work Sans"/>
              <a:ea typeface="+mn-ea"/>
              <a:cs typeface="+mn-cs"/>
            </a:endParaRPr>
          </a:p>
        </p:txBody>
      </p:sp>
      <p:sp>
        <p:nvSpPr>
          <p:cNvPr id="9" name="Tekstiruutu 8">
            <a:extLst>
              <a:ext uri="{FF2B5EF4-FFF2-40B4-BE49-F238E27FC236}">
                <a16:creationId xmlns:a16="http://schemas.microsoft.com/office/drawing/2014/main" id="{921146A9-CA3E-4DA1-B843-157E23EB37A8}"/>
              </a:ext>
            </a:extLst>
          </p:cNvPr>
          <p:cNvSpPr txBox="1"/>
          <p:nvPr/>
        </p:nvSpPr>
        <p:spPr>
          <a:xfrm>
            <a:off x="1161677" y="2439567"/>
            <a:ext cx="4012637" cy="800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dirty="0">
                <a:ln>
                  <a:noFill/>
                </a:ln>
                <a:solidFill>
                  <a:srgbClr val="0070C0"/>
                </a:solidFill>
                <a:effectLst/>
                <a:uLnTx/>
                <a:uFillTx/>
                <a:latin typeface="Work Sans"/>
                <a:ea typeface="+mn-ea"/>
                <a:cs typeface="+mn-cs"/>
              </a:rPr>
              <a:t>KA-työ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dirty="0">
                <a:ln>
                  <a:noFill/>
                </a:ln>
                <a:solidFill>
                  <a:srgbClr val="0070C0"/>
                </a:solidFill>
                <a:effectLst/>
                <a:uLnTx/>
                <a:uFillTx/>
                <a:latin typeface="Work Sans"/>
                <a:ea typeface="+mn-ea"/>
                <a:cs typeface="+mn-cs"/>
              </a:rPr>
              <a:t>(toimintalähtöinen kehittäminen)</a:t>
            </a:r>
          </a:p>
        </p:txBody>
      </p:sp>
      <p:sp>
        <p:nvSpPr>
          <p:cNvPr id="10" name="Tekstiruutu 9">
            <a:extLst>
              <a:ext uri="{FF2B5EF4-FFF2-40B4-BE49-F238E27FC236}">
                <a16:creationId xmlns:a16="http://schemas.microsoft.com/office/drawing/2014/main" id="{3E206171-DF23-4090-9CBA-1092F94B5122}"/>
              </a:ext>
            </a:extLst>
          </p:cNvPr>
          <p:cNvSpPr txBox="1"/>
          <p:nvPr/>
        </p:nvSpPr>
        <p:spPr>
          <a:xfrm>
            <a:off x="6698629" y="3402412"/>
            <a:ext cx="397576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dirty="0">
                <a:ln>
                  <a:noFill/>
                </a:ln>
                <a:solidFill>
                  <a:srgbClr val="00B050"/>
                </a:solidFill>
                <a:effectLst/>
                <a:uLnTx/>
                <a:uFillTx/>
                <a:latin typeface="Work Sans"/>
                <a:ea typeface="+mn-ea"/>
                <a:cs typeface="+mn-cs"/>
              </a:rPr>
              <a:t>ICT-ratkaisuarkkitehtuuri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dirty="0">
                <a:ln>
                  <a:noFill/>
                </a:ln>
                <a:solidFill>
                  <a:srgbClr val="00B050"/>
                </a:solidFill>
                <a:effectLst/>
                <a:uLnTx/>
                <a:uFillTx/>
                <a:latin typeface="Work Sans"/>
                <a:ea typeface="+mn-ea"/>
                <a:cs typeface="+mn-cs"/>
              </a:rPr>
              <a:t>(ratkaisuhakuisuus </a:t>
            </a:r>
            <a:r>
              <a:rPr kumimoji="0" lang="fi-FI" sz="1600" b="0" i="0" u="none" strike="noStrike" kern="1200" cap="none" spc="0" normalizeH="0" baseline="0" noProof="0" dirty="0">
                <a:ln>
                  <a:noFill/>
                </a:ln>
                <a:solidFill>
                  <a:srgbClr val="00B050"/>
                </a:solidFill>
                <a:effectLst/>
                <a:uLnTx/>
                <a:uFillTx/>
                <a:latin typeface="Work Sans"/>
                <a:ea typeface="+mn-ea"/>
                <a:cs typeface="+mn-cs"/>
                <a:sym typeface="Wingdings" panose="05000000000000000000" pitchFamily="2" charset="2"/>
              </a:rPr>
              <a:t> kompromissit</a:t>
            </a:r>
            <a:r>
              <a:rPr kumimoji="0" lang="fi-FI" sz="2000" b="1" i="0" u="none" strike="noStrike" kern="1200" cap="none" spc="0" normalizeH="0" baseline="0" noProof="0" dirty="0">
                <a:ln>
                  <a:noFill/>
                </a:ln>
                <a:solidFill>
                  <a:srgbClr val="00B050"/>
                </a:solidFill>
                <a:effectLst/>
                <a:uLnTx/>
                <a:uFillTx/>
                <a:latin typeface="Work Sans"/>
                <a:ea typeface="+mn-ea"/>
                <a:cs typeface="+mn-cs"/>
                <a:sym typeface="Wingdings" panose="05000000000000000000" pitchFamily="2" charset="2"/>
              </a:rPr>
              <a:t>)</a:t>
            </a:r>
            <a:endParaRPr kumimoji="0" lang="fi-FI" sz="2000" b="1" i="0" u="none" strike="noStrike" kern="1200" cap="none" spc="0" normalizeH="0" baseline="0" noProof="0" dirty="0">
              <a:ln>
                <a:noFill/>
              </a:ln>
              <a:solidFill>
                <a:srgbClr val="00B050"/>
              </a:solidFill>
              <a:effectLst/>
              <a:uLnTx/>
              <a:uFillTx/>
              <a:latin typeface="Work Sans"/>
              <a:ea typeface="+mn-ea"/>
              <a:cs typeface="+mn-cs"/>
            </a:endParaRPr>
          </a:p>
        </p:txBody>
      </p:sp>
      <p:sp>
        <p:nvSpPr>
          <p:cNvPr id="2" name="Nuoli: Raita oikealla 1">
            <a:extLst>
              <a:ext uri="{FF2B5EF4-FFF2-40B4-BE49-F238E27FC236}">
                <a16:creationId xmlns:a16="http://schemas.microsoft.com/office/drawing/2014/main" id="{63A8EBC1-C16E-49E3-B9C5-E747E05FF5DE}"/>
              </a:ext>
            </a:extLst>
          </p:cNvPr>
          <p:cNvSpPr/>
          <p:nvPr/>
        </p:nvSpPr>
        <p:spPr>
          <a:xfrm rot="10800000">
            <a:off x="5534608" y="2907516"/>
            <a:ext cx="562814" cy="1349276"/>
          </a:xfrm>
          <a:prstGeom prst="stripedRightArrow">
            <a:avLst/>
          </a:prstGeom>
          <a:solidFill>
            <a:srgbClr val="00B050"/>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3" name="Nuoli: Raita oikealla 2">
            <a:extLst>
              <a:ext uri="{FF2B5EF4-FFF2-40B4-BE49-F238E27FC236}">
                <a16:creationId xmlns:a16="http://schemas.microsoft.com/office/drawing/2014/main" id="{6B2B7AF0-F856-4AA3-A691-C3D56D26F18B}"/>
              </a:ext>
            </a:extLst>
          </p:cNvPr>
          <p:cNvSpPr/>
          <p:nvPr/>
        </p:nvSpPr>
        <p:spPr>
          <a:xfrm>
            <a:off x="5403588" y="3140968"/>
            <a:ext cx="5982112" cy="908484"/>
          </a:xfrm>
          <a:prstGeom prst="stripedRightArrow">
            <a:avLst/>
          </a:prstGeom>
          <a:solidFill>
            <a:schemeClr val="accent1">
              <a:alpha val="23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11" name="Nuoli: Raita oikealla 10">
            <a:extLst>
              <a:ext uri="{FF2B5EF4-FFF2-40B4-BE49-F238E27FC236}">
                <a16:creationId xmlns:a16="http://schemas.microsoft.com/office/drawing/2014/main" id="{A84A59B7-CBA3-4A72-9CFF-00B15FF2491B}"/>
              </a:ext>
            </a:extLst>
          </p:cNvPr>
          <p:cNvSpPr/>
          <p:nvPr/>
        </p:nvSpPr>
        <p:spPr>
          <a:xfrm rot="10800000">
            <a:off x="1057201" y="3097984"/>
            <a:ext cx="4929012" cy="908484"/>
          </a:xfrm>
          <a:prstGeom prst="stripedRightArrow">
            <a:avLst/>
          </a:prstGeom>
          <a:solidFill>
            <a:schemeClr val="accent1">
              <a:alpha val="18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12" name="Tekstiruutu 11">
            <a:extLst>
              <a:ext uri="{FF2B5EF4-FFF2-40B4-BE49-F238E27FC236}">
                <a16:creationId xmlns:a16="http://schemas.microsoft.com/office/drawing/2014/main" id="{E07B67A2-3EFA-40B1-9115-1108CDC0E927}"/>
              </a:ext>
            </a:extLst>
          </p:cNvPr>
          <p:cNvSpPr txBox="1"/>
          <p:nvPr/>
        </p:nvSpPr>
        <p:spPr>
          <a:xfrm>
            <a:off x="1161677" y="3334755"/>
            <a:ext cx="36375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1" u="none" strike="noStrike" kern="1200" cap="none" spc="0" normalizeH="0" baseline="0" noProof="0" dirty="0">
                <a:ln>
                  <a:noFill/>
                </a:ln>
                <a:solidFill>
                  <a:srgbClr val="C00000"/>
                </a:solidFill>
                <a:effectLst/>
                <a:uLnTx/>
                <a:uFillTx/>
                <a:latin typeface="Work Sans"/>
                <a:ea typeface="+mn-ea"/>
                <a:cs typeface="+mn-cs"/>
              </a:rPr>
              <a:t>Muutosarviointi -työvälineenä</a:t>
            </a:r>
          </a:p>
        </p:txBody>
      </p:sp>
      <p:sp>
        <p:nvSpPr>
          <p:cNvPr id="15" name="Nuoli: Kaareva vasemmalle 14">
            <a:extLst>
              <a:ext uri="{FF2B5EF4-FFF2-40B4-BE49-F238E27FC236}">
                <a16:creationId xmlns:a16="http://schemas.microsoft.com/office/drawing/2014/main" id="{327AE0BC-AB9A-4862-87FD-D6B2A264577F}"/>
              </a:ext>
            </a:extLst>
          </p:cNvPr>
          <p:cNvSpPr/>
          <p:nvPr/>
        </p:nvSpPr>
        <p:spPr>
          <a:xfrm rot="5400000">
            <a:off x="7918834" y="2984544"/>
            <a:ext cx="699238" cy="2743088"/>
          </a:xfrm>
          <a:prstGeom prst="curvedLeftArrow">
            <a:avLst/>
          </a:prstGeom>
          <a:solidFill>
            <a:srgbClr val="92D050">
              <a:alpha val="40000"/>
            </a:srgbClr>
          </a:solidFill>
          <a:ln>
            <a:noFill/>
          </a:ln>
          <a:scene3d>
            <a:camera prst="isometricOffAxis2Lef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0000"/>
              </a:solidFill>
              <a:effectLst/>
              <a:uLnTx/>
              <a:uFillTx/>
              <a:latin typeface="Work Sans"/>
              <a:ea typeface="+mn-ea"/>
              <a:cs typeface="+mn-cs"/>
            </a:endParaRPr>
          </a:p>
        </p:txBody>
      </p:sp>
      <p:sp>
        <p:nvSpPr>
          <p:cNvPr id="16" name="Nuoli: Kaareva vasemmalle 15">
            <a:extLst>
              <a:ext uri="{FF2B5EF4-FFF2-40B4-BE49-F238E27FC236}">
                <a16:creationId xmlns:a16="http://schemas.microsoft.com/office/drawing/2014/main" id="{CF049D3A-A919-4656-A6C3-FF9E0222D729}"/>
              </a:ext>
            </a:extLst>
          </p:cNvPr>
          <p:cNvSpPr/>
          <p:nvPr/>
        </p:nvSpPr>
        <p:spPr>
          <a:xfrm rot="16200000">
            <a:off x="8045025" y="1645045"/>
            <a:ext cx="699238" cy="2743088"/>
          </a:xfrm>
          <a:prstGeom prst="curvedLeftArrow">
            <a:avLst/>
          </a:prstGeom>
          <a:solidFill>
            <a:srgbClr val="92D050">
              <a:alpha val="40000"/>
            </a:srgbClr>
          </a:solidFill>
          <a:ln>
            <a:noFill/>
          </a:ln>
          <a:scene3d>
            <a:camera prst="isometricOffAxis2Lef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0000"/>
              </a:solidFill>
              <a:effectLst/>
              <a:uLnTx/>
              <a:uFillTx/>
              <a:latin typeface="Work Sans"/>
              <a:ea typeface="+mn-ea"/>
              <a:cs typeface="+mn-cs"/>
            </a:endParaRPr>
          </a:p>
        </p:txBody>
      </p:sp>
      <p:sp>
        <p:nvSpPr>
          <p:cNvPr id="17" name="Tekstiruutu 16">
            <a:extLst>
              <a:ext uri="{FF2B5EF4-FFF2-40B4-BE49-F238E27FC236}">
                <a16:creationId xmlns:a16="http://schemas.microsoft.com/office/drawing/2014/main" id="{AA16D760-5ECC-4F00-9622-E538C1A492A9}"/>
              </a:ext>
            </a:extLst>
          </p:cNvPr>
          <p:cNvSpPr txBox="1"/>
          <p:nvPr/>
        </p:nvSpPr>
        <p:spPr>
          <a:xfrm>
            <a:off x="5243116" y="5732202"/>
            <a:ext cx="1048685"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prstClr val="white">
                    <a:lumMod val="50000"/>
                  </a:prstClr>
                </a:solidFill>
                <a:effectLst/>
                <a:uLnTx/>
                <a:uFillTx/>
                <a:latin typeface="Work Sans"/>
                <a:ea typeface="+mn-ea"/>
                <a:cs typeface="+mn-cs"/>
              </a:rPr>
              <a:t>harmaa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prstClr val="white">
                    <a:lumMod val="50000"/>
                  </a:prstClr>
                </a:solidFill>
                <a:effectLst/>
                <a:uLnTx/>
                <a:uFillTx/>
                <a:latin typeface="Work Sans"/>
                <a:ea typeface="+mn-ea"/>
                <a:cs typeface="+mn-cs"/>
              </a:rPr>
              <a:t>alue</a:t>
            </a:r>
          </a:p>
        </p:txBody>
      </p:sp>
    </p:spTree>
    <p:extLst>
      <p:ext uri="{BB962C8B-B14F-4D97-AF65-F5344CB8AC3E}">
        <p14:creationId xmlns:p14="http://schemas.microsoft.com/office/powerpoint/2010/main" val="240366770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Kuva 5">
            <a:extLst>
              <a:ext uri="{FF2B5EF4-FFF2-40B4-BE49-F238E27FC236}">
                <a16:creationId xmlns:a16="http://schemas.microsoft.com/office/drawing/2014/main" id="{32D505BE-2587-4FF6-A961-01EC95A82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39616" y="2708920"/>
            <a:ext cx="3731324" cy="3788729"/>
          </a:xfrm>
          <a:prstGeom prst="rect">
            <a:avLst/>
          </a:prstGeom>
        </p:spPr>
      </p:pic>
      <p:sp>
        <p:nvSpPr>
          <p:cNvPr id="4" name="Otsikko 3">
            <a:extLst>
              <a:ext uri="{FF2B5EF4-FFF2-40B4-BE49-F238E27FC236}">
                <a16:creationId xmlns:a16="http://schemas.microsoft.com/office/drawing/2014/main" id="{CD5F2610-5DA5-41B2-A03A-8691B9FD4CFA}"/>
              </a:ext>
            </a:extLst>
          </p:cNvPr>
          <p:cNvSpPr>
            <a:spLocks noGrp="1"/>
          </p:cNvSpPr>
          <p:nvPr>
            <p:ph type="title"/>
          </p:nvPr>
        </p:nvSpPr>
        <p:spPr>
          <a:xfrm>
            <a:off x="839416" y="1484783"/>
            <a:ext cx="6336704" cy="1008113"/>
          </a:xfrm>
        </p:spPr>
        <p:txBody>
          <a:bodyPr/>
          <a:lstStyle/>
          <a:p>
            <a:r>
              <a:rPr lang="fi-FI" sz="4400" i="1" dirty="0"/>
              <a:t>ylätasolla  </a:t>
            </a:r>
            <a:r>
              <a:rPr lang="fi-FI" sz="3200" b="1" i="1" dirty="0">
                <a:solidFill>
                  <a:srgbClr val="00B0F0"/>
                </a:solidFill>
              </a:rPr>
              <a:t>toimintalähtöinen tulokulma</a:t>
            </a:r>
            <a:endParaRPr lang="fi-FI" sz="4400" i="1" dirty="0">
              <a:solidFill>
                <a:srgbClr val="00B0F0"/>
              </a:solidFill>
            </a:endParaRPr>
          </a:p>
        </p:txBody>
      </p:sp>
    </p:spTree>
    <p:extLst>
      <p:ext uri="{BB962C8B-B14F-4D97-AF65-F5344CB8AC3E}">
        <p14:creationId xmlns:p14="http://schemas.microsoft.com/office/powerpoint/2010/main" val="11794253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99F7F01A-12CC-4531-BE7E-3997B528F44A}"/>
              </a:ext>
            </a:extLst>
          </p:cNvPr>
          <p:cNvSpPr/>
          <p:nvPr/>
        </p:nvSpPr>
        <p:spPr>
          <a:xfrm rot="5400000">
            <a:off x="6013886" y="4398398"/>
            <a:ext cx="551686" cy="1838728"/>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prstClr val="white"/>
                </a:solidFill>
                <a:effectLst/>
                <a:uLnTx/>
                <a:uFillTx/>
                <a:latin typeface="Work Sans"/>
                <a:ea typeface="+mn-ea"/>
                <a:cs typeface="+mn-cs"/>
              </a:rPr>
              <a:t>L</a:t>
            </a:r>
            <a:r>
              <a:rPr kumimoji="0" lang="fi-FI" sz="1200" b="0" i="0" u="none" strike="noStrike" kern="1200" cap="none" spc="0" normalizeH="0" baseline="0" noProof="0" dirty="0" err="1">
                <a:ln>
                  <a:noFill/>
                </a:ln>
                <a:solidFill>
                  <a:prstClr val="white"/>
                </a:solidFill>
                <a:effectLst/>
                <a:uLnTx/>
                <a:uFillTx/>
                <a:latin typeface="Work Sans"/>
                <a:ea typeface="+mn-ea"/>
                <a:cs typeface="+mn-cs"/>
              </a:rPr>
              <a:t>akisääteiset</a:t>
            </a:r>
            <a:r>
              <a:rPr kumimoji="0" lang="fi-FI" sz="1200" b="0" i="0" u="none" strike="noStrike" kern="1200" cap="none" spc="0" normalizeH="0" baseline="0" noProof="0" dirty="0">
                <a:ln>
                  <a:noFill/>
                </a:ln>
                <a:solidFill>
                  <a:prstClr val="white"/>
                </a:solidFill>
                <a:effectLst/>
                <a:uLnTx/>
                <a:uFillTx/>
                <a:latin typeface="Work Sans"/>
                <a:ea typeface="+mn-ea"/>
                <a:cs typeface="+mn-cs"/>
              </a:rPr>
              <a:t> tehtävät </a:t>
            </a:r>
            <a:endParaRPr kumimoji="0" lang="fi-FI" sz="1050" b="1" i="0" u="none" strike="noStrike" kern="1200" cap="none" spc="0" normalizeH="0" baseline="0" noProof="0" dirty="0">
              <a:ln>
                <a:noFill/>
              </a:ln>
              <a:solidFill>
                <a:srgbClr val="C00000"/>
              </a:solidFill>
              <a:effectLst/>
              <a:uLnTx/>
              <a:uFillTx/>
              <a:latin typeface="Work Sans"/>
              <a:ea typeface="+mn-ea"/>
              <a:cs typeface="+mn-cs"/>
            </a:endParaRPr>
          </a:p>
        </p:txBody>
      </p:sp>
      <p:sp>
        <p:nvSpPr>
          <p:cNvPr id="27" name="Title 1">
            <a:extLst>
              <a:ext uri="{FF2B5EF4-FFF2-40B4-BE49-F238E27FC236}">
                <a16:creationId xmlns:a16="http://schemas.microsoft.com/office/drawing/2014/main" id="{94EBEFA3-477B-48F4-8CDC-BD68F1D93D16}"/>
              </a:ext>
            </a:extLst>
          </p:cNvPr>
          <p:cNvSpPr txBox="1">
            <a:spLocks/>
          </p:cNvSpPr>
          <p:nvPr/>
        </p:nvSpPr>
        <p:spPr>
          <a:xfrm>
            <a:off x="263351" y="188640"/>
            <a:ext cx="11736347" cy="57606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1" u="none" strike="noStrike" kern="1200" cap="none" spc="0" normalizeH="0" baseline="0" noProof="0" dirty="0" err="1">
                <a:ln>
                  <a:noFill/>
                </a:ln>
                <a:solidFill>
                  <a:srgbClr val="923468"/>
                </a:solidFill>
                <a:effectLst/>
                <a:uLnTx/>
                <a:uFillTx/>
                <a:latin typeface="Work Sans ExtraBold" panose="00000900000000000000" pitchFamily="2" charset="0"/>
                <a:ea typeface="+mj-ea"/>
                <a:cs typeface="+mj-cs"/>
              </a:rPr>
              <a:t>Ylätasolla</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a:t>
            </a:r>
            <a:r>
              <a:rPr kumimoji="0" lang="en-US" sz="3200" b="0" i="1" u="none" strike="noStrike" kern="1200" cap="none" spc="0" normalizeH="0" baseline="0" noProof="0" dirty="0" err="1">
                <a:ln>
                  <a:noFill/>
                </a:ln>
                <a:solidFill>
                  <a:srgbClr val="923468"/>
                </a:solidFill>
                <a:effectLst/>
                <a:uLnTx/>
                <a:uFillTx/>
                <a:latin typeface="Work Sans ExtraBold" panose="00000900000000000000" pitchFamily="2" charset="0"/>
                <a:ea typeface="+mj-ea"/>
                <a:cs typeface="+mj-cs"/>
              </a:rPr>
              <a:t>tarkasteluna</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 </a:t>
            </a:r>
            <a:r>
              <a:rPr kumimoji="0" lang="en-US" sz="32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Kunta-A </a:t>
            </a:r>
            <a:r>
              <a:rPr kumimoji="0" lang="en-US" sz="24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a:t>
            </a:r>
            <a:r>
              <a:rPr kumimoji="0" lang="en-US" sz="2400" b="0" i="1" u="none" strike="noStrike" kern="1200" cap="none" spc="0" normalizeH="0" baseline="0" noProof="0" dirty="0" err="1">
                <a:ln>
                  <a:noFill/>
                </a:ln>
                <a:solidFill>
                  <a:srgbClr val="00B0F0"/>
                </a:solidFill>
                <a:effectLst/>
                <a:uLnTx/>
                <a:uFillTx/>
                <a:latin typeface="Work Sans ExtraBold" panose="00000900000000000000" pitchFamily="2" charset="0"/>
                <a:ea typeface="+mj-ea"/>
                <a:cs typeface="+mj-cs"/>
              </a:rPr>
              <a:t>asemoituminen</a:t>
            </a:r>
            <a:r>
              <a:rPr kumimoji="0" lang="en-US" sz="24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   [1/2]</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a:t>
            </a:r>
          </a:p>
        </p:txBody>
      </p:sp>
      <p:pic>
        <p:nvPicPr>
          <p:cNvPr id="3" name="Kuva 2">
            <a:extLst>
              <a:ext uri="{FF2B5EF4-FFF2-40B4-BE49-F238E27FC236}">
                <a16:creationId xmlns:a16="http://schemas.microsoft.com/office/drawing/2014/main" id="{ED953473-45C2-4D23-9DD9-91F50AD4A05E}"/>
              </a:ext>
            </a:extLst>
          </p:cNvPr>
          <p:cNvPicPr>
            <a:picLocks noChangeAspect="1"/>
          </p:cNvPicPr>
          <p:nvPr/>
        </p:nvPicPr>
        <p:blipFill>
          <a:blip r:embed="rId3"/>
          <a:stretch>
            <a:fillRect/>
          </a:stretch>
        </p:blipFill>
        <p:spPr>
          <a:xfrm>
            <a:off x="395305" y="2208129"/>
            <a:ext cx="3625167" cy="2881701"/>
          </a:xfrm>
          <a:prstGeom prst="rect">
            <a:avLst/>
          </a:prstGeom>
        </p:spPr>
      </p:pic>
      <p:sp>
        <p:nvSpPr>
          <p:cNvPr id="9" name="Suorakulmio: Pyöristetyt kulmat 8">
            <a:extLst>
              <a:ext uri="{FF2B5EF4-FFF2-40B4-BE49-F238E27FC236}">
                <a16:creationId xmlns:a16="http://schemas.microsoft.com/office/drawing/2014/main" id="{19AEE495-5BED-4B32-B475-BB59C8D40B34}"/>
              </a:ext>
            </a:extLst>
          </p:cNvPr>
          <p:cNvSpPr/>
          <p:nvPr/>
        </p:nvSpPr>
        <p:spPr>
          <a:xfrm>
            <a:off x="280036" y="1992104"/>
            <a:ext cx="3816424" cy="3312369"/>
          </a:xfrm>
          <a:prstGeom prst="roundRect">
            <a:avLst/>
          </a:prstGeom>
          <a:noFill/>
          <a:ln w="19050">
            <a:solidFill>
              <a:srgbClr val="0070C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46" name="Nuoli: Lovi oikealla 45">
            <a:extLst>
              <a:ext uri="{FF2B5EF4-FFF2-40B4-BE49-F238E27FC236}">
                <a16:creationId xmlns:a16="http://schemas.microsoft.com/office/drawing/2014/main" id="{FE2969BC-F142-484B-9B1C-FDDF68E04951}"/>
              </a:ext>
            </a:extLst>
          </p:cNvPr>
          <p:cNvSpPr/>
          <p:nvPr/>
        </p:nvSpPr>
        <p:spPr>
          <a:xfrm rot="5400000">
            <a:off x="1918218" y="643907"/>
            <a:ext cx="540060" cy="2212476"/>
          </a:xfrm>
          <a:prstGeom prst="notchedRightArrow">
            <a:avLst/>
          </a:prstGeom>
          <a:solidFill>
            <a:schemeClr val="bg1">
              <a:lumMod val="50000"/>
            </a:schemeClr>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15" name="Tekstiruutu 14">
            <a:extLst>
              <a:ext uri="{FF2B5EF4-FFF2-40B4-BE49-F238E27FC236}">
                <a16:creationId xmlns:a16="http://schemas.microsoft.com/office/drawing/2014/main" id="{B3D3B194-DC98-43AD-9F76-52E81D36F32D}"/>
              </a:ext>
            </a:extLst>
          </p:cNvPr>
          <p:cNvSpPr txBox="1"/>
          <p:nvPr/>
        </p:nvSpPr>
        <p:spPr>
          <a:xfrm>
            <a:off x="495795" y="1015162"/>
            <a:ext cx="3600665"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srgbClr val="0070C0"/>
                </a:solidFill>
                <a:effectLst/>
                <a:uLnTx/>
                <a:uFillTx/>
                <a:latin typeface="Work Sans"/>
                <a:ea typeface="+mn-ea"/>
                <a:cs typeface="+mn-cs"/>
              </a:rPr>
              <a:t>Kunnan tehtävät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srgbClr val="0070C0"/>
                </a:solidFill>
                <a:effectLst/>
                <a:uLnTx/>
                <a:uFillTx/>
                <a:latin typeface="Work Sans"/>
                <a:ea typeface="+mn-ea"/>
                <a:cs typeface="+mn-cs"/>
              </a:rPr>
              <a:t>(lakisääteiset – olemassa oleva säädöspohja)</a:t>
            </a:r>
          </a:p>
        </p:txBody>
      </p:sp>
      <p:sp>
        <p:nvSpPr>
          <p:cNvPr id="49" name="Suorakulmio: Pyöristetyt kulmat 48">
            <a:extLst>
              <a:ext uri="{FF2B5EF4-FFF2-40B4-BE49-F238E27FC236}">
                <a16:creationId xmlns:a16="http://schemas.microsoft.com/office/drawing/2014/main" id="{0FE1FA55-80AB-45E1-A86B-49D21D150A19}"/>
              </a:ext>
            </a:extLst>
          </p:cNvPr>
          <p:cNvSpPr/>
          <p:nvPr/>
        </p:nvSpPr>
        <p:spPr>
          <a:xfrm>
            <a:off x="5252340" y="4761292"/>
            <a:ext cx="2056185" cy="1863231"/>
          </a:xfrm>
          <a:prstGeom prst="roundRect">
            <a:avLst/>
          </a:prstGeom>
          <a:noFill/>
          <a:ln w="19050">
            <a:solidFill>
              <a:srgbClr val="0070C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50" name="Nuoli: Lovi oikealla 49">
            <a:extLst>
              <a:ext uri="{FF2B5EF4-FFF2-40B4-BE49-F238E27FC236}">
                <a16:creationId xmlns:a16="http://schemas.microsoft.com/office/drawing/2014/main" id="{E27C8939-8649-4167-986B-47D8FF5A6D07}"/>
              </a:ext>
            </a:extLst>
          </p:cNvPr>
          <p:cNvSpPr/>
          <p:nvPr/>
        </p:nvSpPr>
        <p:spPr>
          <a:xfrm rot="5400000">
            <a:off x="6093487" y="3709481"/>
            <a:ext cx="375443" cy="1606198"/>
          </a:xfrm>
          <a:prstGeom prst="notchedRightArrow">
            <a:avLst/>
          </a:prstGeom>
          <a:solidFill>
            <a:schemeClr val="bg1">
              <a:lumMod val="50000"/>
            </a:schemeClr>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51" name="Tekstiruutu 50">
            <a:extLst>
              <a:ext uri="{FF2B5EF4-FFF2-40B4-BE49-F238E27FC236}">
                <a16:creationId xmlns:a16="http://schemas.microsoft.com/office/drawing/2014/main" id="{201EFE65-39D2-4C09-BF40-8FDD9E9065B5}"/>
              </a:ext>
            </a:extLst>
          </p:cNvPr>
          <p:cNvSpPr txBox="1"/>
          <p:nvPr/>
        </p:nvSpPr>
        <p:spPr>
          <a:xfrm>
            <a:off x="4491874" y="3772109"/>
            <a:ext cx="3793026"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srgbClr val="923468"/>
                </a:solidFill>
                <a:effectLst/>
                <a:uLnTx/>
                <a:uFillTx/>
                <a:latin typeface="Work Sans"/>
                <a:ea typeface="+mn-ea"/>
                <a:cs typeface="+mn-cs"/>
              </a:rPr>
              <a:t>Kunnan uusi (uudet) tehtävä(t)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srgbClr val="923468"/>
                </a:solidFill>
                <a:effectLst/>
                <a:uLnTx/>
                <a:uFillTx/>
                <a:latin typeface="Work Sans"/>
                <a:ea typeface="+mn-ea"/>
                <a:cs typeface="+mn-cs"/>
              </a:rPr>
              <a:t>(TE-palveluiden siirto kuntiin)</a:t>
            </a:r>
          </a:p>
        </p:txBody>
      </p:sp>
      <p:sp>
        <p:nvSpPr>
          <p:cNvPr id="16" name="Ellipsi 15">
            <a:extLst>
              <a:ext uri="{FF2B5EF4-FFF2-40B4-BE49-F238E27FC236}">
                <a16:creationId xmlns:a16="http://schemas.microsoft.com/office/drawing/2014/main" id="{CFB9A1DB-84C4-4E39-B8D7-6AAE1475F1AF}"/>
              </a:ext>
            </a:extLst>
          </p:cNvPr>
          <p:cNvSpPr/>
          <p:nvPr/>
        </p:nvSpPr>
        <p:spPr>
          <a:xfrm>
            <a:off x="85643" y="1897415"/>
            <a:ext cx="504056" cy="504056"/>
          </a:xfrm>
          <a:prstGeom prst="ellipse">
            <a:avLst/>
          </a:prstGeom>
          <a:solidFill>
            <a:schemeClr val="bg1">
              <a:lumMod val="50000"/>
            </a:schemeClr>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prstClr val="white"/>
                </a:solidFill>
                <a:effectLst/>
                <a:uLnTx/>
                <a:uFillTx/>
                <a:latin typeface="Work Sans"/>
                <a:ea typeface="+mn-ea"/>
                <a:cs typeface="+mn-cs"/>
              </a:rPr>
              <a:t>1</a:t>
            </a:r>
          </a:p>
        </p:txBody>
      </p:sp>
      <p:sp>
        <p:nvSpPr>
          <p:cNvPr id="52" name="Ellipsi 51">
            <a:extLst>
              <a:ext uri="{FF2B5EF4-FFF2-40B4-BE49-F238E27FC236}">
                <a16:creationId xmlns:a16="http://schemas.microsoft.com/office/drawing/2014/main" id="{FFBC3173-AE97-4C82-B38A-774463892B92}"/>
              </a:ext>
            </a:extLst>
          </p:cNvPr>
          <p:cNvSpPr/>
          <p:nvPr/>
        </p:nvSpPr>
        <p:spPr>
          <a:xfrm>
            <a:off x="4830273" y="4576187"/>
            <a:ext cx="504056" cy="504056"/>
          </a:xfrm>
          <a:prstGeom prst="ellipse">
            <a:avLst/>
          </a:prstGeom>
          <a:solidFill>
            <a:schemeClr val="bg1">
              <a:lumMod val="50000"/>
            </a:schemeClr>
          </a:solidFill>
          <a:ln>
            <a:solidFill>
              <a:srgbClr val="923468"/>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prstClr val="white"/>
                </a:solidFill>
                <a:effectLst/>
                <a:uLnTx/>
                <a:uFillTx/>
                <a:latin typeface="Work Sans"/>
                <a:ea typeface="+mn-ea"/>
                <a:cs typeface="+mn-cs"/>
              </a:rPr>
              <a:t>2</a:t>
            </a:r>
          </a:p>
        </p:txBody>
      </p:sp>
      <p:sp>
        <p:nvSpPr>
          <p:cNvPr id="17" name="Oikea aaltosulje 16">
            <a:extLst>
              <a:ext uri="{FF2B5EF4-FFF2-40B4-BE49-F238E27FC236}">
                <a16:creationId xmlns:a16="http://schemas.microsoft.com/office/drawing/2014/main" id="{3FE3F0D0-A6CE-439A-BC1D-68A0D2E81158}"/>
              </a:ext>
            </a:extLst>
          </p:cNvPr>
          <p:cNvSpPr/>
          <p:nvPr/>
        </p:nvSpPr>
        <p:spPr>
          <a:xfrm>
            <a:off x="8078265" y="832788"/>
            <a:ext cx="1199037" cy="5832648"/>
          </a:xfrm>
          <a:prstGeom prst="rightBrace">
            <a:avLst/>
          </a:prstGeom>
          <a:ln w="19050">
            <a:solidFill>
              <a:schemeClr val="accent3"/>
            </a:solidFill>
            <a:prstDash val="lgDash"/>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0000"/>
              </a:solidFill>
              <a:effectLst/>
              <a:uLnTx/>
              <a:uFillTx/>
              <a:latin typeface="Work Sans"/>
              <a:ea typeface="+mn-ea"/>
              <a:cs typeface="+mn-cs"/>
            </a:endParaRPr>
          </a:p>
        </p:txBody>
      </p:sp>
      <p:sp>
        <p:nvSpPr>
          <p:cNvPr id="25" name="Tekstiruutu 24">
            <a:extLst>
              <a:ext uri="{FF2B5EF4-FFF2-40B4-BE49-F238E27FC236}">
                <a16:creationId xmlns:a16="http://schemas.microsoft.com/office/drawing/2014/main" id="{04DFB514-92C8-4324-9A8E-7AFED86A584E}"/>
              </a:ext>
            </a:extLst>
          </p:cNvPr>
          <p:cNvSpPr txBox="1"/>
          <p:nvPr/>
        </p:nvSpPr>
        <p:spPr>
          <a:xfrm>
            <a:off x="9377536" y="2628746"/>
            <a:ext cx="2305439" cy="73866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Kunnan toiminnan ja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toiminnan kehittämisen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kannalta</a:t>
            </a:r>
          </a:p>
        </p:txBody>
      </p:sp>
      <p:sp>
        <p:nvSpPr>
          <p:cNvPr id="55" name="Tekstiruutu 54">
            <a:extLst>
              <a:ext uri="{FF2B5EF4-FFF2-40B4-BE49-F238E27FC236}">
                <a16:creationId xmlns:a16="http://schemas.microsoft.com/office/drawing/2014/main" id="{9AE8F54D-AAE4-4A09-A281-018F060D8899}"/>
              </a:ext>
            </a:extLst>
          </p:cNvPr>
          <p:cNvSpPr txBox="1"/>
          <p:nvPr/>
        </p:nvSpPr>
        <p:spPr>
          <a:xfrm>
            <a:off x="9440780" y="4086656"/>
            <a:ext cx="2136987" cy="123110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kumimoji="0" lang="fi-FI" sz="1200" b="1" i="0" u="none" strike="noStrike" kern="1200" cap="none" spc="0" normalizeH="0" baseline="0" noProof="0" dirty="0">
                <a:ln>
                  <a:noFill/>
                </a:ln>
                <a:solidFill>
                  <a:srgbClr val="0070C0"/>
                </a:solidFill>
                <a:effectLst/>
                <a:uLnTx/>
                <a:uFillTx/>
                <a:latin typeface="Work Sans"/>
                <a:ea typeface="+mn-ea"/>
                <a:cs typeface="+mn-cs"/>
              </a:rPr>
              <a:t>tekijöitten summa</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kumimoji="0" lang="fi-FI" sz="1200" b="1" i="0" u="none" strike="noStrike" kern="1200" cap="none" spc="0" normalizeH="0" baseline="0" noProof="0" dirty="0">
                <a:ln>
                  <a:noFill/>
                </a:ln>
                <a:solidFill>
                  <a:srgbClr val="0070C0"/>
                </a:solidFill>
                <a:effectLst/>
                <a:uLnTx/>
                <a:uFillTx/>
                <a:latin typeface="Work Sans"/>
                <a:ea typeface="+mn-ea"/>
                <a:cs typeface="+mn-cs"/>
              </a:rPr>
              <a:t>vähemmän kuin tekijöitten summa</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kumimoji="0" lang="fi-FI" sz="1200" b="1" i="0" u="none" strike="noStrike" kern="1200" cap="none" spc="0" normalizeH="0" baseline="0" noProof="0" dirty="0">
                <a:ln>
                  <a:noFill/>
                </a:ln>
                <a:solidFill>
                  <a:srgbClr val="0070C0"/>
                </a:solidFill>
                <a:effectLst/>
                <a:uLnTx/>
                <a:uFillTx/>
                <a:latin typeface="Work Sans"/>
                <a:ea typeface="+mn-ea"/>
                <a:cs typeface="+mn-cs"/>
              </a:rPr>
              <a:t>enemmän kuin tekijöitten summa</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1200" cap="none" spc="0" normalizeH="0" baseline="0" noProof="0" dirty="0">
              <a:ln>
                <a:noFill/>
              </a:ln>
              <a:solidFill>
                <a:srgbClr val="0070C0"/>
              </a:solidFill>
              <a:effectLst/>
              <a:uLnTx/>
              <a:uFillTx/>
              <a:latin typeface="Work Sans"/>
              <a:ea typeface="+mn-ea"/>
              <a:cs typeface="+mn-cs"/>
            </a:endParaRPr>
          </a:p>
        </p:txBody>
      </p:sp>
      <p:sp>
        <p:nvSpPr>
          <p:cNvPr id="56" name="Suorakulmio 55">
            <a:extLst>
              <a:ext uri="{FF2B5EF4-FFF2-40B4-BE49-F238E27FC236}">
                <a16:creationId xmlns:a16="http://schemas.microsoft.com/office/drawing/2014/main" id="{02F7E3E7-D7E6-4F7B-A2C4-56FF4DC46644}"/>
              </a:ext>
            </a:extLst>
          </p:cNvPr>
          <p:cNvSpPr/>
          <p:nvPr/>
        </p:nvSpPr>
        <p:spPr>
          <a:xfrm rot="5400000">
            <a:off x="6982452" y="2152899"/>
            <a:ext cx="685405" cy="1838728"/>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prstClr val="white"/>
                </a:solidFill>
                <a:effectLst/>
                <a:uLnTx/>
                <a:uFillTx/>
                <a:latin typeface="Work Sans"/>
                <a:ea typeface="+mn-ea"/>
                <a:cs typeface="+mn-cs"/>
              </a:rPr>
              <a:t>Tiedonanto velvoitteet ja tiedonsaanti oikeudet</a:t>
            </a:r>
          </a:p>
        </p:txBody>
      </p:sp>
      <p:sp>
        <p:nvSpPr>
          <p:cNvPr id="57" name="Suorakulmio 56">
            <a:extLst>
              <a:ext uri="{FF2B5EF4-FFF2-40B4-BE49-F238E27FC236}">
                <a16:creationId xmlns:a16="http://schemas.microsoft.com/office/drawing/2014/main" id="{00820876-BE12-4BE4-ADA6-32257B304054}"/>
              </a:ext>
            </a:extLst>
          </p:cNvPr>
          <p:cNvSpPr/>
          <p:nvPr/>
        </p:nvSpPr>
        <p:spPr>
          <a:xfrm rot="5400000">
            <a:off x="7049685" y="1457585"/>
            <a:ext cx="553999" cy="1735684"/>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prstClr val="white"/>
                </a:solidFill>
                <a:effectLst/>
                <a:uLnTx/>
                <a:uFillTx/>
                <a:latin typeface="Work Sans"/>
                <a:ea typeface="+mn-ea"/>
                <a:cs typeface="+mn-cs"/>
              </a:rPr>
              <a:t>Kuntien palveluita täydentävät tehtävät </a:t>
            </a:r>
            <a:endParaRPr kumimoji="0" lang="fi-FI" sz="1050" b="1" i="0" u="none" strike="noStrike" kern="1200" cap="none" spc="0" normalizeH="0" baseline="0" noProof="0" dirty="0">
              <a:ln>
                <a:noFill/>
              </a:ln>
              <a:solidFill>
                <a:srgbClr val="C00000"/>
              </a:solidFill>
              <a:effectLst/>
              <a:uLnTx/>
              <a:uFillTx/>
              <a:latin typeface="Work Sans"/>
              <a:ea typeface="+mn-ea"/>
              <a:cs typeface="+mn-cs"/>
            </a:endParaRPr>
          </a:p>
        </p:txBody>
      </p:sp>
      <p:sp>
        <p:nvSpPr>
          <p:cNvPr id="58" name="Suorakulmio: Pyöristetyt kulmat 57">
            <a:extLst>
              <a:ext uri="{FF2B5EF4-FFF2-40B4-BE49-F238E27FC236}">
                <a16:creationId xmlns:a16="http://schemas.microsoft.com/office/drawing/2014/main" id="{881609D8-A4AF-40EA-A20C-6EFEA28E282E}"/>
              </a:ext>
            </a:extLst>
          </p:cNvPr>
          <p:cNvSpPr/>
          <p:nvPr/>
        </p:nvSpPr>
        <p:spPr>
          <a:xfrm>
            <a:off x="6229622" y="1838190"/>
            <a:ext cx="2167472" cy="1723096"/>
          </a:xfrm>
          <a:prstGeom prst="roundRect">
            <a:avLst/>
          </a:prstGeom>
          <a:noFill/>
          <a:ln w="1905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59" name="Nuoli: Lovi oikealla 58">
            <a:extLst>
              <a:ext uri="{FF2B5EF4-FFF2-40B4-BE49-F238E27FC236}">
                <a16:creationId xmlns:a16="http://schemas.microsoft.com/office/drawing/2014/main" id="{879D1697-C3F4-4476-ADD3-FED319E73E9F}"/>
              </a:ext>
            </a:extLst>
          </p:cNvPr>
          <p:cNvSpPr/>
          <p:nvPr/>
        </p:nvSpPr>
        <p:spPr>
          <a:xfrm rot="5400000">
            <a:off x="7125636" y="844356"/>
            <a:ext cx="375443" cy="1606198"/>
          </a:xfrm>
          <a:prstGeom prst="notchedRightArrow">
            <a:avLst/>
          </a:prstGeom>
          <a:solidFill>
            <a:schemeClr val="bg1">
              <a:lumMod val="50000"/>
            </a:schemeClr>
          </a:solid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60" name="Ellipsi 59">
            <a:extLst>
              <a:ext uri="{FF2B5EF4-FFF2-40B4-BE49-F238E27FC236}">
                <a16:creationId xmlns:a16="http://schemas.microsoft.com/office/drawing/2014/main" id="{C82A2F83-0F8F-43A9-9304-361D4CE58D19}"/>
              </a:ext>
            </a:extLst>
          </p:cNvPr>
          <p:cNvSpPr/>
          <p:nvPr/>
        </p:nvSpPr>
        <p:spPr>
          <a:xfrm>
            <a:off x="5869322" y="1720570"/>
            <a:ext cx="504056" cy="504056"/>
          </a:xfrm>
          <a:prstGeom prst="ellipse">
            <a:avLst/>
          </a:prstGeom>
          <a:solidFill>
            <a:schemeClr val="bg1">
              <a:lumMod val="50000"/>
            </a:schemeClr>
          </a:solidFill>
          <a:ln>
            <a:solidFill>
              <a:srgbClr val="00B05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prstClr val="white"/>
                </a:solidFill>
                <a:effectLst/>
                <a:uLnTx/>
                <a:uFillTx/>
                <a:latin typeface="Work Sans"/>
                <a:ea typeface="+mn-ea"/>
                <a:cs typeface="+mn-cs"/>
              </a:rPr>
              <a:t>3</a:t>
            </a:r>
          </a:p>
        </p:txBody>
      </p:sp>
      <p:sp>
        <p:nvSpPr>
          <p:cNvPr id="61" name="Tekstiruutu 60">
            <a:extLst>
              <a:ext uri="{FF2B5EF4-FFF2-40B4-BE49-F238E27FC236}">
                <a16:creationId xmlns:a16="http://schemas.microsoft.com/office/drawing/2014/main" id="{C3B0551A-8EE2-4695-BD12-4FB1C82C412B}"/>
              </a:ext>
            </a:extLst>
          </p:cNvPr>
          <p:cNvSpPr txBox="1"/>
          <p:nvPr/>
        </p:nvSpPr>
        <p:spPr>
          <a:xfrm>
            <a:off x="5924015" y="992510"/>
            <a:ext cx="2836033"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dirty="0">
                <a:ln>
                  <a:noFill/>
                </a:ln>
                <a:solidFill>
                  <a:srgbClr val="0070C0"/>
                </a:solidFill>
                <a:effectLst/>
                <a:uLnTx/>
                <a:uFillTx/>
                <a:latin typeface="Work Sans"/>
                <a:ea typeface="+mn-ea"/>
                <a:cs typeface="+mn-cs"/>
              </a:rPr>
              <a:t>Kunnan määrittelemät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srgbClr val="0070C0"/>
                </a:solidFill>
                <a:effectLst/>
                <a:uLnTx/>
                <a:uFillTx/>
                <a:latin typeface="Work Sans"/>
                <a:ea typeface="+mn-ea"/>
                <a:cs typeface="+mn-cs"/>
              </a:rPr>
              <a:t>(omaehtoiset)</a:t>
            </a:r>
          </a:p>
        </p:txBody>
      </p:sp>
      <p:sp>
        <p:nvSpPr>
          <p:cNvPr id="62" name="Suorakulmio 61">
            <a:extLst>
              <a:ext uri="{FF2B5EF4-FFF2-40B4-BE49-F238E27FC236}">
                <a16:creationId xmlns:a16="http://schemas.microsoft.com/office/drawing/2014/main" id="{3A6F3C7D-CA66-4465-AB05-D05A16583B57}"/>
              </a:ext>
            </a:extLst>
          </p:cNvPr>
          <p:cNvSpPr/>
          <p:nvPr/>
        </p:nvSpPr>
        <p:spPr>
          <a:xfrm rot="5400000">
            <a:off x="5931587" y="5119486"/>
            <a:ext cx="685405" cy="1838728"/>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prstClr val="white"/>
                </a:solidFill>
                <a:effectLst/>
                <a:uLnTx/>
                <a:uFillTx/>
                <a:latin typeface="Work Sans"/>
                <a:ea typeface="+mn-ea"/>
                <a:cs typeface="+mn-cs"/>
              </a:rPr>
              <a:t>Tiedonanto velvoitteet ja tiedonsaanti oikeudet</a:t>
            </a:r>
          </a:p>
        </p:txBody>
      </p:sp>
      <p:pic>
        <p:nvPicPr>
          <p:cNvPr id="26" name="Kuva 25">
            <a:extLst>
              <a:ext uri="{FF2B5EF4-FFF2-40B4-BE49-F238E27FC236}">
                <a16:creationId xmlns:a16="http://schemas.microsoft.com/office/drawing/2014/main" id="{EF999633-8545-44B3-AB43-751B2EA47BA7}"/>
              </a:ext>
            </a:extLst>
          </p:cNvPr>
          <p:cNvPicPr>
            <a:picLocks noChangeAspect="1"/>
          </p:cNvPicPr>
          <p:nvPr/>
        </p:nvPicPr>
        <p:blipFill>
          <a:blip r:embed="rId4"/>
          <a:stretch>
            <a:fillRect/>
          </a:stretch>
        </p:blipFill>
        <p:spPr>
          <a:xfrm>
            <a:off x="9277302" y="3229627"/>
            <a:ext cx="2590462" cy="837321"/>
          </a:xfrm>
          <a:prstGeom prst="rect">
            <a:avLst/>
          </a:prstGeom>
        </p:spPr>
      </p:pic>
    </p:spTree>
    <p:extLst>
      <p:ext uri="{BB962C8B-B14F-4D97-AF65-F5344CB8AC3E}">
        <p14:creationId xmlns:p14="http://schemas.microsoft.com/office/powerpoint/2010/main" val="39565401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kstiruutu 6">
            <a:extLst>
              <a:ext uri="{FF2B5EF4-FFF2-40B4-BE49-F238E27FC236}">
                <a16:creationId xmlns:a16="http://schemas.microsoft.com/office/drawing/2014/main" id="{11E83524-2216-4342-9ED8-B8346CCDE4B9}"/>
              </a:ext>
            </a:extLst>
          </p:cNvPr>
          <p:cNvSpPr txBox="1"/>
          <p:nvPr/>
        </p:nvSpPr>
        <p:spPr>
          <a:xfrm>
            <a:off x="1847528" y="5828226"/>
            <a:ext cx="3459601" cy="523220"/>
          </a:xfrm>
          <a:prstGeom prst="rect">
            <a:avLst/>
          </a:prstGeom>
          <a:solidFill>
            <a:schemeClr val="bg1">
              <a:lumMod val="95000"/>
            </a:schemeClr>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Tietoaineistojen ja tietojärjestelmien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dirty="0">
                <a:ln>
                  <a:noFill/>
                </a:ln>
                <a:solidFill>
                  <a:srgbClr val="0070C0"/>
                </a:solidFill>
                <a:effectLst/>
                <a:uLnTx/>
                <a:uFillTx/>
                <a:latin typeface="Work Sans"/>
                <a:ea typeface="+mn-ea"/>
                <a:cs typeface="+mn-cs"/>
              </a:rPr>
              <a:t>tietoturvallisuus (</a:t>
            </a:r>
            <a:r>
              <a:rPr kumimoji="0" lang="fi-FI" sz="1400" b="1" i="0" u="none" strike="noStrike" kern="1200" cap="none" spc="0" normalizeH="0" baseline="0" noProof="0" dirty="0" err="1">
                <a:ln>
                  <a:noFill/>
                </a:ln>
                <a:solidFill>
                  <a:srgbClr val="0070C0"/>
                </a:solidFill>
                <a:effectLst/>
                <a:uLnTx/>
                <a:uFillTx/>
                <a:latin typeface="Work Sans"/>
                <a:ea typeface="+mn-ea"/>
                <a:cs typeface="+mn-cs"/>
              </a:rPr>
              <a:t>TiHL</a:t>
            </a:r>
            <a:r>
              <a:rPr kumimoji="0" lang="fi-FI" sz="1400" b="1" i="0" u="none" strike="noStrike" kern="1200" cap="none" spc="0" normalizeH="0" baseline="0" noProof="0" dirty="0">
                <a:ln>
                  <a:noFill/>
                </a:ln>
                <a:solidFill>
                  <a:srgbClr val="0070C0"/>
                </a:solidFill>
                <a:effectLst/>
                <a:uLnTx/>
                <a:uFillTx/>
                <a:latin typeface="Work Sans"/>
                <a:ea typeface="+mn-ea"/>
                <a:cs typeface="+mn-cs"/>
              </a:rPr>
              <a:t>)</a:t>
            </a:r>
          </a:p>
        </p:txBody>
      </p:sp>
      <p:sp>
        <p:nvSpPr>
          <p:cNvPr id="9" name="Kuvaselite: Taipunut viiva, reuna ja korostuspalkki 8">
            <a:extLst>
              <a:ext uri="{FF2B5EF4-FFF2-40B4-BE49-F238E27FC236}">
                <a16:creationId xmlns:a16="http://schemas.microsoft.com/office/drawing/2014/main" id="{79FBEE6B-D338-419B-95D6-E96A1CCE310D}"/>
              </a:ext>
            </a:extLst>
          </p:cNvPr>
          <p:cNvSpPr/>
          <p:nvPr/>
        </p:nvSpPr>
        <p:spPr>
          <a:xfrm>
            <a:off x="6346611" y="4005063"/>
            <a:ext cx="5804326" cy="2736305"/>
          </a:xfrm>
          <a:prstGeom prst="accentBorderCallout2">
            <a:avLst>
              <a:gd name="adj1" fmla="val 59046"/>
              <a:gd name="adj2" fmla="val -1272"/>
              <a:gd name="adj3" fmla="val 59248"/>
              <a:gd name="adj4" fmla="val -9797"/>
              <a:gd name="adj5" fmla="val 78481"/>
              <a:gd name="adj6" fmla="val -19281"/>
            </a:avLst>
          </a:prstGeom>
          <a:noFill/>
          <a:ln w="28575">
            <a:solidFill>
              <a:srgbClr val="0070C0"/>
            </a:solidFill>
            <a:prstDash val="sysDash"/>
            <a:headEnd type="oval"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30" name="Suorakulmio: Pyöristetyt kulmat 29">
            <a:extLst>
              <a:ext uri="{FF2B5EF4-FFF2-40B4-BE49-F238E27FC236}">
                <a16:creationId xmlns:a16="http://schemas.microsoft.com/office/drawing/2014/main" id="{7BC01D85-CC49-4CBB-B461-7C66F4176CFE}"/>
              </a:ext>
            </a:extLst>
          </p:cNvPr>
          <p:cNvSpPr/>
          <p:nvPr/>
        </p:nvSpPr>
        <p:spPr>
          <a:xfrm>
            <a:off x="252476" y="943213"/>
            <a:ext cx="5879048" cy="4025679"/>
          </a:xfrm>
          <a:prstGeom prst="roundRect">
            <a:avLst/>
          </a:prstGeom>
          <a:noFill/>
          <a:ln w="1905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Work Sans"/>
              <a:ea typeface="+mn-ea"/>
              <a:cs typeface="+mn-cs"/>
            </a:endParaRPr>
          </a:p>
        </p:txBody>
      </p:sp>
      <p:sp>
        <p:nvSpPr>
          <p:cNvPr id="4" name="Dian numeron paikkamerkki 3"/>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
        <p:nvSpPr>
          <p:cNvPr id="27" name="Title 1">
            <a:extLst>
              <a:ext uri="{FF2B5EF4-FFF2-40B4-BE49-F238E27FC236}">
                <a16:creationId xmlns:a16="http://schemas.microsoft.com/office/drawing/2014/main" id="{94EBEFA3-477B-48F4-8CDC-BD68F1D93D16}"/>
              </a:ext>
            </a:extLst>
          </p:cNvPr>
          <p:cNvSpPr txBox="1">
            <a:spLocks/>
          </p:cNvSpPr>
          <p:nvPr/>
        </p:nvSpPr>
        <p:spPr>
          <a:xfrm>
            <a:off x="263351" y="188640"/>
            <a:ext cx="11736347" cy="57606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1" u="none" strike="noStrike" kern="1200" cap="none" spc="0" normalizeH="0" baseline="0" noProof="0" dirty="0" err="1">
                <a:ln>
                  <a:noFill/>
                </a:ln>
                <a:solidFill>
                  <a:srgbClr val="923468"/>
                </a:solidFill>
                <a:effectLst/>
                <a:uLnTx/>
                <a:uFillTx/>
                <a:latin typeface="Work Sans ExtraBold" panose="00000900000000000000" pitchFamily="2" charset="0"/>
                <a:ea typeface="+mj-ea"/>
                <a:cs typeface="+mj-cs"/>
              </a:rPr>
              <a:t>Ylätasolla</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a:t>
            </a:r>
            <a:r>
              <a:rPr kumimoji="0" lang="en-US" sz="3200" b="0" i="1" u="none" strike="noStrike" kern="1200" cap="none" spc="0" normalizeH="0" baseline="0" noProof="0" dirty="0" err="1">
                <a:ln>
                  <a:noFill/>
                </a:ln>
                <a:solidFill>
                  <a:srgbClr val="923468"/>
                </a:solidFill>
                <a:effectLst/>
                <a:uLnTx/>
                <a:uFillTx/>
                <a:latin typeface="Work Sans ExtraBold" panose="00000900000000000000" pitchFamily="2" charset="0"/>
                <a:ea typeface="+mj-ea"/>
                <a:cs typeface="+mj-cs"/>
              </a:rPr>
              <a:t>tarkasteluna</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 </a:t>
            </a:r>
            <a:r>
              <a:rPr kumimoji="0" lang="en-US" sz="32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Kunta-A </a:t>
            </a:r>
            <a:r>
              <a:rPr kumimoji="0" lang="en-US" sz="24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a:t>
            </a:r>
            <a:r>
              <a:rPr kumimoji="0" lang="en-US" sz="2400" b="0" i="1" u="none" strike="noStrike" kern="1200" cap="none" spc="0" normalizeH="0" baseline="0" noProof="0" dirty="0" err="1">
                <a:ln>
                  <a:noFill/>
                </a:ln>
                <a:solidFill>
                  <a:srgbClr val="00B0F0"/>
                </a:solidFill>
                <a:effectLst/>
                <a:uLnTx/>
                <a:uFillTx/>
                <a:latin typeface="Work Sans ExtraBold" panose="00000900000000000000" pitchFamily="2" charset="0"/>
                <a:ea typeface="+mj-ea"/>
                <a:cs typeface="+mj-cs"/>
              </a:rPr>
              <a:t>asemoituminen</a:t>
            </a:r>
            <a:r>
              <a:rPr kumimoji="0" lang="en-US" sz="2400" b="0" i="1" u="none" strike="noStrike" kern="1200" cap="none" spc="0" normalizeH="0" baseline="0" noProof="0" dirty="0">
                <a:ln>
                  <a:noFill/>
                </a:ln>
                <a:solidFill>
                  <a:srgbClr val="00B0F0"/>
                </a:solidFill>
                <a:effectLst/>
                <a:uLnTx/>
                <a:uFillTx/>
                <a:latin typeface="Work Sans ExtraBold" panose="00000900000000000000" pitchFamily="2" charset="0"/>
                <a:ea typeface="+mj-ea"/>
                <a:cs typeface="+mj-cs"/>
              </a:rPr>
              <a:t>)   [2/2]</a:t>
            </a:r>
            <a:r>
              <a:rPr kumimoji="0" lang="en-US" sz="3200" b="0" i="1" u="none" strike="noStrike" kern="1200" cap="none" spc="0" normalizeH="0" baseline="0" noProof="0" dirty="0">
                <a:ln>
                  <a:noFill/>
                </a:ln>
                <a:solidFill>
                  <a:srgbClr val="923468"/>
                </a:solidFill>
                <a:effectLst/>
                <a:uLnTx/>
                <a:uFillTx/>
                <a:latin typeface="Work Sans ExtraBold" panose="00000900000000000000" pitchFamily="2" charset="0"/>
                <a:ea typeface="+mj-ea"/>
                <a:cs typeface="+mj-cs"/>
              </a:rPr>
              <a:t>  </a:t>
            </a:r>
          </a:p>
        </p:txBody>
      </p:sp>
      <p:pic>
        <p:nvPicPr>
          <p:cNvPr id="2" name="Kuva 1">
            <a:extLst>
              <a:ext uri="{FF2B5EF4-FFF2-40B4-BE49-F238E27FC236}">
                <a16:creationId xmlns:a16="http://schemas.microsoft.com/office/drawing/2014/main" id="{52103902-13C5-414A-8572-583D3150FE67}"/>
              </a:ext>
            </a:extLst>
          </p:cNvPr>
          <p:cNvPicPr>
            <a:picLocks noChangeAspect="1"/>
          </p:cNvPicPr>
          <p:nvPr/>
        </p:nvPicPr>
        <p:blipFill rotWithShape="1">
          <a:blip r:embed="rId3"/>
          <a:srcRect t="25046"/>
          <a:stretch/>
        </p:blipFill>
        <p:spPr>
          <a:xfrm>
            <a:off x="6461035" y="4005063"/>
            <a:ext cx="5689902" cy="2641421"/>
          </a:xfrm>
          <a:prstGeom prst="rect">
            <a:avLst/>
          </a:prstGeom>
        </p:spPr>
      </p:pic>
      <p:pic>
        <p:nvPicPr>
          <p:cNvPr id="8" name="Kuva 7">
            <a:extLst>
              <a:ext uri="{FF2B5EF4-FFF2-40B4-BE49-F238E27FC236}">
                <a16:creationId xmlns:a16="http://schemas.microsoft.com/office/drawing/2014/main" id="{61165612-A7CF-4E17-9878-779EC5EBB8E0}"/>
              </a:ext>
            </a:extLst>
          </p:cNvPr>
          <p:cNvPicPr>
            <a:picLocks noChangeAspect="1"/>
          </p:cNvPicPr>
          <p:nvPr/>
        </p:nvPicPr>
        <p:blipFill>
          <a:blip r:embed="rId4"/>
          <a:stretch>
            <a:fillRect/>
          </a:stretch>
        </p:blipFill>
        <p:spPr>
          <a:xfrm>
            <a:off x="252476" y="1124744"/>
            <a:ext cx="5879048" cy="3844148"/>
          </a:xfrm>
          <a:prstGeom prst="rect">
            <a:avLst/>
          </a:prstGeom>
        </p:spPr>
      </p:pic>
      <p:pic>
        <p:nvPicPr>
          <p:cNvPr id="5" name="Kuva 4">
            <a:extLst>
              <a:ext uri="{FF2B5EF4-FFF2-40B4-BE49-F238E27FC236}">
                <a16:creationId xmlns:a16="http://schemas.microsoft.com/office/drawing/2014/main" id="{F5451C53-A8FE-4922-A33E-70B2432E3FC8}"/>
              </a:ext>
            </a:extLst>
          </p:cNvPr>
          <p:cNvPicPr>
            <a:picLocks noChangeAspect="1"/>
          </p:cNvPicPr>
          <p:nvPr/>
        </p:nvPicPr>
        <p:blipFill>
          <a:blip r:embed="rId5"/>
          <a:stretch>
            <a:fillRect/>
          </a:stretch>
        </p:blipFill>
        <p:spPr>
          <a:xfrm>
            <a:off x="8904312" y="2132857"/>
            <a:ext cx="3287688" cy="2319004"/>
          </a:xfrm>
          <a:prstGeom prst="rect">
            <a:avLst/>
          </a:prstGeom>
        </p:spPr>
      </p:pic>
      <p:sp>
        <p:nvSpPr>
          <p:cNvPr id="6" name="Suorakulmio 5">
            <a:extLst>
              <a:ext uri="{FF2B5EF4-FFF2-40B4-BE49-F238E27FC236}">
                <a16:creationId xmlns:a16="http://schemas.microsoft.com/office/drawing/2014/main" id="{04422585-CCDE-4D42-9EA6-EC7AE9505339}"/>
              </a:ext>
            </a:extLst>
          </p:cNvPr>
          <p:cNvSpPr/>
          <p:nvPr/>
        </p:nvSpPr>
        <p:spPr>
          <a:xfrm>
            <a:off x="6701530" y="4585251"/>
            <a:ext cx="1986758" cy="571941"/>
          </a:xfrm>
          <a:prstGeom prst="rect">
            <a:avLst/>
          </a:prstGeom>
          <a:noFill/>
          <a:ln w="2857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grpSp>
        <p:nvGrpSpPr>
          <p:cNvPr id="14" name="Ryhmä 13">
            <a:extLst>
              <a:ext uri="{FF2B5EF4-FFF2-40B4-BE49-F238E27FC236}">
                <a16:creationId xmlns:a16="http://schemas.microsoft.com/office/drawing/2014/main" id="{B6BAEC6C-102E-4DC7-A5E8-3450D197C9C4}"/>
              </a:ext>
            </a:extLst>
          </p:cNvPr>
          <p:cNvGrpSpPr/>
          <p:nvPr/>
        </p:nvGrpSpPr>
        <p:grpSpPr>
          <a:xfrm rot="2103205">
            <a:off x="5502701" y="2906593"/>
            <a:ext cx="1637815" cy="2212476"/>
            <a:chOff x="7032104" y="692696"/>
            <a:chExt cx="1116124" cy="2212476"/>
          </a:xfrm>
          <a:solidFill>
            <a:schemeClr val="bg1">
              <a:lumMod val="50000"/>
              <a:alpha val="14000"/>
            </a:schemeClr>
          </a:solidFill>
        </p:grpSpPr>
        <p:sp>
          <p:nvSpPr>
            <p:cNvPr id="26" name="Nuoli: Lovi oikealla 25">
              <a:extLst>
                <a:ext uri="{FF2B5EF4-FFF2-40B4-BE49-F238E27FC236}">
                  <a16:creationId xmlns:a16="http://schemas.microsoft.com/office/drawing/2014/main" id="{BBD0BCB8-8487-4A70-855A-B4E90F476F27}"/>
                </a:ext>
              </a:extLst>
            </p:cNvPr>
            <p:cNvSpPr/>
            <p:nvPr/>
          </p:nvSpPr>
          <p:spPr>
            <a:xfrm rot="10800000">
              <a:off x="7032104" y="692696"/>
              <a:ext cx="540060" cy="2212476"/>
            </a:xfrm>
            <a:prstGeom prst="notchedRightArrow">
              <a:avLst/>
            </a:prstGeom>
            <a:grp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29" name="Nuoli: Lovi oikealla 28">
              <a:extLst>
                <a:ext uri="{FF2B5EF4-FFF2-40B4-BE49-F238E27FC236}">
                  <a16:creationId xmlns:a16="http://schemas.microsoft.com/office/drawing/2014/main" id="{0D9A6CA6-4EDC-400A-AE42-6B9AE88A8592}"/>
                </a:ext>
              </a:extLst>
            </p:cNvPr>
            <p:cNvSpPr/>
            <p:nvPr/>
          </p:nvSpPr>
          <p:spPr>
            <a:xfrm>
              <a:off x="7608168" y="692696"/>
              <a:ext cx="540060" cy="2212476"/>
            </a:xfrm>
            <a:prstGeom prst="notchedRightArrow">
              <a:avLst/>
            </a:prstGeom>
            <a:grpFill/>
            <a:ln>
              <a:solidFill>
                <a:srgbClr val="0070C0"/>
              </a:solid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grpSp>
    </p:spTree>
    <p:extLst>
      <p:ext uri="{BB962C8B-B14F-4D97-AF65-F5344CB8AC3E}">
        <p14:creationId xmlns:p14="http://schemas.microsoft.com/office/powerpoint/2010/main" val="209849974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tsikko 3">
            <a:extLst>
              <a:ext uri="{FF2B5EF4-FFF2-40B4-BE49-F238E27FC236}">
                <a16:creationId xmlns:a16="http://schemas.microsoft.com/office/drawing/2014/main" id="{CD5F2610-5DA5-41B2-A03A-8691B9FD4CFA}"/>
              </a:ext>
            </a:extLst>
          </p:cNvPr>
          <p:cNvSpPr>
            <a:spLocks noGrp="1"/>
          </p:cNvSpPr>
          <p:nvPr>
            <p:ph type="title"/>
          </p:nvPr>
        </p:nvSpPr>
        <p:spPr>
          <a:xfrm>
            <a:off x="839416" y="1124744"/>
            <a:ext cx="10801200" cy="1008113"/>
          </a:xfrm>
        </p:spPr>
        <p:txBody>
          <a:bodyPr/>
          <a:lstStyle/>
          <a:p>
            <a:r>
              <a:rPr lang="fi-FI" sz="2800" i="1" dirty="0">
                <a:solidFill>
                  <a:srgbClr val="923468"/>
                </a:solidFill>
              </a:rPr>
              <a:t>Tietojärjestelmät &amp; </a:t>
            </a:r>
            <a:r>
              <a:rPr lang="fi-FI" sz="2800" i="1" dirty="0" err="1">
                <a:solidFill>
                  <a:srgbClr val="923468"/>
                </a:solidFill>
              </a:rPr>
              <a:t>kokonaisarkkitehtuuri</a:t>
            </a:r>
            <a:r>
              <a:rPr lang="fi-FI" sz="2800" i="1" dirty="0">
                <a:solidFill>
                  <a:srgbClr val="923468"/>
                </a:solidFill>
              </a:rPr>
              <a:t> </a:t>
            </a:r>
            <a:r>
              <a:rPr lang="fi-FI" sz="2800" i="1" dirty="0">
                <a:solidFill>
                  <a:srgbClr val="0070C0"/>
                </a:solidFill>
              </a:rPr>
              <a:t>’sparraus’-ryhmä</a:t>
            </a:r>
          </a:p>
        </p:txBody>
      </p:sp>
      <p:pic>
        <p:nvPicPr>
          <p:cNvPr id="3" name="Kuva 2" descr="Kuva, joka sisältää kohteen teksti, ulkokäyttöön tarkoitettu esine, tuulimylly&#10;&#10;Kuvaus luotu automaattisesti">
            <a:extLst>
              <a:ext uri="{FF2B5EF4-FFF2-40B4-BE49-F238E27FC236}">
                <a16:creationId xmlns:a16="http://schemas.microsoft.com/office/drawing/2014/main" id="{3E5E72DD-C1ED-4C89-BA7B-D2E88044B59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2105119"/>
            <a:ext cx="4680520" cy="3842893"/>
          </a:xfrm>
          <a:prstGeom prst="rect">
            <a:avLst/>
          </a:prstGeom>
        </p:spPr>
      </p:pic>
      <p:sp>
        <p:nvSpPr>
          <p:cNvPr id="9" name="Tekstiruutu 8">
            <a:extLst>
              <a:ext uri="{FF2B5EF4-FFF2-40B4-BE49-F238E27FC236}">
                <a16:creationId xmlns:a16="http://schemas.microsoft.com/office/drawing/2014/main" id="{A782B07B-0470-4341-AF5B-3C57BA516496}"/>
              </a:ext>
            </a:extLst>
          </p:cNvPr>
          <p:cNvSpPr txBox="1"/>
          <p:nvPr/>
        </p:nvSpPr>
        <p:spPr>
          <a:xfrm>
            <a:off x="7320136" y="2128380"/>
            <a:ext cx="4392488" cy="415498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400" b="0" i="1" u="none" strike="noStrike" kern="1200" cap="none" spc="0" normalizeH="0" baseline="0" noProof="0" dirty="0">
                <a:ln>
                  <a:noFill/>
                </a:ln>
                <a:solidFill>
                  <a:srgbClr val="0070C0"/>
                </a:solidFill>
                <a:effectLst/>
                <a:uLnTx/>
                <a:uFillTx/>
                <a:latin typeface="-apple-system"/>
                <a:ea typeface="+mn-ea"/>
                <a:cs typeface="+mn-cs"/>
              </a:rPr>
              <a:t>Työmarkkinatori kokoaa palvelut asiakkaan näkökulmasta </a:t>
            </a:r>
            <a:r>
              <a:rPr kumimoji="0" lang="fi-FI" sz="2400" b="1" i="1" u="none" strike="noStrike" kern="1200" cap="none" spc="0" normalizeH="0" baseline="0" noProof="0" dirty="0">
                <a:ln>
                  <a:noFill/>
                </a:ln>
                <a:solidFill>
                  <a:srgbClr val="0070C0"/>
                </a:solidFill>
                <a:effectLst/>
                <a:uLnTx/>
                <a:uFillTx/>
                <a:latin typeface="-apple-system"/>
                <a:ea typeface="+mn-ea"/>
                <a:cs typeface="+mn-cs"/>
              </a:rPr>
              <a:t>"yhdeksi luukuksi" </a:t>
            </a:r>
            <a:r>
              <a:rPr kumimoji="0" lang="fi-FI" sz="2400" b="0" i="1" u="none" strike="noStrike" kern="1200" cap="none" spc="0" normalizeH="0" baseline="0" noProof="0" dirty="0">
                <a:ln>
                  <a:noFill/>
                </a:ln>
                <a:solidFill>
                  <a:srgbClr val="0070C0"/>
                </a:solidFill>
                <a:effectLst/>
                <a:uLnTx/>
                <a:uFillTx/>
                <a:latin typeface="-apple-system"/>
                <a:ea typeface="+mn-ea"/>
                <a:cs typeface="+mn-cs"/>
              </a:rPr>
              <a:t>TE-palveluihin. Työmarkkinatorilta (tai sen kautta) löytyvät jatkossa sekä yhteiset, kansalliset TE-palveluihin liittyvät tiedot ja asiointipalvelut että paikalliset, kuntien omat TE-palveluihin liittyvät tiedot sekä asiointipalvelut.</a:t>
            </a:r>
            <a:endParaRPr kumimoji="0" lang="fi-FI" sz="2400" b="0" i="1" u="none" strike="noStrike" kern="1200" cap="none" spc="0" normalizeH="0" baseline="0" noProof="0" dirty="0">
              <a:ln>
                <a:noFill/>
              </a:ln>
              <a:solidFill>
                <a:srgbClr val="0070C0"/>
              </a:solidFill>
              <a:effectLst/>
              <a:uLnTx/>
              <a:uFillTx/>
              <a:latin typeface="Work Sans"/>
              <a:ea typeface="+mn-ea"/>
              <a:cs typeface="+mn-cs"/>
            </a:endParaRPr>
          </a:p>
        </p:txBody>
      </p:sp>
    </p:spTree>
    <p:extLst>
      <p:ext uri="{BB962C8B-B14F-4D97-AF65-F5344CB8AC3E}">
        <p14:creationId xmlns:p14="http://schemas.microsoft.com/office/powerpoint/2010/main" val="37391088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theme/theme1.xml><?xml version="1.0" encoding="utf-8"?>
<a:theme xmlns:a="http://schemas.openxmlformats.org/drawingml/2006/main" name="Kuntaliitto FI">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untaliitto_pitka_diapohja_fi.potx" id="{EC9FB8F7-D560-4C4D-B9FF-D28D21A38481}" vid="{9FBF41CA-E88A-4A88-BAC5-36A109D59558}"/>
    </a:ext>
  </a:extLst>
</a:theme>
</file>

<file path=ppt/theme/theme10.xml><?xml version="1.0" encoding="utf-8"?>
<a:theme xmlns:a="http://schemas.openxmlformats.org/drawingml/2006/main" name="3_Kuntaliitto">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sitys2" id="{086F9741-63BA-4D37-9331-95395FC53BE6}" vid="{F1377A33-368F-4E61-830E-711EC21FDC6E}"/>
    </a:ext>
  </a:extLst>
</a:theme>
</file>

<file path=ppt/theme/theme11.xml><?xml version="1.0" encoding="utf-8"?>
<a:theme xmlns:a="http://schemas.openxmlformats.org/drawingml/2006/main" name="1_Kuntaliitto">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sitys2" id="{086F9741-63BA-4D37-9331-95395FC53BE6}" vid="{F1377A33-368F-4E61-830E-711EC21FDC6E}"/>
    </a:ext>
  </a:extLst>
</a:theme>
</file>

<file path=ppt/theme/theme12.xml><?xml version="1.0" encoding="utf-8"?>
<a:theme xmlns:a="http://schemas.openxmlformats.org/drawingml/2006/main" name="2_Kuntaliitto">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untaliitto_malli_embed.potx" id="{91FB2515-5E8B-44C4-A688-BA8A75B81799}" vid="{C0D67778-91AD-4F46-A7C8-A38C3F5FFA35}"/>
    </a:ext>
  </a:extLst>
</a:theme>
</file>

<file path=ppt/theme/theme13.xml><?xml version="1.0" encoding="utf-8"?>
<a:theme xmlns:a="http://schemas.openxmlformats.org/drawingml/2006/main" name="1_VN-uudistukset-ppt_01/2020">
  <a:themeElements>
    <a:clrScheme name="VN-tyollisyys">
      <a:dk1>
        <a:sysClr val="windowText" lastClr="000000"/>
      </a:dk1>
      <a:lt1>
        <a:srgbClr val="FFFFFF"/>
      </a:lt1>
      <a:dk2>
        <a:srgbClr val="365ABD"/>
      </a:dk2>
      <a:lt2>
        <a:srgbClr val="9B9183"/>
      </a:lt2>
      <a:accent1>
        <a:srgbClr val="F18700"/>
      </a:accent1>
      <a:accent2>
        <a:srgbClr val="00A79F"/>
      </a:accent2>
      <a:accent3>
        <a:srgbClr val="2699D6"/>
      </a:accent3>
      <a:accent4>
        <a:srgbClr val="D90066"/>
      </a:accent4>
      <a:accent5>
        <a:srgbClr val="8C4091"/>
      </a:accent5>
      <a:accent6>
        <a:srgbClr val="76B82A"/>
      </a:accent6>
      <a:hlink>
        <a:srgbClr val="00A9E0"/>
      </a:hlink>
      <a:folHlink>
        <a:srgbClr val="002F6C"/>
      </a:folHlink>
    </a:clrScheme>
    <a:fontScheme name="V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VN-tyollisyys.potx" id="{5A4FD749-049F-4662-B84B-9278351C808F}" vid="{43428384-F227-48C4-92C5-42AE54B5AC71}"/>
    </a:ext>
  </a:extLst>
</a:theme>
</file>

<file path=ppt/theme/theme14.xml><?xml version="1.0" encoding="utf-8"?>
<a:theme xmlns:a="http://schemas.openxmlformats.org/drawingml/2006/main" name="Office Theme">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ampere.Finland_kansi_valk">
  <a:themeElements>
    <a:clrScheme name="TampereFinland_Brand">
      <a:dk1>
        <a:srgbClr val="212121"/>
      </a:dk1>
      <a:lt1>
        <a:srgbClr val="FFFFFF"/>
      </a:lt1>
      <a:dk2>
        <a:srgbClr val="28549A"/>
      </a:dk2>
      <a:lt2>
        <a:srgbClr val="E5EEF8"/>
      </a:lt2>
      <a:accent1>
        <a:srgbClr val="38A7D7"/>
      </a:accent1>
      <a:accent2>
        <a:srgbClr val="EB5E58"/>
      </a:accent2>
      <a:accent3>
        <a:srgbClr val="CB496C"/>
      </a:accent3>
      <a:accent4>
        <a:srgbClr val="F3D240"/>
      </a:accent4>
      <a:accent5>
        <a:srgbClr val="91C9EA"/>
      </a:accent5>
      <a:accent6>
        <a:srgbClr val="ABC871"/>
      </a:accent6>
      <a:hlink>
        <a:srgbClr val="91C9EA"/>
      </a:hlink>
      <a:folHlink>
        <a:srgbClr val="8CC1B3"/>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91440" tIns="45720" rIns="91440" bIns="45720" rtlCol="0" anchor="t">
        <a:normAutofit/>
      </a:bodyPr>
      <a:lstStyle>
        <a:defPPr algn="l">
          <a:defRPr sz="2000" dirty="0" smtClean="0"/>
        </a:defPPr>
      </a:lstStyle>
    </a:txDef>
  </a:objectDefaults>
  <a:extraClrSchemeLst/>
  <a:extLst>
    <a:ext uri="{05A4C25C-085E-4340-85A3-A5531E510DB2}">
      <thm15:themeFamily xmlns:thm15="http://schemas.microsoft.com/office/thememl/2012/main" name="tampere.finland_ppt_pohjat_FIN_2020.pptx [Vain luku]" id="{272FB444-EBFB-41EA-8D1E-5B6A5D45E408}" vid="{D7FFF2C1-7BE0-42CC-B2AE-D9B85F6070BF}"/>
    </a:ext>
  </a:extLst>
</a:theme>
</file>

<file path=ppt/theme/theme3.xml><?xml version="1.0" encoding="utf-8"?>
<a:theme xmlns:a="http://schemas.openxmlformats.org/drawingml/2006/main" name="2_Tampere.Finland_Sininen">
  <a:themeElements>
    <a:clrScheme name="Mukautettu 4">
      <a:dk1>
        <a:srgbClr val="212121"/>
      </a:dk1>
      <a:lt1>
        <a:srgbClr val="FFFFFF"/>
      </a:lt1>
      <a:dk2>
        <a:srgbClr val="00417D"/>
      </a:dk2>
      <a:lt2>
        <a:srgbClr val="E5EEF8"/>
      </a:lt2>
      <a:accent1>
        <a:srgbClr val="38A7D7"/>
      </a:accent1>
      <a:accent2>
        <a:srgbClr val="EB5E58"/>
      </a:accent2>
      <a:accent3>
        <a:srgbClr val="CB496C"/>
      </a:accent3>
      <a:accent4>
        <a:srgbClr val="F3D240"/>
      </a:accent4>
      <a:accent5>
        <a:srgbClr val="91C9EA"/>
      </a:accent5>
      <a:accent6>
        <a:srgbClr val="ABC871"/>
      </a:accent6>
      <a:hlink>
        <a:srgbClr val="91C9EA"/>
      </a:hlink>
      <a:folHlink>
        <a:srgbClr val="8CC1B3"/>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91440" tIns="45720" rIns="91440" bIns="45720" rtlCol="0" anchor="t">
        <a:normAutofit/>
      </a:bodyPr>
      <a:lstStyle>
        <a:defPPr algn="l">
          <a:defRPr sz="2000" dirty="0" smtClean="0"/>
        </a:defPPr>
      </a:lstStyle>
    </a:txDef>
  </a:objectDefaults>
  <a:extraClrSchemeLst/>
  <a:extLst>
    <a:ext uri="{05A4C25C-085E-4340-85A3-A5531E510DB2}">
      <thm15:themeFamily xmlns:thm15="http://schemas.microsoft.com/office/thememl/2012/main" name="Tampere laaja valikoima saavutettavia pohjia.potx" id="{0ABE2D97-B22E-4234-9A70-99880170F0A3}" vid="{E4CB3117-A08A-44FE-BB45-7D5545A1423A}"/>
    </a:ext>
  </a:extLst>
</a:theme>
</file>

<file path=ppt/theme/theme4.xml><?xml version="1.0" encoding="utf-8"?>
<a:theme xmlns:a="http://schemas.openxmlformats.org/drawingml/2006/main" name="VN-FI/SV-01/2020">
  <a:themeElements>
    <a:clrScheme name="VN-Oikeusvaltio">
      <a:dk1>
        <a:sysClr val="windowText" lastClr="000000"/>
      </a:dk1>
      <a:lt1>
        <a:srgbClr val="FFFFFF"/>
      </a:lt1>
      <a:dk2>
        <a:srgbClr val="365ABD"/>
      </a:dk2>
      <a:lt2>
        <a:srgbClr val="9B9183"/>
      </a:lt2>
      <a:accent1>
        <a:srgbClr val="2699D6"/>
      </a:accent1>
      <a:accent2>
        <a:srgbClr val="00A79F"/>
      </a:accent2>
      <a:accent3>
        <a:srgbClr val="F18700"/>
      </a:accent3>
      <a:accent4>
        <a:srgbClr val="D90066"/>
      </a:accent4>
      <a:accent5>
        <a:srgbClr val="8C4091"/>
      </a:accent5>
      <a:accent6>
        <a:srgbClr val="76B82A"/>
      </a:accent6>
      <a:hlink>
        <a:srgbClr val="00A9E0"/>
      </a:hlink>
      <a:folHlink>
        <a:srgbClr val="002F6C"/>
      </a:folHlink>
    </a:clrScheme>
    <a:fontScheme name="V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Valtioneuvosto fi-sv.potx" id="{B3D2D466-6842-4DCB-918C-E00AF7D54E06}" vid="{EF118FD1-B2FE-4A1D-80A3-2321E1234F71}"/>
    </a:ext>
  </a:extLst>
</a:theme>
</file>

<file path=ppt/theme/theme5.xml><?xml version="1.0" encoding="utf-8"?>
<a:theme xmlns:a="http://schemas.openxmlformats.org/drawingml/2006/main" name="TEM_Rakennerahastot_2014-2020_mallipohja_EAKR_ESR_FI_7.14">
  <a:themeElements>
    <a:clrScheme name="TEM_Rakennerahastot">
      <a:dk1>
        <a:sysClr val="windowText" lastClr="000000"/>
      </a:dk1>
      <a:lt1>
        <a:srgbClr val="FFFFFF"/>
      </a:lt1>
      <a:dk2>
        <a:srgbClr val="646464"/>
      </a:dk2>
      <a:lt2>
        <a:srgbClr val="FFFFFF"/>
      </a:lt2>
      <a:accent1>
        <a:srgbClr val="8CBE41"/>
      </a:accent1>
      <a:accent2>
        <a:srgbClr val="5BC6E8"/>
      </a:accent2>
      <a:accent3>
        <a:srgbClr val="009FDA"/>
      </a:accent3>
      <a:accent4>
        <a:srgbClr val="5F378C"/>
      </a:accent4>
      <a:accent5>
        <a:srgbClr val="E2007A"/>
      </a:accent5>
      <a:accent6>
        <a:srgbClr val="F6921E"/>
      </a:accent6>
      <a:hlink>
        <a:srgbClr val="00549F"/>
      </a:hlink>
      <a:folHlink>
        <a:srgbClr val="00B299"/>
      </a:folHlink>
    </a:clrScheme>
    <a:fontScheme name="TEM_Rakennerahasto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VM2019 teema">
  <a:themeElements>
    <a:clrScheme name="VM2019">
      <a:dk1>
        <a:sysClr val="windowText" lastClr="000000"/>
      </a:dk1>
      <a:lt1>
        <a:sysClr val="window" lastClr="FFFFFF"/>
      </a:lt1>
      <a:dk2>
        <a:srgbClr val="365ABD"/>
      </a:dk2>
      <a:lt2>
        <a:srgbClr val="E7E6E6"/>
      </a:lt2>
      <a:accent1>
        <a:srgbClr val="365ABD"/>
      </a:accent1>
      <a:accent2>
        <a:srgbClr val="1B365D"/>
      </a:accent2>
      <a:accent3>
        <a:srgbClr val="A34E96"/>
      </a:accent3>
      <a:accent4>
        <a:srgbClr val="479A36"/>
      </a:accent4>
      <a:accent5>
        <a:srgbClr val="728CD1"/>
      </a:accent5>
      <a:accent6>
        <a:srgbClr val="6D6E71"/>
      </a:accent6>
      <a:hlink>
        <a:srgbClr val="0563C1"/>
      </a:hlink>
      <a:folHlink>
        <a:srgbClr val="954F72"/>
      </a:folHlink>
    </a:clrScheme>
    <a:fontScheme name="VM2019">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dirty="0" err="1" smtClean="0"/>
        </a:defPPr>
      </a:lstStyle>
    </a:txDef>
  </a:objectDefaults>
  <a:extraClrSchemeLst/>
  <a:extLst>
    <a:ext uri="{05A4C25C-085E-4340-85A3-A5531E510DB2}">
      <thm15:themeFamily xmlns:thm15="http://schemas.microsoft.com/office/thememl/2012/main" name="VM_esitysmalli_FI_SV_sininen_lila.potx" id="{E8454F93-2E0B-409D-9B2D-8BAC6BFC0E2B}" vid="{94A68CB0-CF75-4B68-B224-F9082EF07815}"/>
    </a:ext>
  </a:extLst>
</a:theme>
</file>

<file path=ppt/theme/theme7.xml><?xml version="1.0" encoding="utf-8"?>
<a:theme xmlns:a="http://schemas.openxmlformats.org/drawingml/2006/main" name="Kuntaliitto">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untaliitto_malli_embed.potx" id="{91FB2515-5E8B-44C4-A688-BA8A75B81799}" vid="{C0D67778-91AD-4F46-A7C8-A38C3F5FFA35}"/>
    </a:ext>
  </a:extLst>
</a:theme>
</file>

<file path=ppt/theme/theme8.xml><?xml version="1.0" encoding="utf-8"?>
<a:theme xmlns:a="http://schemas.openxmlformats.org/drawingml/2006/main" name="VN-uudistukset-ppt_01/2020">
  <a:themeElements>
    <a:clrScheme name="VN-tyollisyys">
      <a:dk1>
        <a:sysClr val="windowText" lastClr="000000"/>
      </a:dk1>
      <a:lt1>
        <a:srgbClr val="FFFFFF"/>
      </a:lt1>
      <a:dk2>
        <a:srgbClr val="365ABD"/>
      </a:dk2>
      <a:lt2>
        <a:srgbClr val="9B9183"/>
      </a:lt2>
      <a:accent1>
        <a:srgbClr val="F18700"/>
      </a:accent1>
      <a:accent2>
        <a:srgbClr val="00A79F"/>
      </a:accent2>
      <a:accent3>
        <a:srgbClr val="2699D6"/>
      </a:accent3>
      <a:accent4>
        <a:srgbClr val="D90066"/>
      </a:accent4>
      <a:accent5>
        <a:srgbClr val="8C4091"/>
      </a:accent5>
      <a:accent6>
        <a:srgbClr val="76B82A"/>
      </a:accent6>
      <a:hlink>
        <a:srgbClr val="00A9E0"/>
      </a:hlink>
      <a:folHlink>
        <a:srgbClr val="002F6C"/>
      </a:folHlink>
    </a:clrScheme>
    <a:fontScheme name="V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VN-tyollisyys.potx" id="{5A4FD749-049F-4662-B84B-9278351C808F}" vid="{43428384-F227-48C4-92C5-42AE54B5AC71}"/>
    </a:ext>
  </a:extLst>
</a:theme>
</file>

<file path=ppt/theme/theme9.xml><?xml version="1.0" encoding="utf-8"?>
<a:theme xmlns:a="http://schemas.openxmlformats.org/drawingml/2006/main" name="1_Kuntaliitto FI">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untaliitto_diapohja_fi.potx" id="{1DEFBF2D-CAAB-4AD2-98C7-4104F5D37CAE}" vid="{B05AF93F-7810-4248-B369-BC8CDDC416E4}"/>
    </a:ext>
  </a:extLst>
</a:theme>
</file>

<file path=docProps/app.xml><?xml version="1.0" encoding="utf-8"?>
<Properties xmlns="http://schemas.openxmlformats.org/officeDocument/2006/extended-properties" xmlns:vt="http://schemas.openxmlformats.org/officeDocument/2006/docPropsVTypes">
  <Template>Pitkä diapohja</Template>
  <TotalTime>226</TotalTime>
  <Words>1573</Words>
  <Application>Microsoft Office PowerPoint</Application>
  <PresentationFormat>Laajakuva</PresentationFormat>
  <Paragraphs>249</Paragraphs>
  <Slides>33</Slides>
  <Notes>3</Notes>
  <HiddenSlides>0</HiddenSlides>
  <MMClips>0</MMClips>
  <ScaleCrop>false</ScaleCrop>
  <HeadingPairs>
    <vt:vector size="6" baseType="variant">
      <vt:variant>
        <vt:lpstr>Käytetyt fontit</vt:lpstr>
      </vt:variant>
      <vt:variant>
        <vt:i4>20</vt:i4>
      </vt:variant>
      <vt:variant>
        <vt:lpstr>Teema</vt:lpstr>
      </vt:variant>
      <vt:variant>
        <vt:i4>13</vt:i4>
      </vt:variant>
      <vt:variant>
        <vt:lpstr>Dian otsikot</vt:lpstr>
      </vt:variant>
      <vt:variant>
        <vt:i4>33</vt:i4>
      </vt:variant>
    </vt:vector>
  </HeadingPairs>
  <TitlesOfParts>
    <vt:vector size="66" baseType="lpstr">
      <vt:lpstr>Arial Narrow</vt:lpstr>
      <vt:lpstr>Work Sans</vt:lpstr>
      <vt:lpstr>Work Sans</vt:lpstr>
      <vt:lpstr>HelsinkiGroteskBlack</vt:lpstr>
      <vt:lpstr>Helvetica</vt:lpstr>
      <vt:lpstr>-apple-system</vt:lpstr>
      <vt:lpstr>Brown</vt:lpstr>
      <vt:lpstr>Arial</vt:lpstr>
      <vt:lpstr>Calibri</vt:lpstr>
      <vt:lpstr>Myriad Pro</vt:lpstr>
      <vt:lpstr>Work Sans Medium</vt:lpstr>
      <vt:lpstr>proxima-nova-condensed</vt:lpstr>
      <vt:lpstr>Courier New</vt:lpstr>
      <vt:lpstr>Verdana</vt:lpstr>
      <vt:lpstr>Work Sans regular</vt:lpstr>
      <vt:lpstr>Work Sans ExtraBold</vt:lpstr>
      <vt:lpstr>Roboto</vt:lpstr>
      <vt:lpstr>Work Sans SemiBold</vt:lpstr>
      <vt:lpstr>Arial,Sans-Serif</vt:lpstr>
      <vt:lpstr>Wingdings</vt:lpstr>
      <vt:lpstr>Kuntaliitto FI</vt:lpstr>
      <vt:lpstr>Tampere.Finland_kansi_valk</vt:lpstr>
      <vt:lpstr>2_Tampere.Finland_Sininen</vt:lpstr>
      <vt:lpstr>VN-FI/SV-01/2020</vt:lpstr>
      <vt:lpstr>TEM_Rakennerahastot_2014-2020_mallipohja_EAKR_ESR_FI_7.14</vt:lpstr>
      <vt:lpstr>VM2019 teema</vt:lpstr>
      <vt:lpstr>Kuntaliitto</vt:lpstr>
      <vt:lpstr>VN-uudistukset-ppt_01/2020</vt:lpstr>
      <vt:lpstr>1_Kuntaliitto FI</vt:lpstr>
      <vt:lpstr>3_Kuntaliitto</vt:lpstr>
      <vt:lpstr>1_Kuntaliitto</vt:lpstr>
      <vt:lpstr>2_Kuntaliitto</vt:lpstr>
      <vt:lpstr>1_VN-uudistukset-ppt_01/2020</vt:lpstr>
      <vt:lpstr>PowerPoint-esitys</vt:lpstr>
      <vt:lpstr>Työllisyystiistai 14.12.2021 </vt:lpstr>
      <vt:lpstr>Tietojärjestelmät ja kokonaisarkkitehtuuri                 Mitä/Missä/Milloin tulisi huomioida?  Tulokulmana toimintaan ja toimintaympäristöön sopeuttaminen                 </vt:lpstr>
      <vt:lpstr>... toinen toistaan avittaen  (teknologiahallinnan valintojen tulee olla toiminnan kannalta oikeutettuja)</vt:lpstr>
      <vt:lpstr>... ei eriytyneinä tekemisinä </vt:lpstr>
      <vt:lpstr>ylätasolla  toimintalähtöinen tulokulma</vt:lpstr>
      <vt:lpstr>PowerPoint-esitys</vt:lpstr>
      <vt:lpstr>PowerPoint-esitys</vt:lpstr>
      <vt:lpstr>Tietojärjestelmät &amp; kokonaisarkkitehtuuri ’sparraus’-ryhmä</vt:lpstr>
      <vt:lpstr>Tiekartta näkymä   </vt:lpstr>
      <vt:lpstr>PowerPoint-esitys</vt:lpstr>
      <vt:lpstr>Iso Kuva </vt:lpstr>
      <vt:lpstr>PowerPoint-esitys</vt:lpstr>
      <vt:lpstr>PowerPoint-esitys</vt:lpstr>
      <vt:lpstr>PowerPoint-esitys</vt:lpstr>
      <vt:lpstr>Yhteiskunnallisten yritysten strategia ja osaamiskeskus </vt:lpstr>
      <vt:lpstr>Mikä yhteiskunnallinen yritys on?</vt:lpstr>
      <vt:lpstr>Paljonko yhteiskunnallisia yrityksiä on Suomessa?</vt:lpstr>
      <vt:lpstr>Yhteiskunnalliset yritykset-miksi juuri nyt?</vt:lpstr>
      <vt:lpstr>Yhteiskunnallisten yritysten strategia</vt:lpstr>
      <vt:lpstr>Yhteiskunnallisten yritysten osaamiskeskus</vt:lpstr>
      <vt:lpstr>Osaamiskeskuksen tehtävät</vt:lpstr>
      <vt:lpstr>PowerPoint-esitys</vt:lpstr>
      <vt:lpstr>Vaikutusketju</vt:lpstr>
      <vt:lpstr>PowerPoint-esitys</vt:lpstr>
      <vt:lpstr>PowerPoint-esitys</vt:lpstr>
      <vt:lpstr>Uudistuksen keskeiset kokonaisuudet</vt:lpstr>
      <vt:lpstr>TE-palvelut 2024 -uudistuksen aikataulu</vt:lpstr>
      <vt:lpstr>Lue lisää tem.fi/te-palvelut-2024-uudistus</vt:lpstr>
      <vt:lpstr>PowerPoint-esitys</vt:lpstr>
      <vt:lpstr>PowerPoint-esitys</vt:lpstr>
      <vt:lpstr>Vuoden 2022 Työllisyystiistai -lähetykset:</vt:lpstr>
      <vt:lpstr>Kiitos!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PowerPoint-esitys</dc:title>
  <dc:creator>Lindberg Erja</dc:creator>
  <cp:lastModifiedBy>Lindberg Erja</cp:lastModifiedBy>
  <cp:revision>3</cp:revision>
  <dcterms:created xsi:type="dcterms:W3CDTF">2021-09-20T07:03:04Z</dcterms:created>
  <dcterms:modified xsi:type="dcterms:W3CDTF">2021-12-13T19:15:07Z</dcterms:modified>
</cp:coreProperties>
</file>