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64" r:id="rId5"/>
    <p:sldId id="286" r:id="rId6"/>
    <p:sldId id="287" r:id="rId7"/>
    <p:sldId id="353" r:id="rId8"/>
    <p:sldId id="354" r:id="rId9"/>
    <p:sldId id="290" r:id="rId10"/>
    <p:sldId id="362" r:id="rId11"/>
    <p:sldId id="463" r:id="rId12"/>
    <p:sldId id="258" r:id="rId13"/>
    <p:sldId id="364" r:id="rId14"/>
    <p:sldId id="371" r:id="rId15"/>
    <p:sldId id="369" r:id="rId16"/>
    <p:sldId id="368" r:id="rId17"/>
    <p:sldId id="367" r:id="rId18"/>
    <p:sldId id="370" r:id="rId19"/>
    <p:sldId id="257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78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orient="horz" pos="709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pos="257">
          <p15:clr>
            <a:srgbClr val="A4A3A4"/>
          </p15:clr>
        </p15:guide>
        <p15:guide id="8" pos="74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4FA"/>
    <a:srgbClr val="EAF6FE"/>
    <a:srgbClr val="E6F7FB"/>
    <a:srgbClr val="9EC9E3"/>
    <a:srgbClr val="83CFEA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howGuides="1">
      <p:cViewPr varScale="1">
        <p:scale>
          <a:sx n="80" d="100"/>
          <a:sy n="80" d="100"/>
        </p:scale>
        <p:origin x="120" y="702"/>
      </p:cViewPr>
      <p:guideLst>
        <p:guide pos="2978"/>
        <p:guide orient="horz" pos="3158"/>
        <p:guide orient="horz" pos="255"/>
        <p:guide orient="horz" pos="709"/>
        <p:guide orient="horz" pos="4020"/>
        <p:guide pos="257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56321839080459E-2"/>
          <c:y val="2.2471957066819162E-2"/>
          <c:w val="0.91379310344827591"/>
          <c:h val="0.81298995697586118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Tuloveroprosenttia nostaneiden kuntien lkm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Lbls>
            <c:dLbl>
              <c:idx val="33"/>
              <c:tx>
                <c:rich>
                  <a:bodyPr/>
                  <a:lstStyle/>
                  <a:p>
                    <a:r>
                      <a:rPr lang="en-US"/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9E6-455F-84E7-4A22E40665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Sheet1!$A$2:$A$37</c:f>
              <c:strCache>
                <c:ptCount val="36"/>
                <c:pt idx="0">
                  <c:v>85</c:v>
                </c:pt>
                <c:pt idx="1">
                  <c:v>86</c:v>
                </c:pt>
                <c:pt idx="2">
                  <c:v>87</c:v>
                </c:pt>
                <c:pt idx="3">
                  <c:v>88</c:v>
                </c:pt>
                <c:pt idx="4">
                  <c:v>89</c:v>
                </c:pt>
                <c:pt idx="5">
                  <c:v>90</c:v>
                </c:pt>
                <c:pt idx="6">
                  <c:v>91</c:v>
                </c:pt>
                <c:pt idx="7">
                  <c:v>92</c:v>
                </c:pt>
                <c:pt idx="8">
                  <c:v>93</c:v>
                </c:pt>
                <c:pt idx="9">
                  <c:v>94</c:v>
                </c:pt>
                <c:pt idx="10">
                  <c:v>95</c:v>
                </c:pt>
                <c:pt idx="11">
                  <c:v>96</c:v>
                </c:pt>
                <c:pt idx="12">
                  <c:v>97</c:v>
                </c:pt>
                <c:pt idx="13">
                  <c:v>98</c:v>
                </c:pt>
                <c:pt idx="14">
                  <c:v>99</c:v>
                </c:pt>
                <c:pt idx="15">
                  <c:v>00</c:v>
                </c:pt>
                <c:pt idx="16">
                  <c:v>01</c:v>
                </c:pt>
                <c:pt idx="17">
                  <c:v>02</c:v>
                </c:pt>
                <c:pt idx="18">
                  <c:v>03</c:v>
                </c:pt>
                <c:pt idx="19">
                  <c:v>04</c:v>
                </c:pt>
                <c:pt idx="20">
                  <c:v>05</c:v>
                </c:pt>
                <c:pt idx="21">
                  <c:v>06</c:v>
                </c:pt>
                <c:pt idx="22">
                  <c:v>07</c:v>
                </c:pt>
                <c:pt idx="23">
                  <c:v>08</c:v>
                </c:pt>
                <c:pt idx="24">
                  <c:v>09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38</c:v>
                </c:pt>
                <c:pt idx="1">
                  <c:v>56</c:v>
                </c:pt>
                <c:pt idx="2">
                  <c:v>79</c:v>
                </c:pt>
                <c:pt idx="3">
                  <c:v>81</c:v>
                </c:pt>
                <c:pt idx="4">
                  <c:v>101</c:v>
                </c:pt>
                <c:pt idx="5" formatCode="0">
                  <c:v>87</c:v>
                </c:pt>
                <c:pt idx="6" formatCode="0">
                  <c:v>101</c:v>
                </c:pt>
                <c:pt idx="7" formatCode="0">
                  <c:v>105</c:v>
                </c:pt>
                <c:pt idx="8" formatCode="0">
                  <c:v>114</c:v>
                </c:pt>
                <c:pt idx="9" formatCode="0">
                  <c:v>125</c:v>
                </c:pt>
                <c:pt idx="10" formatCode="0">
                  <c:v>9</c:v>
                </c:pt>
                <c:pt idx="11" formatCode="0">
                  <c:v>5</c:v>
                </c:pt>
                <c:pt idx="12" formatCode="0">
                  <c:v>10</c:v>
                </c:pt>
                <c:pt idx="13" formatCode="0">
                  <c:v>77</c:v>
                </c:pt>
                <c:pt idx="14" formatCode="0">
                  <c:v>87</c:v>
                </c:pt>
                <c:pt idx="15" formatCode="0">
                  <c:v>83</c:v>
                </c:pt>
                <c:pt idx="16" formatCode="0">
                  <c:v>41</c:v>
                </c:pt>
                <c:pt idx="17">
                  <c:v>108</c:v>
                </c:pt>
                <c:pt idx="18">
                  <c:v>93</c:v>
                </c:pt>
                <c:pt idx="19">
                  <c:v>54</c:v>
                </c:pt>
                <c:pt idx="20">
                  <c:v>136</c:v>
                </c:pt>
                <c:pt idx="21">
                  <c:v>140</c:v>
                </c:pt>
                <c:pt idx="22">
                  <c:v>106</c:v>
                </c:pt>
                <c:pt idx="23">
                  <c:v>119</c:v>
                </c:pt>
                <c:pt idx="24">
                  <c:v>67</c:v>
                </c:pt>
                <c:pt idx="25">
                  <c:v>181</c:v>
                </c:pt>
                <c:pt idx="26">
                  <c:v>49</c:v>
                </c:pt>
                <c:pt idx="27">
                  <c:v>91</c:v>
                </c:pt>
                <c:pt idx="28">
                  <c:v>119</c:v>
                </c:pt>
                <c:pt idx="29">
                  <c:v>156</c:v>
                </c:pt>
                <c:pt idx="30">
                  <c:v>98</c:v>
                </c:pt>
                <c:pt idx="31">
                  <c:v>45</c:v>
                </c:pt>
                <c:pt idx="32">
                  <c:v>47</c:v>
                </c:pt>
                <c:pt idx="33">
                  <c:v>52</c:v>
                </c:pt>
                <c:pt idx="34">
                  <c:v>46</c:v>
                </c:pt>
                <c:pt idx="3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6-455F-84E7-4A22E4066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180412112"/>
        <c:axId val="118040504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Keskimääräinen tuloveroprosentti</c:v>
                </c:pt>
              </c:strCache>
            </c:strRef>
          </c:tx>
          <c:spPr>
            <a:ln w="1587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Sheet1!$A$2:$A$37</c:f>
              <c:strCache>
                <c:ptCount val="36"/>
                <c:pt idx="0">
                  <c:v>85</c:v>
                </c:pt>
                <c:pt idx="1">
                  <c:v>86</c:v>
                </c:pt>
                <c:pt idx="2">
                  <c:v>87</c:v>
                </c:pt>
                <c:pt idx="3">
                  <c:v>88</c:v>
                </c:pt>
                <c:pt idx="4">
                  <c:v>89</c:v>
                </c:pt>
                <c:pt idx="5">
                  <c:v>90</c:v>
                </c:pt>
                <c:pt idx="6">
                  <c:v>91</c:v>
                </c:pt>
                <c:pt idx="7">
                  <c:v>92</c:v>
                </c:pt>
                <c:pt idx="8">
                  <c:v>93</c:v>
                </c:pt>
                <c:pt idx="9">
                  <c:v>94</c:v>
                </c:pt>
                <c:pt idx="10">
                  <c:v>95</c:v>
                </c:pt>
                <c:pt idx="11">
                  <c:v>96</c:v>
                </c:pt>
                <c:pt idx="12">
                  <c:v>97</c:v>
                </c:pt>
                <c:pt idx="13">
                  <c:v>98</c:v>
                </c:pt>
                <c:pt idx="14">
                  <c:v>99</c:v>
                </c:pt>
                <c:pt idx="15">
                  <c:v>00</c:v>
                </c:pt>
                <c:pt idx="16">
                  <c:v>01</c:v>
                </c:pt>
                <c:pt idx="17">
                  <c:v>02</c:v>
                </c:pt>
                <c:pt idx="18">
                  <c:v>03</c:v>
                </c:pt>
                <c:pt idx="19">
                  <c:v>04</c:v>
                </c:pt>
                <c:pt idx="20">
                  <c:v>05</c:v>
                </c:pt>
                <c:pt idx="21">
                  <c:v>06</c:v>
                </c:pt>
                <c:pt idx="22">
                  <c:v>07</c:v>
                </c:pt>
                <c:pt idx="23">
                  <c:v>08</c:v>
                </c:pt>
                <c:pt idx="24">
                  <c:v>09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15.98</c:v>
                </c:pt>
                <c:pt idx="1">
                  <c:v>16.05</c:v>
                </c:pt>
                <c:pt idx="2">
                  <c:v>16.149999999999999</c:v>
                </c:pt>
                <c:pt idx="3">
                  <c:v>16.3</c:v>
                </c:pt>
                <c:pt idx="4">
                  <c:v>16.38</c:v>
                </c:pt>
                <c:pt idx="5">
                  <c:v>16.47</c:v>
                </c:pt>
                <c:pt idx="6">
                  <c:v>16.62</c:v>
                </c:pt>
                <c:pt idx="7">
                  <c:v>16.88</c:v>
                </c:pt>
                <c:pt idx="8">
                  <c:v>17.2</c:v>
                </c:pt>
                <c:pt idx="9">
                  <c:v>17.53</c:v>
                </c:pt>
                <c:pt idx="10">
                  <c:v>17.53</c:v>
                </c:pt>
                <c:pt idx="11">
                  <c:v>17.510000000000002</c:v>
                </c:pt>
                <c:pt idx="12">
                  <c:v>17.420000000000002</c:v>
                </c:pt>
                <c:pt idx="13">
                  <c:v>17.53</c:v>
                </c:pt>
                <c:pt idx="14">
                  <c:v>17.600000000000001</c:v>
                </c:pt>
                <c:pt idx="15">
                  <c:v>17.649999999999999</c:v>
                </c:pt>
                <c:pt idx="16">
                  <c:v>17.670000000000002</c:v>
                </c:pt>
                <c:pt idx="17">
                  <c:v>17.78</c:v>
                </c:pt>
                <c:pt idx="18">
                  <c:v>18.03</c:v>
                </c:pt>
                <c:pt idx="19">
                  <c:v>18.12</c:v>
                </c:pt>
                <c:pt idx="20">
                  <c:v>18.29</c:v>
                </c:pt>
                <c:pt idx="21">
                  <c:v>18.39</c:v>
                </c:pt>
                <c:pt idx="22">
                  <c:v>18.45</c:v>
                </c:pt>
                <c:pt idx="23">
                  <c:v>18.54</c:v>
                </c:pt>
                <c:pt idx="24">
                  <c:v>18.59</c:v>
                </c:pt>
                <c:pt idx="25">
                  <c:v>18.97</c:v>
                </c:pt>
                <c:pt idx="26">
                  <c:v>19.16</c:v>
                </c:pt>
                <c:pt idx="27">
                  <c:v>19.239999999999998</c:v>
                </c:pt>
                <c:pt idx="28">
                  <c:v>19.38</c:v>
                </c:pt>
                <c:pt idx="29">
                  <c:v>19.739999999999998</c:v>
                </c:pt>
                <c:pt idx="30">
                  <c:v>19.82</c:v>
                </c:pt>
                <c:pt idx="31">
                  <c:v>19.850000000000001</c:v>
                </c:pt>
                <c:pt idx="32">
                  <c:v>19.899999999999999</c:v>
                </c:pt>
                <c:pt idx="33">
                  <c:v>19.84</c:v>
                </c:pt>
                <c:pt idx="34">
                  <c:v>19.88</c:v>
                </c:pt>
                <c:pt idx="35">
                  <c:v>19.97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E6-455F-84E7-4A22E4066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597440"/>
        <c:axId val="195599360"/>
      </c:lineChart>
      <c:catAx>
        <c:axId val="195597440"/>
        <c:scaling>
          <c:orientation val="minMax"/>
        </c:scaling>
        <c:delete val="0"/>
        <c:axPos val="b"/>
        <c:majorGridlines>
          <c:spPr>
            <a:ln w="3002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 Narrow" panose="020B0606020202030204" pitchFamily="34" charset="0"/>
                <a:ea typeface="Verdana"/>
                <a:cs typeface="Verdana"/>
              </a:defRPr>
            </a:pPr>
            <a:endParaRPr lang="fi-FI"/>
          </a:p>
        </c:txPr>
        <c:crossAx val="19559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599360"/>
        <c:scaling>
          <c:orientation val="minMax"/>
          <c:max val="20.5"/>
          <c:min val="15.5"/>
        </c:scaling>
        <c:delete val="0"/>
        <c:axPos val="l"/>
        <c:majorGridlines>
          <c:spPr>
            <a:ln w="3002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out"/>
        <c:minorTickMark val="in"/>
        <c:tickLblPos val="nextTo"/>
        <c:spPr>
          <a:ln w="30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40" b="0" i="0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95597440"/>
        <c:crosses val="autoZero"/>
        <c:crossBetween val="between"/>
        <c:majorUnit val="0.5"/>
        <c:minorUnit val="0.1"/>
      </c:valAx>
      <c:valAx>
        <c:axId val="1180405040"/>
        <c:scaling>
          <c:orientation val="minMax"/>
          <c:max val="2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50" b="0" i="0" baseline="0">
                <a:solidFill>
                  <a:srgbClr val="0070C0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1180412112"/>
        <c:crosses val="max"/>
        <c:crossBetween val="between"/>
        <c:minorUnit val="5"/>
      </c:valAx>
      <c:catAx>
        <c:axId val="1180412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80405040"/>
        <c:crosses val="autoZero"/>
        <c:auto val="1"/>
        <c:lblAlgn val="ctr"/>
        <c:lblOffset val="100"/>
        <c:noMultiLvlLbl val="0"/>
      </c:catAx>
      <c:spPr>
        <a:noFill/>
        <a:ln w="9525">
          <a:solidFill>
            <a:schemeClr val="tx1"/>
          </a:solidFill>
          <a:prstDash val="solid"/>
        </a:ln>
      </c:spPr>
    </c:plotArea>
    <c:legend>
      <c:legendPos val="b"/>
      <c:overlay val="0"/>
      <c:txPr>
        <a:bodyPr/>
        <a:lstStyle/>
        <a:p>
          <a:pPr>
            <a:defRPr>
              <a:latin typeface="+mj-lt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41176470588237"/>
          <c:y val="3.8636363636363635E-2"/>
          <c:w val="0.85218214432221395"/>
          <c:h val="0.87954545454545452"/>
        </c:manualLayout>
      </c:layout>
      <c:lineChart>
        <c:grouping val="standard"/>
        <c:varyColors val="0"/>
        <c:ser>
          <c:idx val="2"/>
          <c:order val="1"/>
          <c:tx>
            <c:strRef>
              <c:f>Sheet1!$A$3</c:f>
              <c:strCache>
                <c:ptCount val="1"/>
                <c:pt idx="0">
                  <c:v>Veroaste ansiotuloista</c:v>
                </c:pt>
              </c:strCache>
            </c:strRef>
          </c:tx>
          <c:spPr>
            <a:ln w="22225">
              <a:solidFill>
                <a:srgbClr val="00CC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Sheet1!$B$1:$X$1</c:f>
              <c:strCache>
                <c:ptCount val="23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15</c:v>
                </c:pt>
                <c:pt idx="18">
                  <c:v>16</c:v>
                </c:pt>
                <c:pt idx="19">
                  <c:v>17</c:v>
                </c:pt>
                <c:pt idx="20">
                  <c:v>18</c:v>
                </c:pt>
                <c:pt idx="21">
                  <c:v>19</c:v>
                </c:pt>
                <c:pt idx="22">
                  <c:v>20</c:v>
                </c:pt>
              </c:strCache>
            </c:strRef>
          </c:cat>
          <c:val>
            <c:numRef>
              <c:f>Sheet1!$B$3:$X$3</c:f>
              <c:numCache>
                <c:formatCode>General</c:formatCode>
                <c:ptCount val="23"/>
                <c:pt idx="0">
                  <c:v>14.51</c:v>
                </c:pt>
                <c:pt idx="1">
                  <c:v>14.41</c:v>
                </c:pt>
                <c:pt idx="2">
                  <c:v>14.5</c:v>
                </c:pt>
                <c:pt idx="3">
                  <c:v>14.43</c:v>
                </c:pt>
                <c:pt idx="4">
                  <c:v>14.4</c:v>
                </c:pt>
                <c:pt idx="5">
                  <c:v>14.33</c:v>
                </c:pt>
                <c:pt idx="6">
                  <c:v>14.06</c:v>
                </c:pt>
                <c:pt idx="7">
                  <c:v>14.22</c:v>
                </c:pt>
                <c:pt idx="8">
                  <c:v>14.36</c:v>
                </c:pt>
                <c:pt idx="9">
                  <c:v>14.65</c:v>
                </c:pt>
                <c:pt idx="10">
                  <c:v>14.68</c:v>
                </c:pt>
                <c:pt idx="11">
                  <c:v>14.4</c:v>
                </c:pt>
                <c:pt idx="12">
                  <c:v>14.48</c:v>
                </c:pt>
                <c:pt idx="13">
                  <c:v>14.57</c:v>
                </c:pt>
                <c:pt idx="14">
                  <c:v>14.49</c:v>
                </c:pt>
                <c:pt idx="15">
                  <c:v>14.71</c:v>
                </c:pt>
                <c:pt idx="16">
                  <c:v>14.94</c:v>
                </c:pt>
                <c:pt idx="17">
                  <c:v>14.94</c:v>
                </c:pt>
                <c:pt idx="18">
                  <c:v>14.8</c:v>
                </c:pt>
                <c:pt idx="19" formatCode="0.00">
                  <c:v>14.346449029399263</c:v>
                </c:pt>
                <c:pt idx="20" formatCode="0.00">
                  <c:v>14.276279764569905</c:v>
                </c:pt>
                <c:pt idx="21" formatCode="0.00">
                  <c:v>14.293185315013435</c:v>
                </c:pt>
                <c:pt idx="22" formatCode="0.00">
                  <c:v>14.43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6D-4AC7-AD5F-0588C25D9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62784"/>
        <c:axId val="25064960"/>
      </c:line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Tuloveroprosentti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Sheet1!$B$1:$X$1</c:f>
              <c:strCache>
                <c:ptCount val="23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15</c:v>
                </c:pt>
                <c:pt idx="18">
                  <c:v>16</c:v>
                </c:pt>
                <c:pt idx="19">
                  <c:v>17</c:v>
                </c:pt>
                <c:pt idx="20">
                  <c:v>18</c:v>
                </c:pt>
                <c:pt idx="21">
                  <c:v>19</c:v>
                </c:pt>
                <c:pt idx="22">
                  <c:v>20</c:v>
                </c:pt>
              </c:strCache>
            </c:strRef>
          </c:cat>
          <c:val>
            <c:numRef>
              <c:f>Sheet1!$B$2:$X$2</c:f>
              <c:numCache>
                <c:formatCode>General</c:formatCode>
                <c:ptCount val="23"/>
                <c:pt idx="0">
                  <c:v>17.53</c:v>
                </c:pt>
                <c:pt idx="1">
                  <c:v>17.600000000000001</c:v>
                </c:pt>
                <c:pt idx="2">
                  <c:v>17.649999999999999</c:v>
                </c:pt>
                <c:pt idx="3">
                  <c:v>17.670000000000002</c:v>
                </c:pt>
                <c:pt idx="4">
                  <c:v>17.78</c:v>
                </c:pt>
                <c:pt idx="5">
                  <c:v>18.03</c:v>
                </c:pt>
                <c:pt idx="6">
                  <c:v>18.12</c:v>
                </c:pt>
                <c:pt idx="7">
                  <c:v>18.29</c:v>
                </c:pt>
                <c:pt idx="8">
                  <c:v>18.39</c:v>
                </c:pt>
                <c:pt idx="9">
                  <c:v>18.45</c:v>
                </c:pt>
                <c:pt idx="10">
                  <c:v>18.54</c:v>
                </c:pt>
                <c:pt idx="11">
                  <c:v>18.59</c:v>
                </c:pt>
                <c:pt idx="12">
                  <c:v>18.97</c:v>
                </c:pt>
                <c:pt idx="13">
                  <c:v>19.16</c:v>
                </c:pt>
                <c:pt idx="14">
                  <c:v>19.239999999999998</c:v>
                </c:pt>
                <c:pt idx="15">
                  <c:v>19.38</c:v>
                </c:pt>
                <c:pt idx="16">
                  <c:v>19.739999999999998</c:v>
                </c:pt>
                <c:pt idx="17">
                  <c:v>19.82</c:v>
                </c:pt>
                <c:pt idx="18">
                  <c:v>19.850000000000001</c:v>
                </c:pt>
                <c:pt idx="19">
                  <c:v>19.899999999999999</c:v>
                </c:pt>
                <c:pt idx="20">
                  <c:v>19.84</c:v>
                </c:pt>
                <c:pt idx="21">
                  <c:v>19.88</c:v>
                </c:pt>
                <c:pt idx="22">
                  <c:v>19.96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6D-4AC7-AD5F-0588C25D9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6032080"/>
        <c:axId val="1502540864"/>
      </c:lineChart>
      <c:catAx>
        <c:axId val="250627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5064960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25064960"/>
        <c:scaling>
          <c:orientation val="minMax"/>
          <c:max val="20.5"/>
          <c:min val="13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out"/>
        <c:minorTickMark val="in"/>
        <c:tickLblPos val="nextTo"/>
        <c:spPr>
          <a:ln w="29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5062784"/>
        <c:crosses val="autoZero"/>
        <c:crossBetween val="between"/>
        <c:majorUnit val="1"/>
        <c:minorUnit val="0.5"/>
      </c:valAx>
      <c:valAx>
        <c:axId val="1502540864"/>
        <c:scaling>
          <c:orientation val="minMax"/>
          <c:max val="20.5"/>
          <c:min val="13"/>
        </c:scaling>
        <c:delete val="0"/>
        <c:axPos val="r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1666032080"/>
        <c:crosses val="max"/>
        <c:crossBetween val="between"/>
        <c:majorUnit val="1"/>
        <c:minorUnit val="0.5"/>
      </c:valAx>
      <c:catAx>
        <c:axId val="1666032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2540864"/>
        <c:crosses val="autoZero"/>
        <c:auto val="1"/>
        <c:lblAlgn val="ctr"/>
        <c:lblOffset val="100"/>
        <c:noMultiLvlLbl val="0"/>
      </c:catAx>
      <c:spPr>
        <a:noFill/>
        <a:ln w="952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400" dirty="0" err="1"/>
              <a:t>Keskimääräinen</a:t>
            </a:r>
            <a:r>
              <a:rPr lang="en-US" sz="1400" dirty="0"/>
              <a:t> </a:t>
            </a:r>
            <a:r>
              <a:rPr lang="en-US" sz="1400" dirty="0" err="1"/>
              <a:t>kokonaisveroaste</a:t>
            </a:r>
            <a:r>
              <a:rPr lang="en-US" sz="1400" dirty="0"/>
              <a:t> </a:t>
            </a:r>
            <a:r>
              <a:rPr lang="en-US" sz="1400" dirty="0" err="1"/>
              <a:t>sekä</a:t>
            </a:r>
            <a:r>
              <a:rPr lang="en-US" sz="1400" dirty="0"/>
              <a:t> </a:t>
            </a:r>
            <a:r>
              <a:rPr lang="en-US" sz="1400" dirty="0" err="1"/>
              <a:t>kunnallisveron</a:t>
            </a:r>
            <a:r>
              <a:rPr lang="en-US" sz="1400" baseline="0" dirty="0"/>
              <a:t> </a:t>
            </a:r>
            <a:r>
              <a:rPr lang="en-US" sz="1400" baseline="0" dirty="0" err="1"/>
              <a:t>taso</a:t>
            </a:r>
            <a:r>
              <a:rPr lang="en-US" sz="1400" dirty="0"/>
              <a:t> </a:t>
            </a:r>
            <a:r>
              <a:rPr lang="en-US" sz="1400" dirty="0" err="1"/>
              <a:t>eri</a:t>
            </a:r>
            <a:r>
              <a:rPr lang="en-US" sz="1400" dirty="0"/>
              <a:t> </a:t>
            </a:r>
            <a:r>
              <a:rPr lang="en-US" sz="1400" dirty="0" err="1"/>
              <a:t>tulotasoilla</a:t>
            </a:r>
            <a:r>
              <a:rPr lang="en-US" sz="1400" dirty="0"/>
              <a:t> 2020</a:t>
            </a:r>
          </a:p>
        </c:rich>
      </c:tx>
      <c:layout>
        <c:manualLayout>
          <c:xMode val="edge"/>
          <c:yMode val="edge"/>
          <c:x val="0.10322668503945484"/>
          <c:y val="1.046710658184848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'[Veroaste tulotasoittain 2020 - VM  vero-osasto 21.10.2019_jukan muokkaus.xlsx]Data'!$B$3</c:f>
              <c:strCache>
                <c:ptCount val="1"/>
                <c:pt idx="0">
                  <c:v>PALKKA - Kokonaisveroaste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cat>
            <c:strRef>
              <c:f>'[Veroaste tulotasoittain 2020 - VM  vero-osasto 21.10.2019_jukan muokkaus.xlsx]Data'!$A$4:$A$754</c:f>
              <c:strCache>
                <c:ptCount val="751"/>
                <c:pt idx="0">
                  <c:v>     0</c:v>
                </c:pt>
                <c:pt idx="1">
                  <c:v>   200</c:v>
                </c:pt>
                <c:pt idx="2">
                  <c:v>   400</c:v>
                </c:pt>
                <c:pt idx="3">
                  <c:v>   600</c:v>
                </c:pt>
                <c:pt idx="4">
                  <c:v>   800</c:v>
                </c:pt>
                <c:pt idx="5">
                  <c:v>  1000</c:v>
                </c:pt>
                <c:pt idx="6">
                  <c:v>  1200</c:v>
                </c:pt>
                <c:pt idx="7">
                  <c:v>  1400</c:v>
                </c:pt>
                <c:pt idx="8">
                  <c:v>  1600</c:v>
                </c:pt>
                <c:pt idx="9">
                  <c:v>  1800</c:v>
                </c:pt>
                <c:pt idx="10">
                  <c:v>  2000</c:v>
                </c:pt>
                <c:pt idx="11">
                  <c:v>  2200</c:v>
                </c:pt>
                <c:pt idx="12">
                  <c:v>  2400</c:v>
                </c:pt>
                <c:pt idx="13">
                  <c:v>  2600</c:v>
                </c:pt>
                <c:pt idx="14">
                  <c:v>  2800</c:v>
                </c:pt>
                <c:pt idx="15">
                  <c:v>  3000</c:v>
                </c:pt>
                <c:pt idx="16">
                  <c:v>  3200</c:v>
                </c:pt>
                <c:pt idx="17">
                  <c:v>  3400</c:v>
                </c:pt>
                <c:pt idx="18">
                  <c:v>  3600</c:v>
                </c:pt>
                <c:pt idx="19">
                  <c:v>  3800</c:v>
                </c:pt>
                <c:pt idx="20">
                  <c:v>  4000</c:v>
                </c:pt>
                <c:pt idx="21">
                  <c:v>  4200</c:v>
                </c:pt>
                <c:pt idx="22">
                  <c:v>  4400</c:v>
                </c:pt>
                <c:pt idx="23">
                  <c:v>  4600</c:v>
                </c:pt>
                <c:pt idx="24">
                  <c:v>  4800</c:v>
                </c:pt>
                <c:pt idx="25">
                  <c:v>  5000</c:v>
                </c:pt>
                <c:pt idx="26">
                  <c:v>  5200</c:v>
                </c:pt>
                <c:pt idx="27">
                  <c:v>  5400</c:v>
                </c:pt>
                <c:pt idx="28">
                  <c:v>  5600</c:v>
                </c:pt>
                <c:pt idx="29">
                  <c:v>  5800</c:v>
                </c:pt>
                <c:pt idx="30">
                  <c:v>  6000</c:v>
                </c:pt>
                <c:pt idx="31">
                  <c:v>  6200</c:v>
                </c:pt>
                <c:pt idx="32">
                  <c:v>  6400</c:v>
                </c:pt>
                <c:pt idx="33">
                  <c:v>  6600</c:v>
                </c:pt>
                <c:pt idx="34">
                  <c:v>  6800</c:v>
                </c:pt>
                <c:pt idx="35">
                  <c:v>  7000</c:v>
                </c:pt>
                <c:pt idx="36">
                  <c:v>  7200</c:v>
                </c:pt>
                <c:pt idx="37">
                  <c:v>  7400</c:v>
                </c:pt>
                <c:pt idx="38">
                  <c:v>  7600</c:v>
                </c:pt>
                <c:pt idx="39">
                  <c:v>  7800</c:v>
                </c:pt>
                <c:pt idx="40">
                  <c:v>  8000</c:v>
                </c:pt>
                <c:pt idx="41">
                  <c:v>  8200</c:v>
                </c:pt>
                <c:pt idx="42">
                  <c:v>  8400</c:v>
                </c:pt>
                <c:pt idx="43">
                  <c:v>  8600</c:v>
                </c:pt>
                <c:pt idx="44">
                  <c:v>  8800</c:v>
                </c:pt>
                <c:pt idx="45">
                  <c:v>  9000</c:v>
                </c:pt>
                <c:pt idx="46">
                  <c:v>  9200</c:v>
                </c:pt>
                <c:pt idx="47">
                  <c:v>  9400</c:v>
                </c:pt>
                <c:pt idx="48">
                  <c:v>  9600</c:v>
                </c:pt>
                <c:pt idx="49">
                  <c:v>  9800</c:v>
                </c:pt>
                <c:pt idx="50">
                  <c:v> 10000</c:v>
                </c:pt>
                <c:pt idx="51">
                  <c:v> 10200</c:v>
                </c:pt>
                <c:pt idx="52">
                  <c:v> 10400</c:v>
                </c:pt>
                <c:pt idx="53">
                  <c:v> 10600</c:v>
                </c:pt>
                <c:pt idx="54">
                  <c:v> 10800</c:v>
                </c:pt>
                <c:pt idx="55">
                  <c:v> 11000</c:v>
                </c:pt>
                <c:pt idx="56">
                  <c:v> 11200</c:v>
                </c:pt>
                <c:pt idx="57">
                  <c:v> 11400</c:v>
                </c:pt>
                <c:pt idx="58">
                  <c:v> 11600</c:v>
                </c:pt>
                <c:pt idx="59">
                  <c:v> 11800</c:v>
                </c:pt>
                <c:pt idx="60">
                  <c:v> 12000</c:v>
                </c:pt>
                <c:pt idx="61">
                  <c:v> 12200</c:v>
                </c:pt>
                <c:pt idx="62">
                  <c:v> 12400</c:v>
                </c:pt>
                <c:pt idx="63">
                  <c:v> 12600</c:v>
                </c:pt>
                <c:pt idx="64">
                  <c:v> 12800</c:v>
                </c:pt>
                <c:pt idx="65">
                  <c:v> 13000</c:v>
                </c:pt>
                <c:pt idx="66">
                  <c:v> 13200</c:v>
                </c:pt>
                <c:pt idx="67">
                  <c:v> 13400</c:v>
                </c:pt>
                <c:pt idx="68">
                  <c:v> 13600</c:v>
                </c:pt>
                <c:pt idx="69">
                  <c:v> 13800</c:v>
                </c:pt>
                <c:pt idx="70">
                  <c:v> 14000</c:v>
                </c:pt>
                <c:pt idx="71">
                  <c:v> 14200</c:v>
                </c:pt>
                <c:pt idx="72">
                  <c:v> 14400</c:v>
                </c:pt>
                <c:pt idx="73">
                  <c:v> 14600</c:v>
                </c:pt>
                <c:pt idx="74">
                  <c:v> 14800</c:v>
                </c:pt>
                <c:pt idx="75">
                  <c:v> 15000</c:v>
                </c:pt>
                <c:pt idx="76">
                  <c:v> 15200</c:v>
                </c:pt>
                <c:pt idx="77">
                  <c:v> 15400</c:v>
                </c:pt>
                <c:pt idx="78">
                  <c:v> 15600</c:v>
                </c:pt>
                <c:pt idx="79">
                  <c:v> 15800</c:v>
                </c:pt>
                <c:pt idx="80">
                  <c:v> 16000</c:v>
                </c:pt>
                <c:pt idx="81">
                  <c:v> 16200</c:v>
                </c:pt>
                <c:pt idx="82">
                  <c:v> 16400</c:v>
                </c:pt>
                <c:pt idx="83">
                  <c:v> 16600</c:v>
                </c:pt>
                <c:pt idx="84">
                  <c:v> 16800</c:v>
                </c:pt>
                <c:pt idx="85">
                  <c:v> 17000</c:v>
                </c:pt>
                <c:pt idx="86">
                  <c:v> 17200</c:v>
                </c:pt>
                <c:pt idx="87">
                  <c:v> 17400</c:v>
                </c:pt>
                <c:pt idx="88">
                  <c:v> 17600</c:v>
                </c:pt>
                <c:pt idx="89">
                  <c:v> 17800</c:v>
                </c:pt>
                <c:pt idx="90">
                  <c:v> 18000</c:v>
                </c:pt>
                <c:pt idx="91">
                  <c:v> 18200</c:v>
                </c:pt>
                <c:pt idx="92">
                  <c:v> 18400</c:v>
                </c:pt>
                <c:pt idx="93">
                  <c:v> 18600</c:v>
                </c:pt>
                <c:pt idx="94">
                  <c:v> 18800</c:v>
                </c:pt>
                <c:pt idx="95">
                  <c:v> 19000</c:v>
                </c:pt>
                <c:pt idx="96">
                  <c:v> 19200</c:v>
                </c:pt>
                <c:pt idx="97">
                  <c:v> 19400</c:v>
                </c:pt>
                <c:pt idx="98">
                  <c:v> 19600</c:v>
                </c:pt>
                <c:pt idx="99">
                  <c:v> 19800</c:v>
                </c:pt>
                <c:pt idx="100">
                  <c:v> 20000</c:v>
                </c:pt>
                <c:pt idx="101">
                  <c:v> 20200</c:v>
                </c:pt>
                <c:pt idx="102">
                  <c:v> 20400</c:v>
                </c:pt>
                <c:pt idx="103">
                  <c:v> 20600</c:v>
                </c:pt>
                <c:pt idx="104">
                  <c:v> 20800</c:v>
                </c:pt>
                <c:pt idx="105">
                  <c:v> 21000</c:v>
                </c:pt>
                <c:pt idx="106">
                  <c:v> 21200</c:v>
                </c:pt>
                <c:pt idx="107">
                  <c:v> 21400</c:v>
                </c:pt>
                <c:pt idx="108">
                  <c:v> 21600</c:v>
                </c:pt>
                <c:pt idx="109">
                  <c:v> 21800</c:v>
                </c:pt>
                <c:pt idx="110">
                  <c:v> 22000</c:v>
                </c:pt>
                <c:pt idx="111">
                  <c:v> 22200</c:v>
                </c:pt>
                <c:pt idx="112">
                  <c:v> 22400</c:v>
                </c:pt>
                <c:pt idx="113">
                  <c:v> 22600</c:v>
                </c:pt>
                <c:pt idx="114">
                  <c:v> 22800</c:v>
                </c:pt>
                <c:pt idx="115">
                  <c:v> 23000</c:v>
                </c:pt>
                <c:pt idx="116">
                  <c:v> 23200</c:v>
                </c:pt>
                <c:pt idx="117">
                  <c:v> 23400</c:v>
                </c:pt>
                <c:pt idx="118">
                  <c:v> 23600</c:v>
                </c:pt>
                <c:pt idx="119">
                  <c:v> 23800</c:v>
                </c:pt>
                <c:pt idx="120">
                  <c:v> 24000</c:v>
                </c:pt>
                <c:pt idx="121">
                  <c:v> 24200</c:v>
                </c:pt>
                <c:pt idx="122">
                  <c:v> 24400</c:v>
                </c:pt>
                <c:pt idx="123">
                  <c:v> 24600</c:v>
                </c:pt>
                <c:pt idx="124">
                  <c:v> 24800</c:v>
                </c:pt>
                <c:pt idx="125">
                  <c:v> 25000</c:v>
                </c:pt>
                <c:pt idx="126">
                  <c:v> 25200</c:v>
                </c:pt>
                <c:pt idx="127">
                  <c:v> 25400</c:v>
                </c:pt>
                <c:pt idx="128">
                  <c:v> 25600</c:v>
                </c:pt>
                <c:pt idx="129">
                  <c:v> 25800</c:v>
                </c:pt>
                <c:pt idx="130">
                  <c:v> 26000</c:v>
                </c:pt>
                <c:pt idx="131">
                  <c:v> 26200</c:v>
                </c:pt>
                <c:pt idx="132">
                  <c:v> 26400</c:v>
                </c:pt>
                <c:pt idx="133">
                  <c:v> 26600</c:v>
                </c:pt>
                <c:pt idx="134">
                  <c:v> 26800</c:v>
                </c:pt>
                <c:pt idx="135">
                  <c:v> 27000</c:v>
                </c:pt>
                <c:pt idx="136">
                  <c:v> 27200</c:v>
                </c:pt>
                <c:pt idx="137">
                  <c:v> 27400</c:v>
                </c:pt>
                <c:pt idx="138">
                  <c:v> 27600</c:v>
                </c:pt>
                <c:pt idx="139">
                  <c:v> 27800</c:v>
                </c:pt>
                <c:pt idx="140">
                  <c:v> 28000</c:v>
                </c:pt>
                <c:pt idx="141">
                  <c:v> 28200</c:v>
                </c:pt>
                <c:pt idx="142">
                  <c:v> 28400</c:v>
                </c:pt>
                <c:pt idx="143">
                  <c:v> 28600</c:v>
                </c:pt>
                <c:pt idx="144">
                  <c:v> 28800</c:v>
                </c:pt>
                <c:pt idx="145">
                  <c:v> 29000</c:v>
                </c:pt>
                <c:pt idx="146">
                  <c:v> 29200</c:v>
                </c:pt>
                <c:pt idx="147">
                  <c:v> 29400</c:v>
                </c:pt>
                <c:pt idx="148">
                  <c:v> 29600</c:v>
                </c:pt>
                <c:pt idx="149">
                  <c:v> 29800</c:v>
                </c:pt>
                <c:pt idx="150">
                  <c:v> 30000</c:v>
                </c:pt>
                <c:pt idx="151">
                  <c:v> 30200</c:v>
                </c:pt>
                <c:pt idx="152">
                  <c:v> 30400</c:v>
                </c:pt>
                <c:pt idx="153">
                  <c:v> 30600</c:v>
                </c:pt>
                <c:pt idx="154">
                  <c:v> 30800</c:v>
                </c:pt>
                <c:pt idx="155">
                  <c:v> 31000</c:v>
                </c:pt>
                <c:pt idx="156">
                  <c:v> 31200</c:v>
                </c:pt>
                <c:pt idx="157">
                  <c:v> 31400</c:v>
                </c:pt>
                <c:pt idx="158">
                  <c:v> 31600</c:v>
                </c:pt>
                <c:pt idx="159">
                  <c:v> 31800</c:v>
                </c:pt>
                <c:pt idx="160">
                  <c:v> 32000</c:v>
                </c:pt>
                <c:pt idx="161">
                  <c:v> 32200</c:v>
                </c:pt>
                <c:pt idx="162">
                  <c:v> 32400</c:v>
                </c:pt>
                <c:pt idx="163">
                  <c:v> 32600</c:v>
                </c:pt>
                <c:pt idx="164">
                  <c:v> 32800</c:v>
                </c:pt>
                <c:pt idx="165">
                  <c:v> 33000</c:v>
                </c:pt>
                <c:pt idx="166">
                  <c:v> 33200</c:v>
                </c:pt>
                <c:pt idx="167">
                  <c:v> 33400</c:v>
                </c:pt>
                <c:pt idx="168">
                  <c:v> 33600</c:v>
                </c:pt>
                <c:pt idx="169">
                  <c:v> 33800</c:v>
                </c:pt>
                <c:pt idx="170">
                  <c:v> 34000</c:v>
                </c:pt>
                <c:pt idx="171">
                  <c:v> 34200</c:v>
                </c:pt>
                <c:pt idx="172">
                  <c:v> 34400</c:v>
                </c:pt>
                <c:pt idx="173">
                  <c:v> 34600</c:v>
                </c:pt>
                <c:pt idx="174">
                  <c:v> 34800</c:v>
                </c:pt>
                <c:pt idx="175">
                  <c:v> 35000</c:v>
                </c:pt>
                <c:pt idx="176">
                  <c:v> 35200</c:v>
                </c:pt>
                <c:pt idx="177">
                  <c:v> 35400</c:v>
                </c:pt>
                <c:pt idx="178">
                  <c:v> 35600</c:v>
                </c:pt>
                <c:pt idx="179">
                  <c:v> 35800</c:v>
                </c:pt>
                <c:pt idx="180">
                  <c:v> 36000</c:v>
                </c:pt>
                <c:pt idx="181">
                  <c:v> 36200</c:v>
                </c:pt>
                <c:pt idx="182">
                  <c:v> 36400</c:v>
                </c:pt>
                <c:pt idx="183">
                  <c:v> 36600</c:v>
                </c:pt>
                <c:pt idx="184">
                  <c:v> 36800</c:v>
                </c:pt>
                <c:pt idx="185">
                  <c:v> 37000</c:v>
                </c:pt>
                <c:pt idx="186">
                  <c:v> 37200</c:v>
                </c:pt>
                <c:pt idx="187">
                  <c:v> 37400</c:v>
                </c:pt>
                <c:pt idx="188">
                  <c:v> 37600</c:v>
                </c:pt>
                <c:pt idx="189">
                  <c:v> 37800</c:v>
                </c:pt>
                <c:pt idx="190">
                  <c:v> 38000</c:v>
                </c:pt>
                <c:pt idx="191">
                  <c:v> 38200</c:v>
                </c:pt>
                <c:pt idx="192">
                  <c:v> 38400</c:v>
                </c:pt>
                <c:pt idx="193">
                  <c:v> 38600</c:v>
                </c:pt>
                <c:pt idx="194">
                  <c:v> 38800</c:v>
                </c:pt>
                <c:pt idx="195">
                  <c:v> 39000</c:v>
                </c:pt>
                <c:pt idx="196">
                  <c:v> 39200</c:v>
                </c:pt>
                <c:pt idx="197">
                  <c:v> 39400</c:v>
                </c:pt>
                <c:pt idx="198">
                  <c:v> 39600</c:v>
                </c:pt>
                <c:pt idx="199">
                  <c:v> 39800</c:v>
                </c:pt>
                <c:pt idx="200">
                  <c:v> 40000</c:v>
                </c:pt>
                <c:pt idx="201">
                  <c:v> 40200</c:v>
                </c:pt>
                <c:pt idx="202">
                  <c:v> 40400</c:v>
                </c:pt>
                <c:pt idx="203">
                  <c:v> 40600</c:v>
                </c:pt>
                <c:pt idx="204">
                  <c:v> 40800</c:v>
                </c:pt>
                <c:pt idx="205">
                  <c:v> 41000</c:v>
                </c:pt>
                <c:pt idx="206">
                  <c:v> 41200</c:v>
                </c:pt>
                <c:pt idx="207">
                  <c:v> 41400</c:v>
                </c:pt>
                <c:pt idx="208">
                  <c:v> 41600</c:v>
                </c:pt>
                <c:pt idx="209">
                  <c:v> 41800</c:v>
                </c:pt>
                <c:pt idx="210">
                  <c:v> 42000</c:v>
                </c:pt>
                <c:pt idx="211">
                  <c:v> 42200</c:v>
                </c:pt>
                <c:pt idx="212">
                  <c:v> 42400</c:v>
                </c:pt>
                <c:pt idx="213">
                  <c:v> 42600</c:v>
                </c:pt>
                <c:pt idx="214">
                  <c:v> 42800</c:v>
                </c:pt>
                <c:pt idx="215">
                  <c:v> 43000</c:v>
                </c:pt>
                <c:pt idx="216">
                  <c:v> 43200</c:v>
                </c:pt>
                <c:pt idx="217">
                  <c:v> 43400</c:v>
                </c:pt>
                <c:pt idx="218">
                  <c:v> 43600</c:v>
                </c:pt>
                <c:pt idx="219">
                  <c:v> 43800</c:v>
                </c:pt>
                <c:pt idx="220">
                  <c:v> 44000</c:v>
                </c:pt>
                <c:pt idx="221">
                  <c:v> 44200</c:v>
                </c:pt>
                <c:pt idx="222">
                  <c:v> 44400</c:v>
                </c:pt>
                <c:pt idx="223">
                  <c:v> 44600</c:v>
                </c:pt>
                <c:pt idx="224">
                  <c:v> 44800</c:v>
                </c:pt>
                <c:pt idx="225">
                  <c:v> 45000</c:v>
                </c:pt>
                <c:pt idx="226">
                  <c:v> 45200</c:v>
                </c:pt>
                <c:pt idx="227">
                  <c:v> 45400</c:v>
                </c:pt>
                <c:pt idx="228">
                  <c:v> 45600</c:v>
                </c:pt>
                <c:pt idx="229">
                  <c:v> 45800</c:v>
                </c:pt>
                <c:pt idx="230">
                  <c:v> 46000</c:v>
                </c:pt>
                <c:pt idx="231">
                  <c:v> 46200</c:v>
                </c:pt>
                <c:pt idx="232">
                  <c:v> 46400</c:v>
                </c:pt>
                <c:pt idx="233">
                  <c:v> 46600</c:v>
                </c:pt>
                <c:pt idx="234">
                  <c:v> 46800</c:v>
                </c:pt>
                <c:pt idx="235">
                  <c:v> 47000</c:v>
                </c:pt>
                <c:pt idx="236">
                  <c:v> 47200</c:v>
                </c:pt>
                <c:pt idx="237">
                  <c:v> 47400</c:v>
                </c:pt>
                <c:pt idx="238">
                  <c:v> 47600</c:v>
                </c:pt>
                <c:pt idx="239">
                  <c:v> 47800</c:v>
                </c:pt>
                <c:pt idx="240">
                  <c:v> 48000</c:v>
                </c:pt>
                <c:pt idx="241">
                  <c:v> 48200</c:v>
                </c:pt>
                <c:pt idx="242">
                  <c:v> 48400</c:v>
                </c:pt>
                <c:pt idx="243">
                  <c:v> 48600</c:v>
                </c:pt>
                <c:pt idx="244">
                  <c:v> 48800</c:v>
                </c:pt>
                <c:pt idx="245">
                  <c:v> 49000</c:v>
                </c:pt>
                <c:pt idx="246">
                  <c:v> 49200</c:v>
                </c:pt>
                <c:pt idx="247">
                  <c:v> 49400</c:v>
                </c:pt>
                <c:pt idx="248">
                  <c:v> 49600</c:v>
                </c:pt>
                <c:pt idx="249">
                  <c:v> 49800</c:v>
                </c:pt>
                <c:pt idx="250">
                  <c:v> 50000</c:v>
                </c:pt>
                <c:pt idx="251">
                  <c:v> 50200</c:v>
                </c:pt>
                <c:pt idx="252">
                  <c:v> 50400</c:v>
                </c:pt>
                <c:pt idx="253">
                  <c:v> 50600</c:v>
                </c:pt>
                <c:pt idx="254">
                  <c:v> 50800</c:v>
                </c:pt>
                <c:pt idx="255">
                  <c:v> 51000</c:v>
                </c:pt>
                <c:pt idx="256">
                  <c:v> 51200</c:v>
                </c:pt>
                <c:pt idx="257">
                  <c:v> 51400</c:v>
                </c:pt>
                <c:pt idx="258">
                  <c:v> 51600</c:v>
                </c:pt>
                <c:pt idx="259">
                  <c:v> 51800</c:v>
                </c:pt>
                <c:pt idx="260">
                  <c:v> 52000</c:v>
                </c:pt>
                <c:pt idx="261">
                  <c:v> 52200</c:v>
                </c:pt>
                <c:pt idx="262">
                  <c:v> 52400</c:v>
                </c:pt>
                <c:pt idx="263">
                  <c:v> 52600</c:v>
                </c:pt>
                <c:pt idx="264">
                  <c:v> 52800</c:v>
                </c:pt>
                <c:pt idx="265">
                  <c:v> 53000</c:v>
                </c:pt>
                <c:pt idx="266">
                  <c:v> 53200</c:v>
                </c:pt>
                <c:pt idx="267">
                  <c:v> 53400</c:v>
                </c:pt>
                <c:pt idx="268">
                  <c:v> 53600</c:v>
                </c:pt>
                <c:pt idx="269">
                  <c:v> 53800</c:v>
                </c:pt>
                <c:pt idx="270">
                  <c:v> 54000</c:v>
                </c:pt>
                <c:pt idx="271">
                  <c:v> 54200</c:v>
                </c:pt>
                <c:pt idx="272">
                  <c:v> 54400</c:v>
                </c:pt>
                <c:pt idx="273">
                  <c:v> 54600</c:v>
                </c:pt>
                <c:pt idx="274">
                  <c:v> 54800</c:v>
                </c:pt>
                <c:pt idx="275">
                  <c:v> 55000</c:v>
                </c:pt>
                <c:pt idx="276">
                  <c:v> 55200</c:v>
                </c:pt>
                <c:pt idx="277">
                  <c:v> 55400</c:v>
                </c:pt>
                <c:pt idx="278">
                  <c:v> 55600</c:v>
                </c:pt>
                <c:pt idx="279">
                  <c:v> 55800</c:v>
                </c:pt>
                <c:pt idx="280">
                  <c:v> 56000</c:v>
                </c:pt>
                <c:pt idx="281">
                  <c:v> 56200</c:v>
                </c:pt>
                <c:pt idx="282">
                  <c:v> 56400</c:v>
                </c:pt>
                <c:pt idx="283">
                  <c:v> 56600</c:v>
                </c:pt>
                <c:pt idx="284">
                  <c:v> 56800</c:v>
                </c:pt>
                <c:pt idx="285">
                  <c:v> 57000</c:v>
                </c:pt>
                <c:pt idx="286">
                  <c:v> 57200</c:v>
                </c:pt>
                <c:pt idx="287">
                  <c:v> 57400</c:v>
                </c:pt>
                <c:pt idx="288">
                  <c:v> 57600</c:v>
                </c:pt>
                <c:pt idx="289">
                  <c:v> 57800</c:v>
                </c:pt>
                <c:pt idx="290">
                  <c:v> 58000</c:v>
                </c:pt>
                <c:pt idx="291">
                  <c:v> 58200</c:v>
                </c:pt>
                <c:pt idx="292">
                  <c:v> 58400</c:v>
                </c:pt>
                <c:pt idx="293">
                  <c:v> 58600</c:v>
                </c:pt>
                <c:pt idx="294">
                  <c:v> 58800</c:v>
                </c:pt>
                <c:pt idx="295">
                  <c:v> 59000</c:v>
                </c:pt>
                <c:pt idx="296">
                  <c:v> 59200</c:v>
                </c:pt>
                <c:pt idx="297">
                  <c:v> 59400</c:v>
                </c:pt>
                <c:pt idx="298">
                  <c:v> 59600</c:v>
                </c:pt>
                <c:pt idx="299">
                  <c:v> 59800</c:v>
                </c:pt>
                <c:pt idx="300">
                  <c:v> 60000</c:v>
                </c:pt>
                <c:pt idx="301">
                  <c:v> 60200</c:v>
                </c:pt>
                <c:pt idx="302">
                  <c:v> 60400</c:v>
                </c:pt>
                <c:pt idx="303">
                  <c:v> 60600</c:v>
                </c:pt>
                <c:pt idx="304">
                  <c:v> 60800</c:v>
                </c:pt>
                <c:pt idx="305">
                  <c:v> 61000</c:v>
                </c:pt>
                <c:pt idx="306">
                  <c:v> 61200</c:v>
                </c:pt>
                <c:pt idx="307">
                  <c:v> 61400</c:v>
                </c:pt>
                <c:pt idx="308">
                  <c:v> 61600</c:v>
                </c:pt>
                <c:pt idx="309">
                  <c:v> 61800</c:v>
                </c:pt>
                <c:pt idx="310">
                  <c:v> 62000</c:v>
                </c:pt>
                <c:pt idx="311">
                  <c:v> 62200</c:v>
                </c:pt>
                <c:pt idx="312">
                  <c:v> 62400</c:v>
                </c:pt>
                <c:pt idx="313">
                  <c:v> 62600</c:v>
                </c:pt>
                <c:pt idx="314">
                  <c:v> 62800</c:v>
                </c:pt>
                <c:pt idx="315">
                  <c:v> 63000</c:v>
                </c:pt>
                <c:pt idx="316">
                  <c:v> 63200</c:v>
                </c:pt>
                <c:pt idx="317">
                  <c:v> 63400</c:v>
                </c:pt>
                <c:pt idx="318">
                  <c:v> 63600</c:v>
                </c:pt>
                <c:pt idx="319">
                  <c:v> 63800</c:v>
                </c:pt>
                <c:pt idx="320">
                  <c:v> 64000</c:v>
                </c:pt>
                <c:pt idx="321">
                  <c:v> 64200</c:v>
                </c:pt>
                <c:pt idx="322">
                  <c:v> 64400</c:v>
                </c:pt>
                <c:pt idx="323">
                  <c:v> 64600</c:v>
                </c:pt>
                <c:pt idx="324">
                  <c:v> 64800</c:v>
                </c:pt>
                <c:pt idx="325">
                  <c:v> 65000</c:v>
                </c:pt>
                <c:pt idx="326">
                  <c:v> 65200</c:v>
                </c:pt>
                <c:pt idx="327">
                  <c:v> 65400</c:v>
                </c:pt>
                <c:pt idx="328">
                  <c:v> 65600</c:v>
                </c:pt>
                <c:pt idx="329">
                  <c:v> 65800</c:v>
                </c:pt>
                <c:pt idx="330">
                  <c:v> 66000</c:v>
                </c:pt>
                <c:pt idx="331">
                  <c:v> 66200</c:v>
                </c:pt>
                <c:pt idx="332">
                  <c:v> 66400</c:v>
                </c:pt>
                <c:pt idx="333">
                  <c:v> 66600</c:v>
                </c:pt>
                <c:pt idx="334">
                  <c:v> 66800</c:v>
                </c:pt>
                <c:pt idx="335">
                  <c:v> 67000</c:v>
                </c:pt>
                <c:pt idx="336">
                  <c:v> 67200</c:v>
                </c:pt>
                <c:pt idx="337">
                  <c:v> 67400</c:v>
                </c:pt>
                <c:pt idx="338">
                  <c:v> 67600</c:v>
                </c:pt>
                <c:pt idx="339">
                  <c:v> 67800</c:v>
                </c:pt>
                <c:pt idx="340">
                  <c:v> 68000</c:v>
                </c:pt>
                <c:pt idx="341">
                  <c:v> 68200</c:v>
                </c:pt>
                <c:pt idx="342">
                  <c:v> 68400</c:v>
                </c:pt>
                <c:pt idx="343">
                  <c:v> 68600</c:v>
                </c:pt>
                <c:pt idx="344">
                  <c:v> 68800</c:v>
                </c:pt>
                <c:pt idx="345">
                  <c:v> 69000</c:v>
                </c:pt>
                <c:pt idx="346">
                  <c:v> 69200</c:v>
                </c:pt>
                <c:pt idx="347">
                  <c:v> 69400</c:v>
                </c:pt>
                <c:pt idx="348">
                  <c:v> 69600</c:v>
                </c:pt>
                <c:pt idx="349">
                  <c:v> 69800</c:v>
                </c:pt>
                <c:pt idx="350">
                  <c:v> 70000</c:v>
                </c:pt>
                <c:pt idx="351">
                  <c:v> 70200</c:v>
                </c:pt>
                <c:pt idx="352">
                  <c:v> 70400</c:v>
                </c:pt>
                <c:pt idx="353">
                  <c:v> 70600</c:v>
                </c:pt>
                <c:pt idx="354">
                  <c:v> 70800</c:v>
                </c:pt>
                <c:pt idx="355">
                  <c:v> 71000</c:v>
                </c:pt>
                <c:pt idx="356">
                  <c:v> 71200</c:v>
                </c:pt>
                <c:pt idx="357">
                  <c:v> 71400</c:v>
                </c:pt>
                <c:pt idx="358">
                  <c:v> 71600</c:v>
                </c:pt>
                <c:pt idx="359">
                  <c:v> 71800</c:v>
                </c:pt>
                <c:pt idx="360">
                  <c:v> 72000</c:v>
                </c:pt>
                <c:pt idx="361">
                  <c:v> 72200</c:v>
                </c:pt>
                <c:pt idx="362">
                  <c:v> 72400</c:v>
                </c:pt>
                <c:pt idx="363">
                  <c:v> 72600</c:v>
                </c:pt>
                <c:pt idx="364">
                  <c:v> 72800</c:v>
                </c:pt>
                <c:pt idx="365">
                  <c:v> 73000</c:v>
                </c:pt>
                <c:pt idx="366">
                  <c:v> 73200</c:v>
                </c:pt>
                <c:pt idx="367">
                  <c:v> 73400</c:v>
                </c:pt>
                <c:pt idx="368">
                  <c:v> 73600</c:v>
                </c:pt>
                <c:pt idx="369">
                  <c:v> 73800</c:v>
                </c:pt>
                <c:pt idx="370">
                  <c:v> 74000</c:v>
                </c:pt>
                <c:pt idx="371">
                  <c:v> 74200</c:v>
                </c:pt>
                <c:pt idx="372">
                  <c:v> 74400</c:v>
                </c:pt>
                <c:pt idx="373">
                  <c:v> 74600</c:v>
                </c:pt>
                <c:pt idx="374">
                  <c:v> 74800</c:v>
                </c:pt>
                <c:pt idx="375">
                  <c:v> 75000</c:v>
                </c:pt>
                <c:pt idx="376">
                  <c:v> 75200</c:v>
                </c:pt>
                <c:pt idx="377">
                  <c:v> 75400</c:v>
                </c:pt>
                <c:pt idx="378">
                  <c:v> 75600</c:v>
                </c:pt>
                <c:pt idx="379">
                  <c:v> 75800</c:v>
                </c:pt>
                <c:pt idx="380">
                  <c:v> 76000</c:v>
                </c:pt>
                <c:pt idx="381">
                  <c:v> 76200</c:v>
                </c:pt>
                <c:pt idx="382">
                  <c:v> 76400</c:v>
                </c:pt>
                <c:pt idx="383">
                  <c:v> 76600</c:v>
                </c:pt>
                <c:pt idx="384">
                  <c:v> 76800</c:v>
                </c:pt>
                <c:pt idx="385">
                  <c:v> 77000</c:v>
                </c:pt>
                <c:pt idx="386">
                  <c:v> 77200</c:v>
                </c:pt>
                <c:pt idx="387">
                  <c:v> 77400</c:v>
                </c:pt>
                <c:pt idx="388">
                  <c:v> 77600</c:v>
                </c:pt>
                <c:pt idx="389">
                  <c:v> 77800</c:v>
                </c:pt>
                <c:pt idx="390">
                  <c:v> 78000</c:v>
                </c:pt>
                <c:pt idx="391">
                  <c:v> 78200</c:v>
                </c:pt>
                <c:pt idx="392">
                  <c:v> 78400</c:v>
                </c:pt>
                <c:pt idx="393">
                  <c:v> 78600</c:v>
                </c:pt>
                <c:pt idx="394">
                  <c:v> 78800</c:v>
                </c:pt>
                <c:pt idx="395">
                  <c:v> 79000</c:v>
                </c:pt>
                <c:pt idx="396">
                  <c:v> 79200</c:v>
                </c:pt>
                <c:pt idx="397">
                  <c:v> 79400</c:v>
                </c:pt>
                <c:pt idx="398">
                  <c:v> 79600</c:v>
                </c:pt>
                <c:pt idx="399">
                  <c:v> 79800</c:v>
                </c:pt>
                <c:pt idx="400">
                  <c:v> 80000</c:v>
                </c:pt>
                <c:pt idx="401">
                  <c:v> 80200</c:v>
                </c:pt>
                <c:pt idx="402">
                  <c:v> 80400</c:v>
                </c:pt>
                <c:pt idx="403">
                  <c:v> 80600</c:v>
                </c:pt>
                <c:pt idx="404">
                  <c:v> 80800</c:v>
                </c:pt>
                <c:pt idx="405">
                  <c:v> 81000</c:v>
                </c:pt>
                <c:pt idx="406">
                  <c:v> 81200</c:v>
                </c:pt>
                <c:pt idx="407">
                  <c:v> 81400</c:v>
                </c:pt>
                <c:pt idx="408">
                  <c:v> 81600</c:v>
                </c:pt>
                <c:pt idx="409">
                  <c:v> 81800</c:v>
                </c:pt>
                <c:pt idx="410">
                  <c:v> 82000</c:v>
                </c:pt>
                <c:pt idx="411">
                  <c:v> 82200</c:v>
                </c:pt>
                <c:pt idx="412">
                  <c:v> 82400</c:v>
                </c:pt>
                <c:pt idx="413">
                  <c:v> 82600</c:v>
                </c:pt>
                <c:pt idx="414">
                  <c:v> 82800</c:v>
                </c:pt>
                <c:pt idx="415">
                  <c:v> 83000</c:v>
                </c:pt>
                <c:pt idx="416">
                  <c:v> 83200</c:v>
                </c:pt>
                <c:pt idx="417">
                  <c:v> 83400</c:v>
                </c:pt>
                <c:pt idx="418">
                  <c:v> 83600</c:v>
                </c:pt>
                <c:pt idx="419">
                  <c:v> 83800</c:v>
                </c:pt>
                <c:pt idx="420">
                  <c:v> 84000</c:v>
                </c:pt>
                <c:pt idx="421">
                  <c:v> 84200</c:v>
                </c:pt>
                <c:pt idx="422">
                  <c:v> 84400</c:v>
                </c:pt>
                <c:pt idx="423">
                  <c:v> 84600</c:v>
                </c:pt>
                <c:pt idx="424">
                  <c:v> 84800</c:v>
                </c:pt>
                <c:pt idx="425">
                  <c:v> 85000</c:v>
                </c:pt>
                <c:pt idx="426">
                  <c:v> 85200</c:v>
                </c:pt>
                <c:pt idx="427">
                  <c:v> 85400</c:v>
                </c:pt>
                <c:pt idx="428">
                  <c:v> 85600</c:v>
                </c:pt>
                <c:pt idx="429">
                  <c:v> 85800</c:v>
                </c:pt>
                <c:pt idx="430">
                  <c:v> 86000</c:v>
                </c:pt>
                <c:pt idx="431">
                  <c:v> 86200</c:v>
                </c:pt>
                <c:pt idx="432">
                  <c:v> 86400</c:v>
                </c:pt>
                <c:pt idx="433">
                  <c:v> 86600</c:v>
                </c:pt>
                <c:pt idx="434">
                  <c:v> 86800</c:v>
                </c:pt>
                <c:pt idx="435">
                  <c:v> 87000</c:v>
                </c:pt>
                <c:pt idx="436">
                  <c:v> 87200</c:v>
                </c:pt>
                <c:pt idx="437">
                  <c:v> 87400</c:v>
                </c:pt>
                <c:pt idx="438">
                  <c:v> 87600</c:v>
                </c:pt>
                <c:pt idx="439">
                  <c:v> 87800</c:v>
                </c:pt>
                <c:pt idx="440">
                  <c:v> 88000</c:v>
                </c:pt>
                <c:pt idx="441">
                  <c:v> 88200</c:v>
                </c:pt>
                <c:pt idx="442">
                  <c:v> 88400</c:v>
                </c:pt>
                <c:pt idx="443">
                  <c:v> 88600</c:v>
                </c:pt>
                <c:pt idx="444">
                  <c:v> 88800</c:v>
                </c:pt>
                <c:pt idx="445">
                  <c:v> 89000</c:v>
                </c:pt>
                <c:pt idx="446">
                  <c:v> 89200</c:v>
                </c:pt>
                <c:pt idx="447">
                  <c:v> 89400</c:v>
                </c:pt>
                <c:pt idx="448">
                  <c:v> 89600</c:v>
                </c:pt>
                <c:pt idx="449">
                  <c:v> 89800</c:v>
                </c:pt>
                <c:pt idx="450">
                  <c:v> 90000</c:v>
                </c:pt>
                <c:pt idx="451">
                  <c:v> 90200</c:v>
                </c:pt>
                <c:pt idx="452">
                  <c:v> 90400</c:v>
                </c:pt>
                <c:pt idx="453">
                  <c:v> 90600</c:v>
                </c:pt>
                <c:pt idx="454">
                  <c:v> 90800</c:v>
                </c:pt>
                <c:pt idx="455">
                  <c:v> 91000</c:v>
                </c:pt>
                <c:pt idx="456">
                  <c:v> 91200</c:v>
                </c:pt>
                <c:pt idx="457">
                  <c:v> 91400</c:v>
                </c:pt>
                <c:pt idx="458">
                  <c:v> 91600</c:v>
                </c:pt>
                <c:pt idx="459">
                  <c:v> 91800</c:v>
                </c:pt>
                <c:pt idx="460">
                  <c:v> 92000</c:v>
                </c:pt>
                <c:pt idx="461">
                  <c:v> 92200</c:v>
                </c:pt>
                <c:pt idx="462">
                  <c:v> 92400</c:v>
                </c:pt>
                <c:pt idx="463">
                  <c:v> 92600</c:v>
                </c:pt>
                <c:pt idx="464">
                  <c:v> 92800</c:v>
                </c:pt>
                <c:pt idx="465">
                  <c:v> 93000</c:v>
                </c:pt>
                <c:pt idx="466">
                  <c:v> 93200</c:v>
                </c:pt>
                <c:pt idx="467">
                  <c:v> 93400</c:v>
                </c:pt>
                <c:pt idx="468">
                  <c:v> 93600</c:v>
                </c:pt>
                <c:pt idx="469">
                  <c:v> 93800</c:v>
                </c:pt>
                <c:pt idx="470">
                  <c:v> 94000</c:v>
                </c:pt>
                <c:pt idx="471">
                  <c:v> 94200</c:v>
                </c:pt>
                <c:pt idx="472">
                  <c:v> 94400</c:v>
                </c:pt>
                <c:pt idx="473">
                  <c:v> 94600</c:v>
                </c:pt>
                <c:pt idx="474">
                  <c:v> 94800</c:v>
                </c:pt>
                <c:pt idx="475">
                  <c:v> 95000</c:v>
                </c:pt>
                <c:pt idx="476">
                  <c:v> 95200</c:v>
                </c:pt>
                <c:pt idx="477">
                  <c:v> 95400</c:v>
                </c:pt>
                <c:pt idx="478">
                  <c:v> 95600</c:v>
                </c:pt>
                <c:pt idx="479">
                  <c:v> 95800</c:v>
                </c:pt>
                <c:pt idx="480">
                  <c:v> 96000</c:v>
                </c:pt>
                <c:pt idx="481">
                  <c:v> 96200</c:v>
                </c:pt>
                <c:pt idx="482">
                  <c:v> 96400</c:v>
                </c:pt>
                <c:pt idx="483">
                  <c:v> 96600</c:v>
                </c:pt>
                <c:pt idx="484">
                  <c:v> 96800</c:v>
                </c:pt>
                <c:pt idx="485">
                  <c:v> 97000</c:v>
                </c:pt>
                <c:pt idx="486">
                  <c:v> 97200</c:v>
                </c:pt>
                <c:pt idx="487">
                  <c:v> 97400</c:v>
                </c:pt>
                <c:pt idx="488">
                  <c:v> 97600</c:v>
                </c:pt>
                <c:pt idx="489">
                  <c:v> 97800</c:v>
                </c:pt>
                <c:pt idx="490">
                  <c:v> 98000</c:v>
                </c:pt>
                <c:pt idx="491">
                  <c:v> 98200</c:v>
                </c:pt>
                <c:pt idx="492">
                  <c:v> 98400</c:v>
                </c:pt>
                <c:pt idx="493">
                  <c:v> 98600</c:v>
                </c:pt>
                <c:pt idx="494">
                  <c:v> 98800</c:v>
                </c:pt>
                <c:pt idx="495">
                  <c:v> 99000</c:v>
                </c:pt>
                <c:pt idx="496">
                  <c:v> 99200</c:v>
                </c:pt>
                <c:pt idx="497">
                  <c:v> 99400</c:v>
                </c:pt>
                <c:pt idx="498">
                  <c:v> 99600</c:v>
                </c:pt>
                <c:pt idx="499">
                  <c:v> 99800</c:v>
                </c:pt>
                <c:pt idx="500">
                  <c:v>100000</c:v>
                </c:pt>
                <c:pt idx="501">
                  <c:v>100200</c:v>
                </c:pt>
                <c:pt idx="502">
                  <c:v>100400</c:v>
                </c:pt>
                <c:pt idx="503">
                  <c:v>100600</c:v>
                </c:pt>
                <c:pt idx="504">
                  <c:v>100800</c:v>
                </c:pt>
                <c:pt idx="505">
                  <c:v>101000</c:v>
                </c:pt>
                <c:pt idx="506">
                  <c:v>101200</c:v>
                </c:pt>
                <c:pt idx="507">
                  <c:v>101400</c:v>
                </c:pt>
                <c:pt idx="508">
                  <c:v>101600</c:v>
                </c:pt>
                <c:pt idx="509">
                  <c:v>101800</c:v>
                </c:pt>
                <c:pt idx="510">
                  <c:v>102000</c:v>
                </c:pt>
                <c:pt idx="511">
                  <c:v>102200</c:v>
                </c:pt>
                <c:pt idx="512">
                  <c:v>102400</c:v>
                </c:pt>
                <c:pt idx="513">
                  <c:v>102600</c:v>
                </c:pt>
                <c:pt idx="514">
                  <c:v>102800</c:v>
                </c:pt>
                <c:pt idx="515">
                  <c:v>103000</c:v>
                </c:pt>
                <c:pt idx="516">
                  <c:v>103200</c:v>
                </c:pt>
                <c:pt idx="517">
                  <c:v>103400</c:v>
                </c:pt>
                <c:pt idx="518">
                  <c:v>103600</c:v>
                </c:pt>
                <c:pt idx="519">
                  <c:v>103800</c:v>
                </c:pt>
                <c:pt idx="520">
                  <c:v>104000</c:v>
                </c:pt>
                <c:pt idx="521">
                  <c:v>104200</c:v>
                </c:pt>
                <c:pt idx="522">
                  <c:v>104400</c:v>
                </c:pt>
                <c:pt idx="523">
                  <c:v>104600</c:v>
                </c:pt>
                <c:pt idx="524">
                  <c:v>104800</c:v>
                </c:pt>
                <c:pt idx="525">
                  <c:v>105000</c:v>
                </c:pt>
                <c:pt idx="526">
                  <c:v>105200</c:v>
                </c:pt>
                <c:pt idx="527">
                  <c:v>105400</c:v>
                </c:pt>
                <c:pt idx="528">
                  <c:v>105600</c:v>
                </c:pt>
                <c:pt idx="529">
                  <c:v>105800</c:v>
                </c:pt>
                <c:pt idx="530">
                  <c:v>106000</c:v>
                </c:pt>
                <c:pt idx="531">
                  <c:v>106200</c:v>
                </c:pt>
                <c:pt idx="532">
                  <c:v>106400</c:v>
                </c:pt>
                <c:pt idx="533">
                  <c:v>106600</c:v>
                </c:pt>
                <c:pt idx="534">
                  <c:v>106800</c:v>
                </c:pt>
                <c:pt idx="535">
                  <c:v>107000</c:v>
                </c:pt>
                <c:pt idx="536">
                  <c:v>107200</c:v>
                </c:pt>
                <c:pt idx="537">
                  <c:v>107400</c:v>
                </c:pt>
                <c:pt idx="538">
                  <c:v>107600</c:v>
                </c:pt>
                <c:pt idx="539">
                  <c:v>107800</c:v>
                </c:pt>
                <c:pt idx="540">
                  <c:v>108000</c:v>
                </c:pt>
                <c:pt idx="541">
                  <c:v>108200</c:v>
                </c:pt>
                <c:pt idx="542">
                  <c:v>108400</c:v>
                </c:pt>
                <c:pt idx="543">
                  <c:v>108600</c:v>
                </c:pt>
                <c:pt idx="544">
                  <c:v>108800</c:v>
                </c:pt>
                <c:pt idx="545">
                  <c:v>109000</c:v>
                </c:pt>
                <c:pt idx="546">
                  <c:v>109200</c:v>
                </c:pt>
                <c:pt idx="547">
                  <c:v>109400</c:v>
                </c:pt>
                <c:pt idx="548">
                  <c:v>109600</c:v>
                </c:pt>
                <c:pt idx="549">
                  <c:v>109800</c:v>
                </c:pt>
                <c:pt idx="550">
                  <c:v>110000</c:v>
                </c:pt>
                <c:pt idx="551">
                  <c:v>110200</c:v>
                </c:pt>
                <c:pt idx="552">
                  <c:v>110400</c:v>
                </c:pt>
                <c:pt idx="553">
                  <c:v>110600</c:v>
                </c:pt>
                <c:pt idx="554">
                  <c:v>110800</c:v>
                </c:pt>
                <c:pt idx="555">
                  <c:v>111000</c:v>
                </c:pt>
                <c:pt idx="556">
                  <c:v>111200</c:v>
                </c:pt>
                <c:pt idx="557">
                  <c:v>111400</c:v>
                </c:pt>
                <c:pt idx="558">
                  <c:v>111600</c:v>
                </c:pt>
                <c:pt idx="559">
                  <c:v>111800</c:v>
                </c:pt>
                <c:pt idx="560">
                  <c:v>112000</c:v>
                </c:pt>
                <c:pt idx="561">
                  <c:v>112200</c:v>
                </c:pt>
                <c:pt idx="562">
                  <c:v>112400</c:v>
                </c:pt>
                <c:pt idx="563">
                  <c:v>112600</c:v>
                </c:pt>
                <c:pt idx="564">
                  <c:v>112800</c:v>
                </c:pt>
                <c:pt idx="565">
                  <c:v>113000</c:v>
                </c:pt>
                <c:pt idx="566">
                  <c:v>113200</c:v>
                </c:pt>
                <c:pt idx="567">
                  <c:v>113400</c:v>
                </c:pt>
                <c:pt idx="568">
                  <c:v>113600</c:v>
                </c:pt>
                <c:pt idx="569">
                  <c:v>113800</c:v>
                </c:pt>
                <c:pt idx="570">
                  <c:v>114000</c:v>
                </c:pt>
                <c:pt idx="571">
                  <c:v>114200</c:v>
                </c:pt>
                <c:pt idx="572">
                  <c:v>114400</c:v>
                </c:pt>
                <c:pt idx="573">
                  <c:v>114600</c:v>
                </c:pt>
                <c:pt idx="574">
                  <c:v>114800</c:v>
                </c:pt>
                <c:pt idx="575">
                  <c:v>115000</c:v>
                </c:pt>
                <c:pt idx="576">
                  <c:v>115200</c:v>
                </c:pt>
                <c:pt idx="577">
                  <c:v>115400</c:v>
                </c:pt>
                <c:pt idx="578">
                  <c:v>115600</c:v>
                </c:pt>
                <c:pt idx="579">
                  <c:v>115800</c:v>
                </c:pt>
                <c:pt idx="580">
                  <c:v>116000</c:v>
                </c:pt>
                <c:pt idx="581">
                  <c:v>116200</c:v>
                </c:pt>
                <c:pt idx="582">
                  <c:v>116400</c:v>
                </c:pt>
                <c:pt idx="583">
                  <c:v>116600</c:v>
                </c:pt>
                <c:pt idx="584">
                  <c:v>116800</c:v>
                </c:pt>
                <c:pt idx="585">
                  <c:v>117000</c:v>
                </c:pt>
                <c:pt idx="586">
                  <c:v>117200</c:v>
                </c:pt>
                <c:pt idx="587">
                  <c:v>117400</c:v>
                </c:pt>
                <c:pt idx="588">
                  <c:v>117600</c:v>
                </c:pt>
                <c:pt idx="589">
                  <c:v>117800</c:v>
                </c:pt>
                <c:pt idx="590">
                  <c:v>118000</c:v>
                </c:pt>
                <c:pt idx="591">
                  <c:v>118200</c:v>
                </c:pt>
                <c:pt idx="592">
                  <c:v>118400</c:v>
                </c:pt>
                <c:pt idx="593">
                  <c:v>118600</c:v>
                </c:pt>
                <c:pt idx="594">
                  <c:v>118800</c:v>
                </c:pt>
                <c:pt idx="595">
                  <c:v>119000</c:v>
                </c:pt>
                <c:pt idx="596">
                  <c:v>119200</c:v>
                </c:pt>
                <c:pt idx="597">
                  <c:v>119400</c:v>
                </c:pt>
                <c:pt idx="598">
                  <c:v>119600</c:v>
                </c:pt>
                <c:pt idx="599">
                  <c:v>119800</c:v>
                </c:pt>
                <c:pt idx="600">
                  <c:v>120000</c:v>
                </c:pt>
                <c:pt idx="601">
                  <c:v>120200</c:v>
                </c:pt>
                <c:pt idx="602">
                  <c:v>120400</c:v>
                </c:pt>
                <c:pt idx="603">
                  <c:v>120600</c:v>
                </c:pt>
                <c:pt idx="604">
                  <c:v>120800</c:v>
                </c:pt>
                <c:pt idx="605">
                  <c:v>121000</c:v>
                </c:pt>
                <c:pt idx="606">
                  <c:v>121200</c:v>
                </c:pt>
                <c:pt idx="607">
                  <c:v>121400</c:v>
                </c:pt>
                <c:pt idx="608">
                  <c:v>121600</c:v>
                </c:pt>
                <c:pt idx="609">
                  <c:v>121800</c:v>
                </c:pt>
                <c:pt idx="610">
                  <c:v>122000</c:v>
                </c:pt>
                <c:pt idx="611">
                  <c:v>122200</c:v>
                </c:pt>
                <c:pt idx="612">
                  <c:v>122400</c:v>
                </c:pt>
                <c:pt idx="613">
                  <c:v>122600</c:v>
                </c:pt>
                <c:pt idx="614">
                  <c:v>122800</c:v>
                </c:pt>
                <c:pt idx="615">
                  <c:v>123000</c:v>
                </c:pt>
                <c:pt idx="616">
                  <c:v>123200</c:v>
                </c:pt>
                <c:pt idx="617">
                  <c:v>123400</c:v>
                </c:pt>
                <c:pt idx="618">
                  <c:v>123600</c:v>
                </c:pt>
                <c:pt idx="619">
                  <c:v>123800</c:v>
                </c:pt>
                <c:pt idx="620">
                  <c:v>124000</c:v>
                </c:pt>
                <c:pt idx="621">
                  <c:v>124200</c:v>
                </c:pt>
                <c:pt idx="622">
                  <c:v>124400</c:v>
                </c:pt>
                <c:pt idx="623">
                  <c:v>124600</c:v>
                </c:pt>
                <c:pt idx="624">
                  <c:v>124800</c:v>
                </c:pt>
                <c:pt idx="625">
                  <c:v>125000</c:v>
                </c:pt>
                <c:pt idx="626">
                  <c:v>125200</c:v>
                </c:pt>
                <c:pt idx="627">
                  <c:v>125400</c:v>
                </c:pt>
                <c:pt idx="628">
                  <c:v>125600</c:v>
                </c:pt>
                <c:pt idx="629">
                  <c:v>125800</c:v>
                </c:pt>
                <c:pt idx="630">
                  <c:v>126000</c:v>
                </c:pt>
                <c:pt idx="631">
                  <c:v>126200</c:v>
                </c:pt>
                <c:pt idx="632">
                  <c:v>126400</c:v>
                </c:pt>
                <c:pt idx="633">
                  <c:v>126600</c:v>
                </c:pt>
                <c:pt idx="634">
                  <c:v>126800</c:v>
                </c:pt>
                <c:pt idx="635">
                  <c:v>127000</c:v>
                </c:pt>
                <c:pt idx="636">
                  <c:v>127200</c:v>
                </c:pt>
                <c:pt idx="637">
                  <c:v>127400</c:v>
                </c:pt>
                <c:pt idx="638">
                  <c:v>127600</c:v>
                </c:pt>
                <c:pt idx="639">
                  <c:v>127800</c:v>
                </c:pt>
                <c:pt idx="640">
                  <c:v>128000</c:v>
                </c:pt>
                <c:pt idx="641">
                  <c:v>128200</c:v>
                </c:pt>
                <c:pt idx="642">
                  <c:v>128400</c:v>
                </c:pt>
                <c:pt idx="643">
                  <c:v>128600</c:v>
                </c:pt>
                <c:pt idx="644">
                  <c:v>128800</c:v>
                </c:pt>
                <c:pt idx="645">
                  <c:v>129000</c:v>
                </c:pt>
                <c:pt idx="646">
                  <c:v>129200</c:v>
                </c:pt>
                <c:pt idx="647">
                  <c:v>129400</c:v>
                </c:pt>
                <c:pt idx="648">
                  <c:v>129600</c:v>
                </c:pt>
                <c:pt idx="649">
                  <c:v>129800</c:v>
                </c:pt>
                <c:pt idx="650">
                  <c:v>130000</c:v>
                </c:pt>
                <c:pt idx="651">
                  <c:v>130200</c:v>
                </c:pt>
                <c:pt idx="652">
                  <c:v>130400</c:v>
                </c:pt>
                <c:pt idx="653">
                  <c:v>130600</c:v>
                </c:pt>
                <c:pt idx="654">
                  <c:v>130800</c:v>
                </c:pt>
                <c:pt idx="655">
                  <c:v>131000</c:v>
                </c:pt>
                <c:pt idx="656">
                  <c:v>131200</c:v>
                </c:pt>
                <c:pt idx="657">
                  <c:v>131400</c:v>
                </c:pt>
                <c:pt idx="658">
                  <c:v>131600</c:v>
                </c:pt>
                <c:pt idx="659">
                  <c:v>131800</c:v>
                </c:pt>
                <c:pt idx="660">
                  <c:v>132000</c:v>
                </c:pt>
                <c:pt idx="661">
                  <c:v>132200</c:v>
                </c:pt>
                <c:pt idx="662">
                  <c:v>132400</c:v>
                </c:pt>
                <c:pt idx="663">
                  <c:v>132600</c:v>
                </c:pt>
                <c:pt idx="664">
                  <c:v>132800</c:v>
                </c:pt>
                <c:pt idx="665">
                  <c:v>133000</c:v>
                </c:pt>
                <c:pt idx="666">
                  <c:v>133200</c:v>
                </c:pt>
                <c:pt idx="667">
                  <c:v>133400</c:v>
                </c:pt>
                <c:pt idx="668">
                  <c:v>133600</c:v>
                </c:pt>
                <c:pt idx="669">
                  <c:v>133800</c:v>
                </c:pt>
                <c:pt idx="670">
                  <c:v>134000</c:v>
                </c:pt>
                <c:pt idx="671">
                  <c:v>134200</c:v>
                </c:pt>
                <c:pt idx="672">
                  <c:v>134400</c:v>
                </c:pt>
                <c:pt idx="673">
                  <c:v>134600</c:v>
                </c:pt>
                <c:pt idx="674">
                  <c:v>134800</c:v>
                </c:pt>
                <c:pt idx="675">
                  <c:v>135000</c:v>
                </c:pt>
                <c:pt idx="676">
                  <c:v>135200</c:v>
                </c:pt>
                <c:pt idx="677">
                  <c:v>135400</c:v>
                </c:pt>
                <c:pt idx="678">
                  <c:v>135600</c:v>
                </c:pt>
                <c:pt idx="679">
                  <c:v>135800</c:v>
                </c:pt>
                <c:pt idx="680">
                  <c:v>136000</c:v>
                </c:pt>
                <c:pt idx="681">
                  <c:v>136200</c:v>
                </c:pt>
                <c:pt idx="682">
                  <c:v>136400</c:v>
                </c:pt>
                <c:pt idx="683">
                  <c:v>136600</c:v>
                </c:pt>
                <c:pt idx="684">
                  <c:v>136800</c:v>
                </c:pt>
                <c:pt idx="685">
                  <c:v>137000</c:v>
                </c:pt>
                <c:pt idx="686">
                  <c:v>137200</c:v>
                </c:pt>
                <c:pt idx="687">
                  <c:v>137400</c:v>
                </c:pt>
                <c:pt idx="688">
                  <c:v>137600</c:v>
                </c:pt>
                <c:pt idx="689">
                  <c:v>137800</c:v>
                </c:pt>
                <c:pt idx="690">
                  <c:v>138000</c:v>
                </c:pt>
                <c:pt idx="691">
                  <c:v>138200</c:v>
                </c:pt>
                <c:pt idx="692">
                  <c:v>138400</c:v>
                </c:pt>
                <c:pt idx="693">
                  <c:v>138600</c:v>
                </c:pt>
                <c:pt idx="694">
                  <c:v>138800</c:v>
                </c:pt>
                <c:pt idx="695">
                  <c:v>139000</c:v>
                </c:pt>
                <c:pt idx="696">
                  <c:v>139200</c:v>
                </c:pt>
                <c:pt idx="697">
                  <c:v>139400</c:v>
                </c:pt>
                <c:pt idx="698">
                  <c:v>139600</c:v>
                </c:pt>
                <c:pt idx="699">
                  <c:v>139800</c:v>
                </c:pt>
                <c:pt idx="700">
                  <c:v>140000</c:v>
                </c:pt>
                <c:pt idx="701">
                  <c:v>140200</c:v>
                </c:pt>
                <c:pt idx="702">
                  <c:v>140400</c:v>
                </c:pt>
                <c:pt idx="703">
                  <c:v>140600</c:v>
                </c:pt>
                <c:pt idx="704">
                  <c:v>140800</c:v>
                </c:pt>
                <c:pt idx="705">
                  <c:v>141000</c:v>
                </c:pt>
                <c:pt idx="706">
                  <c:v>141200</c:v>
                </c:pt>
                <c:pt idx="707">
                  <c:v>141400</c:v>
                </c:pt>
                <c:pt idx="708">
                  <c:v>141600</c:v>
                </c:pt>
                <c:pt idx="709">
                  <c:v>141800</c:v>
                </c:pt>
                <c:pt idx="710">
                  <c:v>142000</c:v>
                </c:pt>
                <c:pt idx="711">
                  <c:v>142200</c:v>
                </c:pt>
                <c:pt idx="712">
                  <c:v>142400</c:v>
                </c:pt>
                <c:pt idx="713">
                  <c:v>142600</c:v>
                </c:pt>
                <c:pt idx="714">
                  <c:v>142800</c:v>
                </c:pt>
                <c:pt idx="715">
                  <c:v>143000</c:v>
                </c:pt>
                <c:pt idx="716">
                  <c:v>143200</c:v>
                </c:pt>
                <c:pt idx="717">
                  <c:v>143400</c:v>
                </c:pt>
                <c:pt idx="718">
                  <c:v>143600</c:v>
                </c:pt>
                <c:pt idx="719">
                  <c:v>143800</c:v>
                </c:pt>
                <c:pt idx="720">
                  <c:v>144000</c:v>
                </c:pt>
                <c:pt idx="721">
                  <c:v>144200</c:v>
                </c:pt>
                <c:pt idx="722">
                  <c:v>144400</c:v>
                </c:pt>
                <c:pt idx="723">
                  <c:v>144600</c:v>
                </c:pt>
                <c:pt idx="724">
                  <c:v>144800</c:v>
                </c:pt>
                <c:pt idx="725">
                  <c:v>145000</c:v>
                </c:pt>
                <c:pt idx="726">
                  <c:v>145200</c:v>
                </c:pt>
                <c:pt idx="727">
                  <c:v>145400</c:v>
                </c:pt>
                <c:pt idx="728">
                  <c:v>145600</c:v>
                </c:pt>
                <c:pt idx="729">
                  <c:v>145800</c:v>
                </c:pt>
                <c:pt idx="730">
                  <c:v>146000</c:v>
                </c:pt>
                <c:pt idx="731">
                  <c:v>146200</c:v>
                </c:pt>
                <c:pt idx="732">
                  <c:v>146400</c:v>
                </c:pt>
                <c:pt idx="733">
                  <c:v>146600</c:v>
                </c:pt>
                <c:pt idx="734">
                  <c:v>146800</c:v>
                </c:pt>
                <c:pt idx="735">
                  <c:v>147000</c:v>
                </c:pt>
                <c:pt idx="736">
                  <c:v>147200</c:v>
                </c:pt>
                <c:pt idx="737">
                  <c:v>147400</c:v>
                </c:pt>
                <c:pt idx="738">
                  <c:v>147600</c:v>
                </c:pt>
                <c:pt idx="739">
                  <c:v>147800</c:v>
                </c:pt>
                <c:pt idx="740">
                  <c:v>148000</c:v>
                </c:pt>
                <c:pt idx="741">
                  <c:v>148200</c:v>
                </c:pt>
                <c:pt idx="742">
                  <c:v>148400</c:v>
                </c:pt>
                <c:pt idx="743">
                  <c:v>148600</c:v>
                </c:pt>
                <c:pt idx="744">
                  <c:v>148800</c:v>
                </c:pt>
                <c:pt idx="745">
                  <c:v>149000</c:v>
                </c:pt>
                <c:pt idx="746">
                  <c:v>149200</c:v>
                </c:pt>
                <c:pt idx="747">
                  <c:v>149400</c:v>
                </c:pt>
                <c:pt idx="748">
                  <c:v>149600</c:v>
                </c:pt>
                <c:pt idx="749">
                  <c:v>149800</c:v>
                </c:pt>
                <c:pt idx="750">
                  <c:v>150000</c:v>
                </c:pt>
              </c:strCache>
            </c:strRef>
          </c:cat>
          <c:val>
            <c:numRef>
              <c:f>'[Veroaste tulotasoittain 2020 - VM  vero-osasto 21.10.2019_jukan muokkaus.xlsx]Data'!$B$4:$B$754</c:f>
              <c:numCache>
                <c:formatCode>General</c:formatCode>
                <c:ptCount val="751"/>
                <c:pt idx="0">
                  <c:v>0</c:v>
                </c:pt>
                <c:pt idx="1">
                  <c:v>8.4</c:v>
                </c:pt>
                <c:pt idx="2">
                  <c:v>8.4</c:v>
                </c:pt>
                <c:pt idx="3">
                  <c:v>8.4</c:v>
                </c:pt>
                <c:pt idx="4">
                  <c:v>8.4</c:v>
                </c:pt>
                <c:pt idx="5">
                  <c:v>8.4</c:v>
                </c:pt>
                <c:pt idx="6">
                  <c:v>8.4</c:v>
                </c:pt>
                <c:pt idx="7">
                  <c:v>8.4</c:v>
                </c:pt>
                <c:pt idx="8">
                  <c:v>8.4</c:v>
                </c:pt>
                <c:pt idx="9">
                  <c:v>8.4</c:v>
                </c:pt>
                <c:pt idx="10">
                  <c:v>8.4</c:v>
                </c:pt>
                <c:pt idx="11">
                  <c:v>8.4</c:v>
                </c:pt>
                <c:pt idx="12">
                  <c:v>8.4</c:v>
                </c:pt>
                <c:pt idx="13">
                  <c:v>8.4</c:v>
                </c:pt>
                <c:pt idx="14">
                  <c:v>8.4</c:v>
                </c:pt>
                <c:pt idx="15">
                  <c:v>8.4</c:v>
                </c:pt>
                <c:pt idx="16">
                  <c:v>8.4</c:v>
                </c:pt>
                <c:pt idx="17">
                  <c:v>8.4</c:v>
                </c:pt>
                <c:pt idx="18">
                  <c:v>8.4</c:v>
                </c:pt>
                <c:pt idx="19">
                  <c:v>8.4</c:v>
                </c:pt>
                <c:pt idx="20">
                  <c:v>8.4</c:v>
                </c:pt>
                <c:pt idx="21">
                  <c:v>8.4</c:v>
                </c:pt>
                <c:pt idx="22">
                  <c:v>8.4</c:v>
                </c:pt>
                <c:pt idx="23">
                  <c:v>8.4</c:v>
                </c:pt>
                <c:pt idx="24">
                  <c:v>8.4</c:v>
                </c:pt>
                <c:pt idx="25">
                  <c:v>8.4</c:v>
                </c:pt>
                <c:pt idx="26">
                  <c:v>8.4</c:v>
                </c:pt>
                <c:pt idx="27">
                  <c:v>8.4</c:v>
                </c:pt>
                <c:pt idx="28">
                  <c:v>8.4</c:v>
                </c:pt>
                <c:pt idx="29">
                  <c:v>8.4</c:v>
                </c:pt>
                <c:pt idx="30">
                  <c:v>8.4</c:v>
                </c:pt>
                <c:pt idx="31">
                  <c:v>8.4</c:v>
                </c:pt>
                <c:pt idx="32">
                  <c:v>8.4</c:v>
                </c:pt>
                <c:pt idx="33">
                  <c:v>8.4</c:v>
                </c:pt>
                <c:pt idx="34">
                  <c:v>8.4</c:v>
                </c:pt>
                <c:pt idx="35">
                  <c:v>8.4</c:v>
                </c:pt>
                <c:pt idx="36">
                  <c:v>8.4</c:v>
                </c:pt>
                <c:pt idx="37">
                  <c:v>8.4</c:v>
                </c:pt>
                <c:pt idx="38">
                  <c:v>8.4</c:v>
                </c:pt>
                <c:pt idx="39">
                  <c:v>8.4</c:v>
                </c:pt>
                <c:pt idx="40">
                  <c:v>8.4</c:v>
                </c:pt>
                <c:pt idx="41">
                  <c:v>8.4</c:v>
                </c:pt>
                <c:pt idx="42">
                  <c:v>8.4</c:v>
                </c:pt>
                <c:pt idx="43">
                  <c:v>8.4</c:v>
                </c:pt>
                <c:pt idx="44">
                  <c:v>8.4</c:v>
                </c:pt>
                <c:pt idx="45">
                  <c:v>8.4</c:v>
                </c:pt>
                <c:pt idx="46">
                  <c:v>8.4</c:v>
                </c:pt>
                <c:pt idx="47">
                  <c:v>8.4</c:v>
                </c:pt>
                <c:pt idx="48">
                  <c:v>8.4</c:v>
                </c:pt>
                <c:pt idx="49">
                  <c:v>8.4</c:v>
                </c:pt>
                <c:pt idx="50">
                  <c:v>8.4</c:v>
                </c:pt>
                <c:pt idx="51">
                  <c:v>8.4</c:v>
                </c:pt>
                <c:pt idx="52">
                  <c:v>8.4</c:v>
                </c:pt>
                <c:pt idx="53">
                  <c:v>8.4</c:v>
                </c:pt>
                <c:pt idx="54">
                  <c:v>8.4</c:v>
                </c:pt>
                <c:pt idx="55">
                  <c:v>8.4</c:v>
                </c:pt>
                <c:pt idx="56">
                  <c:v>8.4</c:v>
                </c:pt>
                <c:pt idx="57">
                  <c:v>8.4</c:v>
                </c:pt>
                <c:pt idx="58">
                  <c:v>8.4</c:v>
                </c:pt>
                <c:pt idx="59">
                  <c:v>8.4</c:v>
                </c:pt>
                <c:pt idx="60">
                  <c:v>8.4</c:v>
                </c:pt>
                <c:pt idx="61">
                  <c:v>8.4</c:v>
                </c:pt>
                <c:pt idx="62">
                  <c:v>8.4</c:v>
                </c:pt>
                <c:pt idx="63">
                  <c:v>8.4</c:v>
                </c:pt>
                <c:pt idx="64">
                  <c:v>8.4</c:v>
                </c:pt>
                <c:pt idx="65">
                  <c:v>8.4</c:v>
                </c:pt>
                <c:pt idx="66">
                  <c:v>8.4</c:v>
                </c:pt>
                <c:pt idx="67">
                  <c:v>8.4</c:v>
                </c:pt>
                <c:pt idx="68">
                  <c:v>8.4</c:v>
                </c:pt>
                <c:pt idx="69">
                  <c:v>8.4</c:v>
                </c:pt>
                <c:pt idx="70">
                  <c:v>8.4</c:v>
                </c:pt>
                <c:pt idx="71">
                  <c:v>8.4</c:v>
                </c:pt>
                <c:pt idx="72">
                  <c:v>8.4</c:v>
                </c:pt>
                <c:pt idx="73">
                  <c:v>9.6</c:v>
                </c:pt>
                <c:pt idx="74">
                  <c:v>9.61</c:v>
                </c:pt>
                <c:pt idx="75">
                  <c:v>9.64</c:v>
                </c:pt>
                <c:pt idx="76">
                  <c:v>9.67</c:v>
                </c:pt>
                <c:pt idx="77">
                  <c:v>9.7100000000000009</c:v>
                </c:pt>
                <c:pt idx="78">
                  <c:v>9.74</c:v>
                </c:pt>
                <c:pt idx="79">
                  <c:v>9.85</c:v>
                </c:pt>
                <c:pt idx="80">
                  <c:v>10.029999999999999</c:v>
                </c:pt>
                <c:pt idx="81">
                  <c:v>10.200000000000001</c:v>
                </c:pt>
                <c:pt idx="82">
                  <c:v>10.38</c:v>
                </c:pt>
                <c:pt idx="83">
                  <c:v>10.540000000000001</c:v>
                </c:pt>
                <c:pt idx="84">
                  <c:v>10.81</c:v>
                </c:pt>
                <c:pt idx="85">
                  <c:v>11.11</c:v>
                </c:pt>
                <c:pt idx="86">
                  <c:v>11.41</c:v>
                </c:pt>
                <c:pt idx="87">
                  <c:v>11.700000000000001</c:v>
                </c:pt>
                <c:pt idx="88">
                  <c:v>11.98</c:v>
                </c:pt>
                <c:pt idx="89">
                  <c:v>12.26</c:v>
                </c:pt>
                <c:pt idx="90">
                  <c:v>12.530000000000001</c:v>
                </c:pt>
                <c:pt idx="91">
                  <c:v>12.8</c:v>
                </c:pt>
                <c:pt idx="92">
                  <c:v>13.06</c:v>
                </c:pt>
                <c:pt idx="93">
                  <c:v>13.31</c:v>
                </c:pt>
                <c:pt idx="94">
                  <c:v>13.56</c:v>
                </c:pt>
                <c:pt idx="95">
                  <c:v>13.8</c:v>
                </c:pt>
                <c:pt idx="96">
                  <c:v>14.040000000000001</c:v>
                </c:pt>
                <c:pt idx="97">
                  <c:v>14.280000000000001</c:v>
                </c:pt>
                <c:pt idx="98">
                  <c:v>14.5</c:v>
                </c:pt>
                <c:pt idx="99">
                  <c:v>14.73</c:v>
                </c:pt>
                <c:pt idx="100">
                  <c:v>14.950000000000001</c:v>
                </c:pt>
                <c:pt idx="101">
                  <c:v>15.16</c:v>
                </c:pt>
                <c:pt idx="102">
                  <c:v>15.370000000000001</c:v>
                </c:pt>
                <c:pt idx="103">
                  <c:v>15.58</c:v>
                </c:pt>
                <c:pt idx="104">
                  <c:v>15.780000000000001</c:v>
                </c:pt>
                <c:pt idx="105">
                  <c:v>16.059999999999999</c:v>
                </c:pt>
                <c:pt idx="106">
                  <c:v>16.3</c:v>
                </c:pt>
                <c:pt idx="107">
                  <c:v>16.53</c:v>
                </c:pt>
                <c:pt idx="108">
                  <c:v>16.740000000000002</c:v>
                </c:pt>
                <c:pt idx="109">
                  <c:v>16.95</c:v>
                </c:pt>
                <c:pt idx="110">
                  <c:v>17.16</c:v>
                </c:pt>
                <c:pt idx="111">
                  <c:v>17.36</c:v>
                </c:pt>
                <c:pt idx="112">
                  <c:v>17.559999999999999</c:v>
                </c:pt>
                <c:pt idx="113">
                  <c:v>17.760000000000002</c:v>
                </c:pt>
                <c:pt idx="114">
                  <c:v>17.95</c:v>
                </c:pt>
                <c:pt idx="115">
                  <c:v>18.14</c:v>
                </c:pt>
                <c:pt idx="116">
                  <c:v>18.32</c:v>
                </c:pt>
                <c:pt idx="117">
                  <c:v>18.5</c:v>
                </c:pt>
                <c:pt idx="118">
                  <c:v>18.68</c:v>
                </c:pt>
                <c:pt idx="119">
                  <c:v>18.86</c:v>
                </c:pt>
                <c:pt idx="120">
                  <c:v>19.03</c:v>
                </c:pt>
                <c:pt idx="121">
                  <c:v>19.2</c:v>
                </c:pt>
                <c:pt idx="122">
                  <c:v>19.37</c:v>
                </c:pt>
                <c:pt idx="123">
                  <c:v>19.53</c:v>
                </c:pt>
                <c:pt idx="124">
                  <c:v>19.690000000000001</c:v>
                </c:pt>
                <c:pt idx="125">
                  <c:v>19.850000000000001</c:v>
                </c:pt>
                <c:pt idx="126">
                  <c:v>20.010000000000002</c:v>
                </c:pt>
                <c:pt idx="127">
                  <c:v>20.16</c:v>
                </c:pt>
                <c:pt idx="128">
                  <c:v>20.32</c:v>
                </c:pt>
                <c:pt idx="129">
                  <c:v>20.47</c:v>
                </c:pt>
                <c:pt idx="130">
                  <c:v>20.61</c:v>
                </c:pt>
                <c:pt idx="131">
                  <c:v>20.76</c:v>
                </c:pt>
                <c:pt idx="132">
                  <c:v>20.900000000000002</c:v>
                </c:pt>
                <c:pt idx="133">
                  <c:v>21.04</c:v>
                </c:pt>
                <c:pt idx="134">
                  <c:v>21.18</c:v>
                </c:pt>
                <c:pt idx="135">
                  <c:v>21.32</c:v>
                </c:pt>
                <c:pt idx="136">
                  <c:v>21.45</c:v>
                </c:pt>
                <c:pt idx="137">
                  <c:v>21.580000000000002</c:v>
                </c:pt>
                <c:pt idx="138">
                  <c:v>21.71</c:v>
                </c:pt>
                <c:pt idx="139">
                  <c:v>21.84</c:v>
                </c:pt>
                <c:pt idx="140">
                  <c:v>21.97</c:v>
                </c:pt>
                <c:pt idx="141">
                  <c:v>22.09</c:v>
                </c:pt>
                <c:pt idx="142">
                  <c:v>22.22</c:v>
                </c:pt>
                <c:pt idx="143">
                  <c:v>22.34</c:v>
                </c:pt>
                <c:pt idx="144">
                  <c:v>22.46</c:v>
                </c:pt>
                <c:pt idx="145">
                  <c:v>22.580000000000002</c:v>
                </c:pt>
                <c:pt idx="146">
                  <c:v>22.69</c:v>
                </c:pt>
                <c:pt idx="147">
                  <c:v>22.81</c:v>
                </c:pt>
                <c:pt idx="148">
                  <c:v>22.92</c:v>
                </c:pt>
                <c:pt idx="149">
                  <c:v>23.02</c:v>
                </c:pt>
                <c:pt idx="150">
                  <c:v>23.11</c:v>
                </c:pt>
                <c:pt idx="151">
                  <c:v>23.19</c:v>
                </c:pt>
                <c:pt idx="152">
                  <c:v>23.28</c:v>
                </c:pt>
                <c:pt idx="153">
                  <c:v>23.36</c:v>
                </c:pt>
                <c:pt idx="154">
                  <c:v>23.44</c:v>
                </c:pt>
                <c:pt idx="155">
                  <c:v>23.55</c:v>
                </c:pt>
                <c:pt idx="156">
                  <c:v>23.69</c:v>
                </c:pt>
                <c:pt idx="157">
                  <c:v>23.830000000000002</c:v>
                </c:pt>
                <c:pt idx="158">
                  <c:v>23.97</c:v>
                </c:pt>
                <c:pt idx="159">
                  <c:v>24.11</c:v>
                </c:pt>
                <c:pt idx="160">
                  <c:v>24.25</c:v>
                </c:pt>
                <c:pt idx="161">
                  <c:v>24.38</c:v>
                </c:pt>
                <c:pt idx="162">
                  <c:v>24.52</c:v>
                </c:pt>
                <c:pt idx="163">
                  <c:v>24.650000000000002</c:v>
                </c:pt>
                <c:pt idx="164">
                  <c:v>24.78</c:v>
                </c:pt>
                <c:pt idx="165">
                  <c:v>24.91</c:v>
                </c:pt>
                <c:pt idx="166">
                  <c:v>25.04</c:v>
                </c:pt>
                <c:pt idx="167">
                  <c:v>25.16</c:v>
                </c:pt>
                <c:pt idx="168">
                  <c:v>25.29</c:v>
                </c:pt>
                <c:pt idx="169">
                  <c:v>25.41</c:v>
                </c:pt>
                <c:pt idx="170">
                  <c:v>25.54</c:v>
                </c:pt>
                <c:pt idx="171">
                  <c:v>25.67</c:v>
                </c:pt>
                <c:pt idx="172">
                  <c:v>25.8</c:v>
                </c:pt>
                <c:pt idx="173">
                  <c:v>25.93</c:v>
                </c:pt>
                <c:pt idx="174">
                  <c:v>26.060000000000002</c:v>
                </c:pt>
                <c:pt idx="175">
                  <c:v>26.18</c:v>
                </c:pt>
                <c:pt idx="176">
                  <c:v>26.3</c:v>
                </c:pt>
                <c:pt idx="177">
                  <c:v>26.43</c:v>
                </c:pt>
                <c:pt idx="178">
                  <c:v>26.55</c:v>
                </c:pt>
                <c:pt idx="179">
                  <c:v>26.67</c:v>
                </c:pt>
                <c:pt idx="180">
                  <c:v>26.78</c:v>
                </c:pt>
                <c:pt idx="181">
                  <c:v>26.900000000000002</c:v>
                </c:pt>
                <c:pt idx="182">
                  <c:v>27.01</c:v>
                </c:pt>
                <c:pt idx="183">
                  <c:v>27.13</c:v>
                </c:pt>
                <c:pt idx="184">
                  <c:v>27.240000000000002</c:v>
                </c:pt>
                <c:pt idx="185">
                  <c:v>27.35</c:v>
                </c:pt>
                <c:pt idx="186">
                  <c:v>27.46</c:v>
                </c:pt>
                <c:pt idx="187">
                  <c:v>27.57</c:v>
                </c:pt>
                <c:pt idx="188">
                  <c:v>27.68</c:v>
                </c:pt>
                <c:pt idx="189">
                  <c:v>27.79</c:v>
                </c:pt>
                <c:pt idx="190">
                  <c:v>27.89</c:v>
                </c:pt>
                <c:pt idx="191">
                  <c:v>28</c:v>
                </c:pt>
                <c:pt idx="192">
                  <c:v>28.1</c:v>
                </c:pt>
                <c:pt idx="193">
                  <c:v>28.2</c:v>
                </c:pt>
                <c:pt idx="194">
                  <c:v>28.3</c:v>
                </c:pt>
                <c:pt idx="195">
                  <c:v>28.400000000000002</c:v>
                </c:pt>
                <c:pt idx="196">
                  <c:v>28.5</c:v>
                </c:pt>
                <c:pt idx="197">
                  <c:v>28.6</c:v>
                </c:pt>
                <c:pt idx="198">
                  <c:v>28.7</c:v>
                </c:pt>
                <c:pt idx="199">
                  <c:v>28.8</c:v>
                </c:pt>
                <c:pt idx="200">
                  <c:v>28.89</c:v>
                </c:pt>
                <c:pt idx="201">
                  <c:v>28.990000000000002</c:v>
                </c:pt>
                <c:pt idx="202">
                  <c:v>29.080000000000002</c:v>
                </c:pt>
                <c:pt idx="203">
                  <c:v>29.17</c:v>
                </c:pt>
                <c:pt idx="204">
                  <c:v>29.26</c:v>
                </c:pt>
                <c:pt idx="205">
                  <c:v>29.35</c:v>
                </c:pt>
                <c:pt idx="206">
                  <c:v>29.44</c:v>
                </c:pt>
                <c:pt idx="207">
                  <c:v>29.53</c:v>
                </c:pt>
                <c:pt idx="208">
                  <c:v>29.62</c:v>
                </c:pt>
                <c:pt idx="209">
                  <c:v>29.71</c:v>
                </c:pt>
                <c:pt idx="210">
                  <c:v>29.79</c:v>
                </c:pt>
                <c:pt idx="211">
                  <c:v>29.88</c:v>
                </c:pt>
                <c:pt idx="212">
                  <c:v>29.97</c:v>
                </c:pt>
                <c:pt idx="213">
                  <c:v>30.05</c:v>
                </c:pt>
                <c:pt idx="214">
                  <c:v>30.13</c:v>
                </c:pt>
                <c:pt idx="215">
                  <c:v>30.22</c:v>
                </c:pt>
                <c:pt idx="216">
                  <c:v>30.3</c:v>
                </c:pt>
                <c:pt idx="217">
                  <c:v>30.38</c:v>
                </c:pt>
                <c:pt idx="218">
                  <c:v>30.46</c:v>
                </c:pt>
                <c:pt idx="219">
                  <c:v>30.54</c:v>
                </c:pt>
                <c:pt idx="220">
                  <c:v>30.62</c:v>
                </c:pt>
                <c:pt idx="221">
                  <c:v>30.69</c:v>
                </c:pt>
                <c:pt idx="222">
                  <c:v>30.77</c:v>
                </c:pt>
                <c:pt idx="223">
                  <c:v>30.85</c:v>
                </c:pt>
                <c:pt idx="224">
                  <c:v>30.92</c:v>
                </c:pt>
                <c:pt idx="225">
                  <c:v>31</c:v>
                </c:pt>
                <c:pt idx="226">
                  <c:v>31.07</c:v>
                </c:pt>
                <c:pt idx="227">
                  <c:v>31.150000000000002</c:v>
                </c:pt>
                <c:pt idx="228">
                  <c:v>31.220000000000002</c:v>
                </c:pt>
                <c:pt idx="229">
                  <c:v>31.29</c:v>
                </c:pt>
                <c:pt idx="230">
                  <c:v>31.37</c:v>
                </c:pt>
                <c:pt idx="231">
                  <c:v>31.44</c:v>
                </c:pt>
                <c:pt idx="232">
                  <c:v>31.51</c:v>
                </c:pt>
                <c:pt idx="233">
                  <c:v>31.580000000000002</c:v>
                </c:pt>
                <c:pt idx="234">
                  <c:v>31.650000000000002</c:v>
                </c:pt>
                <c:pt idx="235">
                  <c:v>31.720000000000002</c:v>
                </c:pt>
                <c:pt idx="236">
                  <c:v>31.79</c:v>
                </c:pt>
                <c:pt idx="237">
                  <c:v>31.85</c:v>
                </c:pt>
                <c:pt idx="238">
                  <c:v>31.92</c:v>
                </c:pt>
                <c:pt idx="239">
                  <c:v>31.990000000000002</c:v>
                </c:pt>
                <c:pt idx="240">
                  <c:v>32.049999999999997</c:v>
                </c:pt>
                <c:pt idx="241">
                  <c:v>32.119999999999997</c:v>
                </c:pt>
                <c:pt idx="242">
                  <c:v>32.18</c:v>
                </c:pt>
                <c:pt idx="243">
                  <c:v>32.25</c:v>
                </c:pt>
                <c:pt idx="244">
                  <c:v>32.31</c:v>
                </c:pt>
                <c:pt idx="245">
                  <c:v>32.380000000000003</c:v>
                </c:pt>
                <c:pt idx="246">
                  <c:v>32.44</c:v>
                </c:pt>
                <c:pt idx="247">
                  <c:v>32.5</c:v>
                </c:pt>
                <c:pt idx="248">
                  <c:v>32.56</c:v>
                </c:pt>
                <c:pt idx="249">
                  <c:v>32.619999999999997</c:v>
                </c:pt>
                <c:pt idx="250">
                  <c:v>32.69</c:v>
                </c:pt>
                <c:pt idx="251">
                  <c:v>32.75</c:v>
                </c:pt>
                <c:pt idx="252">
                  <c:v>32.81</c:v>
                </c:pt>
                <c:pt idx="253">
                  <c:v>32.880000000000003</c:v>
                </c:pt>
                <c:pt idx="254">
                  <c:v>32.950000000000003</c:v>
                </c:pt>
                <c:pt idx="255">
                  <c:v>33.03</c:v>
                </c:pt>
                <c:pt idx="256">
                  <c:v>33.1</c:v>
                </c:pt>
                <c:pt idx="257">
                  <c:v>33.17</c:v>
                </c:pt>
                <c:pt idx="258">
                  <c:v>33.24</c:v>
                </c:pt>
                <c:pt idx="259">
                  <c:v>33.31</c:v>
                </c:pt>
                <c:pt idx="260">
                  <c:v>33.380000000000003</c:v>
                </c:pt>
                <c:pt idx="261">
                  <c:v>33.450000000000003</c:v>
                </c:pt>
                <c:pt idx="262">
                  <c:v>33.520000000000003</c:v>
                </c:pt>
                <c:pt idx="263">
                  <c:v>33.590000000000003</c:v>
                </c:pt>
                <c:pt idx="264">
                  <c:v>33.660000000000004</c:v>
                </c:pt>
                <c:pt idx="265">
                  <c:v>33.72</c:v>
                </c:pt>
                <c:pt idx="266">
                  <c:v>33.79</c:v>
                </c:pt>
                <c:pt idx="267">
                  <c:v>33.86</c:v>
                </c:pt>
                <c:pt idx="268">
                  <c:v>33.92</c:v>
                </c:pt>
                <c:pt idx="269">
                  <c:v>33.99</c:v>
                </c:pt>
                <c:pt idx="270">
                  <c:v>34.049999999999997</c:v>
                </c:pt>
                <c:pt idx="271">
                  <c:v>34.119999999999997</c:v>
                </c:pt>
                <c:pt idx="272">
                  <c:v>34.18</c:v>
                </c:pt>
                <c:pt idx="273">
                  <c:v>34.24</c:v>
                </c:pt>
                <c:pt idx="274">
                  <c:v>34.31</c:v>
                </c:pt>
                <c:pt idx="275">
                  <c:v>34.369999999999997</c:v>
                </c:pt>
                <c:pt idx="276">
                  <c:v>34.43</c:v>
                </c:pt>
                <c:pt idx="277">
                  <c:v>34.49</c:v>
                </c:pt>
                <c:pt idx="278">
                  <c:v>34.550000000000004</c:v>
                </c:pt>
                <c:pt idx="279">
                  <c:v>34.61</c:v>
                </c:pt>
                <c:pt idx="280">
                  <c:v>34.67</c:v>
                </c:pt>
                <c:pt idx="281">
                  <c:v>34.730000000000004</c:v>
                </c:pt>
                <c:pt idx="282">
                  <c:v>34.79</c:v>
                </c:pt>
                <c:pt idx="283">
                  <c:v>34.85</c:v>
                </c:pt>
                <c:pt idx="284">
                  <c:v>34.910000000000004</c:v>
                </c:pt>
                <c:pt idx="285">
                  <c:v>34.97</c:v>
                </c:pt>
                <c:pt idx="286">
                  <c:v>35.03</c:v>
                </c:pt>
                <c:pt idx="287">
                  <c:v>35.08</c:v>
                </c:pt>
                <c:pt idx="288">
                  <c:v>35.14</c:v>
                </c:pt>
                <c:pt idx="289">
                  <c:v>35.200000000000003</c:v>
                </c:pt>
                <c:pt idx="290">
                  <c:v>35.25</c:v>
                </c:pt>
                <c:pt idx="291">
                  <c:v>35.31</c:v>
                </c:pt>
                <c:pt idx="292">
                  <c:v>35.369999999999997</c:v>
                </c:pt>
                <c:pt idx="293">
                  <c:v>35.42</c:v>
                </c:pt>
                <c:pt idx="294">
                  <c:v>35.47</c:v>
                </c:pt>
                <c:pt idx="295">
                  <c:v>35.53</c:v>
                </c:pt>
                <c:pt idx="296">
                  <c:v>35.58</c:v>
                </c:pt>
                <c:pt idx="297">
                  <c:v>35.64</c:v>
                </c:pt>
                <c:pt idx="298">
                  <c:v>35.69</c:v>
                </c:pt>
                <c:pt idx="299">
                  <c:v>35.74</c:v>
                </c:pt>
                <c:pt idx="300">
                  <c:v>35.800000000000004</c:v>
                </c:pt>
                <c:pt idx="301">
                  <c:v>35.85</c:v>
                </c:pt>
                <c:pt idx="302">
                  <c:v>35.9</c:v>
                </c:pt>
                <c:pt idx="303">
                  <c:v>35.950000000000003</c:v>
                </c:pt>
                <c:pt idx="304">
                  <c:v>36</c:v>
                </c:pt>
                <c:pt idx="305">
                  <c:v>36.050000000000004</c:v>
                </c:pt>
                <c:pt idx="306">
                  <c:v>36.1</c:v>
                </c:pt>
                <c:pt idx="307">
                  <c:v>36.15</c:v>
                </c:pt>
                <c:pt idx="308">
                  <c:v>36.200000000000003</c:v>
                </c:pt>
                <c:pt idx="309">
                  <c:v>36.25</c:v>
                </c:pt>
                <c:pt idx="310">
                  <c:v>36.300000000000004</c:v>
                </c:pt>
                <c:pt idx="311">
                  <c:v>36.35</c:v>
                </c:pt>
                <c:pt idx="312">
                  <c:v>36.4</c:v>
                </c:pt>
                <c:pt idx="313">
                  <c:v>36.450000000000003</c:v>
                </c:pt>
                <c:pt idx="314">
                  <c:v>36.49</c:v>
                </c:pt>
                <c:pt idx="315">
                  <c:v>36.54</c:v>
                </c:pt>
                <c:pt idx="316">
                  <c:v>36.590000000000003</c:v>
                </c:pt>
                <c:pt idx="317">
                  <c:v>36.64</c:v>
                </c:pt>
                <c:pt idx="318">
                  <c:v>36.68</c:v>
                </c:pt>
                <c:pt idx="319">
                  <c:v>36.730000000000004</c:v>
                </c:pt>
                <c:pt idx="320">
                  <c:v>36.78</c:v>
                </c:pt>
                <c:pt idx="321">
                  <c:v>36.82</c:v>
                </c:pt>
                <c:pt idx="322">
                  <c:v>36.869999999999997</c:v>
                </c:pt>
                <c:pt idx="323">
                  <c:v>36.910000000000004</c:v>
                </c:pt>
                <c:pt idx="324">
                  <c:v>36.96</c:v>
                </c:pt>
                <c:pt idx="325">
                  <c:v>37</c:v>
                </c:pt>
                <c:pt idx="326">
                  <c:v>37.050000000000004</c:v>
                </c:pt>
                <c:pt idx="327">
                  <c:v>37.090000000000003</c:v>
                </c:pt>
                <c:pt idx="328">
                  <c:v>37.130000000000003</c:v>
                </c:pt>
                <c:pt idx="329">
                  <c:v>37.18</c:v>
                </c:pt>
                <c:pt idx="330">
                  <c:v>37.22</c:v>
                </c:pt>
                <c:pt idx="331">
                  <c:v>37.26</c:v>
                </c:pt>
                <c:pt idx="332">
                  <c:v>37.31</c:v>
                </c:pt>
                <c:pt idx="333">
                  <c:v>37.35</c:v>
                </c:pt>
                <c:pt idx="334">
                  <c:v>37.39</c:v>
                </c:pt>
                <c:pt idx="335">
                  <c:v>37.43</c:v>
                </c:pt>
                <c:pt idx="336">
                  <c:v>37.480000000000004</c:v>
                </c:pt>
                <c:pt idx="337">
                  <c:v>37.520000000000003</c:v>
                </c:pt>
                <c:pt idx="338">
                  <c:v>37.56</c:v>
                </c:pt>
                <c:pt idx="339">
                  <c:v>37.6</c:v>
                </c:pt>
                <c:pt idx="340">
                  <c:v>37.64</c:v>
                </c:pt>
                <c:pt idx="341">
                  <c:v>37.68</c:v>
                </c:pt>
                <c:pt idx="342">
                  <c:v>37.72</c:v>
                </c:pt>
                <c:pt idx="343">
                  <c:v>37.76</c:v>
                </c:pt>
                <c:pt idx="344">
                  <c:v>37.800000000000004</c:v>
                </c:pt>
                <c:pt idx="345">
                  <c:v>37.840000000000003</c:v>
                </c:pt>
                <c:pt idx="346">
                  <c:v>37.880000000000003</c:v>
                </c:pt>
                <c:pt idx="347">
                  <c:v>37.92</c:v>
                </c:pt>
                <c:pt idx="348">
                  <c:v>37.96</c:v>
                </c:pt>
                <c:pt idx="349">
                  <c:v>38</c:v>
                </c:pt>
                <c:pt idx="350">
                  <c:v>38.04</c:v>
                </c:pt>
                <c:pt idx="351">
                  <c:v>38.07</c:v>
                </c:pt>
                <c:pt idx="352">
                  <c:v>38.11</c:v>
                </c:pt>
                <c:pt idx="353">
                  <c:v>38.15</c:v>
                </c:pt>
                <c:pt idx="354">
                  <c:v>38.19</c:v>
                </c:pt>
                <c:pt idx="355">
                  <c:v>38.230000000000004</c:v>
                </c:pt>
                <c:pt idx="356">
                  <c:v>38.26</c:v>
                </c:pt>
                <c:pt idx="357">
                  <c:v>38.300000000000004</c:v>
                </c:pt>
                <c:pt idx="358">
                  <c:v>38.340000000000003</c:v>
                </c:pt>
                <c:pt idx="359">
                  <c:v>38.369999999999997</c:v>
                </c:pt>
                <c:pt idx="360">
                  <c:v>38.410000000000004</c:v>
                </c:pt>
                <c:pt idx="361">
                  <c:v>38.450000000000003</c:v>
                </c:pt>
                <c:pt idx="362">
                  <c:v>38.480000000000004</c:v>
                </c:pt>
                <c:pt idx="363">
                  <c:v>38.520000000000003</c:v>
                </c:pt>
                <c:pt idx="364">
                  <c:v>38.550000000000004</c:v>
                </c:pt>
                <c:pt idx="365">
                  <c:v>38.590000000000003</c:v>
                </c:pt>
                <c:pt idx="366">
                  <c:v>38.619999999999997</c:v>
                </c:pt>
                <c:pt idx="367">
                  <c:v>38.660000000000004</c:v>
                </c:pt>
                <c:pt idx="368">
                  <c:v>38.69</c:v>
                </c:pt>
                <c:pt idx="369">
                  <c:v>38.730000000000004</c:v>
                </c:pt>
                <c:pt idx="370">
                  <c:v>38.76</c:v>
                </c:pt>
                <c:pt idx="371">
                  <c:v>38.800000000000004</c:v>
                </c:pt>
                <c:pt idx="372">
                  <c:v>38.83</c:v>
                </c:pt>
                <c:pt idx="373">
                  <c:v>38.86</c:v>
                </c:pt>
                <c:pt idx="374">
                  <c:v>38.9</c:v>
                </c:pt>
                <c:pt idx="375">
                  <c:v>38.93</c:v>
                </c:pt>
                <c:pt idx="376">
                  <c:v>38.97</c:v>
                </c:pt>
                <c:pt idx="377">
                  <c:v>39</c:v>
                </c:pt>
                <c:pt idx="378">
                  <c:v>39.03</c:v>
                </c:pt>
                <c:pt idx="379">
                  <c:v>39.06</c:v>
                </c:pt>
                <c:pt idx="380">
                  <c:v>39.1</c:v>
                </c:pt>
                <c:pt idx="381">
                  <c:v>39.130000000000003</c:v>
                </c:pt>
                <c:pt idx="382">
                  <c:v>39.160000000000004</c:v>
                </c:pt>
                <c:pt idx="383">
                  <c:v>39.19</c:v>
                </c:pt>
                <c:pt idx="384">
                  <c:v>39.230000000000004</c:v>
                </c:pt>
                <c:pt idx="385">
                  <c:v>39.26</c:v>
                </c:pt>
                <c:pt idx="386">
                  <c:v>39.29</c:v>
                </c:pt>
                <c:pt idx="387">
                  <c:v>39.32</c:v>
                </c:pt>
                <c:pt idx="388">
                  <c:v>39.35</c:v>
                </c:pt>
                <c:pt idx="389">
                  <c:v>39.380000000000003</c:v>
                </c:pt>
                <c:pt idx="390">
                  <c:v>39.410000000000004</c:v>
                </c:pt>
                <c:pt idx="391">
                  <c:v>39.450000000000003</c:v>
                </c:pt>
                <c:pt idx="392">
                  <c:v>39.480000000000004</c:v>
                </c:pt>
                <c:pt idx="393">
                  <c:v>39.51</c:v>
                </c:pt>
                <c:pt idx="394">
                  <c:v>39.54</c:v>
                </c:pt>
                <c:pt idx="395">
                  <c:v>39.57</c:v>
                </c:pt>
                <c:pt idx="396">
                  <c:v>39.6</c:v>
                </c:pt>
                <c:pt idx="397">
                  <c:v>39.630000000000003</c:v>
                </c:pt>
                <c:pt idx="398">
                  <c:v>39.660000000000004</c:v>
                </c:pt>
                <c:pt idx="399">
                  <c:v>39.69</c:v>
                </c:pt>
                <c:pt idx="400">
                  <c:v>39.72</c:v>
                </c:pt>
                <c:pt idx="401">
                  <c:v>39.75</c:v>
                </c:pt>
                <c:pt idx="402">
                  <c:v>39.770000000000003</c:v>
                </c:pt>
                <c:pt idx="403">
                  <c:v>39.800000000000004</c:v>
                </c:pt>
                <c:pt idx="404">
                  <c:v>39.83</c:v>
                </c:pt>
                <c:pt idx="405">
                  <c:v>39.86</c:v>
                </c:pt>
                <c:pt idx="406">
                  <c:v>39.89</c:v>
                </c:pt>
                <c:pt idx="407">
                  <c:v>39.92</c:v>
                </c:pt>
                <c:pt idx="408">
                  <c:v>39.950000000000003</c:v>
                </c:pt>
                <c:pt idx="409">
                  <c:v>39.980000000000004</c:v>
                </c:pt>
                <c:pt idx="410">
                  <c:v>40</c:v>
                </c:pt>
                <c:pt idx="411">
                  <c:v>40.03</c:v>
                </c:pt>
                <c:pt idx="412">
                  <c:v>40.06</c:v>
                </c:pt>
                <c:pt idx="413">
                  <c:v>40.090000000000003</c:v>
                </c:pt>
                <c:pt idx="414">
                  <c:v>40.11</c:v>
                </c:pt>
                <c:pt idx="415">
                  <c:v>40.14</c:v>
                </c:pt>
                <c:pt idx="416">
                  <c:v>40.17</c:v>
                </c:pt>
                <c:pt idx="417">
                  <c:v>40.200000000000003</c:v>
                </c:pt>
                <c:pt idx="418">
                  <c:v>40.22</c:v>
                </c:pt>
                <c:pt idx="419">
                  <c:v>40.25</c:v>
                </c:pt>
                <c:pt idx="420">
                  <c:v>40.28</c:v>
                </c:pt>
                <c:pt idx="421">
                  <c:v>40.300000000000004</c:v>
                </c:pt>
                <c:pt idx="422">
                  <c:v>40.33</c:v>
                </c:pt>
                <c:pt idx="423">
                  <c:v>40.36</c:v>
                </c:pt>
                <c:pt idx="424">
                  <c:v>40.380000000000003</c:v>
                </c:pt>
                <c:pt idx="425">
                  <c:v>40.410000000000004</c:v>
                </c:pt>
                <c:pt idx="426">
                  <c:v>40.43</c:v>
                </c:pt>
                <c:pt idx="427">
                  <c:v>40.46</c:v>
                </c:pt>
                <c:pt idx="428">
                  <c:v>40.49</c:v>
                </c:pt>
                <c:pt idx="429">
                  <c:v>40.51</c:v>
                </c:pt>
                <c:pt idx="430">
                  <c:v>40.54</c:v>
                </c:pt>
                <c:pt idx="431">
                  <c:v>40.56</c:v>
                </c:pt>
                <c:pt idx="432">
                  <c:v>40.590000000000003</c:v>
                </c:pt>
                <c:pt idx="433">
                  <c:v>40.61</c:v>
                </c:pt>
                <c:pt idx="434">
                  <c:v>40.64</c:v>
                </c:pt>
                <c:pt idx="435">
                  <c:v>40.660000000000004</c:v>
                </c:pt>
                <c:pt idx="436">
                  <c:v>40.69</c:v>
                </c:pt>
                <c:pt idx="437">
                  <c:v>40.71</c:v>
                </c:pt>
                <c:pt idx="438">
                  <c:v>40.74</c:v>
                </c:pt>
                <c:pt idx="439">
                  <c:v>40.78</c:v>
                </c:pt>
                <c:pt idx="440">
                  <c:v>40.82</c:v>
                </c:pt>
                <c:pt idx="441">
                  <c:v>40.86</c:v>
                </c:pt>
                <c:pt idx="442">
                  <c:v>40.910000000000004</c:v>
                </c:pt>
                <c:pt idx="443">
                  <c:v>40.950000000000003</c:v>
                </c:pt>
                <c:pt idx="444">
                  <c:v>41</c:v>
                </c:pt>
                <c:pt idx="445">
                  <c:v>41.04</c:v>
                </c:pt>
                <c:pt idx="446">
                  <c:v>41.09</c:v>
                </c:pt>
                <c:pt idx="447">
                  <c:v>41.13</c:v>
                </c:pt>
                <c:pt idx="448">
                  <c:v>41.17</c:v>
                </c:pt>
                <c:pt idx="449">
                  <c:v>41.22</c:v>
                </c:pt>
                <c:pt idx="450">
                  <c:v>41.26</c:v>
                </c:pt>
                <c:pt idx="451">
                  <c:v>41.300000000000004</c:v>
                </c:pt>
                <c:pt idx="452">
                  <c:v>41.34</c:v>
                </c:pt>
                <c:pt idx="453">
                  <c:v>41.39</c:v>
                </c:pt>
                <c:pt idx="454">
                  <c:v>41.43</c:v>
                </c:pt>
                <c:pt idx="455">
                  <c:v>41.47</c:v>
                </c:pt>
                <c:pt idx="456">
                  <c:v>41.51</c:v>
                </c:pt>
                <c:pt idx="457">
                  <c:v>41.550000000000004</c:v>
                </c:pt>
                <c:pt idx="458">
                  <c:v>41.59</c:v>
                </c:pt>
                <c:pt idx="459">
                  <c:v>41.64</c:v>
                </c:pt>
                <c:pt idx="460">
                  <c:v>41.68</c:v>
                </c:pt>
                <c:pt idx="461">
                  <c:v>41.72</c:v>
                </c:pt>
                <c:pt idx="462">
                  <c:v>41.76</c:v>
                </c:pt>
                <c:pt idx="463">
                  <c:v>41.800000000000004</c:v>
                </c:pt>
                <c:pt idx="464">
                  <c:v>41.84</c:v>
                </c:pt>
                <c:pt idx="465">
                  <c:v>41.88</c:v>
                </c:pt>
                <c:pt idx="466">
                  <c:v>41.92</c:v>
                </c:pt>
                <c:pt idx="467">
                  <c:v>41.96</c:v>
                </c:pt>
                <c:pt idx="468">
                  <c:v>42</c:v>
                </c:pt>
                <c:pt idx="469">
                  <c:v>42.04</c:v>
                </c:pt>
                <c:pt idx="470">
                  <c:v>42.08</c:v>
                </c:pt>
                <c:pt idx="471">
                  <c:v>42.12</c:v>
                </c:pt>
                <c:pt idx="472">
                  <c:v>42.15</c:v>
                </c:pt>
                <c:pt idx="473">
                  <c:v>42.19</c:v>
                </c:pt>
                <c:pt idx="474">
                  <c:v>42.230000000000004</c:v>
                </c:pt>
                <c:pt idx="475">
                  <c:v>42.26</c:v>
                </c:pt>
                <c:pt idx="476">
                  <c:v>42.300000000000004</c:v>
                </c:pt>
                <c:pt idx="477">
                  <c:v>42.33</c:v>
                </c:pt>
                <c:pt idx="478">
                  <c:v>42.37</c:v>
                </c:pt>
                <c:pt idx="479">
                  <c:v>42.410000000000004</c:v>
                </c:pt>
                <c:pt idx="480">
                  <c:v>42.44</c:v>
                </c:pt>
                <c:pt idx="481">
                  <c:v>42.480000000000004</c:v>
                </c:pt>
                <c:pt idx="482">
                  <c:v>42.51</c:v>
                </c:pt>
                <c:pt idx="483">
                  <c:v>42.550000000000004</c:v>
                </c:pt>
                <c:pt idx="484">
                  <c:v>42.58</c:v>
                </c:pt>
                <c:pt idx="485">
                  <c:v>42.62</c:v>
                </c:pt>
                <c:pt idx="486">
                  <c:v>42.65</c:v>
                </c:pt>
                <c:pt idx="487">
                  <c:v>42.69</c:v>
                </c:pt>
                <c:pt idx="488">
                  <c:v>42.72</c:v>
                </c:pt>
                <c:pt idx="489">
                  <c:v>42.76</c:v>
                </c:pt>
                <c:pt idx="490">
                  <c:v>42.79</c:v>
                </c:pt>
                <c:pt idx="491">
                  <c:v>42.83</c:v>
                </c:pt>
                <c:pt idx="492">
                  <c:v>42.86</c:v>
                </c:pt>
                <c:pt idx="493">
                  <c:v>42.89</c:v>
                </c:pt>
                <c:pt idx="494">
                  <c:v>42.93</c:v>
                </c:pt>
                <c:pt idx="495">
                  <c:v>42.96</c:v>
                </c:pt>
                <c:pt idx="496">
                  <c:v>42.99</c:v>
                </c:pt>
                <c:pt idx="497">
                  <c:v>43.03</c:v>
                </c:pt>
                <c:pt idx="498">
                  <c:v>43.06</c:v>
                </c:pt>
                <c:pt idx="499">
                  <c:v>43.09</c:v>
                </c:pt>
                <c:pt idx="500">
                  <c:v>43.13</c:v>
                </c:pt>
                <c:pt idx="501">
                  <c:v>43.160000000000004</c:v>
                </c:pt>
                <c:pt idx="502">
                  <c:v>43.19</c:v>
                </c:pt>
                <c:pt idx="503">
                  <c:v>43.22</c:v>
                </c:pt>
                <c:pt idx="504">
                  <c:v>43.26</c:v>
                </c:pt>
                <c:pt idx="505">
                  <c:v>43.29</c:v>
                </c:pt>
                <c:pt idx="506">
                  <c:v>43.32</c:v>
                </c:pt>
                <c:pt idx="507">
                  <c:v>43.35</c:v>
                </c:pt>
                <c:pt idx="508">
                  <c:v>43.38</c:v>
                </c:pt>
                <c:pt idx="509">
                  <c:v>43.42</c:v>
                </c:pt>
                <c:pt idx="510">
                  <c:v>43.45</c:v>
                </c:pt>
                <c:pt idx="511">
                  <c:v>43.480000000000004</c:v>
                </c:pt>
                <c:pt idx="512">
                  <c:v>43.51</c:v>
                </c:pt>
                <c:pt idx="513">
                  <c:v>43.54</c:v>
                </c:pt>
                <c:pt idx="514">
                  <c:v>43.57</c:v>
                </c:pt>
                <c:pt idx="515">
                  <c:v>43.6</c:v>
                </c:pt>
                <c:pt idx="516">
                  <c:v>43.63</c:v>
                </c:pt>
                <c:pt idx="517">
                  <c:v>43.67</c:v>
                </c:pt>
                <c:pt idx="518">
                  <c:v>43.7</c:v>
                </c:pt>
                <c:pt idx="519">
                  <c:v>43.730000000000004</c:v>
                </c:pt>
                <c:pt idx="520">
                  <c:v>43.76</c:v>
                </c:pt>
                <c:pt idx="521">
                  <c:v>43.79</c:v>
                </c:pt>
                <c:pt idx="522">
                  <c:v>43.82</c:v>
                </c:pt>
                <c:pt idx="523">
                  <c:v>43.85</c:v>
                </c:pt>
                <c:pt idx="524">
                  <c:v>43.88</c:v>
                </c:pt>
                <c:pt idx="525">
                  <c:v>43.910000000000004</c:v>
                </c:pt>
                <c:pt idx="526">
                  <c:v>43.94</c:v>
                </c:pt>
                <c:pt idx="527">
                  <c:v>43.97</c:v>
                </c:pt>
                <c:pt idx="528">
                  <c:v>44</c:v>
                </c:pt>
                <c:pt idx="529">
                  <c:v>44.03</c:v>
                </c:pt>
                <c:pt idx="530">
                  <c:v>44.050000000000004</c:v>
                </c:pt>
                <c:pt idx="531">
                  <c:v>44.08</c:v>
                </c:pt>
                <c:pt idx="532">
                  <c:v>44.11</c:v>
                </c:pt>
                <c:pt idx="533">
                  <c:v>44.14</c:v>
                </c:pt>
                <c:pt idx="534">
                  <c:v>44.17</c:v>
                </c:pt>
                <c:pt idx="535">
                  <c:v>44.2</c:v>
                </c:pt>
                <c:pt idx="536">
                  <c:v>44.230000000000004</c:v>
                </c:pt>
                <c:pt idx="537">
                  <c:v>44.26</c:v>
                </c:pt>
                <c:pt idx="538">
                  <c:v>44.28</c:v>
                </c:pt>
                <c:pt idx="539">
                  <c:v>44.31</c:v>
                </c:pt>
                <c:pt idx="540">
                  <c:v>44.34</c:v>
                </c:pt>
                <c:pt idx="541">
                  <c:v>44.37</c:v>
                </c:pt>
                <c:pt idx="542">
                  <c:v>44.4</c:v>
                </c:pt>
                <c:pt idx="543">
                  <c:v>44.43</c:v>
                </c:pt>
                <c:pt idx="544">
                  <c:v>44.45</c:v>
                </c:pt>
                <c:pt idx="545">
                  <c:v>44.480000000000004</c:v>
                </c:pt>
                <c:pt idx="546">
                  <c:v>44.51</c:v>
                </c:pt>
                <c:pt idx="547">
                  <c:v>44.54</c:v>
                </c:pt>
                <c:pt idx="548">
                  <c:v>44.56</c:v>
                </c:pt>
                <c:pt idx="549">
                  <c:v>44.59</c:v>
                </c:pt>
                <c:pt idx="550">
                  <c:v>44.62</c:v>
                </c:pt>
                <c:pt idx="551">
                  <c:v>44.64</c:v>
                </c:pt>
                <c:pt idx="552">
                  <c:v>44.67</c:v>
                </c:pt>
                <c:pt idx="553">
                  <c:v>44.7</c:v>
                </c:pt>
                <c:pt idx="554">
                  <c:v>44.730000000000004</c:v>
                </c:pt>
                <c:pt idx="555">
                  <c:v>44.75</c:v>
                </c:pt>
                <c:pt idx="556">
                  <c:v>44.78</c:v>
                </c:pt>
                <c:pt idx="557">
                  <c:v>44.800000000000004</c:v>
                </c:pt>
                <c:pt idx="558">
                  <c:v>44.83</c:v>
                </c:pt>
                <c:pt idx="559">
                  <c:v>44.86</c:v>
                </c:pt>
                <c:pt idx="560">
                  <c:v>44.88</c:v>
                </c:pt>
                <c:pt idx="561">
                  <c:v>44.910000000000004</c:v>
                </c:pt>
                <c:pt idx="562">
                  <c:v>44.94</c:v>
                </c:pt>
                <c:pt idx="563">
                  <c:v>44.96</c:v>
                </c:pt>
                <c:pt idx="564">
                  <c:v>44.99</c:v>
                </c:pt>
                <c:pt idx="565">
                  <c:v>45.01</c:v>
                </c:pt>
                <c:pt idx="566">
                  <c:v>45.04</c:v>
                </c:pt>
                <c:pt idx="567">
                  <c:v>45.06</c:v>
                </c:pt>
                <c:pt idx="568">
                  <c:v>45.09</c:v>
                </c:pt>
                <c:pt idx="569">
                  <c:v>45.12</c:v>
                </c:pt>
                <c:pt idx="570">
                  <c:v>45.14</c:v>
                </c:pt>
                <c:pt idx="571">
                  <c:v>45.17</c:v>
                </c:pt>
                <c:pt idx="572">
                  <c:v>45.19</c:v>
                </c:pt>
                <c:pt idx="573">
                  <c:v>45.22</c:v>
                </c:pt>
                <c:pt idx="574">
                  <c:v>45.24</c:v>
                </c:pt>
                <c:pt idx="575">
                  <c:v>45.27</c:v>
                </c:pt>
                <c:pt idx="576">
                  <c:v>45.29</c:v>
                </c:pt>
                <c:pt idx="577">
                  <c:v>45.32</c:v>
                </c:pt>
                <c:pt idx="578">
                  <c:v>45.34</c:v>
                </c:pt>
                <c:pt idx="579">
                  <c:v>45.36</c:v>
                </c:pt>
                <c:pt idx="580">
                  <c:v>45.39</c:v>
                </c:pt>
                <c:pt idx="581">
                  <c:v>45.410000000000004</c:v>
                </c:pt>
                <c:pt idx="582">
                  <c:v>45.44</c:v>
                </c:pt>
                <c:pt idx="583">
                  <c:v>45.46</c:v>
                </c:pt>
                <c:pt idx="584">
                  <c:v>45.49</c:v>
                </c:pt>
                <c:pt idx="585">
                  <c:v>45.51</c:v>
                </c:pt>
                <c:pt idx="586">
                  <c:v>45.53</c:v>
                </c:pt>
                <c:pt idx="587">
                  <c:v>45.56</c:v>
                </c:pt>
                <c:pt idx="588">
                  <c:v>45.58</c:v>
                </c:pt>
                <c:pt idx="589">
                  <c:v>45.6</c:v>
                </c:pt>
                <c:pt idx="590">
                  <c:v>45.63</c:v>
                </c:pt>
                <c:pt idx="591">
                  <c:v>45.65</c:v>
                </c:pt>
                <c:pt idx="592">
                  <c:v>45.68</c:v>
                </c:pt>
                <c:pt idx="593">
                  <c:v>45.7</c:v>
                </c:pt>
                <c:pt idx="594">
                  <c:v>45.72</c:v>
                </c:pt>
                <c:pt idx="595">
                  <c:v>45.75</c:v>
                </c:pt>
                <c:pt idx="596">
                  <c:v>45.77</c:v>
                </c:pt>
                <c:pt idx="597">
                  <c:v>45.79</c:v>
                </c:pt>
                <c:pt idx="598">
                  <c:v>45.81</c:v>
                </c:pt>
                <c:pt idx="599">
                  <c:v>45.84</c:v>
                </c:pt>
                <c:pt idx="600">
                  <c:v>45.86</c:v>
                </c:pt>
                <c:pt idx="601">
                  <c:v>45.88</c:v>
                </c:pt>
                <c:pt idx="602">
                  <c:v>45.910000000000004</c:v>
                </c:pt>
                <c:pt idx="603">
                  <c:v>45.93</c:v>
                </c:pt>
                <c:pt idx="604">
                  <c:v>45.95</c:v>
                </c:pt>
                <c:pt idx="605">
                  <c:v>45.97</c:v>
                </c:pt>
                <c:pt idx="606">
                  <c:v>46</c:v>
                </c:pt>
                <c:pt idx="607">
                  <c:v>46.02</c:v>
                </c:pt>
                <c:pt idx="608">
                  <c:v>46.04</c:v>
                </c:pt>
                <c:pt idx="609">
                  <c:v>46.06</c:v>
                </c:pt>
                <c:pt idx="610">
                  <c:v>46.08</c:v>
                </c:pt>
                <c:pt idx="611">
                  <c:v>46.11</c:v>
                </c:pt>
                <c:pt idx="612">
                  <c:v>46.13</c:v>
                </c:pt>
                <c:pt idx="613">
                  <c:v>46.15</c:v>
                </c:pt>
                <c:pt idx="614">
                  <c:v>46.17</c:v>
                </c:pt>
                <c:pt idx="615">
                  <c:v>46.19</c:v>
                </c:pt>
                <c:pt idx="616">
                  <c:v>46.22</c:v>
                </c:pt>
                <c:pt idx="617">
                  <c:v>46.24</c:v>
                </c:pt>
                <c:pt idx="618">
                  <c:v>46.26</c:v>
                </c:pt>
                <c:pt idx="619">
                  <c:v>46.28</c:v>
                </c:pt>
                <c:pt idx="620">
                  <c:v>46.300000000000004</c:v>
                </c:pt>
                <c:pt idx="621">
                  <c:v>46.32</c:v>
                </c:pt>
                <c:pt idx="622">
                  <c:v>46.34</c:v>
                </c:pt>
                <c:pt idx="623">
                  <c:v>46.37</c:v>
                </c:pt>
                <c:pt idx="624">
                  <c:v>46.39</c:v>
                </c:pt>
                <c:pt idx="625">
                  <c:v>46.410000000000004</c:v>
                </c:pt>
                <c:pt idx="626">
                  <c:v>46.43</c:v>
                </c:pt>
                <c:pt idx="627">
                  <c:v>46.45</c:v>
                </c:pt>
                <c:pt idx="628">
                  <c:v>46.47</c:v>
                </c:pt>
                <c:pt idx="629">
                  <c:v>46.49</c:v>
                </c:pt>
                <c:pt idx="630">
                  <c:v>46.51</c:v>
                </c:pt>
                <c:pt idx="631">
                  <c:v>46.53</c:v>
                </c:pt>
                <c:pt idx="632">
                  <c:v>46.550000000000004</c:v>
                </c:pt>
                <c:pt idx="633">
                  <c:v>46.57</c:v>
                </c:pt>
                <c:pt idx="634">
                  <c:v>46.59</c:v>
                </c:pt>
                <c:pt idx="635">
                  <c:v>46.61</c:v>
                </c:pt>
                <c:pt idx="636">
                  <c:v>46.63</c:v>
                </c:pt>
                <c:pt idx="637">
                  <c:v>46.65</c:v>
                </c:pt>
                <c:pt idx="638">
                  <c:v>46.67</c:v>
                </c:pt>
                <c:pt idx="639">
                  <c:v>46.69</c:v>
                </c:pt>
                <c:pt idx="640">
                  <c:v>46.71</c:v>
                </c:pt>
                <c:pt idx="641">
                  <c:v>46.730000000000004</c:v>
                </c:pt>
                <c:pt idx="642">
                  <c:v>46.75</c:v>
                </c:pt>
                <c:pt idx="643">
                  <c:v>46.77</c:v>
                </c:pt>
                <c:pt idx="644">
                  <c:v>46.79</c:v>
                </c:pt>
                <c:pt idx="645">
                  <c:v>46.81</c:v>
                </c:pt>
                <c:pt idx="646">
                  <c:v>46.83</c:v>
                </c:pt>
                <c:pt idx="647">
                  <c:v>46.85</c:v>
                </c:pt>
                <c:pt idx="648">
                  <c:v>46.87</c:v>
                </c:pt>
                <c:pt idx="649">
                  <c:v>46.89</c:v>
                </c:pt>
                <c:pt idx="650">
                  <c:v>46.910000000000004</c:v>
                </c:pt>
                <c:pt idx="651">
                  <c:v>46.93</c:v>
                </c:pt>
                <c:pt idx="652">
                  <c:v>46.94</c:v>
                </c:pt>
                <c:pt idx="653">
                  <c:v>46.96</c:v>
                </c:pt>
                <c:pt idx="654">
                  <c:v>46.980000000000004</c:v>
                </c:pt>
                <c:pt idx="655">
                  <c:v>46.99</c:v>
                </c:pt>
                <c:pt idx="656">
                  <c:v>47.01</c:v>
                </c:pt>
                <c:pt idx="657">
                  <c:v>47.03</c:v>
                </c:pt>
                <c:pt idx="658">
                  <c:v>47.04</c:v>
                </c:pt>
                <c:pt idx="659">
                  <c:v>47.06</c:v>
                </c:pt>
                <c:pt idx="660">
                  <c:v>47.07</c:v>
                </c:pt>
                <c:pt idx="661">
                  <c:v>47.09</c:v>
                </c:pt>
                <c:pt idx="662">
                  <c:v>47.11</c:v>
                </c:pt>
                <c:pt idx="663">
                  <c:v>47.12</c:v>
                </c:pt>
                <c:pt idx="664">
                  <c:v>47.14</c:v>
                </c:pt>
                <c:pt idx="665">
                  <c:v>47.15</c:v>
                </c:pt>
                <c:pt idx="666">
                  <c:v>47.17</c:v>
                </c:pt>
                <c:pt idx="667">
                  <c:v>47.19</c:v>
                </c:pt>
                <c:pt idx="668">
                  <c:v>47.2</c:v>
                </c:pt>
                <c:pt idx="669">
                  <c:v>47.22</c:v>
                </c:pt>
                <c:pt idx="670">
                  <c:v>47.230000000000004</c:v>
                </c:pt>
                <c:pt idx="671">
                  <c:v>47.25</c:v>
                </c:pt>
                <c:pt idx="672">
                  <c:v>47.26</c:v>
                </c:pt>
                <c:pt idx="673">
                  <c:v>47.28</c:v>
                </c:pt>
                <c:pt idx="674">
                  <c:v>47.300000000000004</c:v>
                </c:pt>
                <c:pt idx="675">
                  <c:v>47.31</c:v>
                </c:pt>
                <c:pt idx="676">
                  <c:v>47.33</c:v>
                </c:pt>
                <c:pt idx="677">
                  <c:v>47.34</c:v>
                </c:pt>
                <c:pt idx="678">
                  <c:v>47.36</c:v>
                </c:pt>
                <c:pt idx="679">
                  <c:v>47.37</c:v>
                </c:pt>
                <c:pt idx="680">
                  <c:v>47.39</c:v>
                </c:pt>
                <c:pt idx="681">
                  <c:v>47.4</c:v>
                </c:pt>
                <c:pt idx="682">
                  <c:v>47.42</c:v>
                </c:pt>
                <c:pt idx="683">
                  <c:v>47.43</c:v>
                </c:pt>
                <c:pt idx="684">
                  <c:v>47.45</c:v>
                </c:pt>
                <c:pt idx="685">
                  <c:v>47.46</c:v>
                </c:pt>
                <c:pt idx="686">
                  <c:v>47.480000000000004</c:v>
                </c:pt>
                <c:pt idx="687">
                  <c:v>47.49</c:v>
                </c:pt>
                <c:pt idx="688">
                  <c:v>47.51</c:v>
                </c:pt>
                <c:pt idx="689">
                  <c:v>47.52</c:v>
                </c:pt>
                <c:pt idx="690">
                  <c:v>47.54</c:v>
                </c:pt>
                <c:pt idx="691">
                  <c:v>47.550000000000004</c:v>
                </c:pt>
                <c:pt idx="692">
                  <c:v>47.57</c:v>
                </c:pt>
                <c:pt idx="693">
                  <c:v>47.58</c:v>
                </c:pt>
                <c:pt idx="694">
                  <c:v>47.59</c:v>
                </c:pt>
                <c:pt idx="695">
                  <c:v>47.61</c:v>
                </c:pt>
                <c:pt idx="696">
                  <c:v>47.62</c:v>
                </c:pt>
                <c:pt idx="697">
                  <c:v>47.64</c:v>
                </c:pt>
                <c:pt idx="698">
                  <c:v>47.65</c:v>
                </c:pt>
                <c:pt idx="699">
                  <c:v>47.67</c:v>
                </c:pt>
                <c:pt idx="700">
                  <c:v>47.68</c:v>
                </c:pt>
                <c:pt idx="701">
                  <c:v>47.7</c:v>
                </c:pt>
                <c:pt idx="702">
                  <c:v>47.71</c:v>
                </c:pt>
                <c:pt idx="703">
                  <c:v>47.72</c:v>
                </c:pt>
                <c:pt idx="704">
                  <c:v>47.74</c:v>
                </c:pt>
                <c:pt idx="705">
                  <c:v>47.75</c:v>
                </c:pt>
                <c:pt idx="706">
                  <c:v>47.77</c:v>
                </c:pt>
                <c:pt idx="707">
                  <c:v>47.78</c:v>
                </c:pt>
                <c:pt idx="708">
                  <c:v>47.79</c:v>
                </c:pt>
                <c:pt idx="709">
                  <c:v>47.81</c:v>
                </c:pt>
                <c:pt idx="710">
                  <c:v>47.82</c:v>
                </c:pt>
                <c:pt idx="711">
                  <c:v>47.84</c:v>
                </c:pt>
                <c:pt idx="712">
                  <c:v>47.85</c:v>
                </c:pt>
                <c:pt idx="713">
                  <c:v>47.86</c:v>
                </c:pt>
                <c:pt idx="714">
                  <c:v>47.88</c:v>
                </c:pt>
                <c:pt idx="715">
                  <c:v>47.89</c:v>
                </c:pt>
                <c:pt idx="716">
                  <c:v>47.910000000000004</c:v>
                </c:pt>
                <c:pt idx="717">
                  <c:v>47.92</c:v>
                </c:pt>
                <c:pt idx="718">
                  <c:v>47.93</c:v>
                </c:pt>
                <c:pt idx="719">
                  <c:v>47.95</c:v>
                </c:pt>
                <c:pt idx="720">
                  <c:v>47.96</c:v>
                </c:pt>
                <c:pt idx="721">
                  <c:v>47.97</c:v>
                </c:pt>
                <c:pt idx="722">
                  <c:v>47.99</c:v>
                </c:pt>
                <c:pt idx="723">
                  <c:v>48</c:v>
                </c:pt>
                <c:pt idx="724">
                  <c:v>48.01</c:v>
                </c:pt>
                <c:pt idx="725">
                  <c:v>48.03</c:v>
                </c:pt>
                <c:pt idx="726">
                  <c:v>48.04</c:v>
                </c:pt>
                <c:pt idx="727">
                  <c:v>48.050000000000004</c:v>
                </c:pt>
                <c:pt idx="728">
                  <c:v>48.07</c:v>
                </c:pt>
                <c:pt idx="729">
                  <c:v>48.08</c:v>
                </c:pt>
                <c:pt idx="730">
                  <c:v>48.09</c:v>
                </c:pt>
                <c:pt idx="731">
                  <c:v>48.11</c:v>
                </c:pt>
                <c:pt idx="732">
                  <c:v>48.120000000000005</c:v>
                </c:pt>
                <c:pt idx="733">
                  <c:v>48.13</c:v>
                </c:pt>
                <c:pt idx="734">
                  <c:v>48.15</c:v>
                </c:pt>
                <c:pt idx="735">
                  <c:v>48.160000000000004</c:v>
                </c:pt>
                <c:pt idx="736">
                  <c:v>48.17</c:v>
                </c:pt>
                <c:pt idx="737">
                  <c:v>48.18</c:v>
                </c:pt>
                <c:pt idx="738">
                  <c:v>48.2</c:v>
                </c:pt>
                <c:pt idx="739">
                  <c:v>48.21</c:v>
                </c:pt>
                <c:pt idx="740">
                  <c:v>48.22</c:v>
                </c:pt>
                <c:pt idx="741">
                  <c:v>48.24</c:v>
                </c:pt>
                <c:pt idx="742">
                  <c:v>48.25</c:v>
                </c:pt>
                <c:pt idx="743">
                  <c:v>48.26</c:v>
                </c:pt>
                <c:pt idx="744">
                  <c:v>48.27</c:v>
                </c:pt>
                <c:pt idx="745">
                  <c:v>48.29</c:v>
                </c:pt>
                <c:pt idx="746">
                  <c:v>48.300000000000004</c:v>
                </c:pt>
                <c:pt idx="747">
                  <c:v>48.31</c:v>
                </c:pt>
                <c:pt idx="748">
                  <c:v>48.32</c:v>
                </c:pt>
                <c:pt idx="749">
                  <c:v>48.34</c:v>
                </c:pt>
                <c:pt idx="750">
                  <c:v>48.35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63-4CC4-8CF8-AB91823E299E}"/>
            </c:ext>
          </c:extLst>
        </c:ser>
        <c:ser>
          <c:idx val="1"/>
          <c:order val="1"/>
          <c:tx>
            <c:strRef>
              <c:f>'[Veroaste tulotasoittain 2020 - VM  vero-osasto 21.10.2019_jukan muokkaus.xlsx]Data'!$C$3</c:f>
              <c:strCache>
                <c:ptCount val="1"/>
                <c:pt idx="0">
                  <c:v>PALKKA - Kunnallisvero</c:v>
                </c:pt>
              </c:strCache>
            </c:strRef>
          </c:tx>
          <c:spPr>
            <a:ln w="3810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'[Veroaste tulotasoittain 2020 - VM  vero-osasto 21.10.2019_jukan muokkaus.xlsx]Data'!$A$4:$A$754</c:f>
              <c:strCache>
                <c:ptCount val="751"/>
                <c:pt idx="0">
                  <c:v>     0</c:v>
                </c:pt>
                <c:pt idx="1">
                  <c:v>   200</c:v>
                </c:pt>
                <c:pt idx="2">
                  <c:v>   400</c:v>
                </c:pt>
                <c:pt idx="3">
                  <c:v>   600</c:v>
                </c:pt>
                <c:pt idx="4">
                  <c:v>   800</c:v>
                </c:pt>
                <c:pt idx="5">
                  <c:v>  1000</c:v>
                </c:pt>
                <c:pt idx="6">
                  <c:v>  1200</c:v>
                </c:pt>
                <c:pt idx="7">
                  <c:v>  1400</c:v>
                </c:pt>
                <c:pt idx="8">
                  <c:v>  1600</c:v>
                </c:pt>
                <c:pt idx="9">
                  <c:v>  1800</c:v>
                </c:pt>
                <c:pt idx="10">
                  <c:v>  2000</c:v>
                </c:pt>
                <c:pt idx="11">
                  <c:v>  2200</c:v>
                </c:pt>
                <c:pt idx="12">
                  <c:v>  2400</c:v>
                </c:pt>
                <c:pt idx="13">
                  <c:v>  2600</c:v>
                </c:pt>
                <c:pt idx="14">
                  <c:v>  2800</c:v>
                </c:pt>
                <c:pt idx="15">
                  <c:v>  3000</c:v>
                </c:pt>
                <c:pt idx="16">
                  <c:v>  3200</c:v>
                </c:pt>
                <c:pt idx="17">
                  <c:v>  3400</c:v>
                </c:pt>
                <c:pt idx="18">
                  <c:v>  3600</c:v>
                </c:pt>
                <c:pt idx="19">
                  <c:v>  3800</c:v>
                </c:pt>
                <c:pt idx="20">
                  <c:v>  4000</c:v>
                </c:pt>
                <c:pt idx="21">
                  <c:v>  4200</c:v>
                </c:pt>
                <c:pt idx="22">
                  <c:v>  4400</c:v>
                </c:pt>
                <c:pt idx="23">
                  <c:v>  4600</c:v>
                </c:pt>
                <c:pt idx="24">
                  <c:v>  4800</c:v>
                </c:pt>
                <c:pt idx="25">
                  <c:v>  5000</c:v>
                </c:pt>
                <c:pt idx="26">
                  <c:v>  5200</c:v>
                </c:pt>
                <c:pt idx="27">
                  <c:v>  5400</c:v>
                </c:pt>
                <c:pt idx="28">
                  <c:v>  5600</c:v>
                </c:pt>
                <c:pt idx="29">
                  <c:v>  5800</c:v>
                </c:pt>
                <c:pt idx="30">
                  <c:v>  6000</c:v>
                </c:pt>
                <c:pt idx="31">
                  <c:v>  6200</c:v>
                </c:pt>
                <c:pt idx="32">
                  <c:v>  6400</c:v>
                </c:pt>
                <c:pt idx="33">
                  <c:v>  6600</c:v>
                </c:pt>
                <c:pt idx="34">
                  <c:v>  6800</c:v>
                </c:pt>
                <c:pt idx="35">
                  <c:v>  7000</c:v>
                </c:pt>
                <c:pt idx="36">
                  <c:v>  7200</c:v>
                </c:pt>
                <c:pt idx="37">
                  <c:v>  7400</c:v>
                </c:pt>
                <c:pt idx="38">
                  <c:v>  7600</c:v>
                </c:pt>
                <c:pt idx="39">
                  <c:v>  7800</c:v>
                </c:pt>
                <c:pt idx="40">
                  <c:v>  8000</c:v>
                </c:pt>
                <c:pt idx="41">
                  <c:v>  8200</c:v>
                </c:pt>
                <c:pt idx="42">
                  <c:v>  8400</c:v>
                </c:pt>
                <c:pt idx="43">
                  <c:v>  8600</c:v>
                </c:pt>
                <c:pt idx="44">
                  <c:v>  8800</c:v>
                </c:pt>
                <c:pt idx="45">
                  <c:v>  9000</c:v>
                </c:pt>
                <c:pt idx="46">
                  <c:v>  9200</c:v>
                </c:pt>
                <c:pt idx="47">
                  <c:v>  9400</c:v>
                </c:pt>
                <c:pt idx="48">
                  <c:v>  9600</c:v>
                </c:pt>
                <c:pt idx="49">
                  <c:v>  9800</c:v>
                </c:pt>
                <c:pt idx="50">
                  <c:v> 10000</c:v>
                </c:pt>
                <c:pt idx="51">
                  <c:v> 10200</c:v>
                </c:pt>
                <c:pt idx="52">
                  <c:v> 10400</c:v>
                </c:pt>
                <c:pt idx="53">
                  <c:v> 10600</c:v>
                </c:pt>
                <c:pt idx="54">
                  <c:v> 10800</c:v>
                </c:pt>
                <c:pt idx="55">
                  <c:v> 11000</c:v>
                </c:pt>
                <c:pt idx="56">
                  <c:v> 11200</c:v>
                </c:pt>
                <c:pt idx="57">
                  <c:v> 11400</c:v>
                </c:pt>
                <c:pt idx="58">
                  <c:v> 11600</c:v>
                </c:pt>
                <c:pt idx="59">
                  <c:v> 11800</c:v>
                </c:pt>
                <c:pt idx="60">
                  <c:v> 12000</c:v>
                </c:pt>
                <c:pt idx="61">
                  <c:v> 12200</c:v>
                </c:pt>
                <c:pt idx="62">
                  <c:v> 12400</c:v>
                </c:pt>
                <c:pt idx="63">
                  <c:v> 12600</c:v>
                </c:pt>
                <c:pt idx="64">
                  <c:v> 12800</c:v>
                </c:pt>
                <c:pt idx="65">
                  <c:v> 13000</c:v>
                </c:pt>
                <c:pt idx="66">
                  <c:v> 13200</c:v>
                </c:pt>
                <c:pt idx="67">
                  <c:v> 13400</c:v>
                </c:pt>
                <c:pt idx="68">
                  <c:v> 13600</c:v>
                </c:pt>
                <c:pt idx="69">
                  <c:v> 13800</c:v>
                </c:pt>
                <c:pt idx="70">
                  <c:v> 14000</c:v>
                </c:pt>
                <c:pt idx="71">
                  <c:v> 14200</c:v>
                </c:pt>
                <c:pt idx="72">
                  <c:v> 14400</c:v>
                </c:pt>
                <c:pt idx="73">
                  <c:v> 14600</c:v>
                </c:pt>
                <c:pt idx="74">
                  <c:v> 14800</c:v>
                </c:pt>
                <c:pt idx="75">
                  <c:v> 15000</c:v>
                </c:pt>
                <c:pt idx="76">
                  <c:v> 15200</c:v>
                </c:pt>
                <c:pt idx="77">
                  <c:v> 15400</c:v>
                </c:pt>
                <c:pt idx="78">
                  <c:v> 15600</c:v>
                </c:pt>
                <c:pt idx="79">
                  <c:v> 15800</c:v>
                </c:pt>
                <c:pt idx="80">
                  <c:v> 16000</c:v>
                </c:pt>
                <c:pt idx="81">
                  <c:v> 16200</c:v>
                </c:pt>
                <c:pt idx="82">
                  <c:v> 16400</c:v>
                </c:pt>
                <c:pt idx="83">
                  <c:v> 16600</c:v>
                </c:pt>
                <c:pt idx="84">
                  <c:v> 16800</c:v>
                </c:pt>
                <c:pt idx="85">
                  <c:v> 17000</c:v>
                </c:pt>
                <c:pt idx="86">
                  <c:v> 17200</c:v>
                </c:pt>
                <c:pt idx="87">
                  <c:v> 17400</c:v>
                </c:pt>
                <c:pt idx="88">
                  <c:v> 17600</c:v>
                </c:pt>
                <c:pt idx="89">
                  <c:v> 17800</c:v>
                </c:pt>
                <c:pt idx="90">
                  <c:v> 18000</c:v>
                </c:pt>
                <c:pt idx="91">
                  <c:v> 18200</c:v>
                </c:pt>
                <c:pt idx="92">
                  <c:v> 18400</c:v>
                </c:pt>
                <c:pt idx="93">
                  <c:v> 18600</c:v>
                </c:pt>
                <c:pt idx="94">
                  <c:v> 18800</c:v>
                </c:pt>
                <c:pt idx="95">
                  <c:v> 19000</c:v>
                </c:pt>
                <c:pt idx="96">
                  <c:v> 19200</c:v>
                </c:pt>
                <c:pt idx="97">
                  <c:v> 19400</c:v>
                </c:pt>
                <c:pt idx="98">
                  <c:v> 19600</c:v>
                </c:pt>
                <c:pt idx="99">
                  <c:v> 19800</c:v>
                </c:pt>
                <c:pt idx="100">
                  <c:v> 20000</c:v>
                </c:pt>
                <c:pt idx="101">
                  <c:v> 20200</c:v>
                </c:pt>
                <c:pt idx="102">
                  <c:v> 20400</c:v>
                </c:pt>
                <c:pt idx="103">
                  <c:v> 20600</c:v>
                </c:pt>
                <c:pt idx="104">
                  <c:v> 20800</c:v>
                </c:pt>
                <c:pt idx="105">
                  <c:v> 21000</c:v>
                </c:pt>
                <c:pt idx="106">
                  <c:v> 21200</c:v>
                </c:pt>
                <c:pt idx="107">
                  <c:v> 21400</c:v>
                </c:pt>
                <c:pt idx="108">
                  <c:v> 21600</c:v>
                </c:pt>
                <c:pt idx="109">
                  <c:v> 21800</c:v>
                </c:pt>
                <c:pt idx="110">
                  <c:v> 22000</c:v>
                </c:pt>
                <c:pt idx="111">
                  <c:v> 22200</c:v>
                </c:pt>
                <c:pt idx="112">
                  <c:v> 22400</c:v>
                </c:pt>
                <c:pt idx="113">
                  <c:v> 22600</c:v>
                </c:pt>
                <c:pt idx="114">
                  <c:v> 22800</c:v>
                </c:pt>
                <c:pt idx="115">
                  <c:v> 23000</c:v>
                </c:pt>
                <c:pt idx="116">
                  <c:v> 23200</c:v>
                </c:pt>
                <c:pt idx="117">
                  <c:v> 23400</c:v>
                </c:pt>
                <c:pt idx="118">
                  <c:v> 23600</c:v>
                </c:pt>
                <c:pt idx="119">
                  <c:v> 23800</c:v>
                </c:pt>
                <c:pt idx="120">
                  <c:v> 24000</c:v>
                </c:pt>
                <c:pt idx="121">
                  <c:v> 24200</c:v>
                </c:pt>
                <c:pt idx="122">
                  <c:v> 24400</c:v>
                </c:pt>
                <c:pt idx="123">
                  <c:v> 24600</c:v>
                </c:pt>
                <c:pt idx="124">
                  <c:v> 24800</c:v>
                </c:pt>
                <c:pt idx="125">
                  <c:v> 25000</c:v>
                </c:pt>
                <c:pt idx="126">
                  <c:v> 25200</c:v>
                </c:pt>
                <c:pt idx="127">
                  <c:v> 25400</c:v>
                </c:pt>
                <c:pt idx="128">
                  <c:v> 25600</c:v>
                </c:pt>
                <c:pt idx="129">
                  <c:v> 25800</c:v>
                </c:pt>
                <c:pt idx="130">
                  <c:v> 26000</c:v>
                </c:pt>
                <c:pt idx="131">
                  <c:v> 26200</c:v>
                </c:pt>
                <c:pt idx="132">
                  <c:v> 26400</c:v>
                </c:pt>
                <c:pt idx="133">
                  <c:v> 26600</c:v>
                </c:pt>
                <c:pt idx="134">
                  <c:v> 26800</c:v>
                </c:pt>
                <c:pt idx="135">
                  <c:v> 27000</c:v>
                </c:pt>
                <c:pt idx="136">
                  <c:v> 27200</c:v>
                </c:pt>
                <c:pt idx="137">
                  <c:v> 27400</c:v>
                </c:pt>
                <c:pt idx="138">
                  <c:v> 27600</c:v>
                </c:pt>
                <c:pt idx="139">
                  <c:v> 27800</c:v>
                </c:pt>
                <c:pt idx="140">
                  <c:v> 28000</c:v>
                </c:pt>
                <c:pt idx="141">
                  <c:v> 28200</c:v>
                </c:pt>
                <c:pt idx="142">
                  <c:v> 28400</c:v>
                </c:pt>
                <c:pt idx="143">
                  <c:v> 28600</c:v>
                </c:pt>
                <c:pt idx="144">
                  <c:v> 28800</c:v>
                </c:pt>
                <c:pt idx="145">
                  <c:v> 29000</c:v>
                </c:pt>
                <c:pt idx="146">
                  <c:v> 29200</c:v>
                </c:pt>
                <c:pt idx="147">
                  <c:v> 29400</c:v>
                </c:pt>
                <c:pt idx="148">
                  <c:v> 29600</c:v>
                </c:pt>
                <c:pt idx="149">
                  <c:v> 29800</c:v>
                </c:pt>
                <c:pt idx="150">
                  <c:v> 30000</c:v>
                </c:pt>
                <c:pt idx="151">
                  <c:v> 30200</c:v>
                </c:pt>
                <c:pt idx="152">
                  <c:v> 30400</c:v>
                </c:pt>
                <c:pt idx="153">
                  <c:v> 30600</c:v>
                </c:pt>
                <c:pt idx="154">
                  <c:v> 30800</c:v>
                </c:pt>
                <c:pt idx="155">
                  <c:v> 31000</c:v>
                </c:pt>
                <c:pt idx="156">
                  <c:v> 31200</c:v>
                </c:pt>
                <c:pt idx="157">
                  <c:v> 31400</c:v>
                </c:pt>
                <c:pt idx="158">
                  <c:v> 31600</c:v>
                </c:pt>
                <c:pt idx="159">
                  <c:v> 31800</c:v>
                </c:pt>
                <c:pt idx="160">
                  <c:v> 32000</c:v>
                </c:pt>
                <c:pt idx="161">
                  <c:v> 32200</c:v>
                </c:pt>
                <c:pt idx="162">
                  <c:v> 32400</c:v>
                </c:pt>
                <c:pt idx="163">
                  <c:v> 32600</c:v>
                </c:pt>
                <c:pt idx="164">
                  <c:v> 32800</c:v>
                </c:pt>
                <c:pt idx="165">
                  <c:v> 33000</c:v>
                </c:pt>
                <c:pt idx="166">
                  <c:v> 33200</c:v>
                </c:pt>
                <c:pt idx="167">
                  <c:v> 33400</c:v>
                </c:pt>
                <c:pt idx="168">
                  <c:v> 33600</c:v>
                </c:pt>
                <c:pt idx="169">
                  <c:v> 33800</c:v>
                </c:pt>
                <c:pt idx="170">
                  <c:v> 34000</c:v>
                </c:pt>
                <c:pt idx="171">
                  <c:v> 34200</c:v>
                </c:pt>
                <c:pt idx="172">
                  <c:v> 34400</c:v>
                </c:pt>
                <c:pt idx="173">
                  <c:v> 34600</c:v>
                </c:pt>
                <c:pt idx="174">
                  <c:v> 34800</c:v>
                </c:pt>
                <c:pt idx="175">
                  <c:v> 35000</c:v>
                </c:pt>
                <c:pt idx="176">
                  <c:v> 35200</c:v>
                </c:pt>
                <c:pt idx="177">
                  <c:v> 35400</c:v>
                </c:pt>
                <c:pt idx="178">
                  <c:v> 35600</c:v>
                </c:pt>
                <c:pt idx="179">
                  <c:v> 35800</c:v>
                </c:pt>
                <c:pt idx="180">
                  <c:v> 36000</c:v>
                </c:pt>
                <c:pt idx="181">
                  <c:v> 36200</c:v>
                </c:pt>
                <c:pt idx="182">
                  <c:v> 36400</c:v>
                </c:pt>
                <c:pt idx="183">
                  <c:v> 36600</c:v>
                </c:pt>
                <c:pt idx="184">
                  <c:v> 36800</c:v>
                </c:pt>
                <c:pt idx="185">
                  <c:v> 37000</c:v>
                </c:pt>
                <c:pt idx="186">
                  <c:v> 37200</c:v>
                </c:pt>
                <c:pt idx="187">
                  <c:v> 37400</c:v>
                </c:pt>
                <c:pt idx="188">
                  <c:v> 37600</c:v>
                </c:pt>
                <c:pt idx="189">
                  <c:v> 37800</c:v>
                </c:pt>
                <c:pt idx="190">
                  <c:v> 38000</c:v>
                </c:pt>
                <c:pt idx="191">
                  <c:v> 38200</c:v>
                </c:pt>
                <c:pt idx="192">
                  <c:v> 38400</c:v>
                </c:pt>
                <c:pt idx="193">
                  <c:v> 38600</c:v>
                </c:pt>
                <c:pt idx="194">
                  <c:v> 38800</c:v>
                </c:pt>
                <c:pt idx="195">
                  <c:v> 39000</c:v>
                </c:pt>
                <c:pt idx="196">
                  <c:v> 39200</c:v>
                </c:pt>
                <c:pt idx="197">
                  <c:v> 39400</c:v>
                </c:pt>
                <c:pt idx="198">
                  <c:v> 39600</c:v>
                </c:pt>
                <c:pt idx="199">
                  <c:v> 39800</c:v>
                </c:pt>
                <c:pt idx="200">
                  <c:v> 40000</c:v>
                </c:pt>
                <c:pt idx="201">
                  <c:v> 40200</c:v>
                </c:pt>
                <c:pt idx="202">
                  <c:v> 40400</c:v>
                </c:pt>
                <c:pt idx="203">
                  <c:v> 40600</c:v>
                </c:pt>
                <c:pt idx="204">
                  <c:v> 40800</c:v>
                </c:pt>
                <c:pt idx="205">
                  <c:v> 41000</c:v>
                </c:pt>
                <c:pt idx="206">
                  <c:v> 41200</c:v>
                </c:pt>
                <c:pt idx="207">
                  <c:v> 41400</c:v>
                </c:pt>
                <c:pt idx="208">
                  <c:v> 41600</c:v>
                </c:pt>
                <c:pt idx="209">
                  <c:v> 41800</c:v>
                </c:pt>
                <c:pt idx="210">
                  <c:v> 42000</c:v>
                </c:pt>
                <c:pt idx="211">
                  <c:v> 42200</c:v>
                </c:pt>
                <c:pt idx="212">
                  <c:v> 42400</c:v>
                </c:pt>
                <c:pt idx="213">
                  <c:v> 42600</c:v>
                </c:pt>
                <c:pt idx="214">
                  <c:v> 42800</c:v>
                </c:pt>
                <c:pt idx="215">
                  <c:v> 43000</c:v>
                </c:pt>
                <c:pt idx="216">
                  <c:v> 43200</c:v>
                </c:pt>
                <c:pt idx="217">
                  <c:v> 43400</c:v>
                </c:pt>
                <c:pt idx="218">
                  <c:v> 43600</c:v>
                </c:pt>
                <c:pt idx="219">
                  <c:v> 43800</c:v>
                </c:pt>
                <c:pt idx="220">
                  <c:v> 44000</c:v>
                </c:pt>
                <c:pt idx="221">
                  <c:v> 44200</c:v>
                </c:pt>
                <c:pt idx="222">
                  <c:v> 44400</c:v>
                </c:pt>
                <c:pt idx="223">
                  <c:v> 44600</c:v>
                </c:pt>
                <c:pt idx="224">
                  <c:v> 44800</c:v>
                </c:pt>
                <c:pt idx="225">
                  <c:v> 45000</c:v>
                </c:pt>
                <c:pt idx="226">
                  <c:v> 45200</c:v>
                </c:pt>
                <c:pt idx="227">
                  <c:v> 45400</c:v>
                </c:pt>
                <c:pt idx="228">
                  <c:v> 45600</c:v>
                </c:pt>
                <c:pt idx="229">
                  <c:v> 45800</c:v>
                </c:pt>
                <c:pt idx="230">
                  <c:v> 46000</c:v>
                </c:pt>
                <c:pt idx="231">
                  <c:v> 46200</c:v>
                </c:pt>
                <c:pt idx="232">
                  <c:v> 46400</c:v>
                </c:pt>
                <c:pt idx="233">
                  <c:v> 46600</c:v>
                </c:pt>
                <c:pt idx="234">
                  <c:v> 46800</c:v>
                </c:pt>
                <c:pt idx="235">
                  <c:v> 47000</c:v>
                </c:pt>
                <c:pt idx="236">
                  <c:v> 47200</c:v>
                </c:pt>
                <c:pt idx="237">
                  <c:v> 47400</c:v>
                </c:pt>
                <c:pt idx="238">
                  <c:v> 47600</c:v>
                </c:pt>
                <c:pt idx="239">
                  <c:v> 47800</c:v>
                </c:pt>
                <c:pt idx="240">
                  <c:v> 48000</c:v>
                </c:pt>
                <c:pt idx="241">
                  <c:v> 48200</c:v>
                </c:pt>
                <c:pt idx="242">
                  <c:v> 48400</c:v>
                </c:pt>
                <c:pt idx="243">
                  <c:v> 48600</c:v>
                </c:pt>
                <c:pt idx="244">
                  <c:v> 48800</c:v>
                </c:pt>
                <c:pt idx="245">
                  <c:v> 49000</c:v>
                </c:pt>
                <c:pt idx="246">
                  <c:v> 49200</c:v>
                </c:pt>
                <c:pt idx="247">
                  <c:v> 49400</c:v>
                </c:pt>
                <c:pt idx="248">
                  <c:v> 49600</c:v>
                </c:pt>
                <c:pt idx="249">
                  <c:v> 49800</c:v>
                </c:pt>
                <c:pt idx="250">
                  <c:v> 50000</c:v>
                </c:pt>
                <c:pt idx="251">
                  <c:v> 50200</c:v>
                </c:pt>
                <c:pt idx="252">
                  <c:v> 50400</c:v>
                </c:pt>
                <c:pt idx="253">
                  <c:v> 50600</c:v>
                </c:pt>
                <c:pt idx="254">
                  <c:v> 50800</c:v>
                </c:pt>
                <c:pt idx="255">
                  <c:v> 51000</c:v>
                </c:pt>
                <c:pt idx="256">
                  <c:v> 51200</c:v>
                </c:pt>
                <c:pt idx="257">
                  <c:v> 51400</c:v>
                </c:pt>
                <c:pt idx="258">
                  <c:v> 51600</c:v>
                </c:pt>
                <c:pt idx="259">
                  <c:v> 51800</c:v>
                </c:pt>
                <c:pt idx="260">
                  <c:v> 52000</c:v>
                </c:pt>
                <c:pt idx="261">
                  <c:v> 52200</c:v>
                </c:pt>
                <c:pt idx="262">
                  <c:v> 52400</c:v>
                </c:pt>
                <c:pt idx="263">
                  <c:v> 52600</c:v>
                </c:pt>
                <c:pt idx="264">
                  <c:v> 52800</c:v>
                </c:pt>
                <c:pt idx="265">
                  <c:v> 53000</c:v>
                </c:pt>
                <c:pt idx="266">
                  <c:v> 53200</c:v>
                </c:pt>
                <c:pt idx="267">
                  <c:v> 53400</c:v>
                </c:pt>
                <c:pt idx="268">
                  <c:v> 53600</c:v>
                </c:pt>
                <c:pt idx="269">
                  <c:v> 53800</c:v>
                </c:pt>
                <c:pt idx="270">
                  <c:v> 54000</c:v>
                </c:pt>
                <c:pt idx="271">
                  <c:v> 54200</c:v>
                </c:pt>
                <c:pt idx="272">
                  <c:v> 54400</c:v>
                </c:pt>
                <c:pt idx="273">
                  <c:v> 54600</c:v>
                </c:pt>
                <c:pt idx="274">
                  <c:v> 54800</c:v>
                </c:pt>
                <c:pt idx="275">
                  <c:v> 55000</c:v>
                </c:pt>
                <c:pt idx="276">
                  <c:v> 55200</c:v>
                </c:pt>
                <c:pt idx="277">
                  <c:v> 55400</c:v>
                </c:pt>
                <c:pt idx="278">
                  <c:v> 55600</c:v>
                </c:pt>
                <c:pt idx="279">
                  <c:v> 55800</c:v>
                </c:pt>
                <c:pt idx="280">
                  <c:v> 56000</c:v>
                </c:pt>
                <c:pt idx="281">
                  <c:v> 56200</c:v>
                </c:pt>
                <c:pt idx="282">
                  <c:v> 56400</c:v>
                </c:pt>
                <c:pt idx="283">
                  <c:v> 56600</c:v>
                </c:pt>
                <c:pt idx="284">
                  <c:v> 56800</c:v>
                </c:pt>
                <c:pt idx="285">
                  <c:v> 57000</c:v>
                </c:pt>
                <c:pt idx="286">
                  <c:v> 57200</c:v>
                </c:pt>
                <c:pt idx="287">
                  <c:v> 57400</c:v>
                </c:pt>
                <c:pt idx="288">
                  <c:v> 57600</c:v>
                </c:pt>
                <c:pt idx="289">
                  <c:v> 57800</c:v>
                </c:pt>
                <c:pt idx="290">
                  <c:v> 58000</c:v>
                </c:pt>
                <c:pt idx="291">
                  <c:v> 58200</c:v>
                </c:pt>
                <c:pt idx="292">
                  <c:v> 58400</c:v>
                </c:pt>
                <c:pt idx="293">
                  <c:v> 58600</c:v>
                </c:pt>
                <c:pt idx="294">
                  <c:v> 58800</c:v>
                </c:pt>
                <c:pt idx="295">
                  <c:v> 59000</c:v>
                </c:pt>
                <c:pt idx="296">
                  <c:v> 59200</c:v>
                </c:pt>
                <c:pt idx="297">
                  <c:v> 59400</c:v>
                </c:pt>
                <c:pt idx="298">
                  <c:v> 59600</c:v>
                </c:pt>
                <c:pt idx="299">
                  <c:v> 59800</c:v>
                </c:pt>
                <c:pt idx="300">
                  <c:v> 60000</c:v>
                </c:pt>
                <c:pt idx="301">
                  <c:v> 60200</c:v>
                </c:pt>
                <c:pt idx="302">
                  <c:v> 60400</c:v>
                </c:pt>
                <c:pt idx="303">
                  <c:v> 60600</c:v>
                </c:pt>
                <c:pt idx="304">
                  <c:v> 60800</c:v>
                </c:pt>
                <c:pt idx="305">
                  <c:v> 61000</c:v>
                </c:pt>
                <c:pt idx="306">
                  <c:v> 61200</c:v>
                </c:pt>
                <c:pt idx="307">
                  <c:v> 61400</c:v>
                </c:pt>
                <c:pt idx="308">
                  <c:v> 61600</c:v>
                </c:pt>
                <c:pt idx="309">
                  <c:v> 61800</c:v>
                </c:pt>
                <c:pt idx="310">
                  <c:v> 62000</c:v>
                </c:pt>
                <c:pt idx="311">
                  <c:v> 62200</c:v>
                </c:pt>
                <c:pt idx="312">
                  <c:v> 62400</c:v>
                </c:pt>
                <c:pt idx="313">
                  <c:v> 62600</c:v>
                </c:pt>
                <c:pt idx="314">
                  <c:v> 62800</c:v>
                </c:pt>
                <c:pt idx="315">
                  <c:v> 63000</c:v>
                </c:pt>
                <c:pt idx="316">
                  <c:v> 63200</c:v>
                </c:pt>
                <c:pt idx="317">
                  <c:v> 63400</c:v>
                </c:pt>
                <c:pt idx="318">
                  <c:v> 63600</c:v>
                </c:pt>
                <c:pt idx="319">
                  <c:v> 63800</c:v>
                </c:pt>
                <c:pt idx="320">
                  <c:v> 64000</c:v>
                </c:pt>
                <c:pt idx="321">
                  <c:v> 64200</c:v>
                </c:pt>
                <c:pt idx="322">
                  <c:v> 64400</c:v>
                </c:pt>
                <c:pt idx="323">
                  <c:v> 64600</c:v>
                </c:pt>
                <c:pt idx="324">
                  <c:v> 64800</c:v>
                </c:pt>
                <c:pt idx="325">
                  <c:v> 65000</c:v>
                </c:pt>
                <c:pt idx="326">
                  <c:v> 65200</c:v>
                </c:pt>
                <c:pt idx="327">
                  <c:v> 65400</c:v>
                </c:pt>
                <c:pt idx="328">
                  <c:v> 65600</c:v>
                </c:pt>
                <c:pt idx="329">
                  <c:v> 65800</c:v>
                </c:pt>
                <c:pt idx="330">
                  <c:v> 66000</c:v>
                </c:pt>
                <c:pt idx="331">
                  <c:v> 66200</c:v>
                </c:pt>
                <c:pt idx="332">
                  <c:v> 66400</c:v>
                </c:pt>
                <c:pt idx="333">
                  <c:v> 66600</c:v>
                </c:pt>
                <c:pt idx="334">
                  <c:v> 66800</c:v>
                </c:pt>
                <c:pt idx="335">
                  <c:v> 67000</c:v>
                </c:pt>
                <c:pt idx="336">
                  <c:v> 67200</c:v>
                </c:pt>
                <c:pt idx="337">
                  <c:v> 67400</c:v>
                </c:pt>
                <c:pt idx="338">
                  <c:v> 67600</c:v>
                </c:pt>
                <c:pt idx="339">
                  <c:v> 67800</c:v>
                </c:pt>
                <c:pt idx="340">
                  <c:v> 68000</c:v>
                </c:pt>
                <c:pt idx="341">
                  <c:v> 68200</c:v>
                </c:pt>
                <c:pt idx="342">
                  <c:v> 68400</c:v>
                </c:pt>
                <c:pt idx="343">
                  <c:v> 68600</c:v>
                </c:pt>
                <c:pt idx="344">
                  <c:v> 68800</c:v>
                </c:pt>
                <c:pt idx="345">
                  <c:v> 69000</c:v>
                </c:pt>
                <c:pt idx="346">
                  <c:v> 69200</c:v>
                </c:pt>
                <c:pt idx="347">
                  <c:v> 69400</c:v>
                </c:pt>
                <c:pt idx="348">
                  <c:v> 69600</c:v>
                </c:pt>
                <c:pt idx="349">
                  <c:v> 69800</c:v>
                </c:pt>
                <c:pt idx="350">
                  <c:v> 70000</c:v>
                </c:pt>
                <c:pt idx="351">
                  <c:v> 70200</c:v>
                </c:pt>
                <c:pt idx="352">
                  <c:v> 70400</c:v>
                </c:pt>
                <c:pt idx="353">
                  <c:v> 70600</c:v>
                </c:pt>
                <c:pt idx="354">
                  <c:v> 70800</c:v>
                </c:pt>
                <c:pt idx="355">
                  <c:v> 71000</c:v>
                </c:pt>
                <c:pt idx="356">
                  <c:v> 71200</c:v>
                </c:pt>
                <c:pt idx="357">
                  <c:v> 71400</c:v>
                </c:pt>
                <c:pt idx="358">
                  <c:v> 71600</c:v>
                </c:pt>
                <c:pt idx="359">
                  <c:v> 71800</c:v>
                </c:pt>
                <c:pt idx="360">
                  <c:v> 72000</c:v>
                </c:pt>
                <c:pt idx="361">
                  <c:v> 72200</c:v>
                </c:pt>
                <c:pt idx="362">
                  <c:v> 72400</c:v>
                </c:pt>
                <c:pt idx="363">
                  <c:v> 72600</c:v>
                </c:pt>
                <c:pt idx="364">
                  <c:v> 72800</c:v>
                </c:pt>
                <c:pt idx="365">
                  <c:v> 73000</c:v>
                </c:pt>
                <c:pt idx="366">
                  <c:v> 73200</c:v>
                </c:pt>
                <c:pt idx="367">
                  <c:v> 73400</c:v>
                </c:pt>
                <c:pt idx="368">
                  <c:v> 73600</c:v>
                </c:pt>
                <c:pt idx="369">
                  <c:v> 73800</c:v>
                </c:pt>
                <c:pt idx="370">
                  <c:v> 74000</c:v>
                </c:pt>
                <c:pt idx="371">
                  <c:v> 74200</c:v>
                </c:pt>
                <c:pt idx="372">
                  <c:v> 74400</c:v>
                </c:pt>
                <c:pt idx="373">
                  <c:v> 74600</c:v>
                </c:pt>
                <c:pt idx="374">
                  <c:v> 74800</c:v>
                </c:pt>
                <c:pt idx="375">
                  <c:v> 75000</c:v>
                </c:pt>
                <c:pt idx="376">
                  <c:v> 75200</c:v>
                </c:pt>
                <c:pt idx="377">
                  <c:v> 75400</c:v>
                </c:pt>
                <c:pt idx="378">
                  <c:v> 75600</c:v>
                </c:pt>
                <c:pt idx="379">
                  <c:v> 75800</c:v>
                </c:pt>
                <c:pt idx="380">
                  <c:v> 76000</c:v>
                </c:pt>
                <c:pt idx="381">
                  <c:v> 76200</c:v>
                </c:pt>
                <c:pt idx="382">
                  <c:v> 76400</c:v>
                </c:pt>
                <c:pt idx="383">
                  <c:v> 76600</c:v>
                </c:pt>
                <c:pt idx="384">
                  <c:v> 76800</c:v>
                </c:pt>
                <c:pt idx="385">
                  <c:v> 77000</c:v>
                </c:pt>
                <c:pt idx="386">
                  <c:v> 77200</c:v>
                </c:pt>
                <c:pt idx="387">
                  <c:v> 77400</c:v>
                </c:pt>
                <c:pt idx="388">
                  <c:v> 77600</c:v>
                </c:pt>
                <c:pt idx="389">
                  <c:v> 77800</c:v>
                </c:pt>
                <c:pt idx="390">
                  <c:v> 78000</c:v>
                </c:pt>
                <c:pt idx="391">
                  <c:v> 78200</c:v>
                </c:pt>
                <c:pt idx="392">
                  <c:v> 78400</c:v>
                </c:pt>
                <c:pt idx="393">
                  <c:v> 78600</c:v>
                </c:pt>
                <c:pt idx="394">
                  <c:v> 78800</c:v>
                </c:pt>
                <c:pt idx="395">
                  <c:v> 79000</c:v>
                </c:pt>
                <c:pt idx="396">
                  <c:v> 79200</c:v>
                </c:pt>
                <c:pt idx="397">
                  <c:v> 79400</c:v>
                </c:pt>
                <c:pt idx="398">
                  <c:v> 79600</c:v>
                </c:pt>
                <c:pt idx="399">
                  <c:v> 79800</c:v>
                </c:pt>
                <c:pt idx="400">
                  <c:v> 80000</c:v>
                </c:pt>
                <c:pt idx="401">
                  <c:v> 80200</c:v>
                </c:pt>
                <c:pt idx="402">
                  <c:v> 80400</c:v>
                </c:pt>
                <c:pt idx="403">
                  <c:v> 80600</c:v>
                </c:pt>
                <c:pt idx="404">
                  <c:v> 80800</c:v>
                </c:pt>
                <c:pt idx="405">
                  <c:v> 81000</c:v>
                </c:pt>
                <c:pt idx="406">
                  <c:v> 81200</c:v>
                </c:pt>
                <c:pt idx="407">
                  <c:v> 81400</c:v>
                </c:pt>
                <c:pt idx="408">
                  <c:v> 81600</c:v>
                </c:pt>
                <c:pt idx="409">
                  <c:v> 81800</c:v>
                </c:pt>
                <c:pt idx="410">
                  <c:v> 82000</c:v>
                </c:pt>
                <c:pt idx="411">
                  <c:v> 82200</c:v>
                </c:pt>
                <c:pt idx="412">
                  <c:v> 82400</c:v>
                </c:pt>
                <c:pt idx="413">
                  <c:v> 82600</c:v>
                </c:pt>
                <c:pt idx="414">
                  <c:v> 82800</c:v>
                </c:pt>
                <c:pt idx="415">
                  <c:v> 83000</c:v>
                </c:pt>
                <c:pt idx="416">
                  <c:v> 83200</c:v>
                </c:pt>
                <c:pt idx="417">
                  <c:v> 83400</c:v>
                </c:pt>
                <c:pt idx="418">
                  <c:v> 83600</c:v>
                </c:pt>
                <c:pt idx="419">
                  <c:v> 83800</c:v>
                </c:pt>
                <c:pt idx="420">
                  <c:v> 84000</c:v>
                </c:pt>
                <c:pt idx="421">
                  <c:v> 84200</c:v>
                </c:pt>
                <c:pt idx="422">
                  <c:v> 84400</c:v>
                </c:pt>
                <c:pt idx="423">
                  <c:v> 84600</c:v>
                </c:pt>
                <c:pt idx="424">
                  <c:v> 84800</c:v>
                </c:pt>
                <c:pt idx="425">
                  <c:v> 85000</c:v>
                </c:pt>
                <c:pt idx="426">
                  <c:v> 85200</c:v>
                </c:pt>
                <c:pt idx="427">
                  <c:v> 85400</c:v>
                </c:pt>
                <c:pt idx="428">
                  <c:v> 85600</c:v>
                </c:pt>
                <c:pt idx="429">
                  <c:v> 85800</c:v>
                </c:pt>
                <c:pt idx="430">
                  <c:v> 86000</c:v>
                </c:pt>
                <c:pt idx="431">
                  <c:v> 86200</c:v>
                </c:pt>
                <c:pt idx="432">
                  <c:v> 86400</c:v>
                </c:pt>
                <c:pt idx="433">
                  <c:v> 86600</c:v>
                </c:pt>
                <c:pt idx="434">
                  <c:v> 86800</c:v>
                </c:pt>
                <c:pt idx="435">
                  <c:v> 87000</c:v>
                </c:pt>
                <c:pt idx="436">
                  <c:v> 87200</c:v>
                </c:pt>
                <c:pt idx="437">
                  <c:v> 87400</c:v>
                </c:pt>
                <c:pt idx="438">
                  <c:v> 87600</c:v>
                </c:pt>
                <c:pt idx="439">
                  <c:v> 87800</c:v>
                </c:pt>
                <c:pt idx="440">
                  <c:v> 88000</c:v>
                </c:pt>
                <c:pt idx="441">
                  <c:v> 88200</c:v>
                </c:pt>
                <c:pt idx="442">
                  <c:v> 88400</c:v>
                </c:pt>
                <c:pt idx="443">
                  <c:v> 88600</c:v>
                </c:pt>
                <c:pt idx="444">
                  <c:v> 88800</c:v>
                </c:pt>
                <c:pt idx="445">
                  <c:v> 89000</c:v>
                </c:pt>
                <c:pt idx="446">
                  <c:v> 89200</c:v>
                </c:pt>
                <c:pt idx="447">
                  <c:v> 89400</c:v>
                </c:pt>
                <c:pt idx="448">
                  <c:v> 89600</c:v>
                </c:pt>
                <c:pt idx="449">
                  <c:v> 89800</c:v>
                </c:pt>
                <c:pt idx="450">
                  <c:v> 90000</c:v>
                </c:pt>
                <c:pt idx="451">
                  <c:v> 90200</c:v>
                </c:pt>
                <c:pt idx="452">
                  <c:v> 90400</c:v>
                </c:pt>
                <c:pt idx="453">
                  <c:v> 90600</c:v>
                </c:pt>
                <c:pt idx="454">
                  <c:v> 90800</c:v>
                </c:pt>
                <c:pt idx="455">
                  <c:v> 91000</c:v>
                </c:pt>
                <c:pt idx="456">
                  <c:v> 91200</c:v>
                </c:pt>
                <c:pt idx="457">
                  <c:v> 91400</c:v>
                </c:pt>
                <c:pt idx="458">
                  <c:v> 91600</c:v>
                </c:pt>
                <c:pt idx="459">
                  <c:v> 91800</c:v>
                </c:pt>
                <c:pt idx="460">
                  <c:v> 92000</c:v>
                </c:pt>
                <c:pt idx="461">
                  <c:v> 92200</c:v>
                </c:pt>
                <c:pt idx="462">
                  <c:v> 92400</c:v>
                </c:pt>
                <c:pt idx="463">
                  <c:v> 92600</c:v>
                </c:pt>
                <c:pt idx="464">
                  <c:v> 92800</c:v>
                </c:pt>
                <c:pt idx="465">
                  <c:v> 93000</c:v>
                </c:pt>
                <c:pt idx="466">
                  <c:v> 93200</c:v>
                </c:pt>
                <c:pt idx="467">
                  <c:v> 93400</c:v>
                </c:pt>
                <c:pt idx="468">
                  <c:v> 93600</c:v>
                </c:pt>
                <c:pt idx="469">
                  <c:v> 93800</c:v>
                </c:pt>
                <c:pt idx="470">
                  <c:v> 94000</c:v>
                </c:pt>
                <c:pt idx="471">
                  <c:v> 94200</c:v>
                </c:pt>
                <c:pt idx="472">
                  <c:v> 94400</c:v>
                </c:pt>
                <c:pt idx="473">
                  <c:v> 94600</c:v>
                </c:pt>
                <c:pt idx="474">
                  <c:v> 94800</c:v>
                </c:pt>
                <c:pt idx="475">
                  <c:v> 95000</c:v>
                </c:pt>
                <c:pt idx="476">
                  <c:v> 95200</c:v>
                </c:pt>
                <c:pt idx="477">
                  <c:v> 95400</c:v>
                </c:pt>
                <c:pt idx="478">
                  <c:v> 95600</c:v>
                </c:pt>
                <c:pt idx="479">
                  <c:v> 95800</c:v>
                </c:pt>
                <c:pt idx="480">
                  <c:v> 96000</c:v>
                </c:pt>
                <c:pt idx="481">
                  <c:v> 96200</c:v>
                </c:pt>
                <c:pt idx="482">
                  <c:v> 96400</c:v>
                </c:pt>
                <c:pt idx="483">
                  <c:v> 96600</c:v>
                </c:pt>
                <c:pt idx="484">
                  <c:v> 96800</c:v>
                </c:pt>
                <c:pt idx="485">
                  <c:v> 97000</c:v>
                </c:pt>
                <c:pt idx="486">
                  <c:v> 97200</c:v>
                </c:pt>
                <c:pt idx="487">
                  <c:v> 97400</c:v>
                </c:pt>
                <c:pt idx="488">
                  <c:v> 97600</c:v>
                </c:pt>
                <c:pt idx="489">
                  <c:v> 97800</c:v>
                </c:pt>
                <c:pt idx="490">
                  <c:v> 98000</c:v>
                </c:pt>
                <c:pt idx="491">
                  <c:v> 98200</c:v>
                </c:pt>
                <c:pt idx="492">
                  <c:v> 98400</c:v>
                </c:pt>
                <c:pt idx="493">
                  <c:v> 98600</c:v>
                </c:pt>
                <c:pt idx="494">
                  <c:v> 98800</c:v>
                </c:pt>
                <c:pt idx="495">
                  <c:v> 99000</c:v>
                </c:pt>
                <c:pt idx="496">
                  <c:v> 99200</c:v>
                </c:pt>
                <c:pt idx="497">
                  <c:v> 99400</c:v>
                </c:pt>
                <c:pt idx="498">
                  <c:v> 99600</c:v>
                </c:pt>
                <c:pt idx="499">
                  <c:v> 99800</c:v>
                </c:pt>
                <c:pt idx="500">
                  <c:v>100000</c:v>
                </c:pt>
                <c:pt idx="501">
                  <c:v>100200</c:v>
                </c:pt>
                <c:pt idx="502">
                  <c:v>100400</c:v>
                </c:pt>
                <c:pt idx="503">
                  <c:v>100600</c:v>
                </c:pt>
                <c:pt idx="504">
                  <c:v>100800</c:v>
                </c:pt>
                <c:pt idx="505">
                  <c:v>101000</c:v>
                </c:pt>
                <c:pt idx="506">
                  <c:v>101200</c:v>
                </c:pt>
                <c:pt idx="507">
                  <c:v>101400</c:v>
                </c:pt>
                <c:pt idx="508">
                  <c:v>101600</c:v>
                </c:pt>
                <c:pt idx="509">
                  <c:v>101800</c:v>
                </c:pt>
                <c:pt idx="510">
                  <c:v>102000</c:v>
                </c:pt>
                <c:pt idx="511">
                  <c:v>102200</c:v>
                </c:pt>
                <c:pt idx="512">
                  <c:v>102400</c:v>
                </c:pt>
                <c:pt idx="513">
                  <c:v>102600</c:v>
                </c:pt>
                <c:pt idx="514">
                  <c:v>102800</c:v>
                </c:pt>
                <c:pt idx="515">
                  <c:v>103000</c:v>
                </c:pt>
                <c:pt idx="516">
                  <c:v>103200</c:v>
                </c:pt>
                <c:pt idx="517">
                  <c:v>103400</c:v>
                </c:pt>
                <c:pt idx="518">
                  <c:v>103600</c:v>
                </c:pt>
                <c:pt idx="519">
                  <c:v>103800</c:v>
                </c:pt>
                <c:pt idx="520">
                  <c:v>104000</c:v>
                </c:pt>
                <c:pt idx="521">
                  <c:v>104200</c:v>
                </c:pt>
                <c:pt idx="522">
                  <c:v>104400</c:v>
                </c:pt>
                <c:pt idx="523">
                  <c:v>104600</c:v>
                </c:pt>
                <c:pt idx="524">
                  <c:v>104800</c:v>
                </c:pt>
                <c:pt idx="525">
                  <c:v>105000</c:v>
                </c:pt>
                <c:pt idx="526">
                  <c:v>105200</c:v>
                </c:pt>
                <c:pt idx="527">
                  <c:v>105400</c:v>
                </c:pt>
                <c:pt idx="528">
                  <c:v>105600</c:v>
                </c:pt>
                <c:pt idx="529">
                  <c:v>105800</c:v>
                </c:pt>
                <c:pt idx="530">
                  <c:v>106000</c:v>
                </c:pt>
                <c:pt idx="531">
                  <c:v>106200</c:v>
                </c:pt>
                <c:pt idx="532">
                  <c:v>106400</c:v>
                </c:pt>
                <c:pt idx="533">
                  <c:v>106600</c:v>
                </c:pt>
                <c:pt idx="534">
                  <c:v>106800</c:v>
                </c:pt>
                <c:pt idx="535">
                  <c:v>107000</c:v>
                </c:pt>
                <c:pt idx="536">
                  <c:v>107200</c:v>
                </c:pt>
                <c:pt idx="537">
                  <c:v>107400</c:v>
                </c:pt>
                <c:pt idx="538">
                  <c:v>107600</c:v>
                </c:pt>
                <c:pt idx="539">
                  <c:v>107800</c:v>
                </c:pt>
                <c:pt idx="540">
                  <c:v>108000</c:v>
                </c:pt>
                <c:pt idx="541">
                  <c:v>108200</c:v>
                </c:pt>
                <c:pt idx="542">
                  <c:v>108400</c:v>
                </c:pt>
                <c:pt idx="543">
                  <c:v>108600</c:v>
                </c:pt>
                <c:pt idx="544">
                  <c:v>108800</c:v>
                </c:pt>
                <c:pt idx="545">
                  <c:v>109000</c:v>
                </c:pt>
                <c:pt idx="546">
                  <c:v>109200</c:v>
                </c:pt>
                <c:pt idx="547">
                  <c:v>109400</c:v>
                </c:pt>
                <c:pt idx="548">
                  <c:v>109600</c:v>
                </c:pt>
                <c:pt idx="549">
                  <c:v>109800</c:v>
                </c:pt>
                <c:pt idx="550">
                  <c:v>110000</c:v>
                </c:pt>
                <c:pt idx="551">
                  <c:v>110200</c:v>
                </c:pt>
                <c:pt idx="552">
                  <c:v>110400</c:v>
                </c:pt>
                <c:pt idx="553">
                  <c:v>110600</c:v>
                </c:pt>
                <c:pt idx="554">
                  <c:v>110800</c:v>
                </c:pt>
                <c:pt idx="555">
                  <c:v>111000</c:v>
                </c:pt>
                <c:pt idx="556">
                  <c:v>111200</c:v>
                </c:pt>
                <c:pt idx="557">
                  <c:v>111400</c:v>
                </c:pt>
                <c:pt idx="558">
                  <c:v>111600</c:v>
                </c:pt>
                <c:pt idx="559">
                  <c:v>111800</c:v>
                </c:pt>
                <c:pt idx="560">
                  <c:v>112000</c:v>
                </c:pt>
                <c:pt idx="561">
                  <c:v>112200</c:v>
                </c:pt>
                <c:pt idx="562">
                  <c:v>112400</c:v>
                </c:pt>
                <c:pt idx="563">
                  <c:v>112600</c:v>
                </c:pt>
                <c:pt idx="564">
                  <c:v>112800</c:v>
                </c:pt>
                <c:pt idx="565">
                  <c:v>113000</c:v>
                </c:pt>
                <c:pt idx="566">
                  <c:v>113200</c:v>
                </c:pt>
                <c:pt idx="567">
                  <c:v>113400</c:v>
                </c:pt>
                <c:pt idx="568">
                  <c:v>113600</c:v>
                </c:pt>
                <c:pt idx="569">
                  <c:v>113800</c:v>
                </c:pt>
                <c:pt idx="570">
                  <c:v>114000</c:v>
                </c:pt>
                <c:pt idx="571">
                  <c:v>114200</c:v>
                </c:pt>
                <c:pt idx="572">
                  <c:v>114400</c:v>
                </c:pt>
                <c:pt idx="573">
                  <c:v>114600</c:v>
                </c:pt>
                <c:pt idx="574">
                  <c:v>114800</c:v>
                </c:pt>
                <c:pt idx="575">
                  <c:v>115000</c:v>
                </c:pt>
                <c:pt idx="576">
                  <c:v>115200</c:v>
                </c:pt>
                <c:pt idx="577">
                  <c:v>115400</c:v>
                </c:pt>
                <c:pt idx="578">
                  <c:v>115600</c:v>
                </c:pt>
                <c:pt idx="579">
                  <c:v>115800</c:v>
                </c:pt>
                <c:pt idx="580">
                  <c:v>116000</c:v>
                </c:pt>
                <c:pt idx="581">
                  <c:v>116200</c:v>
                </c:pt>
                <c:pt idx="582">
                  <c:v>116400</c:v>
                </c:pt>
                <c:pt idx="583">
                  <c:v>116600</c:v>
                </c:pt>
                <c:pt idx="584">
                  <c:v>116800</c:v>
                </c:pt>
                <c:pt idx="585">
                  <c:v>117000</c:v>
                </c:pt>
                <c:pt idx="586">
                  <c:v>117200</c:v>
                </c:pt>
                <c:pt idx="587">
                  <c:v>117400</c:v>
                </c:pt>
                <c:pt idx="588">
                  <c:v>117600</c:v>
                </c:pt>
                <c:pt idx="589">
                  <c:v>117800</c:v>
                </c:pt>
                <c:pt idx="590">
                  <c:v>118000</c:v>
                </c:pt>
                <c:pt idx="591">
                  <c:v>118200</c:v>
                </c:pt>
                <c:pt idx="592">
                  <c:v>118400</c:v>
                </c:pt>
                <c:pt idx="593">
                  <c:v>118600</c:v>
                </c:pt>
                <c:pt idx="594">
                  <c:v>118800</c:v>
                </c:pt>
                <c:pt idx="595">
                  <c:v>119000</c:v>
                </c:pt>
                <c:pt idx="596">
                  <c:v>119200</c:v>
                </c:pt>
                <c:pt idx="597">
                  <c:v>119400</c:v>
                </c:pt>
                <c:pt idx="598">
                  <c:v>119600</c:v>
                </c:pt>
                <c:pt idx="599">
                  <c:v>119800</c:v>
                </c:pt>
                <c:pt idx="600">
                  <c:v>120000</c:v>
                </c:pt>
                <c:pt idx="601">
                  <c:v>120200</c:v>
                </c:pt>
                <c:pt idx="602">
                  <c:v>120400</c:v>
                </c:pt>
                <c:pt idx="603">
                  <c:v>120600</c:v>
                </c:pt>
                <c:pt idx="604">
                  <c:v>120800</c:v>
                </c:pt>
                <c:pt idx="605">
                  <c:v>121000</c:v>
                </c:pt>
                <c:pt idx="606">
                  <c:v>121200</c:v>
                </c:pt>
                <c:pt idx="607">
                  <c:v>121400</c:v>
                </c:pt>
                <c:pt idx="608">
                  <c:v>121600</c:v>
                </c:pt>
                <c:pt idx="609">
                  <c:v>121800</c:v>
                </c:pt>
                <c:pt idx="610">
                  <c:v>122000</c:v>
                </c:pt>
                <c:pt idx="611">
                  <c:v>122200</c:v>
                </c:pt>
                <c:pt idx="612">
                  <c:v>122400</c:v>
                </c:pt>
                <c:pt idx="613">
                  <c:v>122600</c:v>
                </c:pt>
                <c:pt idx="614">
                  <c:v>122800</c:v>
                </c:pt>
                <c:pt idx="615">
                  <c:v>123000</c:v>
                </c:pt>
                <c:pt idx="616">
                  <c:v>123200</c:v>
                </c:pt>
                <c:pt idx="617">
                  <c:v>123400</c:v>
                </c:pt>
                <c:pt idx="618">
                  <c:v>123600</c:v>
                </c:pt>
                <c:pt idx="619">
                  <c:v>123800</c:v>
                </c:pt>
                <c:pt idx="620">
                  <c:v>124000</c:v>
                </c:pt>
                <c:pt idx="621">
                  <c:v>124200</c:v>
                </c:pt>
                <c:pt idx="622">
                  <c:v>124400</c:v>
                </c:pt>
                <c:pt idx="623">
                  <c:v>124600</c:v>
                </c:pt>
                <c:pt idx="624">
                  <c:v>124800</c:v>
                </c:pt>
                <c:pt idx="625">
                  <c:v>125000</c:v>
                </c:pt>
                <c:pt idx="626">
                  <c:v>125200</c:v>
                </c:pt>
                <c:pt idx="627">
                  <c:v>125400</c:v>
                </c:pt>
                <c:pt idx="628">
                  <c:v>125600</c:v>
                </c:pt>
                <c:pt idx="629">
                  <c:v>125800</c:v>
                </c:pt>
                <c:pt idx="630">
                  <c:v>126000</c:v>
                </c:pt>
                <c:pt idx="631">
                  <c:v>126200</c:v>
                </c:pt>
                <c:pt idx="632">
                  <c:v>126400</c:v>
                </c:pt>
                <c:pt idx="633">
                  <c:v>126600</c:v>
                </c:pt>
                <c:pt idx="634">
                  <c:v>126800</c:v>
                </c:pt>
                <c:pt idx="635">
                  <c:v>127000</c:v>
                </c:pt>
                <c:pt idx="636">
                  <c:v>127200</c:v>
                </c:pt>
                <c:pt idx="637">
                  <c:v>127400</c:v>
                </c:pt>
                <c:pt idx="638">
                  <c:v>127600</c:v>
                </c:pt>
                <c:pt idx="639">
                  <c:v>127800</c:v>
                </c:pt>
                <c:pt idx="640">
                  <c:v>128000</c:v>
                </c:pt>
                <c:pt idx="641">
                  <c:v>128200</c:v>
                </c:pt>
                <c:pt idx="642">
                  <c:v>128400</c:v>
                </c:pt>
                <c:pt idx="643">
                  <c:v>128600</c:v>
                </c:pt>
                <c:pt idx="644">
                  <c:v>128800</c:v>
                </c:pt>
                <c:pt idx="645">
                  <c:v>129000</c:v>
                </c:pt>
                <c:pt idx="646">
                  <c:v>129200</c:v>
                </c:pt>
                <c:pt idx="647">
                  <c:v>129400</c:v>
                </c:pt>
                <c:pt idx="648">
                  <c:v>129600</c:v>
                </c:pt>
                <c:pt idx="649">
                  <c:v>129800</c:v>
                </c:pt>
                <c:pt idx="650">
                  <c:v>130000</c:v>
                </c:pt>
                <c:pt idx="651">
                  <c:v>130200</c:v>
                </c:pt>
                <c:pt idx="652">
                  <c:v>130400</c:v>
                </c:pt>
                <c:pt idx="653">
                  <c:v>130600</c:v>
                </c:pt>
                <c:pt idx="654">
                  <c:v>130800</c:v>
                </c:pt>
                <c:pt idx="655">
                  <c:v>131000</c:v>
                </c:pt>
                <c:pt idx="656">
                  <c:v>131200</c:v>
                </c:pt>
                <c:pt idx="657">
                  <c:v>131400</c:v>
                </c:pt>
                <c:pt idx="658">
                  <c:v>131600</c:v>
                </c:pt>
                <c:pt idx="659">
                  <c:v>131800</c:v>
                </c:pt>
                <c:pt idx="660">
                  <c:v>132000</c:v>
                </c:pt>
                <c:pt idx="661">
                  <c:v>132200</c:v>
                </c:pt>
                <c:pt idx="662">
                  <c:v>132400</c:v>
                </c:pt>
                <c:pt idx="663">
                  <c:v>132600</c:v>
                </c:pt>
                <c:pt idx="664">
                  <c:v>132800</c:v>
                </c:pt>
                <c:pt idx="665">
                  <c:v>133000</c:v>
                </c:pt>
                <c:pt idx="666">
                  <c:v>133200</c:v>
                </c:pt>
                <c:pt idx="667">
                  <c:v>133400</c:v>
                </c:pt>
                <c:pt idx="668">
                  <c:v>133600</c:v>
                </c:pt>
                <c:pt idx="669">
                  <c:v>133800</c:v>
                </c:pt>
                <c:pt idx="670">
                  <c:v>134000</c:v>
                </c:pt>
                <c:pt idx="671">
                  <c:v>134200</c:v>
                </c:pt>
                <c:pt idx="672">
                  <c:v>134400</c:v>
                </c:pt>
                <c:pt idx="673">
                  <c:v>134600</c:v>
                </c:pt>
                <c:pt idx="674">
                  <c:v>134800</c:v>
                </c:pt>
                <c:pt idx="675">
                  <c:v>135000</c:v>
                </c:pt>
                <c:pt idx="676">
                  <c:v>135200</c:v>
                </c:pt>
                <c:pt idx="677">
                  <c:v>135400</c:v>
                </c:pt>
                <c:pt idx="678">
                  <c:v>135600</c:v>
                </c:pt>
                <c:pt idx="679">
                  <c:v>135800</c:v>
                </c:pt>
                <c:pt idx="680">
                  <c:v>136000</c:v>
                </c:pt>
                <c:pt idx="681">
                  <c:v>136200</c:v>
                </c:pt>
                <c:pt idx="682">
                  <c:v>136400</c:v>
                </c:pt>
                <c:pt idx="683">
                  <c:v>136600</c:v>
                </c:pt>
                <c:pt idx="684">
                  <c:v>136800</c:v>
                </c:pt>
                <c:pt idx="685">
                  <c:v>137000</c:v>
                </c:pt>
                <c:pt idx="686">
                  <c:v>137200</c:v>
                </c:pt>
                <c:pt idx="687">
                  <c:v>137400</c:v>
                </c:pt>
                <c:pt idx="688">
                  <c:v>137600</c:v>
                </c:pt>
                <c:pt idx="689">
                  <c:v>137800</c:v>
                </c:pt>
                <c:pt idx="690">
                  <c:v>138000</c:v>
                </c:pt>
                <c:pt idx="691">
                  <c:v>138200</c:v>
                </c:pt>
                <c:pt idx="692">
                  <c:v>138400</c:v>
                </c:pt>
                <c:pt idx="693">
                  <c:v>138600</c:v>
                </c:pt>
                <c:pt idx="694">
                  <c:v>138800</c:v>
                </c:pt>
                <c:pt idx="695">
                  <c:v>139000</c:v>
                </c:pt>
                <c:pt idx="696">
                  <c:v>139200</c:v>
                </c:pt>
                <c:pt idx="697">
                  <c:v>139400</c:v>
                </c:pt>
                <c:pt idx="698">
                  <c:v>139600</c:v>
                </c:pt>
                <c:pt idx="699">
                  <c:v>139800</c:v>
                </c:pt>
                <c:pt idx="700">
                  <c:v>140000</c:v>
                </c:pt>
                <c:pt idx="701">
                  <c:v>140200</c:v>
                </c:pt>
                <c:pt idx="702">
                  <c:v>140400</c:v>
                </c:pt>
                <c:pt idx="703">
                  <c:v>140600</c:v>
                </c:pt>
                <c:pt idx="704">
                  <c:v>140800</c:v>
                </c:pt>
                <c:pt idx="705">
                  <c:v>141000</c:v>
                </c:pt>
                <c:pt idx="706">
                  <c:v>141200</c:v>
                </c:pt>
                <c:pt idx="707">
                  <c:v>141400</c:v>
                </c:pt>
                <c:pt idx="708">
                  <c:v>141600</c:v>
                </c:pt>
                <c:pt idx="709">
                  <c:v>141800</c:v>
                </c:pt>
                <c:pt idx="710">
                  <c:v>142000</c:v>
                </c:pt>
                <c:pt idx="711">
                  <c:v>142200</c:v>
                </c:pt>
                <c:pt idx="712">
                  <c:v>142400</c:v>
                </c:pt>
                <c:pt idx="713">
                  <c:v>142600</c:v>
                </c:pt>
                <c:pt idx="714">
                  <c:v>142800</c:v>
                </c:pt>
                <c:pt idx="715">
                  <c:v>143000</c:v>
                </c:pt>
                <c:pt idx="716">
                  <c:v>143200</c:v>
                </c:pt>
                <c:pt idx="717">
                  <c:v>143400</c:v>
                </c:pt>
                <c:pt idx="718">
                  <c:v>143600</c:v>
                </c:pt>
                <c:pt idx="719">
                  <c:v>143800</c:v>
                </c:pt>
                <c:pt idx="720">
                  <c:v>144000</c:v>
                </c:pt>
                <c:pt idx="721">
                  <c:v>144200</c:v>
                </c:pt>
                <c:pt idx="722">
                  <c:v>144400</c:v>
                </c:pt>
                <c:pt idx="723">
                  <c:v>144600</c:v>
                </c:pt>
                <c:pt idx="724">
                  <c:v>144800</c:v>
                </c:pt>
                <c:pt idx="725">
                  <c:v>145000</c:v>
                </c:pt>
                <c:pt idx="726">
                  <c:v>145200</c:v>
                </c:pt>
                <c:pt idx="727">
                  <c:v>145400</c:v>
                </c:pt>
                <c:pt idx="728">
                  <c:v>145600</c:v>
                </c:pt>
                <c:pt idx="729">
                  <c:v>145800</c:v>
                </c:pt>
                <c:pt idx="730">
                  <c:v>146000</c:v>
                </c:pt>
                <c:pt idx="731">
                  <c:v>146200</c:v>
                </c:pt>
                <c:pt idx="732">
                  <c:v>146400</c:v>
                </c:pt>
                <c:pt idx="733">
                  <c:v>146600</c:v>
                </c:pt>
                <c:pt idx="734">
                  <c:v>146800</c:v>
                </c:pt>
                <c:pt idx="735">
                  <c:v>147000</c:v>
                </c:pt>
                <c:pt idx="736">
                  <c:v>147200</c:v>
                </c:pt>
                <c:pt idx="737">
                  <c:v>147400</c:v>
                </c:pt>
                <c:pt idx="738">
                  <c:v>147600</c:v>
                </c:pt>
                <c:pt idx="739">
                  <c:v>147800</c:v>
                </c:pt>
                <c:pt idx="740">
                  <c:v>148000</c:v>
                </c:pt>
                <c:pt idx="741">
                  <c:v>148200</c:v>
                </c:pt>
                <c:pt idx="742">
                  <c:v>148400</c:v>
                </c:pt>
                <c:pt idx="743">
                  <c:v>148600</c:v>
                </c:pt>
                <c:pt idx="744">
                  <c:v>148800</c:v>
                </c:pt>
                <c:pt idx="745">
                  <c:v>149000</c:v>
                </c:pt>
                <c:pt idx="746">
                  <c:v>149200</c:v>
                </c:pt>
                <c:pt idx="747">
                  <c:v>149400</c:v>
                </c:pt>
                <c:pt idx="748">
                  <c:v>149600</c:v>
                </c:pt>
                <c:pt idx="749">
                  <c:v>149800</c:v>
                </c:pt>
                <c:pt idx="750">
                  <c:v>150000</c:v>
                </c:pt>
              </c:strCache>
            </c:strRef>
          </c:cat>
          <c:val>
            <c:numRef>
              <c:f>'[Veroaste tulotasoittain 2020 - VM  vero-osasto 21.10.2019_jukan muokkaus.xlsx]Data'!$C$4:$C$754</c:f>
              <c:numCache>
                <c:formatCode>General</c:formatCode>
                <c:ptCount val="7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0.08</c:v>
                </c:pt>
                <c:pt idx="80">
                  <c:v>0.21</c:v>
                </c:pt>
                <c:pt idx="81">
                  <c:v>0.35000000000000003</c:v>
                </c:pt>
                <c:pt idx="82">
                  <c:v>0.47000000000000003</c:v>
                </c:pt>
                <c:pt idx="83">
                  <c:v>0.6</c:v>
                </c:pt>
                <c:pt idx="84">
                  <c:v>0.82000000000000006</c:v>
                </c:pt>
                <c:pt idx="85">
                  <c:v>1.07</c:v>
                </c:pt>
                <c:pt idx="86">
                  <c:v>1.32</c:v>
                </c:pt>
                <c:pt idx="87">
                  <c:v>1.56</c:v>
                </c:pt>
                <c:pt idx="88">
                  <c:v>1.79</c:v>
                </c:pt>
                <c:pt idx="89">
                  <c:v>2.02</c:v>
                </c:pt>
                <c:pt idx="90">
                  <c:v>2.25</c:v>
                </c:pt>
                <c:pt idx="91">
                  <c:v>2.4700000000000002</c:v>
                </c:pt>
                <c:pt idx="92">
                  <c:v>2.68</c:v>
                </c:pt>
                <c:pt idx="93">
                  <c:v>2.89</c:v>
                </c:pt>
                <c:pt idx="94">
                  <c:v>3.1</c:v>
                </c:pt>
                <c:pt idx="95">
                  <c:v>3.3000000000000003</c:v>
                </c:pt>
                <c:pt idx="96">
                  <c:v>3.5</c:v>
                </c:pt>
                <c:pt idx="97">
                  <c:v>3.69</c:v>
                </c:pt>
                <c:pt idx="98">
                  <c:v>3.88</c:v>
                </c:pt>
                <c:pt idx="99">
                  <c:v>4.07</c:v>
                </c:pt>
                <c:pt idx="100">
                  <c:v>4.25</c:v>
                </c:pt>
                <c:pt idx="101">
                  <c:v>4.43</c:v>
                </c:pt>
                <c:pt idx="102">
                  <c:v>4.6000000000000005</c:v>
                </c:pt>
                <c:pt idx="103">
                  <c:v>4.7700000000000005</c:v>
                </c:pt>
                <c:pt idx="104">
                  <c:v>4.9400000000000004</c:v>
                </c:pt>
                <c:pt idx="105">
                  <c:v>5.18</c:v>
                </c:pt>
                <c:pt idx="106">
                  <c:v>5.38</c:v>
                </c:pt>
                <c:pt idx="107">
                  <c:v>5.59</c:v>
                </c:pt>
                <c:pt idx="108">
                  <c:v>5.79</c:v>
                </c:pt>
                <c:pt idx="109">
                  <c:v>5.98</c:v>
                </c:pt>
                <c:pt idx="110">
                  <c:v>6.18</c:v>
                </c:pt>
                <c:pt idx="111">
                  <c:v>6.37</c:v>
                </c:pt>
                <c:pt idx="112">
                  <c:v>6.55</c:v>
                </c:pt>
                <c:pt idx="113">
                  <c:v>6.73</c:v>
                </c:pt>
                <c:pt idx="114">
                  <c:v>6.91</c:v>
                </c:pt>
                <c:pt idx="115">
                  <c:v>7.09</c:v>
                </c:pt>
                <c:pt idx="116">
                  <c:v>7.26</c:v>
                </c:pt>
                <c:pt idx="117">
                  <c:v>7.43</c:v>
                </c:pt>
                <c:pt idx="118">
                  <c:v>7.6000000000000005</c:v>
                </c:pt>
                <c:pt idx="119">
                  <c:v>7.76</c:v>
                </c:pt>
                <c:pt idx="120">
                  <c:v>7.9300000000000006</c:v>
                </c:pt>
                <c:pt idx="121">
                  <c:v>8.08</c:v>
                </c:pt>
                <c:pt idx="122">
                  <c:v>8.24</c:v>
                </c:pt>
                <c:pt idx="123">
                  <c:v>8.4</c:v>
                </c:pt>
                <c:pt idx="124">
                  <c:v>8.5500000000000007</c:v>
                </c:pt>
                <c:pt idx="125">
                  <c:v>8.7000000000000011</c:v>
                </c:pt>
                <c:pt idx="126">
                  <c:v>8.84</c:v>
                </c:pt>
                <c:pt idx="127">
                  <c:v>8.99</c:v>
                </c:pt>
                <c:pt idx="128">
                  <c:v>9.1300000000000008</c:v>
                </c:pt>
                <c:pt idx="129">
                  <c:v>9.27</c:v>
                </c:pt>
                <c:pt idx="130">
                  <c:v>9.41</c:v>
                </c:pt>
                <c:pt idx="131">
                  <c:v>9.5400000000000009</c:v>
                </c:pt>
                <c:pt idx="132">
                  <c:v>9.68</c:v>
                </c:pt>
                <c:pt idx="133">
                  <c:v>9.81</c:v>
                </c:pt>
                <c:pt idx="134">
                  <c:v>9.94</c:v>
                </c:pt>
                <c:pt idx="135">
                  <c:v>10.06</c:v>
                </c:pt>
                <c:pt idx="136">
                  <c:v>10.19</c:v>
                </c:pt>
                <c:pt idx="137">
                  <c:v>10.31</c:v>
                </c:pt>
                <c:pt idx="138">
                  <c:v>10.44</c:v>
                </c:pt>
                <c:pt idx="139">
                  <c:v>10.56</c:v>
                </c:pt>
                <c:pt idx="140">
                  <c:v>10.68</c:v>
                </c:pt>
                <c:pt idx="141">
                  <c:v>10.790000000000001</c:v>
                </c:pt>
                <c:pt idx="142">
                  <c:v>10.91</c:v>
                </c:pt>
                <c:pt idx="143">
                  <c:v>11.02</c:v>
                </c:pt>
                <c:pt idx="144">
                  <c:v>11.13</c:v>
                </c:pt>
                <c:pt idx="145">
                  <c:v>11.24</c:v>
                </c:pt>
                <c:pt idx="146">
                  <c:v>11.35</c:v>
                </c:pt>
                <c:pt idx="147">
                  <c:v>11.46</c:v>
                </c:pt>
                <c:pt idx="148">
                  <c:v>11.57</c:v>
                </c:pt>
                <c:pt idx="149">
                  <c:v>11.66</c:v>
                </c:pt>
                <c:pt idx="150">
                  <c:v>11.74</c:v>
                </c:pt>
                <c:pt idx="151">
                  <c:v>11.82</c:v>
                </c:pt>
                <c:pt idx="152">
                  <c:v>11.9</c:v>
                </c:pt>
                <c:pt idx="153">
                  <c:v>11.98</c:v>
                </c:pt>
                <c:pt idx="154">
                  <c:v>12.05</c:v>
                </c:pt>
                <c:pt idx="155">
                  <c:v>12.15</c:v>
                </c:pt>
                <c:pt idx="156">
                  <c:v>12.290000000000001</c:v>
                </c:pt>
                <c:pt idx="157">
                  <c:v>12.42</c:v>
                </c:pt>
                <c:pt idx="158">
                  <c:v>12.55</c:v>
                </c:pt>
                <c:pt idx="159">
                  <c:v>12.68</c:v>
                </c:pt>
                <c:pt idx="160">
                  <c:v>12.81</c:v>
                </c:pt>
                <c:pt idx="161">
                  <c:v>12.93</c:v>
                </c:pt>
                <c:pt idx="162">
                  <c:v>13.05</c:v>
                </c:pt>
                <c:pt idx="163">
                  <c:v>13.18</c:v>
                </c:pt>
                <c:pt idx="164">
                  <c:v>13.3</c:v>
                </c:pt>
                <c:pt idx="165">
                  <c:v>13.42</c:v>
                </c:pt>
                <c:pt idx="166">
                  <c:v>13.540000000000001</c:v>
                </c:pt>
                <c:pt idx="167">
                  <c:v>13.65</c:v>
                </c:pt>
                <c:pt idx="168">
                  <c:v>13.77</c:v>
                </c:pt>
                <c:pt idx="169">
                  <c:v>13.88</c:v>
                </c:pt>
                <c:pt idx="170">
                  <c:v>14.01</c:v>
                </c:pt>
                <c:pt idx="171">
                  <c:v>14.13</c:v>
                </c:pt>
                <c:pt idx="172">
                  <c:v>14.25</c:v>
                </c:pt>
                <c:pt idx="173">
                  <c:v>14.36</c:v>
                </c:pt>
                <c:pt idx="174">
                  <c:v>14.48</c:v>
                </c:pt>
                <c:pt idx="175">
                  <c:v>14.6</c:v>
                </c:pt>
                <c:pt idx="176">
                  <c:v>14.71</c:v>
                </c:pt>
                <c:pt idx="177">
                  <c:v>14.82</c:v>
                </c:pt>
                <c:pt idx="178">
                  <c:v>14.93</c:v>
                </c:pt>
                <c:pt idx="179">
                  <c:v>15.040000000000001</c:v>
                </c:pt>
                <c:pt idx="180">
                  <c:v>15.15</c:v>
                </c:pt>
                <c:pt idx="181">
                  <c:v>15.26</c:v>
                </c:pt>
                <c:pt idx="182">
                  <c:v>15.370000000000001</c:v>
                </c:pt>
                <c:pt idx="183">
                  <c:v>15.47</c:v>
                </c:pt>
                <c:pt idx="184">
                  <c:v>15.58</c:v>
                </c:pt>
                <c:pt idx="185">
                  <c:v>15.68</c:v>
                </c:pt>
                <c:pt idx="186">
                  <c:v>15.780000000000001</c:v>
                </c:pt>
                <c:pt idx="187">
                  <c:v>15.88</c:v>
                </c:pt>
                <c:pt idx="188">
                  <c:v>15.98</c:v>
                </c:pt>
                <c:pt idx="189">
                  <c:v>16.080000000000002</c:v>
                </c:pt>
                <c:pt idx="190">
                  <c:v>16.18</c:v>
                </c:pt>
                <c:pt idx="191">
                  <c:v>16.27</c:v>
                </c:pt>
                <c:pt idx="192">
                  <c:v>16.29</c:v>
                </c:pt>
                <c:pt idx="193">
                  <c:v>16.3</c:v>
                </c:pt>
                <c:pt idx="194">
                  <c:v>16.309999999999999</c:v>
                </c:pt>
                <c:pt idx="195">
                  <c:v>16.330000000000002</c:v>
                </c:pt>
                <c:pt idx="196">
                  <c:v>16.34</c:v>
                </c:pt>
                <c:pt idx="197">
                  <c:v>16.350000000000001</c:v>
                </c:pt>
                <c:pt idx="198">
                  <c:v>16.36</c:v>
                </c:pt>
                <c:pt idx="199">
                  <c:v>16.38</c:v>
                </c:pt>
                <c:pt idx="200">
                  <c:v>16.39</c:v>
                </c:pt>
                <c:pt idx="201">
                  <c:v>16.399999999999999</c:v>
                </c:pt>
                <c:pt idx="202">
                  <c:v>16.41</c:v>
                </c:pt>
                <c:pt idx="203">
                  <c:v>16.43</c:v>
                </c:pt>
                <c:pt idx="204">
                  <c:v>16.440000000000001</c:v>
                </c:pt>
                <c:pt idx="205">
                  <c:v>16.45</c:v>
                </c:pt>
                <c:pt idx="206">
                  <c:v>16.46</c:v>
                </c:pt>
                <c:pt idx="207">
                  <c:v>16.47</c:v>
                </c:pt>
                <c:pt idx="208">
                  <c:v>16.48</c:v>
                </c:pt>
                <c:pt idx="209">
                  <c:v>16.5</c:v>
                </c:pt>
                <c:pt idx="210">
                  <c:v>16.510000000000002</c:v>
                </c:pt>
                <c:pt idx="211">
                  <c:v>16.52</c:v>
                </c:pt>
                <c:pt idx="212">
                  <c:v>16.53</c:v>
                </c:pt>
                <c:pt idx="213">
                  <c:v>16.54</c:v>
                </c:pt>
                <c:pt idx="214">
                  <c:v>16.55</c:v>
                </c:pt>
                <c:pt idx="215">
                  <c:v>16.559999999999999</c:v>
                </c:pt>
                <c:pt idx="216">
                  <c:v>16.57</c:v>
                </c:pt>
                <c:pt idx="217">
                  <c:v>16.580000000000002</c:v>
                </c:pt>
                <c:pt idx="218">
                  <c:v>16.59</c:v>
                </c:pt>
                <c:pt idx="219">
                  <c:v>16.600000000000001</c:v>
                </c:pt>
                <c:pt idx="220">
                  <c:v>16.61</c:v>
                </c:pt>
                <c:pt idx="221">
                  <c:v>16.62</c:v>
                </c:pt>
                <c:pt idx="222">
                  <c:v>16.63</c:v>
                </c:pt>
                <c:pt idx="223">
                  <c:v>16.64</c:v>
                </c:pt>
                <c:pt idx="224">
                  <c:v>16.649999999999999</c:v>
                </c:pt>
                <c:pt idx="225">
                  <c:v>16.66</c:v>
                </c:pt>
                <c:pt idx="226">
                  <c:v>16.670000000000002</c:v>
                </c:pt>
                <c:pt idx="227">
                  <c:v>16.68</c:v>
                </c:pt>
                <c:pt idx="228">
                  <c:v>16.690000000000001</c:v>
                </c:pt>
                <c:pt idx="229">
                  <c:v>16.7</c:v>
                </c:pt>
                <c:pt idx="230">
                  <c:v>16.71</c:v>
                </c:pt>
                <c:pt idx="231">
                  <c:v>16.72</c:v>
                </c:pt>
                <c:pt idx="232">
                  <c:v>16.73</c:v>
                </c:pt>
                <c:pt idx="233">
                  <c:v>16.740000000000002</c:v>
                </c:pt>
                <c:pt idx="234">
                  <c:v>16.75</c:v>
                </c:pt>
                <c:pt idx="235">
                  <c:v>16.760000000000002</c:v>
                </c:pt>
                <c:pt idx="236">
                  <c:v>16.77</c:v>
                </c:pt>
                <c:pt idx="237">
                  <c:v>16.78</c:v>
                </c:pt>
                <c:pt idx="238">
                  <c:v>16.78</c:v>
                </c:pt>
                <c:pt idx="239">
                  <c:v>16.79</c:v>
                </c:pt>
                <c:pt idx="240">
                  <c:v>16.8</c:v>
                </c:pt>
                <c:pt idx="241">
                  <c:v>16.809999999999999</c:v>
                </c:pt>
                <c:pt idx="242">
                  <c:v>16.82</c:v>
                </c:pt>
                <c:pt idx="243">
                  <c:v>16.830000000000002</c:v>
                </c:pt>
                <c:pt idx="244">
                  <c:v>16.84</c:v>
                </c:pt>
                <c:pt idx="245">
                  <c:v>16.84</c:v>
                </c:pt>
                <c:pt idx="246">
                  <c:v>16.850000000000001</c:v>
                </c:pt>
                <c:pt idx="247">
                  <c:v>16.86</c:v>
                </c:pt>
                <c:pt idx="248">
                  <c:v>16.87</c:v>
                </c:pt>
                <c:pt idx="249">
                  <c:v>16.88</c:v>
                </c:pt>
                <c:pt idx="250">
                  <c:v>16.88</c:v>
                </c:pt>
                <c:pt idx="251">
                  <c:v>16.89</c:v>
                </c:pt>
                <c:pt idx="252">
                  <c:v>16.899999999999999</c:v>
                </c:pt>
                <c:pt idx="253">
                  <c:v>16.91</c:v>
                </c:pt>
                <c:pt idx="254">
                  <c:v>16.920000000000002</c:v>
                </c:pt>
                <c:pt idx="255">
                  <c:v>16.920000000000002</c:v>
                </c:pt>
                <c:pt idx="256">
                  <c:v>16.93</c:v>
                </c:pt>
                <c:pt idx="257">
                  <c:v>16.940000000000001</c:v>
                </c:pt>
                <c:pt idx="258">
                  <c:v>16.95</c:v>
                </c:pt>
                <c:pt idx="259">
                  <c:v>16.95</c:v>
                </c:pt>
                <c:pt idx="260">
                  <c:v>16.96</c:v>
                </c:pt>
                <c:pt idx="261">
                  <c:v>16.97</c:v>
                </c:pt>
                <c:pt idx="262">
                  <c:v>16.98</c:v>
                </c:pt>
                <c:pt idx="263">
                  <c:v>16.98</c:v>
                </c:pt>
                <c:pt idx="264">
                  <c:v>16.990000000000002</c:v>
                </c:pt>
                <c:pt idx="265">
                  <c:v>17</c:v>
                </c:pt>
                <c:pt idx="266">
                  <c:v>17</c:v>
                </c:pt>
                <c:pt idx="267">
                  <c:v>17.010000000000002</c:v>
                </c:pt>
                <c:pt idx="268">
                  <c:v>17.02</c:v>
                </c:pt>
                <c:pt idx="269">
                  <c:v>17.02</c:v>
                </c:pt>
                <c:pt idx="270">
                  <c:v>17.03</c:v>
                </c:pt>
                <c:pt idx="271">
                  <c:v>17.04</c:v>
                </c:pt>
                <c:pt idx="272">
                  <c:v>17.04</c:v>
                </c:pt>
                <c:pt idx="273">
                  <c:v>17.05</c:v>
                </c:pt>
                <c:pt idx="274">
                  <c:v>17.059999999999999</c:v>
                </c:pt>
                <c:pt idx="275">
                  <c:v>17.059999999999999</c:v>
                </c:pt>
                <c:pt idx="276">
                  <c:v>17.07</c:v>
                </c:pt>
                <c:pt idx="277">
                  <c:v>17.080000000000002</c:v>
                </c:pt>
                <c:pt idx="278">
                  <c:v>17.080000000000002</c:v>
                </c:pt>
                <c:pt idx="279">
                  <c:v>17.09</c:v>
                </c:pt>
                <c:pt idx="280">
                  <c:v>17.100000000000001</c:v>
                </c:pt>
                <c:pt idx="281">
                  <c:v>17.100000000000001</c:v>
                </c:pt>
                <c:pt idx="282">
                  <c:v>17.11</c:v>
                </c:pt>
                <c:pt idx="283">
                  <c:v>17.12</c:v>
                </c:pt>
                <c:pt idx="284">
                  <c:v>17.12</c:v>
                </c:pt>
                <c:pt idx="285">
                  <c:v>17.13</c:v>
                </c:pt>
                <c:pt idx="286">
                  <c:v>17.13</c:v>
                </c:pt>
                <c:pt idx="287">
                  <c:v>17.14</c:v>
                </c:pt>
                <c:pt idx="288">
                  <c:v>17.150000000000002</c:v>
                </c:pt>
                <c:pt idx="289">
                  <c:v>17.150000000000002</c:v>
                </c:pt>
                <c:pt idx="290">
                  <c:v>17.16</c:v>
                </c:pt>
                <c:pt idx="291">
                  <c:v>17.16</c:v>
                </c:pt>
                <c:pt idx="292">
                  <c:v>17.170000000000002</c:v>
                </c:pt>
                <c:pt idx="293">
                  <c:v>17.18</c:v>
                </c:pt>
                <c:pt idx="294">
                  <c:v>17.18</c:v>
                </c:pt>
                <c:pt idx="295">
                  <c:v>17.190000000000001</c:v>
                </c:pt>
                <c:pt idx="296">
                  <c:v>17.190000000000001</c:v>
                </c:pt>
                <c:pt idx="297">
                  <c:v>17.2</c:v>
                </c:pt>
                <c:pt idx="298">
                  <c:v>17.2</c:v>
                </c:pt>
                <c:pt idx="299">
                  <c:v>17.21</c:v>
                </c:pt>
                <c:pt idx="300">
                  <c:v>17.21</c:v>
                </c:pt>
                <c:pt idx="301">
                  <c:v>17.22</c:v>
                </c:pt>
                <c:pt idx="302">
                  <c:v>17.23</c:v>
                </c:pt>
                <c:pt idx="303">
                  <c:v>17.23</c:v>
                </c:pt>
                <c:pt idx="304">
                  <c:v>17.240000000000002</c:v>
                </c:pt>
                <c:pt idx="305">
                  <c:v>17.240000000000002</c:v>
                </c:pt>
                <c:pt idx="306">
                  <c:v>17.25</c:v>
                </c:pt>
                <c:pt idx="307">
                  <c:v>17.25</c:v>
                </c:pt>
                <c:pt idx="308">
                  <c:v>17.260000000000002</c:v>
                </c:pt>
                <c:pt idx="309">
                  <c:v>17.260000000000002</c:v>
                </c:pt>
                <c:pt idx="310">
                  <c:v>17.27</c:v>
                </c:pt>
                <c:pt idx="311">
                  <c:v>17.27</c:v>
                </c:pt>
                <c:pt idx="312">
                  <c:v>17.28</c:v>
                </c:pt>
                <c:pt idx="313">
                  <c:v>17.28</c:v>
                </c:pt>
                <c:pt idx="314">
                  <c:v>17.29</c:v>
                </c:pt>
                <c:pt idx="315">
                  <c:v>17.29</c:v>
                </c:pt>
                <c:pt idx="316">
                  <c:v>17.3</c:v>
                </c:pt>
                <c:pt idx="317">
                  <c:v>17.3</c:v>
                </c:pt>
                <c:pt idx="318">
                  <c:v>17.309999999999999</c:v>
                </c:pt>
                <c:pt idx="319">
                  <c:v>17.309999999999999</c:v>
                </c:pt>
                <c:pt idx="320">
                  <c:v>17.32</c:v>
                </c:pt>
                <c:pt idx="321">
                  <c:v>17.32</c:v>
                </c:pt>
                <c:pt idx="322">
                  <c:v>17.330000000000002</c:v>
                </c:pt>
                <c:pt idx="323">
                  <c:v>17.330000000000002</c:v>
                </c:pt>
                <c:pt idx="324">
                  <c:v>17.34</c:v>
                </c:pt>
                <c:pt idx="325">
                  <c:v>17.34</c:v>
                </c:pt>
                <c:pt idx="326">
                  <c:v>17.350000000000001</c:v>
                </c:pt>
                <c:pt idx="327">
                  <c:v>17.350000000000001</c:v>
                </c:pt>
                <c:pt idx="328">
                  <c:v>17.36</c:v>
                </c:pt>
                <c:pt idx="329">
                  <c:v>17.36</c:v>
                </c:pt>
                <c:pt idx="330">
                  <c:v>17.36</c:v>
                </c:pt>
                <c:pt idx="331">
                  <c:v>17.37</c:v>
                </c:pt>
                <c:pt idx="332">
                  <c:v>17.37</c:v>
                </c:pt>
                <c:pt idx="333">
                  <c:v>17.38</c:v>
                </c:pt>
                <c:pt idx="334">
                  <c:v>17.38</c:v>
                </c:pt>
                <c:pt idx="335">
                  <c:v>17.39</c:v>
                </c:pt>
                <c:pt idx="336">
                  <c:v>17.39</c:v>
                </c:pt>
                <c:pt idx="337">
                  <c:v>17.400000000000002</c:v>
                </c:pt>
                <c:pt idx="338">
                  <c:v>17.400000000000002</c:v>
                </c:pt>
                <c:pt idx="339">
                  <c:v>17.400000000000002</c:v>
                </c:pt>
                <c:pt idx="340">
                  <c:v>17.41</c:v>
                </c:pt>
                <c:pt idx="341">
                  <c:v>17.41</c:v>
                </c:pt>
                <c:pt idx="342">
                  <c:v>17.420000000000002</c:v>
                </c:pt>
                <c:pt idx="343">
                  <c:v>17.420000000000002</c:v>
                </c:pt>
                <c:pt idx="344">
                  <c:v>17.43</c:v>
                </c:pt>
                <c:pt idx="345">
                  <c:v>17.43</c:v>
                </c:pt>
                <c:pt idx="346">
                  <c:v>17.43</c:v>
                </c:pt>
                <c:pt idx="347">
                  <c:v>17.440000000000001</c:v>
                </c:pt>
                <c:pt idx="348">
                  <c:v>17.440000000000001</c:v>
                </c:pt>
                <c:pt idx="349">
                  <c:v>17.45</c:v>
                </c:pt>
                <c:pt idx="350">
                  <c:v>17.45</c:v>
                </c:pt>
                <c:pt idx="351">
                  <c:v>17.45</c:v>
                </c:pt>
                <c:pt idx="352">
                  <c:v>17.46</c:v>
                </c:pt>
                <c:pt idx="353">
                  <c:v>17.46</c:v>
                </c:pt>
                <c:pt idx="354">
                  <c:v>17.47</c:v>
                </c:pt>
                <c:pt idx="355">
                  <c:v>17.47</c:v>
                </c:pt>
                <c:pt idx="356">
                  <c:v>17.47</c:v>
                </c:pt>
                <c:pt idx="357">
                  <c:v>17.48</c:v>
                </c:pt>
                <c:pt idx="358">
                  <c:v>17.48</c:v>
                </c:pt>
                <c:pt idx="359">
                  <c:v>17.490000000000002</c:v>
                </c:pt>
                <c:pt idx="360">
                  <c:v>17.490000000000002</c:v>
                </c:pt>
                <c:pt idx="361">
                  <c:v>17.490000000000002</c:v>
                </c:pt>
                <c:pt idx="362">
                  <c:v>17.5</c:v>
                </c:pt>
                <c:pt idx="363">
                  <c:v>17.5</c:v>
                </c:pt>
                <c:pt idx="364">
                  <c:v>17.510000000000002</c:v>
                </c:pt>
                <c:pt idx="365">
                  <c:v>17.510000000000002</c:v>
                </c:pt>
                <c:pt idx="366">
                  <c:v>17.510000000000002</c:v>
                </c:pt>
                <c:pt idx="367">
                  <c:v>17.52</c:v>
                </c:pt>
                <c:pt idx="368">
                  <c:v>17.52</c:v>
                </c:pt>
                <c:pt idx="369">
                  <c:v>17.52</c:v>
                </c:pt>
                <c:pt idx="370">
                  <c:v>17.53</c:v>
                </c:pt>
                <c:pt idx="371">
                  <c:v>17.53</c:v>
                </c:pt>
                <c:pt idx="372">
                  <c:v>17.53</c:v>
                </c:pt>
                <c:pt idx="373">
                  <c:v>17.54</c:v>
                </c:pt>
                <c:pt idx="374">
                  <c:v>17.54</c:v>
                </c:pt>
                <c:pt idx="375">
                  <c:v>17.55</c:v>
                </c:pt>
                <c:pt idx="376">
                  <c:v>17.55</c:v>
                </c:pt>
                <c:pt idx="377">
                  <c:v>17.55</c:v>
                </c:pt>
                <c:pt idx="378">
                  <c:v>17.559999999999999</c:v>
                </c:pt>
                <c:pt idx="379">
                  <c:v>17.559999999999999</c:v>
                </c:pt>
                <c:pt idx="380">
                  <c:v>17.559999999999999</c:v>
                </c:pt>
                <c:pt idx="381">
                  <c:v>17.57</c:v>
                </c:pt>
                <c:pt idx="382">
                  <c:v>17.57</c:v>
                </c:pt>
                <c:pt idx="383">
                  <c:v>17.57</c:v>
                </c:pt>
                <c:pt idx="384">
                  <c:v>17.580000000000002</c:v>
                </c:pt>
                <c:pt idx="385">
                  <c:v>17.580000000000002</c:v>
                </c:pt>
                <c:pt idx="386">
                  <c:v>17.580000000000002</c:v>
                </c:pt>
                <c:pt idx="387">
                  <c:v>17.59</c:v>
                </c:pt>
                <c:pt idx="388">
                  <c:v>17.59</c:v>
                </c:pt>
                <c:pt idx="389">
                  <c:v>17.59</c:v>
                </c:pt>
                <c:pt idx="390">
                  <c:v>17.600000000000001</c:v>
                </c:pt>
                <c:pt idx="391">
                  <c:v>17.600000000000001</c:v>
                </c:pt>
                <c:pt idx="392">
                  <c:v>17.600000000000001</c:v>
                </c:pt>
                <c:pt idx="393">
                  <c:v>17.61</c:v>
                </c:pt>
                <c:pt idx="394">
                  <c:v>17.61</c:v>
                </c:pt>
                <c:pt idx="395">
                  <c:v>17.61</c:v>
                </c:pt>
                <c:pt idx="396">
                  <c:v>17.62</c:v>
                </c:pt>
                <c:pt idx="397">
                  <c:v>17.62</c:v>
                </c:pt>
                <c:pt idx="398">
                  <c:v>17.62</c:v>
                </c:pt>
                <c:pt idx="399">
                  <c:v>17.62</c:v>
                </c:pt>
                <c:pt idx="400">
                  <c:v>17.63</c:v>
                </c:pt>
                <c:pt idx="401">
                  <c:v>17.63</c:v>
                </c:pt>
                <c:pt idx="402">
                  <c:v>17.63</c:v>
                </c:pt>
                <c:pt idx="403">
                  <c:v>17.64</c:v>
                </c:pt>
                <c:pt idx="404">
                  <c:v>17.64</c:v>
                </c:pt>
                <c:pt idx="405">
                  <c:v>17.64</c:v>
                </c:pt>
                <c:pt idx="406">
                  <c:v>17.650000000000002</c:v>
                </c:pt>
                <c:pt idx="407">
                  <c:v>17.650000000000002</c:v>
                </c:pt>
                <c:pt idx="408">
                  <c:v>17.650000000000002</c:v>
                </c:pt>
                <c:pt idx="409">
                  <c:v>17.650000000000002</c:v>
                </c:pt>
                <c:pt idx="410">
                  <c:v>17.66</c:v>
                </c:pt>
                <c:pt idx="411">
                  <c:v>17.66</c:v>
                </c:pt>
                <c:pt idx="412">
                  <c:v>17.66</c:v>
                </c:pt>
                <c:pt idx="413">
                  <c:v>17.670000000000002</c:v>
                </c:pt>
                <c:pt idx="414">
                  <c:v>17.670000000000002</c:v>
                </c:pt>
                <c:pt idx="415">
                  <c:v>17.670000000000002</c:v>
                </c:pt>
                <c:pt idx="416">
                  <c:v>17.68</c:v>
                </c:pt>
                <c:pt idx="417">
                  <c:v>17.68</c:v>
                </c:pt>
                <c:pt idx="418">
                  <c:v>17.68</c:v>
                </c:pt>
                <c:pt idx="419">
                  <c:v>17.68</c:v>
                </c:pt>
                <c:pt idx="420">
                  <c:v>17.690000000000001</c:v>
                </c:pt>
                <c:pt idx="421">
                  <c:v>17.690000000000001</c:v>
                </c:pt>
                <c:pt idx="422">
                  <c:v>17.690000000000001</c:v>
                </c:pt>
                <c:pt idx="423">
                  <c:v>17.7</c:v>
                </c:pt>
                <c:pt idx="424">
                  <c:v>17.7</c:v>
                </c:pt>
                <c:pt idx="425">
                  <c:v>17.7</c:v>
                </c:pt>
                <c:pt idx="426">
                  <c:v>17.7</c:v>
                </c:pt>
                <c:pt idx="427">
                  <c:v>17.71</c:v>
                </c:pt>
                <c:pt idx="428">
                  <c:v>17.71</c:v>
                </c:pt>
                <c:pt idx="429">
                  <c:v>17.71</c:v>
                </c:pt>
                <c:pt idx="430">
                  <c:v>17.71</c:v>
                </c:pt>
                <c:pt idx="431">
                  <c:v>17.72</c:v>
                </c:pt>
                <c:pt idx="432">
                  <c:v>17.72</c:v>
                </c:pt>
                <c:pt idx="433">
                  <c:v>17.72</c:v>
                </c:pt>
                <c:pt idx="434">
                  <c:v>17.72</c:v>
                </c:pt>
                <c:pt idx="435">
                  <c:v>17.73</c:v>
                </c:pt>
                <c:pt idx="436">
                  <c:v>17.73</c:v>
                </c:pt>
                <c:pt idx="437">
                  <c:v>17.73</c:v>
                </c:pt>
                <c:pt idx="438">
                  <c:v>17.740000000000002</c:v>
                </c:pt>
                <c:pt idx="439">
                  <c:v>17.740000000000002</c:v>
                </c:pt>
                <c:pt idx="440">
                  <c:v>17.740000000000002</c:v>
                </c:pt>
                <c:pt idx="441">
                  <c:v>17.740000000000002</c:v>
                </c:pt>
                <c:pt idx="442">
                  <c:v>17.75</c:v>
                </c:pt>
                <c:pt idx="443">
                  <c:v>17.75</c:v>
                </c:pt>
                <c:pt idx="444">
                  <c:v>17.75</c:v>
                </c:pt>
                <c:pt idx="445">
                  <c:v>17.75</c:v>
                </c:pt>
                <c:pt idx="446">
                  <c:v>17.760000000000002</c:v>
                </c:pt>
                <c:pt idx="447">
                  <c:v>17.760000000000002</c:v>
                </c:pt>
                <c:pt idx="448">
                  <c:v>17.760000000000002</c:v>
                </c:pt>
                <c:pt idx="449">
                  <c:v>17.760000000000002</c:v>
                </c:pt>
                <c:pt idx="450">
                  <c:v>17.77</c:v>
                </c:pt>
                <c:pt idx="451">
                  <c:v>17.77</c:v>
                </c:pt>
                <c:pt idx="452">
                  <c:v>17.77</c:v>
                </c:pt>
                <c:pt idx="453">
                  <c:v>17.77</c:v>
                </c:pt>
                <c:pt idx="454">
                  <c:v>17.77</c:v>
                </c:pt>
                <c:pt idx="455">
                  <c:v>17.78</c:v>
                </c:pt>
                <c:pt idx="456">
                  <c:v>17.78</c:v>
                </c:pt>
                <c:pt idx="457">
                  <c:v>17.78</c:v>
                </c:pt>
                <c:pt idx="458">
                  <c:v>17.78</c:v>
                </c:pt>
                <c:pt idx="459">
                  <c:v>17.79</c:v>
                </c:pt>
                <c:pt idx="460">
                  <c:v>17.79</c:v>
                </c:pt>
                <c:pt idx="461">
                  <c:v>17.79</c:v>
                </c:pt>
                <c:pt idx="462">
                  <c:v>17.79</c:v>
                </c:pt>
                <c:pt idx="463">
                  <c:v>17.8</c:v>
                </c:pt>
                <c:pt idx="464">
                  <c:v>17.8</c:v>
                </c:pt>
                <c:pt idx="465">
                  <c:v>17.8</c:v>
                </c:pt>
                <c:pt idx="466">
                  <c:v>17.8</c:v>
                </c:pt>
                <c:pt idx="467">
                  <c:v>17.809999999999999</c:v>
                </c:pt>
                <c:pt idx="468">
                  <c:v>17.809999999999999</c:v>
                </c:pt>
                <c:pt idx="469">
                  <c:v>17.809999999999999</c:v>
                </c:pt>
                <c:pt idx="470">
                  <c:v>17.809999999999999</c:v>
                </c:pt>
                <c:pt idx="471">
                  <c:v>17.809999999999999</c:v>
                </c:pt>
                <c:pt idx="472">
                  <c:v>17.809999999999999</c:v>
                </c:pt>
                <c:pt idx="473">
                  <c:v>17.809999999999999</c:v>
                </c:pt>
                <c:pt idx="474">
                  <c:v>17.809999999999999</c:v>
                </c:pt>
                <c:pt idx="475">
                  <c:v>17.809999999999999</c:v>
                </c:pt>
                <c:pt idx="476">
                  <c:v>17.809999999999999</c:v>
                </c:pt>
                <c:pt idx="477">
                  <c:v>17.82</c:v>
                </c:pt>
                <c:pt idx="478">
                  <c:v>17.82</c:v>
                </c:pt>
                <c:pt idx="479">
                  <c:v>17.82</c:v>
                </c:pt>
                <c:pt idx="480">
                  <c:v>17.82</c:v>
                </c:pt>
                <c:pt idx="481">
                  <c:v>17.82</c:v>
                </c:pt>
                <c:pt idx="482">
                  <c:v>17.82</c:v>
                </c:pt>
                <c:pt idx="483">
                  <c:v>17.82</c:v>
                </c:pt>
                <c:pt idx="484">
                  <c:v>17.82</c:v>
                </c:pt>
                <c:pt idx="485">
                  <c:v>17.82</c:v>
                </c:pt>
                <c:pt idx="486">
                  <c:v>17.82</c:v>
                </c:pt>
                <c:pt idx="487">
                  <c:v>17.82</c:v>
                </c:pt>
                <c:pt idx="488">
                  <c:v>17.82</c:v>
                </c:pt>
                <c:pt idx="489">
                  <c:v>17.82</c:v>
                </c:pt>
                <c:pt idx="490">
                  <c:v>17.82</c:v>
                </c:pt>
                <c:pt idx="491">
                  <c:v>17.82</c:v>
                </c:pt>
                <c:pt idx="492">
                  <c:v>17.82</c:v>
                </c:pt>
                <c:pt idx="493">
                  <c:v>17.82</c:v>
                </c:pt>
                <c:pt idx="494">
                  <c:v>17.82</c:v>
                </c:pt>
                <c:pt idx="495">
                  <c:v>17.82</c:v>
                </c:pt>
                <c:pt idx="496">
                  <c:v>17.82</c:v>
                </c:pt>
                <c:pt idx="497">
                  <c:v>17.82</c:v>
                </c:pt>
                <c:pt idx="498">
                  <c:v>17.82</c:v>
                </c:pt>
                <c:pt idx="499">
                  <c:v>17.82</c:v>
                </c:pt>
                <c:pt idx="500">
                  <c:v>17.82</c:v>
                </c:pt>
                <c:pt idx="501">
                  <c:v>17.82</c:v>
                </c:pt>
                <c:pt idx="502">
                  <c:v>17.82</c:v>
                </c:pt>
                <c:pt idx="503">
                  <c:v>17.82</c:v>
                </c:pt>
                <c:pt idx="504">
                  <c:v>17.82</c:v>
                </c:pt>
                <c:pt idx="505">
                  <c:v>17.82</c:v>
                </c:pt>
                <c:pt idx="506">
                  <c:v>17.82</c:v>
                </c:pt>
                <c:pt idx="507">
                  <c:v>17.82</c:v>
                </c:pt>
                <c:pt idx="508">
                  <c:v>17.82</c:v>
                </c:pt>
                <c:pt idx="509">
                  <c:v>17.830000000000002</c:v>
                </c:pt>
                <c:pt idx="510">
                  <c:v>17.830000000000002</c:v>
                </c:pt>
                <c:pt idx="511">
                  <c:v>17.830000000000002</c:v>
                </c:pt>
                <c:pt idx="512">
                  <c:v>17.830000000000002</c:v>
                </c:pt>
                <c:pt idx="513">
                  <c:v>17.830000000000002</c:v>
                </c:pt>
                <c:pt idx="514">
                  <c:v>17.830000000000002</c:v>
                </c:pt>
                <c:pt idx="515">
                  <c:v>17.830000000000002</c:v>
                </c:pt>
                <c:pt idx="516">
                  <c:v>17.830000000000002</c:v>
                </c:pt>
                <c:pt idx="517">
                  <c:v>17.830000000000002</c:v>
                </c:pt>
                <c:pt idx="518">
                  <c:v>17.830000000000002</c:v>
                </c:pt>
                <c:pt idx="519">
                  <c:v>17.830000000000002</c:v>
                </c:pt>
                <c:pt idx="520">
                  <c:v>17.830000000000002</c:v>
                </c:pt>
                <c:pt idx="521">
                  <c:v>17.830000000000002</c:v>
                </c:pt>
                <c:pt idx="522">
                  <c:v>17.830000000000002</c:v>
                </c:pt>
                <c:pt idx="523">
                  <c:v>17.830000000000002</c:v>
                </c:pt>
                <c:pt idx="524">
                  <c:v>17.830000000000002</c:v>
                </c:pt>
                <c:pt idx="525">
                  <c:v>17.830000000000002</c:v>
                </c:pt>
                <c:pt idx="526">
                  <c:v>17.830000000000002</c:v>
                </c:pt>
                <c:pt idx="527">
                  <c:v>17.830000000000002</c:v>
                </c:pt>
                <c:pt idx="528">
                  <c:v>17.830000000000002</c:v>
                </c:pt>
                <c:pt idx="529">
                  <c:v>17.830000000000002</c:v>
                </c:pt>
                <c:pt idx="530">
                  <c:v>17.830000000000002</c:v>
                </c:pt>
                <c:pt idx="531">
                  <c:v>17.830000000000002</c:v>
                </c:pt>
                <c:pt idx="532">
                  <c:v>17.830000000000002</c:v>
                </c:pt>
                <c:pt idx="533">
                  <c:v>17.830000000000002</c:v>
                </c:pt>
                <c:pt idx="534">
                  <c:v>17.830000000000002</c:v>
                </c:pt>
                <c:pt idx="535">
                  <c:v>17.830000000000002</c:v>
                </c:pt>
                <c:pt idx="536">
                  <c:v>17.830000000000002</c:v>
                </c:pt>
                <c:pt idx="537">
                  <c:v>17.830000000000002</c:v>
                </c:pt>
                <c:pt idx="538">
                  <c:v>17.830000000000002</c:v>
                </c:pt>
                <c:pt idx="539">
                  <c:v>17.830000000000002</c:v>
                </c:pt>
                <c:pt idx="540">
                  <c:v>17.830000000000002</c:v>
                </c:pt>
                <c:pt idx="541">
                  <c:v>17.830000000000002</c:v>
                </c:pt>
                <c:pt idx="542">
                  <c:v>17.830000000000002</c:v>
                </c:pt>
                <c:pt idx="543">
                  <c:v>17.830000000000002</c:v>
                </c:pt>
                <c:pt idx="544">
                  <c:v>17.830000000000002</c:v>
                </c:pt>
                <c:pt idx="545">
                  <c:v>17.830000000000002</c:v>
                </c:pt>
                <c:pt idx="546">
                  <c:v>17.830000000000002</c:v>
                </c:pt>
                <c:pt idx="547">
                  <c:v>17.84</c:v>
                </c:pt>
                <c:pt idx="548">
                  <c:v>17.84</c:v>
                </c:pt>
                <c:pt idx="549">
                  <c:v>17.84</c:v>
                </c:pt>
                <c:pt idx="550">
                  <c:v>17.84</c:v>
                </c:pt>
                <c:pt idx="551">
                  <c:v>17.84</c:v>
                </c:pt>
                <c:pt idx="552">
                  <c:v>17.84</c:v>
                </c:pt>
                <c:pt idx="553">
                  <c:v>17.84</c:v>
                </c:pt>
                <c:pt idx="554">
                  <c:v>17.84</c:v>
                </c:pt>
                <c:pt idx="555">
                  <c:v>17.84</c:v>
                </c:pt>
                <c:pt idx="556">
                  <c:v>17.84</c:v>
                </c:pt>
                <c:pt idx="557">
                  <c:v>17.84</c:v>
                </c:pt>
                <c:pt idx="558">
                  <c:v>17.84</c:v>
                </c:pt>
                <c:pt idx="559">
                  <c:v>17.84</c:v>
                </c:pt>
                <c:pt idx="560">
                  <c:v>17.84</c:v>
                </c:pt>
                <c:pt idx="561">
                  <c:v>17.84</c:v>
                </c:pt>
                <c:pt idx="562">
                  <c:v>17.84</c:v>
                </c:pt>
                <c:pt idx="563">
                  <c:v>17.84</c:v>
                </c:pt>
                <c:pt idx="564">
                  <c:v>17.84</c:v>
                </c:pt>
                <c:pt idx="565">
                  <c:v>17.84</c:v>
                </c:pt>
                <c:pt idx="566">
                  <c:v>17.84</c:v>
                </c:pt>
                <c:pt idx="567">
                  <c:v>17.84</c:v>
                </c:pt>
                <c:pt idx="568">
                  <c:v>17.84</c:v>
                </c:pt>
                <c:pt idx="569">
                  <c:v>17.84</c:v>
                </c:pt>
                <c:pt idx="570">
                  <c:v>17.84</c:v>
                </c:pt>
                <c:pt idx="571">
                  <c:v>17.84</c:v>
                </c:pt>
                <c:pt idx="572">
                  <c:v>17.84</c:v>
                </c:pt>
                <c:pt idx="573">
                  <c:v>17.84</c:v>
                </c:pt>
                <c:pt idx="574">
                  <c:v>17.84</c:v>
                </c:pt>
                <c:pt idx="575">
                  <c:v>17.84</c:v>
                </c:pt>
                <c:pt idx="576">
                  <c:v>17.84</c:v>
                </c:pt>
                <c:pt idx="577">
                  <c:v>17.84</c:v>
                </c:pt>
                <c:pt idx="578">
                  <c:v>17.84</c:v>
                </c:pt>
                <c:pt idx="579">
                  <c:v>17.84</c:v>
                </c:pt>
                <c:pt idx="580">
                  <c:v>17.84</c:v>
                </c:pt>
                <c:pt idx="581">
                  <c:v>17.84</c:v>
                </c:pt>
                <c:pt idx="582">
                  <c:v>17.84</c:v>
                </c:pt>
                <c:pt idx="583">
                  <c:v>17.84</c:v>
                </c:pt>
                <c:pt idx="584">
                  <c:v>17.84</c:v>
                </c:pt>
                <c:pt idx="585">
                  <c:v>17.84</c:v>
                </c:pt>
                <c:pt idx="586">
                  <c:v>17.84</c:v>
                </c:pt>
                <c:pt idx="587">
                  <c:v>17.84</c:v>
                </c:pt>
                <c:pt idx="588">
                  <c:v>17.84</c:v>
                </c:pt>
                <c:pt idx="589">
                  <c:v>17.84</c:v>
                </c:pt>
                <c:pt idx="590">
                  <c:v>17.850000000000001</c:v>
                </c:pt>
                <c:pt idx="591">
                  <c:v>17.850000000000001</c:v>
                </c:pt>
                <c:pt idx="592">
                  <c:v>17.850000000000001</c:v>
                </c:pt>
                <c:pt idx="593">
                  <c:v>17.850000000000001</c:v>
                </c:pt>
                <c:pt idx="594">
                  <c:v>17.850000000000001</c:v>
                </c:pt>
                <c:pt idx="595">
                  <c:v>17.850000000000001</c:v>
                </c:pt>
                <c:pt idx="596">
                  <c:v>17.850000000000001</c:v>
                </c:pt>
                <c:pt idx="597">
                  <c:v>17.850000000000001</c:v>
                </c:pt>
                <c:pt idx="598">
                  <c:v>17.850000000000001</c:v>
                </c:pt>
                <c:pt idx="599">
                  <c:v>17.850000000000001</c:v>
                </c:pt>
                <c:pt idx="600">
                  <c:v>17.850000000000001</c:v>
                </c:pt>
                <c:pt idx="601">
                  <c:v>17.850000000000001</c:v>
                </c:pt>
                <c:pt idx="602">
                  <c:v>17.850000000000001</c:v>
                </c:pt>
                <c:pt idx="603">
                  <c:v>17.850000000000001</c:v>
                </c:pt>
                <c:pt idx="604">
                  <c:v>17.850000000000001</c:v>
                </c:pt>
                <c:pt idx="605">
                  <c:v>17.850000000000001</c:v>
                </c:pt>
                <c:pt idx="606">
                  <c:v>17.850000000000001</c:v>
                </c:pt>
                <c:pt idx="607">
                  <c:v>17.850000000000001</c:v>
                </c:pt>
                <c:pt idx="608">
                  <c:v>17.850000000000001</c:v>
                </c:pt>
                <c:pt idx="609">
                  <c:v>17.850000000000001</c:v>
                </c:pt>
                <c:pt idx="610">
                  <c:v>17.850000000000001</c:v>
                </c:pt>
                <c:pt idx="611">
                  <c:v>17.850000000000001</c:v>
                </c:pt>
                <c:pt idx="612">
                  <c:v>17.850000000000001</c:v>
                </c:pt>
                <c:pt idx="613">
                  <c:v>17.850000000000001</c:v>
                </c:pt>
                <c:pt idx="614">
                  <c:v>17.850000000000001</c:v>
                </c:pt>
                <c:pt idx="615">
                  <c:v>17.850000000000001</c:v>
                </c:pt>
                <c:pt idx="616">
                  <c:v>17.850000000000001</c:v>
                </c:pt>
                <c:pt idx="617">
                  <c:v>17.850000000000001</c:v>
                </c:pt>
                <c:pt idx="618">
                  <c:v>17.850000000000001</c:v>
                </c:pt>
                <c:pt idx="619">
                  <c:v>17.850000000000001</c:v>
                </c:pt>
                <c:pt idx="620">
                  <c:v>17.850000000000001</c:v>
                </c:pt>
                <c:pt idx="621">
                  <c:v>17.850000000000001</c:v>
                </c:pt>
                <c:pt idx="622">
                  <c:v>17.850000000000001</c:v>
                </c:pt>
                <c:pt idx="623">
                  <c:v>17.850000000000001</c:v>
                </c:pt>
                <c:pt idx="624">
                  <c:v>17.850000000000001</c:v>
                </c:pt>
                <c:pt idx="625">
                  <c:v>17.850000000000001</c:v>
                </c:pt>
                <c:pt idx="626">
                  <c:v>17.850000000000001</c:v>
                </c:pt>
                <c:pt idx="627">
                  <c:v>17.850000000000001</c:v>
                </c:pt>
                <c:pt idx="628">
                  <c:v>17.850000000000001</c:v>
                </c:pt>
                <c:pt idx="629">
                  <c:v>17.850000000000001</c:v>
                </c:pt>
                <c:pt idx="630">
                  <c:v>17.850000000000001</c:v>
                </c:pt>
                <c:pt idx="631">
                  <c:v>17.850000000000001</c:v>
                </c:pt>
                <c:pt idx="632">
                  <c:v>17.850000000000001</c:v>
                </c:pt>
                <c:pt idx="633">
                  <c:v>17.850000000000001</c:v>
                </c:pt>
                <c:pt idx="634">
                  <c:v>17.850000000000001</c:v>
                </c:pt>
                <c:pt idx="635">
                  <c:v>17.850000000000001</c:v>
                </c:pt>
                <c:pt idx="636">
                  <c:v>17.850000000000001</c:v>
                </c:pt>
                <c:pt idx="637">
                  <c:v>17.850000000000001</c:v>
                </c:pt>
                <c:pt idx="638">
                  <c:v>17.850000000000001</c:v>
                </c:pt>
                <c:pt idx="639">
                  <c:v>17.850000000000001</c:v>
                </c:pt>
                <c:pt idx="640">
                  <c:v>17.86</c:v>
                </c:pt>
                <c:pt idx="641">
                  <c:v>17.86</c:v>
                </c:pt>
                <c:pt idx="642">
                  <c:v>17.86</c:v>
                </c:pt>
                <c:pt idx="643">
                  <c:v>17.86</c:v>
                </c:pt>
                <c:pt idx="644">
                  <c:v>17.86</c:v>
                </c:pt>
                <c:pt idx="645">
                  <c:v>17.86</c:v>
                </c:pt>
                <c:pt idx="646">
                  <c:v>17.86</c:v>
                </c:pt>
                <c:pt idx="647">
                  <c:v>17.86</c:v>
                </c:pt>
                <c:pt idx="648">
                  <c:v>17.86</c:v>
                </c:pt>
                <c:pt idx="649">
                  <c:v>17.86</c:v>
                </c:pt>
                <c:pt idx="650">
                  <c:v>17.86</c:v>
                </c:pt>
                <c:pt idx="651">
                  <c:v>17.86</c:v>
                </c:pt>
                <c:pt idx="652">
                  <c:v>17.86</c:v>
                </c:pt>
                <c:pt idx="653">
                  <c:v>17.86</c:v>
                </c:pt>
                <c:pt idx="654">
                  <c:v>17.86</c:v>
                </c:pt>
                <c:pt idx="655">
                  <c:v>17.86</c:v>
                </c:pt>
                <c:pt idx="656">
                  <c:v>17.86</c:v>
                </c:pt>
                <c:pt idx="657">
                  <c:v>17.86</c:v>
                </c:pt>
                <c:pt idx="658">
                  <c:v>17.86</c:v>
                </c:pt>
                <c:pt idx="659">
                  <c:v>17.86</c:v>
                </c:pt>
                <c:pt idx="660">
                  <c:v>17.86</c:v>
                </c:pt>
                <c:pt idx="661">
                  <c:v>17.86</c:v>
                </c:pt>
                <c:pt idx="662">
                  <c:v>17.86</c:v>
                </c:pt>
                <c:pt idx="663">
                  <c:v>17.86</c:v>
                </c:pt>
                <c:pt idx="664">
                  <c:v>17.86</c:v>
                </c:pt>
                <c:pt idx="665">
                  <c:v>17.86</c:v>
                </c:pt>
                <c:pt idx="666">
                  <c:v>17.86</c:v>
                </c:pt>
                <c:pt idx="667">
                  <c:v>17.86</c:v>
                </c:pt>
                <c:pt idx="668">
                  <c:v>17.86</c:v>
                </c:pt>
                <c:pt idx="669">
                  <c:v>17.86</c:v>
                </c:pt>
                <c:pt idx="670">
                  <c:v>17.86</c:v>
                </c:pt>
                <c:pt idx="671">
                  <c:v>17.86</c:v>
                </c:pt>
                <c:pt idx="672">
                  <c:v>17.86</c:v>
                </c:pt>
                <c:pt idx="673">
                  <c:v>17.86</c:v>
                </c:pt>
                <c:pt idx="674">
                  <c:v>17.86</c:v>
                </c:pt>
                <c:pt idx="675">
                  <c:v>17.86</c:v>
                </c:pt>
                <c:pt idx="676">
                  <c:v>17.86</c:v>
                </c:pt>
                <c:pt idx="677">
                  <c:v>17.86</c:v>
                </c:pt>
                <c:pt idx="678">
                  <c:v>17.86</c:v>
                </c:pt>
                <c:pt idx="679">
                  <c:v>17.86</c:v>
                </c:pt>
                <c:pt idx="680">
                  <c:v>17.86</c:v>
                </c:pt>
                <c:pt idx="681">
                  <c:v>17.86</c:v>
                </c:pt>
                <c:pt idx="682">
                  <c:v>17.86</c:v>
                </c:pt>
                <c:pt idx="683">
                  <c:v>17.86</c:v>
                </c:pt>
                <c:pt idx="684">
                  <c:v>17.86</c:v>
                </c:pt>
                <c:pt idx="685">
                  <c:v>17.86</c:v>
                </c:pt>
                <c:pt idx="686">
                  <c:v>17.86</c:v>
                </c:pt>
                <c:pt idx="687">
                  <c:v>17.86</c:v>
                </c:pt>
                <c:pt idx="688">
                  <c:v>17.86</c:v>
                </c:pt>
                <c:pt idx="689">
                  <c:v>17.86</c:v>
                </c:pt>
                <c:pt idx="690">
                  <c:v>17.86</c:v>
                </c:pt>
                <c:pt idx="691">
                  <c:v>17.86</c:v>
                </c:pt>
                <c:pt idx="692">
                  <c:v>17.86</c:v>
                </c:pt>
                <c:pt idx="693">
                  <c:v>17.86</c:v>
                </c:pt>
                <c:pt idx="694">
                  <c:v>17.86</c:v>
                </c:pt>
                <c:pt idx="695">
                  <c:v>17.86</c:v>
                </c:pt>
                <c:pt idx="696">
                  <c:v>17.86</c:v>
                </c:pt>
                <c:pt idx="697">
                  <c:v>17.86</c:v>
                </c:pt>
                <c:pt idx="698">
                  <c:v>17.86</c:v>
                </c:pt>
                <c:pt idx="699">
                  <c:v>17.86</c:v>
                </c:pt>
                <c:pt idx="700">
                  <c:v>17.87</c:v>
                </c:pt>
                <c:pt idx="701">
                  <c:v>17.87</c:v>
                </c:pt>
                <c:pt idx="702">
                  <c:v>17.87</c:v>
                </c:pt>
                <c:pt idx="703">
                  <c:v>17.87</c:v>
                </c:pt>
                <c:pt idx="704">
                  <c:v>17.87</c:v>
                </c:pt>
                <c:pt idx="705">
                  <c:v>17.87</c:v>
                </c:pt>
                <c:pt idx="706">
                  <c:v>17.87</c:v>
                </c:pt>
                <c:pt idx="707">
                  <c:v>17.87</c:v>
                </c:pt>
                <c:pt idx="708">
                  <c:v>17.87</c:v>
                </c:pt>
                <c:pt idx="709">
                  <c:v>17.87</c:v>
                </c:pt>
                <c:pt idx="710">
                  <c:v>17.87</c:v>
                </c:pt>
                <c:pt idx="711">
                  <c:v>17.87</c:v>
                </c:pt>
                <c:pt idx="712">
                  <c:v>17.87</c:v>
                </c:pt>
                <c:pt idx="713">
                  <c:v>17.87</c:v>
                </c:pt>
                <c:pt idx="714">
                  <c:v>17.87</c:v>
                </c:pt>
                <c:pt idx="715">
                  <c:v>17.87</c:v>
                </c:pt>
                <c:pt idx="716">
                  <c:v>17.87</c:v>
                </c:pt>
                <c:pt idx="717">
                  <c:v>17.87</c:v>
                </c:pt>
                <c:pt idx="718">
                  <c:v>17.87</c:v>
                </c:pt>
                <c:pt idx="719">
                  <c:v>17.87</c:v>
                </c:pt>
                <c:pt idx="720">
                  <c:v>17.87</c:v>
                </c:pt>
                <c:pt idx="721">
                  <c:v>17.87</c:v>
                </c:pt>
                <c:pt idx="722">
                  <c:v>17.87</c:v>
                </c:pt>
                <c:pt idx="723">
                  <c:v>17.87</c:v>
                </c:pt>
                <c:pt idx="724">
                  <c:v>17.87</c:v>
                </c:pt>
                <c:pt idx="725">
                  <c:v>17.87</c:v>
                </c:pt>
                <c:pt idx="726">
                  <c:v>17.87</c:v>
                </c:pt>
                <c:pt idx="727">
                  <c:v>17.87</c:v>
                </c:pt>
                <c:pt idx="728">
                  <c:v>17.87</c:v>
                </c:pt>
                <c:pt idx="729">
                  <c:v>17.87</c:v>
                </c:pt>
                <c:pt idx="730">
                  <c:v>17.87</c:v>
                </c:pt>
                <c:pt idx="731">
                  <c:v>17.87</c:v>
                </c:pt>
                <c:pt idx="732">
                  <c:v>17.87</c:v>
                </c:pt>
                <c:pt idx="733">
                  <c:v>17.87</c:v>
                </c:pt>
                <c:pt idx="734">
                  <c:v>17.87</c:v>
                </c:pt>
                <c:pt idx="735">
                  <c:v>17.87</c:v>
                </c:pt>
                <c:pt idx="736">
                  <c:v>17.87</c:v>
                </c:pt>
                <c:pt idx="737">
                  <c:v>17.87</c:v>
                </c:pt>
                <c:pt idx="738">
                  <c:v>17.87</c:v>
                </c:pt>
                <c:pt idx="739">
                  <c:v>17.87</c:v>
                </c:pt>
                <c:pt idx="740">
                  <c:v>17.87</c:v>
                </c:pt>
                <c:pt idx="741">
                  <c:v>17.87</c:v>
                </c:pt>
                <c:pt idx="742">
                  <c:v>17.87</c:v>
                </c:pt>
                <c:pt idx="743">
                  <c:v>17.87</c:v>
                </c:pt>
                <c:pt idx="744">
                  <c:v>17.87</c:v>
                </c:pt>
                <c:pt idx="745">
                  <c:v>17.87</c:v>
                </c:pt>
                <c:pt idx="746">
                  <c:v>17.87</c:v>
                </c:pt>
                <c:pt idx="747">
                  <c:v>17.87</c:v>
                </c:pt>
                <c:pt idx="748">
                  <c:v>17.87</c:v>
                </c:pt>
                <c:pt idx="749">
                  <c:v>17.87</c:v>
                </c:pt>
                <c:pt idx="750">
                  <c:v>17.87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63-4CC4-8CF8-AB91823E299E}"/>
            </c:ext>
          </c:extLst>
        </c:ser>
        <c:ser>
          <c:idx val="2"/>
          <c:order val="2"/>
          <c:tx>
            <c:strRef>
              <c:f>'[Veroaste tulotasoittain 2020 - VM  vero-osasto 21.10.2019_jukan muokkaus.xlsx]Data'!$D$3</c:f>
              <c:strCache>
                <c:ptCount val="1"/>
                <c:pt idx="0">
                  <c:v>ELÄKE - Kokonaisveroaste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'[Veroaste tulotasoittain 2020 - VM  vero-osasto 21.10.2019_jukan muokkaus.xlsx]Data'!$A$4:$A$754</c:f>
              <c:strCache>
                <c:ptCount val="751"/>
                <c:pt idx="0">
                  <c:v>     0</c:v>
                </c:pt>
                <c:pt idx="1">
                  <c:v>   200</c:v>
                </c:pt>
                <c:pt idx="2">
                  <c:v>   400</c:v>
                </c:pt>
                <c:pt idx="3">
                  <c:v>   600</c:v>
                </c:pt>
                <c:pt idx="4">
                  <c:v>   800</c:v>
                </c:pt>
                <c:pt idx="5">
                  <c:v>  1000</c:v>
                </c:pt>
                <c:pt idx="6">
                  <c:v>  1200</c:v>
                </c:pt>
                <c:pt idx="7">
                  <c:v>  1400</c:v>
                </c:pt>
                <c:pt idx="8">
                  <c:v>  1600</c:v>
                </c:pt>
                <c:pt idx="9">
                  <c:v>  1800</c:v>
                </c:pt>
                <c:pt idx="10">
                  <c:v>  2000</c:v>
                </c:pt>
                <c:pt idx="11">
                  <c:v>  2200</c:v>
                </c:pt>
                <c:pt idx="12">
                  <c:v>  2400</c:v>
                </c:pt>
                <c:pt idx="13">
                  <c:v>  2600</c:v>
                </c:pt>
                <c:pt idx="14">
                  <c:v>  2800</c:v>
                </c:pt>
                <c:pt idx="15">
                  <c:v>  3000</c:v>
                </c:pt>
                <c:pt idx="16">
                  <c:v>  3200</c:v>
                </c:pt>
                <c:pt idx="17">
                  <c:v>  3400</c:v>
                </c:pt>
                <c:pt idx="18">
                  <c:v>  3600</c:v>
                </c:pt>
                <c:pt idx="19">
                  <c:v>  3800</c:v>
                </c:pt>
                <c:pt idx="20">
                  <c:v>  4000</c:v>
                </c:pt>
                <c:pt idx="21">
                  <c:v>  4200</c:v>
                </c:pt>
                <c:pt idx="22">
                  <c:v>  4400</c:v>
                </c:pt>
                <c:pt idx="23">
                  <c:v>  4600</c:v>
                </c:pt>
                <c:pt idx="24">
                  <c:v>  4800</c:v>
                </c:pt>
                <c:pt idx="25">
                  <c:v>  5000</c:v>
                </c:pt>
                <c:pt idx="26">
                  <c:v>  5200</c:v>
                </c:pt>
                <c:pt idx="27">
                  <c:v>  5400</c:v>
                </c:pt>
                <c:pt idx="28">
                  <c:v>  5600</c:v>
                </c:pt>
                <c:pt idx="29">
                  <c:v>  5800</c:v>
                </c:pt>
                <c:pt idx="30">
                  <c:v>  6000</c:v>
                </c:pt>
                <c:pt idx="31">
                  <c:v>  6200</c:v>
                </c:pt>
                <c:pt idx="32">
                  <c:v>  6400</c:v>
                </c:pt>
                <c:pt idx="33">
                  <c:v>  6600</c:v>
                </c:pt>
                <c:pt idx="34">
                  <c:v>  6800</c:v>
                </c:pt>
                <c:pt idx="35">
                  <c:v>  7000</c:v>
                </c:pt>
                <c:pt idx="36">
                  <c:v>  7200</c:v>
                </c:pt>
                <c:pt idx="37">
                  <c:v>  7400</c:v>
                </c:pt>
                <c:pt idx="38">
                  <c:v>  7600</c:v>
                </c:pt>
                <c:pt idx="39">
                  <c:v>  7800</c:v>
                </c:pt>
                <c:pt idx="40">
                  <c:v>  8000</c:v>
                </c:pt>
                <c:pt idx="41">
                  <c:v>  8200</c:v>
                </c:pt>
                <c:pt idx="42">
                  <c:v>  8400</c:v>
                </c:pt>
                <c:pt idx="43">
                  <c:v>  8600</c:v>
                </c:pt>
                <c:pt idx="44">
                  <c:v>  8800</c:v>
                </c:pt>
                <c:pt idx="45">
                  <c:v>  9000</c:v>
                </c:pt>
                <c:pt idx="46">
                  <c:v>  9200</c:v>
                </c:pt>
                <c:pt idx="47">
                  <c:v>  9400</c:v>
                </c:pt>
                <c:pt idx="48">
                  <c:v>  9600</c:v>
                </c:pt>
                <c:pt idx="49">
                  <c:v>  9800</c:v>
                </c:pt>
                <c:pt idx="50">
                  <c:v> 10000</c:v>
                </c:pt>
                <c:pt idx="51">
                  <c:v> 10200</c:v>
                </c:pt>
                <c:pt idx="52">
                  <c:v> 10400</c:v>
                </c:pt>
                <c:pt idx="53">
                  <c:v> 10600</c:v>
                </c:pt>
                <c:pt idx="54">
                  <c:v> 10800</c:v>
                </c:pt>
                <c:pt idx="55">
                  <c:v> 11000</c:v>
                </c:pt>
                <c:pt idx="56">
                  <c:v> 11200</c:v>
                </c:pt>
                <c:pt idx="57">
                  <c:v> 11400</c:v>
                </c:pt>
                <c:pt idx="58">
                  <c:v> 11600</c:v>
                </c:pt>
                <c:pt idx="59">
                  <c:v> 11800</c:v>
                </c:pt>
                <c:pt idx="60">
                  <c:v> 12000</c:v>
                </c:pt>
                <c:pt idx="61">
                  <c:v> 12200</c:v>
                </c:pt>
                <c:pt idx="62">
                  <c:v> 12400</c:v>
                </c:pt>
                <c:pt idx="63">
                  <c:v> 12600</c:v>
                </c:pt>
                <c:pt idx="64">
                  <c:v> 12800</c:v>
                </c:pt>
                <c:pt idx="65">
                  <c:v> 13000</c:v>
                </c:pt>
                <c:pt idx="66">
                  <c:v> 13200</c:v>
                </c:pt>
                <c:pt idx="67">
                  <c:v> 13400</c:v>
                </c:pt>
                <c:pt idx="68">
                  <c:v> 13600</c:v>
                </c:pt>
                <c:pt idx="69">
                  <c:v> 13800</c:v>
                </c:pt>
                <c:pt idx="70">
                  <c:v> 14000</c:v>
                </c:pt>
                <c:pt idx="71">
                  <c:v> 14200</c:v>
                </c:pt>
                <c:pt idx="72">
                  <c:v> 14400</c:v>
                </c:pt>
                <c:pt idx="73">
                  <c:v> 14600</c:v>
                </c:pt>
                <c:pt idx="74">
                  <c:v> 14800</c:v>
                </c:pt>
                <c:pt idx="75">
                  <c:v> 15000</c:v>
                </c:pt>
                <c:pt idx="76">
                  <c:v> 15200</c:v>
                </c:pt>
                <c:pt idx="77">
                  <c:v> 15400</c:v>
                </c:pt>
                <c:pt idx="78">
                  <c:v> 15600</c:v>
                </c:pt>
                <c:pt idx="79">
                  <c:v> 15800</c:v>
                </c:pt>
                <c:pt idx="80">
                  <c:v> 16000</c:v>
                </c:pt>
                <c:pt idx="81">
                  <c:v> 16200</c:v>
                </c:pt>
                <c:pt idx="82">
                  <c:v> 16400</c:v>
                </c:pt>
                <c:pt idx="83">
                  <c:v> 16600</c:v>
                </c:pt>
                <c:pt idx="84">
                  <c:v> 16800</c:v>
                </c:pt>
                <c:pt idx="85">
                  <c:v> 17000</c:v>
                </c:pt>
                <c:pt idx="86">
                  <c:v> 17200</c:v>
                </c:pt>
                <c:pt idx="87">
                  <c:v> 17400</c:v>
                </c:pt>
                <c:pt idx="88">
                  <c:v> 17600</c:v>
                </c:pt>
                <c:pt idx="89">
                  <c:v> 17800</c:v>
                </c:pt>
                <c:pt idx="90">
                  <c:v> 18000</c:v>
                </c:pt>
                <c:pt idx="91">
                  <c:v> 18200</c:v>
                </c:pt>
                <c:pt idx="92">
                  <c:v> 18400</c:v>
                </c:pt>
                <c:pt idx="93">
                  <c:v> 18600</c:v>
                </c:pt>
                <c:pt idx="94">
                  <c:v> 18800</c:v>
                </c:pt>
                <c:pt idx="95">
                  <c:v> 19000</c:v>
                </c:pt>
                <c:pt idx="96">
                  <c:v> 19200</c:v>
                </c:pt>
                <c:pt idx="97">
                  <c:v> 19400</c:v>
                </c:pt>
                <c:pt idx="98">
                  <c:v> 19600</c:v>
                </c:pt>
                <c:pt idx="99">
                  <c:v> 19800</c:v>
                </c:pt>
                <c:pt idx="100">
                  <c:v> 20000</c:v>
                </c:pt>
                <c:pt idx="101">
                  <c:v> 20200</c:v>
                </c:pt>
                <c:pt idx="102">
                  <c:v> 20400</c:v>
                </c:pt>
                <c:pt idx="103">
                  <c:v> 20600</c:v>
                </c:pt>
                <c:pt idx="104">
                  <c:v> 20800</c:v>
                </c:pt>
                <c:pt idx="105">
                  <c:v> 21000</c:v>
                </c:pt>
                <c:pt idx="106">
                  <c:v> 21200</c:v>
                </c:pt>
                <c:pt idx="107">
                  <c:v> 21400</c:v>
                </c:pt>
                <c:pt idx="108">
                  <c:v> 21600</c:v>
                </c:pt>
                <c:pt idx="109">
                  <c:v> 21800</c:v>
                </c:pt>
                <c:pt idx="110">
                  <c:v> 22000</c:v>
                </c:pt>
                <c:pt idx="111">
                  <c:v> 22200</c:v>
                </c:pt>
                <c:pt idx="112">
                  <c:v> 22400</c:v>
                </c:pt>
                <c:pt idx="113">
                  <c:v> 22600</c:v>
                </c:pt>
                <c:pt idx="114">
                  <c:v> 22800</c:v>
                </c:pt>
                <c:pt idx="115">
                  <c:v> 23000</c:v>
                </c:pt>
                <c:pt idx="116">
                  <c:v> 23200</c:v>
                </c:pt>
                <c:pt idx="117">
                  <c:v> 23400</c:v>
                </c:pt>
                <c:pt idx="118">
                  <c:v> 23600</c:v>
                </c:pt>
                <c:pt idx="119">
                  <c:v> 23800</c:v>
                </c:pt>
                <c:pt idx="120">
                  <c:v> 24000</c:v>
                </c:pt>
                <c:pt idx="121">
                  <c:v> 24200</c:v>
                </c:pt>
                <c:pt idx="122">
                  <c:v> 24400</c:v>
                </c:pt>
                <c:pt idx="123">
                  <c:v> 24600</c:v>
                </c:pt>
                <c:pt idx="124">
                  <c:v> 24800</c:v>
                </c:pt>
                <c:pt idx="125">
                  <c:v> 25000</c:v>
                </c:pt>
                <c:pt idx="126">
                  <c:v> 25200</c:v>
                </c:pt>
                <c:pt idx="127">
                  <c:v> 25400</c:v>
                </c:pt>
                <c:pt idx="128">
                  <c:v> 25600</c:v>
                </c:pt>
                <c:pt idx="129">
                  <c:v> 25800</c:v>
                </c:pt>
                <c:pt idx="130">
                  <c:v> 26000</c:v>
                </c:pt>
                <c:pt idx="131">
                  <c:v> 26200</c:v>
                </c:pt>
                <c:pt idx="132">
                  <c:v> 26400</c:v>
                </c:pt>
                <c:pt idx="133">
                  <c:v> 26600</c:v>
                </c:pt>
                <c:pt idx="134">
                  <c:v> 26800</c:v>
                </c:pt>
                <c:pt idx="135">
                  <c:v> 27000</c:v>
                </c:pt>
                <c:pt idx="136">
                  <c:v> 27200</c:v>
                </c:pt>
                <c:pt idx="137">
                  <c:v> 27400</c:v>
                </c:pt>
                <c:pt idx="138">
                  <c:v> 27600</c:v>
                </c:pt>
                <c:pt idx="139">
                  <c:v> 27800</c:v>
                </c:pt>
                <c:pt idx="140">
                  <c:v> 28000</c:v>
                </c:pt>
                <c:pt idx="141">
                  <c:v> 28200</c:v>
                </c:pt>
                <c:pt idx="142">
                  <c:v> 28400</c:v>
                </c:pt>
                <c:pt idx="143">
                  <c:v> 28600</c:v>
                </c:pt>
                <c:pt idx="144">
                  <c:v> 28800</c:v>
                </c:pt>
                <c:pt idx="145">
                  <c:v> 29000</c:v>
                </c:pt>
                <c:pt idx="146">
                  <c:v> 29200</c:v>
                </c:pt>
                <c:pt idx="147">
                  <c:v> 29400</c:v>
                </c:pt>
                <c:pt idx="148">
                  <c:v> 29600</c:v>
                </c:pt>
                <c:pt idx="149">
                  <c:v> 29800</c:v>
                </c:pt>
                <c:pt idx="150">
                  <c:v> 30000</c:v>
                </c:pt>
                <c:pt idx="151">
                  <c:v> 30200</c:v>
                </c:pt>
                <c:pt idx="152">
                  <c:v> 30400</c:v>
                </c:pt>
                <c:pt idx="153">
                  <c:v> 30600</c:v>
                </c:pt>
                <c:pt idx="154">
                  <c:v> 30800</c:v>
                </c:pt>
                <c:pt idx="155">
                  <c:v> 31000</c:v>
                </c:pt>
                <c:pt idx="156">
                  <c:v> 31200</c:v>
                </c:pt>
                <c:pt idx="157">
                  <c:v> 31400</c:v>
                </c:pt>
                <c:pt idx="158">
                  <c:v> 31600</c:v>
                </c:pt>
                <c:pt idx="159">
                  <c:v> 31800</c:v>
                </c:pt>
                <c:pt idx="160">
                  <c:v> 32000</c:v>
                </c:pt>
                <c:pt idx="161">
                  <c:v> 32200</c:v>
                </c:pt>
                <c:pt idx="162">
                  <c:v> 32400</c:v>
                </c:pt>
                <c:pt idx="163">
                  <c:v> 32600</c:v>
                </c:pt>
                <c:pt idx="164">
                  <c:v> 32800</c:v>
                </c:pt>
                <c:pt idx="165">
                  <c:v> 33000</c:v>
                </c:pt>
                <c:pt idx="166">
                  <c:v> 33200</c:v>
                </c:pt>
                <c:pt idx="167">
                  <c:v> 33400</c:v>
                </c:pt>
                <c:pt idx="168">
                  <c:v> 33600</c:v>
                </c:pt>
                <c:pt idx="169">
                  <c:v> 33800</c:v>
                </c:pt>
                <c:pt idx="170">
                  <c:v> 34000</c:v>
                </c:pt>
                <c:pt idx="171">
                  <c:v> 34200</c:v>
                </c:pt>
                <c:pt idx="172">
                  <c:v> 34400</c:v>
                </c:pt>
                <c:pt idx="173">
                  <c:v> 34600</c:v>
                </c:pt>
                <c:pt idx="174">
                  <c:v> 34800</c:v>
                </c:pt>
                <c:pt idx="175">
                  <c:v> 35000</c:v>
                </c:pt>
                <c:pt idx="176">
                  <c:v> 35200</c:v>
                </c:pt>
                <c:pt idx="177">
                  <c:v> 35400</c:v>
                </c:pt>
                <c:pt idx="178">
                  <c:v> 35600</c:v>
                </c:pt>
                <c:pt idx="179">
                  <c:v> 35800</c:v>
                </c:pt>
                <c:pt idx="180">
                  <c:v> 36000</c:v>
                </c:pt>
                <c:pt idx="181">
                  <c:v> 36200</c:v>
                </c:pt>
                <c:pt idx="182">
                  <c:v> 36400</c:v>
                </c:pt>
                <c:pt idx="183">
                  <c:v> 36600</c:v>
                </c:pt>
                <c:pt idx="184">
                  <c:v> 36800</c:v>
                </c:pt>
                <c:pt idx="185">
                  <c:v> 37000</c:v>
                </c:pt>
                <c:pt idx="186">
                  <c:v> 37200</c:v>
                </c:pt>
                <c:pt idx="187">
                  <c:v> 37400</c:v>
                </c:pt>
                <c:pt idx="188">
                  <c:v> 37600</c:v>
                </c:pt>
                <c:pt idx="189">
                  <c:v> 37800</c:v>
                </c:pt>
                <c:pt idx="190">
                  <c:v> 38000</c:v>
                </c:pt>
                <c:pt idx="191">
                  <c:v> 38200</c:v>
                </c:pt>
                <c:pt idx="192">
                  <c:v> 38400</c:v>
                </c:pt>
                <c:pt idx="193">
                  <c:v> 38600</c:v>
                </c:pt>
                <c:pt idx="194">
                  <c:v> 38800</c:v>
                </c:pt>
                <c:pt idx="195">
                  <c:v> 39000</c:v>
                </c:pt>
                <c:pt idx="196">
                  <c:v> 39200</c:v>
                </c:pt>
                <c:pt idx="197">
                  <c:v> 39400</c:v>
                </c:pt>
                <c:pt idx="198">
                  <c:v> 39600</c:v>
                </c:pt>
                <c:pt idx="199">
                  <c:v> 39800</c:v>
                </c:pt>
                <c:pt idx="200">
                  <c:v> 40000</c:v>
                </c:pt>
                <c:pt idx="201">
                  <c:v> 40200</c:v>
                </c:pt>
                <c:pt idx="202">
                  <c:v> 40400</c:v>
                </c:pt>
                <c:pt idx="203">
                  <c:v> 40600</c:v>
                </c:pt>
                <c:pt idx="204">
                  <c:v> 40800</c:v>
                </c:pt>
                <c:pt idx="205">
                  <c:v> 41000</c:v>
                </c:pt>
                <c:pt idx="206">
                  <c:v> 41200</c:v>
                </c:pt>
                <c:pt idx="207">
                  <c:v> 41400</c:v>
                </c:pt>
                <c:pt idx="208">
                  <c:v> 41600</c:v>
                </c:pt>
                <c:pt idx="209">
                  <c:v> 41800</c:v>
                </c:pt>
                <c:pt idx="210">
                  <c:v> 42000</c:v>
                </c:pt>
                <c:pt idx="211">
                  <c:v> 42200</c:v>
                </c:pt>
                <c:pt idx="212">
                  <c:v> 42400</c:v>
                </c:pt>
                <c:pt idx="213">
                  <c:v> 42600</c:v>
                </c:pt>
                <c:pt idx="214">
                  <c:v> 42800</c:v>
                </c:pt>
                <c:pt idx="215">
                  <c:v> 43000</c:v>
                </c:pt>
                <c:pt idx="216">
                  <c:v> 43200</c:v>
                </c:pt>
                <c:pt idx="217">
                  <c:v> 43400</c:v>
                </c:pt>
                <c:pt idx="218">
                  <c:v> 43600</c:v>
                </c:pt>
                <c:pt idx="219">
                  <c:v> 43800</c:v>
                </c:pt>
                <c:pt idx="220">
                  <c:v> 44000</c:v>
                </c:pt>
                <c:pt idx="221">
                  <c:v> 44200</c:v>
                </c:pt>
                <c:pt idx="222">
                  <c:v> 44400</c:v>
                </c:pt>
                <c:pt idx="223">
                  <c:v> 44600</c:v>
                </c:pt>
                <c:pt idx="224">
                  <c:v> 44800</c:v>
                </c:pt>
                <c:pt idx="225">
                  <c:v> 45000</c:v>
                </c:pt>
                <c:pt idx="226">
                  <c:v> 45200</c:v>
                </c:pt>
                <c:pt idx="227">
                  <c:v> 45400</c:v>
                </c:pt>
                <c:pt idx="228">
                  <c:v> 45600</c:v>
                </c:pt>
                <c:pt idx="229">
                  <c:v> 45800</c:v>
                </c:pt>
                <c:pt idx="230">
                  <c:v> 46000</c:v>
                </c:pt>
                <c:pt idx="231">
                  <c:v> 46200</c:v>
                </c:pt>
                <c:pt idx="232">
                  <c:v> 46400</c:v>
                </c:pt>
                <c:pt idx="233">
                  <c:v> 46600</c:v>
                </c:pt>
                <c:pt idx="234">
                  <c:v> 46800</c:v>
                </c:pt>
                <c:pt idx="235">
                  <c:v> 47000</c:v>
                </c:pt>
                <c:pt idx="236">
                  <c:v> 47200</c:v>
                </c:pt>
                <c:pt idx="237">
                  <c:v> 47400</c:v>
                </c:pt>
                <c:pt idx="238">
                  <c:v> 47600</c:v>
                </c:pt>
                <c:pt idx="239">
                  <c:v> 47800</c:v>
                </c:pt>
                <c:pt idx="240">
                  <c:v> 48000</c:v>
                </c:pt>
                <c:pt idx="241">
                  <c:v> 48200</c:v>
                </c:pt>
                <c:pt idx="242">
                  <c:v> 48400</c:v>
                </c:pt>
                <c:pt idx="243">
                  <c:v> 48600</c:v>
                </c:pt>
                <c:pt idx="244">
                  <c:v> 48800</c:v>
                </c:pt>
                <c:pt idx="245">
                  <c:v> 49000</c:v>
                </c:pt>
                <c:pt idx="246">
                  <c:v> 49200</c:v>
                </c:pt>
                <c:pt idx="247">
                  <c:v> 49400</c:v>
                </c:pt>
                <c:pt idx="248">
                  <c:v> 49600</c:v>
                </c:pt>
                <c:pt idx="249">
                  <c:v> 49800</c:v>
                </c:pt>
                <c:pt idx="250">
                  <c:v> 50000</c:v>
                </c:pt>
                <c:pt idx="251">
                  <c:v> 50200</c:v>
                </c:pt>
                <c:pt idx="252">
                  <c:v> 50400</c:v>
                </c:pt>
                <c:pt idx="253">
                  <c:v> 50600</c:v>
                </c:pt>
                <c:pt idx="254">
                  <c:v> 50800</c:v>
                </c:pt>
                <c:pt idx="255">
                  <c:v> 51000</c:v>
                </c:pt>
                <c:pt idx="256">
                  <c:v> 51200</c:v>
                </c:pt>
                <c:pt idx="257">
                  <c:v> 51400</c:v>
                </c:pt>
                <c:pt idx="258">
                  <c:v> 51600</c:v>
                </c:pt>
                <c:pt idx="259">
                  <c:v> 51800</c:v>
                </c:pt>
                <c:pt idx="260">
                  <c:v> 52000</c:v>
                </c:pt>
                <c:pt idx="261">
                  <c:v> 52200</c:v>
                </c:pt>
                <c:pt idx="262">
                  <c:v> 52400</c:v>
                </c:pt>
                <c:pt idx="263">
                  <c:v> 52600</c:v>
                </c:pt>
                <c:pt idx="264">
                  <c:v> 52800</c:v>
                </c:pt>
                <c:pt idx="265">
                  <c:v> 53000</c:v>
                </c:pt>
                <c:pt idx="266">
                  <c:v> 53200</c:v>
                </c:pt>
                <c:pt idx="267">
                  <c:v> 53400</c:v>
                </c:pt>
                <c:pt idx="268">
                  <c:v> 53600</c:v>
                </c:pt>
                <c:pt idx="269">
                  <c:v> 53800</c:v>
                </c:pt>
                <c:pt idx="270">
                  <c:v> 54000</c:v>
                </c:pt>
                <c:pt idx="271">
                  <c:v> 54200</c:v>
                </c:pt>
                <c:pt idx="272">
                  <c:v> 54400</c:v>
                </c:pt>
                <c:pt idx="273">
                  <c:v> 54600</c:v>
                </c:pt>
                <c:pt idx="274">
                  <c:v> 54800</c:v>
                </c:pt>
                <c:pt idx="275">
                  <c:v> 55000</c:v>
                </c:pt>
                <c:pt idx="276">
                  <c:v> 55200</c:v>
                </c:pt>
                <c:pt idx="277">
                  <c:v> 55400</c:v>
                </c:pt>
                <c:pt idx="278">
                  <c:v> 55600</c:v>
                </c:pt>
                <c:pt idx="279">
                  <c:v> 55800</c:v>
                </c:pt>
                <c:pt idx="280">
                  <c:v> 56000</c:v>
                </c:pt>
                <c:pt idx="281">
                  <c:v> 56200</c:v>
                </c:pt>
                <c:pt idx="282">
                  <c:v> 56400</c:v>
                </c:pt>
                <c:pt idx="283">
                  <c:v> 56600</c:v>
                </c:pt>
                <c:pt idx="284">
                  <c:v> 56800</c:v>
                </c:pt>
                <c:pt idx="285">
                  <c:v> 57000</c:v>
                </c:pt>
                <c:pt idx="286">
                  <c:v> 57200</c:v>
                </c:pt>
                <c:pt idx="287">
                  <c:v> 57400</c:v>
                </c:pt>
                <c:pt idx="288">
                  <c:v> 57600</c:v>
                </c:pt>
                <c:pt idx="289">
                  <c:v> 57800</c:v>
                </c:pt>
                <c:pt idx="290">
                  <c:v> 58000</c:v>
                </c:pt>
                <c:pt idx="291">
                  <c:v> 58200</c:v>
                </c:pt>
                <c:pt idx="292">
                  <c:v> 58400</c:v>
                </c:pt>
                <c:pt idx="293">
                  <c:v> 58600</c:v>
                </c:pt>
                <c:pt idx="294">
                  <c:v> 58800</c:v>
                </c:pt>
                <c:pt idx="295">
                  <c:v> 59000</c:v>
                </c:pt>
                <c:pt idx="296">
                  <c:v> 59200</c:v>
                </c:pt>
                <c:pt idx="297">
                  <c:v> 59400</c:v>
                </c:pt>
                <c:pt idx="298">
                  <c:v> 59600</c:v>
                </c:pt>
                <c:pt idx="299">
                  <c:v> 59800</c:v>
                </c:pt>
                <c:pt idx="300">
                  <c:v> 60000</c:v>
                </c:pt>
                <c:pt idx="301">
                  <c:v> 60200</c:v>
                </c:pt>
                <c:pt idx="302">
                  <c:v> 60400</c:v>
                </c:pt>
                <c:pt idx="303">
                  <c:v> 60600</c:v>
                </c:pt>
                <c:pt idx="304">
                  <c:v> 60800</c:v>
                </c:pt>
                <c:pt idx="305">
                  <c:v> 61000</c:v>
                </c:pt>
                <c:pt idx="306">
                  <c:v> 61200</c:v>
                </c:pt>
                <c:pt idx="307">
                  <c:v> 61400</c:v>
                </c:pt>
                <c:pt idx="308">
                  <c:v> 61600</c:v>
                </c:pt>
                <c:pt idx="309">
                  <c:v> 61800</c:v>
                </c:pt>
                <c:pt idx="310">
                  <c:v> 62000</c:v>
                </c:pt>
                <c:pt idx="311">
                  <c:v> 62200</c:v>
                </c:pt>
                <c:pt idx="312">
                  <c:v> 62400</c:v>
                </c:pt>
                <c:pt idx="313">
                  <c:v> 62600</c:v>
                </c:pt>
                <c:pt idx="314">
                  <c:v> 62800</c:v>
                </c:pt>
                <c:pt idx="315">
                  <c:v> 63000</c:v>
                </c:pt>
                <c:pt idx="316">
                  <c:v> 63200</c:v>
                </c:pt>
                <c:pt idx="317">
                  <c:v> 63400</c:v>
                </c:pt>
                <c:pt idx="318">
                  <c:v> 63600</c:v>
                </c:pt>
                <c:pt idx="319">
                  <c:v> 63800</c:v>
                </c:pt>
                <c:pt idx="320">
                  <c:v> 64000</c:v>
                </c:pt>
                <c:pt idx="321">
                  <c:v> 64200</c:v>
                </c:pt>
                <c:pt idx="322">
                  <c:v> 64400</c:v>
                </c:pt>
                <c:pt idx="323">
                  <c:v> 64600</c:v>
                </c:pt>
                <c:pt idx="324">
                  <c:v> 64800</c:v>
                </c:pt>
                <c:pt idx="325">
                  <c:v> 65000</c:v>
                </c:pt>
                <c:pt idx="326">
                  <c:v> 65200</c:v>
                </c:pt>
                <c:pt idx="327">
                  <c:v> 65400</c:v>
                </c:pt>
                <c:pt idx="328">
                  <c:v> 65600</c:v>
                </c:pt>
                <c:pt idx="329">
                  <c:v> 65800</c:v>
                </c:pt>
                <c:pt idx="330">
                  <c:v> 66000</c:v>
                </c:pt>
                <c:pt idx="331">
                  <c:v> 66200</c:v>
                </c:pt>
                <c:pt idx="332">
                  <c:v> 66400</c:v>
                </c:pt>
                <c:pt idx="333">
                  <c:v> 66600</c:v>
                </c:pt>
                <c:pt idx="334">
                  <c:v> 66800</c:v>
                </c:pt>
                <c:pt idx="335">
                  <c:v> 67000</c:v>
                </c:pt>
                <c:pt idx="336">
                  <c:v> 67200</c:v>
                </c:pt>
                <c:pt idx="337">
                  <c:v> 67400</c:v>
                </c:pt>
                <c:pt idx="338">
                  <c:v> 67600</c:v>
                </c:pt>
                <c:pt idx="339">
                  <c:v> 67800</c:v>
                </c:pt>
                <c:pt idx="340">
                  <c:v> 68000</c:v>
                </c:pt>
                <c:pt idx="341">
                  <c:v> 68200</c:v>
                </c:pt>
                <c:pt idx="342">
                  <c:v> 68400</c:v>
                </c:pt>
                <c:pt idx="343">
                  <c:v> 68600</c:v>
                </c:pt>
                <c:pt idx="344">
                  <c:v> 68800</c:v>
                </c:pt>
                <c:pt idx="345">
                  <c:v> 69000</c:v>
                </c:pt>
                <c:pt idx="346">
                  <c:v> 69200</c:v>
                </c:pt>
                <c:pt idx="347">
                  <c:v> 69400</c:v>
                </c:pt>
                <c:pt idx="348">
                  <c:v> 69600</c:v>
                </c:pt>
                <c:pt idx="349">
                  <c:v> 69800</c:v>
                </c:pt>
                <c:pt idx="350">
                  <c:v> 70000</c:v>
                </c:pt>
                <c:pt idx="351">
                  <c:v> 70200</c:v>
                </c:pt>
                <c:pt idx="352">
                  <c:v> 70400</c:v>
                </c:pt>
                <c:pt idx="353">
                  <c:v> 70600</c:v>
                </c:pt>
                <c:pt idx="354">
                  <c:v> 70800</c:v>
                </c:pt>
                <c:pt idx="355">
                  <c:v> 71000</c:v>
                </c:pt>
                <c:pt idx="356">
                  <c:v> 71200</c:v>
                </c:pt>
                <c:pt idx="357">
                  <c:v> 71400</c:v>
                </c:pt>
                <c:pt idx="358">
                  <c:v> 71600</c:v>
                </c:pt>
                <c:pt idx="359">
                  <c:v> 71800</c:v>
                </c:pt>
                <c:pt idx="360">
                  <c:v> 72000</c:v>
                </c:pt>
                <c:pt idx="361">
                  <c:v> 72200</c:v>
                </c:pt>
                <c:pt idx="362">
                  <c:v> 72400</c:v>
                </c:pt>
                <c:pt idx="363">
                  <c:v> 72600</c:v>
                </c:pt>
                <c:pt idx="364">
                  <c:v> 72800</c:v>
                </c:pt>
                <c:pt idx="365">
                  <c:v> 73000</c:v>
                </c:pt>
                <c:pt idx="366">
                  <c:v> 73200</c:v>
                </c:pt>
                <c:pt idx="367">
                  <c:v> 73400</c:v>
                </c:pt>
                <c:pt idx="368">
                  <c:v> 73600</c:v>
                </c:pt>
                <c:pt idx="369">
                  <c:v> 73800</c:v>
                </c:pt>
                <c:pt idx="370">
                  <c:v> 74000</c:v>
                </c:pt>
                <c:pt idx="371">
                  <c:v> 74200</c:v>
                </c:pt>
                <c:pt idx="372">
                  <c:v> 74400</c:v>
                </c:pt>
                <c:pt idx="373">
                  <c:v> 74600</c:v>
                </c:pt>
                <c:pt idx="374">
                  <c:v> 74800</c:v>
                </c:pt>
                <c:pt idx="375">
                  <c:v> 75000</c:v>
                </c:pt>
                <c:pt idx="376">
                  <c:v> 75200</c:v>
                </c:pt>
                <c:pt idx="377">
                  <c:v> 75400</c:v>
                </c:pt>
                <c:pt idx="378">
                  <c:v> 75600</c:v>
                </c:pt>
                <c:pt idx="379">
                  <c:v> 75800</c:v>
                </c:pt>
                <c:pt idx="380">
                  <c:v> 76000</c:v>
                </c:pt>
                <c:pt idx="381">
                  <c:v> 76200</c:v>
                </c:pt>
                <c:pt idx="382">
                  <c:v> 76400</c:v>
                </c:pt>
                <c:pt idx="383">
                  <c:v> 76600</c:v>
                </c:pt>
                <c:pt idx="384">
                  <c:v> 76800</c:v>
                </c:pt>
                <c:pt idx="385">
                  <c:v> 77000</c:v>
                </c:pt>
                <c:pt idx="386">
                  <c:v> 77200</c:v>
                </c:pt>
                <c:pt idx="387">
                  <c:v> 77400</c:v>
                </c:pt>
                <c:pt idx="388">
                  <c:v> 77600</c:v>
                </c:pt>
                <c:pt idx="389">
                  <c:v> 77800</c:v>
                </c:pt>
                <c:pt idx="390">
                  <c:v> 78000</c:v>
                </c:pt>
                <c:pt idx="391">
                  <c:v> 78200</c:v>
                </c:pt>
                <c:pt idx="392">
                  <c:v> 78400</c:v>
                </c:pt>
                <c:pt idx="393">
                  <c:v> 78600</c:v>
                </c:pt>
                <c:pt idx="394">
                  <c:v> 78800</c:v>
                </c:pt>
                <c:pt idx="395">
                  <c:v> 79000</c:v>
                </c:pt>
                <c:pt idx="396">
                  <c:v> 79200</c:v>
                </c:pt>
                <c:pt idx="397">
                  <c:v> 79400</c:v>
                </c:pt>
                <c:pt idx="398">
                  <c:v> 79600</c:v>
                </c:pt>
                <c:pt idx="399">
                  <c:v> 79800</c:v>
                </c:pt>
                <c:pt idx="400">
                  <c:v> 80000</c:v>
                </c:pt>
                <c:pt idx="401">
                  <c:v> 80200</c:v>
                </c:pt>
                <c:pt idx="402">
                  <c:v> 80400</c:v>
                </c:pt>
                <c:pt idx="403">
                  <c:v> 80600</c:v>
                </c:pt>
                <c:pt idx="404">
                  <c:v> 80800</c:v>
                </c:pt>
                <c:pt idx="405">
                  <c:v> 81000</c:v>
                </c:pt>
                <c:pt idx="406">
                  <c:v> 81200</c:v>
                </c:pt>
                <c:pt idx="407">
                  <c:v> 81400</c:v>
                </c:pt>
                <c:pt idx="408">
                  <c:v> 81600</c:v>
                </c:pt>
                <c:pt idx="409">
                  <c:v> 81800</c:v>
                </c:pt>
                <c:pt idx="410">
                  <c:v> 82000</c:v>
                </c:pt>
                <c:pt idx="411">
                  <c:v> 82200</c:v>
                </c:pt>
                <c:pt idx="412">
                  <c:v> 82400</c:v>
                </c:pt>
                <c:pt idx="413">
                  <c:v> 82600</c:v>
                </c:pt>
                <c:pt idx="414">
                  <c:v> 82800</c:v>
                </c:pt>
                <c:pt idx="415">
                  <c:v> 83000</c:v>
                </c:pt>
                <c:pt idx="416">
                  <c:v> 83200</c:v>
                </c:pt>
                <c:pt idx="417">
                  <c:v> 83400</c:v>
                </c:pt>
                <c:pt idx="418">
                  <c:v> 83600</c:v>
                </c:pt>
                <c:pt idx="419">
                  <c:v> 83800</c:v>
                </c:pt>
                <c:pt idx="420">
                  <c:v> 84000</c:v>
                </c:pt>
                <c:pt idx="421">
                  <c:v> 84200</c:v>
                </c:pt>
                <c:pt idx="422">
                  <c:v> 84400</c:v>
                </c:pt>
                <c:pt idx="423">
                  <c:v> 84600</c:v>
                </c:pt>
                <c:pt idx="424">
                  <c:v> 84800</c:v>
                </c:pt>
                <c:pt idx="425">
                  <c:v> 85000</c:v>
                </c:pt>
                <c:pt idx="426">
                  <c:v> 85200</c:v>
                </c:pt>
                <c:pt idx="427">
                  <c:v> 85400</c:v>
                </c:pt>
                <c:pt idx="428">
                  <c:v> 85600</c:v>
                </c:pt>
                <c:pt idx="429">
                  <c:v> 85800</c:v>
                </c:pt>
                <c:pt idx="430">
                  <c:v> 86000</c:v>
                </c:pt>
                <c:pt idx="431">
                  <c:v> 86200</c:v>
                </c:pt>
                <c:pt idx="432">
                  <c:v> 86400</c:v>
                </c:pt>
                <c:pt idx="433">
                  <c:v> 86600</c:v>
                </c:pt>
                <c:pt idx="434">
                  <c:v> 86800</c:v>
                </c:pt>
                <c:pt idx="435">
                  <c:v> 87000</c:v>
                </c:pt>
                <c:pt idx="436">
                  <c:v> 87200</c:v>
                </c:pt>
                <c:pt idx="437">
                  <c:v> 87400</c:v>
                </c:pt>
                <c:pt idx="438">
                  <c:v> 87600</c:v>
                </c:pt>
                <c:pt idx="439">
                  <c:v> 87800</c:v>
                </c:pt>
                <c:pt idx="440">
                  <c:v> 88000</c:v>
                </c:pt>
                <c:pt idx="441">
                  <c:v> 88200</c:v>
                </c:pt>
                <c:pt idx="442">
                  <c:v> 88400</c:v>
                </c:pt>
                <c:pt idx="443">
                  <c:v> 88600</c:v>
                </c:pt>
                <c:pt idx="444">
                  <c:v> 88800</c:v>
                </c:pt>
                <c:pt idx="445">
                  <c:v> 89000</c:v>
                </c:pt>
                <c:pt idx="446">
                  <c:v> 89200</c:v>
                </c:pt>
                <c:pt idx="447">
                  <c:v> 89400</c:v>
                </c:pt>
                <c:pt idx="448">
                  <c:v> 89600</c:v>
                </c:pt>
                <c:pt idx="449">
                  <c:v> 89800</c:v>
                </c:pt>
                <c:pt idx="450">
                  <c:v> 90000</c:v>
                </c:pt>
                <c:pt idx="451">
                  <c:v> 90200</c:v>
                </c:pt>
                <c:pt idx="452">
                  <c:v> 90400</c:v>
                </c:pt>
                <c:pt idx="453">
                  <c:v> 90600</c:v>
                </c:pt>
                <c:pt idx="454">
                  <c:v> 90800</c:v>
                </c:pt>
                <c:pt idx="455">
                  <c:v> 91000</c:v>
                </c:pt>
                <c:pt idx="456">
                  <c:v> 91200</c:v>
                </c:pt>
                <c:pt idx="457">
                  <c:v> 91400</c:v>
                </c:pt>
                <c:pt idx="458">
                  <c:v> 91600</c:v>
                </c:pt>
                <c:pt idx="459">
                  <c:v> 91800</c:v>
                </c:pt>
                <c:pt idx="460">
                  <c:v> 92000</c:v>
                </c:pt>
                <c:pt idx="461">
                  <c:v> 92200</c:v>
                </c:pt>
                <c:pt idx="462">
                  <c:v> 92400</c:v>
                </c:pt>
                <c:pt idx="463">
                  <c:v> 92600</c:v>
                </c:pt>
                <c:pt idx="464">
                  <c:v> 92800</c:v>
                </c:pt>
                <c:pt idx="465">
                  <c:v> 93000</c:v>
                </c:pt>
                <c:pt idx="466">
                  <c:v> 93200</c:v>
                </c:pt>
                <c:pt idx="467">
                  <c:v> 93400</c:v>
                </c:pt>
                <c:pt idx="468">
                  <c:v> 93600</c:v>
                </c:pt>
                <c:pt idx="469">
                  <c:v> 93800</c:v>
                </c:pt>
                <c:pt idx="470">
                  <c:v> 94000</c:v>
                </c:pt>
                <c:pt idx="471">
                  <c:v> 94200</c:v>
                </c:pt>
                <c:pt idx="472">
                  <c:v> 94400</c:v>
                </c:pt>
                <c:pt idx="473">
                  <c:v> 94600</c:v>
                </c:pt>
                <c:pt idx="474">
                  <c:v> 94800</c:v>
                </c:pt>
                <c:pt idx="475">
                  <c:v> 95000</c:v>
                </c:pt>
                <c:pt idx="476">
                  <c:v> 95200</c:v>
                </c:pt>
                <c:pt idx="477">
                  <c:v> 95400</c:v>
                </c:pt>
                <c:pt idx="478">
                  <c:v> 95600</c:v>
                </c:pt>
                <c:pt idx="479">
                  <c:v> 95800</c:v>
                </c:pt>
                <c:pt idx="480">
                  <c:v> 96000</c:v>
                </c:pt>
                <c:pt idx="481">
                  <c:v> 96200</c:v>
                </c:pt>
                <c:pt idx="482">
                  <c:v> 96400</c:v>
                </c:pt>
                <c:pt idx="483">
                  <c:v> 96600</c:v>
                </c:pt>
                <c:pt idx="484">
                  <c:v> 96800</c:v>
                </c:pt>
                <c:pt idx="485">
                  <c:v> 97000</c:v>
                </c:pt>
                <c:pt idx="486">
                  <c:v> 97200</c:v>
                </c:pt>
                <c:pt idx="487">
                  <c:v> 97400</c:v>
                </c:pt>
                <c:pt idx="488">
                  <c:v> 97600</c:v>
                </c:pt>
                <c:pt idx="489">
                  <c:v> 97800</c:v>
                </c:pt>
                <c:pt idx="490">
                  <c:v> 98000</c:v>
                </c:pt>
                <c:pt idx="491">
                  <c:v> 98200</c:v>
                </c:pt>
                <c:pt idx="492">
                  <c:v> 98400</c:v>
                </c:pt>
                <c:pt idx="493">
                  <c:v> 98600</c:v>
                </c:pt>
                <c:pt idx="494">
                  <c:v> 98800</c:v>
                </c:pt>
                <c:pt idx="495">
                  <c:v> 99000</c:v>
                </c:pt>
                <c:pt idx="496">
                  <c:v> 99200</c:v>
                </c:pt>
                <c:pt idx="497">
                  <c:v> 99400</c:v>
                </c:pt>
                <c:pt idx="498">
                  <c:v> 99600</c:v>
                </c:pt>
                <c:pt idx="499">
                  <c:v> 99800</c:v>
                </c:pt>
                <c:pt idx="500">
                  <c:v>100000</c:v>
                </c:pt>
                <c:pt idx="501">
                  <c:v>100200</c:v>
                </c:pt>
                <c:pt idx="502">
                  <c:v>100400</c:v>
                </c:pt>
                <c:pt idx="503">
                  <c:v>100600</c:v>
                </c:pt>
                <c:pt idx="504">
                  <c:v>100800</c:v>
                </c:pt>
                <c:pt idx="505">
                  <c:v>101000</c:v>
                </c:pt>
                <c:pt idx="506">
                  <c:v>101200</c:v>
                </c:pt>
                <c:pt idx="507">
                  <c:v>101400</c:v>
                </c:pt>
                <c:pt idx="508">
                  <c:v>101600</c:v>
                </c:pt>
                <c:pt idx="509">
                  <c:v>101800</c:v>
                </c:pt>
                <c:pt idx="510">
                  <c:v>102000</c:v>
                </c:pt>
                <c:pt idx="511">
                  <c:v>102200</c:v>
                </c:pt>
                <c:pt idx="512">
                  <c:v>102400</c:v>
                </c:pt>
                <c:pt idx="513">
                  <c:v>102600</c:v>
                </c:pt>
                <c:pt idx="514">
                  <c:v>102800</c:v>
                </c:pt>
                <c:pt idx="515">
                  <c:v>103000</c:v>
                </c:pt>
                <c:pt idx="516">
                  <c:v>103200</c:v>
                </c:pt>
                <c:pt idx="517">
                  <c:v>103400</c:v>
                </c:pt>
                <c:pt idx="518">
                  <c:v>103600</c:v>
                </c:pt>
                <c:pt idx="519">
                  <c:v>103800</c:v>
                </c:pt>
                <c:pt idx="520">
                  <c:v>104000</c:v>
                </c:pt>
                <c:pt idx="521">
                  <c:v>104200</c:v>
                </c:pt>
                <c:pt idx="522">
                  <c:v>104400</c:v>
                </c:pt>
                <c:pt idx="523">
                  <c:v>104600</c:v>
                </c:pt>
                <c:pt idx="524">
                  <c:v>104800</c:v>
                </c:pt>
                <c:pt idx="525">
                  <c:v>105000</c:v>
                </c:pt>
                <c:pt idx="526">
                  <c:v>105200</c:v>
                </c:pt>
                <c:pt idx="527">
                  <c:v>105400</c:v>
                </c:pt>
                <c:pt idx="528">
                  <c:v>105600</c:v>
                </c:pt>
                <c:pt idx="529">
                  <c:v>105800</c:v>
                </c:pt>
                <c:pt idx="530">
                  <c:v>106000</c:v>
                </c:pt>
                <c:pt idx="531">
                  <c:v>106200</c:v>
                </c:pt>
                <c:pt idx="532">
                  <c:v>106400</c:v>
                </c:pt>
                <c:pt idx="533">
                  <c:v>106600</c:v>
                </c:pt>
                <c:pt idx="534">
                  <c:v>106800</c:v>
                </c:pt>
                <c:pt idx="535">
                  <c:v>107000</c:v>
                </c:pt>
                <c:pt idx="536">
                  <c:v>107200</c:v>
                </c:pt>
                <c:pt idx="537">
                  <c:v>107400</c:v>
                </c:pt>
                <c:pt idx="538">
                  <c:v>107600</c:v>
                </c:pt>
                <c:pt idx="539">
                  <c:v>107800</c:v>
                </c:pt>
                <c:pt idx="540">
                  <c:v>108000</c:v>
                </c:pt>
                <c:pt idx="541">
                  <c:v>108200</c:v>
                </c:pt>
                <c:pt idx="542">
                  <c:v>108400</c:v>
                </c:pt>
                <c:pt idx="543">
                  <c:v>108600</c:v>
                </c:pt>
                <c:pt idx="544">
                  <c:v>108800</c:v>
                </c:pt>
                <c:pt idx="545">
                  <c:v>109000</c:v>
                </c:pt>
                <c:pt idx="546">
                  <c:v>109200</c:v>
                </c:pt>
                <c:pt idx="547">
                  <c:v>109400</c:v>
                </c:pt>
                <c:pt idx="548">
                  <c:v>109600</c:v>
                </c:pt>
                <c:pt idx="549">
                  <c:v>109800</c:v>
                </c:pt>
                <c:pt idx="550">
                  <c:v>110000</c:v>
                </c:pt>
                <c:pt idx="551">
                  <c:v>110200</c:v>
                </c:pt>
                <c:pt idx="552">
                  <c:v>110400</c:v>
                </c:pt>
                <c:pt idx="553">
                  <c:v>110600</c:v>
                </c:pt>
                <c:pt idx="554">
                  <c:v>110800</c:v>
                </c:pt>
                <c:pt idx="555">
                  <c:v>111000</c:v>
                </c:pt>
                <c:pt idx="556">
                  <c:v>111200</c:v>
                </c:pt>
                <c:pt idx="557">
                  <c:v>111400</c:v>
                </c:pt>
                <c:pt idx="558">
                  <c:v>111600</c:v>
                </c:pt>
                <c:pt idx="559">
                  <c:v>111800</c:v>
                </c:pt>
                <c:pt idx="560">
                  <c:v>112000</c:v>
                </c:pt>
                <c:pt idx="561">
                  <c:v>112200</c:v>
                </c:pt>
                <c:pt idx="562">
                  <c:v>112400</c:v>
                </c:pt>
                <c:pt idx="563">
                  <c:v>112600</c:v>
                </c:pt>
                <c:pt idx="564">
                  <c:v>112800</c:v>
                </c:pt>
                <c:pt idx="565">
                  <c:v>113000</c:v>
                </c:pt>
                <c:pt idx="566">
                  <c:v>113200</c:v>
                </c:pt>
                <c:pt idx="567">
                  <c:v>113400</c:v>
                </c:pt>
                <c:pt idx="568">
                  <c:v>113600</c:v>
                </c:pt>
                <c:pt idx="569">
                  <c:v>113800</c:v>
                </c:pt>
                <c:pt idx="570">
                  <c:v>114000</c:v>
                </c:pt>
                <c:pt idx="571">
                  <c:v>114200</c:v>
                </c:pt>
                <c:pt idx="572">
                  <c:v>114400</c:v>
                </c:pt>
                <c:pt idx="573">
                  <c:v>114600</c:v>
                </c:pt>
                <c:pt idx="574">
                  <c:v>114800</c:v>
                </c:pt>
                <c:pt idx="575">
                  <c:v>115000</c:v>
                </c:pt>
                <c:pt idx="576">
                  <c:v>115200</c:v>
                </c:pt>
                <c:pt idx="577">
                  <c:v>115400</c:v>
                </c:pt>
                <c:pt idx="578">
                  <c:v>115600</c:v>
                </c:pt>
                <c:pt idx="579">
                  <c:v>115800</c:v>
                </c:pt>
                <c:pt idx="580">
                  <c:v>116000</c:v>
                </c:pt>
                <c:pt idx="581">
                  <c:v>116200</c:v>
                </c:pt>
                <c:pt idx="582">
                  <c:v>116400</c:v>
                </c:pt>
                <c:pt idx="583">
                  <c:v>116600</c:v>
                </c:pt>
                <c:pt idx="584">
                  <c:v>116800</c:v>
                </c:pt>
                <c:pt idx="585">
                  <c:v>117000</c:v>
                </c:pt>
                <c:pt idx="586">
                  <c:v>117200</c:v>
                </c:pt>
                <c:pt idx="587">
                  <c:v>117400</c:v>
                </c:pt>
                <c:pt idx="588">
                  <c:v>117600</c:v>
                </c:pt>
                <c:pt idx="589">
                  <c:v>117800</c:v>
                </c:pt>
                <c:pt idx="590">
                  <c:v>118000</c:v>
                </c:pt>
                <c:pt idx="591">
                  <c:v>118200</c:v>
                </c:pt>
                <c:pt idx="592">
                  <c:v>118400</c:v>
                </c:pt>
                <c:pt idx="593">
                  <c:v>118600</c:v>
                </c:pt>
                <c:pt idx="594">
                  <c:v>118800</c:v>
                </c:pt>
                <c:pt idx="595">
                  <c:v>119000</c:v>
                </c:pt>
                <c:pt idx="596">
                  <c:v>119200</c:v>
                </c:pt>
                <c:pt idx="597">
                  <c:v>119400</c:v>
                </c:pt>
                <c:pt idx="598">
                  <c:v>119600</c:v>
                </c:pt>
                <c:pt idx="599">
                  <c:v>119800</c:v>
                </c:pt>
                <c:pt idx="600">
                  <c:v>120000</c:v>
                </c:pt>
                <c:pt idx="601">
                  <c:v>120200</c:v>
                </c:pt>
                <c:pt idx="602">
                  <c:v>120400</c:v>
                </c:pt>
                <c:pt idx="603">
                  <c:v>120600</c:v>
                </c:pt>
                <c:pt idx="604">
                  <c:v>120800</c:v>
                </c:pt>
                <c:pt idx="605">
                  <c:v>121000</c:v>
                </c:pt>
                <c:pt idx="606">
                  <c:v>121200</c:v>
                </c:pt>
                <c:pt idx="607">
                  <c:v>121400</c:v>
                </c:pt>
                <c:pt idx="608">
                  <c:v>121600</c:v>
                </c:pt>
                <c:pt idx="609">
                  <c:v>121800</c:v>
                </c:pt>
                <c:pt idx="610">
                  <c:v>122000</c:v>
                </c:pt>
                <c:pt idx="611">
                  <c:v>122200</c:v>
                </c:pt>
                <c:pt idx="612">
                  <c:v>122400</c:v>
                </c:pt>
                <c:pt idx="613">
                  <c:v>122600</c:v>
                </c:pt>
                <c:pt idx="614">
                  <c:v>122800</c:v>
                </c:pt>
                <c:pt idx="615">
                  <c:v>123000</c:v>
                </c:pt>
                <c:pt idx="616">
                  <c:v>123200</c:v>
                </c:pt>
                <c:pt idx="617">
                  <c:v>123400</c:v>
                </c:pt>
                <c:pt idx="618">
                  <c:v>123600</c:v>
                </c:pt>
                <c:pt idx="619">
                  <c:v>123800</c:v>
                </c:pt>
                <c:pt idx="620">
                  <c:v>124000</c:v>
                </c:pt>
                <c:pt idx="621">
                  <c:v>124200</c:v>
                </c:pt>
                <c:pt idx="622">
                  <c:v>124400</c:v>
                </c:pt>
                <c:pt idx="623">
                  <c:v>124600</c:v>
                </c:pt>
                <c:pt idx="624">
                  <c:v>124800</c:v>
                </c:pt>
                <c:pt idx="625">
                  <c:v>125000</c:v>
                </c:pt>
                <c:pt idx="626">
                  <c:v>125200</c:v>
                </c:pt>
                <c:pt idx="627">
                  <c:v>125400</c:v>
                </c:pt>
                <c:pt idx="628">
                  <c:v>125600</c:v>
                </c:pt>
                <c:pt idx="629">
                  <c:v>125800</c:v>
                </c:pt>
                <c:pt idx="630">
                  <c:v>126000</c:v>
                </c:pt>
                <c:pt idx="631">
                  <c:v>126200</c:v>
                </c:pt>
                <c:pt idx="632">
                  <c:v>126400</c:v>
                </c:pt>
                <c:pt idx="633">
                  <c:v>126600</c:v>
                </c:pt>
                <c:pt idx="634">
                  <c:v>126800</c:v>
                </c:pt>
                <c:pt idx="635">
                  <c:v>127000</c:v>
                </c:pt>
                <c:pt idx="636">
                  <c:v>127200</c:v>
                </c:pt>
                <c:pt idx="637">
                  <c:v>127400</c:v>
                </c:pt>
                <c:pt idx="638">
                  <c:v>127600</c:v>
                </c:pt>
                <c:pt idx="639">
                  <c:v>127800</c:v>
                </c:pt>
                <c:pt idx="640">
                  <c:v>128000</c:v>
                </c:pt>
                <c:pt idx="641">
                  <c:v>128200</c:v>
                </c:pt>
                <c:pt idx="642">
                  <c:v>128400</c:v>
                </c:pt>
                <c:pt idx="643">
                  <c:v>128600</c:v>
                </c:pt>
                <c:pt idx="644">
                  <c:v>128800</c:v>
                </c:pt>
                <c:pt idx="645">
                  <c:v>129000</c:v>
                </c:pt>
                <c:pt idx="646">
                  <c:v>129200</c:v>
                </c:pt>
                <c:pt idx="647">
                  <c:v>129400</c:v>
                </c:pt>
                <c:pt idx="648">
                  <c:v>129600</c:v>
                </c:pt>
                <c:pt idx="649">
                  <c:v>129800</c:v>
                </c:pt>
                <c:pt idx="650">
                  <c:v>130000</c:v>
                </c:pt>
                <c:pt idx="651">
                  <c:v>130200</c:v>
                </c:pt>
                <c:pt idx="652">
                  <c:v>130400</c:v>
                </c:pt>
                <c:pt idx="653">
                  <c:v>130600</c:v>
                </c:pt>
                <c:pt idx="654">
                  <c:v>130800</c:v>
                </c:pt>
                <c:pt idx="655">
                  <c:v>131000</c:v>
                </c:pt>
                <c:pt idx="656">
                  <c:v>131200</c:v>
                </c:pt>
                <c:pt idx="657">
                  <c:v>131400</c:v>
                </c:pt>
                <c:pt idx="658">
                  <c:v>131600</c:v>
                </c:pt>
                <c:pt idx="659">
                  <c:v>131800</c:v>
                </c:pt>
                <c:pt idx="660">
                  <c:v>132000</c:v>
                </c:pt>
                <c:pt idx="661">
                  <c:v>132200</c:v>
                </c:pt>
                <c:pt idx="662">
                  <c:v>132400</c:v>
                </c:pt>
                <c:pt idx="663">
                  <c:v>132600</c:v>
                </c:pt>
                <c:pt idx="664">
                  <c:v>132800</c:v>
                </c:pt>
                <c:pt idx="665">
                  <c:v>133000</c:v>
                </c:pt>
                <c:pt idx="666">
                  <c:v>133200</c:v>
                </c:pt>
                <c:pt idx="667">
                  <c:v>133400</c:v>
                </c:pt>
                <c:pt idx="668">
                  <c:v>133600</c:v>
                </c:pt>
                <c:pt idx="669">
                  <c:v>133800</c:v>
                </c:pt>
                <c:pt idx="670">
                  <c:v>134000</c:v>
                </c:pt>
                <c:pt idx="671">
                  <c:v>134200</c:v>
                </c:pt>
                <c:pt idx="672">
                  <c:v>134400</c:v>
                </c:pt>
                <c:pt idx="673">
                  <c:v>134600</c:v>
                </c:pt>
                <c:pt idx="674">
                  <c:v>134800</c:v>
                </c:pt>
                <c:pt idx="675">
                  <c:v>135000</c:v>
                </c:pt>
                <c:pt idx="676">
                  <c:v>135200</c:v>
                </c:pt>
                <c:pt idx="677">
                  <c:v>135400</c:v>
                </c:pt>
                <c:pt idx="678">
                  <c:v>135600</c:v>
                </c:pt>
                <c:pt idx="679">
                  <c:v>135800</c:v>
                </c:pt>
                <c:pt idx="680">
                  <c:v>136000</c:v>
                </c:pt>
                <c:pt idx="681">
                  <c:v>136200</c:v>
                </c:pt>
                <c:pt idx="682">
                  <c:v>136400</c:v>
                </c:pt>
                <c:pt idx="683">
                  <c:v>136600</c:v>
                </c:pt>
                <c:pt idx="684">
                  <c:v>136800</c:v>
                </c:pt>
                <c:pt idx="685">
                  <c:v>137000</c:v>
                </c:pt>
                <c:pt idx="686">
                  <c:v>137200</c:v>
                </c:pt>
                <c:pt idx="687">
                  <c:v>137400</c:v>
                </c:pt>
                <c:pt idx="688">
                  <c:v>137600</c:v>
                </c:pt>
                <c:pt idx="689">
                  <c:v>137800</c:v>
                </c:pt>
                <c:pt idx="690">
                  <c:v>138000</c:v>
                </c:pt>
                <c:pt idx="691">
                  <c:v>138200</c:v>
                </c:pt>
                <c:pt idx="692">
                  <c:v>138400</c:v>
                </c:pt>
                <c:pt idx="693">
                  <c:v>138600</c:v>
                </c:pt>
                <c:pt idx="694">
                  <c:v>138800</c:v>
                </c:pt>
                <c:pt idx="695">
                  <c:v>139000</c:v>
                </c:pt>
                <c:pt idx="696">
                  <c:v>139200</c:v>
                </c:pt>
                <c:pt idx="697">
                  <c:v>139400</c:v>
                </c:pt>
                <c:pt idx="698">
                  <c:v>139600</c:v>
                </c:pt>
                <c:pt idx="699">
                  <c:v>139800</c:v>
                </c:pt>
                <c:pt idx="700">
                  <c:v>140000</c:v>
                </c:pt>
                <c:pt idx="701">
                  <c:v>140200</c:v>
                </c:pt>
                <c:pt idx="702">
                  <c:v>140400</c:v>
                </c:pt>
                <c:pt idx="703">
                  <c:v>140600</c:v>
                </c:pt>
                <c:pt idx="704">
                  <c:v>140800</c:v>
                </c:pt>
                <c:pt idx="705">
                  <c:v>141000</c:v>
                </c:pt>
                <c:pt idx="706">
                  <c:v>141200</c:v>
                </c:pt>
                <c:pt idx="707">
                  <c:v>141400</c:v>
                </c:pt>
                <c:pt idx="708">
                  <c:v>141600</c:v>
                </c:pt>
                <c:pt idx="709">
                  <c:v>141800</c:v>
                </c:pt>
                <c:pt idx="710">
                  <c:v>142000</c:v>
                </c:pt>
                <c:pt idx="711">
                  <c:v>142200</c:v>
                </c:pt>
                <c:pt idx="712">
                  <c:v>142400</c:v>
                </c:pt>
                <c:pt idx="713">
                  <c:v>142600</c:v>
                </c:pt>
                <c:pt idx="714">
                  <c:v>142800</c:v>
                </c:pt>
                <c:pt idx="715">
                  <c:v>143000</c:v>
                </c:pt>
                <c:pt idx="716">
                  <c:v>143200</c:v>
                </c:pt>
                <c:pt idx="717">
                  <c:v>143400</c:v>
                </c:pt>
                <c:pt idx="718">
                  <c:v>143600</c:v>
                </c:pt>
                <c:pt idx="719">
                  <c:v>143800</c:v>
                </c:pt>
                <c:pt idx="720">
                  <c:v>144000</c:v>
                </c:pt>
                <c:pt idx="721">
                  <c:v>144200</c:v>
                </c:pt>
                <c:pt idx="722">
                  <c:v>144400</c:v>
                </c:pt>
                <c:pt idx="723">
                  <c:v>144600</c:v>
                </c:pt>
                <c:pt idx="724">
                  <c:v>144800</c:v>
                </c:pt>
                <c:pt idx="725">
                  <c:v>145000</c:v>
                </c:pt>
                <c:pt idx="726">
                  <c:v>145200</c:v>
                </c:pt>
                <c:pt idx="727">
                  <c:v>145400</c:v>
                </c:pt>
                <c:pt idx="728">
                  <c:v>145600</c:v>
                </c:pt>
                <c:pt idx="729">
                  <c:v>145800</c:v>
                </c:pt>
                <c:pt idx="730">
                  <c:v>146000</c:v>
                </c:pt>
                <c:pt idx="731">
                  <c:v>146200</c:v>
                </c:pt>
                <c:pt idx="732">
                  <c:v>146400</c:v>
                </c:pt>
                <c:pt idx="733">
                  <c:v>146600</c:v>
                </c:pt>
                <c:pt idx="734">
                  <c:v>146800</c:v>
                </c:pt>
                <c:pt idx="735">
                  <c:v>147000</c:v>
                </c:pt>
                <c:pt idx="736">
                  <c:v>147200</c:v>
                </c:pt>
                <c:pt idx="737">
                  <c:v>147400</c:v>
                </c:pt>
                <c:pt idx="738">
                  <c:v>147600</c:v>
                </c:pt>
                <c:pt idx="739">
                  <c:v>147800</c:v>
                </c:pt>
                <c:pt idx="740">
                  <c:v>148000</c:v>
                </c:pt>
                <c:pt idx="741">
                  <c:v>148200</c:v>
                </c:pt>
                <c:pt idx="742">
                  <c:v>148400</c:v>
                </c:pt>
                <c:pt idx="743">
                  <c:v>148600</c:v>
                </c:pt>
                <c:pt idx="744">
                  <c:v>148800</c:v>
                </c:pt>
                <c:pt idx="745">
                  <c:v>149000</c:v>
                </c:pt>
                <c:pt idx="746">
                  <c:v>149200</c:v>
                </c:pt>
                <c:pt idx="747">
                  <c:v>149400</c:v>
                </c:pt>
                <c:pt idx="748">
                  <c:v>149600</c:v>
                </c:pt>
                <c:pt idx="749">
                  <c:v>149800</c:v>
                </c:pt>
                <c:pt idx="750">
                  <c:v>150000</c:v>
                </c:pt>
              </c:strCache>
            </c:strRef>
          </c:cat>
          <c:val>
            <c:numRef>
              <c:f>'[Veroaste tulotasoittain 2020 - VM  vero-osasto 21.10.2019_jukan muokkaus.xlsx]Data'!$D$4:$D$754</c:f>
              <c:numCache>
                <c:formatCode>General</c:formatCode>
                <c:ptCount val="7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0.09</c:v>
                </c:pt>
                <c:pt idx="59">
                  <c:v>0.78</c:v>
                </c:pt>
                <c:pt idx="60">
                  <c:v>1.45</c:v>
                </c:pt>
                <c:pt idx="61">
                  <c:v>2.09</c:v>
                </c:pt>
                <c:pt idx="62">
                  <c:v>2.72</c:v>
                </c:pt>
                <c:pt idx="63">
                  <c:v>3.3200000000000003</c:v>
                </c:pt>
                <c:pt idx="64">
                  <c:v>3.91</c:v>
                </c:pt>
                <c:pt idx="65">
                  <c:v>4.4800000000000004</c:v>
                </c:pt>
                <c:pt idx="66">
                  <c:v>5.03</c:v>
                </c:pt>
                <c:pt idx="67">
                  <c:v>5.5600000000000005</c:v>
                </c:pt>
                <c:pt idx="68">
                  <c:v>6.08</c:v>
                </c:pt>
                <c:pt idx="69">
                  <c:v>6.59</c:v>
                </c:pt>
                <c:pt idx="70">
                  <c:v>7.08</c:v>
                </c:pt>
                <c:pt idx="71">
                  <c:v>7.59</c:v>
                </c:pt>
                <c:pt idx="72">
                  <c:v>8.08</c:v>
                </c:pt>
                <c:pt idx="73">
                  <c:v>8.57</c:v>
                </c:pt>
                <c:pt idx="74">
                  <c:v>9.0400000000000009</c:v>
                </c:pt>
                <c:pt idx="75">
                  <c:v>9.49</c:v>
                </c:pt>
                <c:pt idx="76">
                  <c:v>9.94</c:v>
                </c:pt>
                <c:pt idx="77">
                  <c:v>10.370000000000001</c:v>
                </c:pt>
                <c:pt idx="78">
                  <c:v>10.8</c:v>
                </c:pt>
                <c:pt idx="79">
                  <c:v>11.21</c:v>
                </c:pt>
                <c:pt idx="80">
                  <c:v>11.61</c:v>
                </c:pt>
                <c:pt idx="81">
                  <c:v>12</c:v>
                </c:pt>
                <c:pt idx="82">
                  <c:v>12.38</c:v>
                </c:pt>
                <c:pt idx="83">
                  <c:v>12.76</c:v>
                </c:pt>
                <c:pt idx="84">
                  <c:v>13.120000000000001</c:v>
                </c:pt>
                <c:pt idx="85">
                  <c:v>13.48</c:v>
                </c:pt>
                <c:pt idx="86">
                  <c:v>13.82</c:v>
                </c:pt>
                <c:pt idx="87">
                  <c:v>14.16</c:v>
                </c:pt>
                <c:pt idx="88">
                  <c:v>14.49</c:v>
                </c:pt>
                <c:pt idx="89">
                  <c:v>14.82</c:v>
                </c:pt>
                <c:pt idx="90">
                  <c:v>15.13</c:v>
                </c:pt>
                <c:pt idx="91">
                  <c:v>15.44</c:v>
                </c:pt>
                <c:pt idx="92">
                  <c:v>15.75</c:v>
                </c:pt>
                <c:pt idx="93">
                  <c:v>16.04</c:v>
                </c:pt>
                <c:pt idx="94">
                  <c:v>16.330000000000002</c:v>
                </c:pt>
                <c:pt idx="95">
                  <c:v>16.62</c:v>
                </c:pt>
                <c:pt idx="96">
                  <c:v>16.899999999999999</c:v>
                </c:pt>
                <c:pt idx="97">
                  <c:v>17.170000000000002</c:v>
                </c:pt>
                <c:pt idx="98">
                  <c:v>17.440000000000001</c:v>
                </c:pt>
                <c:pt idx="99">
                  <c:v>17.7</c:v>
                </c:pt>
                <c:pt idx="100">
                  <c:v>17.95</c:v>
                </c:pt>
                <c:pt idx="101">
                  <c:v>18.21</c:v>
                </c:pt>
                <c:pt idx="102">
                  <c:v>18.45</c:v>
                </c:pt>
                <c:pt idx="103">
                  <c:v>18.68</c:v>
                </c:pt>
                <c:pt idx="104">
                  <c:v>18.900000000000002</c:v>
                </c:pt>
                <c:pt idx="105">
                  <c:v>19.11</c:v>
                </c:pt>
                <c:pt idx="106">
                  <c:v>19.309999999999999</c:v>
                </c:pt>
                <c:pt idx="107">
                  <c:v>19.510000000000002</c:v>
                </c:pt>
                <c:pt idx="108">
                  <c:v>19.71</c:v>
                </c:pt>
                <c:pt idx="109">
                  <c:v>19.900000000000002</c:v>
                </c:pt>
                <c:pt idx="110">
                  <c:v>20.09</c:v>
                </c:pt>
                <c:pt idx="111">
                  <c:v>20.28</c:v>
                </c:pt>
                <c:pt idx="112">
                  <c:v>20.46</c:v>
                </c:pt>
                <c:pt idx="113">
                  <c:v>20.64</c:v>
                </c:pt>
                <c:pt idx="114">
                  <c:v>20.82</c:v>
                </c:pt>
                <c:pt idx="115">
                  <c:v>21</c:v>
                </c:pt>
                <c:pt idx="116">
                  <c:v>21.17</c:v>
                </c:pt>
                <c:pt idx="117">
                  <c:v>21.34</c:v>
                </c:pt>
                <c:pt idx="118">
                  <c:v>21.5</c:v>
                </c:pt>
                <c:pt idx="119">
                  <c:v>21.66</c:v>
                </c:pt>
                <c:pt idx="120">
                  <c:v>21.82</c:v>
                </c:pt>
                <c:pt idx="121">
                  <c:v>21.98</c:v>
                </c:pt>
                <c:pt idx="122">
                  <c:v>22.13</c:v>
                </c:pt>
                <c:pt idx="123">
                  <c:v>22.29</c:v>
                </c:pt>
                <c:pt idx="124">
                  <c:v>22.47</c:v>
                </c:pt>
                <c:pt idx="125">
                  <c:v>22.63</c:v>
                </c:pt>
                <c:pt idx="126">
                  <c:v>22.79</c:v>
                </c:pt>
                <c:pt idx="127">
                  <c:v>22.95</c:v>
                </c:pt>
                <c:pt idx="128">
                  <c:v>23.1</c:v>
                </c:pt>
                <c:pt idx="129">
                  <c:v>23.26</c:v>
                </c:pt>
                <c:pt idx="130">
                  <c:v>23.41</c:v>
                </c:pt>
                <c:pt idx="131">
                  <c:v>23.56</c:v>
                </c:pt>
                <c:pt idx="132">
                  <c:v>23.7</c:v>
                </c:pt>
                <c:pt idx="133">
                  <c:v>23.85</c:v>
                </c:pt>
                <c:pt idx="134">
                  <c:v>23.990000000000002</c:v>
                </c:pt>
                <c:pt idx="135">
                  <c:v>24.13</c:v>
                </c:pt>
                <c:pt idx="136">
                  <c:v>24.27</c:v>
                </c:pt>
                <c:pt idx="137">
                  <c:v>24.37</c:v>
                </c:pt>
                <c:pt idx="138">
                  <c:v>24.42</c:v>
                </c:pt>
                <c:pt idx="139">
                  <c:v>24.47</c:v>
                </c:pt>
                <c:pt idx="140">
                  <c:v>24.52</c:v>
                </c:pt>
                <c:pt idx="141">
                  <c:v>24.57</c:v>
                </c:pt>
                <c:pt idx="142">
                  <c:v>24.61</c:v>
                </c:pt>
                <c:pt idx="143">
                  <c:v>24.66</c:v>
                </c:pt>
                <c:pt idx="144">
                  <c:v>24.71</c:v>
                </c:pt>
                <c:pt idx="145">
                  <c:v>24.75</c:v>
                </c:pt>
                <c:pt idx="146">
                  <c:v>24.79</c:v>
                </c:pt>
                <c:pt idx="147">
                  <c:v>24.84</c:v>
                </c:pt>
                <c:pt idx="148">
                  <c:v>24.88</c:v>
                </c:pt>
                <c:pt idx="149">
                  <c:v>24.92</c:v>
                </c:pt>
                <c:pt idx="150">
                  <c:v>24.96</c:v>
                </c:pt>
                <c:pt idx="151">
                  <c:v>25.01</c:v>
                </c:pt>
                <c:pt idx="152">
                  <c:v>25.05</c:v>
                </c:pt>
                <c:pt idx="153">
                  <c:v>25.09</c:v>
                </c:pt>
                <c:pt idx="154">
                  <c:v>25.13</c:v>
                </c:pt>
                <c:pt idx="155">
                  <c:v>25.17</c:v>
                </c:pt>
                <c:pt idx="156">
                  <c:v>25.2</c:v>
                </c:pt>
                <c:pt idx="157">
                  <c:v>25.32</c:v>
                </c:pt>
                <c:pt idx="158">
                  <c:v>25.45</c:v>
                </c:pt>
                <c:pt idx="159">
                  <c:v>25.59</c:v>
                </c:pt>
                <c:pt idx="160">
                  <c:v>25.72</c:v>
                </c:pt>
                <c:pt idx="161">
                  <c:v>25.85</c:v>
                </c:pt>
                <c:pt idx="162">
                  <c:v>25.98</c:v>
                </c:pt>
                <c:pt idx="163">
                  <c:v>26.1</c:v>
                </c:pt>
                <c:pt idx="164">
                  <c:v>26.23</c:v>
                </c:pt>
                <c:pt idx="165">
                  <c:v>26.35</c:v>
                </c:pt>
                <c:pt idx="166">
                  <c:v>26.48</c:v>
                </c:pt>
                <c:pt idx="167">
                  <c:v>26.6</c:v>
                </c:pt>
                <c:pt idx="168">
                  <c:v>26.72</c:v>
                </c:pt>
                <c:pt idx="169">
                  <c:v>26.84</c:v>
                </c:pt>
                <c:pt idx="170">
                  <c:v>26.95</c:v>
                </c:pt>
                <c:pt idx="171">
                  <c:v>27.07</c:v>
                </c:pt>
                <c:pt idx="172">
                  <c:v>27.18</c:v>
                </c:pt>
                <c:pt idx="173">
                  <c:v>27.3</c:v>
                </c:pt>
                <c:pt idx="174">
                  <c:v>27.41</c:v>
                </c:pt>
                <c:pt idx="175">
                  <c:v>27.52</c:v>
                </c:pt>
                <c:pt idx="176">
                  <c:v>27.63</c:v>
                </c:pt>
                <c:pt idx="177">
                  <c:v>27.740000000000002</c:v>
                </c:pt>
                <c:pt idx="178">
                  <c:v>27.84</c:v>
                </c:pt>
                <c:pt idx="179">
                  <c:v>27.95</c:v>
                </c:pt>
                <c:pt idx="180">
                  <c:v>28.05</c:v>
                </c:pt>
                <c:pt idx="181">
                  <c:v>28.16</c:v>
                </c:pt>
                <c:pt idx="182">
                  <c:v>28.26</c:v>
                </c:pt>
                <c:pt idx="183">
                  <c:v>28.36</c:v>
                </c:pt>
                <c:pt idx="184">
                  <c:v>28.46</c:v>
                </c:pt>
                <c:pt idx="185">
                  <c:v>28.560000000000002</c:v>
                </c:pt>
                <c:pt idx="186">
                  <c:v>28.650000000000002</c:v>
                </c:pt>
                <c:pt idx="187">
                  <c:v>28.75</c:v>
                </c:pt>
                <c:pt idx="188">
                  <c:v>28.85</c:v>
                </c:pt>
                <c:pt idx="189">
                  <c:v>28.94</c:v>
                </c:pt>
                <c:pt idx="190">
                  <c:v>29.03</c:v>
                </c:pt>
                <c:pt idx="191">
                  <c:v>29.13</c:v>
                </c:pt>
                <c:pt idx="192">
                  <c:v>29.22</c:v>
                </c:pt>
                <c:pt idx="193">
                  <c:v>29.310000000000002</c:v>
                </c:pt>
                <c:pt idx="194">
                  <c:v>29.400000000000002</c:v>
                </c:pt>
                <c:pt idx="195">
                  <c:v>29.490000000000002</c:v>
                </c:pt>
                <c:pt idx="196">
                  <c:v>29.580000000000002</c:v>
                </c:pt>
                <c:pt idx="197">
                  <c:v>29.66</c:v>
                </c:pt>
                <c:pt idx="198">
                  <c:v>29.75</c:v>
                </c:pt>
                <c:pt idx="199">
                  <c:v>29.830000000000002</c:v>
                </c:pt>
                <c:pt idx="200">
                  <c:v>29.92</c:v>
                </c:pt>
                <c:pt idx="201">
                  <c:v>30</c:v>
                </c:pt>
                <c:pt idx="202">
                  <c:v>30.09</c:v>
                </c:pt>
                <c:pt idx="203">
                  <c:v>30.17</c:v>
                </c:pt>
                <c:pt idx="204">
                  <c:v>30.25</c:v>
                </c:pt>
                <c:pt idx="205">
                  <c:v>30.330000000000002</c:v>
                </c:pt>
                <c:pt idx="206">
                  <c:v>30.41</c:v>
                </c:pt>
                <c:pt idx="207">
                  <c:v>30.490000000000002</c:v>
                </c:pt>
                <c:pt idx="208">
                  <c:v>30.57</c:v>
                </c:pt>
                <c:pt idx="209">
                  <c:v>30.64</c:v>
                </c:pt>
                <c:pt idx="210">
                  <c:v>30.71</c:v>
                </c:pt>
                <c:pt idx="211">
                  <c:v>30.75</c:v>
                </c:pt>
                <c:pt idx="212">
                  <c:v>30.8</c:v>
                </c:pt>
                <c:pt idx="213">
                  <c:v>30.84</c:v>
                </c:pt>
                <c:pt idx="214">
                  <c:v>30.88</c:v>
                </c:pt>
                <c:pt idx="215">
                  <c:v>30.93</c:v>
                </c:pt>
                <c:pt idx="216">
                  <c:v>30.970000000000002</c:v>
                </c:pt>
                <c:pt idx="217">
                  <c:v>31.01</c:v>
                </c:pt>
                <c:pt idx="218">
                  <c:v>31.05</c:v>
                </c:pt>
                <c:pt idx="219">
                  <c:v>31.09</c:v>
                </c:pt>
                <c:pt idx="220">
                  <c:v>31.14</c:v>
                </c:pt>
                <c:pt idx="221">
                  <c:v>31.18</c:v>
                </c:pt>
                <c:pt idx="222">
                  <c:v>31.220000000000002</c:v>
                </c:pt>
                <c:pt idx="223">
                  <c:v>31.26</c:v>
                </c:pt>
                <c:pt idx="224">
                  <c:v>31.3</c:v>
                </c:pt>
                <c:pt idx="225">
                  <c:v>31.35</c:v>
                </c:pt>
                <c:pt idx="226">
                  <c:v>31.41</c:v>
                </c:pt>
                <c:pt idx="227">
                  <c:v>31.470000000000002</c:v>
                </c:pt>
                <c:pt idx="228">
                  <c:v>31.52</c:v>
                </c:pt>
                <c:pt idx="229">
                  <c:v>31.580000000000002</c:v>
                </c:pt>
                <c:pt idx="230">
                  <c:v>31.63</c:v>
                </c:pt>
                <c:pt idx="231">
                  <c:v>31.69</c:v>
                </c:pt>
                <c:pt idx="232">
                  <c:v>31.740000000000002</c:v>
                </c:pt>
                <c:pt idx="233">
                  <c:v>31.79</c:v>
                </c:pt>
                <c:pt idx="234">
                  <c:v>31.85</c:v>
                </c:pt>
                <c:pt idx="235">
                  <c:v>31.900000000000002</c:v>
                </c:pt>
                <c:pt idx="236">
                  <c:v>31.98</c:v>
                </c:pt>
                <c:pt idx="237">
                  <c:v>32.049999999999997</c:v>
                </c:pt>
                <c:pt idx="238">
                  <c:v>32.130000000000003</c:v>
                </c:pt>
                <c:pt idx="239">
                  <c:v>32.200000000000003</c:v>
                </c:pt>
                <c:pt idx="240">
                  <c:v>32.28</c:v>
                </c:pt>
                <c:pt idx="241">
                  <c:v>32.35</c:v>
                </c:pt>
                <c:pt idx="242">
                  <c:v>32.42</c:v>
                </c:pt>
                <c:pt idx="243">
                  <c:v>32.5</c:v>
                </c:pt>
                <c:pt idx="244">
                  <c:v>32.57</c:v>
                </c:pt>
                <c:pt idx="245">
                  <c:v>32.64</c:v>
                </c:pt>
                <c:pt idx="246">
                  <c:v>32.71</c:v>
                </c:pt>
                <c:pt idx="247">
                  <c:v>32.78</c:v>
                </c:pt>
                <c:pt idx="248">
                  <c:v>32.85</c:v>
                </c:pt>
                <c:pt idx="249">
                  <c:v>32.92</c:v>
                </c:pt>
                <c:pt idx="250">
                  <c:v>32.99</c:v>
                </c:pt>
                <c:pt idx="251">
                  <c:v>33.049999999999997</c:v>
                </c:pt>
                <c:pt idx="252">
                  <c:v>33.119999999999997</c:v>
                </c:pt>
                <c:pt idx="253">
                  <c:v>33.19</c:v>
                </c:pt>
                <c:pt idx="254">
                  <c:v>33.25</c:v>
                </c:pt>
                <c:pt idx="255">
                  <c:v>33.32</c:v>
                </c:pt>
                <c:pt idx="256">
                  <c:v>33.380000000000003</c:v>
                </c:pt>
                <c:pt idx="257">
                  <c:v>33.450000000000003</c:v>
                </c:pt>
                <c:pt idx="258">
                  <c:v>33.51</c:v>
                </c:pt>
                <c:pt idx="259">
                  <c:v>33.58</c:v>
                </c:pt>
                <c:pt idx="260">
                  <c:v>33.64</c:v>
                </c:pt>
                <c:pt idx="261">
                  <c:v>33.700000000000003</c:v>
                </c:pt>
                <c:pt idx="262">
                  <c:v>33.770000000000003</c:v>
                </c:pt>
                <c:pt idx="263">
                  <c:v>33.83</c:v>
                </c:pt>
                <c:pt idx="264">
                  <c:v>33.89</c:v>
                </c:pt>
                <c:pt idx="265">
                  <c:v>33.950000000000003</c:v>
                </c:pt>
                <c:pt idx="266">
                  <c:v>34.01</c:v>
                </c:pt>
                <c:pt idx="267">
                  <c:v>34.07</c:v>
                </c:pt>
                <c:pt idx="268">
                  <c:v>34.130000000000003</c:v>
                </c:pt>
                <c:pt idx="269">
                  <c:v>34.19</c:v>
                </c:pt>
                <c:pt idx="270">
                  <c:v>34.25</c:v>
                </c:pt>
                <c:pt idx="271">
                  <c:v>34.31</c:v>
                </c:pt>
                <c:pt idx="272">
                  <c:v>34.36</c:v>
                </c:pt>
                <c:pt idx="273">
                  <c:v>34.42</c:v>
                </c:pt>
                <c:pt idx="274">
                  <c:v>34.480000000000004</c:v>
                </c:pt>
                <c:pt idx="275">
                  <c:v>34.54</c:v>
                </c:pt>
                <c:pt idx="276">
                  <c:v>34.590000000000003</c:v>
                </c:pt>
                <c:pt idx="277">
                  <c:v>34.65</c:v>
                </c:pt>
                <c:pt idx="278">
                  <c:v>34.700000000000003</c:v>
                </c:pt>
                <c:pt idx="279">
                  <c:v>34.76</c:v>
                </c:pt>
                <c:pt idx="280">
                  <c:v>34.81</c:v>
                </c:pt>
                <c:pt idx="281">
                  <c:v>34.869999999999997</c:v>
                </c:pt>
                <c:pt idx="282">
                  <c:v>34.92</c:v>
                </c:pt>
                <c:pt idx="283">
                  <c:v>34.97</c:v>
                </c:pt>
                <c:pt idx="284">
                  <c:v>35.03</c:v>
                </c:pt>
                <c:pt idx="285">
                  <c:v>35.08</c:v>
                </c:pt>
                <c:pt idx="286">
                  <c:v>35.130000000000003</c:v>
                </c:pt>
                <c:pt idx="287">
                  <c:v>35.18</c:v>
                </c:pt>
                <c:pt idx="288">
                  <c:v>35.230000000000004</c:v>
                </c:pt>
                <c:pt idx="289">
                  <c:v>35.28</c:v>
                </c:pt>
                <c:pt idx="290">
                  <c:v>35.340000000000003</c:v>
                </c:pt>
                <c:pt idx="291">
                  <c:v>35.39</c:v>
                </c:pt>
                <c:pt idx="292">
                  <c:v>35.44</c:v>
                </c:pt>
                <c:pt idx="293">
                  <c:v>35.49</c:v>
                </c:pt>
                <c:pt idx="294">
                  <c:v>35.54</c:v>
                </c:pt>
                <c:pt idx="295">
                  <c:v>35.590000000000003</c:v>
                </c:pt>
                <c:pt idx="296">
                  <c:v>35.630000000000003</c:v>
                </c:pt>
                <c:pt idx="297">
                  <c:v>35.68</c:v>
                </c:pt>
                <c:pt idx="298">
                  <c:v>35.730000000000004</c:v>
                </c:pt>
                <c:pt idx="299">
                  <c:v>35.78</c:v>
                </c:pt>
                <c:pt idx="300">
                  <c:v>35.83</c:v>
                </c:pt>
                <c:pt idx="301">
                  <c:v>35.869999999999997</c:v>
                </c:pt>
                <c:pt idx="302">
                  <c:v>35.92</c:v>
                </c:pt>
                <c:pt idx="303">
                  <c:v>35.97</c:v>
                </c:pt>
                <c:pt idx="304">
                  <c:v>36.01</c:v>
                </c:pt>
                <c:pt idx="305">
                  <c:v>36.06</c:v>
                </c:pt>
                <c:pt idx="306">
                  <c:v>36.1</c:v>
                </c:pt>
                <c:pt idx="307">
                  <c:v>36.15</c:v>
                </c:pt>
                <c:pt idx="308">
                  <c:v>36.19</c:v>
                </c:pt>
                <c:pt idx="309">
                  <c:v>36.24</c:v>
                </c:pt>
                <c:pt idx="310">
                  <c:v>36.28</c:v>
                </c:pt>
                <c:pt idx="311">
                  <c:v>36.33</c:v>
                </c:pt>
                <c:pt idx="312">
                  <c:v>36.369999999999997</c:v>
                </c:pt>
                <c:pt idx="313">
                  <c:v>36.410000000000004</c:v>
                </c:pt>
                <c:pt idx="314">
                  <c:v>36.46</c:v>
                </c:pt>
                <c:pt idx="315">
                  <c:v>36.5</c:v>
                </c:pt>
                <c:pt idx="316">
                  <c:v>36.54</c:v>
                </c:pt>
                <c:pt idx="317">
                  <c:v>36.590000000000003</c:v>
                </c:pt>
                <c:pt idx="318">
                  <c:v>36.630000000000003</c:v>
                </c:pt>
                <c:pt idx="319">
                  <c:v>36.67</c:v>
                </c:pt>
                <c:pt idx="320">
                  <c:v>36.71</c:v>
                </c:pt>
                <c:pt idx="321">
                  <c:v>36.75</c:v>
                </c:pt>
                <c:pt idx="322">
                  <c:v>36.79</c:v>
                </c:pt>
                <c:pt idx="323">
                  <c:v>36.840000000000003</c:v>
                </c:pt>
                <c:pt idx="324">
                  <c:v>36.880000000000003</c:v>
                </c:pt>
                <c:pt idx="325">
                  <c:v>36.92</c:v>
                </c:pt>
                <c:pt idx="326">
                  <c:v>36.96</c:v>
                </c:pt>
                <c:pt idx="327">
                  <c:v>37</c:v>
                </c:pt>
                <c:pt idx="328">
                  <c:v>37.04</c:v>
                </c:pt>
                <c:pt idx="329">
                  <c:v>37.08</c:v>
                </c:pt>
                <c:pt idx="330">
                  <c:v>37.119999999999997</c:v>
                </c:pt>
                <c:pt idx="331">
                  <c:v>37.15</c:v>
                </c:pt>
                <c:pt idx="332">
                  <c:v>37.19</c:v>
                </c:pt>
                <c:pt idx="333">
                  <c:v>37.230000000000004</c:v>
                </c:pt>
                <c:pt idx="334">
                  <c:v>37.270000000000003</c:v>
                </c:pt>
                <c:pt idx="335">
                  <c:v>37.31</c:v>
                </c:pt>
                <c:pt idx="336">
                  <c:v>37.35</c:v>
                </c:pt>
                <c:pt idx="337">
                  <c:v>37.380000000000003</c:v>
                </c:pt>
                <c:pt idx="338">
                  <c:v>37.42</c:v>
                </c:pt>
                <c:pt idx="339">
                  <c:v>37.46</c:v>
                </c:pt>
                <c:pt idx="340">
                  <c:v>37.5</c:v>
                </c:pt>
                <c:pt idx="341">
                  <c:v>37.53</c:v>
                </c:pt>
                <c:pt idx="342">
                  <c:v>37.57</c:v>
                </c:pt>
                <c:pt idx="343">
                  <c:v>37.6</c:v>
                </c:pt>
                <c:pt idx="344">
                  <c:v>37.64</c:v>
                </c:pt>
                <c:pt idx="345">
                  <c:v>37.68</c:v>
                </c:pt>
                <c:pt idx="346">
                  <c:v>37.71</c:v>
                </c:pt>
                <c:pt idx="347">
                  <c:v>37.75</c:v>
                </c:pt>
                <c:pt idx="348">
                  <c:v>37.78</c:v>
                </c:pt>
                <c:pt idx="349">
                  <c:v>37.82</c:v>
                </c:pt>
                <c:pt idx="350">
                  <c:v>37.85</c:v>
                </c:pt>
                <c:pt idx="351">
                  <c:v>37.89</c:v>
                </c:pt>
                <c:pt idx="352">
                  <c:v>37.92</c:v>
                </c:pt>
                <c:pt idx="353">
                  <c:v>37.96</c:v>
                </c:pt>
                <c:pt idx="354">
                  <c:v>37.99</c:v>
                </c:pt>
                <c:pt idx="355">
                  <c:v>38.020000000000003</c:v>
                </c:pt>
                <c:pt idx="356">
                  <c:v>38.06</c:v>
                </c:pt>
                <c:pt idx="357">
                  <c:v>38.090000000000003</c:v>
                </c:pt>
                <c:pt idx="358">
                  <c:v>38.130000000000003</c:v>
                </c:pt>
                <c:pt idx="359">
                  <c:v>38.160000000000004</c:v>
                </c:pt>
                <c:pt idx="360">
                  <c:v>38.19</c:v>
                </c:pt>
                <c:pt idx="361">
                  <c:v>38.22</c:v>
                </c:pt>
                <c:pt idx="362">
                  <c:v>38.26</c:v>
                </c:pt>
                <c:pt idx="363">
                  <c:v>38.29</c:v>
                </c:pt>
                <c:pt idx="364">
                  <c:v>38.32</c:v>
                </c:pt>
                <c:pt idx="365">
                  <c:v>38.35</c:v>
                </c:pt>
                <c:pt idx="366">
                  <c:v>38.380000000000003</c:v>
                </c:pt>
                <c:pt idx="367">
                  <c:v>38.42</c:v>
                </c:pt>
                <c:pt idx="368">
                  <c:v>38.450000000000003</c:v>
                </c:pt>
                <c:pt idx="369">
                  <c:v>38.480000000000004</c:v>
                </c:pt>
                <c:pt idx="370">
                  <c:v>38.51</c:v>
                </c:pt>
                <c:pt idx="371">
                  <c:v>38.54</c:v>
                </c:pt>
                <c:pt idx="372">
                  <c:v>38.57</c:v>
                </c:pt>
                <c:pt idx="373">
                  <c:v>38.6</c:v>
                </c:pt>
                <c:pt idx="374">
                  <c:v>38.630000000000003</c:v>
                </c:pt>
                <c:pt idx="375">
                  <c:v>38.660000000000004</c:v>
                </c:pt>
                <c:pt idx="376">
                  <c:v>38.69</c:v>
                </c:pt>
                <c:pt idx="377">
                  <c:v>38.72</c:v>
                </c:pt>
                <c:pt idx="378">
                  <c:v>38.75</c:v>
                </c:pt>
                <c:pt idx="379">
                  <c:v>38.78</c:v>
                </c:pt>
                <c:pt idx="380">
                  <c:v>38.81</c:v>
                </c:pt>
                <c:pt idx="381">
                  <c:v>38.840000000000003</c:v>
                </c:pt>
                <c:pt idx="382">
                  <c:v>38.869999999999997</c:v>
                </c:pt>
                <c:pt idx="383">
                  <c:v>38.9</c:v>
                </c:pt>
                <c:pt idx="384">
                  <c:v>38.93</c:v>
                </c:pt>
                <c:pt idx="385">
                  <c:v>38.96</c:v>
                </c:pt>
                <c:pt idx="386">
                  <c:v>38.99</c:v>
                </c:pt>
                <c:pt idx="387">
                  <c:v>39.020000000000003</c:v>
                </c:pt>
                <c:pt idx="388">
                  <c:v>39.050000000000004</c:v>
                </c:pt>
                <c:pt idx="389">
                  <c:v>39.07</c:v>
                </c:pt>
                <c:pt idx="390">
                  <c:v>39.1</c:v>
                </c:pt>
                <c:pt idx="391">
                  <c:v>39.130000000000003</c:v>
                </c:pt>
                <c:pt idx="392">
                  <c:v>39.160000000000004</c:v>
                </c:pt>
                <c:pt idx="393">
                  <c:v>39.200000000000003</c:v>
                </c:pt>
                <c:pt idx="394">
                  <c:v>39.25</c:v>
                </c:pt>
                <c:pt idx="395">
                  <c:v>39.300000000000004</c:v>
                </c:pt>
                <c:pt idx="396">
                  <c:v>39.35</c:v>
                </c:pt>
                <c:pt idx="397">
                  <c:v>39.410000000000004</c:v>
                </c:pt>
                <c:pt idx="398">
                  <c:v>39.46</c:v>
                </c:pt>
                <c:pt idx="399">
                  <c:v>39.51</c:v>
                </c:pt>
                <c:pt idx="400">
                  <c:v>39.56</c:v>
                </c:pt>
                <c:pt idx="401">
                  <c:v>39.61</c:v>
                </c:pt>
                <c:pt idx="402">
                  <c:v>39.660000000000004</c:v>
                </c:pt>
                <c:pt idx="403">
                  <c:v>39.71</c:v>
                </c:pt>
                <c:pt idx="404">
                  <c:v>39.76</c:v>
                </c:pt>
                <c:pt idx="405">
                  <c:v>39.81</c:v>
                </c:pt>
                <c:pt idx="406">
                  <c:v>39.86</c:v>
                </c:pt>
                <c:pt idx="407">
                  <c:v>39.910000000000004</c:v>
                </c:pt>
                <c:pt idx="408">
                  <c:v>39.96</c:v>
                </c:pt>
                <c:pt idx="409">
                  <c:v>40.01</c:v>
                </c:pt>
                <c:pt idx="410">
                  <c:v>40.06</c:v>
                </c:pt>
                <c:pt idx="411">
                  <c:v>40.11</c:v>
                </c:pt>
                <c:pt idx="412">
                  <c:v>40.160000000000004</c:v>
                </c:pt>
                <c:pt idx="413">
                  <c:v>40.21</c:v>
                </c:pt>
                <c:pt idx="414">
                  <c:v>40.25</c:v>
                </c:pt>
                <c:pt idx="415">
                  <c:v>40.300000000000004</c:v>
                </c:pt>
                <c:pt idx="416">
                  <c:v>40.35</c:v>
                </c:pt>
                <c:pt idx="417">
                  <c:v>40.4</c:v>
                </c:pt>
                <c:pt idx="418">
                  <c:v>40.44</c:v>
                </c:pt>
                <c:pt idx="419">
                  <c:v>40.49</c:v>
                </c:pt>
                <c:pt idx="420">
                  <c:v>40.54</c:v>
                </c:pt>
                <c:pt idx="421">
                  <c:v>40.58</c:v>
                </c:pt>
                <c:pt idx="422">
                  <c:v>40.630000000000003</c:v>
                </c:pt>
                <c:pt idx="423">
                  <c:v>40.67</c:v>
                </c:pt>
                <c:pt idx="424">
                  <c:v>40.72</c:v>
                </c:pt>
                <c:pt idx="425">
                  <c:v>40.770000000000003</c:v>
                </c:pt>
                <c:pt idx="426">
                  <c:v>40.81</c:v>
                </c:pt>
                <c:pt idx="427">
                  <c:v>40.86</c:v>
                </c:pt>
                <c:pt idx="428">
                  <c:v>40.9</c:v>
                </c:pt>
                <c:pt idx="429">
                  <c:v>40.94</c:v>
                </c:pt>
                <c:pt idx="430">
                  <c:v>40.99</c:v>
                </c:pt>
                <c:pt idx="431">
                  <c:v>41.03</c:v>
                </c:pt>
                <c:pt idx="432">
                  <c:v>41.08</c:v>
                </c:pt>
                <c:pt idx="433">
                  <c:v>41.12</c:v>
                </c:pt>
                <c:pt idx="434">
                  <c:v>41.160000000000004</c:v>
                </c:pt>
                <c:pt idx="435">
                  <c:v>41.21</c:v>
                </c:pt>
                <c:pt idx="436">
                  <c:v>41.25</c:v>
                </c:pt>
                <c:pt idx="437">
                  <c:v>41.29</c:v>
                </c:pt>
                <c:pt idx="438">
                  <c:v>41.34</c:v>
                </c:pt>
                <c:pt idx="439">
                  <c:v>41.38</c:v>
                </c:pt>
                <c:pt idx="440">
                  <c:v>41.42</c:v>
                </c:pt>
                <c:pt idx="441">
                  <c:v>41.46</c:v>
                </c:pt>
                <c:pt idx="442">
                  <c:v>41.5</c:v>
                </c:pt>
                <c:pt idx="443">
                  <c:v>41.550000000000004</c:v>
                </c:pt>
                <c:pt idx="444">
                  <c:v>41.59</c:v>
                </c:pt>
                <c:pt idx="445">
                  <c:v>41.63</c:v>
                </c:pt>
                <c:pt idx="446">
                  <c:v>41.67</c:v>
                </c:pt>
                <c:pt idx="447">
                  <c:v>41.71</c:v>
                </c:pt>
                <c:pt idx="448">
                  <c:v>41.75</c:v>
                </c:pt>
                <c:pt idx="449">
                  <c:v>41.79</c:v>
                </c:pt>
                <c:pt idx="450">
                  <c:v>41.83</c:v>
                </c:pt>
                <c:pt idx="451">
                  <c:v>41.88</c:v>
                </c:pt>
                <c:pt idx="452">
                  <c:v>41.910000000000004</c:v>
                </c:pt>
                <c:pt idx="453">
                  <c:v>41.95</c:v>
                </c:pt>
                <c:pt idx="454">
                  <c:v>41.99</c:v>
                </c:pt>
                <c:pt idx="455">
                  <c:v>42.03</c:v>
                </c:pt>
                <c:pt idx="456">
                  <c:v>42.07</c:v>
                </c:pt>
                <c:pt idx="457">
                  <c:v>42.11</c:v>
                </c:pt>
                <c:pt idx="458">
                  <c:v>42.15</c:v>
                </c:pt>
                <c:pt idx="459">
                  <c:v>42.19</c:v>
                </c:pt>
                <c:pt idx="460">
                  <c:v>42.230000000000004</c:v>
                </c:pt>
                <c:pt idx="461">
                  <c:v>42.27</c:v>
                </c:pt>
                <c:pt idx="462">
                  <c:v>42.31</c:v>
                </c:pt>
                <c:pt idx="463">
                  <c:v>42.34</c:v>
                </c:pt>
                <c:pt idx="464">
                  <c:v>42.38</c:v>
                </c:pt>
                <c:pt idx="465">
                  <c:v>42.42</c:v>
                </c:pt>
                <c:pt idx="466">
                  <c:v>42.46</c:v>
                </c:pt>
                <c:pt idx="467">
                  <c:v>42.5</c:v>
                </c:pt>
                <c:pt idx="468">
                  <c:v>42.53</c:v>
                </c:pt>
                <c:pt idx="469">
                  <c:v>42.57</c:v>
                </c:pt>
                <c:pt idx="470">
                  <c:v>42.61</c:v>
                </c:pt>
                <c:pt idx="471">
                  <c:v>42.65</c:v>
                </c:pt>
                <c:pt idx="472">
                  <c:v>42.68</c:v>
                </c:pt>
                <c:pt idx="473">
                  <c:v>42.72</c:v>
                </c:pt>
                <c:pt idx="474">
                  <c:v>42.76</c:v>
                </c:pt>
                <c:pt idx="475">
                  <c:v>42.79</c:v>
                </c:pt>
                <c:pt idx="476">
                  <c:v>42.83</c:v>
                </c:pt>
                <c:pt idx="477">
                  <c:v>42.86</c:v>
                </c:pt>
                <c:pt idx="478">
                  <c:v>42.9</c:v>
                </c:pt>
                <c:pt idx="479">
                  <c:v>42.94</c:v>
                </c:pt>
                <c:pt idx="480">
                  <c:v>42.97</c:v>
                </c:pt>
                <c:pt idx="481">
                  <c:v>43.01</c:v>
                </c:pt>
                <c:pt idx="482">
                  <c:v>43.04</c:v>
                </c:pt>
                <c:pt idx="483">
                  <c:v>43.08</c:v>
                </c:pt>
                <c:pt idx="484">
                  <c:v>43.11</c:v>
                </c:pt>
                <c:pt idx="485">
                  <c:v>43.15</c:v>
                </c:pt>
                <c:pt idx="486">
                  <c:v>43.18</c:v>
                </c:pt>
                <c:pt idx="487">
                  <c:v>43.22</c:v>
                </c:pt>
                <c:pt idx="488">
                  <c:v>43.25</c:v>
                </c:pt>
                <c:pt idx="489">
                  <c:v>43.28</c:v>
                </c:pt>
                <c:pt idx="490">
                  <c:v>43.32</c:v>
                </c:pt>
                <c:pt idx="491">
                  <c:v>43.35</c:v>
                </c:pt>
                <c:pt idx="492">
                  <c:v>43.39</c:v>
                </c:pt>
                <c:pt idx="493">
                  <c:v>43.42</c:v>
                </c:pt>
                <c:pt idx="494">
                  <c:v>43.45</c:v>
                </c:pt>
                <c:pt idx="495">
                  <c:v>43.49</c:v>
                </c:pt>
                <c:pt idx="496">
                  <c:v>43.52</c:v>
                </c:pt>
                <c:pt idx="497">
                  <c:v>43.550000000000004</c:v>
                </c:pt>
                <c:pt idx="498">
                  <c:v>43.59</c:v>
                </c:pt>
                <c:pt idx="499">
                  <c:v>43.62</c:v>
                </c:pt>
                <c:pt idx="500">
                  <c:v>43.65</c:v>
                </c:pt>
                <c:pt idx="501">
                  <c:v>43.69</c:v>
                </c:pt>
                <c:pt idx="502">
                  <c:v>43.72</c:v>
                </c:pt>
                <c:pt idx="503">
                  <c:v>43.75</c:v>
                </c:pt>
                <c:pt idx="504">
                  <c:v>43.78</c:v>
                </c:pt>
                <c:pt idx="505">
                  <c:v>43.82</c:v>
                </c:pt>
                <c:pt idx="506">
                  <c:v>43.85</c:v>
                </c:pt>
                <c:pt idx="507">
                  <c:v>43.88</c:v>
                </c:pt>
                <c:pt idx="508">
                  <c:v>43.910000000000004</c:v>
                </c:pt>
                <c:pt idx="509">
                  <c:v>43.94</c:v>
                </c:pt>
                <c:pt idx="510">
                  <c:v>43.97</c:v>
                </c:pt>
                <c:pt idx="511">
                  <c:v>44.01</c:v>
                </c:pt>
                <c:pt idx="512">
                  <c:v>44.04</c:v>
                </c:pt>
                <c:pt idx="513">
                  <c:v>44.07</c:v>
                </c:pt>
                <c:pt idx="514">
                  <c:v>44.1</c:v>
                </c:pt>
                <c:pt idx="515">
                  <c:v>44.13</c:v>
                </c:pt>
                <c:pt idx="516">
                  <c:v>44.160000000000004</c:v>
                </c:pt>
                <c:pt idx="517">
                  <c:v>44.19</c:v>
                </c:pt>
                <c:pt idx="518">
                  <c:v>44.22</c:v>
                </c:pt>
                <c:pt idx="519">
                  <c:v>44.25</c:v>
                </c:pt>
                <c:pt idx="520">
                  <c:v>44.28</c:v>
                </c:pt>
                <c:pt idx="521">
                  <c:v>44.31</c:v>
                </c:pt>
                <c:pt idx="522">
                  <c:v>44.34</c:v>
                </c:pt>
                <c:pt idx="523">
                  <c:v>44.37</c:v>
                </c:pt>
                <c:pt idx="524">
                  <c:v>44.4</c:v>
                </c:pt>
                <c:pt idx="525">
                  <c:v>44.43</c:v>
                </c:pt>
                <c:pt idx="526">
                  <c:v>44.46</c:v>
                </c:pt>
                <c:pt idx="527">
                  <c:v>44.49</c:v>
                </c:pt>
                <c:pt idx="528">
                  <c:v>44.52</c:v>
                </c:pt>
                <c:pt idx="529">
                  <c:v>44.550000000000004</c:v>
                </c:pt>
                <c:pt idx="530">
                  <c:v>44.58</c:v>
                </c:pt>
                <c:pt idx="531">
                  <c:v>44.61</c:v>
                </c:pt>
                <c:pt idx="532">
                  <c:v>44.64</c:v>
                </c:pt>
                <c:pt idx="533">
                  <c:v>44.67</c:v>
                </c:pt>
                <c:pt idx="534">
                  <c:v>44.7</c:v>
                </c:pt>
                <c:pt idx="535">
                  <c:v>44.72</c:v>
                </c:pt>
                <c:pt idx="536">
                  <c:v>44.75</c:v>
                </c:pt>
                <c:pt idx="537">
                  <c:v>44.78</c:v>
                </c:pt>
                <c:pt idx="538">
                  <c:v>44.81</c:v>
                </c:pt>
                <c:pt idx="539">
                  <c:v>44.84</c:v>
                </c:pt>
                <c:pt idx="540">
                  <c:v>44.87</c:v>
                </c:pt>
                <c:pt idx="541">
                  <c:v>44.89</c:v>
                </c:pt>
                <c:pt idx="542">
                  <c:v>44.92</c:v>
                </c:pt>
                <c:pt idx="543">
                  <c:v>44.95</c:v>
                </c:pt>
                <c:pt idx="544">
                  <c:v>44.980000000000004</c:v>
                </c:pt>
                <c:pt idx="545">
                  <c:v>45</c:v>
                </c:pt>
                <c:pt idx="546">
                  <c:v>45.03</c:v>
                </c:pt>
                <c:pt idx="547">
                  <c:v>45.06</c:v>
                </c:pt>
                <c:pt idx="548">
                  <c:v>45.09</c:v>
                </c:pt>
                <c:pt idx="549">
                  <c:v>45.11</c:v>
                </c:pt>
                <c:pt idx="550">
                  <c:v>45.14</c:v>
                </c:pt>
                <c:pt idx="551">
                  <c:v>45.17</c:v>
                </c:pt>
                <c:pt idx="552">
                  <c:v>45.19</c:v>
                </c:pt>
                <c:pt idx="553">
                  <c:v>45.22</c:v>
                </c:pt>
                <c:pt idx="554">
                  <c:v>45.25</c:v>
                </c:pt>
                <c:pt idx="555">
                  <c:v>45.28</c:v>
                </c:pt>
                <c:pt idx="556">
                  <c:v>45.300000000000004</c:v>
                </c:pt>
                <c:pt idx="557">
                  <c:v>45.33</c:v>
                </c:pt>
                <c:pt idx="558">
                  <c:v>45.35</c:v>
                </c:pt>
                <c:pt idx="559">
                  <c:v>45.38</c:v>
                </c:pt>
                <c:pt idx="560">
                  <c:v>45.410000000000004</c:v>
                </c:pt>
                <c:pt idx="561">
                  <c:v>45.43</c:v>
                </c:pt>
                <c:pt idx="562">
                  <c:v>45.46</c:v>
                </c:pt>
                <c:pt idx="563">
                  <c:v>45.480000000000004</c:v>
                </c:pt>
                <c:pt idx="564">
                  <c:v>45.51</c:v>
                </c:pt>
                <c:pt idx="565">
                  <c:v>45.54</c:v>
                </c:pt>
                <c:pt idx="566">
                  <c:v>45.56</c:v>
                </c:pt>
                <c:pt idx="567">
                  <c:v>45.59</c:v>
                </c:pt>
                <c:pt idx="568">
                  <c:v>45.61</c:v>
                </c:pt>
                <c:pt idx="569">
                  <c:v>45.64</c:v>
                </c:pt>
                <c:pt idx="570">
                  <c:v>45.660000000000004</c:v>
                </c:pt>
                <c:pt idx="571">
                  <c:v>45.69</c:v>
                </c:pt>
                <c:pt idx="572">
                  <c:v>45.71</c:v>
                </c:pt>
                <c:pt idx="573">
                  <c:v>45.74</c:v>
                </c:pt>
                <c:pt idx="574">
                  <c:v>45.76</c:v>
                </c:pt>
                <c:pt idx="575">
                  <c:v>45.79</c:v>
                </c:pt>
                <c:pt idx="576">
                  <c:v>45.81</c:v>
                </c:pt>
                <c:pt idx="577">
                  <c:v>45.84</c:v>
                </c:pt>
                <c:pt idx="578">
                  <c:v>45.86</c:v>
                </c:pt>
                <c:pt idx="579">
                  <c:v>45.89</c:v>
                </c:pt>
                <c:pt idx="580">
                  <c:v>45.910000000000004</c:v>
                </c:pt>
                <c:pt idx="581">
                  <c:v>45.94</c:v>
                </c:pt>
                <c:pt idx="582">
                  <c:v>45.96</c:v>
                </c:pt>
                <c:pt idx="583">
                  <c:v>45.980000000000004</c:v>
                </c:pt>
                <c:pt idx="584">
                  <c:v>46.01</c:v>
                </c:pt>
                <c:pt idx="585">
                  <c:v>46.03</c:v>
                </c:pt>
                <c:pt idx="586">
                  <c:v>46.050000000000004</c:v>
                </c:pt>
                <c:pt idx="587">
                  <c:v>46.08</c:v>
                </c:pt>
                <c:pt idx="588">
                  <c:v>46.1</c:v>
                </c:pt>
                <c:pt idx="589">
                  <c:v>46.13</c:v>
                </c:pt>
                <c:pt idx="590">
                  <c:v>46.15</c:v>
                </c:pt>
                <c:pt idx="591">
                  <c:v>46.17</c:v>
                </c:pt>
                <c:pt idx="592">
                  <c:v>46.2</c:v>
                </c:pt>
                <c:pt idx="593">
                  <c:v>46.22</c:v>
                </c:pt>
                <c:pt idx="594">
                  <c:v>46.24</c:v>
                </c:pt>
                <c:pt idx="595">
                  <c:v>46.27</c:v>
                </c:pt>
                <c:pt idx="596">
                  <c:v>46.29</c:v>
                </c:pt>
                <c:pt idx="597">
                  <c:v>46.31</c:v>
                </c:pt>
                <c:pt idx="598">
                  <c:v>46.34</c:v>
                </c:pt>
                <c:pt idx="599">
                  <c:v>46.36</c:v>
                </c:pt>
                <c:pt idx="600">
                  <c:v>46.38</c:v>
                </c:pt>
                <c:pt idx="601">
                  <c:v>46.4</c:v>
                </c:pt>
                <c:pt idx="602">
                  <c:v>46.43</c:v>
                </c:pt>
                <c:pt idx="603">
                  <c:v>46.45</c:v>
                </c:pt>
                <c:pt idx="604">
                  <c:v>46.47</c:v>
                </c:pt>
                <c:pt idx="605">
                  <c:v>46.49</c:v>
                </c:pt>
                <c:pt idx="606">
                  <c:v>46.52</c:v>
                </c:pt>
                <c:pt idx="607">
                  <c:v>46.54</c:v>
                </c:pt>
                <c:pt idx="608">
                  <c:v>46.56</c:v>
                </c:pt>
                <c:pt idx="609">
                  <c:v>46.58</c:v>
                </c:pt>
                <c:pt idx="610">
                  <c:v>46.6</c:v>
                </c:pt>
                <c:pt idx="611">
                  <c:v>46.63</c:v>
                </c:pt>
                <c:pt idx="612">
                  <c:v>46.65</c:v>
                </c:pt>
                <c:pt idx="613">
                  <c:v>46.67</c:v>
                </c:pt>
                <c:pt idx="614">
                  <c:v>46.69</c:v>
                </c:pt>
                <c:pt idx="615">
                  <c:v>46.71</c:v>
                </c:pt>
                <c:pt idx="616">
                  <c:v>46.730000000000004</c:v>
                </c:pt>
                <c:pt idx="617">
                  <c:v>46.76</c:v>
                </c:pt>
                <c:pt idx="618">
                  <c:v>46.78</c:v>
                </c:pt>
                <c:pt idx="619">
                  <c:v>46.800000000000004</c:v>
                </c:pt>
                <c:pt idx="620">
                  <c:v>46.82</c:v>
                </c:pt>
                <c:pt idx="621">
                  <c:v>46.84</c:v>
                </c:pt>
                <c:pt idx="622">
                  <c:v>46.86</c:v>
                </c:pt>
                <c:pt idx="623">
                  <c:v>46.88</c:v>
                </c:pt>
                <c:pt idx="624">
                  <c:v>46.910000000000004</c:v>
                </c:pt>
                <c:pt idx="625">
                  <c:v>46.93</c:v>
                </c:pt>
                <c:pt idx="626">
                  <c:v>46.95</c:v>
                </c:pt>
                <c:pt idx="627">
                  <c:v>46.97</c:v>
                </c:pt>
                <c:pt idx="628">
                  <c:v>46.99</c:v>
                </c:pt>
                <c:pt idx="629">
                  <c:v>47.01</c:v>
                </c:pt>
                <c:pt idx="630">
                  <c:v>47.03</c:v>
                </c:pt>
                <c:pt idx="631">
                  <c:v>47.050000000000004</c:v>
                </c:pt>
                <c:pt idx="632">
                  <c:v>47.07</c:v>
                </c:pt>
                <c:pt idx="633">
                  <c:v>47.09</c:v>
                </c:pt>
                <c:pt idx="634">
                  <c:v>47.11</c:v>
                </c:pt>
                <c:pt idx="635">
                  <c:v>47.13</c:v>
                </c:pt>
                <c:pt idx="636">
                  <c:v>47.15</c:v>
                </c:pt>
                <c:pt idx="637">
                  <c:v>47.17</c:v>
                </c:pt>
                <c:pt idx="638">
                  <c:v>47.19</c:v>
                </c:pt>
                <c:pt idx="639">
                  <c:v>47.21</c:v>
                </c:pt>
                <c:pt idx="640">
                  <c:v>47.230000000000004</c:v>
                </c:pt>
                <c:pt idx="641">
                  <c:v>47.25</c:v>
                </c:pt>
                <c:pt idx="642">
                  <c:v>47.27</c:v>
                </c:pt>
                <c:pt idx="643">
                  <c:v>47.29</c:v>
                </c:pt>
                <c:pt idx="644">
                  <c:v>47.31</c:v>
                </c:pt>
                <c:pt idx="645">
                  <c:v>47.33</c:v>
                </c:pt>
                <c:pt idx="646">
                  <c:v>47.35</c:v>
                </c:pt>
                <c:pt idx="647">
                  <c:v>47.37</c:v>
                </c:pt>
                <c:pt idx="648">
                  <c:v>47.39</c:v>
                </c:pt>
                <c:pt idx="649">
                  <c:v>47.410000000000004</c:v>
                </c:pt>
                <c:pt idx="650">
                  <c:v>47.43</c:v>
                </c:pt>
                <c:pt idx="651">
                  <c:v>47.45</c:v>
                </c:pt>
                <c:pt idx="652">
                  <c:v>47.47</c:v>
                </c:pt>
                <c:pt idx="653">
                  <c:v>47.49</c:v>
                </c:pt>
                <c:pt idx="654">
                  <c:v>47.51</c:v>
                </c:pt>
                <c:pt idx="655">
                  <c:v>47.53</c:v>
                </c:pt>
                <c:pt idx="656">
                  <c:v>47.550000000000004</c:v>
                </c:pt>
                <c:pt idx="657">
                  <c:v>47.56</c:v>
                </c:pt>
                <c:pt idx="658">
                  <c:v>47.58</c:v>
                </c:pt>
                <c:pt idx="659">
                  <c:v>47.6</c:v>
                </c:pt>
                <c:pt idx="660">
                  <c:v>47.62</c:v>
                </c:pt>
                <c:pt idx="661">
                  <c:v>47.64</c:v>
                </c:pt>
                <c:pt idx="662">
                  <c:v>47.660000000000004</c:v>
                </c:pt>
                <c:pt idx="663">
                  <c:v>47.68</c:v>
                </c:pt>
                <c:pt idx="664">
                  <c:v>47.7</c:v>
                </c:pt>
                <c:pt idx="665">
                  <c:v>47.71</c:v>
                </c:pt>
                <c:pt idx="666">
                  <c:v>47.730000000000004</c:v>
                </c:pt>
                <c:pt idx="667">
                  <c:v>47.75</c:v>
                </c:pt>
                <c:pt idx="668">
                  <c:v>47.77</c:v>
                </c:pt>
                <c:pt idx="669">
                  <c:v>47.79</c:v>
                </c:pt>
                <c:pt idx="670">
                  <c:v>47.81</c:v>
                </c:pt>
                <c:pt idx="671">
                  <c:v>47.82</c:v>
                </c:pt>
                <c:pt idx="672">
                  <c:v>47.84</c:v>
                </c:pt>
                <c:pt idx="673">
                  <c:v>47.86</c:v>
                </c:pt>
                <c:pt idx="674">
                  <c:v>47.88</c:v>
                </c:pt>
                <c:pt idx="675">
                  <c:v>47.9</c:v>
                </c:pt>
                <c:pt idx="676">
                  <c:v>47.910000000000004</c:v>
                </c:pt>
                <c:pt idx="677">
                  <c:v>47.93</c:v>
                </c:pt>
                <c:pt idx="678">
                  <c:v>47.95</c:v>
                </c:pt>
                <c:pt idx="679">
                  <c:v>47.97</c:v>
                </c:pt>
                <c:pt idx="680">
                  <c:v>47.99</c:v>
                </c:pt>
                <c:pt idx="681">
                  <c:v>48</c:v>
                </c:pt>
                <c:pt idx="682">
                  <c:v>48.02</c:v>
                </c:pt>
                <c:pt idx="683">
                  <c:v>48.04</c:v>
                </c:pt>
                <c:pt idx="684">
                  <c:v>48.06</c:v>
                </c:pt>
                <c:pt idx="685">
                  <c:v>48.07</c:v>
                </c:pt>
                <c:pt idx="686">
                  <c:v>48.09</c:v>
                </c:pt>
                <c:pt idx="687">
                  <c:v>48.11</c:v>
                </c:pt>
                <c:pt idx="688">
                  <c:v>48.13</c:v>
                </c:pt>
                <c:pt idx="689">
                  <c:v>48.14</c:v>
                </c:pt>
                <c:pt idx="690">
                  <c:v>48.160000000000004</c:v>
                </c:pt>
                <c:pt idx="691">
                  <c:v>48.18</c:v>
                </c:pt>
                <c:pt idx="692">
                  <c:v>48.19</c:v>
                </c:pt>
                <c:pt idx="693">
                  <c:v>48.21</c:v>
                </c:pt>
                <c:pt idx="694">
                  <c:v>48.230000000000004</c:v>
                </c:pt>
                <c:pt idx="695">
                  <c:v>48.25</c:v>
                </c:pt>
                <c:pt idx="696">
                  <c:v>48.26</c:v>
                </c:pt>
                <c:pt idx="697">
                  <c:v>48.28</c:v>
                </c:pt>
                <c:pt idx="698">
                  <c:v>48.300000000000004</c:v>
                </c:pt>
                <c:pt idx="699">
                  <c:v>48.31</c:v>
                </c:pt>
                <c:pt idx="700">
                  <c:v>48.33</c:v>
                </c:pt>
                <c:pt idx="701">
                  <c:v>48.35</c:v>
                </c:pt>
                <c:pt idx="702">
                  <c:v>48.36</c:v>
                </c:pt>
                <c:pt idx="703">
                  <c:v>48.38</c:v>
                </c:pt>
                <c:pt idx="704">
                  <c:v>48.4</c:v>
                </c:pt>
                <c:pt idx="705">
                  <c:v>48.410000000000004</c:v>
                </c:pt>
                <c:pt idx="706">
                  <c:v>48.43</c:v>
                </c:pt>
                <c:pt idx="707">
                  <c:v>48.45</c:v>
                </c:pt>
                <c:pt idx="708">
                  <c:v>48.46</c:v>
                </c:pt>
                <c:pt idx="709">
                  <c:v>48.480000000000004</c:v>
                </c:pt>
                <c:pt idx="710">
                  <c:v>48.49</c:v>
                </c:pt>
                <c:pt idx="711">
                  <c:v>48.51</c:v>
                </c:pt>
                <c:pt idx="712">
                  <c:v>48.53</c:v>
                </c:pt>
                <c:pt idx="713">
                  <c:v>48.54</c:v>
                </c:pt>
                <c:pt idx="714">
                  <c:v>48.56</c:v>
                </c:pt>
                <c:pt idx="715">
                  <c:v>48.57</c:v>
                </c:pt>
                <c:pt idx="716">
                  <c:v>48.59</c:v>
                </c:pt>
                <c:pt idx="717">
                  <c:v>48.61</c:v>
                </c:pt>
                <c:pt idx="718">
                  <c:v>48.620000000000005</c:v>
                </c:pt>
                <c:pt idx="719">
                  <c:v>48.64</c:v>
                </c:pt>
                <c:pt idx="720">
                  <c:v>48.65</c:v>
                </c:pt>
                <c:pt idx="721">
                  <c:v>48.67</c:v>
                </c:pt>
                <c:pt idx="722">
                  <c:v>48.69</c:v>
                </c:pt>
                <c:pt idx="723">
                  <c:v>48.7</c:v>
                </c:pt>
                <c:pt idx="724">
                  <c:v>48.72</c:v>
                </c:pt>
                <c:pt idx="725">
                  <c:v>48.730000000000004</c:v>
                </c:pt>
                <c:pt idx="726">
                  <c:v>48.75</c:v>
                </c:pt>
                <c:pt idx="727">
                  <c:v>48.76</c:v>
                </c:pt>
                <c:pt idx="728">
                  <c:v>48.78</c:v>
                </c:pt>
                <c:pt idx="729">
                  <c:v>48.79</c:v>
                </c:pt>
                <c:pt idx="730">
                  <c:v>48.81</c:v>
                </c:pt>
                <c:pt idx="731">
                  <c:v>48.83</c:v>
                </c:pt>
                <c:pt idx="732">
                  <c:v>48.84</c:v>
                </c:pt>
                <c:pt idx="733">
                  <c:v>48.86</c:v>
                </c:pt>
                <c:pt idx="734">
                  <c:v>48.870000000000005</c:v>
                </c:pt>
                <c:pt idx="735">
                  <c:v>48.89</c:v>
                </c:pt>
                <c:pt idx="736">
                  <c:v>48.9</c:v>
                </c:pt>
                <c:pt idx="737">
                  <c:v>48.92</c:v>
                </c:pt>
                <c:pt idx="738">
                  <c:v>48.93</c:v>
                </c:pt>
                <c:pt idx="739">
                  <c:v>48.95</c:v>
                </c:pt>
                <c:pt idx="740">
                  <c:v>48.96</c:v>
                </c:pt>
                <c:pt idx="741">
                  <c:v>48.980000000000004</c:v>
                </c:pt>
                <c:pt idx="742">
                  <c:v>48.99</c:v>
                </c:pt>
                <c:pt idx="743">
                  <c:v>49.01</c:v>
                </c:pt>
                <c:pt idx="744">
                  <c:v>49.02</c:v>
                </c:pt>
                <c:pt idx="745">
                  <c:v>49.04</c:v>
                </c:pt>
                <c:pt idx="746">
                  <c:v>49.050000000000004</c:v>
                </c:pt>
                <c:pt idx="747">
                  <c:v>49.06</c:v>
                </c:pt>
                <c:pt idx="748">
                  <c:v>49.08</c:v>
                </c:pt>
                <c:pt idx="749">
                  <c:v>49.09</c:v>
                </c:pt>
                <c:pt idx="750">
                  <c:v>49.11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63-4CC4-8CF8-AB91823E299E}"/>
            </c:ext>
          </c:extLst>
        </c:ser>
        <c:ser>
          <c:idx val="3"/>
          <c:order val="3"/>
          <c:tx>
            <c:strRef>
              <c:f>'[Veroaste tulotasoittain 2020 - VM  vero-osasto 21.10.2019_jukan muokkaus.xlsx]Data'!$E$3</c:f>
              <c:strCache>
                <c:ptCount val="1"/>
                <c:pt idx="0">
                  <c:v>ELÄKE - Kunnallisvero</c:v>
                </c:pt>
              </c:strCache>
            </c:strRef>
          </c:tx>
          <c:spPr>
            <a:ln w="38100">
              <a:solidFill>
                <a:srgbClr val="C0504D"/>
              </a:solidFill>
              <a:prstDash val="sysDash"/>
            </a:ln>
          </c:spPr>
          <c:marker>
            <c:symbol val="none"/>
          </c:marker>
          <c:cat>
            <c:strRef>
              <c:f>'[Veroaste tulotasoittain 2020 - VM  vero-osasto 21.10.2019_jukan muokkaus.xlsx]Data'!$A$4:$A$754</c:f>
              <c:strCache>
                <c:ptCount val="751"/>
                <c:pt idx="0">
                  <c:v>     0</c:v>
                </c:pt>
                <c:pt idx="1">
                  <c:v>   200</c:v>
                </c:pt>
                <c:pt idx="2">
                  <c:v>   400</c:v>
                </c:pt>
                <c:pt idx="3">
                  <c:v>   600</c:v>
                </c:pt>
                <c:pt idx="4">
                  <c:v>   800</c:v>
                </c:pt>
                <c:pt idx="5">
                  <c:v>  1000</c:v>
                </c:pt>
                <c:pt idx="6">
                  <c:v>  1200</c:v>
                </c:pt>
                <c:pt idx="7">
                  <c:v>  1400</c:v>
                </c:pt>
                <c:pt idx="8">
                  <c:v>  1600</c:v>
                </c:pt>
                <c:pt idx="9">
                  <c:v>  1800</c:v>
                </c:pt>
                <c:pt idx="10">
                  <c:v>  2000</c:v>
                </c:pt>
                <c:pt idx="11">
                  <c:v>  2200</c:v>
                </c:pt>
                <c:pt idx="12">
                  <c:v>  2400</c:v>
                </c:pt>
                <c:pt idx="13">
                  <c:v>  2600</c:v>
                </c:pt>
                <c:pt idx="14">
                  <c:v>  2800</c:v>
                </c:pt>
                <c:pt idx="15">
                  <c:v>  3000</c:v>
                </c:pt>
                <c:pt idx="16">
                  <c:v>  3200</c:v>
                </c:pt>
                <c:pt idx="17">
                  <c:v>  3400</c:v>
                </c:pt>
                <c:pt idx="18">
                  <c:v>  3600</c:v>
                </c:pt>
                <c:pt idx="19">
                  <c:v>  3800</c:v>
                </c:pt>
                <c:pt idx="20">
                  <c:v>  4000</c:v>
                </c:pt>
                <c:pt idx="21">
                  <c:v>  4200</c:v>
                </c:pt>
                <c:pt idx="22">
                  <c:v>  4400</c:v>
                </c:pt>
                <c:pt idx="23">
                  <c:v>  4600</c:v>
                </c:pt>
                <c:pt idx="24">
                  <c:v>  4800</c:v>
                </c:pt>
                <c:pt idx="25">
                  <c:v>  5000</c:v>
                </c:pt>
                <c:pt idx="26">
                  <c:v>  5200</c:v>
                </c:pt>
                <c:pt idx="27">
                  <c:v>  5400</c:v>
                </c:pt>
                <c:pt idx="28">
                  <c:v>  5600</c:v>
                </c:pt>
                <c:pt idx="29">
                  <c:v>  5800</c:v>
                </c:pt>
                <c:pt idx="30">
                  <c:v>  6000</c:v>
                </c:pt>
                <c:pt idx="31">
                  <c:v>  6200</c:v>
                </c:pt>
                <c:pt idx="32">
                  <c:v>  6400</c:v>
                </c:pt>
                <c:pt idx="33">
                  <c:v>  6600</c:v>
                </c:pt>
                <c:pt idx="34">
                  <c:v>  6800</c:v>
                </c:pt>
                <c:pt idx="35">
                  <c:v>  7000</c:v>
                </c:pt>
                <c:pt idx="36">
                  <c:v>  7200</c:v>
                </c:pt>
                <c:pt idx="37">
                  <c:v>  7400</c:v>
                </c:pt>
                <c:pt idx="38">
                  <c:v>  7600</c:v>
                </c:pt>
                <c:pt idx="39">
                  <c:v>  7800</c:v>
                </c:pt>
                <c:pt idx="40">
                  <c:v>  8000</c:v>
                </c:pt>
                <c:pt idx="41">
                  <c:v>  8200</c:v>
                </c:pt>
                <c:pt idx="42">
                  <c:v>  8400</c:v>
                </c:pt>
                <c:pt idx="43">
                  <c:v>  8600</c:v>
                </c:pt>
                <c:pt idx="44">
                  <c:v>  8800</c:v>
                </c:pt>
                <c:pt idx="45">
                  <c:v>  9000</c:v>
                </c:pt>
                <c:pt idx="46">
                  <c:v>  9200</c:v>
                </c:pt>
                <c:pt idx="47">
                  <c:v>  9400</c:v>
                </c:pt>
                <c:pt idx="48">
                  <c:v>  9600</c:v>
                </c:pt>
                <c:pt idx="49">
                  <c:v>  9800</c:v>
                </c:pt>
                <c:pt idx="50">
                  <c:v> 10000</c:v>
                </c:pt>
                <c:pt idx="51">
                  <c:v> 10200</c:v>
                </c:pt>
                <c:pt idx="52">
                  <c:v> 10400</c:v>
                </c:pt>
                <c:pt idx="53">
                  <c:v> 10600</c:v>
                </c:pt>
                <c:pt idx="54">
                  <c:v> 10800</c:v>
                </c:pt>
                <c:pt idx="55">
                  <c:v> 11000</c:v>
                </c:pt>
                <c:pt idx="56">
                  <c:v> 11200</c:v>
                </c:pt>
                <c:pt idx="57">
                  <c:v> 11400</c:v>
                </c:pt>
                <c:pt idx="58">
                  <c:v> 11600</c:v>
                </c:pt>
                <c:pt idx="59">
                  <c:v> 11800</c:v>
                </c:pt>
                <c:pt idx="60">
                  <c:v> 12000</c:v>
                </c:pt>
                <c:pt idx="61">
                  <c:v> 12200</c:v>
                </c:pt>
                <c:pt idx="62">
                  <c:v> 12400</c:v>
                </c:pt>
                <c:pt idx="63">
                  <c:v> 12600</c:v>
                </c:pt>
                <c:pt idx="64">
                  <c:v> 12800</c:v>
                </c:pt>
                <c:pt idx="65">
                  <c:v> 13000</c:v>
                </c:pt>
                <c:pt idx="66">
                  <c:v> 13200</c:v>
                </c:pt>
                <c:pt idx="67">
                  <c:v> 13400</c:v>
                </c:pt>
                <c:pt idx="68">
                  <c:v> 13600</c:v>
                </c:pt>
                <c:pt idx="69">
                  <c:v> 13800</c:v>
                </c:pt>
                <c:pt idx="70">
                  <c:v> 14000</c:v>
                </c:pt>
                <c:pt idx="71">
                  <c:v> 14200</c:v>
                </c:pt>
                <c:pt idx="72">
                  <c:v> 14400</c:v>
                </c:pt>
                <c:pt idx="73">
                  <c:v> 14600</c:v>
                </c:pt>
                <c:pt idx="74">
                  <c:v> 14800</c:v>
                </c:pt>
                <c:pt idx="75">
                  <c:v> 15000</c:v>
                </c:pt>
                <c:pt idx="76">
                  <c:v> 15200</c:v>
                </c:pt>
                <c:pt idx="77">
                  <c:v> 15400</c:v>
                </c:pt>
                <c:pt idx="78">
                  <c:v> 15600</c:v>
                </c:pt>
                <c:pt idx="79">
                  <c:v> 15800</c:v>
                </c:pt>
                <c:pt idx="80">
                  <c:v> 16000</c:v>
                </c:pt>
                <c:pt idx="81">
                  <c:v> 16200</c:v>
                </c:pt>
                <c:pt idx="82">
                  <c:v> 16400</c:v>
                </c:pt>
                <c:pt idx="83">
                  <c:v> 16600</c:v>
                </c:pt>
                <c:pt idx="84">
                  <c:v> 16800</c:v>
                </c:pt>
                <c:pt idx="85">
                  <c:v> 17000</c:v>
                </c:pt>
                <c:pt idx="86">
                  <c:v> 17200</c:v>
                </c:pt>
                <c:pt idx="87">
                  <c:v> 17400</c:v>
                </c:pt>
                <c:pt idx="88">
                  <c:v> 17600</c:v>
                </c:pt>
                <c:pt idx="89">
                  <c:v> 17800</c:v>
                </c:pt>
                <c:pt idx="90">
                  <c:v> 18000</c:v>
                </c:pt>
                <c:pt idx="91">
                  <c:v> 18200</c:v>
                </c:pt>
                <c:pt idx="92">
                  <c:v> 18400</c:v>
                </c:pt>
                <c:pt idx="93">
                  <c:v> 18600</c:v>
                </c:pt>
                <c:pt idx="94">
                  <c:v> 18800</c:v>
                </c:pt>
                <c:pt idx="95">
                  <c:v> 19000</c:v>
                </c:pt>
                <c:pt idx="96">
                  <c:v> 19200</c:v>
                </c:pt>
                <c:pt idx="97">
                  <c:v> 19400</c:v>
                </c:pt>
                <c:pt idx="98">
                  <c:v> 19600</c:v>
                </c:pt>
                <c:pt idx="99">
                  <c:v> 19800</c:v>
                </c:pt>
                <c:pt idx="100">
                  <c:v> 20000</c:v>
                </c:pt>
                <c:pt idx="101">
                  <c:v> 20200</c:v>
                </c:pt>
                <c:pt idx="102">
                  <c:v> 20400</c:v>
                </c:pt>
                <c:pt idx="103">
                  <c:v> 20600</c:v>
                </c:pt>
                <c:pt idx="104">
                  <c:v> 20800</c:v>
                </c:pt>
                <c:pt idx="105">
                  <c:v> 21000</c:v>
                </c:pt>
                <c:pt idx="106">
                  <c:v> 21200</c:v>
                </c:pt>
                <c:pt idx="107">
                  <c:v> 21400</c:v>
                </c:pt>
                <c:pt idx="108">
                  <c:v> 21600</c:v>
                </c:pt>
                <c:pt idx="109">
                  <c:v> 21800</c:v>
                </c:pt>
                <c:pt idx="110">
                  <c:v> 22000</c:v>
                </c:pt>
                <c:pt idx="111">
                  <c:v> 22200</c:v>
                </c:pt>
                <c:pt idx="112">
                  <c:v> 22400</c:v>
                </c:pt>
                <c:pt idx="113">
                  <c:v> 22600</c:v>
                </c:pt>
                <c:pt idx="114">
                  <c:v> 22800</c:v>
                </c:pt>
                <c:pt idx="115">
                  <c:v> 23000</c:v>
                </c:pt>
                <c:pt idx="116">
                  <c:v> 23200</c:v>
                </c:pt>
                <c:pt idx="117">
                  <c:v> 23400</c:v>
                </c:pt>
                <c:pt idx="118">
                  <c:v> 23600</c:v>
                </c:pt>
                <c:pt idx="119">
                  <c:v> 23800</c:v>
                </c:pt>
                <c:pt idx="120">
                  <c:v> 24000</c:v>
                </c:pt>
                <c:pt idx="121">
                  <c:v> 24200</c:v>
                </c:pt>
                <c:pt idx="122">
                  <c:v> 24400</c:v>
                </c:pt>
                <c:pt idx="123">
                  <c:v> 24600</c:v>
                </c:pt>
                <c:pt idx="124">
                  <c:v> 24800</c:v>
                </c:pt>
                <c:pt idx="125">
                  <c:v> 25000</c:v>
                </c:pt>
                <c:pt idx="126">
                  <c:v> 25200</c:v>
                </c:pt>
                <c:pt idx="127">
                  <c:v> 25400</c:v>
                </c:pt>
                <c:pt idx="128">
                  <c:v> 25600</c:v>
                </c:pt>
                <c:pt idx="129">
                  <c:v> 25800</c:v>
                </c:pt>
                <c:pt idx="130">
                  <c:v> 26000</c:v>
                </c:pt>
                <c:pt idx="131">
                  <c:v> 26200</c:v>
                </c:pt>
                <c:pt idx="132">
                  <c:v> 26400</c:v>
                </c:pt>
                <c:pt idx="133">
                  <c:v> 26600</c:v>
                </c:pt>
                <c:pt idx="134">
                  <c:v> 26800</c:v>
                </c:pt>
                <c:pt idx="135">
                  <c:v> 27000</c:v>
                </c:pt>
                <c:pt idx="136">
                  <c:v> 27200</c:v>
                </c:pt>
                <c:pt idx="137">
                  <c:v> 27400</c:v>
                </c:pt>
                <c:pt idx="138">
                  <c:v> 27600</c:v>
                </c:pt>
                <c:pt idx="139">
                  <c:v> 27800</c:v>
                </c:pt>
                <c:pt idx="140">
                  <c:v> 28000</c:v>
                </c:pt>
                <c:pt idx="141">
                  <c:v> 28200</c:v>
                </c:pt>
                <c:pt idx="142">
                  <c:v> 28400</c:v>
                </c:pt>
                <c:pt idx="143">
                  <c:v> 28600</c:v>
                </c:pt>
                <c:pt idx="144">
                  <c:v> 28800</c:v>
                </c:pt>
                <c:pt idx="145">
                  <c:v> 29000</c:v>
                </c:pt>
                <c:pt idx="146">
                  <c:v> 29200</c:v>
                </c:pt>
                <c:pt idx="147">
                  <c:v> 29400</c:v>
                </c:pt>
                <c:pt idx="148">
                  <c:v> 29600</c:v>
                </c:pt>
                <c:pt idx="149">
                  <c:v> 29800</c:v>
                </c:pt>
                <c:pt idx="150">
                  <c:v> 30000</c:v>
                </c:pt>
                <c:pt idx="151">
                  <c:v> 30200</c:v>
                </c:pt>
                <c:pt idx="152">
                  <c:v> 30400</c:v>
                </c:pt>
                <c:pt idx="153">
                  <c:v> 30600</c:v>
                </c:pt>
                <c:pt idx="154">
                  <c:v> 30800</c:v>
                </c:pt>
                <c:pt idx="155">
                  <c:v> 31000</c:v>
                </c:pt>
                <c:pt idx="156">
                  <c:v> 31200</c:v>
                </c:pt>
                <c:pt idx="157">
                  <c:v> 31400</c:v>
                </c:pt>
                <c:pt idx="158">
                  <c:v> 31600</c:v>
                </c:pt>
                <c:pt idx="159">
                  <c:v> 31800</c:v>
                </c:pt>
                <c:pt idx="160">
                  <c:v> 32000</c:v>
                </c:pt>
                <c:pt idx="161">
                  <c:v> 32200</c:v>
                </c:pt>
                <c:pt idx="162">
                  <c:v> 32400</c:v>
                </c:pt>
                <c:pt idx="163">
                  <c:v> 32600</c:v>
                </c:pt>
                <c:pt idx="164">
                  <c:v> 32800</c:v>
                </c:pt>
                <c:pt idx="165">
                  <c:v> 33000</c:v>
                </c:pt>
                <c:pt idx="166">
                  <c:v> 33200</c:v>
                </c:pt>
                <c:pt idx="167">
                  <c:v> 33400</c:v>
                </c:pt>
                <c:pt idx="168">
                  <c:v> 33600</c:v>
                </c:pt>
                <c:pt idx="169">
                  <c:v> 33800</c:v>
                </c:pt>
                <c:pt idx="170">
                  <c:v> 34000</c:v>
                </c:pt>
                <c:pt idx="171">
                  <c:v> 34200</c:v>
                </c:pt>
                <c:pt idx="172">
                  <c:v> 34400</c:v>
                </c:pt>
                <c:pt idx="173">
                  <c:v> 34600</c:v>
                </c:pt>
                <c:pt idx="174">
                  <c:v> 34800</c:v>
                </c:pt>
                <c:pt idx="175">
                  <c:v> 35000</c:v>
                </c:pt>
                <c:pt idx="176">
                  <c:v> 35200</c:v>
                </c:pt>
                <c:pt idx="177">
                  <c:v> 35400</c:v>
                </c:pt>
                <c:pt idx="178">
                  <c:v> 35600</c:v>
                </c:pt>
                <c:pt idx="179">
                  <c:v> 35800</c:v>
                </c:pt>
                <c:pt idx="180">
                  <c:v> 36000</c:v>
                </c:pt>
                <c:pt idx="181">
                  <c:v> 36200</c:v>
                </c:pt>
                <c:pt idx="182">
                  <c:v> 36400</c:v>
                </c:pt>
                <c:pt idx="183">
                  <c:v> 36600</c:v>
                </c:pt>
                <c:pt idx="184">
                  <c:v> 36800</c:v>
                </c:pt>
                <c:pt idx="185">
                  <c:v> 37000</c:v>
                </c:pt>
                <c:pt idx="186">
                  <c:v> 37200</c:v>
                </c:pt>
                <c:pt idx="187">
                  <c:v> 37400</c:v>
                </c:pt>
                <c:pt idx="188">
                  <c:v> 37600</c:v>
                </c:pt>
                <c:pt idx="189">
                  <c:v> 37800</c:v>
                </c:pt>
                <c:pt idx="190">
                  <c:v> 38000</c:v>
                </c:pt>
                <c:pt idx="191">
                  <c:v> 38200</c:v>
                </c:pt>
                <c:pt idx="192">
                  <c:v> 38400</c:v>
                </c:pt>
                <c:pt idx="193">
                  <c:v> 38600</c:v>
                </c:pt>
                <c:pt idx="194">
                  <c:v> 38800</c:v>
                </c:pt>
                <c:pt idx="195">
                  <c:v> 39000</c:v>
                </c:pt>
                <c:pt idx="196">
                  <c:v> 39200</c:v>
                </c:pt>
                <c:pt idx="197">
                  <c:v> 39400</c:v>
                </c:pt>
                <c:pt idx="198">
                  <c:v> 39600</c:v>
                </c:pt>
                <c:pt idx="199">
                  <c:v> 39800</c:v>
                </c:pt>
                <c:pt idx="200">
                  <c:v> 40000</c:v>
                </c:pt>
                <c:pt idx="201">
                  <c:v> 40200</c:v>
                </c:pt>
                <c:pt idx="202">
                  <c:v> 40400</c:v>
                </c:pt>
                <c:pt idx="203">
                  <c:v> 40600</c:v>
                </c:pt>
                <c:pt idx="204">
                  <c:v> 40800</c:v>
                </c:pt>
                <c:pt idx="205">
                  <c:v> 41000</c:v>
                </c:pt>
                <c:pt idx="206">
                  <c:v> 41200</c:v>
                </c:pt>
                <c:pt idx="207">
                  <c:v> 41400</c:v>
                </c:pt>
                <c:pt idx="208">
                  <c:v> 41600</c:v>
                </c:pt>
                <c:pt idx="209">
                  <c:v> 41800</c:v>
                </c:pt>
                <c:pt idx="210">
                  <c:v> 42000</c:v>
                </c:pt>
                <c:pt idx="211">
                  <c:v> 42200</c:v>
                </c:pt>
                <c:pt idx="212">
                  <c:v> 42400</c:v>
                </c:pt>
                <c:pt idx="213">
                  <c:v> 42600</c:v>
                </c:pt>
                <c:pt idx="214">
                  <c:v> 42800</c:v>
                </c:pt>
                <c:pt idx="215">
                  <c:v> 43000</c:v>
                </c:pt>
                <c:pt idx="216">
                  <c:v> 43200</c:v>
                </c:pt>
                <c:pt idx="217">
                  <c:v> 43400</c:v>
                </c:pt>
                <c:pt idx="218">
                  <c:v> 43600</c:v>
                </c:pt>
                <c:pt idx="219">
                  <c:v> 43800</c:v>
                </c:pt>
                <c:pt idx="220">
                  <c:v> 44000</c:v>
                </c:pt>
                <c:pt idx="221">
                  <c:v> 44200</c:v>
                </c:pt>
                <c:pt idx="222">
                  <c:v> 44400</c:v>
                </c:pt>
                <c:pt idx="223">
                  <c:v> 44600</c:v>
                </c:pt>
                <c:pt idx="224">
                  <c:v> 44800</c:v>
                </c:pt>
                <c:pt idx="225">
                  <c:v> 45000</c:v>
                </c:pt>
                <c:pt idx="226">
                  <c:v> 45200</c:v>
                </c:pt>
                <c:pt idx="227">
                  <c:v> 45400</c:v>
                </c:pt>
                <c:pt idx="228">
                  <c:v> 45600</c:v>
                </c:pt>
                <c:pt idx="229">
                  <c:v> 45800</c:v>
                </c:pt>
                <c:pt idx="230">
                  <c:v> 46000</c:v>
                </c:pt>
                <c:pt idx="231">
                  <c:v> 46200</c:v>
                </c:pt>
                <c:pt idx="232">
                  <c:v> 46400</c:v>
                </c:pt>
                <c:pt idx="233">
                  <c:v> 46600</c:v>
                </c:pt>
                <c:pt idx="234">
                  <c:v> 46800</c:v>
                </c:pt>
                <c:pt idx="235">
                  <c:v> 47000</c:v>
                </c:pt>
                <c:pt idx="236">
                  <c:v> 47200</c:v>
                </c:pt>
                <c:pt idx="237">
                  <c:v> 47400</c:v>
                </c:pt>
                <c:pt idx="238">
                  <c:v> 47600</c:v>
                </c:pt>
                <c:pt idx="239">
                  <c:v> 47800</c:v>
                </c:pt>
                <c:pt idx="240">
                  <c:v> 48000</c:v>
                </c:pt>
                <c:pt idx="241">
                  <c:v> 48200</c:v>
                </c:pt>
                <c:pt idx="242">
                  <c:v> 48400</c:v>
                </c:pt>
                <c:pt idx="243">
                  <c:v> 48600</c:v>
                </c:pt>
                <c:pt idx="244">
                  <c:v> 48800</c:v>
                </c:pt>
                <c:pt idx="245">
                  <c:v> 49000</c:v>
                </c:pt>
                <c:pt idx="246">
                  <c:v> 49200</c:v>
                </c:pt>
                <c:pt idx="247">
                  <c:v> 49400</c:v>
                </c:pt>
                <c:pt idx="248">
                  <c:v> 49600</c:v>
                </c:pt>
                <c:pt idx="249">
                  <c:v> 49800</c:v>
                </c:pt>
                <c:pt idx="250">
                  <c:v> 50000</c:v>
                </c:pt>
                <c:pt idx="251">
                  <c:v> 50200</c:v>
                </c:pt>
                <c:pt idx="252">
                  <c:v> 50400</c:v>
                </c:pt>
                <c:pt idx="253">
                  <c:v> 50600</c:v>
                </c:pt>
                <c:pt idx="254">
                  <c:v> 50800</c:v>
                </c:pt>
                <c:pt idx="255">
                  <c:v> 51000</c:v>
                </c:pt>
                <c:pt idx="256">
                  <c:v> 51200</c:v>
                </c:pt>
                <c:pt idx="257">
                  <c:v> 51400</c:v>
                </c:pt>
                <c:pt idx="258">
                  <c:v> 51600</c:v>
                </c:pt>
                <c:pt idx="259">
                  <c:v> 51800</c:v>
                </c:pt>
                <c:pt idx="260">
                  <c:v> 52000</c:v>
                </c:pt>
                <c:pt idx="261">
                  <c:v> 52200</c:v>
                </c:pt>
                <c:pt idx="262">
                  <c:v> 52400</c:v>
                </c:pt>
                <c:pt idx="263">
                  <c:v> 52600</c:v>
                </c:pt>
                <c:pt idx="264">
                  <c:v> 52800</c:v>
                </c:pt>
                <c:pt idx="265">
                  <c:v> 53000</c:v>
                </c:pt>
                <c:pt idx="266">
                  <c:v> 53200</c:v>
                </c:pt>
                <c:pt idx="267">
                  <c:v> 53400</c:v>
                </c:pt>
                <c:pt idx="268">
                  <c:v> 53600</c:v>
                </c:pt>
                <c:pt idx="269">
                  <c:v> 53800</c:v>
                </c:pt>
                <c:pt idx="270">
                  <c:v> 54000</c:v>
                </c:pt>
                <c:pt idx="271">
                  <c:v> 54200</c:v>
                </c:pt>
                <c:pt idx="272">
                  <c:v> 54400</c:v>
                </c:pt>
                <c:pt idx="273">
                  <c:v> 54600</c:v>
                </c:pt>
                <c:pt idx="274">
                  <c:v> 54800</c:v>
                </c:pt>
                <c:pt idx="275">
                  <c:v> 55000</c:v>
                </c:pt>
                <c:pt idx="276">
                  <c:v> 55200</c:v>
                </c:pt>
                <c:pt idx="277">
                  <c:v> 55400</c:v>
                </c:pt>
                <c:pt idx="278">
                  <c:v> 55600</c:v>
                </c:pt>
                <c:pt idx="279">
                  <c:v> 55800</c:v>
                </c:pt>
                <c:pt idx="280">
                  <c:v> 56000</c:v>
                </c:pt>
                <c:pt idx="281">
                  <c:v> 56200</c:v>
                </c:pt>
                <c:pt idx="282">
                  <c:v> 56400</c:v>
                </c:pt>
                <c:pt idx="283">
                  <c:v> 56600</c:v>
                </c:pt>
                <c:pt idx="284">
                  <c:v> 56800</c:v>
                </c:pt>
                <c:pt idx="285">
                  <c:v> 57000</c:v>
                </c:pt>
                <c:pt idx="286">
                  <c:v> 57200</c:v>
                </c:pt>
                <c:pt idx="287">
                  <c:v> 57400</c:v>
                </c:pt>
                <c:pt idx="288">
                  <c:v> 57600</c:v>
                </c:pt>
                <c:pt idx="289">
                  <c:v> 57800</c:v>
                </c:pt>
                <c:pt idx="290">
                  <c:v> 58000</c:v>
                </c:pt>
                <c:pt idx="291">
                  <c:v> 58200</c:v>
                </c:pt>
                <c:pt idx="292">
                  <c:v> 58400</c:v>
                </c:pt>
                <c:pt idx="293">
                  <c:v> 58600</c:v>
                </c:pt>
                <c:pt idx="294">
                  <c:v> 58800</c:v>
                </c:pt>
                <c:pt idx="295">
                  <c:v> 59000</c:v>
                </c:pt>
                <c:pt idx="296">
                  <c:v> 59200</c:v>
                </c:pt>
                <c:pt idx="297">
                  <c:v> 59400</c:v>
                </c:pt>
                <c:pt idx="298">
                  <c:v> 59600</c:v>
                </c:pt>
                <c:pt idx="299">
                  <c:v> 59800</c:v>
                </c:pt>
                <c:pt idx="300">
                  <c:v> 60000</c:v>
                </c:pt>
                <c:pt idx="301">
                  <c:v> 60200</c:v>
                </c:pt>
                <c:pt idx="302">
                  <c:v> 60400</c:v>
                </c:pt>
                <c:pt idx="303">
                  <c:v> 60600</c:v>
                </c:pt>
                <c:pt idx="304">
                  <c:v> 60800</c:v>
                </c:pt>
                <c:pt idx="305">
                  <c:v> 61000</c:v>
                </c:pt>
                <c:pt idx="306">
                  <c:v> 61200</c:v>
                </c:pt>
                <c:pt idx="307">
                  <c:v> 61400</c:v>
                </c:pt>
                <c:pt idx="308">
                  <c:v> 61600</c:v>
                </c:pt>
                <c:pt idx="309">
                  <c:v> 61800</c:v>
                </c:pt>
                <c:pt idx="310">
                  <c:v> 62000</c:v>
                </c:pt>
                <c:pt idx="311">
                  <c:v> 62200</c:v>
                </c:pt>
                <c:pt idx="312">
                  <c:v> 62400</c:v>
                </c:pt>
                <c:pt idx="313">
                  <c:v> 62600</c:v>
                </c:pt>
                <c:pt idx="314">
                  <c:v> 62800</c:v>
                </c:pt>
                <c:pt idx="315">
                  <c:v> 63000</c:v>
                </c:pt>
                <c:pt idx="316">
                  <c:v> 63200</c:v>
                </c:pt>
                <c:pt idx="317">
                  <c:v> 63400</c:v>
                </c:pt>
                <c:pt idx="318">
                  <c:v> 63600</c:v>
                </c:pt>
                <c:pt idx="319">
                  <c:v> 63800</c:v>
                </c:pt>
                <c:pt idx="320">
                  <c:v> 64000</c:v>
                </c:pt>
                <c:pt idx="321">
                  <c:v> 64200</c:v>
                </c:pt>
                <c:pt idx="322">
                  <c:v> 64400</c:v>
                </c:pt>
                <c:pt idx="323">
                  <c:v> 64600</c:v>
                </c:pt>
                <c:pt idx="324">
                  <c:v> 64800</c:v>
                </c:pt>
                <c:pt idx="325">
                  <c:v> 65000</c:v>
                </c:pt>
                <c:pt idx="326">
                  <c:v> 65200</c:v>
                </c:pt>
                <c:pt idx="327">
                  <c:v> 65400</c:v>
                </c:pt>
                <c:pt idx="328">
                  <c:v> 65600</c:v>
                </c:pt>
                <c:pt idx="329">
                  <c:v> 65800</c:v>
                </c:pt>
                <c:pt idx="330">
                  <c:v> 66000</c:v>
                </c:pt>
                <c:pt idx="331">
                  <c:v> 66200</c:v>
                </c:pt>
                <c:pt idx="332">
                  <c:v> 66400</c:v>
                </c:pt>
                <c:pt idx="333">
                  <c:v> 66600</c:v>
                </c:pt>
                <c:pt idx="334">
                  <c:v> 66800</c:v>
                </c:pt>
                <c:pt idx="335">
                  <c:v> 67000</c:v>
                </c:pt>
                <c:pt idx="336">
                  <c:v> 67200</c:v>
                </c:pt>
                <c:pt idx="337">
                  <c:v> 67400</c:v>
                </c:pt>
                <c:pt idx="338">
                  <c:v> 67600</c:v>
                </c:pt>
                <c:pt idx="339">
                  <c:v> 67800</c:v>
                </c:pt>
                <c:pt idx="340">
                  <c:v> 68000</c:v>
                </c:pt>
                <c:pt idx="341">
                  <c:v> 68200</c:v>
                </c:pt>
                <c:pt idx="342">
                  <c:v> 68400</c:v>
                </c:pt>
                <c:pt idx="343">
                  <c:v> 68600</c:v>
                </c:pt>
                <c:pt idx="344">
                  <c:v> 68800</c:v>
                </c:pt>
                <c:pt idx="345">
                  <c:v> 69000</c:v>
                </c:pt>
                <c:pt idx="346">
                  <c:v> 69200</c:v>
                </c:pt>
                <c:pt idx="347">
                  <c:v> 69400</c:v>
                </c:pt>
                <c:pt idx="348">
                  <c:v> 69600</c:v>
                </c:pt>
                <c:pt idx="349">
                  <c:v> 69800</c:v>
                </c:pt>
                <c:pt idx="350">
                  <c:v> 70000</c:v>
                </c:pt>
                <c:pt idx="351">
                  <c:v> 70200</c:v>
                </c:pt>
                <c:pt idx="352">
                  <c:v> 70400</c:v>
                </c:pt>
                <c:pt idx="353">
                  <c:v> 70600</c:v>
                </c:pt>
                <c:pt idx="354">
                  <c:v> 70800</c:v>
                </c:pt>
                <c:pt idx="355">
                  <c:v> 71000</c:v>
                </c:pt>
                <c:pt idx="356">
                  <c:v> 71200</c:v>
                </c:pt>
                <c:pt idx="357">
                  <c:v> 71400</c:v>
                </c:pt>
                <c:pt idx="358">
                  <c:v> 71600</c:v>
                </c:pt>
                <c:pt idx="359">
                  <c:v> 71800</c:v>
                </c:pt>
                <c:pt idx="360">
                  <c:v> 72000</c:v>
                </c:pt>
                <c:pt idx="361">
                  <c:v> 72200</c:v>
                </c:pt>
                <c:pt idx="362">
                  <c:v> 72400</c:v>
                </c:pt>
                <c:pt idx="363">
                  <c:v> 72600</c:v>
                </c:pt>
                <c:pt idx="364">
                  <c:v> 72800</c:v>
                </c:pt>
                <c:pt idx="365">
                  <c:v> 73000</c:v>
                </c:pt>
                <c:pt idx="366">
                  <c:v> 73200</c:v>
                </c:pt>
                <c:pt idx="367">
                  <c:v> 73400</c:v>
                </c:pt>
                <c:pt idx="368">
                  <c:v> 73600</c:v>
                </c:pt>
                <c:pt idx="369">
                  <c:v> 73800</c:v>
                </c:pt>
                <c:pt idx="370">
                  <c:v> 74000</c:v>
                </c:pt>
                <c:pt idx="371">
                  <c:v> 74200</c:v>
                </c:pt>
                <c:pt idx="372">
                  <c:v> 74400</c:v>
                </c:pt>
                <c:pt idx="373">
                  <c:v> 74600</c:v>
                </c:pt>
                <c:pt idx="374">
                  <c:v> 74800</c:v>
                </c:pt>
                <c:pt idx="375">
                  <c:v> 75000</c:v>
                </c:pt>
                <c:pt idx="376">
                  <c:v> 75200</c:v>
                </c:pt>
                <c:pt idx="377">
                  <c:v> 75400</c:v>
                </c:pt>
                <c:pt idx="378">
                  <c:v> 75600</c:v>
                </c:pt>
                <c:pt idx="379">
                  <c:v> 75800</c:v>
                </c:pt>
                <c:pt idx="380">
                  <c:v> 76000</c:v>
                </c:pt>
                <c:pt idx="381">
                  <c:v> 76200</c:v>
                </c:pt>
                <c:pt idx="382">
                  <c:v> 76400</c:v>
                </c:pt>
                <c:pt idx="383">
                  <c:v> 76600</c:v>
                </c:pt>
                <c:pt idx="384">
                  <c:v> 76800</c:v>
                </c:pt>
                <c:pt idx="385">
                  <c:v> 77000</c:v>
                </c:pt>
                <c:pt idx="386">
                  <c:v> 77200</c:v>
                </c:pt>
                <c:pt idx="387">
                  <c:v> 77400</c:v>
                </c:pt>
                <c:pt idx="388">
                  <c:v> 77600</c:v>
                </c:pt>
                <c:pt idx="389">
                  <c:v> 77800</c:v>
                </c:pt>
                <c:pt idx="390">
                  <c:v> 78000</c:v>
                </c:pt>
                <c:pt idx="391">
                  <c:v> 78200</c:v>
                </c:pt>
                <c:pt idx="392">
                  <c:v> 78400</c:v>
                </c:pt>
                <c:pt idx="393">
                  <c:v> 78600</c:v>
                </c:pt>
                <c:pt idx="394">
                  <c:v> 78800</c:v>
                </c:pt>
                <c:pt idx="395">
                  <c:v> 79000</c:v>
                </c:pt>
                <c:pt idx="396">
                  <c:v> 79200</c:v>
                </c:pt>
                <c:pt idx="397">
                  <c:v> 79400</c:v>
                </c:pt>
                <c:pt idx="398">
                  <c:v> 79600</c:v>
                </c:pt>
                <c:pt idx="399">
                  <c:v> 79800</c:v>
                </c:pt>
                <c:pt idx="400">
                  <c:v> 80000</c:v>
                </c:pt>
                <c:pt idx="401">
                  <c:v> 80200</c:v>
                </c:pt>
                <c:pt idx="402">
                  <c:v> 80400</c:v>
                </c:pt>
                <c:pt idx="403">
                  <c:v> 80600</c:v>
                </c:pt>
                <c:pt idx="404">
                  <c:v> 80800</c:v>
                </c:pt>
                <c:pt idx="405">
                  <c:v> 81000</c:v>
                </c:pt>
                <c:pt idx="406">
                  <c:v> 81200</c:v>
                </c:pt>
                <c:pt idx="407">
                  <c:v> 81400</c:v>
                </c:pt>
                <c:pt idx="408">
                  <c:v> 81600</c:v>
                </c:pt>
                <c:pt idx="409">
                  <c:v> 81800</c:v>
                </c:pt>
                <c:pt idx="410">
                  <c:v> 82000</c:v>
                </c:pt>
                <c:pt idx="411">
                  <c:v> 82200</c:v>
                </c:pt>
                <c:pt idx="412">
                  <c:v> 82400</c:v>
                </c:pt>
                <c:pt idx="413">
                  <c:v> 82600</c:v>
                </c:pt>
                <c:pt idx="414">
                  <c:v> 82800</c:v>
                </c:pt>
                <c:pt idx="415">
                  <c:v> 83000</c:v>
                </c:pt>
                <c:pt idx="416">
                  <c:v> 83200</c:v>
                </c:pt>
                <c:pt idx="417">
                  <c:v> 83400</c:v>
                </c:pt>
                <c:pt idx="418">
                  <c:v> 83600</c:v>
                </c:pt>
                <c:pt idx="419">
                  <c:v> 83800</c:v>
                </c:pt>
                <c:pt idx="420">
                  <c:v> 84000</c:v>
                </c:pt>
                <c:pt idx="421">
                  <c:v> 84200</c:v>
                </c:pt>
                <c:pt idx="422">
                  <c:v> 84400</c:v>
                </c:pt>
                <c:pt idx="423">
                  <c:v> 84600</c:v>
                </c:pt>
                <c:pt idx="424">
                  <c:v> 84800</c:v>
                </c:pt>
                <c:pt idx="425">
                  <c:v> 85000</c:v>
                </c:pt>
                <c:pt idx="426">
                  <c:v> 85200</c:v>
                </c:pt>
                <c:pt idx="427">
                  <c:v> 85400</c:v>
                </c:pt>
                <c:pt idx="428">
                  <c:v> 85600</c:v>
                </c:pt>
                <c:pt idx="429">
                  <c:v> 85800</c:v>
                </c:pt>
                <c:pt idx="430">
                  <c:v> 86000</c:v>
                </c:pt>
                <c:pt idx="431">
                  <c:v> 86200</c:v>
                </c:pt>
                <c:pt idx="432">
                  <c:v> 86400</c:v>
                </c:pt>
                <c:pt idx="433">
                  <c:v> 86600</c:v>
                </c:pt>
                <c:pt idx="434">
                  <c:v> 86800</c:v>
                </c:pt>
                <c:pt idx="435">
                  <c:v> 87000</c:v>
                </c:pt>
                <c:pt idx="436">
                  <c:v> 87200</c:v>
                </c:pt>
                <c:pt idx="437">
                  <c:v> 87400</c:v>
                </c:pt>
                <c:pt idx="438">
                  <c:v> 87600</c:v>
                </c:pt>
                <c:pt idx="439">
                  <c:v> 87800</c:v>
                </c:pt>
                <c:pt idx="440">
                  <c:v> 88000</c:v>
                </c:pt>
                <c:pt idx="441">
                  <c:v> 88200</c:v>
                </c:pt>
                <c:pt idx="442">
                  <c:v> 88400</c:v>
                </c:pt>
                <c:pt idx="443">
                  <c:v> 88600</c:v>
                </c:pt>
                <c:pt idx="444">
                  <c:v> 88800</c:v>
                </c:pt>
                <c:pt idx="445">
                  <c:v> 89000</c:v>
                </c:pt>
                <c:pt idx="446">
                  <c:v> 89200</c:v>
                </c:pt>
                <c:pt idx="447">
                  <c:v> 89400</c:v>
                </c:pt>
                <c:pt idx="448">
                  <c:v> 89600</c:v>
                </c:pt>
                <c:pt idx="449">
                  <c:v> 89800</c:v>
                </c:pt>
                <c:pt idx="450">
                  <c:v> 90000</c:v>
                </c:pt>
                <c:pt idx="451">
                  <c:v> 90200</c:v>
                </c:pt>
                <c:pt idx="452">
                  <c:v> 90400</c:v>
                </c:pt>
                <c:pt idx="453">
                  <c:v> 90600</c:v>
                </c:pt>
                <c:pt idx="454">
                  <c:v> 90800</c:v>
                </c:pt>
                <c:pt idx="455">
                  <c:v> 91000</c:v>
                </c:pt>
                <c:pt idx="456">
                  <c:v> 91200</c:v>
                </c:pt>
                <c:pt idx="457">
                  <c:v> 91400</c:v>
                </c:pt>
                <c:pt idx="458">
                  <c:v> 91600</c:v>
                </c:pt>
                <c:pt idx="459">
                  <c:v> 91800</c:v>
                </c:pt>
                <c:pt idx="460">
                  <c:v> 92000</c:v>
                </c:pt>
                <c:pt idx="461">
                  <c:v> 92200</c:v>
                </c:pt>
                <c:pt idx="462">
                  <c:v> 92400</c:v>
                </c:pt>
                <c:pt idx="463">
                  <c:v> 92600</c:v>
                </c:pt>
                <c:pt idx="464">
                  <c:v> 92800</c:v>
                </c:pt>
                <c:pt idx="465">
                  <c:v> 93000</c:v>
                </c:pt>
                <c:pt idx="466">
                  <c:v> 93200</c:v>
                </c:pt>
                <c:pt idx="467">
                  <c:v> 93400</c:v>
                </c:pt>
                <c:pt idx="468">
                  <c:v> 93600</c:v>
                </c:pt>
                <c:pt idx="469">
                  <c:v> 93800</c:v>
                </c:pt>
                <c:pt idx="470">
                  <c:v> 94000</c:v>
                </c:pt>
                <c:pt idx="471">
                  <c:v> 94200</c:v>
                </c:pt>
                <c:pt idx="472">
                  <c:v> 94400</c:v>
                </c:pt>
                <c:pt idx="473">
                  <c:v> 94600</c:v>
                </c:pt>
                <c:pt idx="474">
                  <c:v> 94800</c:v>
                </c:pt>
                <c:pt idx="475">
                  <c:v> 95000</c:v>
                </c:pt>
                <c:pt idx="476">
                  <c:v> 95200</c:v>
                </c:pt>
                <c:pt idx="477">
                  <c:v> 95400</c:v>
                </c:pt>
                <c:pt idx="478">
                  <c:v> 95600</c:v>
                </c:pt>
                <c:pt idx="479">
                  <c:v> 95800</c:v>
                </c:pt>
                <c:pt idx="480">
                  <c:v> 96000</c:v>
                </c:pt>
                <c:pt idx="481">
                  <c:v> 96200</c:v>
                </c:pt>
                <c:pt idx="482">
                  <c:v> 96400</c:v>
                </c:pt>
                <c:pt idx="483">
                  <c:v> 96600</c:v>
                </c:pt>
                <c:pt idx="484">
                  <c:v> 96800</c:v>
                </c:pt>
                <c:pt idx="485">
                  <c:v> 97000</c:v>
                </c:pt>
                <c:pt idx="486">
                  <c:v> 97200</c:v>
                </c:pt>
                <c:pt idx="487">
                  <c:v> 97400</c:v>
                </c:pt>
                <c:pt idx="488">
                  <c:v> 97600</c:v>
                </c:pt>
                <c:pt idx="489">
                  <c:v> 97800</c:v>
                </c:pt>
                <c:pt idx="490">
                  <c:v> 98000</c:v>
                </c:pt>
                <c:pt idx="491">
                  <c:v> 98200</c:v>
                </c:pt>
                <c:pt idx="492">
                  <c:v> 98400</c:v>
                </c:pt>
                <c:pt idx="493">
                  <c:v> 98600</c:v>
                </c:pt>
                <c:pt idx="494">
                  <c:v> 98800</c:v>
                </c:pt>
                <c:pt idx="495">
                  <c:v> 99000</c:v>
                </c:pt>
                <c:pt idx="496">
                  <c:v> 99200</c:v>
                </c:pt>
                <c:pt idx="497">
                  <c:v> 99400</c:v>
                </c:pt>
                <c:pt idx="498">
                  <c:v> 99600</c:v>
                </c:pt>
                <c:pt idx="499">
                  <c:v> 99800</c:v>
                </c:pt>
                <c:pt idx="500">
                  <c:v>100000</c:v>
                </c:pt>
                <c:pt idx="501">
                  <c:v>100200</c:v>
                </c:pt>
                <c:pt idx="502">
                  <c:v>100400</c:v>
                </c:pt>
                <c:pt idx="503">
                  <c:v>100600</c:v>
                </c:pt>
                <c:pt idx="504">
                  <c:v>100800</c:v>
                </c:pt>
                <c:pt idx="505">
                  <c:v>101000</c:v>
                </c:pt>
                <c:pt idx="506">
                  <c:v>101200</c:v>
                </c:pt>
                <c:pt idx="507">
                  <c:v>101400</c:v>
                </c:pt>
                <c:pt idx="508">
                  <c:v>101600</c:v>
                </c:pt>
                <c:pt idx="509">
                  <c:v>101800</c:v>
                </c:pt>
                <c:pt idx="510">
                  <c:v>102000</c:v>
                </c:pt>
                <c:pt idx="511">
                  <c:v>102200</c:v>
                </c:pt>
                <c:pt idx="512">
                  <c:v>102400</c:v>
                </c:pt>
                <c:pt idx="513">
                  <c:v>102600</c:v>
                </c:pt>
                <c:pt idx="514">
                  <c:v>102800</c:v>
                </c:pt>
                <c:pt idx="515">
                  <c:v>103000</c:v>
                </c:pt>
                <c:pt idx="516">
                  <c:v>103200</c:v>
                </c:pt>
                <c:pt idx="517">
                  <c:v>103400</c:v>
                </c:pt>
                <c:pt idx="518">
                  <c:v>103600</c:v>
                </c:pt>
                <c:pt idx="519">
                  <c:v>103800</c:v>
                </c:pt>
                <c:pt idx="520">
                  <c:v>104000</c:v>
                </c:pt>
                <c:pt idx="521">
                  <c:v>104200</c:v>
                </c:pt>
                <c:pt idx="522">
                  <c:v>104400</c:v>
                </c:pt>
                <c:pt idx="523">
                  <c:v>104600</c:v>
                </c:pt>
                <c:pt idx="524">
                  <c:v>104800</c:v>
                </c:pt>
                <c:pt idx="525">
                  <c:v>105000</c:v>
                </c:pt>
                <c:pt idx="526">
                  <c:v>105200</c:v>
                </c:pt>
                <c:pt idx="527">
                  <c:v>105400</c:v>
                </c:pt>
                <c:pt idx="528">
                  <c:v>105600</c:v>
                </c:pt>
                <c:pt idx="529">
                  <c:v>105800</c:v>
                </c:pt>
                <c:pt idx="530">
                  <c:v>106000</c:v>
                </c:pt>
                <c:pt idx="531">
                  <c:v>106200</c:v>
                </c:pt>
                <c:pt idx="532">
                  <c:v>106400</c:v>
                </c:pt>
                <c:pt idx="533">
                  <c:v>106600</c:v>
                </c:pt>
                <c:pt idx="534">
                  <c:v>106800</c:v>
                </c:pt>
                <c:pt idx="535">
                  <c:v>107000</c:v>
                </c:pt>
                <c:pt idx="536">
                  <c:v>107200</c:v>
                </c:pt>
                <c:pt idx="537">
                  <c:v>107400</c:v>
                </c:pt>
                <c:pt idx="538">
                  <c:v>107600</c:v>
                </c:pt>
                <c:pt idx="539">
                  <c:v>107800</c:v>
                </c:pt>
                <c:pt idx="540">
                  <c:v>108000</c:v>
                </c:pt>
                <c:pt idx="541">
                  <c:v>108200</c:v>
                </c:pt>
                <c:pt idx="542">
                  <c:v>108400</c:v>
                </c:pt>
                <c:pt idx="543">
                  <c:v>108600</c:v>
                </c:pt>
                <c:pt idx="544">
                  <c:v>108800</c:v>
                </c:pt>
                <c:pt idx="545">
                  <c:v>109000</c:v>
                </c:pt>
                <c:pt idx="546">
                  <c:v>109200</c:v>
                </c:pt>
                <c:pt idx="547">
                  <c:v>109400</c:v>
                </c:pt>
                <c:pt idx="548">
                  <c:v>109600</c:v>
                </c:pt>
                <c:pt idx="549">
                  <c:v>109800</c:v>
                </c:pt>
                <c:pt idx="550">
                  <c:v>110000</c:v>
                </c:pt>
                <c:pt idx="551">
                  <c:v>110200</c:v>
                </c:pt>
                <c:pt idx="552">
                  <c:v>110400</c:v>
                </c:pt>
                <c:pt idx="553">
                  <c:v>110600</c:v>
                </c:pt>
                <c:pt idx="554">
                  <c:v>110800</c:v>
                </c:pt>
                <c:pt idx="555">
                  <c:v>111000</c:v>
                </c:pt>
                <c:pt idx="556">
                  <c:v>111200</c:v>
                </c:pt>
                <c:pt idx="557">
                  <c:v>111400</c:v>
                </c:pt>
                <c:pt idx="558">
                  <c:v>111600</c:v>
                </c:pt>
                <c:pt idx="559">
                  <c:v>111800</c:v>
                </c:pt>
                <c:pt idx="560">
                  <c:v>112000</c:v>
                </c:pt>
                <c:pt idx="561">
                  <c:v>112200</c:v>
                </c:pt>
                <c:pt idx="562">
                  <c:v>112400</c:v>
                </c:pt>
                <c:pt idx="563">
                  <c:v>112600</c:v>
                </c:pt>
                <c:pt idx="564">
                  <c:v>112800</c:v>
                </c:pt>
                <c:pt idx="565">
                  <c:v>113000</c:v>
                </c:pt>
                <c:pt idx="566">
                  <c:v>113200</c:v>
                </c:pt>
                <c:pt idx="567">
                  <c:v>113400</c:v>
                </c:pt>
                <c:pt idx="568">
                  <c:v>113600</c:v>
                </c:pt>
                <c:pt idx="569">
                  <c:v>113800</c:v>
                </c:pt>
                <c:pt idx="570">
                  <c:v>114000</c:v>
                </c:pt>
                <c:pt idx="571">
                  <c:v>114200</c:v>
                </c:pt>
                <c:pt idx="572">
                  <c:v>114400</c:v>
                </c:pt>
                <c:pt idx="573">
                  <c:v>114600</c:v>
                </c:pt>
                <c:pt idx="574">
                  <c:v>114800</c:v>
                </c:pt>
                <c:pt idx="575">
                  <c:v>115000</c:v>
                </c:pt>
                <c:pt idx="576">
                  <c:v>115200</c:v>
                </c:pt>
                <c:pt idx="577">
                  <c:v>115400</c:v>
                </c:pt>
                <c:pt idx="578">
                  <c:v>115600</c:v>
                </c:pt>
                <c:pt idx="579">
                  <c:v>115800</c:v>
                </c:pt>
                <c:pt idx="580">
                  <c:v>116000</c:v>
                </c:pt>
                <c:pt idx="581">
                  <c:v>116200</c:v>
                </c:pt>
                <c:pt idx="582">
                  <c:v>116400</c:v>
                </c:pt>
                <c:pt idx="583">
                  <c:v>116600</c:v>
                </c:pt>
                <c:pt idx="584">
                  <c:v>116800</c:v>
                </c:pt>
                <c:pt idx="585">
                  <c:v>117000</c:v>
                </c:pt>
                <c:pt idx="586">
                  <c:v>117200</c:v>
                </c:pt>
                <c:pt idx="587">
                  <c:v>117400</c:v>
                </c:pt>
                <c:pt idx="588">
                  <c:v>117600</c:v>
                </c:pt>
                <c:pt idx="589">
                  <c:v>117800</c:v>
                </c:pt>
                <c:pt idx="590">
                  <c:v>118000</c:v>
                </c:pt>
                <c:pt idx="591">
                  <c:v>118200</c:v>
                </c:pt>
                <c:pt idx="592">
                  <c:v>118400</c:v>
                </c:pt>
                <c:pt idx="593">
                  <c:v>118600</c:v>
                </c:pt>
                <c:pt idx="594">
                  <c:v>118800</c:v>
                </c:pt>
                <c:pt idx="595">
                  <c:v>119000</c:v>
                </c:pt>
                <c:pt idx="596">
                  <c:v>119200</c:v>
                </c:pt>
                <c:pt idx="597">
                  <c:v>119400</c:v>
                </c:pt>
                <c:pt idx="598">
                  <c:v>119600</c:v>
                </c:pt>
                <c:pt idx="599">
                  <c:v>119800</c:v>
                </c:pt>
                <c:pt idx="600">
                  <c:v>120000</c:v>
                </c:pt>
                <c:pt idx="601">
                  <c:v>120200</c:v>
                </c:pt>
                <c:pt idx="602">
                  <c:v>120400</c:v>
                </c:pt>
                <c:pt idx="603">
                  <c:v>120600</c:v>
                </c:pt>
                <c:pt idx="604">
                  <c:v>120800</c:v>
                </c:pt>
                <c:pt idx="605">
                  <c:v>121000</c:v>
                </c:pt>
                <c:pt idx="606">
                  <c:v>121200</c:v>
                </c:pt>
                <c:pt idx="607">
                  <c:v>121400</c:v>
                </c:pt>
                <c:pt idx="608">
                  <c:v>121600</c:v>
                </c:pt>
                <c:pt idx="609">
                  <c:v>121800</c:v>
                </c:pt>
                <c:pt idx="610">
                  <c:v>122000</c:v>
                </c:pt>
                <c:pt idx="611">
                  <c:v>122200</c:v>
                </c:pt>
                <c:pt idx="612">
                  <c:v>122400</c:v>
                </c:pt>
                <c:pt idx="613">
                  <c:v>122600</c:v>
                </c:pt>
                <c:pt idx="614">
                  <c:v>122800</c:v>
                </c:pt>
                <c:pt idx="615">
                  <c:v>123000</c:v>
                </c:pt>
                <c:pt idx="616">
                  <c:v>123200</c:v>
                </c:pt>
                <c:pt idx="617">
                  <c:v>123400</c:v>
                </c:pt>
                <c:pt idx="618">
                  <c:v>123600</c:v>
                </c:pt>
                <c:pt idx="619">
                  <c:v>123800</c:v>
                </c:pt>
                <c:pt idx="620">
                  <c:v>124000</c:v>
                </c:pt>
                <c:pt idx="621">
                  <c:v>124200</c:v>
                </c:pt>
                <c:pt idx="622">
                  <c:v>124400</c:v>
                </c:pt>
                <c:pt idx="623">
                  <c:v>124600</c:v>
                </c:pt>
                <c:pt idx="624">
                  <c:v>124800</c:v>
                </c:pt>
                <c:pt idx="625">
                  <c:v>125000</c:v>
                </c:pt>
                <c:pt idx="626">
                  <c:v>125200</c:v>
                </c:pt>
                <c:pt idx="627">
                  <c:v>125400</c:v>
                </c:pt>
                <c:pt idx="628">
                  <c:v>125600</c:v>
                </c:pt>
                <c:pt idx="629">
                  <c:v>125800</c:v>
                </c:pt>
                <c:pt idx="630">
                  <c:v>126000</c:v>
                </c:pt>
                <c:pt idx="631">
                  <c:v>126200</c:v>
                </c:pt>
                <c:pt idx="632">
                  <c:v>126400</c:v>
                </c:pt>
                <c:pt idx="633">
                  <c:v>126600</c:v>
                </c:pt>
                <c:pt idx="634">
                  <c:v>126800</c:v>
                </c:pt>
                <c:pt idx="635">
                  <c:v>127000</c:v>
                </c:pt>
                <c:pt idx="636">
                  <c:v>127200</c:v>
                </c:pt>
                <c:pt idx="637">
                  <c:v>127400</c:v>
                </c:pt>
                <c:pt idx="638">
                  <c:v>127600</c:v>
                </c:pt>
                <c:pt idx="639">
                  <c:v>127800</c:v>
                </c:pt>
                <c:pt idx="640">
                  <c:v>128000</c:v>
                </c:pt>
                <c:pt idx="641">
                  <c:v>128200</c:v>
                </c:pt>
                <c:pt idx="642">
                  <c:v>128400</c:v>
                </c:pt>
                <c:pt idx="643">
                  <c:v>128600</c:v>
                </c:pt>
                <c:pt idx="644">
                  <c:v>128800</c:v>
                </c:pt>
                <c:pt idx="645">
                  <c:v>129000</c:v>
                </c:pt>
                <c:pt idx="646">
                  <c:v>129200</c:v>
                </c:pt>
                <c:pt idx="647">
                  <c:v>129400</c:v>
                </c:pt>
                <c:pt idx="648">
                  <c:v>129600</c:v>
                </c:pt>
                <c:pt idx="649">
                  <c:v>129800</c:v>
                </c:pt>
                <c:pt idx="650">
                  <c:v>130000</c:v>
                </c:pt>
                <c:pt idx="651">
                  <c:v>130200</c:v>
                </c:pt>
                <c:pt idx="652">
                  <c:v>130400</c:v>
                </c:pt>
                <c:pt idx="653">
                  <c:v>130600</c:v>
                </c:pt>
                <c:pt idx="654">
                  <c:v>130800</c:v>
                </c:pt>
                <c:pt idx="655">
                  <c:v>131000</c:v>
                </c:pt>
                <c:pt idx="656">
                  <c:v>131200</c:v>
                </c:pt>
                <c:pt idx="657">
                  <c:v>131400</c:v>
                </c:pt>
                <c:pt idx="658">
                  <c:v>131600</c:v>
                </c:pt>
                <c:pt idx="659">
                  <c:v>131800</c:v>
                </c:pt>
                <c:pt idx="660">
                  <c:v>132000</c:v>
                </c:pt>
                <c:pt idx="661">
                  <c:v>132200</c:v>
                </c:pt>
                <c:pt idx="662">
                  <c:v>132400</c:v>
                </c:pt>
                <c:pt idx="663">
                  <c:v>132600</c:v>
                </c:pt>
                <c:pt idx="664">
                  <c:v>132800</c:v>
                </c:pt>
                <c:pt idx="665">
                  <c:v>133000</c:v>
                </c:pt>
                <c:pt idx="666">
                  <c:v>133200</c:v>
                </c:pt>
                <c:pt idx="667">
                  <c:v>133400</c:v>
                </c:pt>
                <c:pt idx="668">
                  <c:v>133600</c:v>
                </c:pt>
                <c:pt idx="669">
                  <c:v>133800</c:v>
                </c:pt>
                <c:pt idx="670">
                  <c:v>134000</c:v>
                </c:pt>
                <c:pt idx="671">
                  <c:v>134200</c:v>
                </c:pt>
                <c:pt idx="672">
                  <c:v>134400</c:v>
                </c:pt>
                <c:pt idx="673">
                  <c:v>134600</c:v>
                </c:pt>
                <c:pt idx="674">
                  <c:v>134800</c:v>
                </c:pt>
                <c:pt idx="675">
                  <c:v>135000</c:v>
                </c:pt>
                <c:pt idx="676">
                  <c:v>135200</c:v>
                </c:pt>
                <c:pt idx="677">
                  <c:v>135400</c:v>
                </c:pt>
                <c:pt idx="678">
                  <c:v>135600</c:v>
                </c:pt>
                <c:pt idx="679">
                  <c:v>135800</c:v>
                </c:pt>
                <c:pt idx="680">
                  <c:v>136000</c:v>
                </c:pt>
                <c:pt idx="681">
                  <c:v>136200</c:v>
                </c:pt>
                <c:pt idx="682">
                  <c:v>136400</c:v>
                </c:pt>
                <c:pt idx="683">
                  <c:v>136600</c:v>
                </c:pt>
                <c:pt idx="684">
                  <c:v>136800</c:v>
                </c:pt>
                <c:pt idx="685">
                  <c:v>137000</c:v>
                </c:pt>
                <c:pt idx="686">
                  <c:v>137200</c:v>
                </c:pt>
                <c:pt idx="687">
                  <c:v>137400</c:v>
                </c:pt>
                <c:pt idx="688">
                  <c:v>137600</c:v>
                </c:pt>
                <c:pt idx="689">
                  <c:v>137800</c:v>
                </c:pt>
                <c:pt idx="690">
                  <c:v>138000</c:v>
                </c:pt>
                <c:pt idx="691">
                  <c:v>138200</c:v>
                </c:pt>
                <c:pt idx="692">
                  <c:v>138400</c:v>
                </c:pt>
                <c:pt idx="693">
                  <c:v>138600</c:v>
                </c:pt>
                <c:pt idx="694">
                  <c:v>138800</c:v>
                </c:pt>
                <c:pt idx="695">
                  <c:v>139000</c:v>
                </c:pt>
                <c:pt idx="696">
                  <c:v>139200</c:v>
                </c:pt>
                <c:pt idx="697">
                  <c:v>139400</c:v>
                </c:pt>
                <c:pt idx="698">
                  <c:v>139600</c:v>
                </c:pt>
                <c:pt idx="699">
                  <c:v>139800</c:v>
                </c:pt>
                <c:pt idx="700">
                  <c:v>140000</c:v>
                </c:pt>
                <c:pt idx="701">
                  <c:v>140200</c:v>
                </c:pt>
                <c:pt idx="702">
                  <c:v>140400</c:v>
                </c:pt>
                <c:pt idx="703">
                  <c:v>140600</c:v>
                </c:pt>
                <c:pt idx="704">
                  <c:v>140800</c:v>
                </c:pt>
                <c:pt idx="705">
                  <c:v>141000</c:v>
                </c:pt>
                <c:pt idx="706">
                  <c:v>141200</c:v>
                </c:pt>
                <c:pt idx="707">
                  <c:v>141400</c:v>
                </c:pt>
                <c:pt idx="708">
                  <c:v>141600</c:v>
                </c:pt>
                <c:pt idx="709">
                  <c:v>141800</c:v>
                </c:pt>
                <c:pt idx="710">
                  <c:v>142000</c:v>
                </c:pt>
                <c:pt idx="711">
                  <c:v>142200</c:v>
                </c:pt>
                <c:pt idx="712">
                  <c:v>142400</c:v>
                </c:pt>
                <c:pt idx="713">
                  <c:v>142600</c:v>
                </c:pt>
                <c:pt idx="714">
                  <c:v>142800</c:v>
                </c:pt>
                <c:pt idx="715">
                  <c:v>143000</c:v>
                </c:pt>
                <c:pt idx="716">
                  <c:v>143200</c:v>
                </c:pt>
                <c:pt idx="717">
                  <c:v>143400</c:v>
                </c:pt>
                <c:pt idx="718">
                  <c:v>143600</c:v>
                </c:pt>
                <c:pt idx="719">
                  <c:v>143800</c:v>
                </c:pt>
                <c:pt idx="720">
                  <c:v>144000</c:v>
                </c:pt>
                <c:pt idx="721">
                  <c:v>144200</c:v>
                </c:pt>
                <c:pt idx="722">
                  <c:v>144400</c:v>
                </c:pt>
                <c:pt idx="723">
                  <c:v>144600</c:v>
                </c:pt>
                <c:pt idx="724">
                  <c:v>144800</c:v>
                </c:pt>
                <c:pt idx="725">
                  <c:v>145000</c:v>
                </c:pt>
                <c:pt idx="726">
                  <c:v>145200</c:v>
                </c:pt>
                <c:pt idx="727">
                  <c:v>145400</c:v>
                </c:pt>
                <c:pt idx="728">
                  <c:v>145600</c:v>
                </c:pt>
                <c:pt idx="729">
                  <c:v>145800</c:v>
                </c:pt>
                <c:pt idx="730">
                  <c:v>146000</c:v>
                </c:pt>
                <c:pt idx="731">
                  <c:v>146200</c:v>
                </c:pt>
                <c:pt idx="732">
                  <c:v>146400</c:v>
                </c:pt>
                <c:pt idx="733">
                  <c:v>146600</c:v>
                </c:pt>
                <c:pt idx="734">
                  <c:v>146800</c:v>
                </c:pt>
                <c:pt idx="735">
                  <c:v>147000</c:v>
                </c:pt>
                <c:pt idx="736">
                  <c:v>147200</c:v>
                </c:pt>
                <c:pt idx="737">
                  <c:v>147400</c:v>
                </c:pt>
                <c:pt idx="738">
                  <c:v>147600</c:v>
                </c:pt>
                <c:pt idx="739">
                  <c:v>147800</c:v>
                </c:pt>
                <c:pt idx="740">
                  <c:v>148000</c:v>
                </c:pt>
                <c:pt idx="741">
                  <c:v>148200</c:v>
                </c:pt>
                <c:pt idx="742">
                  <c:v>148400</c:v>
                </c:pt>
                <c:pt idx="743">
                  <c:v>148600</c:v>
                </c:pt>
                <c:pt idx="744">
                  <c:v>148800</c:v>
                </c:pt>
                <c:pt idx="745">
                  <c:v>149000</c:v>
                </c:pt>
                <c:pt idx="746">
                  <c:v>149200</c:v>
                </c:pt>
                <c:pt idx="747">
                  <c:v>149400</c:v>
                </c:pt>
                <c:pt idx="748">
                  <c:v>149600</c:v>
                </c:pt>
                <c:pt idx="749">
                  <c:v>149800</c:v>
                </c:pt>
                <c:pt idx="750">
                  <c:v>150000</c:v>
                </c:pt>
              </c:strCache>
            </c:strRef>
          </c:cat>
          <c:val>
            <c:numRef>
              <c:f>'[Veroaste tulotasoittain 2020 - VM  vero-osasto 21.10.2019_jukan muokkaus.xlsx]Data'!$E$4:$E$754</c:f>
              <c:numCache>
                <c:formatCode>General</c:formatCode>
                <c:ptCount val="7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0.08</c:v>
                </c:pt>
                <c:pt idx="59">
                  <c:v>0.68</c:v>
                </c:pt>
                <c:pt idx="60">
                  <c:v>1.26</c:v>
                </c:pt>
                <c:pt idx="61">
                  <c:v>1.82</c:v>
                </c:pt>
                <c:pt idx="62">
                  <c:v>2.36</c:v>
                </c:pt>
                <c:pt idx="63">
                  <c:v>2.88</c:v>
                </c:pt>
                <c:pt idx="64">
                  <c:v>3.39</c:v>
                </c:pt>
                <c:pt idx="65">
                  <c:v>3.88</c:v>
                </c:pt>
                <c:pt idx="66">
                  <c:v>4.3600000000000003</c:v>
                </c:pt>
                <c:pt idx="67">
                  <c:v>4.83</c:v>
                </c:pt>
                <c:pt idx="68">
                  <c:v>5.28</c:v>
                </c:pt>
                <c:pt idx="69">
                  <c:v>5.71</c:v>
                </c:pt>
                <c:pt idx="70">
                  <c:v>6.1400000000000006</c:v>
                </c:pt>
                <c:pt idx="71">
                  <c:v>6.55</c:v>
                </c:pt>
                <c:pt idx="72">
                  <c:v>6.95</c:v>
                </c:pt>
                <c:pt idx="73">
                  <c:v>7.34</c:v>
                </c:pt>
                <c:pt idx="74">
                  <c:v>7.72</c:v>
                </c:pt>
                <c:pt idx="75">
                  <c:v>8.09</c:v>
                </c:pt>
                <c:pt idx="76">
                  <c:v>8.4499999999999993</c:v>
                </c:pt>
                <c:pt idx="77">
                  <c:v>8.8000000000000007</c:v>
                </c:pt>
                <c:pt idx="78">
                  <c:v>9.14</c:v>
                </c:pt>
                <c:pt idx="79">
                  <c:v>9.4700000000000006</c:v>
                </c:pt>
                <c:pt idx="80">
                  <c:v>9.8000000000000007</c:v>
                </c:pt>
                <c:pt idx="81">
                  <c:v>10.11</c:v>
                </c:pt>
                <c:pt idx="82">
                  <c:v>10.42</c:v>
                </c:pt>
                <c:pt idx="83">
                  <c:v>10.72</c:v>
                </c:pt>
                <c:pt idx="84">
                  <c:v>11.02</c:v>
                </c:pt>
                <c:pt idx="85">
                  <c:v>11.31</c:v>
                </c:pt>
                <c:pt idx="86">
                  <c:v>11.59</c:v>
                </c:pt>
                <c:pt idx="87">
                  <c:v>11.86</c:v>
                </c:pt>
                <c:pt idx="88">
                  <c:v>12.13</c:v>
                </c:pt>
                <c:pt idx="89">
                  <c:v>12.39</c:v>
                </c:pt>
                <c:pt idx="90">
                  <c:v>12.65</c:v>
                </c:pt>
                <c:pt idx="91">
                  <c:v>12.9</c:v>
                </c:pt>
                <c:pt idx="92">
                  <c:v>13.14</c:v>
                </c:pt>
                <c:pt idx="93">
                  <c:v>13.38</c:v>
                </c:pt>
                <c:pt idx="94">
                  <c:v>13.61</c:v>
                </c:pt>
                <c:pt idx="95">
                  <c:v>13.84</c:v>
                </c:pt>
                <c:pt idx="96">
                  <c:v>14.07</c:v>
                </c:pt>
                <c:pt idx="97">
                  <c:v>14.290000000000001</c:v>
                </c:pt>
                <c:pt idx="98">
                  <c:v>14.5</c:v>
                </c:pt>
                <c:pt idx="99">
                  <c:v>14.72</c:v>
                </c:pt>
                <c:pt idx="100">
                  <c:v>14.92</c:v>
                </c:pt>
                <c:pt idx="101">
                  <c:v>15.13</c:v>
                </c:pt>
                <c:pt idx="102">
                  <c:v>15.32</c:v>
                </c:pt>
                <c:pt idx="103">
                  <c:v>15.52</c:v>
                </c:pt>
                <c:pt idx="104">
                  <c:v>15.71</c:v>
                </c:pt>
                <c:pt idx="105">
                  <c:v>15.9</c:v>
                </c:pt>
                <c:pt idx="106">
                  <c:v>16.080000000000002</c:v>
                </c:pt>
                <c:pt idx="107">
                  <c:v>16.260000000000002</c:v>
                </c:pt>
                <c:pt idx="108">
                  <c:v>16.440000000000001</c:v>
                </c:pt>
                <c:pt idx="109">
                  <c:v>16.62</c:v>
                </c:pt>
                <c:pt idx="110">
                  <c:v>16.79</c:v>
                </c:pt>
                <c:pt idx="111">
                  <c:v>16.95</c:v>
                </c:pt>
                <c:pt idx="112">
                  <c:v>17.12</c:v>
                </c:pt>
                <c:pt idx="113">
                  <c:v>17.28</c:v>
                </c:pt>
                <c:pt idx="114">
                  <c:v>17.440000000000001</c:v>
                </c:pt>
                <c:pt idx="115">
                  <c:v>17.600000000000001</c:v>
                </c:pt>
                <c:pt idx="116">
                  <c:v>17.75</c:v>
                </c:pt>
                <c:pt idx="117">
                  <c:v>17.900000000000002</c:v>
                </c:pt>
                <c:pt idx="118">
                  <c:v>18.05</c:v>
                </c:pt>
                <c:pt idx="119">
                  <c:v>18.2</c:v>
                </c:pt>
                <c:pt idx="120">
                  <c:v>18.34</c:v>
                </c:pt>
                <c:pt idx="121">
                  <c:v>18.48</c:v>
                </c:pt>
                <c:pt idx="122">
                  <c:v>18.62</c:v>
                </c:pt>
                <c:pt idx="123">
                  <c:v>18.760000000000002</c:v>
                </c:pt>
                <c:pt idx="124">
                  <c:v>18.850000000000001</c:v>
                </c:pt>
                <c:pt idx="125">
                  <c:v>18.940000000000001</c:v>
                </c:pt>
                <c:pt idx="126">
                  <c:v>19.02</c:v>
                </c:pt>
                <c:pt idx="127">
                  <c:v>19.11</c:v>
                </c:pt>
                <c:pt idx="128">
                  <c:v>19.2</c:v>
                </c:pt>
                <c:pt idx="129">
                  <c:v>19.28</c:v>
                </c:pt>
                <c:pt idx="130">
                  <c:v>19.36</c:v>
                </c:pt>
                <c:pt idx="131">
                  <c:v>19.440000000000001</c:v>
                </c:pt>
                <c:pt idx="132">
                  <c:v>19.52</c:v>
                </c:pt>
                <c:pt idx="133">
                  <c:v>19.600000000000001</c:v>
                </c:pt>
                <c:pt idx="134">
                  <c:v>19.68</c:v>
                </c:pt>
                <c:pt idx="135">
                  <c:v>19.760000000000002</c:v>
                </c:pt>
                <c:pt idx="136">
                  <c:v>19.830000000000002</c:v>
                </c:pt>
                <c:pt idx="137">
                  <c:v>19.88</c:v>
                </c:pt>
                <c:pt idx="138">
                  <c:v>19.88</c:v>
                </c:pt>
                <c:pt idx="139">
                  <c:v>19.88</c:v>
                </c:pt>
                <c:pt idx="140">
                  <c:v>19.88</c:v>
                </c:pt>
                <c:pt idx="141">
                  <c:v>19.88</c:v>
                </c:pt>
                <c:pt idx="142">
                  <c:v>19.88</c:v>
                </c:pt>
                <c:pt idx="143">
                  <c:v>19.88</c:v>
                </c:pt>
                <c:pt idx="144">
                  <c:v>19.88</c:v>
                </c:pt>
                <c:pt idx="145">
                  <c:v>19.88</c:v>
                </c:pt>
                <c:pt idx="146">
                  <c:v>19.88</c:v>
                </c:pt>
                <c:pt idx="147">
                  <c:v>19.88</c:v>
                </c:pt>
                <c:pt idx="148">
                  <c:v>19.88</c:v>
                </c:pt>
                <c:pt idx="149">
                  <c:v>19.88</c:v>
                </c:pt>
                <c:pt idx="150">
                  <c:v>19.88</c:v>
                </c:pt>
                <c:pt idx="151">
                  <c:v>19.88</c:v>
                </c:pt>
                <c:pt idx="152">
                  <c:v>19.88</c:v>
                </c:pt>
                <c:pt idx="153">
                  <c:v>19.88</c:v>
                </c:pt>
                <c:pt idx="154">
                  <c:v>19.88</c:v>
                </c:pt>
                <c:pt idx="155">
                  <c:v>19.88</c:v>
                </c:pt>
                <c:pt idx="156">
                  <c:v>19.88</c:v>
                </c:pt>
                <c:pt idx="157">
                  <c:v>19.88</c:v>
                </c:pt>
                <c:pt idx="158">
                  <c:v>19.88</c:v>
                </c:pt>
                <c:pt idx="159">
                  <c:v>19.88</c:v>
                </c:pt>
                <c:pt idx="160">
                  <c:v>19.88</c:v>
                </c:pt>
                <c:pt idx="161">
                  <c:v>19.88</c:v>
                </c:pt>
                <c:pt idx="162">
                  <c:v>19.88</c:v>
                </c:pt>
                <c:pt idx="163">
                  <c:v>19.88</c:v>
                </c:pt>
                <c:pt idx="164">
                  <c:v>19.88</c:v>
                </c:pt>
                <c:pt idx="165">
                  <c:v>19.88</c:v>
                </c:pt>
                <c:pt idx="166">
                  <c:v>19.88</c:v>
                </c:pt>
                <c:pt idx="167">
                  <c:v>19.88</c:v>
                </c:pt>
                <c:pt idx="168">
                  <c:v>19.88</c:v>
                </c:pt>
                <c:pt idx="169">
                  <c:v>19.88</c:v>
                </c:pt>
                <c:pt idx="170">
                  <c:v>19.88</c:v>
                </c:pt>
                <c:pt idx="171">
                  <c:v>19.88</c:v>
                </c:pt>
                <c:pt idx="172">
                  <c:v>19.88</c:v>
                </c:pt>
                <c:pt idx="173">
                  <c:v>19.88</c:v>
                </c:pt>
                <c:pt idx="174">
                  <c:v>19.88</c:v>
                </c:pt>
                <c:pt idx="175">
                  <c:v>19.88</c:v>
                </c:pt>
                <c:pt idx="176">
                  <c:v>19.88</c:v>
                </c:pt>
                <c:pt idx="177">
                  <c:v>19.88</c:v>
                </c:pt>
                <c:pt idx="178">
                  <c:v>19.88</c:v>
                </c:pt>
                <c:pt idx="179">
                  <c:v>19.88</c:v>
                </c:pt>
                <c:pt idx="180">
                  <c:v>19.88</c:v>
                </c:pt>
                <c:pt idx="181">
                  <c:v>19.88</c:v>
                </c:pt>
                <c:pt idx="182">
                  <c:v>19.88</c:v>
                </c:pt>
                <c:pt idx="183">
                  <c:v>19.88</c:v>
                </c:pt>
                <c:pt idx="184">
                  <c:v>19.88</c:v>
                </c:pt>
                <c:pt idx="185">
                  <c:v>19.88</c:v>
                </c:pt>
                <c:pt idx="186">
                  <c:v>19.88</c:v>
                </c:pt>
                <c:pt idx="187">
                  <c:v>19.88</c:v>
                </c:pt>
                <c:pt idx="188">
                  <c:v>19.88</c:v>
                </c:pt>
                <c:pt idx="189">
                  <c:v>19.88</c:v>
                </c:pt>
                <c:pt idx="190">
                  <c:v>19.88</c:v>
                </c:pt>
                <c:pt idx="191">
                  <c:v>19.88</c:v>
                </c:pt>
                <c:pt idx="192">
                  <c:v>19.88</c:v>
                </c:pt>
                <c:pt idx="193">
                  <c:v>19.88</c:v>
                </c:pt>
                <c:pt idx="194">
                  <c:v>19.88</c:v>
                </c:pt>
                <c:pt idx="195">
                  <c:v>19.88</c:v>
                </c:pt>
                <c:pt idx="196">
                  <c:v>19.88</c:v>
                </c:pt>
                <c:pt idx="197">
                  <c:v>19.88</c:v>
                </c:pt>
                <c:pt idx="198">
                  <c:v>19.88</c:v>
                </c:pt>
                <c:pt idx="199">
                  <c:v>19.88</c:v>
                </c:pt>
                <c:pt idx="200">
                  <c:v>19.88</c:v>
                </c:pt>
                <c:pt idx="201">
                  <c:v>19.88</c:v>
                </c:pt>
                <c:pt idx="202">
                  <c:v>19.88</c:v>
                </c:pt>
                <c:pt idx="203">
                  <c:v>19.88</c:v>
                </c:pt>
                <c:pt idx="204">
                  <c:v>19.88</c:v>
                </c:pt>
                <c:pt idx="205">
                  <c:v>19.88</c:v>
                </c:pt>
                <c:pt idx="206">
                  <c:v>19.88</c:v>
                </c:pt>
                <c:pt idx="207">
                  <c:v>19.88</c:v>
                </c:pt>
                <c:pt idx="208">
                  <c:v>19.88</c:v>
                </c:pt>
                <c:pt idx="209">
                  <c:v>19.88</c:v>
                </c:pt>
                <c:pt idx="210">
                  <c:v>19.88</c:v>
                </c:pt>
                <c:pt idx="211">
                  <c:v>19.88</c:v>
                </c:pt>
                <c:pt idx="212">
                  <c:v>19.88</c:v>
                </c:pt>
                <c:pt idx="213">
                  <c:v>19.88</c:v>
                </c:pt>
                <c:pt idx="214">
                  <c:v>19.88</c:v>
                </c:pt>
                <c:pt idx="215">
                  <c:v>19.88</c:v>
                </c:pt>
                <c:pt idx="216">
                  <c:v>19.88</c:v>
                </c:pt>
                <c:pt idx="217">
                  <c:v>19.88</c:v>
                </c:pt>
                <c:pt idx="218">
                  <c:v>19.88</c:v>
                </c:pt>
                <c:pt idx="219">
                  <c:v>19.88</c:v>
                </c:pt>
                <c:pt idx="220">
                  <c:v>19.88</c:v>
                </c:pt>
                <c:pt idx="221">
                  <c:v>19.88</c:v>
                </c:pt>
                <c:pt idx="222">
                  <c:v>19.88</c:v>
                </c:pt>
                <c:pt idx="223">
                  <c:v>19.88</c:v>
                </c:pt>
                <c:pt idx="224">
                  <c:v>19.88</c:v>
                </c:pt>
                <c:pt idx="225">
                  <c:v>19.88</c:v>
                </c:pt>
                <c:pt idx="226">
                  <c:v>19.88</c:v>
                </c:pt>
                <c:pt idx="227">
                  <c:v>19.88</c:v>
                </c:pt>
                <c:pt idx="228">
                  <c:v>19.88</c:v>
                </c:pt>
                <c:pt idx="229">
                  <c:v>19.88</c:v>
                </c:pt>
                <c:pt idx="230">
                  <c:v>19.88</c:v>
                </c:pt>
                <c:pt idx="231">
                  <c:v>19.88</c:v>
                </c:pt>
                <c:pt idx="232">
                  <c:v>19.88</c:v>
                </c:pt>
                <c:pt idx="233">
                  <c:v>19.88</c:v>
                </c:pt>
                <c:pt idx="234">
                  <c:v>19.88</c:v>
                </c:pt>
                <c:pt idx="235">
                  <c:v>19.88</c:v>
                </c:pt>
                <c:pt idx="236">
                  <c:v>19.88</c:v>
                </c:pt>
                <c:pt idx="237">
                  <c:v>19.88</c:v>
                </c:pt>
                <c:pt idx="238">
                  <c:v>19.88</c:v>
                </c:pt>
                <c:pt idx="239">
                  <c:v>19.88</c:v>
                </c:pt>
                <c:pt idx="240">
                  <c:v>19.88</c:v>
                </c:pt>
                <c:pt idx="241">
                  <c:v>19.88</c:v>
                </c:pt>
                <c:pt idx="242">
                  <c:v>19.88</c:v>
                </c:pt>
                <c:pt idx="243">
                  <c:v>19.88</c:v>
                </c:pt>
                <c:pt idx="244">
                  <c:v>19.88</c:v>
                </c:pt>
                <c:pt idx="245">
                  <c:v>19.88</c:v>
                </c:pt>
                <c:pt idx="246">
                  <c:v>19.88</c:v>
                </c:pt>
                <c:pt idx="247">
                  <c:v>19.88</c:v>
                </c:pt>
                <c:pt idx="248">
                  <c:v>19.88</c:v>
                </c:pt>
                <c:pt idx="249">
                  <c:v>19.88</c:v>
                </c:pt>
                <c:pt idx="250">
                  <c:v>19.88</c:v>
                </c:pt>
                <c:pt idx="251">
                  <c:v>19.88</c:v>
                </c:pt>
                <c:pt idx="252">
                  <c:v>19.88</c:v>
                </c:pt>
                <c:pt idx="253">
                  <c:v>19.88</c:v>
                </c:pt>
                <c:pt idx="254">
                  <c:v>19.88</c:v>
                </c:pt>
                <c:pt idx="255">
                  <c:v>19.88</c:v>
                </c:pt>
                <c:pt idx="256">
                  <c:v>19.88</c:v>
                </c:pt>
                <c:pt idx="257">
                  <c:v>19.88</c:v>
                </c:pt>
                <c:pt idx="258">
                  <c:v>19.88</c:v>
                </c:pt>
                <c:pt idx="259">
                  <c:v>19.88</c:v>
                </c:pt>
                <c:pt idx="260">
                  <c:v>19.88</c:v>
                </c:pt>
                <c:pt idx="261">
                  <c:v>19.88</c:v>
                </c:pt>
                <c:pt idx="262">
                  <c:v>19.88</c:v>
                </c:pt>
                <c:pt idx="263">
                  <c:v>19.88</c:v>
                </c:pt>
                <c:pt idx="264">
                  <c:v>19.88</c:v>
                </c:pt>
                <c:pt idx="265">
                  <c:v>19.88</c:v>
                </c:pt>
                <c:pt idx="266">
                  <c:v>19.88</c:v>
                </c:pt>
                <c:pt idx="267">
                  <c:v>19.88</c:v>
                </c:pt>
                <c:pt idx="268">
                  <c:v>19.88</c:v>
                </c:pt>
                <c:pt idx="269">
                  <c:v>19.88</c:v>
                </c:pt>
                <c:pt idx="270">
                  <c:v>19.88</c:v>
                </c:pt>
                <c:pt idx="271">
                  <c:v>19.88</c:v>
                </c:pt>
                <c:pt idx="272">
                  <c:v>19.88</c:v>
                </c:pt>
                <c:pt idx="273">
                  <c:v>19.88</c:v>
                </c:pt>
                <c:pt idx="274">
                  <c:v>19.88</c:v>
                </c:pt>
                <c:pt idx="275">
                  <c:v>19.88</c:v>
                </c:pt>
                <c:pt idx="276">
                  <c:v>19.88</c:v>
                </c:pt>
                <c:pt idx="277">
                  <c:v>19.88</c:v>
                </c:pt>
                <c:pt idx="278">
                  <c:v>19.88</c:v>
                </c:pt>
                <c:pt idx="279">
                  <c:v>19.88</c:v>
                </c:pt>
                <c:pt idx="280">
                  <c:v>19.88</c:v>
                </c:pt>
                <c:pt idx="281">
                  <c:v>19.88</c:v>
                </c:pt>
                <c:pt idx="282">
                  <c:v>19.88</c:v>
                </c:pt>
                <c:pt idx="283">
                  <c:v>19.88</c:v>
                </c:pt>
                <c:pt idx="284">
                  <c:v>19.88</c:v>
                </c:pt>
                <c:pt idx="285">
                  <c:v>19.88</c:v>
                </c:pt>
                <c:pt idx="286">
                  <c:v>19.88</c:v>
                </c:pt>
                <c:pt idx="287">
                  <c:v>19.88</c:v>
                </c:pt>
                <c:pt idx="288">
                  <c:v>19.88</c:v>
                </c:pt>
                <c:pt idx="289">
                  <c:v>19.88</c:v>
                </c:pt>
                <c:pt idx="290">
                  <c:v>19.88</c:v>
                </c:pt>
                <c:pt idx="291">
                  <c:v>19.88</c:v>
                </c:pt>
                <c:pt idx="292">
                  <c:v>19.88</c:v>
                </c:pt>
                <c:pt idx="293">
                  <c:v>19.88</c:v>
                </c:pt>
                <c:pt idx="294">
                  <c:v>19.88</c:v>
                </c:pt>
                <c:pt idx="295">
                  <c:v>19.88</c:v>
                </c:pt>
                <c:pt idx="296">
                  <c:v>19.88</c:v>
                </c:pt>
                <c:pt idx="297">
                  <c:v>19.88</c:v>
                </c:pt>
                <c:pt idx="298">
                  <c:v>19.88</c:v>
                </c:pt>
                <c:pt idx="299">
                  <c:v>19.88</c:v>
                </c:pt>
                <c:pt idx="300">
                  <c:v>19.88</c:v>
                </c:pt>
                <c:pt idx="301">
                  <c:v>19.88</c:v>
                </c:pt>
                <c:pt idx="302">
                  <c:v>19.88</c:v>
                </c:pt>
                <c:pt idx="303">
                  <c:v>19.88</c:v>
                </c:pt>
                <c:pt idx="304">
                  <c:v>19.88</c:v>
                </c:pt>
                <c:pt idx="305">
                  <c:v>19.88</c:v>
                </c:pt>
                <c:pt idx="306">
                  <c:v>19.88</c:v>
                </c:pt>
                <c:pt idx="307">
                  <c:v>19.88</c:v>
                </c:pt>
                <c:pt idx="308">
                  <c:v>19.88</c:v>
                </c:pt>
                <c:pt idx="309">
                  <c:v>19.88</c:v>
                </c:pt>
                <c:pt idx="310">
                  <c:v>19.88</c:v>
                </c:pt>
                <c:pt idx="311">
                  <c:v>19.88</c:v>
                </c:pt>
                <c:pt idx="312">
                  <c:v>19.88</c:v>
                </c:pt>
                <c:pt idx="313">
                  <c:v>19.88</c:v>
                </c:pt>
                <c:pt idx="314">
                  <c:v>19.88</c:v>
                </c:pt>
                <c:pt idx="315">
                  <c:v>19.88</c:v>
                </c:pt>
                <c:pt idx="316">
                  <c:v>19.88</c:v>
                </c:pt>
                <c:pt idx="317">
                  <c:v>19.88</c:v>
                </c:pt>
                <c:pt idx="318">
                  <c:v>19.88</c:v>
                </c:pt>
                <c:pt idx="319">
                  <c:v>19.88</c:v>
                </c:pt>
                <c:pt idx="320">
                  <c:v>19.88</c:v>
                </c:pt>
                <c:pt idx="321">
                  <c:v>19.88</c:v>
                </c:pt>
                <c:pt idx="322">
                  <c:v>19.88</c:v>
                </c:pt>
                <c:pt idx="323">
                  <c:v>19.88</c:v>
                </c:pt>
                <c:pt idx="324">
                  <c:v>19.88</c:v>
                </c:pt>
                <c:pt idx="325">
                  <c:v>19.88</c:v>
                </c:pt>
                <c:pt idx="326">
                  <c:v>19.88</c:v>
                </c:pt>
                <c:pt idx="327">
                  <c:v>19.88</c:v>
                </c:pt>
                <c:pt idx="328">
                  <c:v>19.88</c:v>
                </c:pt>
                <c:pt idx="329">
                  <c:v>19.88</c:v>
                </c:pt>
                <c:pt idx="330">
                  <c:v>19.88</c:v>
                </c:pt>
                <c:pt idx="331">
                  <c:v>19.88</c:v>
                </c:pt>
                <c:pt idx="332">
                  <c:v>19.88</c:v>
                </c:pt>
                <c:pt idx="333">
                  <c:v>19.88</c:v>
                </c:pt>
                <c:pt idx="334">
                  <c:v>19.88</c:v>
                </c:pt>
                <c:pt idx="335">
                  <c:v>19.88</c:v>
                </c:pt>
                <c:pt idx="336">
                  <c:v>19.88</c:v>
                </c:pt>
                <c:pt idx="337">
                  <c:v>19.88</c:v>
                </c:pt>
                <c:pt idx="338">
                  <c:v>19.88</c:v>
                </c:pt>
                <c:pt idx="339">
                  <c:v>19.88</c:v>
                </c:pt>
                <c:pt idx="340">
                  <c:v>19.88</c:v>
                </c:pt>
                <c:pt idx="341">
                  <c:v>19.88</c:v>
                </c:pt>
                <c:pt idx="342">
                  <c:v>19.88</c:v>
                </c:pt>
                <c:pt idx="343">
                  <c:v>19.88</c:v>
                </c:pt>
                <c:pt idx="344">
                  <c:v>19.88</c:v>
                </c:pt>
                <c:pt idx="345">
                  <c:v>19.88</c:v>
                </c:pt>
                <c:pt idx="346">
                  <c:v>19.88</c:v>
                </c:pt>
                <c:pt idx="347">
                  <c:v>19.88</c:v>
                </c:pt>
                <c:pt idx="348">
                  <c:v>19.88</c:v>
                </c:pt>
                <c:pt idx="349">
                  <c:v>19.88</c:v>
                </c:pt>
                <c:pt idx="350">
                  <c:v>19.88</c:v>
                </c:pt>
                <c:pt idx="351">
                  <c:v>19.88</c:v>
                </c:pt>
                <c:pt idx="352">
                  <c:v>19.88</c:v>
                </c:pt>
                <c:pt idx="353">
                  <c:v>19.88</c:v>
                </c:pt>
                <c:pt idx="354">
                  <c:v>19.88</c:v>
                </c:pt>
                <c:pt idx="355">
                  <c:v>19.88</c:v>
                </c:pt>
                <c:pt idx="356">
                  <c:v>19.88</c:v>
                </c:pt>
                <c:pt idx="357">
                  <c:v>19.88</c:v>
                </c:pt>
                <c:pt idx="358">
                  <c:v>19.88</c:v>
                </c:pt>
                <c:pt idx="359">
                  <c:v>19.88</c:v>
                </c:pt>
                <c:pt idx="360">
                  <c:v>19.88</c:v>
                </c:pt>
                <c:pt idx="361">
                  <c:v>19.88</c:v>
                </c:pt>
                <c:pt idx="362">
                  <c:v>19.88</c:v>
                </c:pt>
                <c:pt idx="363">
                  <c:v>19.88</c:v>
                </c:pt>
                <c:pt idx="364">
                  <c:v>19.88</c:v>
                </c:pt>
                <c:pt idx="365">
                  <c:v>19.88</c:v>
                </c:pt>
                <c:pt idx="366">
                  <c:v>19.88</c:v>
                </c:pt>
                <c:pt idx="367">
                  <c:v>19.88</c:v>
                </c:pt>
                <c:pt idx="368">
                  <c:v>19.88</c:v>
                </c:pt>
                <c:pt idx="369">
                  <c:v>19.88</c:v>
                </c:pt>
                <c:pt idx="370">
                  <c:v>19.88</c:v>
                </c:pt>
                <c:pt idx="371">
                  <c:v>19.88</c:v>
                </c:pt>
                <c:pt idx="372">
                  <c:v>19.88</c:v>
                </c:pt>
                <c:pt idx="373">
                  <c:v>19.88</c:v>
                </c:pt>
                <c:pt idx="374">
                  <c:v>19.88</c:v>
                </c:pt>
                <c:pt idx="375">
                  <c:v>19.88</c:v>
                </c:pt>
                <c:pt idx="376">
                  <c:v>19.88</c:v>
                </c:pt>
                <c:pt idx="377">
                  <c:v>19.88</c:v>
                </c:pt>
                <c:pt idx="378">
                  <c:v>19.88</c:v>
                </c:pt>
                <c:pt idx="379">
                  <c:v>19.88</c:v>
                </c:pt>
                <c:pt idx="380">
                  <c:v>19.88</c:v>
                </c:pt>
                <c:pt idx="381">
                  <c:v>19.88</c:v>
                </c:pt>
                <c:pt idx="382">
                  <c:v>19.88</c:v>
                </c:pt>
                <c:pt idx="383">
                  <c:v>19.88</c:v>
                </c:pt>
                <c:pt idx="384">
                  <c:v>19.88</c:v>
                </c:pt>
                <c:pt idx="385">
                  <c:v>19.88</c:v>
                </c:pt>
                <c:pt idx="386">
                  <c:v>19.88</c:v>
                </c:pt>
                <c:pt idx="387">
                  <c:v>19.88</c:v>
                </c:pt>
                <c:pt idx="388">
                  <c:v>19.88</c:v>
                </c:pt>
                <c:pt idx="389">
                  <c:v>19.88</c:v>
                </c:pt>
                <c:pt idx="390">
                  <c:v>19.88</c:v>
                </c:pt>
                <c:pt idx="391">
                  <c:v>19.88</c:v>
                </c:pt>
                <c:pt idx="392">
                  <c:v>19.88</c:v>
                </c:pt>
                <c:pt idx="393">
                  <c:v>19.88</c:v>
                </c:pt>
                <c:pt idx="394">
                  <c:v>19.88</c:v>
                </c:pt>
                <c:pt idx="395">
                  <c:v>19.88</c:v>
                </c:pt>
                <c:pt idx="396">
                  <c:v>19.88</c:v>
                </c:pt>
                <c:pt idx="397">
                  <c:v>19.88</c:v>
                </c:pt>
                <c:pt idx="398">
                  <c:v>19.88</c:v>
                </c:pt>
                <c:pt idx="399">
                  <c:v>19.88</c:v>
                </c:pt>
                <c:pt idx="400">
                  <c:v>19.88</c:v>
                </c:pt>
                <c:pt idx="401">
                  <c:v>19.88</c:v>
                </c:pt>
                <c:pt idx="402">
                  <c:v>19.88</c:v>
                </c:pt>
                <c:pt idx="403">
                  <c:v>19.88</c:v>
                </c:pt>
                <c:pt idx="404">
                  <c:v>19.88</c:v>
                </c:pt>
                <c:pt idx="405">
                  <c:v>19.88</c:v>
                </c:pt>
                <c:pt idx="406">
                  <c:v>19.88</c:v>
                </c:pt>
                <c:pt idx="407">
                  <c:v>19.88</c:v>
                </c:pt>
                <c:pt idx="408">
                  <c:v>19.88</c:v>
                </c:pt>
                <c:pt idx="409">
                  <c:v>19.88</c:v>
                </c:pt>
                <c:pt idx="410">
                  <c:v>19.88</c:v>
                </c:pt>
                <c:pt idx="411">
                  <c:v>19.88</c:v>
                </c:pt>
                <c:pt idx="412">
                  <c:v>19.88</c:v>
                </c:pt>
                <c:pt idx="413">
                  <c:v>19.88</c:v>
                </c:pt>
                <c:pt idx="414">
                  <c:v>19.88</c:v>
                </c:pt>
                <c:pt idx="415">
                  <c:v>19.88</c:v>
                </c:pt>
                <c:pt idx="416">
                  <c:v>19.88</c:v>
                </c:pt>
                <c:pt idx="417">
                  <c:v>19.88</c:v>
                </c:pt>
                <c:pt idx="418">
                  <c:v>19.88</c:v>
                </c:pt>
                <c:pt idx="419">
                  <c:v>19.88</c:v>
                </c:pt>
                <c:pt idx="420">
                  <c:v>19.88</c:v>
                </c:pt>
                <c:pt idx="421">
                  <c:v>19.88</c:v>
                </c:pt>
                <c:pt idx="422">
                  <c:v>19.88</c:v>
                </c:pt>
                <c:pt idx="423">
                  <c:v>19.88</c:v>
                </c:pt>
                <c:pt idx="424">
                  <c:v>19.88</c:v>
                </c:pt>
                <c:pt idx="425">
                  <c:v>19.88</c:v>
                </c:pt>
                <c:pt idx="426">
                  <c:v>19.88</c:v>
                </c:pt>
                <c:pt idx="427">
                  <c:v>19.88</c:v>
                </c:pt>
                <c:pt idx="428">
                  <c:v>19.88</c:v>
                </c:pt>
                <c:pt idx="429">
                  <c:v>19.88</c:v>
                </c:pt>
                <c:pt idx="430">
                  <c:v>19.88</c:v>
                </c:pt>
                <c:pt idx="431">
                  <c:v>19.88</c:v>
                </c:pt>
                <c:pt idx="432">
                  <c:v>19.88</c:v>
                </c:pt>
                <c:pt idx="433">
                  <c:v>19.88</c:v>
                </c:pt>
                <c:pt idx="434">
                  <c:v>19.88</c:v>
                </c:pt>
                <c:pt idx="435">
                  <c:v>19.88</c:v>
                </c:pt>
                <c:pt idx="436">
                  <c:v>19.88</c:v>
                </c:pt>
                <c:pt idx="437">
                  <c:v>19.88</c:v>
                </c:pt>
                <c:pt idx="438">
                  <c:v>19.88</c:v>
                </c:pt>
                <c:pt idx="439">
                  <c:v>19.88</c:v>
                </c:pt>
                <c:pt idx="440">
                  <c:v>19.88</c:v>
                </c:pt>
                <c:pt idx="441">
                  <c:v>19.88</c:v>
                </c:pt>
                <c:pt idx="442">
                  <c:v>19.88</c:v>
                </c:pt>
                <c:pt idx="443">
                  <c:v>19.88</c:v>
                </c:pt>
                <c:pt idx="444">
                  <c:v>19.88</c:v>
                </c:pt>
                <c:pt idx="445">
                  <c:v>19.88</c:v>
                </c:pt>
                <c:pt idx="446">
                  <c:v>19.88</c:v>
                </c:pt>
                <c:pt idx="447">
                  <c:v>19.88</c:v>
                </c:pt>
                <c:pt idx="448">
                  <c:v>19.88</c:v>
                </c:pt>
                <c:pt idx="449">
                  <c:v>19.88</c:v>
                </c:pt>
                <c:pt idx="450">
                  <c:v>19.88</c:v>
                </c:pt>
                <c:pt idx="451">
                  <c:v>19.88</c:v>
                </c:pt>
                <c:pt idx="452">
                  <c:v>19.88</c:v>
                </c:pt>
                <c:pt idx="453">
                  <c:v>19.88</c:v>
                </c:pt>
                <c:pt idx="454">
                  <c:v>19.88</c:v>
                </c:pt>
                <c:pt idx="455">
                  <c:v>19.88</c:v>
                </c:pt>
                <c:pt idx="456">
                  <c:v>19.88</c:v>
                </c:pt>
                <c:pt idx="457">
                  <c:v>19.88</c:v>
                </c:pt>
                <c:pt idx="458">
                  <c:v>19.88</c:v>
                </c:pt>
                <c:pt idx="459">
                  <c:v>19.88</c:v>
                </c:pt>
                <c:pt idx="460">
                  <c:v>19.88</c:v>
                </c:pt>
                <c:pt idx="461">
                  <c:v>19.88</c:v>
                </c:pt>
                <c:pt idx="462">
                  <c:v>19.88</c:v>
                </c:pt>
                <c:pt idx="463">
                  <c:v>19.88</c:v>
                </c:pt>
                <c:pt idx="464">
                  <c:v>19.88</c:v>
                </c:pt>
                <c:pt idx="465">
                  <c:v>19.88</c:v>
                </c:pt>
                <c:pt idx="466">
                  <c:v>19.88</c:v>
                </c:pt>
                <c:pt idx="467">
                  <c:v>19.88</c:v>
                </c:pt>
                <c:pt idx="468">
                  <c:v>19.88</c:v>
                </c:pt>
                <c:pt idx="469">
                  <c:v>19.88</c:v>
                </c:pt>
                <c:pt idx="470">
                  <c:v>19.88</c:v>
                </c:pt>
                <c:pt idx="471">
                  <c:v>19.88</c:v>
                </c:pt>
                <c:pt idx="472">
                  <c:v>19.88</c:v>
                </c:pt>
                <c:pt idx="473">
                  <c:v>19.88</c:v>
                </c:pt>
                <c:pt idx="474">
                  <c:v>19.88</c:v>
                </c:pt>
                <c:pt idx="475">
                  <c:v>19.88</c:v>
                </c:pt>
                <c:pt idx="476">
                  <c:v>19.88</c:v>
                </c:pt>
                <c:pt idx="477">
                  <c:v>19.88</c:v>
                </c:pt>
                <c:pt idx="478">
                  <c:v>19.88</c:v>
                </c:pt>
                <c:pt idx="479">
                  <c:v>19.88</c:v>
                </c:pt>
                <c:pt idx="480">
                  <c:v>19.88</c:v>
                </c:pt>
                <c:pt idx="481">
                  <c:v>19.88</c:v>
                </c:pt>
                <c:pt idx="482">
                  <c:v>19.88</c:v>
                </c:pt>
                <c:pt idx="483">
                  <c:v>19.88</c:v>
                </c:pt>
                <c:pt idx="484">
                  <c:v>19.88</c:v>
                </c:pt>
                <c:pt idx="485">
                  <c:v>19.88</c:v>
                </c:pt>
                <c:pt idx="486">
                  <c:v>19.88</c:v>
                </c:pt>
                <c:pt idx="487">
                  <c:v>19.88</c:v>
                </c:pt>
                <c:pt idx="488">
                  <c:v>19.88</c:v>
                </c:pt>
                <c:pt idx="489">
                  <c:v>19.88</c:v>
                </c:pt>
                <c:pt idx="490">
                  <c:v>19.88</c:v>
                </c:pt>
                <c:pt idx="491">
                  <c:v>19.88</c:v>
                </c:pt>
                <c:pt idx="492">
                  <c:v>19.88</c:v>
                </c:pt>
                <c:pt idx="493">
                  <c:v>19.88</c:v>
                </c:pt>
                <c:pt idx="494">
                  <c:v>19.88</c:v>
                </c:pt>
                <c:pt idx="495">
                  <c:v>19.88</c:v>
                </c:pt>
                <c:pt idx="496">
                  <c:v>19.88</c:v>
                </c:pt>
                <c:pt idx="497">
                  <c:v>19.88</c:v>
                </c:pt>
                <c:pt idx="498">
                  <c:v>19.88</c:v>
                </c:pt>
                <c:pt idx="499">
                  <c:v>19.88</c:v>
                </c:pt>
                <c:pt idx="500">
                  <c:v>19.88</c:v>
                </c:pt>
                <c:pt idx="501">
                  <c:v>19.88</c:v>
                </c:pt>
                <c:pt idx="502">
                  <c:v>19.88</c:v>
                </c:pt>
                <c:pt idx="503">
                  <c:v>19.88</c:v>
                </c:pt>
                <c:pt idx="504">
                  <c:v>19.88</c:v>
                </c:pt>
                <c:pt idx="505">
                  <c:v>19.88</c:v>
                </c:pt>
                <c:pt idx="506">
                  <c:v>19.88</c:v>
                </c:pt>
                <c:pt idx="507">
                  <c:v>19.88</c:v>
                </c:pt>
                <c:pt idx="508">
                  <c:v>19.88</c:v>
                </c:pt>
                <c:pt idx="509">
                  <c:v>19.88</c:v>
                </c:pt>
                <c:pt idx="510">
                  <c:v>19.88</c:v>
                </c:pt>
                <c:pt idx="511">
                  <c:v>19.88</c:v>
                </c:pt>
                <c:pt idx="512">
                  <c:v>19.88</c:v>
                </c:pt>
                <c:pt idx="513">
                  <c:v>19.88</c:v>
                </c:pt>
                <c:pt idx="514">
                  <c:v>19.88</c:v>
                </c:pt>
                <c:pt idx="515">
                  <c:v>19.88</c:v>
                </c:pt>
                <c:pt idx="516">
                  <c:v>19.88</c:v>
                </c:pt>
                <c:pt idx="517">
                  <c:v>19.88</c:v>
                </c:pt>
                <c:pt idx="518">
                  <c:v>19.88</c:v>
                </c:pt>
                <c:pt idx="519">
                  <c:v>19.88</c:v>
                </c:pt>
                <c:pt idx="520">
                  <c:v>19.88</c:v>
                </c:pt>
                <c:pt idx="521">
                  <c:v>19.88</c:v>
                </c:pt>
                <c:pt idx="522">
                  <c:v>19.88</c:v>
                </c:pt>
                <c:pt idx="523">
                  <c:v>19.88</c:v>
                </c:pt>
                <c:pt idx="524">
                  <c:v>19.88</c:v>
                </c:pt>
                <c:pt idx="525">
                  <c:v>19.88</c:v>
                </c:pt>
                <c:pt idx="526">
                  <c:v>19.88</c:v>
                </c:pt>
                <c:pt idx="527">
                  <c:v>19.88</c:v>
                </c:pt>
                <c:pt idx="528">
                  <c:v>19.88</c:v>
                </c:pt>
                <c:pt idx="529">
                  <c:v>19.88</c:v>
                </c:pt>
                <c:pt idx="530">
                  <c:v>19.88</c:v>
                </c:pt>
                <c:pt idx="531">
                  <c:v>19.88</c:v>
                </c:pt>
                <c:pt idx="532">
                  <c:v>19.88</c:v>
                </c:pt>
                <c:pt idx="533">
                  <c:v>19.88</c:v>
                </c:pt>
                <c:pt idx="534">
                  <c:v>19.88</c:v>
                </c:pt>
                <c:pt idx="535">
                  <c:v>19.88</c:v>
                </c:pt>
                <c:pt idx="536">
                  <c:v>19.88</c:v>
                </c:pt>
                <c:pt idx="537">
                  <c:v>19.88</c:v>
                </c:pt>
                <c:pt idx="538">
                  <c:v>19.88</c:v>
                </c:pt>
                <c:pt idx="539">
                  <c:v>19.88</c:v>
                </c:pt>
                <c:pt idx="540">
                  <c:v>19.88</c:v>
                </c:pt>
                <c:pt idx="541">
                  <c:v>19.88</c:v>
                </c:pt>
                <c:pt idx="542">
                  <c:v>19.88</c:v>
                </c:pt>
                <c:pt idx="543">
                  <c:v>19.88</c:v>
                </c:pt>
                <c:pt idx="544">
                  <c:v>19.88</c:v>
                </c:pt>
                <c:pt idx="545">
                  <c:v>19.88</c:v>
                </c:pt>
                <c:pt idx="546">
                  <c:v>19.88</c:v>
                </c:pt>
                <c:pt idx="547">
                  <c:v>19.88</c:v>
                </c:pt>
                <c:pt idx="548">
                  <c:v>19.88</c:v>
                </c:pt>
                <c:pt idx="549">
                  <c:v>19.88</c:v>
                </c:pt>
                <c:pt idx="550">
                  <c:v>19.88</c:v>
                </c:pt>
                <c:pt idx="551">
                  <c:v>19.88</c:v>
                </c:pt>
                <c:pt idx="552">
                  <c:v>19.88</c:v>
                </c:pt>
                <c:pt idx="553">
                  <c:v>19.88</c:v>
                </c:pt>
                <c:pt idx="554">
                  <c:v>19.88</c:v>
                </c:pt>
                <c:pt idx="555">
                  <c:v>19.88</c:v>
                </c:pt>
                <c:pt idx="556">
                  <c:v>19.88</c:v>
                </c:pt>
                <c:pt idx="557">
                  <c:v>19.88</c:v>
                </c:pt>
                <c:pt idx="558">
                  <c:v>19.88</c:v>
                </c:pt>
                <c:pt idx="559">
                  <c:v>19.88</c:v>
                </c:pt>
                <c:pt idx="560">
                  <c:v>19.88</c:v>
                </c:pt>
                <c:pt idx="561">
                  <c:v>19.88</c:v>
                </c:pt>
                <c:pt idx="562">
                  <c:v>19.88</c:v>
                </c:pt>
                <c:pt idx="563">
                  <c:v>19.88</c:v>
                </c:pt>
                <c:pt idx="564">
                  <c:v>19.88</c:v>
                </c:pt>
                <c:pt idx="565">
                  <c:v>19.88</c:v>
                </c:pt>
                <c:pt idx="566">
                  <c:v>19.88</c:v>
                </c:pt>
                <c:pt idx="567">
                  <c:v>19.88</c:v>
                </c:pt>
                <c:pt idx="568">
                  <c:v>19.88</c:v>
                </c:pt>
                <c:pt idx="569">
                  <c:v>19.88</c:v>
                </c:pt>
                <c:pt idx="570">
                  <c:v>19.88</c:v>
                </c:pt>
                <c:pt idx="571">
                  <c:v>19.88</c:v>
                </c:pt>
                <c:pt idx="572">
                  <c:v>19.88</c:v>
                </c:pt>
                <c:pt idx="573">
                  <c:v>19.88</c:v>
                </c:pt>
                <c:pt idx="574">
                  <c:v>19.88</c:v>
                </c:pt>
                <c:pt idx="575">
                  <c:v>19.88</c:v>
                </c:pt>
                <c:pt idx="576">
                  <c:v>19.88</c:v>
                </c:pt>
                <c:pt idx="577">
                  <c:v>19.88</c:v>
                </c:pt>
                <c:pt idx="578">
                  <c:v>19.88</c:v>
                </c:pt>
                <c:pt idx="579">
                  <c:v>19.88</c:v>
                </c:pt>
                <c:pt idx="580">
                  <c:v>19.88</c:v>
                </c:pt>
                <c:pt idx="581">
                  <c:v>19.88</c:v>
                </c:pt>
                <c:pt idx="582">
                  <c:v>19.88</c:v>
                </c:pt>
                <c:pt idx="583">
                  <c:v>19.88</c:v>
                </c:pt>
                <c:pt idx="584">
                  <c:v>19.88</c:v>
                </c:pt>
                <c:pt idx="585">
                  <c:v>19.88</c:v>
                </c:pt>
                <c:pt idx="586">
                  <c:v>19.88</c:v>
                </c:pt>
                <c:pt idx="587">
                  <c:v>19.88</c:v>
                </c:pt>
                <c:pt idx="588">
                  <c:v>19.88</c:v>
                </c:pt>
                <c:pt idx="589">
                  <c:v>19.88</c:v>
                </c:pt>
                <c:pt idx="590">
                  <c:v>19.88</c:v>
                </c:pt>
                <c:pt idx="591">
                  <c:v>19.88</c:v>
                </c:pt>
                <c:pt idx="592">
                  <c:v>19.88</c:v>
                </c:pt>
                <c:pt idx="593">
                  <c:v>19.88</c:v>
                </c:pt>
                <c:pt idx="594">
                  <c:v>19.88</c:v>
                </c:pt>
                <c:pt idx="595">
                  <c:v>19.88</c:v>
                </c:pt>
                <c:pt idx="596">
                  <c:v>19.88</c:v>
                </c:pt>
                <c:pt idx="597">
                  <c:v>19.88</c:v>
                </c:pt>
                <c:pt idx="598">
                  <c:v>19.88</c:v>
                </c:pt>
                <c:pt idx="599">
                  <c:v>19.88</c:v>
                </c:pt>
                <c:pt idx="600">
                  <c:v>19.88</c:v>
                </c:pt>
                <c:pt idx="601">
                  <c:v>19.88</c:v>
                </c:pt>
                <c:pt idx="602">
                  <c:v>19.88</c:v>
                </c:pt>
                <c:pt idx="603">
                  <c:v>19.88</c:v>
                </c:pt>
                <c:pt idx="604">
                  <c:v>19.88</c:v>
                </c:pt>
                <c:pt idx="605">
                  <c:v>19.88</c:v>
                </c:pt>
                <c:pt idx="606">
                  <c:v>19.88</c:v>
                </c:pt>
                <c:pt idx="607">
                  <c:v>19.88</c:v>
                </c:pt>
                <c:pt idx="608">
                  <c:v>19.88</c:v>
                </c:pt>
                <c:pt idx="609">
                  <c:v>19.88</c:v>
                </c:pt>
                <c:pt idx="610">
                  <c:v>19.88</c:v>
                </c:pt>
                <c:pt idx="611">
                  <c:v>19.88</c:v>
                </c:pt>
                <c:pt idx="612">
                  <c:v>19.88</c:v>
                </c:pt>
                <c:pt idx="613">
                  <c:v>19.88</c:v>
                </c:pt>
                <c:pt idx="614">
                  <c:v>19.88</c:v>
                </c:pt>
                <c:pt idx="615">
                  <c:v>19.88</c:v>
                </c:pt>
                <c:pt idx="616">
                  <c:v>19.88</c:v>
                </c:pt>
                <c:pt idx="617">
                  <c:v>19.88</c:v>
                </c:pt>
                <c:pt idx="618">
                  <c:v>19.88</c:v>
                </c:pt>
                <c:pt idx="619">
                  <c:v>19.88</c:v>
                </c:pt>
                <c:pt idx="620">
                  <c:v>19.88</c:v>
                </c:pt>
                <c:pt idx="621">
                  <c:v>19.88</c:v>
                </c:pt>
                <c:pt idx="622">
                  <c:v>19.88</c:v>
                </c:pt>
                <c:pt idx="623">
                  <c:v>19.88</c:v>
                </c:pt>
                <c:pt idx="624">
                  <c:v>19.88</c:v>
                </c:pt>
                <c:pt idx="625">
                  <c:v>19.88</c:v>
                </c:pt>
                <c:pt idx="626">
                  <c:v>19.88</c:v>
                </c:pt>
                <c:pt idx="627">
                  <c:v>19.88</c:v>
                </c:pt>
                <c:pt idx="628">
                  <c:v>19.88</c:v>
                </c:pt>
                <c:pt idx="629">
                  <c:v>19.88</c:v>
                </c:pt>
                <c:pt idx="630">
                  <c:v>19.88</c:v>
                </c:pt>
                <c:pt idx="631">
                  <c:v>19.88</c:v>
                </c:pt>
                <c:pt idx="632">
                  <c:v>19.88</c:v>
                </c:pt>
                <c:pt idx="633">
                  <c:v>19.88</c:v>
                </c:pt>
                <c:pt idx="634">
                  <c:v>19.88</c:v>
                </c:pt>
                <c:pt idx="635">
                  <c:v>19.88</c:v>
                </c:pt>
                <c:pt idx="636">
                  <c:v>19.88</c:v>
                </c:pt>
                <c:pt idx="637">
                  <c:v>19.88</c:v>
                </c:pt>
                <c:pt idx="638">
                  <c:v>19.88</c:v>
                </c:pt>
                <c:pt idx="639">
                  <c:v>19.88</c:v>
                </c:pt>
                <c:pt idx="640">
                  <c:v>19.88</c:v>
                </c:pt>
                <c:pt idx="641">
                  <c:v>19.88</c:v>
                </c:pt>
                <c:pt idx="642">
                  <c:v>19.88</c:v>
                </c:pt>
                <c:pt idx="643">
                  <c:v>19.88</c:v>
                </c:pt>
                <c:pt idx="644">
                  <c:v>19.88</c:v>
                </c:pt>
                <c:pt idx="645">
                  <c:v>19.88</c:v>
                </c:pt>
                <c:pt idx="646">
                  <c:v>19.88</c:v>
                </c:pt>
                <c:pt idx="647">
                  <c:v>19.88</c:v>
                </c:pt>
                <c:pt idx="648">
                  <c:v>19.88</c:v>
                </c:pt>
                <c:pt idx="649">
                  <c:v>19.88</c:v>
                </c:pt>
                <c:pt idx="650">
                  <c:v>19.88</c:v>
                </c:pt>
                <c:pt idx="651">
                  <c:v>19.88</c:v>
                </c:pt>
                <c:pt idx="652">
                  <c:v>19.88</c:v>
                </c:pt>
                <c:pt idx="653">
                  <c:v>19.88</c:v>
                </c:pt>
                <c:pt idx="654">
                  <c:v>19.88</c:v>
                </c:pt>
                <c:pt idx="655">
                  <c:v>19.88</c:v>
                </c:pt>
                <c:pt idx="656">
                  <c:v>19.88</c:v>
                </c:pt>
                <c:pt idx="657">
                  <c:v>19.88</c:v>
                </c:pt>
                <c:pt idx="658">
                  <c:v>19.88</c:v>
                </c:pt>
                <c:pt idx="659">
                  <c:v>19.88</c:v>
                </c:pt>
                <c:pt idx="660">
                  <c:v>19.88</c:v>
                </c:pt>
                <c:pt idx="661">
                  <c:v>19.88</c:v>
                </c:pt>
                <c:pt idx="662">
                  <c:v>19.88</c:v>
                </c:pt>
                <c:pt idx="663">
                  <c:v>19.88</c:v>
                </c:pt>
                <c:pt idx="664">
                  <c:v>19.88</c:v>
                </c:pt>
                <c:pt idx="665">
                  <c:v>19.88</c:v>
                </c:pt>
                <c:pt idx="666">
                  <c:v>19.88</c:v>
                </c:pt>
                <c:pt idx="667">
                  <c:v>19.88</c:v>
                </c:pt>
                <c:pt idx="668">
                  <c:v>19.88</c:v>
                </c:pt>
                <c:pt idx="669">
                  <c:v>19.88</c:v>
                </c:pt>
                <c:pt idx="670">
                  <c:v>19.88</c:v>
                </c:pt>
                <c:pt idx="671">
                  <c:v>19.88</c:v>
                </c:pt>
                <c:pt idx="672">
                  <c:v>19.88</c:v>
                </c:pt>
                <c:pt idx="673">
                  <c:v>19.88</c:v>
                </c:pt>
                <c:pt idx="674">
                  <c:v>19.88</c:v>
                </c:pt>
                <c:pt idx="675">
                  <c:v>19.88</c:v>
                </c:pt>
                <c:pt idx="676">
                  <c:v>19.88</c:v>
                </c:pt>
                <c:pt idx="677">
                  <c:v>19.88</c:v>
                </c:pt>
                <c:pt idx="678">
                  <c:v>19.88</c:v>
                </c:pt>
                <c:pt idx="679">
                  <c:v>19.88</c:v>
                </c:pt>
                <c:pt idx="680">
                  <c:v>19.88</c:v>
                </c:pt>
                <c:pt idx="681">
                  <c:v>19.88</c:v>
                </c:pt>
                <c:pt idx="682">
                  <c:v>19.88</c:v>
                </c:pt>
                <c:pt idx="683">
                  <c:v>19.88</c:v>
                </c:pt>
                <c:pt idx="684">
                  <c:v>19.88</c:v>
                </c:pt>
                <c:pt idx="685">
                  <c:v>19.88</c:v>
                </c:pt>
                <c:pt idx="686">
                  <c:v>19.88</c:v>
                </c:pt>
                <c:pt idx="687">
                  <c:v>19.88</c:v>
                </c:pt>
                <c:pt idx="688">
                  <c:v>19.88</c:v>
                </c:pt>
                <c:pt idx="689">
                  <c:v>19.88</c:v>
                </c:pt>
                <c:pt idx="690">
                  <c:v>19.88</c:v>
                </c:pt>
                <c:pt idx="691">
                  <c:v>19.88</c:v>
                </c:pt>
                <c:pt idx="692">
                  <c:v>19.88</c:v>
                </c:pt>
                <c:pt idx="693">
                  <c:v>19.88</c:v>
                </c:pt>
                <c:pt idx="694">
                  <c:v>19.88</c:v>
                </c:pt>
                <c:pt idx="695">
                  <c:v>19.88</c:v>
                </c:pt>
                <c:pt idx="696">
                  <c:v>19.88</c:v>
                </c:pt>
                <c:pt idx="697">
                  <c:v>19.88</c:v>
                </c:pt>
                <c:pt idx="698">
                  <c:v>19.88</c:v>
                </c:pt>
                <c:pt idx="699">
                  <c:v>19.88</c:v>
                </c:pt>
                <c:pt idx="700">
                  <c:v>19.88</c:v>
                </c:pt>
                <c:pt idx="701">
                  <c:v>19.88</c:v>
                </c:pt>
                <c:pt idx="702">
                  <c:v>19.88</c:v>
                </c:pt>
                <c:pt idx="703">
                  <c:v>19.88</c:v>
                </c:pt>
                <c:pt idx="704">
                  <c:v>19.88</c:v>
                </c:pt>
                <c:pt idx="705">
                  <c:v>19.88</c:v>
                </c:pt>
                <c:pt idx="706">
                  <c:v>19.88</c:v>
                </c:pt>
                <c:pt idx="707">
                  <c:v>19.88</c:v>
                </c:pt>
                <c:pt idx="708">
                  <c:v>19.88</c:v>
                </c:pt>
                <c:pt idx="709">
                  <c:v>19.88</c:v>
                </c:pt>
                <c:pt idx="710">
                  <c:v>19.88</c:v>
                </c:pt>
                <c:pt idx="711">
                  <c:v>19.88</c:v>
                </c:pt>
                <c:pt idx="712">
                  <c:v>19.88</c:v>
                </c:pt>
                <c:pt idx="713">
                  <c:v>19.88</c:v>
                </c:pt>
                <c:pt idx="714">
                  <c:v>19.88</c:v>
                </c:pt>
                <c:pt idx="715">
                  <c:v>19.88</c:v>
                </c:pt>
                <c:pt idx="716">
                  <c:v>19.88</c:v>
                </c:pt>
                <c:pt idx="717">
                  <c:v>19.88</c:v>
                </c:pt>
                <c:pt idx="718">
                  <c:v>19.88</c:v>
                </c:pt>
                <c:pt idx="719">
                  <c:v>19.88</c:v>
                </c:pt>
                <c:pt idx="720">
                  <c:v>19.88</c:v>
                </c:pt>
                <c:pt idx="721">
                  <c:v>19.88</c:v>
                </c:pt>
                <c:pt idx="722">
                  <c:v>19.88</c:v>
                </c:pt>
                <c:pt idx="723">
                  <c:v>19.88</c:v>
                </c:pt>
                <c:pt idx="724">
                  <c:v>19.88</c:v>
                </c:pt>
                <c:pt idx="725">
                  <c:v>19.88</c:v>
                </c:pt>
                <c:pt idx="726">
                  <c:v>19.88</c:v>
                </c:pt>
                <c:pt idx="727">
                  <c:v>19.88</c:v>
                </c:pt>
                <c:pt idx="728">
                  <c:v>19.88</c:v>
                </c:pt>
                <c:pt idx="729">
                  <c:v>19.88</c:v>
                </c:pt>
                <c:pt idx="730">
                  <c:v>19.88</c:v>
                </c:pt>
                <c:pt idx="731">
                  <c:v>19.88</c:v>
                </c:pt>
                <c:pt idx="732">
                  <c:v>19.88</c:v>
                </c:pt>
                <c:pt idx="733">
                  <c:v>19.88</c:v>
                </c:pt>
                <c:pt idx="734">
                  <c:v>19.88</c:v>
                </c:pt>
                <c:pt idx="735">
                  <c:v>19.88</c:v>
                </c:pt>
                <c:pt idx="736">
                  <c:v>19.88</c:v>
                </c:pt>
                <c:pt idx="737">
                  <c:v>19.88</c:v>
                </c:pt>
                <c:pt idx="738">
                  <c:v>19.88</c:v>
                </c:pt>
                <c:pt idx="739">
                  <c:v>19.88</c:v>
                </c:pt>
                <c:pt idx="740">
                  <c:v>19.88</c:v>
                </c:pt>
                <c:pt idx="741">
                  <c:v>19.88</c:v>
                </c:pt>
                <c:pt idx="742">
                  <c:v>19.88</c:v>
                </c:pt>
                <c:pt idx="743">
                  <c:v>19.88</c:v>
                </c:pt>
                <c:pt idx="744">
                  <c:v>19.88</c:v>
                </c:pt>
                <c:pt idx="745">
                  <c:v>19.88</c:v>
                </c:pt>
                <c:pt idx="746">
                  <c:v>19.88</c:v>
                </c:pt>
                <c:pt idx="747">
                  <c:v>19.88</c:v>
                </c:pt>
                <c:pt idx="748">
                  <c:v>19.88</c:v>
                </c:pt>
                <c:pt idx="749">
                  <c:v>19.88</c:v>
                </c:pt>
                <c:pt idx="750">
                  <c:v>19.88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63-4CC4-8CF8-AB91823E2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83968"/>
        <c:axId val="72485888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'[Veroaste tulotasoittain 2020 - VM  vero-osasto 21.10.2019_jukan muokkaus.xlsx]Data'!$F$3</c15:sqref>
                        </c15:formulaRef>
                      </c:ext>
                    </c:extLst>
                    <c:strCache>
                      <c:ptCount val="1"/>
                      <c:pt idx="0">
                        <c:v>ETUUS - Veroaste yht./ ml. maksut  </c:v>
                      </c:pt>
                    </c:strCache>
                  </c:strRef>
                </c:tx>
                <c:spPr>
                  <a:ln>
                    <a:solidFill>
                      <a:schemeClr val="accent3"/>
                    </a:solidFill>
                  </a:ln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'[Veroaste tulotasoittain 2020 - VM  vero-osasto 21.10.2019_jukan muokkaus.xlsx]Data'!$A$4:$A$754</c15:sqref>
                        </c15:formulaRef>
                      </c:ext>
                    </c:extLst>
                    <c:strCache>
                      <c:ptCount val="751"/>
                      <c:pt idx="0">
                        <c:v>     0</c:v>
                      </c:pt>
                      <c:pt idx="1">
                        <c:v>   200</c:v>
                      </c:pt>
                      <c:pt idx="2">
                        <c:v>   400</c:v>
                      </c:pt>
                      <c:pt idx="3">
                        <c:v>   600</c:v>
                      </c:pt>
                      <c:pt idx="4">
                        <c:v>   800</c:v>
                      </c:pt>
                      <c:pt idx="5">
                        <c:v>  1000</c:v>
                      </c:pt>
                      <c:pt idx="6">
                        <c:v>  1200</c:v>
                      </c:pt>
                      <c:pt idx="7">
                        <c:v>  1400</c:v>
                      </c:pt>
                      <c:pt idx="8">
                        <c:v>  1600</c:v>
                      </c:pt>
                      <c:pt idx="9">
                        <c:v>  1800</c:v>
                      </c:pt>
                      <c:pt idx="10">
                        <c:v>  2000</c:v>
                      </c:pt>
                      <c:pt idx="11">
                        <c:v>  2200</c:v>
                      </c:pt>
                      <c:pt idx="12">
                        <c:v>  2400</c:v>
                      </c:pt>
                      <c:pt idx="13">
                        <c:v>  2600</c:v>
                      </c:pt>
                      <c:pt idx="14">
                        <c:v>  2800</c:v>
                      </c:pt>
                      <c:pt idx="15">
                        <c:v>  3000</c:v>
                      </c:pt>
                      <c:pt idx="16">
                        <c:v>  3200</c:v>
                      </c:pt>
                      <c:pt idx="17">
                        <c:v>  3400</c:v>
                      </c:pt>
                      <c:pt idx="18">
                        <c:v>  3600</c:v>
                      </c:pt>
                      <c:pt idx="19">
                        <c:v>  3800</c:v>
                      </c:pt>
                      <c:pt idx="20">
                        <c:v>  4000</c:v>
                      </c:pt>
                      <c:pt idx="21">
                        <c:v>  4200</c:v>
                      </c:pt>
                      <c:pt idx="22">
                        <c:v>  4400</c:v>
                      </c:pt>
                      <c:pt idx="23">
                        <c:v>  4600</c:v>
                      </c:pt>
                      <c:pt idx="24">
                        <c:v>  4800</c:v>
                      </c:pt>
                      <c:pt idx="25">
                        <c:v>  5000</c:v>
                      </c:pt>
                      <c:pt idx="26">
                        <c:v>  5200</c:v>
                      </c:pt>
                      <c:pt idx="27">
                        <c:v>  5400</c:v>
                      </c:pt>
                      <c:pt idx="28">
                        <c:v>  5600</c:v>
                      </c:pt>
                      <c:pt idx="29">
                        <c:v>  5800</c:v>
                      </c:pt>
                      <c:pt idx="30">
                        <c:v>  6000</c:v>
                      </c:pt>
                      <c:pt idx="31">
                        <c:v>  6200</c:v>
                      </c:pt>
                      <c:pt idx="32">
                        <c:v>  6400</c:v>
                      </c:pt>
                      <c:pt idx="33">
                        <c:v>  6600</c:v>
                      </c:pt>
                      <c:pt idx="34">
                        <c:v>  6800</c:v>
                      </c:pt>
                      <c:pt idx="35">
                        <c:v>  7000</c:v>
                      </c:pt>
                      <c:pt idx="36">
                        <c:v>  7200</c:v>
                      </c:pt>
                      <c:pt idx="37">
                        <c:v>  7400</c:v>
                      </c:pt>
                      <c:pt idx="38">
                        <c:v>  7600</c:v>
                      </c:pt>
                      <c:pt idx="39">
                        <c:v>  7800</c:v>
                      </c:pt>
                      <c:pt idx="40">
                        <c:v>  8000</c:v>
                      </c:pt>
                      <c:pt idx="41">
                        <c:v>  8200</c:v>
                      </c:pt>
                      <c:pt idx="42">
                        <c:v>  8400</c:v>
                      </c:pt>
                      <c:pt idx="43">
                        <c:v>  8600</c:v>
                      </c:pt>
                      <c:pt idx="44">
                        <c:v>  8800</c:v>
                      </c:pt>
                      <c:pt idx="45">
                        <c:v>  9000</c:v>
                      </c:pt>
                      <c:pt idx="46">
                        <c:v>  9200</c:v>
                      </c:pt>
                      <c:pt idx="47">
                        <c:v>  9400</c:v>
                      </c:pt>
                      <c:pt idx="48">
                        <c:v>  9600</c:v>
                      </c:pt>
                      <c:pt idx="49">
                        <c:v>  9800</c:v>
                      </c:pt>
                      <c:pt idx="50">
                        <c:v> 10000</c:v>
                      </c:pt>
                      <c:pt idx="51">
                        <c:v> 10200</c:v>
                      </c:pt>
                      <c:pt idx="52">
                        <c:v> 10400</c:v>
                      </c:pt>
                      <c:pt idx="53">
                        <c:v> 10600</c:v>
                      </c:pt>
                      <c:pt idx="54">
                        <c:v> 10800</c:v>
                      </c:pt>
                      <c:pt idx="55">
                        <c:v> 11000</c:v>
                      </c:pt>
                      <c:pt idx="56">
                        <c:v> 11200</c:v>
                      </c:pt>
                      <c:pt idx="57">
                        <c:v> 11400</c:v>
                      </c:pt>
                      <c:pt idx="58">
                        <c:v> 11600</c:v>
                      </c:pt>
                      <c:pt idx="59">
                        <c:v> 11800</c:v>
                      </c:pt>
                      <c:pt idx="60">
                        <c:v> 12000</c:v>
                      </c:pt>
                      <c:pt idx="61">
                        <c:v> 12200</c:v>
                      </c:pt>
                      <c:pt idx="62">
                        <c:v> 12400</c:v>
                      </c:pt>
                      <c:pt idx="63">
                        <c:v> 12600</c:v>
                      </c:pt>
                      <c:pt idx="64">
                        <c:v> 12800</c:v>
                      </c:pt>
                      <c:pt idx="65">
                        <c:v> 13000</c:v>
                      </c:pt>
                      <c:pt idx="66">
                        <c:v> 13200</c:v>
                      </c:pt>
                      <c:pt idx="67">
                        <c:v> 13400</c:v>
                      </c:pt>
                      <c:pt idx="68">
                        <c:v> 13600</c:v>
                      </c:pt>
                      <c:pt idx="69">
                        <c:v> 13800</c:v>
                      </c:pt>
                      <c:pt idx="70">
                        <c:v> 14000</c:v>
                      </c:pt>
                      <c:pt idx="71">
                        <c:v> 14200</c:v>
                      </c:pt>
                      <c:pt idx="72">
                        <c:v> 14400</c:v>
                      </c:pt>
                      <c:pt idx="73">
                        <c:v> 14600</c:v>
                      </c:pt>
                      <c:pt idx="74">
                        <c:v> 14800</c:v>
                      </c:pt>
                      <c:pt idx="75">
                        <c:v> 15000</c:v>
                      </c:pt>
                      <c:pt idx="76">
                        <c:v> 15200</c:v>
                      </c:pt>
                      <c:pt idx="77">
                        <c:v> 15400</c:v>
                      </c:pt>
                      <c:pt idx="78">
                        <c:v> 15600</c:v>
                      </c:pt>
                      <c:pt idx="79">
                        <c:v> 15800</c:v>
                      </c:pt>
                      <c:pt idx="80">
                        <c:v> 16000</c:v>
                      </c:pt>
                      <c:pt idx="81">
                        <c:v> 16200</c:v>
                      </c:pt>
                      <c:pt idx="82">
                        <c:v> 16400</c:v>
                      </c:pt>
                      <c:pt idx="83">
                        <c:v> 16600</c:v>
                      </c:pt>
                      <c:pt idx="84">
                        <c:v> 16800</c:v>
                      </c:pt>
                      <c:pt idx="85">
                        <c:v> 17000</c:v>
                      </c:pt>
                      <c:pt idx="86">
                        <c:v> 17200</c:v>
                      </c:pt>
                      <c:pt idx="87">
                        <c:v> 17400</c:v>
                      </c:pt>
                      <c:pt idx="88">
                        <c:v> 17600</c:v>
                      </c:pt>
                      <c:pt idx="89">
                        <c:v> 17800</c:v>
                      </c:pt>
                      <c:pt idx="90">
                        <c:v> 18000</c:v>
                      </c:pt>
                      <c:pt idx="91">
                        <c:v> 18200</c:v>
                      </c:pt>
                      <c:pt idx="92">
                        <c:v> 18400</c:v>
                      </c:pt>
                      <c:pt idx="93">
                        <c:v> 18600</c:v>
                      </c:pt>
                      <c:pt idx="94">
                        <c:v> 18800</c:v>
                      </c:pt>
                      <c:pt idx="95">
                        <c:v> 19000</c:v>
                      </c:pt>
                      <c:pt idx="96">
                        <c:v> 19200</c:v>
                      </c:pt>
                      <c:pt idx="97">
                        <c:v> 19400</c:v>
                      </c:pt>
                      <c:pt idx="98">
                        <c:v> 19600</c:v>
                      </c:pt>
                      <c:pt idx="99">
                        <c:v> 19800</c:v>
                      </c:pt>
                      <c:pt idx="100">
                        <c:v> 20000</c:v>
                      </c:pt>
                      <c:pt idx="101">
                        <c:v> 20200</c:v>
                      </c:pt>
                      <c:pt idx="102">
                        <c:v> 20400</c:v>
                      </c:pt>
                      <c:pt idx="103">
                        <c:v> 20600</c:v>
                      </c:pt>
                      <c:pt idx="104">
                        <c:v> 20800</c:v>
                      </c:pt>
                      <c:pt idx="105">
                        <c:v> 21000</c:v>
                      </c:pt>
                      <c:pt idx="106">
                        <c:v> 21200</c:v>
                      </c:pt>
                      <c:pt idx="107">
                        <c:v> 21400</c:v>
                      </c:pt>
                      <c:pt idx="108">
                        <c:v> 21600</c:v>
                      </c:pt>
                      <c:pt idx="109">
                        <c:v> 21800</c:v>
                      </c:pt>
                      <c:pt idx="110">
                        <c:v> 22000</c:v>
                      </c:pt>
                      <c:pt idx="111">
                        <c:v> 22200</c:v>
                      </c:pt>
                      <c:pt idx="112">
                        <c:v> 22400</c:v>
                      </c:pt>
                      <c:pt idx="113">
                        <c:v> 22600</c:v>
                      </c:pt>
                      <c:pt idx="114">
                        <c:v> 22800</c:v>
                      </c:pt>
                      <c:pt idx="115">
                        <c:v> 23000</c:v>
                      </c:pt>
                      <c:pt idx="116">
                        <c:v> 23200</c:v>
                      </c:pt>
                      <c:pt idx="117">
                        <c:v> 23400</c:v>
                      </c:pt>
                      <c:pt idx="118">
                        <c:v> 23600</c:v>
                      </c:pt>
                      <c:pt idx="119">
                        <c:v> 23800</c:v>
                      </c:pt>
                      <c:pt idx="120">
                        <c:v> 24000</c:v>
                      </c:pt>
                      <c:pt idx="121">
                        <c:v> 24200</c:v>
                      </c:pt>
                      <c:pt idx="122">
                        <c:v> 24400</c:v>
                      </c:pt>
                      <c:pt idx="123">
                        <c:v> 24600</c:v>
                      </c:pt>
                      <c:pt idx="124">
                        <c:v> 24800</c:v>
                      </c:pt>
                      <c:pt idx="125">
                        <c:v> 25000</c:v>
                      </c:pt>
                      <c:pt idx="126">
                        <c:v> 25200</c:v>
                      </c:pt>
                      <c:pt idx="127">
                        <c:v> 25400</c:v>
                      </c:pt>
                      <c:pt idx="128">
                        <c:v> 25600</c:v>
                      </c:pt>
                      <c:pt idx="129">
                        <c:v> 25800</c:v>
                      </c:pt>
                      <c:pt idx="130">
                        <c:v> 26000</c:v>
                      </c:pt>
                      <c:pt idx="131">
                        <c:v> 26200</c:v>
                      </c:pt>
                      <c:pt idx="132">
                        <c:v> 26400</c:v>
                      </c:pt>
                      <c:pt idx="133">
                        <c:v> 26600</c:v>
                      </c:pt>
                      <c:pt idx="134">
                        <c:v> 26800</c:v>
                      </c:pt>
                      <c:pt idx="135">
                        <c:v> 27000</c:v>
                      </c:pt>
                      <c:pt idx="136">
                        <c:v> 27200</c:v>
                      </c:pt>
                      <c:pt idx="137">
                        <c:v> 27400</c:v>
                      </c:pt>
                      <c:pt idx="138">
                        <c:v> 27600</c:v>
                      </c:pt>
                      <c:pt idx="139">
                        <c:v> 27800</c:v>
                      </c:pt>
                      <c:pt idx="140">
                        <c:v> 28000</c:v>
                      </c:pt>
                      <c:pt idx="141">
                        <c:v> 28200</c:v>
                      </c:pt>
                      <c:pt idx="142">
                        <c:v> 28400</c:v>
                      </c:pt>
                      <c:pt idx="143">
                        <c:v> 28600</c:v>
                      </c:pt>
                      <c:pt idx="144">
                        <c:v> 28800</c:v>
                      </c:pt>
                      <c:pt idx="145">
                        <c:v> 29000</c:v>
                      </c:pt>
                      <c:pt idx="146">
                        <c:v> 29200</c:v>
                      </c:pt>
                      <c:pt idx="147">
                        <c:v> 29400</c:v>
                      </c:pt>
                      <c:pt idx="148">
                        <c:v> 29600</c:v>
                      </c:pt>
                      <c:pt idx="149">
                        <c:v> 29800</c:v>
                      </c:pt>
                      <c:pt idx="150">
                        <c:v> 30000</c:v>
                      </c:pt>
                      <c:pt idx="151">
                        <c:v> 30200</c:v>
                      </c:pt>
                      <c:pt idx="152">
                        <c:v> 30400</c:v>
                      </c:pt>
                      <c:pt idx="153">
                        <c:v> 30600</c:v>
                      </c:pt>
                      <c:pt idx="154">
                        <c:v> 30800</c:v>
                      </c:pt>
                      <c:pt idx="155">
                        <c:v> 31000</c:v>
                      </c:pt>
                      <c:pt idx="156">
                        <c:v> 31200</c:v>
                      </c:pt>
                      <c:pt idx="157">
                        <c:v> 31400</c:v>
                      </c:pt>
                      <c:pt idx="158">
                        <c:v> 31600</c:v>
                      </c:pt>
                      <c:pt idx="159">
                        <c:v> 31800</c:v>
                      </c:pt>
                      <c:pt idx="160">
                        <c:v> 32000</c:v>
                      </c:pt>
                      <c:pt idx="161">
                        <c:v> 32200</c:v>
                      </c:pt>
                      <c:pt idx="162">
                        <c:v> 32400</c:v>
                      </c:pt>
                      <c:pt idx="163">
                        <c:v> 32600</c:v>
                      </c:pt>
                      <c:pt idx="164">
                        <c:v> 32800</c:v>
                      </c:pt>
                      <c:pt idx="165">
                        <c:v> 33000</c:v>
                      </c:pt>
                      <c:pt idx="166">
                        <c:v> 33200</c:v>
                      </c:pt>
                      <c:pt idx="167">
                        <c:v> 33400</c:v>
                      </c:pt>
                      <c:pt idx="168">
                        <c:v> 33600</c:v>
                      </c:pt>
                      <c:pt idx="169">
                        <c:v> 33800</c:v>
                      </c:pt>
                      <c:pt idx="170">
                        <c:v> 34000</c:v>
                      </c:pt>
                      <c:pt idx="171">
                        <c:v> 34200</c:v>
                      </c:pt>
                      <c:pt idx="172">
                        <c:v> 34400</c:v>
                      </c:pt>
                      <c:pt idx="173">
                        <c:v> 34600</c:v>
                      </c:pt>
                      <c:pt idx="174">
                        <c:v> 34800</c:v>
                      </c:pt>
                      <c:pt idx="175">
                        <c:v> 35000</c:v>
                      </c:pt>
                      <c:pt idx="176">
                        <c:v> 35200</c:v>
                      </c:pt>
                      <c:pt idx="177">
                        <c:v> 35400</c:v>
                      </c:pt>
                      <c:pt idx="178">
                        <c:v> 35600</c:v>
                      </c:pt>
                      <c:pt idx="179">
                        <c:v> 35800</c:v>
                      </c:pt>
                      <c:pt idx="180">
                        <c:v> 36000</c:v>
                      </c:pt>
                      <c:pt idx="181">
                        <c:v> 36200</c:v>
                      </c:pt>
                      <c:pt idx="182">
                        <c:v> 36400</c:v>
                      </c:pt>
                      <c:pt idx="183">
                        <c:v> 36600</c:v>
                      </c:pt>
                      <c:pt idx="184">
                        <c:v> 36800</c:v>
                      </c:pt>
                      <c:pt idx="185">
                        <c:v> 37000</c:v>
                      </c:pt>
                      <c:pt idx="186">
                        <c:v> 37200</c:v>
                      </c:pt>
                      <c:pt idx="187">
                        <c:v> 37400</c:v>
                      </c:pt>
                      <c:pt idx="188">
                        <c:v> 37600</c:v>
                      </c:pt>
                      <c:pt idx="189">
                        <c:v> 37800</c:v>
                      </c:pt>
                      <c:pt idx="190">
                        <c:v> 38000</c:v>
                      </c:pt>
                      <c:pt idx="191">
                        <c:v> 38200</c:v>
                      </c:pt>
                      <c:pt idx="192">
                        <c:v> 38400</c:v>
                      </c:pt>
                      <c:pt idx="193">
                        <c:v> 38600</c:v>
                      </c:pt>
                      <c:pt idx="194">
                        <c:v> 38800</c:v>
                      </c:pt>
                      <c:pt idx="195">
                        <c:v> 39000</c:v>
                      </c:pt>
                      <c:pt idx="196">
                        <c:v> 39200</c:v>
                      </c:pt>
                      <c:pt idx="197">
                        <c:v> 39400</c:v>
                      </c:pt>
                      <c:pt idx="198">
                        <c:v> 39600</c:v>
                      </c:pt>
                      <c:pt idx="199">
                        <c:v> 39800</c:v>
                      </c:pt>
                      <c:pt idx="200">
                        <c:v> 40000</c:v>
                      </c:pt>
                      <c:pt idx="201">
                        <c:v> 40200</c:v>
                      </c:pt>
                      <c:pt idx="202">
                        <c:v> 40400</c:v>
                      </c:pt>
                      <c:pt idx="203">
                        <c:v> 40600</c:v>
                      </c:pt>
                      <c:pt idx="204">
                        <c:v> 40800</c:v>
                      </c:pt>
                      <c:pt idx="205">
                        <c:v> 41000</c:v>
                      </c:pt>
                      <c:pt idx="206">
                        <c:v> 41200</c:v>
                      </c:pt>
                      <c:pt idx="207">
                        <c:v> 41400</c:v>
                      </c:pt>
                      <c:pt idx="208">
                        <c:v> 41600</c:v>
                      </c:pt>
                      <c:pt idx="209">
                        <c:v> 41800</c:v>
                      </c:pt>
                      <c:pt idx="210">
                        <c:v> 42000</c:v>
                      </c:pt>
                      <c:pt idx="211">
                        <c:v> 42200</c:v>
                      </c:pt>
                      <c:pt idx="212">
                        <c:v> 42400</c:v>
                      </c:pt>
                      <c:pt idx="213">
                        <c:v> 42600</c:v>
                      </c:pt>
                      <c:pt idx="214">
                        <c:v> 42800</c:v>
                      </c:pt>
                      <c:pt idx="215">
                        <c:v> 43000</c:v>
                      </c:pt>
                      <c:pt idx="216">
                        <c:v> 43200</c:v>
                      </c:pt>
                      <c:pt idx="217">
                        <c:v> 43400</c:v>
                      </c:pt>
                      <c:pt idx="218">
                        <c:v> 43600</c:v>
                      </c:pt>
                      <c:pt idx="219">
                        <c:v> 43800</c:v>
                      </c:pt>
                      <c:pt idx="220">
                        <c:v> 44000</c:v>
                      </c:pt>
                      <c:pt idx="221">
                        <c:v> 44200</c:v>
                      </c:pt>
                      <c:pt idx="222">
                        <c:v> 44400</c:v>
                      </c:pt>
                      <c:pt idx="223">
                        <c:v> 44600</c:v>
                      </c:pt>
                      <c:pt idx="224">
                        <c:v> 44800</c:v>
                      </c:pt>
                      <c:pt idx="225">
                        <c:v> 45000</c:v>
                      </c:pt>
                      <c:pt idx="226">
                        <c:v> 45200</c:v>
                      </c:pt>
                      <c:pt idx="227">
                        <c:v> 45400</c:v>
                      </c:pt>
                      <c:pt idx="228">
                        <c:v> 45600</c:v>
                      </c:pt>
                      <c:pt idx="229">
                        <c:v> 45800</c:v>
                      </c:pt>
                      <c:pt idx="230">
                        <c:v> 46000</c:v>
                      </c:pt>
                      <c:pt idx="231">
                        <c:v> 46200</c:v>
                      </c:pt>
                      <c:pt idx="232">
                        <c:v> 46400</c:v>
                      </c:pt>
                      <c:pt idx="233">
                        <c:v> 46600</c:v>
                      </c:pt>
                      <c:pt idx="234">
                        <c:v> 46800</c:v>
                      </c:pt>
                      <c:pt idx="235">
                        <c:v> 47000</c:v>
                      </c:pt>
                      <c:pt idx="236">
                        <c:v> 47200</c:v>
                      </c:pt>
                      <c:pt idx="237">
                        <c:v> 47400</c:v>
                      </c:pt>
                      <c:pt idx="238">
                        <c:v> 47600</c:v>
                      </c:pt>
                      <c:pt idx="239">
                        <c:v> 47800</c:v>
                      </c:pt>
                      <c:pt idx="240">
                        <c:v> 48000</c:v>
                      </c:pt>
                      <c:pt idx="241">
                        <c:v> 48200</c:v>
                      </c:pt>
                      <c:pt idx="242">
                        <c:v> 48400</c:v>
                      </c:pt>
                      <c:pt idx="243">
                        <c:v> 48600</c:v>
                      </c:pt>
                      <c:pt idx="244">
                        <c:v> 48800</c:v>
                      </c:pt>
                      <c:pt idx="245">
                        <c:v> 49000</c:v>
                      </c:pt>
                      <c:pt idx="246">
                        <c:v> 49200</c:v>
                      </c:pt>
                      <c:pt idx="247">
                        <c:v> 49400</c:v>
                      </c:pt>
                      <c:pt idx="248">
                        <c:v> 49600</c:v>
                      </c:pt>
                      <c:pt idx="249">
                        <c:v> 49800</c:v>
                      </c:pt>
                      <c:pt idx="250">
                        <c:v> 50000</c:v>
                      </c:pt>
                      <c:pt idx="251">
                        <c:v> 50200</c:v>
                      </c:pt>
                      <c:pt idx="252">
                        <c:v> 50400</c:v>
                      </c:pt>
                      <c:pt idx="253">
                        <c:v> 50600</c:v>
                      </c:pt>
                      <c:pt idx="254">
                        <c:v> 50800</c:v>
                      </c:pt>
                      <c:pt idx="255">
                        <c:v> 51000</c:v>
                      </c:pt>
                      <c:pt idx="256">
                        <c:v> 51200</c:v>
                      </c:pt>
                      <c:pt idx="257">
                        <c:v> 51400</c:v>
                      </c:pt>
                      <c:pt idx="258">
                        <c:v> 51600</c:v>
                      </c:pt>
                      <c:pt idx="259">
                        <c:v> 51800</c:v>
                      </c:pt>
                      <c:pt idx="260">
                        <c:v> 52000</c:v>
                      </c:pt>
                      <c:pt idx="261">
                        <c:v> 52200</c:v>
                      </c:pt>
                      <c:pt idx="262">
                        <c:v> 52400</c:v>
                      </c:pt>
                      <c:pt idx="263">
                        <c:v> 52600</c:v>
                      </c:pt>
                      <c:pt idx="264">
                        <c:v> 52800</c:v>
                      </c:pt>
                      <c:pt idx="265">
                        <c:v> 53000</c:v>
                      </c:pt>
                      <c:pt idx="266">
                        <c:v> 53200</c:v>
                      </c:pt>
                      <c:pt idx="267">
                        <c:v> 53400</c:v>
                      </c:pt>
                      <c:pt idx="268">
                        <c:v> 53600</c:v>
                      </c:pt>
                      <c:pt idx="269">
                        <c:v> 53800</c:v>
                      </c:pt>
                      <c:pt idx="270">
                        <c:v> 54000</c:v>
                      </c:pt>
                      <c:pt idx="271">
                        <c:v> 54200</c:v>
                      </c:pt>
                      <c:pt idx="272">
                        <c:v> 54400</c:v>
                      </c:pt>
                      <c:pt idx="273">
                        <c:v> 54600</c:v>
                      </c:pt>
                      <c:pt idx="274">
                        <c:v> 54800</c:v>
                      </c:pt>
                      <c:pt idx="275">
                        <c:v> 55000</c:v>
                      </c:pt>
                      <c:pt idx="276">
                        <c:v> 55200</c:v>
                      </c:pt>
                      <c:pt idx="277">
                        <c:v> 55400</c:v>
                      </c:pt>
                      <c:pt idx="278">
                        <c:v> 55600</c:v>
                      </c:pt>
                      <c:pt idx="279">
                        <c:v> 55800</c:v>
                      </c:pt>
                      <c:pt idx="280">
                        <c:v> 56000</c:v>
                      </c:pt>
                      <c:pt idx="281">
                        <c:v> 56200</c:v>
                      </c:pt>
                      <c:pt idx="282">
                        <c:v> 56400</c:v>
                      </c:pt>
                      <c:pt idx="283">
                        <c:v> 56600</c:v>
                      </c:pt>
                      <c:pt idx="284">
                        <c:v> 56800</c:v>
                      </c:pt>
                      <c:pt idx="285">
                        <c:v> 57000</c:v>
                      </c:pt>
                      <c:pt idx="286">
                        <c:v> 57200</c:v>
                      </c:pt>
                      <c:pt idx="287">
                        <c:v> 57400</c:v>
                      </c:pt>
                      <c:pt idx="288">
                        <c:v> 57600</c:v>
                      </c:pt>
                      <c:pt idx="289">
                        <c:v> 57800</c:v>
                      </c:pt>
                      <c:pt idx="290">
                        <c:v> 58000</c:v>
                      </c:pt>
                      <c:pt idx="291">
                        <c:v> 58200</c:v>
                      </c:pt>
                      <c:pt idx="292">
                        <c:v> 58400</c:v>
                      </c:pt>
                      <c:pt idx="293">
                        <c:v> 58600</c:v>
                      </c:pt>
                      <c:pt idx="294">
                        <c:v> 58800</c:v>
                      </c:pt>
                      <c:pt idx="295">
                        <c:v> 59000</c:v>
                      </c:pt>
                      <c:pt idx="296">
                        <c:v> 59200</c:v>
                      </c:pt>
                      <c:pt idx="297">
                        <c:v> 59400</c:v>
                      </c:pt>
                      <c:pt idx="298">
                        <c:v> 59600</c:v>
                      </c:pt>
                      <c:pt idx="299">
                        <c:v> 59800</c:v>
                      </c:pt>
                      <c:pt idx="300">
                        <c:v> 60000</c:v>
                      </c:pt>
                      <c:pt idx="301">
                        <c:v> 60200</c:v>
                      </c:pt>
                      <c:pt idx="302">
                        <c:v> 60400</c:v>
                      </c:pt>
                      <c:pt idx="303">
                        <c:v> 60600</c:v>
                      </c:pt>
                      <c:pt idx="304">
                        <c:v> 60800</c:v>
                      </c:pt>
                      <c:pt idx="305">
                        <c:v> 61000</c:v>
                      </c:pt>
                      <c:pt idx="306">
                        <c:v> 61200</c:v>
                      </c:pt>
                      <c:pt idx="307">
                        <c:v> 61400</c:v>
                      </c:pt>
                      <c:pt idx="308">
                        <c:v> 61600</c:v>
                      </c:pt>
                      <c:pt idx="309">
                        <c:v> 61800</c:v>
                      </c:pt>
                      <c:pt idx="310">
                        <c:v> 62000</c:v>
                      </c:pt>
                      <c:pt idx="311">
                        <c:v> 62200</c:v>
                      </c:pt>
                      <c:pt idx="312">
                        <c:v> 62400</c:v>
                      </c:pt>
                      <c:pt idx="313">
                        <c:v> 62600</c:v>
                      </c:pt>
                      <c:pt idx="314">
                        <c:v> 62800</c:v>
                      </c:pt>
                      <c:pt idx="315">
                        <c:v> 63000</c:v>
                      </c:pt>
                      <c:pt idx="316">
                        <c:v> 63200</c:v>
                      </c:pt>
                      <c:pt idx="317">
                        <c:v> 63400</c:v>
                      </c:pt>
                      <c:pt idx="318">
                        <c:v> 63600</c:v>
                      </c:pt>
                      <c:pt idx="319">
                        <c:v> 63800</c:v>
                      </c:pt>
                      <c:pt idx="320">
                        <c:v> 64000</c:v>
                      </c:pt>
                      <c:pt idx="321">
                        <c:v> 64200</c:v>
                      </c:pt>
                      <c:pt idx="322">
                        <c:v> 64400</c:v>
                      </c:pt>
                      <c:pt idx="323">
                        <c:v> 64600</c:v>
                      </c:pt>
                      <c:pt idx="324">
                        <c:v> 64800</c:v>
                      </c:pt>
                      <c:pt idx="325">
                        <c:v> 65000</c:v>
                      </c:pt>
                      <c:pt idx="326">
                        <c:v> 65200</c:v>
                      </c:pt>
                      <c:pt idx="327">
                        <c:v> 65400</c:v>
                      </c:pt>
                      <c:pt idx="328">
                        <c:v> 65600</c:v>
                      </c:pt>
                      <c:pt idx="329">
                        <c:v> 65800</c:v>
                      </c:pt>
                      <c:pt idx="330">
                        <c:v> 66000</c:v>
                      </c:pt>
                      <c:pt idx="331">
                        <c:v> 66200</c:v>
                      </c:pt>
                      <c:pt idx="332">
                        <c:v> 66400</c:v>
                      </c:pt>
                      <c:pt idx="333">
                        <c:v> 66600</c:v>
                      </c:pt>
                      <c:pt idx="334">
                        <c:v> 66800</c:v>
                      </c:pt>
                      <c:pt idx="335">
                        <c:v> 67000</c:v>
                      </c:pt>
                      <c:pt idx="336">
                        <c:v> 67200</c:v>
                      </c:pt>
                      <c:pt idx="337">
                        <c:v> 67400</c:v>
                      </c:pt>
                      <c:pt idx="338">
                        <c:v> 67600</c:v>
                      </c:pt>
                      <c:pt idx="339">
                        <c:v> 67800</c:v>
                      </c:pt>
                      <c:pt idx="340">
                        <c:v> 68000</c:v>
                      </c:pt>
                      <c:pt idx="341">
                        <c:v> 68200</c:v>
                      </c:pt>
                      <c:pt idx="342">
                        <c:v> 68400</c:v>
                      </c:pt>
                      <c:pt idx="343">
                        <c:v> 68600</c:v>
                      </c:pt>
                      <c:pt idx="344">
                        <c:v> 68800</c:v>
                      </c:pt>
                      <c:pt idx="345">
                        <c:v> 69000</c:v>
                      </c:pt>
                      <c:pt idx="346">
                        <c:v> 69200</c:v>
                      </c:pt>
                      <c:pt idx="347">
                        <c:v> 69400</c:v>
                      </c:pt>
                      <c:pt idx="348">
                        <c:v> 69600</c:v>
                      </c:pt>
                      <c:pt idx="349">
                        <c:v> 69800</c:v>
                      </c:pt>
                      <c:pt idx="350">
                        <c:v> 70000</c:v>
                      </c:pt>
                      <c:pt idx="351">
                        <c:v> 70200</c:v>
                      </c:pt>
                      <c:pt idx="352">
                        <c:v> 70400</c:v>
                      </c:pt>
                      <c:pt idx="353">
                        <c:v> 70600</c:v>
                      </c:pt>
                      <c:pt idx="354">
                        <c:v> 70800</c:v>
                      </c:pt>
                      <c:pt idx="355">
                        <c:v> 71000</c:v>
                      </c:pt>
                      <c:pt idx="356">
                        <c:v> 71200</c:v>
                      </c:pt>
                      <c:pt idx="357">
                        <c:v> 71400</c:v>
                      </c:pt>
                      <c:pt idx="358">
                        <c:v> 71600</c:v>
                      </c:pt>
                      <c:pt idx="359">
                        <c:v> 71800</c:v>
                      </c:pt>
                      <c:pt idx="360">
                        <c:v> 72000</c:v>
                      </c:pt>
                      <c:pt idx="361">
                        <c:v> 72200</c:v>
                      </c:pt>
                      <c:pt idx="362">
                        <c:v> 72400</c:v>
                      </c:pt>
                      <c:pt idx="363">
                        <c:v> 72600</c:v>
                      </c:pt>
                      <c:pt idx="364">
                        <c:v> 72800</c:v>
                      </c:pt>
                      <c:pt idx="365">
                        <c:v> 73000</c:v>
                      </c:pt>
                      <c:pt idx="366">
                        <c:v> 73200</c:v>
                      </c:pt>
                      <c:pt idx="367">
                        <c:v> 73400</c:v>
                      </c:pt>
                      <c:pt idx="368">
                        <c:v> 73600</c:v>
                      </c:pt>
                      <c:pt idx="369">
                        <c:v> 73800</c:v>
                      </c:pt>
                      <c:pt idx="370">
                        <c:v> 74000</c:v>
                      </c:pt>
                      <c:pt idx="371">
                        <c:v> 74200</c:v>
                      </c:pt>
                      <c:pt idx="372">
                        <c:v> 74400</c:v>
                      </c:pt>
                      <c:pt idx="373">
                        <c:v> 74600</c:v>
                      </c:pt>
                      <c:pt idx="374">
                        <c:v> 74800</c:v>
                      </c:pt>
                      <c:pt idx="375">
                        <c:v> 75000</c:v>
                      </c:pt>
                      <c:pt idx="376">
                        <c:v> 75200</c:v>
                      </c:pt>
                      <c:pt idx="377">
                        <c:v> 75400</c:v>
                      </c:pt>
                      <c:pt idx="378">
                        <c:v> 75600</c:v>
                      </c:pt>
                      <c:pt idx="379">
                        <c:v> 75800</c:v>
                      </c:pt>
                      <c:pt idx="380">
                        <c:v> 76000</c:v>
                      </c:pt>
                      <c:pt idx="381">
                        <c:v> 76200</c:v>
                      </c:pt>
                      <c:pt idx="382">
                        <c:v> 76400</c:v>
                      </c:pt>
                      <c:pt idx="383">
                        <c:v> 76600</c:v>
                      </c:pt>
                      <c:pt idx="384">
                        <c:v> 76800</c:v>
                      </c:pt>
                      <c:pt idx="385">
                        <c:v> 77000</c:v>
                      </c:pt>
                      <c:pt idx="386">
                        <c:v> 77200</c:v>
                      </c:pt>
                      <c:pt idx="387">
                        <c:v> 77400</c:v>
                      </c:pt>
                      <c:pt idx="388">
                        <c:v> 77600</c:v>
                      </c:pt>
                      <c:pt idx="389">
                        <c:v> 77800</c:v>
                      </c:pt>
                      <c:pt idx="390">
                        <c:v> 78000</c:v>
                      </c:pt>
                      <c:pt idx="391">
                        <c:v> 78200</c:v>
                      </c:pt>
                      <c:pt idx="392">
                        <c:v> 78400</c:v>
                      </c:pt>
                      <c:pt idx="393">
                        <c:v> 78600</c:v>
                      </c:pt>
                      <c:pt idx="394">
                        <c:v> 78800</c:v>
                      </c:pt>
                      <c:pt idx="395">
                        <c:v> 79000</c:v>
                      </c:pt>
                      <c:pt idx="396">
                        <c:v> 79200</c:v>
                      </c:pt>
                      <c:pt idx="397">
                        <c:v> 79400</c:v>
                      </c:pt>
                      <c:pt idx="398">
                        <c:v> 79600</c:v>
                      </c:pt>
                      <c:pt idx="399">
                        <c:v> 79800</c:v>
                      </c:pt>
                      <c:pt idx="400">
                        <c:v> 80000</c:v>
                      </c:pt>
                      <c:pt idx="401">
                        <c:v> 80200</c:v>
                      </c:pt>
                      <c:pt idx="402">
                        <c:v> 80400</c:v>
                      </c:pt>
                      <c:pt idx="403">
                        <c:v> 80600</c:v>
                      </c:pt>
                      <c:pt idx="404">
                        <c:v> 80800</c:v>
                      </c:pt>
                      <c:pt idx="405">
                        <c:v> 81000</c:v>
                      </c:pt>
                      <c:pt idx="406">
                        <c:v> 81200</c:v>
                      </c:pt>
                      <c:pt idx="407">
                        <c:v> 81400</c:v>
                      </c:pt>
                      <c:pt idx="408">
                        <c:v> 81600</c:v>
                      </c:pt>
                      <c:pt idx="409">
                        <c:v> 81800</c:v>
                      </c:pt>
                      <c:pt idx="410">
                        <c:v> 82000</c:v>
                      </c:pt>
                      <c:pt idx="411">
                        <c:v> 82200</c:v>
                      </c:pt>
                      <c:pt idx="412">
                        <c:v> 82400</c:v>
                      </c:pt>
                      <c:pt idx="413">
                        <c:v> 82600</c:v>
                      </c:pt>
                      <c:pt idx="414">
                        <c:v> 82800</c:v>
                      </c:pt>
                      <c:pt idx="415">
                        <c:v> 83000</c:v>
                      </c:pt>
                      <c:pt idx="416">
                        <c:v> 83200</c:v>
                      </c:pt>
                      <c:pt idx="417">
                        <c:v> 83400</c:v>
                      </c:pt>
                      <c:pt idx="418">
                        <c:v> 83600</c:v>
                      </c:pt>
                      <c:pt idx="419">
                        <c:v> 83800</c:v>
                      </c:pt>
                      <c:pt idx="420">
                        <c:v> 84000</c:v>
                      </c:pt>
                      <c:pt idx="421">
                        <c:v> 84200</c:v>
                      </c:pt>
                      <c:pt idx="422">
                        <c:v> 84400</c:v>
                      </c:pt>
                      <c:pt idx="423">
                        <c:v> 84600</c:v>
                      </c:pt>
                      <c:pt idx="424">
                        <c:v> 84800</c:v>
                      </c:pt>
                      <c:pt idx="425">
                        <c:v> 85000</c:v>
                      </c:pt>
                      <c:pt idx="426">
                        <c:v> 85200</c:v>
                      </c:pt>
                      <c:pt idx="427">
                        <c:v> 85400</c:v>
                      </c:pt>
                      <c:pt idx="428">
                        <c:v> 85600</c:v>
                      </c:pt>
                      <c:pt idx="429">
                        <c:v> 85800</c:v>
                      </c:pt>
                      <c:pt idx="430">
                        <c:v> 86000</c:v>
                      </c:pt>
                      <c:pt idx="431">
                        <c:v> 86200</c:v>
                      </c:pt>
                      <c:pt idx="432">
                        <c:v> 86400</c:v>
                      </c:pt>
                      <c:pt idx="433">
                        <c:v> 86600</c:v>
                      </c:pt>
                      <c:pt idx="434">
                        <c:v> 86800</c:v>
                      </c:pt>
                      <c:pt idx="435">
                        <c:v> 87000</c:v>
                      </c:pt>
                      <c:pt idx="436">
                        <c:v> 87200</c:v>
                      </c:pt>
                      <c:pt idx="437">
                        <c:v> 87400</c:v>
                      </c:pt>
                      <c:pt idx="438">
                        <c:v> 87600</c:v>
                      </c:pt>
                      <c:pt idx="439">
                        <c:v> 87800</c:v>
                      </c:pt>
                      <c:pt idx="440">
                        <c:v> 88000</c:v>
                      </c:pt>
                      <c:pt idx="441">
                        <c:v> 88200</c:v>
                      </c:pt>
                      <c:pt idx="442">
                        <c:v> 88400</c:v>
                      </c:pt>
                      <c:pt idx="443">
                        <c:v> 88600</c:v>
                      </c:pt>
                      <c:pt idx="444">
                        <c:v> 88800</c:v>
                      </c:pt>
                      <c:pt idx="445">
                        <c:v> 89000</c:v>
                      </c:pt>
                      <c:pt idx="446">
                        <c:v> 89200</c:v>
                      </c:pt>
                      <c:pt idx="447">
                        <c:v> 89400</c:v>
                      </c:pt>
                      <c:pt idx="448">
                        <c:v> 89600</c:v>
                      </c:pt>
                      <c:pt idx="449">
                        <c:v> 89800</c:v>
                      </c:pt>
                      <c:pt idx="450">
                        <c:v> 90000</c:v>
                      </c:pt>
                      <c:pt idx="451">
                        <c:v> 90200</c:v>
                      </c:pt>
                      <c:pt idx="452">
                        <c:v> 90400</c:v>
                      </c:pt>
                      <c:pt idx="453">
                        <c:v> 90600</c:v>
                      </c:pt>
                      <c:pt idx="454">
                        <c:v> 90800</c:v>
                      </c:pt>
                      <c:pt idx="455">
                        <c:v> 91000</c:v>
                      </c:pt>
                      <c:pt idx="456">
                        <c:v> 91200</c:v>
                      </c:pt>
                      <c:pt idx="457">
                        <c:v> 91400</c:v>
                      </c:pt>
                      <c:pt idx="458">
                        <c:v> 91600</c:v>
                      </c:pt>
                      <c:pt idx="459">
                        <c:v> 91800</c:v>
                      </c:pt>
                      <c:pt idx="460">
                        <c:v> 92000</c:v>
                      </c:pt>
                      <c:pt idx="461">
                        <c:v> 92200</c:v>
                      </c:pt>
                      <c:pt idx="462">
                        <c:v> 92400</c:v>
                      </c:pt>
                      <c:pt idx="463">
                        <c:v> 92600</c:v>
                      </c:pt>
                      <c:pt idx="464">
                        <c:v> 92800</c:v>
                      </c:pt>
                      <c:pt idx="465">
                        <c:v> 93000</c:v>
                      </c:pt>
                      <c:pt idx="466">
                        <c:v> 93200</c:v>
                      </c:pt>
                      <c:pt idx="467">
                        <c:v> 93400</c:v>
                      </c:pt>
                      <c:pt idx="468">
                        <c:v> 93600</c:v>
                      </c:pt>
                      <c:pt idx="469">
                        <c:v> 93800</c:v>
                      </c:pt>
                      <c:pt idx="470">
                        <c:v> 94000</c:v>
                      </c:pt>
                      <c:pt idx="471">
                        <c:v> 94200</c:v>
                      </c:pt>
                      <c:pt idx="472">
                        <c:v> 94400</c:v>
                      </c:pt>
                      <c:pt idx="473">
                        <c:v> 94600</c:v>
                      </c:pt>
                      <c:pt idx="474">
                        <c:v> 94800</c:v>
                      </c:pt>
                      <c:pt idx="475">
                        <c:v> 95000</c:v>
                      </c:pt>
                      <c:pt idx="476">
                        <c:v> 95200</c:v>
                      </c:pt>
                      <c:pt idx="477">
                        <c:v> 95400</c:v>
                      </c:pt>
                      <c:pt idx="478">
                        <c:v> 95600</c:v>
                      </c:pt>
                      <c:pt idx="479">
                        <c:v> 95800</c:v>
                      </c:pt>
                      <c:pt idx="480">
                        <c:v> 96000</c:v>
                      </c:pt>
                      <c:pt idx="481">
                        <c:v> 96200</c:v>
                      </c:pt>
                      <c:pt idx="482">
                        <c:v> 96400</c:v>
                      </c:pt>
                      <c:pt idx="483">
                        <c:v> 96600</c:v>
                      </c:pt>
                      <c:pt idx="484">
                        <c:v> 96800</c:v>
                      </c:pt>
                      <c:pt idx="485">
                        <c:v> 97000</c:v>
                      </c:pt>
                      <c:pt idx="486">
                        <c:v> 97200</c:v>
                      </c:pt>
                      <c:pt idx="487">
                        <c:v> 97400</c:v>
                      </c:pt>
                      <c:pt idx="488">
                        <c:v> 97600</c:v>
                      </c:pt>
                      <c:pt idx="489">
                        <c:v> 97800</c:v>
                      </c:pt>
                      <c:pt idx="490">
                        <c:v> 98000</c:v>
                      </c:pt>
                      <c:pt idx="491">
                        <c:v> 98200</c:v>
                      </c:pt>
                      <c:pt idx="492">
                        <c:v> 98400</c:v>
                      </c:pt>
                      <c:pt idx="493">
                        <c:v> 98600</c:v>
                      </c:pt>
                      <c:pt idx="494">
                        <c:v> 98800</c:v>
                      </c:pt>
                      <c:pt idx="495">
                        <c:v> 99000</c:v>
                      </c:pt>
                      <c:pt idx="496">
                        <c:v> 99200</c:v>
                      </c:pt>
                      <c:pt idx="497">
                        <c:v> 99400</c:v>
                      </c:pt>
                      <c:pt idx="498">
                        <c:v> 99600</c:v>
                      </c:pt>
                      <c:pt idx="499">
                        <c:v> 99800</c:v>
                      </c:pt>
                      <c:pt idx="500">
                        <c:v>100000</c:v>
                      </c:pt>
                      <c:pt idx="501">
                        <c:v>100200</c:v>
                      </c:pt>
                      <c:pt idx="502">
                        <c:v>100400</c:v>
                      </c:pt>
                      <c:pt idx="503">
                        <c:v>100600</c:v>
                      </c:pt>
                      <c:pt idx="504">
                        <c:v>100800</c:v>
                      </c:pt>
                      <c:pt idx="505">
                        <c:v>101000</c:v>
                      </c:pt>
                      <c:pt idx="506">
                        <c:v>101200</c:v>
                      </c:pt>
                      <c:pt idx="507">
                        <c:v>101400</c:v>
                      </c:pt>
                      <c:pt idx="508">
                        <c:v>101600</c:v>
                      </c:pt>
                      <c:pt idx="509">
                        <c:v>101800</c:v>
                      </c:pt>
                      <c:pt idx="510">
                        <c:v>102000</c:v>
                      </c:pt>
                      <c:pt idx="511">
                        <c:v>102200</c:v>
                      </c:pt>
                      <c:pt idx="512">
                        <c:v>102400</c:v>
                      </c:pt>
                      <c:pt idx="513">
                        <c:v>102600</c:v>
                      </c:pt>
                      <c:pt idx="514">
                        <c:v>102800</c:v>
                      </c:pt>
                      <c:pt idx="515">
                        <c:v>103000</c:v>
                      </c:pt>
                      <c:pt idx="516">
                        <c:v>103200</c:v>
                      </c:pt>
                      <c:pt idx="517">
                        <c:v>103400</c:v>
                      </c:pt>
                      <c:pt idx="518">
                        <c:v>103600</c:v>
                      </c:pt>
                      <c:pt idx="519">
                        <c:v>103800</c:v>
                      </c:pt>
                      <c:pt idx="520">
                        <c:v>104000</c:v>
                      </c:pt>
                      <c:pt idx="521">
                        <c:v>104200</c:v>
                      </c:pt>
                      <c:pt idx="522">
                        <c:v>104400</c:v>
                      </c:pt>
                      <c:pt idx="523">
                        <c:v>104600</c:v>
                      </c:pt>
                      <c:pt idx="524">
                        <c:v>104800</c:v>
                      </c:pt>
                      <c:pt idx="525">
                        <c:v>105000</c:v>
                      </c:pt>
                      <c:pt idx="526">
                        <c:v>105200</c:v>
                      </c:pt>
                      <c:pt idx="527">
                        <c:v>105400</c:v>
                      </c:pt>
                      <c:pt idx="528">
                        <c:v>105600</c:v>
                      </c:pt>
                      <c:pt idx="529">
                        <c:v>105800</c:v>
                      </c:pt>
                      <c:pt idx="530">
                        <c:v>106000</c:v>
                      </c:pt>
                      <c:pt idx="531">
                        <c:v>106200</c:v>
                      </c:pt>
                      <c:pt idx="532">
                        <c:v>106400</c:v>
                      </c:pt>
                      <c:pt idx="533">
                        <c:v>106600</c:v>
                      </c:pt>
                      <c:pt idx="534">
                        <c:v>106800</c:v>
                      </c:pt>
                      <c:pt idx="535">
                        <c:v>107000</c:v>
                      </c:pt>
                      <c:pt idx="536">
                        <c:v>107200</c:v>
                      </c:pt>
                      <c:pt idx="537">
                        <c:v>107400</c:v>
                      </c:pt>
                      <c:pt idx="538">
                        <c:v>107600</c:v>
                      </c:pt>
                      <c:pt idx="539">
                        <c:v>107800</c:v>
                      </c:pt>
                      <c:pt idx="540">
                        <c:v>108000</c:v>
                      </c:pt>
                      <c:pt idx="541">
                        <c:v>108200</c:v>
                      </c:pt>
                      <c:pt idx="542">
                        <c:v>108400</c:v>
                      </c:pt>
                      <c:pt idx="543">
                        <c:v>108600</c:v>
                      </c:pt>
                      <c:pt idx="544">
                        <c:v>108800</c:v>
                      </c:pt>
                      <c:pt idx="545">
                        <c:v>109000</c:v>
                      </c:pt>
                      <c:pt idx="546">
                        <c:v>109200</c:v>
                      </c:pt>
                      <c:pt idx="547">
                        <c:v>109400</c:v>
                      </c:pt>
                      <c:pt idx="548">
                        <c:v>109600</c:v>
                      </c:pt>
                      <c:pt idx="549">
                        <c:v>109800</c:v>
                      </c:pt>
                      <c:pt idx="550">
                        <c:v>110000</c:v>
                      </c:pt>
                      <c:pt idx="551">
                        <c:v>110200</c:v>
                      </c:pt>
                      <c:pt idx="552">
                        <c:v>110400</c:v>
                      </c:pt>
                      <c:pt idx="553">
                        <c:v>110600</c:v>
                      </c:pt>
                      <c:pt idx="554">
                        <c:v>110800</c:v>
                      </c:pt>
                      <c:pt idx="555">
                        <c:v>111000</c:v>
                      </c:pt>
                      <c:pt idx="556">
                        <c:v>111200</c:v>
                      </c:pt>
                      <c:pt idx="557">
                        <c:v>111400</c:v>
                      </c:pt>
                      <c:pt idx="558">
                        <c:v>111600</c:v>
                      </c:pt>
                      <c:pt idx="559">
                        <c:v>111800</c:v>
                      </c:pt>
                      <c:pt idx="560">
                        <c:v>112000</c:v>
                      </c:pt>
                      <c:pt idx="561">
                        <c:v>112200</c:v>
                      </c:pt>
                      <c:pt idx="562">
                        <c:v>112400</c:v>
                      </c:pt>
                      <c:pt idx="563">
                        <c:v>112600</c:v>
                      </c:pt>
                      <c:pt idx="564">
                        <c:v>112800</c:v>
                      </c:pt>
                      <c:pt idx="565">
                        <c:v>113000</c:v>
                      </c:pt>
                      <c:pt idx="566">
                        <c:v>113200</c:v>
                      </c:pt>
                      <c:pt idx="567">
                        <c:v>113400</c:v>
                      </c:pt>
                      <c:pt idx="568">
                        <c:v>113600</c:v>
                      </c:pt>
                      <c:pt idx="569">
                        <c:v>113800</c:v>
                      </c:pt>
                      <c:pt idx="570">
                        <c:v>114000</c:v>
                      </c:pt>
                      <c:pt idx="571">
                        <c:v>114200</c:v>
                      </c:pt>
                      <c:pt idx="572">
                        <c:v>114400</c:v>
                      </c:pt>
                      <c:pt idx="573">
                        <c:v>114600</c:v>
                      </c:pt>
                      <c:pt idx="574">
                        <c:v>114800</c:v>
                      </c:pt>
                      <c:pt idx="575">
                        <c:v>115000</c:v>
                      </c:pt>
                      <c:pt idx="576">
                        <c:v>115200</c:v>
                      </c:pt>
                      <c:pt idx="577">
                        <c:v>115400</c:v>
                      </c:pt>
                      <c:pt idx="578">
                        <c:v>115600</c:v>
                      </c:pt>
                      <c:pt idx="579">
                        <c:v>115800</c:v>
                      </c:pt>
                      <c:pt idx="580">
                        <c:v>116000</c:v>
                      </c:pt>
                      <c:pt idx="581">
                        <c:v>116200</c:v>
                      </c:pt>
                      <c:pt idx="582">
                        <c:v>116400</c:v>
                      </c:pt>
                      <c:pt idx="583">
                        <c:v>116600</c:v>
                      </c:pt>
                      <c:pt idx="584">
                        <c:v>116800</c:v>
                      </c:pt>
                      <c:pt idx="585">
                        <c:v>117000</c:v>
                      </c:pt>
                      <c:pt idx="586">
                        <c:v>117200</c:v>
                      </c:pt>
                      <c:pt idx="587">
                        <c:v>117400</c:v>
                      </c:pt>
                      <c:pt idx="588">
                        <c:v>117600</c:v>
                      </c:pt>
                      <c:pt idx="589">
                        <c:v>117800</c:v>
                      </c:pt>
                      <c:pt idx="590">
                        <c:v>118000</c:v>
                      </c:pt>
                      <c:pt idx="591">
                        <c:v>118200</c:v>
                      </c:pt>
                      <c:pt idx="592">
                        <c:v>118400</c:v>
                      </c:pt>
                      <c:pt idx="593">
                        <c:v>118600</c:v>
                      </c:pt>
                      <c:pt idx="594">
                        <c:v>118800</c:v>
                      </c:pt>
                      <c:pt idx="595">
                        <c:v>119000</c:v>
                      </c:pt>
                      <c:pt idx="596">
                        <c:v>119200</c:v>
                      </c:pt>
                      <c:pt idx="597">
                        <c:v>119400</c:v>
                      </c:pt>
                      <c:pt idx="598">
                        <c:v>119600</c:v>
                      </c:pt>
                      <c:pt idx="599">
                        <c:v>119800</c:v>
                      </c:pt>
                      <c:pt idx="600">
                        <c:v>120000</c:v>
                      </c:pt>
                      <c:pt idx="601">
                        <c:v>120200</c:v>
                      </c:pt>
                      <c:pt idx="602">
                        <c:v>120400</c:v>
                      </c:pt>
                      <c:pt idx="603">
                        <c:v>120600</c:v>
                      </c:pt>
                      <c:pt idx="604">
                        <c:v>120800</c:v>
                      </c:pt>
                      <c:pt idx="605">
                        <c:v>121000</c:v>
                      </c:pt>
                      <c:pt idx="606">
                        <c:v>121200</c:v>
                      </c:pt>
                      <c:pt idx="607">
                        <c:v>121400</c:v>
                      </c:pt>
                      <c:pt idx="608">
                        <c:v>121600</c:v>
                      </c:pt>
                      <c:pt idx="609">
                        <c:v>121800</c:v>
                      </c:pt>
                      <c:pt idx="610">
                        <c:v>122000</c:v>
                      </c:pt>
                      <c:pt idx="611">
                        <c:v>122200</c:v>
                      </c:pt>
                      <c:pt idx="612">
                        <c:v>122400</c:v>
                      </c:pt>
                      <c:pt idx="613">
                        <c:v>122600</c:v>
                      </c:pt>
                      <c:pt idx="614">
                        <c:v>122800</c:v>
                      </c:pt>
                      <c:pt idx="615">
                        <c:v>123000</c:v>
                      </c:pt>
                      <c:pt idx="616">
                        <c:v>123200</c:v>
                      </c:pt>
                      <c:pt idx="617">
                        <c:v>123400</c:v>
                      </c:pt>
                      <c:pt idx="618">
                        <c:v>123600</c:v>
                      </c:pt>
                      <c:pt idx="619">
                        <c:v>123800</c:v>
                      </c:pt>
                      <c:pt idx="620">
                        <c:v>124000</c:v>
                      </c:pt>
                      <c:pt idx="621">
                        <c:v>124200</c:v>
                      </c:pt>
                      <c:pt idx="622">
                        <c:v>124400</c:v>
                      </c:pt>
                      <c:pt idx="623">
                        <c:v>124600</c:v>
                      </c:pt>
                      <c:pt idx="624">
                        <c:v>124800</c:v>
                      </c:pt>
                      <c:pt idx="625">
                        <c:v>125000</c:v>
                      </c:pt>
                      <c:pt idx="626">
                        <c:v>125200</c:v>
                      </c:pt>
                      <c:pt idx="627">
                        <c:v>125400</c:v>
                      </c:pt>
                      <c:pt idx="628">
                        <c:v>125600</c:v>
                      </c:pt>
                      <c:pt idx="629">
                        <c:v>125800</c:v>
                      </c:pt>
                      <c:pt idx="630">
                        <c:v>126000</c:v>
                      </c:pt>
                      <c:pt idx="631">
                        <c:v>126200</c:v>
                      </c:pt>
                      <c:pt idx="632">
                        <c:v>126400</c:v>
                      </c:pt>
                      <c:pt idx="633">
                        <c:v>126600</c:v>
                      </c:pt>
                      <c:pt idx="634">
                        <c:v>126800</c:v>
                      </c:pt>
                      <c:pt idx="635">
                        <c:v>127000</c:v>
                      </c:pt>
                      <c:pt idx="636">
                        <c:v>127200</c:v>
                      </c:pt>
                      <c:pt idx="637">
                        <c:v>127400</c:v>
                      </c:pt>
                      <c:pt idx="638">
                        <c:v>127600</c:v>
                      </c:pt>
                      <c:pt idx="639">
                        <c:v>127800</c:v>
                      </c:pt>
                      <c:pt idx="640">
                        <c:v>128000</c:v>
                      </c:pt>
                      <c:pt idx="641">
                        <c:v>128200</c:v>
                      </c:pt>
                      <c:pt idx="642">
                        <c:v>128400</c:v>
                      </c:pt>
                      <c:pt idx="643">
                        <c:v>128600</c:v>
                      </c:pt>
                      <c:pt idx="644">
                        <c:v>128800</c:v>
                      </c:pt>
                      <c:pt idx="645">
                        <c:v>129000</c:v>
                      </c:pt>
                      <c:pt idx="646">
                        <c:v>129200</c:v>
                      </c:pt>
                      <c:pt idx="647">
                        <c:v>129400</c:v>
                      </c:pt>
                      <c:pt idx="648">
                        <c:v>129600</c:v>
                      </c:pt>
                      <c:pt idx="649">
                        <c:v>129800</c:v>
                      </c:pt>
                      <c:pt idx="650">
                        <c:v>130000</c:v>
                      </c:pt>
                      <c:pt idx="651">
                        <c:v>130200</c:v>
                      </c:pt>
                      <c:pt idx="652">
                        <c:v>130400</c:v>
                      </c:pt>
                      <c:pt idx="653">
                        <c:v>130600</c:v>
                      </c:pt>
                      <c:pt idx="654">
                        <c:v>130800</c:v>
                      </c:pt>
                      <c:pt idx="655">
                        <c:v>131000</c:v>
                      </c:pt>
                      <c:pt idx="656">
                        <c:v>131200</c:v>
                      </c:pt>
                      <c:pt idx="657">
                        <c:v>131400</c:v>
                      </c:pt>
                      <c:pt idx="658">
                        <c:v>131600</c:v>
                      </c:pt>
                      <c:pt idx="659">
                        <c:v>131800</c:v>
                      </c:pt>
                      <c:pt idx="660">
                        <c:v>132000</c:v>
                      </c:pt>
                      <c:pt idx="661">
                        <c:v>132200</c:v>
                      </c:pt>
                      <c:pt idx="662">
                        <c:v>132400</c:v>
                      </c:pt>
                      <c:pt idx="663">
                        <c:v>132600</c:v>
                      </c:pt>
                      <c:pt idx="664">
                        <c:v>132800</c:v>
                      </c:pt>
                      <c:pt idx="665">
                        <c:v>133000</c:v>
                      </c:pt>
                      <c:pt idx="666">
                        <c:v>133200</c:v>
                      </c:pt>
                      <c:pt idx="667">
                        <c:v>133400</c:v>
                      </c:pt>
                      <c:pt idx="668">
                        <c:v>133600</c:v>
                      </c:pt>
                      <c:pt idx="669">
                        <c:v>133800</c:v>
                      </c:pt>
                      <c:pt idx="670">
                        <c:v>134000</c:v>
                      </c:pt>
                      <c:pt idx="671">
                        <c:v>134200</c:v>
                      </c:pt>
                      <c:pt idx="672">
                        <c:v>134400</c:v>
                      </c:pt>
                      <c:pt idx="673">
                        <c:v>134600</c:v>
                      </c:pt>
                      <c:pt idx="674">
                        <c:v>134800</c:v>
                      </c:pt>
                      <c:pt idx="675">
                        <c:v>135000</c:v>
                      </c:pt>
                      <c:pt idx="676">
                        <c:v>135200</c:v>
                      </c:pt>
                      <c:pt idx="677">
                        <c:v>135400</c:v>
                      </c:pt>
                      <c:pt idx="678">
                        <c:v>135600</c:v>
                      </c:pt>
                      <c:pt idx="679">
                        <c:v>135800</c:v>
                      </c:pt>
                      <c:pt idx="680">
                        <c:v>136000</c:v>
                      </c:pt>
                      <c:pt idx="681">
                        <c:v>136200</c:v>
                      </c:pt>
                      <c:pt idx="682">
                        <c:v>136400</c:v>
                      </c:pt>
                      <c:pt idx="683">
                        <c:v>136600</c:v>
                      </c:pt>
                      <c:pt idx="684">
                        <c:v>136800</c:v>
                      </c:pt>
                      <c:pt idx="685">
                        <c:v>137000</c:v>
                      </c:pt>
                      <c:pt idx="686">
                        <c:v>137200</c:v>
                      </c:pt>
                      <c:pt idx="687">
                        <c:v>137400</c:v>
                      </c:pt>
                      <c:pt idx="688">
                        <c:v>137600</c:v>
                      </c:pt>
                      <c:pt idx="689">
                        <c:v>137800</c:v>
                      </c:pt>
                      <c:pt idx="690">
                        <c:v>138000</c:v>
                      </c:pt>
                      <c:pt idx="691">
                        <c:v>138200</c:v>
                      </c:pt>
                      <c:pt idx="692">
                        <c:v>138400</c:v>
                      </c:pt>
                      <c:pt idx="693">
                        <c:v>138600</c:v>
                      </c:pt>
                      <c:pt idx="694">
                        <c:v>138800</c:v>
                      </c:pt>
                      <c:pt idx="695">
                        <c:v>139000</c:v>
                      </c:pt>
                      <c:pt idx="696">
                        <c:v>139200</c:v>
                      </c:pt>
                      <c:pt idx="697">
                        <c:v>139400</c:v>
                      </c:pt>
                      <c:pt idx="698">
                        <c:v>139600</c:v>
                      </c:pt>
                      <c:pt idx="699">
                        <c:v>139800</c:v>
                      </c:pt>
                      <c:pt idx="700">
                        <c:v>140000</c:v>
                      </c:pt>
                      <c:pt idx="701">
                        <c:v>140200</c:v>
                      </c:pt>
                      <c:pt idx="702">
                        <c:v>140400</c:v>
                      </c:pt>
                      <c:pt idx="703">
                        <c:v>140600</c:v>
                      </c:pt>
                      <c:pt idx="704">
                        <c:v>140800</c:v>
                      </c:pt>
                      <c:pt idx="705">
                        <c:v>141000</c:v>
                      </c:pt>
                      <c:pt idx="706">
                        <c:v>141200</c:v>
                      </c:pt>
                      <c:pt idx="707">
                        <c:v>141400</c:v>
                      </c:pt>
                      <c:pt idx="708">
                        <c:v>141600</c:v>
                      </c:pt>
                      <c:pt idx="709">
                        <c:v>141800</c:v>
                      </c:pt>
                      <c:pt idx="710">
                        <c:v>142000</c:v>
                      </c:pt>
                      <c:pt idx="711">
                        <c:v>142200</c:v>
                      </c:pt>
                      <c:pt idx="712">
                        <c:v>142400</c:v>
                      </c:pt>
                      <c:pt idx="713">
                        <c:v>142600</c:v>
                      </c:pt>
                      <c:pt idx="714">
                        <c:v>142800</c:v>
                      </c:pt>
                      <c:pt idx="715">
                        <c:v>143000</c:v>
                      </c:pt>
                      <c:pt idx="716">
                        <c:v>143200</c:v>
                      </c:pt>
                      <c:pt idx="717">
                        <c:v>143400</c:v>
                      </c:pt>
                      <c:pt idx="718">
                        <c:v>143600</c:v>
                      </c:pt>
                      <c:pt idx="719">
                        <c:v>143800</c:v>
                      </c:pt>
                      <c:pt idx="720">
                        <c:v>144000</c:v>
                      </c:pt>
                      <c:pt idx="721">
                        <c:v>144200</c:v>
                      </c:pt>
                      <c:pt idx="722">
                        <c:v>144400</c:v>
                      </c:pt>
                      <c:pt idx="723">
                        <c:v>144600</c:v>
                      </c:pt>
                      <c:pt idx="724">
                        <c:v>144800</c:v>
                      </c:pt>
                      <c:pt idx="725">
                        <c:v>145000</c:v>
                      </c:pt>
                      <c:pt idx="726">
                        <c:v>145200</c:v>
                      </c:pt>
                      <c:pt idx="727">
                        <c:v>145400</c:v>
                      </c:pt>
                      <c:pt idx="728">
                        <c:v>145600</c:v>
                      </c:pt>
                      <c:pt idx="729">
                        <c:v>145800</c:v>
                      </c:pt>
                      <c:pt idx="730">
                        <c:v>146000</c:v>
                      </c:pt>
                      <c:pt idx="731">
                        <c:v>146200</c:v>
                      </c:pt>
                      <c:pt idx="732">
                        <c:v>146400</c:v>
                      </c:pt>
                      <c:pt idx="733">
                        <c:v>146600</c:v>
                      </c:pt>
                      <c:pt idx="734">
                        <c:v>146800</c:v>
                      </c:pt>
                      <c:pt idx="735">
                        <c:v>147000</c:v>
                      </c:pt>
                      <c:pt idx="736">
                        <c:v>147200</c:v>
                      </c:pt>
                      <c:pt idx="737">
                        <c:v>147400</c:v>
                      </c:pt>
                      <c:pt idx="738">
                        <c:v>147600</c:v>
                      </c:pt>
                      <c:pt idx="739">
                        <c:v>147800</c:v>
                      </c:pt>
                      <c:pt idx="740">
                        <c:v>148000</c:v>
                      </c:pt>
                      <c:pt idx="741">
                        <c:v>148200</c:v>
                      </c:pt>
                      <c:pt idx="742">
                        <c:v>148400</c:v>
                      </c:pt>
                      <c:pt idx="743">
                        <c:v>148600</c:v>
                      </c:pt>
                      <c:pt idx="744">
                        <c:v>148800</c:v>
                      </c:pt>
                      <c:pt idx="745">
                        <c:v>149000</c:v>
                      </c:pt>
                      <c:pt idx="746">
                        <c:v>149200</c:v>
                      </c:pt>
                      <c:pt idx="747">
                        <c:v>149400</c:v>
                      </c:pt>
                      <c:pt idx="748">
                        <c:v>149600</c:v>
                      </c:pt>
                      <c:pt idx="749">
                        <c:v>149800</c:v>
                      </c:pt>
                      <c:pt idx="750">
                        <c:v>150000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'[Veroaste tulotasoittain 2020 - VM  vero-osasto 21.10.2019_jukan muokkaus.xlsx]Data'!$F$4:$F$754</c15:sqref>
                        </c15:formulaRef>
                      </c:ext>
                    </c:extLst>
                    <c:numCache>
                      <c:formatCode>General</c:formatCode>
                      <c:ptCount val="75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0.45</c:v>
                      </c:pt>
                      <c:pt idx="19">
                        <c:v>1.85</c:v>
                      </c:pt>
                      <c:pt idx="20">
                        <c:v>3.11</c:v>
                      </c:pt>
                      <c:pt idx="21">
                        <c:v>4.25</c:v>
                      </c:pt>
                      <c:pt idx="22">
                        <c:v>5.29</c:v>
                      </c:pt>
                      <c:pt idx="23">
                        <c:v>6.23</c:v>
                      </c:pt>
                      <c:pt idx="24">
                        <c:v>7.1000000000000005</c:v>
                      </c:pt>
                      <c:pt idx="25">
                        <c:v>7.9</c:v>
                      </c:pt>
                      <c:pt idx="26">
                        <c:v>8.6300000000000008</c:v>
                      </c:pt>
                      <c:pt idx="27">
                        <c:v>9.32</c:v>
                      </c:pt>
                      <c:pt idx="28">
                        <c:v>9.9500000000000011</c:v>
                      </c:pt>
                      <c:pt idx="29">
                        <c:v>10.540000000000001</c:v>
                      </c:pt>
                      <c:pt idx="30">
                        <c:v>11.09</c:v>
                      </c:pt>
                      <c:pt idx="31">
                        <c:v>11.6</c:v>
                      </c:pt>
                      <c:pt idx="32">
                        <c:v>12.09</c:v>
                      </c:pt>
                      <c:pt idx="33">
                        <c:v>12.540000000000001</c:v>
                      </c:pt>
                      <c:pt idx="34">
                        <c:v>12.97</c:v>
                      </c:pt>
                      <c:pt idx="35">
                        <c:v>13.370000000000001</c:v>
                      </c:pt>
                      <c:pt idx="36">
                        <c:v>13.75</c:v>
                      </c:pt>
                      <c:pt idx="37">
                        <c:v>14.11</c:v>
                      </c:pt>
                      <c:pt idx="38">
                        <c:v>14.450000000000001</c:v>
                      </c:pt>
                      <c:pt idx="39">
                        <c:v>14.77</c:v>
                      </c:pt>
                      <c:pt idx="40">
                        <c:v>15.08</c:v>
                      </c:pt>
                      <c:pt idx="41">
                        <c:v>15.370000000000001</c:v>
                      </c:pt>
                      <c:pt idx="42">
                        <c:v>15.65</c:v>
                      </c:pt>
                      <c:pt idx="43">
                        <c:v>15.91</c:v>
                      </c:pt>
                      <c:pt idx="44">
                        <c:v>16.170000000000002</c:v>
                      </c:pt>
                      <c:pt idx="45">
                        <c:v>16.41</c:v>
                      </c:pt>
                      <c:pt idx="46">
                        <c:v>16.64</c:v>
                      </c:pt>
                      <c:pt idx="47">
                        <c:v>16.86</c:v>
                      </c:pt>
                      <c:pt idx="48">
                        <c:v>17.07</c:v>
                      </c:pt>
                      <c:pt idx="49">
                        <c:v>17.28</c:v>
                      </c:pt>
                      <c:pt idx="50">
                        <c:v>17.47</c:v>
                      </c:pt>
                      <c:pt idx="51">
                        <c:v>17.66</c:v>
                      </c:pt>
                      <c:pt idx="52">
                        <c:v>17.84</c:v>
                      </c:pt>
                      <c:pt idx="53">
                        <c:v>18.010000000000002</c:v>
                      </c:pt>
                      <c:pt idx="54">
                        <c:v>18.18</c:v>
                      </c:pt>
                      <c:pt idx="55">
                        <c:v>18.34</c:v>
                      </c:pt>
                      <c:pt idx="56">
                        <c:v>18.5</c:v>
                      </c:pt>
                      <c:pt idx="57">
                        <c:v>18.650000000000002</c:v>
                      </c:pt>
                      <c:pt idx="58">
                        <c:v>18.79</c:v>
                      </c:pt>
                      <c:pt idx="59">
                        <c:v>18.93</c:v>
                      </c:pt>
                      <c:pt idx="60">
                        <c:v>19.07</c:v>
                      </c:pt>
                      <c:pt idx="61">
                        <c:v>19.2</c:v>
                      </c:pt>
                      <c:pt idx="62">
                        <c:v>19.32</c:v>
                      </c:pt>
                      <c:pt idx="63">
                        <c:v>19.45</c:v>
                      </c:pt>
                      <c:pt idx="64">
                        <c:v>19.57</c:v>
                      </c:pt>
                      <c:pt idx="65">
                        <c:v>19.68</c:v>
                      </c:pt>
                      <c:pt idx="66">
                        <c:v>19.79</c:v>
                      </c:pt>
                      <c:pt idx="67">
                        <c:v>19.900000000000002</c:v>
                      </c:pt>
                      <c:pt idx="68">
                        <c:v>20.010000000000002</c:v>
                      </c:pt>
                      <c:pt idx="69">
                        <c:v>20.11</c:v>
                      </c:pt>
                      <c:pt idx="70">
                        <c:v>20.21</c:v>
                      </c:pt>
                      <c:pt idx="71">
                        <c:v>20.34</c:v>
                      </c:pt>
                      <c:pt idx="72">
                        <c:v>20.47</c:v>
                      </c:pt>
                      <c:pt idx="73">
                        <c:v>20.59</c:v>
                      </c:pt>
                      <c:pt idx="74">
                        <c:v>20.71</c:v>
                      </c:pt>
                      <c:pt idx="75">
                        <c:v>20.830000000000002</c:v>
                      </c:pt>
                      <c:pt idx="76">
                        <c:v>20.94</c:v>
                      </c:pt>
                      <c:pt idx="77">
                        <c:v>21.06</c:v>
                      </c:pt>
                      <c:pt idx="78">
                        <c:v>21.16</c:v>
                      </c:pt>
                      <c:pt idx="79">
                        <c:v>21.27</c:v>
                      </c:pt>
                      <c:pt idx="80">
                        <c:v>21.37</c:v>
                      </c:pt>
                      <c:pt idx="81">
                        <c:v>21.48</c:v>
                      </c:pt>
                      <c:pt idx="82">
                        <c:v>21.57</c:v>
                      </c:pt>
                      <c:pt idx="83">
                        <c:v>21.67</c:v>
                      </c:pt>
                      <c:pt idx="84">
                        <c:v>21.76</c:v>
                      </c:pt>
                      <c:pt idx="85">
                        <c:v>21.85</c:v>
                      </c:pt>
                      <c:pt idx="86">
                        <c:v>21.94</c:v>
                      </c:pt>
                      <c:pt idx="87">
                        <c:v>22.03</c:v>
                      </c:pt>
                      <c:pt idx="88">
                        <c:v>22.12</c:v>
                      </c:pt>
                      <c:pt idx="89">
                        <c:v>22.2</c:v>
                      </c:pt>
                      <c:pt idx="90">
                        <c:v>22.28</c:v>
                      </c:pt>
                      <c:pt idx="91">
                        <c:v>22.44</c:v>
                      </c:pt>
                      <c:pt idx="92">
                        <c:v>22.580000000000002</c:v>
                      </c:pt>
                      <c:pt idx="93">
                        <c:v>22.72</c:v>
                      </c:pt>
                      <c:pt idx="94">
                        <c:v>22.86</c:v>
                      </c:pt>
                      <c:pt idx="95">
                        <c:v>22.990000000000002</c:v>
                      </c:pt>
                      <c:pt idx="96">
                        <c:v>23.12</c:v>
                      </c:pt>
                      <c:pt idx="97">
                        <c:v>23.25</c:v>
                      </c:pt>
                      <c:pt idx="98">
                        <c:v>23.38</c:v>
                      </c:pt>
                      <c:pt idx="99">
                        <c:v>23.5</c:v>
                      </c:pt>
                      <c:pt idx="100">
                        <c:v>23.62</c:v>
                      </c:pt>
                      <c:pt idx="101">
                        <c:v>23.740000000000002</c:v>
                      </c:pt>
                      <c:pt idx="102">
                        <c:v>23.85</c:v>
                      </c:pt>
                      <c:pt idx="103">
                        <c:v>23.96</c:v>
                      </c:pt>
                      <c:pt idx="104">
                        <c:v>24.04</c:v>
                      </c:pt>
                      <c:pt idx="105">
                        <c:v>24.13</c:v>
                      </c:pt>
                      <c:pt idx="106">
                        <c:v>24.21</c:v>
                      </c:pt>
                      <c:pt idx="107">
                        <c:v>24.3</c:v>
                      </c:pt>
                      <c:pt idx="108">
                        <c:v>24.38</c:v>
                      </c:pt>
                      <c:pt idx="109">
                        <c:v>24.46</c:v>
                      </c:pt>
                      <c:pt idx="110">
                        <c:v>24.53</c:v>
                      </c:pt>
                      <c:pt idx="111">
                        <c:v>24.61</c:v>
                      </c:pt>
                      <c:pt idx="112">
                        <c:v>24.69</c:v>
                      </c:pt>
                      <c:pt idx="113">
                        <c:v>24.76</c:v>
                      </c:pt>
                      <c:pt idx="114">
                        <c:v>24.830000000000002</c:v>
                      </c:pt>
                      <c:pt idx="115">
                        <c:v>24.900000000000002</c:v>
                      </c:pt>
                      <c:pt idx="116">
                        <c:v>24.97</c:v>
                      </c:pt>
                      <c:pt idx="117">
                        <c:v>25.01</c:v>
                      </c:pt>
                      <c:pt idx="118">
                        <c:v>25.04</c:v>
                      </c:pt>
                      <c:pt idx="119">
                        <c:v>25.080000000000002</c:v>
                      </c:pt>
                      <c:pt idx="120">
                        <c:v>25.11</c:v>
                      </c:pt>
                      <c:pt idx="121">
                        <c:v>25.14</c:v>
                      </c:pt>
                      <c:pt idx="122">
                        <c:v>25.17</c:v>
                      </c:pt>
                      <c:pt idx="123">
                        <c:v>25.2</c:v>
                      </c:pt>
                      <c:pt idx="124">
                        <c:v>25.23</c:v>
                      </c:pt>
                      <c:pt idx="125">
                        <c:v>25.26</c:v>
                      </c:pt>
                      <c:pt idx="126">
                        <c:v>25.29</c:v>
                      </c:pt>
                      <c:pt idx="127">
                        <c:v>25.32</c:v>
                      </c:pt>
                      <c:pt idx="128">
                        <c:v>25.35</c:v>
                      </c:pt>
                      <c:pt idx="129">
                        <c:v>25.37</c:v>
                      </c:pt>
                      <c:pt idx="130">
                        <c:v>25.400000000000002</c:v>
                      </c:pt>
                      <c:pt idx="131">
                        <c:v>25.43</c:v>
                      </c:pt>
                      <c:pt idx="132">
                        <c:v>25.45</c:v>
                      </c:pt>
                      <c:pt idx="133">
                        <c:v>25.48</c:v>
                      </c:pt>
                      <c:pt idx="134">
                        <c:v>25.51</c:v>
                      </c:pt>
                      <c:pt idx="135">
                        <c:v>25.53</c:v>
                      </c:pt>
                      <c:pt idx="136">
                        <c:v>25.560000000000002</c:v>
                      </c:pt>
                      <c:pt idx="137">
                        <c:v>25.66</c:v>
                      </c:pt>
                      <c:pt idx="138">
                        <c:v>25.77</c:v>
                      </c:pt>
                      <c:pt idx="139">
                        <c:v>25.87</c:v>
                      </c:pt>
                      <c:pt idx="140">
                        <c:v>25.97</c:v>
                      </c:pt>
                      <c:pt idx="141">
                        <c:v>26.07</c:v>
                      </c:pt>
                      <c:pt idx="142">
                        <c:v>26.17</c:v>
                      </c:pt>
                      <c:pt idx="143">
                        <c:v>26.27</c:v>
                      </c:pt>
                      <c:pt idx="144">
                        <c:v>26.37</c:v>
                      </c:pt>
                      <c:pt idx="145">
                        <c:v>26.46</c:v>
                      </c:pt>
                      <c:pt idx="146">
                        <c:v>26.560000000000002</c:v>
                      </c:pt>
                      <c:pt idx="147">
                        <c:v>26.650000000000002</c:v>
                      </c:pt>
                      <c:pt idx="148">
                        <c:v>26.740000000000002</c:v>
                      </c:pt>
                      <c:pt idx="149">
                        <c:v>26.830000000000002</c:v>
                      </c:pt>
                      <c:pt idx="150">
                        <c:v>26.92</c:v>
                      </c:pt>
                      <c:pt idx="151">
                        <c:v>27.01</c:v>
                      </c:pt>
                      <c:pt idx="152">
                        <c:v>27.09</c:v>
                      </c:pt>
                      <c:pt idx="153">
                        <c:v>27.18</c:v>
                      </c:pt>
                      <c:pt idx="154">
                        <c:v>27.26</c:v>
                      </c:pt>
                      <c:pt idx="155">
                        <c:v>27.35</c:v>
                      </c:pt>
                      <c:pt idx="156">
                        <c:v>27.43</c:v>
                      </c:pt>
                      <c:pt idx="157">
                        <c:v>27.51</c:v>
                      </c:pt>
                      <c:pt idx="158">
                        <c:v>27.59</c:v>
                      </c:pt>
                      <c:pt idx="159">
                        <c:v>27.67</c:v>
                      </c:pt>
                      <c:pt idx="160">
                        <c:v>27.75</c:v>
                      </c:pt>
                      <c:pt idx="161">
                        <c:v>27.830000000000002</c:v>
                      </c:pt>
                      <c:pt idx="162">
                        <c:v>27.900000000000002</c:v>
                      </c:pt>
                      <c:pt idx="163">
                        <c:v>27.98</c:v>
                      </c:pt>
                      <c:pt idx="164">
                        <c:v>28.05</c:v>
                      </c:pt>
                      <c:pt idx="165">
                        <c:v>28.12</c:v>
                      </c:pt>
                      <c:pt idx="166">
                        <c:v>28.2</c:v>
                      </c:pt>
                      <c:pt idx="167">
                        <c:v>28.27</c:v>
                      </c:pt>
                      <c:pt idx="168">
                        <c:v>28.34</c:v>
                      </c:pt>
                      <c:pt idx="169">
                        <c:v>28.41</c:v>
                      </c:pt>
                      <c:pt idx="170">
                        <c:v>28.48</c:v>
                      </c:pt>
                      <c:pt idx="171">
                        <c:v>28.55</c:v>
                      </c:pt>
                      <c:pt idx="172">
                        <c:v>28.61</c:v>
                      </c:pt>
                      <c:pt idx="173">
                        <c:v>28.68</c:v>
                      </c:pt>
                      <c:pt idx="174">
                        <c:v>28.75</c:v>
                      </c:pt>
                      <c:pt idx="175">
                        <c:v>28.810000000000002</c:v>
                      </c:pt>
                      <c:pt idx="176">
                        <c:v>28.88</c:v>
                      </c:pt>
                      <c:pt idx="177">
                        <c:v>28.94</c:v>
                      </c:pt>
                      <c:pt idx="178">
                        <c:v>29</c:v>
                      </c:pt>
                      <c:pt idx="179">
                        <c:v>29.07</c:v>
                      </c:pt>
                      <c:pt idx="180">
                        <c:v>29.13</c:v>
                      </c:pt>
                      <c:pt idx="181">
                        <c:v>29.19</c:v>
                      </c:pt>
                      <c:pt idx="182">
                        <c:v>29.25</c:v>
                      </c:pt>
                      <c:pt idx="183">
                        <c:v>29.310000000000002</c:v>
                      </c:pt>
                      <c:pt idx="184">
                        <c:v>29.37</c:v>
                      </c:pt>
                      <c:pt idx="185">
                        <c:v>29.43</c:v>
                      </c:pt>
                      <c:pt idx="186">
                        <c:v>29.48</c:v>
                      </c:pt>
                      <c:pt idx="187">
                        <c:v>29.54</c:v>
                      </c:pt>
                      <c:pt idx="188">
                        <c:v>29.6</c:v>
                      </c:pt>
                      <c:pt idx="189">
                        <c:v>29.650000000000002</c:v>
                      </c:pt>
                      <c:pt idx="190">
                        <c:v>29.71</c:v>
                      </c:pt>
                      <c:pt idx="191">
                        <c:v>29.76</c:v>
                      </c:pt>
                      <c:pt idx="192">
                        <c:v>29.82</c:v>
                      </c:pt>
                      <c:pt idx="193">
                        <c:v>29.87</c:v>
                      </c:pt>
                      <c:pt idx="194">
                        <c:v>29.93</c:v>
                      </c:pt>
                      <c:pt idx="195">
                        <c:v>29.98</c:v>
                      </c:pt>
                      <c:pt idx="196">
                        <c:v>30.03</c:v>
                      </c:pt>
                      <c:pt idx="197">
                        <c:v>30.080000000000002</c:v>
                      </c:pt>
                      <c:pt idx="198">
                        <c:v>30.13</c:v>
                      </c:pt>
                      <c:pt idx="199">
                        <c:v>30.18</c:v>
                      </c:pt>
                      <c:pt idx="200">
                        <c:v>30.23</c:v>
                      </c:pt>
                      <c:pt idx="201">
                        <c:v>30.28</c:v>
                      </c:pt>
                      <c:pt idx="202">
                        <c:v>30.330000000000002</c:v>
                      </c:pt>
                      <c:pt idx="203">
                        <c:v>30.38</c:v>
                      </c:pt>
                      <c:pt idx="204">
                        <c:v>30.43</c:v>
                      </c:pt>
                      <c:pt idx="205">
                        <c:v>30.47</c:v>
                      </c:pt>
                      <c:pt idx="206">
                        <c:v>30.52</c:v>
                      </c:pt>
                      <c:pt idx="207">
                        <c:v>30.57</c:v>
                      </c:pt>
                      <c:pt idx="208">
                        <c:v>30.61</c:v>
                      </c:pt>
                      <c:pt idx="209">
                        <c:v>30.66</c:v>
                      </c:pt>
                      <c:pt idx="210">
                        <c:v>30.71</c:v>
                      </c:pt>
                      <c:pt idx="211">
                        <c:v>30.75</c:v>
                      </c:pt>
                      <c:pt idx="212">
                        <c:v>30.8</c:v>
                      </c:pt>
                      <c:pt idx="213">
                        <c:v>30.84</c:v>
                      </c:pt>
                      <c:pt idx="214">
                        <c:v>30.88</c:v>
                      </c:pt>
                      <c:pt idx="215">
                        <c:v>30.93</c:v>
                      </c:pt>
                      <c:pt idx="216">
                        <c:v>30.970000000000002</c:v>
                      </c:pt>
                      <c:pt idx="217">
                        <c:v>31.01</c:v>
                      </c:pt>
                      <c:pt idx="218">
                        <c:v>31.05</c:v>
                      </c:pt>
                      <c:pt idx="219">
                        <c:v>31.09</c:v>
                      </c:pt>
                      <c:pt idx="220">
                        <c:v>31.14</c:v>
                      </c:pt>
                      <c:pt idx="221">
                        <c:v>31.18</c:v>
                      </c:pt>
                      <c:pt idx="222">
                        <c:v>31.220000000000002</c:v>
                      </c:pt>
                      <c:pt idx="223">
                        <c:v>31.26</c:v>
                      </c:pt>
                      <c:pt idx="224">
                        <c:v>31.3</c:v>
                      </c:pt>
                      <c:pt idx="225">
                        <c:v>31.35</c:v>
                      </c:pt>
                      <c:pt idx="226">
                        <c:v>31.41</c:v>
                      </c:pt>
                      <c:pt idx="227">
                        <c:v>31.470000000000002</c:v>
                      </c:pt>
                      <c:pt idx="228">
                        <c:v>31.52</c:v>
                      </c:pt>
                      <c:pt idx="229">
                        <c:v>31.580000000000002</c:v>
                      </c:pt>
                      <c:pt idx="230">
                        <c:v>31.63</c:v>
                      </c:pt>
                      <c:pt idx="231">
                        <c:v>31.69</c:v>
                      </c:pt>
                      <c:pt idx="232">
                        <c:v>31.740000000000002</c:v>
                      </c:pt>
                      <c:pt idx="233">
                        <c:v>31.79</c:v>
                      </c:pt>
                      <c:pt idx="234">
                        <c:v>31.85</c:v>
                      </c:pt>
                      <c:pt idx="235">
                        <c:v>31.900000000000002</c:v>
                      </c:pt>
                      <c:pt idx="236">
                        <c:v>31.95</c:v>
                      </c:pt>
                      <c:pt idx="237">
                        <c:v>32</c:v>
                      </c:pt>
                      <c:pt idx="238">
                        <c:v>32.049999999999997</c:v>
                      </c:pt>
                      <c:pt idx="239">
                        <c:v>32.11</c:v>
                      </c:pt>
                      <c:pt idx="240">
                        <c:v>32.160000000000004</c:v>
                      </c:pt>
                      <c:pt idx="241">
                        <c:v>32.21</c:v>
                      </c:pt>
                      <c:pt idx="242">
                        <c:v>32.25</c:v>
                      </c:pt>
                      <c:pt idx="243">
                        <c:v>32.299999999999997</c:v>
                      </c:pt>
                      <c:pt idx="244">
                        <c:v>32.35</c:v>
                      </c:pt>
                      <c:pt idx="245">
                        <c:v>32.4</c:v>
                      </c:pt>
                      <c:pt idx="246">
                        <c:v>32.450000000000003</c:v>
                      </c:pt>
                      <c:pt idx="247">
                        <c:v>32.5</c:v>
                      </c:pt>
                      <c:pt idx="248">
                        <c:v>32.54</c:v>
                      </c:pt>
                      <c:pt idx="249">
                        <c:v>32.590000000000003</c:v>
                      </c:pt>
                      <c:pt idx="250">
                        <c:v>32.64</c:v>
                      </c:pt>
                      <c:pt idx="251">
                        <c:v>32.68</c:v>
                      </c:pt>
                      <c:pt idx="252">
                        <c:v>32.730000000000004</c:v>
                      </c:pt>
                      <c:pt idx="253">
                        <c:v>32.770000000000003</c:v>
                      </c:pt>
                      <c:pt idx="254">
                        <c:v>32.82</c:v>
                      </c:pt>
                      <c:pt idx="255">
                        <c:v>32.86</c:v>
                      </c:pt>
                      <c:pt idx="256">
                        <c:v>32.910000000000004</c:v>
                      </c:pt>
                      <c:pt idx="257">
                        <c:v>32.950000000000003</c:v>
                      </c:pt>
                      <c:pt idx="258">
                        <c:v>32.99</c:v>
                      </c:pt>
                      <c:pt idx="259">
                        <c:v>33.04</c:v>
                      </c:pt>
                      <c:pt idx="260">
                        <c:v>33.08</c:v>
                      </c:pt>
                      <c:pt idx="261">
                        <c:v>33.119999999999997</c:v>
                      </c:pt>
                      <c:pt idx="262">
                        <c:v>33.160000000000004</c:v>
                      </c:pt>
                      <c:pt idx="263">
                        <c:v>33.21</c:v>
                      </c:pt>
                      <c:pt idx="264">
                        <c:v>33.25</c:v>
                      </c:pt>
                      <c:pt idx="265">
                        <c:v>33.29</c:v>
                      </c:pt>
                      <c:pt idx="266">
                        <c:v>33.33</c:v>
                      </c:pt>
                      <c:pt idx="267">
                        <c:v>33.369999999999997</c:v>
                      </c:pt>
                      <c:pt idx="268">
                        <c:v>33.410000000000004</c:v>
                      </c:pt>
                      <c:pt idx="269">
                        <c:v>33.450000000000003</c:v>
                      </c:pt>
                      <c:pt idx="270">
                        <c:v>33.49</c:v>
                      </c:pt>
                      <c:pt idx="271">
                        <c:v>33.53</c:v>
                      </c:pt>
                      <c:pt idx="272">
                        <c:v>33.57</c:v>
                      </c:pt>
                      <c:pt idx="273">
                        <c:v>33.61</c:v>
                      </c:pt>
                      <c:pt idx="274">
                        <c:v>33.65</c:v>
                      </c:pt>
                      <c:pt idx="275">
                        <c:v>33.68</c:v>
                      </c:pt>
                      <c:pt idx="276">
                        <c:v>33.72</c:v>
                      </c:pt>
                      <c:pt idx="277">
                        <c:v>33.76</c:v>
                      </c:pt>
                      <c:pt idx="278">
                        <c:v>33.799999999999997</c:v>
                      </c:pt>
                      <c:pt idx="279">
                        <c:v>33.83</c:v>
                      </c:pt>
                      <c:pt idx="280">
                        <c:v>33.869999999999997</c:v>
                      </c:pt>
                      <c:pt idx="281">
                        <c:v>33.910000000000004</c:v>
                      </c:pt>
                      <c:pt idx="282">
                        <c:v>33.94</c:v>
                      </c:pt>
                      <c:pt idx="283">
                        <c:v>33.980000000000004</c:v>
                      </c:pt>
                      <c:pt idx="284">
                        <c:v>34.020000000000003</c:v>
                      </c:pt>
                      <c:pt idx="285">
                        <c:v>34.049999999999997</c:v>
                      </c:pt>
                      <c:pt idx="286">
                        <c:v>34.090000000000003</c:v>
                      </c:pt>
                      <c:pt idx="287">
                        <c:v>34.119999999999997</c:v>
                      </c:pt>
                      <c:pt idx="288">
                        <c:v>34.160000000000004</c:v>
                      </c:pt>
                      <c:pt idx="289">
                        <c:v>34.19</c:v>
                      </c:pt>
                      <c:pt idx="290">
                        <c:v>34.230000000000004</c:v>
                      </c:pt>
                      <c:pt idx="291">
                        <c:v>34.26</c:v>
                      </c:pt>
                      <c:pt idx="292">
                        <c:v>34.300000000000004</c:v>
                      </c:pt>
                      <c:pt idx="293">
                        <c:v>34.33</c:v>
                      </c:pt>
                      <c:pt idx="294">
                        <c:v>34.36</c:v>
                      </c:pt>
                      <c:pt idx="295">
                        <c:v>34.4</c:v>
                      </c:pt>
                      <c:pt idx="296">
                        <c:v>34.43</c:v>
                      </c:pt>
                      <c:pt idx="297">
                        <c:v>34.46</c:v>
                      </c:pt>
                      <c:pt idx="298">
                        <c:v>34.49</c:v>
                      </c:pt>
                      <c:pt idx="299">
                        <c:v>34.53</c:v>
                      </c:pt>
                      <c:pt idx="300">
                        <c:v>34.56</c:v>
                      </c:pt>
                      <c:pt idx="301">
                        <c:v>34.590000000000003</c:v>
                      </c:pt>
                      <c:pt idx="302">
                        <c:v>34.619999999999997</c:v>
                      </c:pt>
                      <c:pt idx="303">
                        <c:v>34.65</c:v>
                      </c:pt>
                      <c:pt idx="304">
                        <c:v>34.68</c:v>
                      </c:pt>
                      <c:pt idx="305">
                        <c:v>34.72</c:v>
                      </c:pt>
                      <c:pt idx="306">
                        <c:v>34.75</c:v>
                      </c:pt>
                      <c:pt idx="307">
                        <c:v>34.78</c:v>
                      </c:pt>
                      <c:pt idx="308">
                        <c:v>34.81</c:v>
                      </c:pt>
                      <c:pt idx="309">
                        <c:v>34.840000000000003</c:v>
                      </c:pt>
                      <c:pt idx="310">
                        <c:v>34.869999999999997</c:v>
                      </c:pt>
                      <c:pt idx="311">
                        <c:v>34.9</c:v>
                      </c:pt>
                      <c:pt idx="312">
                        <c:v>34.93</c:v>
                      </c:pt>
                      <c:pt idx="313">
                        <c:v>34.96</c:v>
                      </c:pt>
                      <c:pt idx="314">
                        <c:v>34.99</c:v>
                      </c:pt>
                      <c:pt idx="315">
                        <c:v>35.020000000000003</c:v>
                      </c:pt>
                      <c:pt idx="316">
                        <c:v>35.050000000000004</c:v>
                      </c:pt>
                      <c:pt idx="317">
                        <c:v>35.07</c:v>
                      </c:pt>
                      <c:pt idx="318">
                        <c:v>35.1</c:v>
                      </c:pt>
                      <c:pt idx="319">
                        <c:v>35.130000000000003</c:v>
                      </c:pt>
                      <c:pt idx="320">
                        <c:v>35.160000000000004</c:v>
                      </c:pt>
                      <c:pt idx="321">
                        <c:v>35.19</c:v>
                      </c:pt>
                      <c:pt idx="322">
                        <c:v>35.22</c:v>
                      </c:pt>
                      <c:pt idx="323">
                        <c:v>35.24</c:v>
                      </c:pt>
                      <c:pt idx="324">
                        <c:v>35.270000000000003</c:v>
                      </c:pt>
                      <c:pt idx="325">
                        <c:v>35.300000000000004</c:v>
                      </c:pt>
                      <c:pt idx="326">
                        <c:v>35.32</c:v>
                      </c:pt>
                      <c:pt idx="327">
                        <c:v>35.35</c:v>
                      </c:pt>
                      <c:pt idx="328">
                        <c:v>35.380000000000003</c:v>
                      </c:pt>
                      <c:pt idx="329">
                        <c:v>35.410000000000004</c:v>
                      </c:pt>
                      <c:pt idx="330">
                        <c:v>35.43</c:v>
                      </c:pt>
                      <c:pt idx="331">
                        <c:v>35.46</c:v>
                      </c:pt>
                      <c:pt idx="332">
                        <c:v>35.480000000000004</c:v>
                      </c:pt>
                      <c:pt idx="333">
                        <c:v>35.51</c:v>
                      </c:pt>
                      <c:pt idx="334">
                        <c:v>35.54</c:v>
                      </c:pt>
                      <c:pt idx="335">
                        <c:v>35.56</c:v>
                      </c:pt>
                      <c:pt idx="336">
                        <c:v>35.590000000000003</c:v>
                      </c:pt>
                      <c:pt idx="337">
                        <c:v>35.61</c:v>
                      </c:pt>
                      <c:pt idx="338">
                        <c:v>35.64</c:v>
                      </c:pt>
                      <c:pt idx="339">
                        <c:v>35.660000000000004</c:v>
                      </c:pt>
                      <c:pt idx="340">
                        <c:v>35.69</c:v>
                      </c:pt>
                      <c:pt idx="341">
                        <c:v>35.71</c:v>
                      </c:pt>
                      <c:pt idx="342">
                        <c:v>35.74</c:v>
                      </c:pt>
                      <c:pt idx="343">
                        <c:v>35.76</c:v>
                      </c:pt>
                      <c:pt idx="344">
                        <c:v>35.79</c:v>
                      </c:pt>
                      <c:pt idx="345">
                        <c:v>35.81</c:v>
                      </c:pt>
                      <c:pt idx="346">
                        <c:v>35.840000000000003</c:v>
                      </c:pt>
                      <c:pt idx="347">
                        <c:v>35.86</c:v>
                      </c:pt>
                      <c:pt idx="348">
                        <c:v>35.880000000000003</c:v>
                      </c:pt>
                      <c:pt idx="349">
                        <c:v>35.910000000000004</c:v>
                      </c:pt>
                      <c:pt idx="350">
                        <c:v>35.93</c:v>
                      </c:pt>
                      <c:pt idx="351">
                        <c:v>35.950000000000003</c:v>
                      </c:pt>
                      <c:pt idx="352">
                        <c:v>35.980000000000004</c:v>
                      </c:pt>
                      <c:pt idx="353">
                        <c:v>36</c:v>
                      </c:pt>
                      <c:pt idx="354">
                        <c:v>36.020000000000003</c:v>
                      </c:pt>
                      <c:pt idx="355">
                        <c:v>36.050000000000004</c:v>
                      </c:pt>
                      <c:pt idx="356">
                        <c:v>36.07</c:v>
                      </c:pt>
                      <c:pt idx="357">
                        <c:v>36.090000000000003</c:v>
                      </c:pt>
                      <c:pt idx="358">
                        <c:v>36.119999999999997</c:v>
                      </c:pt>
                      <c:pt idx="359">
                        <c:v>36.14</c:v>
                      </c:pt>
                      <c:pt idx="360">
                        <c:v>36.160000000000004</c:v>
                      </c:pt>
                      <c:pt idx="361">
                        <c:v>36.18</c:v>
                      </c:pt>
                      <c:pt idx="362">
                        <c:v>36.200000000000003</c:v>
                      </c:pt>
                      <c:pt idx="363">
                        <c:v>36.230000000000004</c:v>
                      </c:pt>
                      <c:pt idx="364">
                        <c:v>36.25</c:v>
                      </c:pt>
                      <c:pt idx="365">
                        <c:v>36.270000000000003</c:v>
                      </c:pt>
                      <c:pt idx="366">
                        <c:v>36.29</c:v>
                      </c:pt>
                      <c:pt idx="367">
                        <c:v>36.31</c:v>
                      </c:pt>
                      <c:pt idx="368">
                        <c:v>36.33</c:v>
                      </c:pt>
                      <c:pt idx="369">
                        <c:v>36.36</c:v>
                      </c:pt>
                      <c:pt idx="370">
                        <c:v>36.380000000000003</c:v>
                      </c:pt>
                      <c:pt idx="371">
                        <c:v>36.4</c:v>
                      </c:pt>
                      <c:pt idx="372">
                        <c:v>36.42</c:v>
                      </c:pt>
                      <c:pt idx="373">
                        <c:v>36.44</c:v>
                      </c:pt>
                      <c:pt idx="374">
                        <c:v>36.46</c:v>
                      </c:pt>
                      <c:pt idx="375">
                        <c:v>36.480000000000004</c:v>
                      </c:pt>
                      <c:pt idx="376">
                        <c:v>36.5</c:v>
                      </c:pt>
                      <c:pt idx="377">
                        <c:v>36.520000000000003</c:v>
                      </c:pt>
                      <c:pt idx="378">
                        <c:v>36.54</c:v>
                      </c:pt>
                      <c:pt idx="379">
                        <c:v>36.56</c:v>
                      </c:pt>
                      <c:pt idx="380">
                        <c:v>36.58</c:v>
                      </c:pt>
                      <c:pt idx="381">
                        <c:v>36.6</c:v>
                      </c:pt>
                      <c:pt idx="382">
                        <c:v>36.619999999999997</c:v>
                      </c:pt>
                      <c:pt idx="383">
                        <c:v>36.64</c:v>
                      </c:pt>
                      <c:pt idx="384">
                        <c:v>36.660000000000004</c:v>
                      </c:pt>
                      <c:pt idx="385">
                        <c:v>36.68</c:v>
                      </c:pt>
                      <c:pt idx="386">
                        <c:v>36.700000000000003</c:v>
                      </c:pt>
                      <c:pt idx="387">
                        <c:v>36.72</c:v>
                      </c:pt>
                      <c:pt idx="388">
                        <c:v>36.74</c:v>
                      </c:pt>
                      <c:pt idx="389">
                        <c:v>36.76</c:v>
                      </c:pt>
                      <c:pt idx="390">
                        <c:v>36.78</c:v>
                      </c:pt>
                      <c:pt idx="391">
                        <c:v>36.800000000000004</c:v>
                      </c:pt>
                      <c:pt idx="392">
                        <c:v>36.81</c:v>
                      </c:pt>
                      <c:pt idx="393">
                        <c:v>36.85</c:v>
                      </c:pt>
                      <c:pt idx="394">
                        <c:v>36.89</c:v>
                      </c:pt>
                      <c:pt idx="395">
                        <c:v>36.93</c:v>
                      </c:pt>
                      <c:pt idx="396">
                        <c:v>36.980000000000004</c:v>
                      </c:pt>
                      <c:pt idx="397">
                        <c:v>37.020000000000003</c:v>
                      </c:pt>
                      <c:pt idx="398">
                        <c:v>37.06</c:v>
                      </c:pt>
                      <c:pt idx="399">
                        <c:v>37.11</c:v>
                      </c:pt>
                      <c:pt idx="400">
                        <c:v>37.15</c:v>
                      </c:pt>
                      <c:pt idx="401">
                        <c:v>37.19</c:v>
                      </c:pt>
                      <c:pt idx="402">
                        <c:v>37.230000000000004</c:v>
                      </c:pt>
                      <c:pt idx="403">
                        <c:v>37.28</c:v>
                      </c:pt>
                      <c:pt idx="404">
                        <c:v>37.32</c:v>
                      </c:pt>
                      <c:pt idx="405">
                        <c:v>37.36</c:v>
                      </c:pt>
                      <c:pt idx="406">
                        <c:v>37.4</c:v>
                      </c:pt>
                      <c:pt idx="407">
                        <c:v>37.44</c:v>
                      </c:pt>
                      <c:pt idx="408">
                        <c:v>37.480000000000004</c:v>
                      </c:pt>
                      <c:pt idx="409">
                        <c:v>37.520000000000003</c:v>
                      </c:pt>
                      <c:pt idx="410">
                        <c:v>37.56</c:v>
                      </c:pt>
                      <c:pt idx="411">
                        <c:v>37.6</c:v>
                      </c:pt>
                      <c:pt idx="412">
                        <c:v>37.64</c:v>
                      </c:pt>
                      <c:pt idx="413">
                        <c:v>37.68</c:v>
                      </c:pt>
                      <c:pt idx="414">
                        <c:v>37.72</c:v>
                      </c:pt>
                      <c:pt idx="415">
                        <c:v>37.76</c:v>
                      </c:pt>
                      <c:pt idx="416">
                        <c:v>37.800000000000004</c:v>
                      </c:pt>
                      <c:pt idx="417">
                        <c:v>37.840000000000003</c:v>
                      </c:pt>
                      <c:pt idx="418">
                        <c:v>37.880000000000003</c:v>
                      </c:pt>
                      <c:pt idx="419">
                        <c:v>37.92</c:v>
                      </c:pt>
                      <c:pt idx="420">
                        <c:v>37.96</c:v>
                      </c:pt>
                      <c:pt idx="421">
                        <c:v>38</c:v>
                      </c:pt>
                      <c:pt idx="422">
                        <c:v>38.04</c:v>
                      </c:pt>
                      <c:pt idx="423">
                        <c:v>38.07</c:v>
                      </c:pt>
                      <c:pt idx="424">
                        <c:v>38.11</c:v>
                      </c:pt>
                      <c:pt idx="425">
                        <c:v>38.15</c:v>
                      </c:pt>
                      <c:pt idx="426">
                        <c:v>38.19</c:v>
                      </c:pt>
                      <c:pt idx="427">
                        <c:v>38.230000000000004</c:v>
                      </c:pt>
                      <c:pt idx="428">
                        <c:v>38.26</c:v>
                      </c:pt>
                      <c:pt idx="429">
                        <c:v>38.300000000000004</c:v>
                      </c:pt>
                      <c:pt idx="430">
                        <c:v>38.340000000000003</c:v>
                      </c:pt>
                      <c:pt idx="431">
                        <c:v>38.369999999999997</c:v>
                      </c:pt>
                      <c:pt idx="432">
                        <c:v>38.410000000000004</c:v>
                      </c:pt>
                      <c:pt idx="433">
                        <c:v>38.450000000000003</c:v>
                      </c:pt>
                      <c:pt idx="434">
                        <c:v>38.480000000000004</c:v>
                      </c:pt>
                      <c:pt idx="435">
                        <c:v>38.520000000000003</c:v>
                      </c:pt>
                      <c:pt idx="436">
                        <c:v>38.550000000000004</c:v>
                      </c:pt>
                      <c:pt idx="437">
                        <c:v>38.590000000000003</c:v>
                      </c:pt>
                      <c:pt idx="438">
                        <c:v>38.630000000000003</c:v>
                      </c:pt>
                      <c:pt idx="439">
                        <c:v>38.660000000000004</c:v>
                      </c:pt>
                      <c:pt idx="440">
                        <c:v>38.700000000000003</c:v>
                      </c:pt>
                      <c:pt idx="441">
                        <c:v>38.730000000000004</c:v>
                      </c:pt>
                      <c:pt idx="442">
                        <c:v>38.770000000000003</c:v>
                      </c:pt>
                      <c:pt idx="443">
                        <c:v>38.800000000000004</c:v>
                      </c:pt>
                      <c:pt idx="444">
                        <c:v>38.840000000000003</c:v>
                      </c:pt>
                      <c:pt idx="445">
                        <c:v>38.869999999999997</c:v>
                      </c:pt>
                      <c:pt idx="446">
                        <c:v>38.9</c:v>
                      </c:pt>
                      <c:pt idx="447">
                        <c:v>38.94</c:v>
                      </c:pt>
                      <c:pt idx="448">
                        <c:v>38.97</c:v>
                      </c:pt>
                      <c:pt idx="449">
                        <c:v>39.01</c:v>
                      </c:pt>
                      <c:pt idx="450">
                        <c:v>39.04</c:v>
                      </c:pt>
                      <c:pt idx="451">
                        <c:v>39.07</c:v>
                      </c:pt>
                      <c:pt idx="452">
                        <c:v>39.11</c:v>
                      </c:pt>
                      <c:pt idx="453">
                        <c:v>39.14</c:v>
                      </c:pt>
                      <c:pt idx="454">
                        <c:v>39.17</c:v>
                      </c:pt>
                      <c:pt idx="455">
                        <c:v>39.21</c:v>
                      </c:pt>
                      <c:pt idx="456">
                        <c:v>39.24</c:v>
                      </c:pt>
                      <c:pt idx="457">
                        <c:v>39.270000000000003</c:v>
                      </c:pt>
                      <c:pt idx="458">
                        <c:v>39.300000000000004</c:v>
                      </c:pt>
                      <c:pt idx="459">
                        <c:v>39.340000000000003</c:v>
                      </c:pt>
                      <c:pt idx="460">
                        <c:v>39.369999999999997</c:v>
                      </c:pt>
                      <c:pt idx="461">
                        <c:v>39.4</c:v>
                      </c:pt>
                      <c:pt idx="462">
                        <c:v>39.43</c:v>
                      </c:pt>
                      <c:pt idx="463">
                        <c:v>39.46</c:v>
                      </c:pt>
                      <c:pt idx="464">
                        <c:v>39.5</c:v>
                      </c:pt>
                      <c:pt idx="465">
                        <c:v>39.53</c:v>
                      </c:pt>
                      <c:pt idx="466">
                        <c:v>39.56</c:v>
                      </c:pt>
                      <c:pt idx="467">
                        <c:v>39.590000000000003</c:v>
                      </c:pt>
                      <c:pt idx="468">
                        <c:v>39.619999999999997</c:v>
                      </c:pt>
                      <c:pt idx="469">
                        <c:v>39.65</c:v>
                      </c:pt>
                      <c:pt idx="470">
                        <c:v>39.68</c:v>
                      </c:pt>
                      <c:pt idx="471">
                        <c:v>39.71</c:v>
                      </c:pt>
                      <c:pt idx="472">
                        <c:v>39.75</c:v>
                      </c:pt>
                      <c:pt idx="473">
                        <c:v>39.78</c:v>
                      </c:pt>
                      <c:pt idx="474">
                        <c:v>39.81</c:v>
                      </c:pt>
                      <c:pt idx="475">
                        <c:v>39.840000000000003</c:v>
                      </c:pt>
                      <c:pt idx="476">
                        <c:v>39.869999999999997</c:v>
                      </c:pt>
                      <c:pt idx="477">
                        <c:v>39.9</c:v>
                      </c:pt>
                      <c:pt idx="478">
                        <c:v>39.93</c:v>
                      </c:pt>
                      <c:pt idx="479">
                        <c:v>39.96</c:v>
                      </c:pt>
                      <c:pt idx="480">
                        <c:v>39.99</c:v>
                      </c:pt>
                      <c:pt idx="481">
                        <c:v>40.020000000000003</c:v>
                      </c:pt>
                      <c:pt idx="482">
                        <c:v>40.04</c:v>
                      </c:pt>
                      <c:pt idx="483">
                        <c:v>40.07</c:v>
                      </c:pt>
                      <c:pt idx="484">
                        <c:v>40.1</c:v>
                      </c:pt>
                      <c:pt idx="485">
                        <c:v>40.130000000000003</c:v>
                      </c:pt>
                      <c:pt idx="486">
                        <c:v>40.160000000000004</c:v>
                      </c:pt>
                      <c:pt idx="487">
                        <c:v>40.19</c:v>
                      </c:pt>
                      <c:pt idx="488">
                        <c:v>40.22</c:v>
                      </c:pt>
                      <c:pt idx="489">
                        <c:v>40.25</c:v>
                      </c:pt>
                      <c:pt idx="490">
                        <c:v>40.28</c:v>
                      </c:pt>
                      <c:pt idx="491">
                        <c:v>40.300000000000004</c:v>
                      </c:pt>
                      <c:pt idx="492">
                        <c:v>40.33</c:v>
                      </c:pt>
                      <c:pt idx="493">
                        <c:v>40.36</c:v>
                      </c:pt>
                      <c:pt idx="494">
                        <c:v>40.39</c:v>
                      </c:pt>
                      <c:pt idx="495">
                        <c:v>40.42</c:v>
                      </c:pt>
                      <c:pt idx="496">
                        <c:v>40.44</c:v>
                      </c:pt>
                      <c:pt idx="497">
                        <c:v>40.47</c:v>
                      </c:pt>
                      <c:pt idx="498">
                        <c:v>40.5</c:v>
                      </c:pt>
                      <c:pt idx="499">
                        <c:v>40.53</c:v>
                      </c:pt>
                      <c:pt idx="500">
                        <c:v>40.550000000000004</c:v>
                      </c:pt>
                      <c:pt idx="501">
                        <c:v>40.58</c:v>
                      </c:pt>
                      <c:pt idx="502">
                        <c:v>40.61</c:v>
                      </c:pt>
                      <c:pt idx="503">
                        <c:v>40.630000000000003</c:v>
                      </c:pt>
                      <c:pt idx="504">
                        <c:v>40.660000000000004</c:v>
                      </c:pt>
                      <c:pt idx="505">
                        <c:v>40.69</c:v>
                      </c:pt>
                      <c:pt idx="506">
                        <c:v>40.71</c:v>
                      </c:pt>
                      <c:pt idx="507">
                        <c:v>40.74</c:v>
                      </c:pt>
                      <c:pt idx="508">
                        <c:v>40.770000000000003</c:v>
                      </c:pt>
                      <c:pt idx="509">
                        <c:v>40.79</c:v>
                      </c:pt>
                      <c:pt idx="510">
                        <c:v>40.82</c:v>
                      </c:pt>
                      <c:pt idx="511">
                        <c:v>40.85</c:v>
                      </c:pt>
                      <c:pt idx="512">
                        <c:v>40.869999999999997</c:v>
                      </c:pt>
                      <c:pt idx="513">
                        <c:v>40.9</c:v>
                      </c:pt>
                      <c:pt idx="514">
                        <c:v>40.92</c:v>
                      </c:pt>
                      <c:pt idx="515">
                        <c:v>40.950000000000003</c:v>
                      </c:pt>
                      <c:pt idx="516">
                        <c:v>40.980000000000004</c:v>
                      </c:pt>
                      <c:pt idx="517">
                        <c:v>41</c:v>
                      </c:pt>
                      <c:pt idx="518">
                        <c:v>41.03</c:v>
                      </c:pt>
                      <c:pt idx="519">
                        <c:v>41.050000000000004</c:v>
                      </c:pt>
                      <c:pt idx="520">
                        <c:v>41.08</c:v>
                      </c:pt>
                      <c:pt idx="521">
                        <c:v>41.1</c:v>
                      </c:pt>
                      <c:pt idx="522">
                        <c:v>41.13</c:v>
                      </c:pt>
                      <c:pt idx="523">
                        <c:v>41.15</c:v>
                      </c:pt>
                      <c:pt idx="524">
                        <c:v>41.18</c:v>
                      </c:pt>
                      <c:pt idx="525">
                        <c:v>41.2</c:v>
                      </c:pt>
                      <c:pt idx="526">
                        <c:v>41.230000000000004</c:v>
                      </c:pt>
                      <c:pt idx="527">
                        <c:v>41.25</c:v>
                      </c:pt>
                      <c:pt idx="528">
                        <c:v>41.28</c:v>
                      </c:pt>
                      <c:pt idx="529">
                        <c:v>41.300000000000004</c:v>
                      </c:pt>
                      <c:pt idx="530">
                        <c:v>41.32</c:v>
                      </c:pt>
                      <c:pt idx="531">
                        <c:v>41.35</c:v>
                      </c:pt>
                      <c:pt idx="532">
                        <c:v>41.37</c:v>
                      </c:pt>
                      <c:pt idx="533">
                        <c:v>41.4</c:v>
                      </c:pt>
                      <c:pt idx="534">
                        <c:v>41.42</c:v>
                      </c:pt>
                      <c:pt idx="535">
                        <c:v>41.44</c:v>
                      </c:pt>
                      <c:pt idx="536">
                        <c:v>41.47</c:v>
                      </c:pt>
                      <c:pt idx="537">
                        <c:v>41.49</c:v>
                      </c:pt>
                      <c:pt idx="538">
                        <c:v>41.51</c:v>
                      </c:pt>
                      <c:pt idx="539">
                        <c:v>41.54</c:v>
                      </c:pt>
                      <c:pt idx="540">
                        <c:v>41.56</c:v>
                      </c:pt>
                      <c:pt idx="541">
                        <c:v>41.58</c:v>
                      </c:pt>
                      <c:pt idx="542">
                        <c:v>41.61</c:v>
                      </c:pt>
                      <c:pt idx="543">
                        <c:v>41.63</c:v>
                      </c:pt>
                      <c:pt idx="544">
                        <c:v>41.65</c:v>
                      </c:pt>
                      <c:pt idx="545">
                        <c:v>41.68</c:v>
                      </c:pt>
                      <c:pt idx="546">
                        <c:v>41.7</c:v>
                      </c:pt>
                      <c:pt idx="547">
                        <c:v>41.72</c:v>
                      </c:pt>
                      <c:pt idx="548">
                        <c:v>41.75</c:v>
                      </c:pt>
                      <c:pt idx="549">
                        <c:v>41.77</c:v>
                      </c:pt>
                      <c:pt idx="550">
                        <c:v>41.79</c:v>
                      </c:pt>
                      <c:pt idx="551">
                        <c:v>41.81</c:v>
                      </c:pt>
                      <c:pt idx="552">
                        <c:v>41.84</c:v>
                      </c:pt>
                      <c:pt idx="553">
                        <c:v>41.86</c:v>
                      </c:pt>
                      <c:pt idx="554">
                        <c:v>41.88</c:v>
                      </c:pt>
                      <c:pt idx="555">
                        <c:v>41.9</c:v>
                      </c:pt>
                      <c:pt idx="556">
                        <c:v>41.92</c:v>
                      </c:pt>
                      <c:pt idx="557">
                        <c:v>41.95</c:v>
                      </c:pt>
                      <c:pt idx="558">
                        <c:v>41.97</c:v>
                      </c:pt>
                      <c:pt idx="559">
                        <c:v>41.99</c:v>
                      </c:pt>
                      <c:pt idx="560">
                        <c:v>42.01</c:v>
                      </c:pt>
                      <c:pt idx="561">
                        <c:v>42.03</c:v>
                      </c:pt>
                      <c:pt idx="562">
                        <c:v>42.06</c:v>
                      </c:pt>
                      <c:pt idx="563">
                        <c:v>42.08</c:v>
                      </c:pt>
                      <c:pt idx="564">
                        <c:v>42.1</c:v>
                      </c:pt>
                      <c:pt idx="565">
                        <c:v>42.12</c:v>
                      </c:pt>
                      <c:pt idx="566">
                        <c:v>42.14</c:v>
                      </c:pt>
                      <c:pt idx="567">
                        <c:v>42.160000000000004</c:v>
                      </c:pt>
                      <c:pt idx="568">
                        <c:v>42.18</c:v>
                      </c:pt>
                      <c:pt idx="569">
                        <c:v>42.2</c:v>
                      </c:pt>
                      <c:pt idx="570">
                        <c:v>42.230000000000004</c:v>
                      </c:pt>
                      <c:pt idx="571">
                        <c:v>42.25</c:v>
                      </c:pt>
                      <c:pt idx="572">
                        <c:v>42.27</c:v>
                      </c:pt>
                      <c:pt idx="573">
                        <c:v>42.29</c:v>
                      </c:pt>
                      <c:pt idx="574">
                        <c:v>42.31</c:v>
                      </c:pt>
                      <c:pt idx="575">
                        <c:v>42.33</c:v>
                      </c:pt>
                      <c:pt idx="576">
                        <c:v>42.35</c:v>
                      </c:pt>
                      <c:pt idx="577">
                        <c:v>42.37</c:v>
                      </c:pt>
                      <c:pt idx="578">
                        <c:v>42.39</c:v>
                      </c:pt>
                      <c:pt idx="579">
                        <c:v>42.410000000000004</c:v>
                      </c:pt>
                      <c:pt idx="580">
                        <c:v>42.43</c:v>
                      </c:pt>
                      <c:pt idx="581">
                        <c:v>42.45</c:v>
                      </c:pt>
                      <c:pt idx="582">
                        <c:v>42.47</c:v>
                      </c:pt>
                      <c:pt idx="583">
                        <c:v>42.49</c:v>
                      </c:pt>
                      <c:pt idx="584">
                        <c:v>42.51</c:v>
                      </c:pt>
                      <c:pt idx="585">
                        <c:v>42.53</c:v>
                      </c:pt>
                      <c:pt idx="586">
                        <c:v>42.550000000000004</c:v>
                      </c:pt>
                      <c:pt idx="587">
                        <c:v>42.57</c:v>
                      </c:pt>
                      <c:pt idx="588">
                        <c:v>42.59</c:v>
                      </c:pt>
                      <c:pt idx="589">
                        <c:v>42.61</c:v>
                      </c:pt>
                      <c:pt idx="590">
                        <c:v>42.63</c:v>
                      </c:pt>
                      <c:pt idx="591">
                        <c:v>42.65</c:v>
                      </c:pt>
                      <c:pt idx="592">
                        <c:v>42.67</c:v>
                      </c:pt>
                      <c:pt idx="593">
                        <c:v>42.69</c:v>
                      </c:pt>
                      <c:pt idx="594">
                        <c:v>42.71</c:v>
                      </c:pt>
                      <c:pt idx="595">
                        <c:v>42.730000000000004</c:v>
                      </c:pt>
                      <c:pt idx="596">
                        <c:v>42.75</c:v>
                      </c:pt>
                      <c:pt idx="597">
                        <c:v>42.77</c:v>
                      </c:pt>
                      <c:pt idx="598">
                        <c:v>42.78</c:v>
                      </c:pt>
                      <c:pt idx="599">
                        <c:v>42.800000000000004</c:v>
                      </c:pt>
                      <c:pt idx="600">
                        <c:v>42.82</c:v>
                      </c:pt>
                      <c:pt idx="601">
                        <c:v>42.84</c:v>
                      </c:pt>
                      <c:pt idx="602">
                        <c:v>42.86</c:v>
                      </c:pt>
                      <c:pt idx="603">
                        <c:v>42.88</c:v>
                      </c:pt>
                      <c:pt idx="604">
                        <c:v>42.9</c:v>
                      </c:pt>
                      <c:pt idx="605">
                        <c:v>42.92</c:v>
                      </c:pt>
                      <c:pt idx="606">
                        <c:v>42.93</c:v>
                      </c:pt>
                      <c:pt idx="607">
                        <c:v>42.95</c:v>
                      </c:pt>
                      <c:pt idx="608">
                        <c:v>42.97</c:v>
                      </c:pt>
                      <c:pt idx="609">
                        <c:v>42.99</c:v>
                      </c:pt>
                      <c:pt idx="610">
                        <c:v>43.01</c:v>
                      </c:pt>
                      <c:pt idx="611">
                        <c:v>43.03</c:v>
                      </c:pt>
                      <c:pt idx="612">
                        <c:v>43.050000000000004</c:v>
                      </c:pt>
                      <c:pt idx="613">
                        <c:v>43.06</c:v>
                      </c:pt>
                      <c:pt idx="614">
                        <c:v>43.08</c:v>
                      </c:pt>
                      <c:pt idx="615">
                        <c:v>43.1</c:v>
                      </c:pt>
                      <c:pt idx="616">
                        <c:v>43.12</c:v>
                      </c:pt>
                      <c:pt idx="617">
                        <c:v>43.14</c:v>
                      </c:pt>
                      <c:pt idx="618">
                        <c:v>43.15</c:v>
                      </c:pt>
                      <c:pt idx="619">
                        <c:v>43.17</c:v>
                      </c:pt>
                      <c:pt idx="620">
                        <c:v>43.19</c:v>
                      </c:pt>
                      <c:pt idx="621">
                        <c:v>43.21</c:v>
                      </c:pt>
                      <c:pt idx="622">
                        <c:v>43.22</c:v>
                      </c:pt>
                      <c:pt idx="623">
                        <c:v>43.24</c:v>
                      </c:pt>
                      <c:pt idx="624">
                        <c:v>43.26</c:v>
                      </c:pt>
                      <c:pt idx="625">
                        <c:v>43.28</c:v>
                      </c:pt>
                      <c:pt idx="626">
                        <c:v>43.29</c:v>
                      </c:pt>
                      <c:pt idx="627">
                        <c:v>43.31</c:v>
                      </c:pt>
                      <c:pt idx="628">
                        <c:v>43.33</c:v>
                      </c:pt>
                      <c:pt idx="629">
                        <c:v>43.35</c:v>
                      </c:pt>
                      <c:pt idx="630">
                        <c:v>43.36</c:v>
                      </c:pt>
                      <c:pt idx="631">
                        <c:v>43.38</c:v>
                      </c:pt>
                      <c:pt idx="632">
                        <c:v>43.4</c:v>
                      </c:pt>
                      <c:pt idx="633">
                        <c:v>43.410000000000004</c:v>
                      </c:pt>
                      <c:pt idx="634">
                        <c:v>43.43</c:v>
                      </c:pt>
                      <c:pt idx="635">
                        <c:v>43.45</c:v>
                      </c:pt>
                      <c:pt idx="636">
                        <c:v>43.46</c:v>
                      </c:pt>
                      <c:pt idx="637">
                        <c:v>43.480000000000004</c:v>
                      </c:pt>
                      <c:pt idx="638">
                        <c:v>43.5</c:v>
                      </c:pt>
                      <c:pt idx="639">
                        <c:v>43.52</c:v>
                      </c:pt>
                      <c:pt idx="640">
                        <c:v>43.53</c:v>
                      </c:pt>
                      <c:pt idx="641">
                        <c:v>43.550000000000004</c:v>
                      </c:pt>
                      <c:pt idx="642">
                        <c:v>43.56</c:v>
                      </c:pt>
                      <c:pt idx="643">
                        <c:v>43.58</c:v>
                      </c:pt>
                      <c:pt idx="644">
                        <c:v>43.6</c:v>
                      </c:pt>
                      <c:pt idx="645">
                        <c:v>43.61</c:v>
                      </c:pt>
                      <c:pt idx="646">
                        <c:v>43.63</c:v>
                      </c:pt>
                      <c:pt idx="647">
                        <c:v>43.65</c:v>
                      </c:pt>
                      <c:pt idx="648">
                        <c:v>43.660000000000004</c:v>
                      </c:pt>
                      <c:pt idx="649">
                        <c:v>43.68</c:v>
                      </c:pt>
                      <c:pt idx="650">
                        <c:v>43.7</c:v>
                      </c:pt>
                      <c:pt idx="651">
                        <c:v>43.71</c:v>
                      </c:pt>
                      <c:pt idx="652">
                        <c:v>43.730000000000004</c:v>
                      </c:pt>
                      <c:pt idx="653">
                        <c:v>43.74</c:v>
                      </c:pt>
                      <c:pt idx="654">
                        <c:v>43.76</c:v>
                      </c:pt>
                      <c:pt idx="655">
                        <c:v>43.78</c:v>
                      </c:pt>
                      <c:pt idx="656">
                        <c:v>43.79</c:v>
                      </c:pt>
                      <c:pt idx="657">
                        <c:v>43.81</c:v>
                      </c:pt>
                      <c:pt idx="658">
                        <c:v>43.82</c:v>
                      </c:pt>
                      <c:pt idx="659">
                        <c:v>43.84</c:v>
                      </c:pt>
                      <c:pt idx="660">
                        <c:v>43.85</c:v>
                      </c:pt>
                      <c:pt idx="661">
                        <c:v>43.87</c:v>
                      </c:pt>
                      <c:pt idx="662">
                        <c:v>43.89</c:v>
                      </c:pt>
                      <c:pt idx="663">
                        <c:v>43.9</c:v>
                      </c:pt>
                      <c:pt idx="664">
                        <c:v>43.92</c:v>
                      </c:pt>
                      <c:pt idx="665">
                        <c:v>43.93</c:v>
                      </c:pt>
                      <c:pt idx="666">
                        <c:v>43.95</c:v>
                      </c:pt>
                      <c:pt idx="667">
                        <c:v>43.96</c:v>
                      </c:pt>
                      <c:pt idx="668">
                        <c:v>43.980000000000004</c:v>
                      </c:pt>
                      <c:pt idx="669">
                        <c:v>43.99</c:v>
                      </c:pt>
                      <c:pt idx="670">
                        <c:v>44.01</c:v>
                      </c:pt>
                      <c:pt idx="671">
                        <c:v>44.02</c:v>
                      </c:pt>
                      <c:pt idx="672">
                        <c:v>44.04</c:v>
                      </c:pt>
                      <c:pt idx="673">
                        <c:v>44.050000000000004</c:v>
                      </c:pt>
                      <c:pt idx="674">
                        <c:v>44.07</c:v>
                      </c:pt>
                      <c:pt idx="675">
                        <c:v>44.08</c:v>
                      </c:pt>
                      <c:pt idx="676">
                        <c:v>44.1</c:v>
                      </c:pt>
                      <c:pt idx="677">
                        <c:v>44.11</c:v>
                      </c:pt>
                      <c:pt idx="678">
                        <c:v>44.13</c:v>
                      </c:pt>
                      <c:pt idx="679">
                        <c:v>44.14</c:v>
                      </c:pt>
                      <c:pt idx="680">
                        <c:v>44.160000000000004</c:v>
                      </c:pt>
                      <c:pt idx="681">
                        <c:v>44.17</c:v>
                      </c:pt>
                      <c:pt idx="682">
                        <c:v>44.19</c:v>
                      </c:pt>
                      <c:pt idx="683">
                        <c:v>44.2</c:v>
                      </c:pt>
                      <c:pt idx="684">
                        <c:v>44.22</c:v>
                      </c:pt>
                      <c:pt idx="685">
                        <c:v>44.230000000000004</c:v>
                      </c:pt>
                      <c:pt idx="686">
                        <c:v>44.25</c:v>
                      </c:pt>
                      <c:pt idx="687">
                        <c:v>44.26</c:v>
                      </c:pt>
                      <c:pt idx="688">
                        <c:v>44.27</c:v>
                      </c:pt>
                      <c:pt idx="689">
                        <c:v>44.29</c:v>
                      </c:pt>
                      <c:pt idx="690">
                        <c:v>44.300000000000004</c:v>
                      </c:pt>
                      <c:pt idx="691">
                        <c:v>44.32</c:v>
                      </c:pt>
                      <c:pt idx="692">
                        <c:v>44.33</c:v>
                      </c:pt>
                      <c:pt idx="693">
                        <c:v>44.35</c:v>
                      </c:pt>
                      <c:pt idx="694">
                        <c:v>44.36</c:v>
                      </c:pt>
                      <c:pt idx="695">
                        <c:v>44.37</c:v>
                      </c:pt>
                      <c:pt idx="696">
                        <c:v>44.39</c:v>
                      </c:pt>
                      <c:pt idx="697">
                        <c:v>44.4</c:v>
                      </c:pt>
                      <c:pt idx="698">
                        <c:v>44.42</c:v>
                      </c:pt>
                      <c:pt idx="699">
                        <c:v>44.43</c:v>
                      </c:pt>
                      <c:pt idx="700">
                        <c:v>44.44</c:v>
                      </c:pt>
                      <c:pt idx="701">
                        <c:v>44.46</c:v>
                      </c:pt>
                      <c:pt idx="702">
                        <c:v>44.47</c:v>
                      </c:pt>
                      <c:pt idx="703">
                        <c:v>44.49</c:v>
                      </c:pt>
                      <c:pt idx="704">
                        <c:v>44.5</c:v>
                      </c:pt>
                      <c:pt idx="705">
                        <c:v>44.51</c:v>
                      </c:pt>
                      <c:pt idx="706">
                        <c:v>44.53</c:v>
                      </c:pt>
                      <c:pt idx="707">
                        <c:v>44.54</c:v>
                      </c:pt>
                      <c:pt idx="708">
                        <c:v>44.550000000000004</c:v>
                      </c:pt>
                      <c:pt idx="709">
                        <c:v>44.57</c:v>
                      </c:pt>
                      <c:pt idx="710">
                        <c:v>44.58</c:v>
                      </c:pt>
                      <c:pt idx="711">
                        <c:v>44.59</c:v>
                      </c:pt>
                      <c:pt idx="712">
                        <c:v>44.61</c:v>
                      </c:pt>
                      <c:pt idx="713">
                        <c:v>44.62</c:v>
                      </c:pt>
                      <c:pt idx="714">
                        <c:v>44.63</c:v>
                      </c:pt>
                      <c:pt idx="715">
                        <c:v>44.65</c:v>
                      </c:pt>
                      <c:pt idx="716">
                        <c:v>44.660000000000004</c:v>
                      </c:pt>
                      <c:pt idx="717">
                        <c:v>44.67</c:v>
                      </c:pt>
                      <c:pt idx="718">
                        <c:v>44.69</c:v>
                      </c:pt>
                      <c:pt idx="719">
                        <c:v>44.7</c:v>
                      </c:pt>
                      <c:pt idx="720">
                        <c:v>44.71</c:v>
                      </c:pt>
                      <c:pt idx="721">
                        <c:v>44.730000000000004</c:v>
                      </c:pt>
                      <c:pt idx="722">
                        <c:v>44.74</c:v>
                      </c:pt>
                      <c:pt idx="723">
                        <c:v>44.75</c:v>
                      </c:pt>
                      <c:pt idx="724">
                        <c:v>44.77</c:v>
                      </c:pt>
                      <c:pt idx="725">
                        <c:v>44.78</c:v>
                      </c:pt>
                      <c:pt idx="726">
                        <c:v>44.79</c:v>
                      </c:pt>
                      <c:pt idx="727">
                        <c:v>44.800000000000004</c:v>
                      </c:pt>
                      <c:pt idx="728">
                        <c:v>44.82</c:v>
                      </c:pt>
                      <c:pt idx="729">
                        <c:v>44.83</c:v>
                      </c:pt>
                      <c:pt idx="730">
                        <c:v>44.84</c:v>
                      </c:pt>
                      <c:pt idx="731">
                        <c:v>44.86</c:v>
                      </c:pt>
                      <c:pt idx="732">
                        <c:v>44.87</c:v>
                      </c:pt>
                      <c:pt idx="733">
                        <c:v>44.88</c:v>
                      </c:pt>
                      <c:pt idx="734">
                        <c:v>44.89</c:v>
                      </c:pt>
                      <c:pt idx="735">
                        <c:v>44.910000000000004</c:v>
                      </c:pt>
                      <c:pt idx="736">
                        <c:v>44.92</c:v>
                      </c:pt>
                      <c:pt idx="737">
                        <c:v>44.93</c:v>
                      </c:pt>
                      <c:pt idx="738">
                        <c:v>44.94</c:v>
                      </c:pt>
                      <c:pt idx="739">
                        <c:v>44.96</c:v>
                      </c:pt>
                      <c:pt idx="740">
                        <c:v>44.97</c:v>
                      </c:pt>
                      <c:pt idx="741">
                        <c:v>44.980000000000004</c:v>
                      </c:pt>
                      <c:pt idx="742">
                        <c:v>44.99</c:v>
                      </c:pt>
                      <c:pt idx="743">
                        <c:v>45.01</c:v>
                      </c:pt>
                      <c:pt idx="744">
                        <c:v>45.02</c:v>
                      </c:pt>
                      <c:pt idx="745">
                        <c:v>45.03</c:v>
                      </c:pt>
                      <c:pt idx="746">
                        <c:v>45.04</c:v>
                      </c:pt>
                      <c:pt idx="747">
                        <c:v>45.06</c:v>
                      </c:pt>
                      <c:pt idx="748">
                        <c:v>45.07</c:v>
                      </c:pt>
                      <c:pt idx="749">
                        <c:v>45.08</c:v>
                      </c:pt>
                      <c:pt idx="750">
                        <c:v>45.09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1063-4CC4-8CF8-AB91823E299E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'[Veroaste tulotasoittain 2020 - VM  vero-osasto 21.10.2019_jukan muokkaus.xlsx]Data'!$G$3</c15:sqref>
                        </c15:formulaRef>
                      </c:ext>
                    </c:extLst>
                    <c:strCache>
                      <c:ptCount val="1"/>
                      <c:pt idx="0">
                        <c:v>ETUUS - Veroaste/ kunnallisvero</c:v>
                      </c:pt>
                    </c:strCache>
                  </c:strRef>
                </c:tx>
                <c:spPr>
                  <a:ln>
                    <a:solidFill>
                      <a:srgbClr val="9BBB59"/>
                    </a:solidFill>
                    <a:prstDash val="sysDash"/>
                  </a:ln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'[Veroaste tulotasoittain 2020 - VM  vero-osasto 21.10.2019_jukan muokkaus.xlsx]Data'!$A$4:$A$754</c15:sqref>
                        </c15:formulaRef>
                      </c:ext>
                    </c:extLst>
                    <c:strCache>
                      <c:ptCount val="751"/>
                      <c:pt idx="0">
                        <c:v>     0</c:v>
                      </c:pt>
                      <c:pt idx="1">
                        <c:v>   200</c:v>
                      </c:pt>
                      <c:pt idx="2">
                        <c:v>   400</c:v>
                      </c:pt>
                      <c:pt idx="3">
                        <c:v>   600</c:v>
                      </c:pt>
                      <c:pt idx="4">
                        <c:v>   800</c:v>
                      </c:pt>
                      <c:pt idx="5">
                        <c:v>  1000</c:v>
                      </c:pt>
                      <c:pt idx="6">
                        <c:v>  1200</c:v>
                      </c:pt>
                      <c:pt idx="7">
                        <c:v>  1400</c:v>
                      </c:pt>
                      <c:pt idx="8">
                        <c:v>  1600</c:v>
                      </c:pt>
                      <c:pt idx="9">
                        <c:v>  1800</c:v>
                      </c:pt>
                      <c:pt idx="10">
                        <c:v>  2000</c:v>
                      </c:pt>
                      <c:pt idx="11">
                        <c:v>  2200</c:v>
                      </c:pt>
                      <c:pt idx="12">
                        <c:v>  2400</c:v>
                      </c:pt>
                      <c:pt idx="13">
                        <c:v>  2600</c:v>
                      </c:pt>
                      <c:pt idx="14">
                        <c:v>  2800</c:v>
                      </c:pt>
                      <c:pt idx="15">
                        <c:v>  3000</c:v>
                      </c:pt>
                      <c:pt idx="16">
                        <c:v>  3200</c:v>
                      </c:pt>
                      <c:pt idx="17">
                        <c:v>  3400</c:v>
                      </c:pt>
                      <c:pt idx="18">
                        <c:v>  3600</c:v>
                      </c:pt>
                      <c:pt idx="19">
                        <c:v>  3800</c:v>
                      </c:pt>
                      <c:pt idx="20">
                        <c:v>  4000</c:v>
                      </c:pt>
                      <c:pt idx="21">
                        <c:v>  4200</c:v>
                      </c:pt>
                      <c:pt idx="22">
                        <c:v>  4400</c:v>
                      </c:pt>
                      <c:pt idx="23">
                        <c:v>  4600</c:v>
                      </c:pt>
                      <c:pt idx="24">
                        <c:v>  4800</c:v>
                      </c:pt>
                      <c:pt idx="25">
                        <c:v>  5000</c:v>
                      </c:pt>
                      <c:pt idx="26">
                        <c:v>  5200</c:v>
                      </c:pt>
                      <c:pt idx="27">
                        <c:v>  5400</c:v>
                      </c:pt>
                      <c:pt idx="28">
                        <c:v>  5600</c:v>
                      </c:pt>
                      <c:pt idx="29">
                        <c:v>  5800</c:v>
                      </c:pt>
                      <c:pt idx="30">
                        <c:v>  6000</c:v>
                      </c:pt>
                      <c:pt idx="31">
                        <c:v>  6200</c:v>
                      </c:pt>
                      <c:pt idx="32">
                        <c:v>  6400</c:v>
                      </c:pt>
                      <c:pt idx="33">
                        <c:v>  6600</c:v>
                      </c:pt>
                      <c:pt idx="34">
                        <c:v>  6800</c:v>
                      </c:pt>
                      <c:pt idx="35">
                        <c:v>  7000</c:v>
                      </c:pt>
                      <c:pt idx="36">
                        <c:v>  7200</c:v>
                      </c:pt>
                      <c:pt idx="37">
                        <c:v>  7400</c:v>
                      </c:pt>
                      <c:pt idx="38">
                        <c:v>  7600</c:v>
                      </c:pt>
                      <c:pt idx="39">
                        <c:v>  7800</c:v>
                      </c:pt>
                      <c:pt idx="40">
                        <c:v>  8000</c:v>
                      </c:pt>
                      <c:pt idx="41">
                        <c:v>  8200</c:v>
                      </c:pt>
                      <c:pt idx="42">
                        <c:v>  8400</c:v>
                      </c:pt>
                      <c:pt idx="43">
                        <c:v>  8600</c:v>
                      </c:pt>
                      <c:pt idx="44">
                        <c:v>  8800</c:v>
                      </c:pt>
                      <c:pt idx="45">
                        <c:v>  9000</c:v>
                      </c:pt>
                      <c:pt idx="46">
                        <c:v>  9200</c:v>
                      </c:pt>
                      <c:pt idx="47">
                        <c:v>  9400</c:v>
                      </c:pt>
                      <c:pt idx="48">
                        <c:v>  9600</c:v>
                      </c:pt>
                      <c:pt idx="49">
                        <c:v>  9800</c:v>
                      </c:pt>
                      <c:pt idx="50">
                        <c:v> 10000</c:v>
                      </c:pt>
                      <c:pt idx="51">
                        <c:v> 10200</c:v>
                      </c:pt>
                      <c:pt idx="52">
                        <c:v> 10400</c:v>
                      </c:pt>
                      <c:pt idx="53">
                        <c:v> 10600</c:v>
                      </c:pt>
                      <c:pt idx="54">
                        <c:v> 10800</c:v>
                      </c:pt>
                      <c:pt idx="55">
                        <c:v> 11000</c:v>
                      </c:pt>
                      <c:pt idx="56">
                        <c:v> 11200</c:v>
                      </c:pt>
                      <c:pt idx="57">
                        <c:v> 11400</c:v>
                      </c:pt>
                      <c:pt idx="58">
                        <c:v> 11600</c:v>
                      </c:pt>
                      <c:pt idx="59">
                        <c:v> 11800</c:v>
                      </c:pt>
                      <c:pt idx="60">
                        <c:v> 12000</c:v>
                      </c:pt>
                      <c:pt idx="61">
                        <c:v> 12200</c:v>
                      </c:pt>
                      <c:pt idx="62">
                        <c:v> 12400</c:v>
                      </c:pt>
                      <c:pt idx="63">
                        <c:v> 12600</c:v>
                      </c:pt>
                      <c:pt idx="64">
                        <c:v> 12800</c:v>
                      </c:pt>
                      <c:pt idx="65">
                        <c:v> 13000</c:v>
                      </c:pt>
                      <c:pt idx="66">
                        <c:v> 13200</c:v>
                      </c:pt>
                      <c:pt idx="67">
                        <c:v> 13400</c:v>
                      </c:pt>
                      <c:pt idx="68">
                        <c:v> 13600</c:v>
                      </c:pt>
                      <c:pt idx="69">
                        <c:v> 13800</c:v>
                      </c:pt>
                      <c:pt idx="70">
                        <c:v> 14000</c:v>
                      </c:pt>
                      <c:pt idx="71">
                        <c:v> 14200</c:v>
                      </c:pt>
                      <c:pt idx="72">
                        <c:v> 14400</c:v>
                      </c:pt>
                      <c:pt idx="73">
                        <c:v> 14600</c:v>
                      </c:pt>
                      <c:pt idx="74">
                        <c:v> 14800</c:v>
                      </c:pt>
                      <c:pt idx="75">
                        <c:v> 15000</c:v>
                      </c:pt>
                      <c:pt idx="76">
                        <c:v> 15200</c:v>
                      </c:pt>
                      <c:pt idx="77">
                        <c:v> 15400</c:v>
                      </c:pt>
                      <c:pt idx="78">
                        <c:v> 15600</c:v>
                      </c:pt>
                      <c:pt idx="79">
                        <c:v> 15800</c:v>
                      </c:pt>
                      <c:pt idx="80">
                        <c:v> 16000</c:v>
                      </c:pt>
                      <c:pt idx="81">
                        <c:v> 16200</c:v>
                      </c:pt>
                      <c:pt idx="82">
                        <c:v> 16400</c:v>
                      </c:pt>
                      <c:pt idx="83">
                        <c:v> 16600</c:v>
                      </c:pt>
                      <c:pt idx="84">
                        <c:v> 16800</c:v>
                      </c:pt>
                      <c:pt idx="85">
                        <c:v> 17000</c:v>
                      </c:pt>
                      <c:pt idx="86">
                        <c:v> 17200</c:v>
                      </c:pt>
                      <c:pt idx="87">
                        <c:v> 17400</c:v>
                      </c:pt>
                      <c:pt idx="88">
                        <c:v> 17600</c:v>
                      </c:pt>
                      <c:pt idx="89">
                        <c:v> 17800</c:v>
                      </c:pt>
                      <c:pt idx="90">
                        <c:v> 18000</c:v>
                      </c:pt>
                      <c:pt idx="91">
                        <c:v> 18200</c:v>
                      </c:pt>
                      <c:pt idx="92">
                        <c:v> 18400</c:v>
                      </c:pt>
                      <c:pt idx="93">
                        <c:v> 18600</c:v>
                      </c:pt>
                      <c:pt idx="94">
                        <c:v> 18800</c:v>
                      </c:pt>
                      <c:pt idx="95">
                        <c:v> 19000</c:v>
                      </c:pt>
                      <c:pt idx="96">
                        <c:v> 19200</c:v>
                      </c:pt>
                      <c:pt idx="97">
                        <c:v> 19400</c:v>
                      </c:pt>
                      <c:pt idx="98">
                        <c:v> 19600</c:v>
                      </c:pt>
                      <c:pt idx="99">
                        <c:v> 19800</c:v>
                      </c:pt>
                      <c:pt idx="100">
                        <c:v> 20000</c:v>
                      </c:pt>
                      <c:pt idx="101">
                        <c:v> 20200</c:v>
                      </c:pt>
                      <c:pt idx="102">
                        <c:v> 20400</c:v>
                      </c:pt>
                      <c:pt idx="103">
                        <c:v> 20600</c:v>
                      </c:pt>
                      <c:pt idx="104">
                        <c:v> 20800</c:v>
                      </c:pt>
                      <c:pt idx="105">
                        <c:v> 21000</c:v>
                      </c:pt>
                      <c:pt idx="106">
                        <c:v> 21200</c:v>
                      </c:pt>
                      <c:pt idx="107">
                        <c:v> 21400</c:v>
                      </c:pt>
                      <c:pt idx="108">
                        <c:v> 21600</c:v>
                      </c:pt>
                      <c:pt idx="109">
                        <c:v> 21800</c:v>
                      </c:pt>
                      <c:pt idx="110">
                        <c:v> 22000</c:v>
                      </c:pt>
                      <c:pt idx="111">
                        <c:v> 22200</c:v>
                      </c:pt>
                      <c:pt idx="112">
                        <c:v> 22400</c:v>
                      </c:pt>
                      <c:pt idx="113">
                        <c:v> 22600</c:v>
                      </c:pt>
                      <c:pt idx="114">
                        <c:v> 22800</c:v>
                      </c:pt>
                      <c:pt idx="115">
                        <c:v> 23000</c:v>
                      </c:pt>
                      <c:pt idx="116">
                        <c:v> 23200</c:v>
                      </c:pt>
                      <c:pt idx="117">
                        <c:v> 23400</c:v>
                      </c:pt>
                      <c:pt idx="118">
                        <c:v> 23600</c:v>
                      </c:pt>
                      <c:pt idx="119">
                        <c:v> 23800</c:v>
                      </c:pt>
                      <c:pt idx="120">
                        <c:v> 24000</c:v>
                      </c:pt>
                      <c:pt idx="121">
                        <c:v> 24200</c:v>
                      </c:pt>
                      <c:pt idx="122">
                        <c:v> 24400</c:v>
                      </c:pt>
                      <c:pt idx="123">
                        <c:v> 24600</c:v>
                      </c:pt>
                      <c:pt idx="124">
                        <c:v> 24800</c:v>
                      </c:pt>
                      <c:pt idx="125">
                        <c:v> 25000</c:v>
                      </c:pt>
                      <c:pt idx="126">
                        <c:v> 25200</c:v>
                      </c:pt>
                      <c:pt idx="127">
                        <c:v> 25400</c:v>
                      </c:pt>
                      <c:pt idx="128">
                        <c:v> 25600</c:v>
                      </c:pt>
                      <c:pt idx="129">
                        <c:v> 25800</c:v>
                      </c:pt>
                      <c:pt idx="130">
                        <c:v> 26000</c:v>
                      </c:pt>
                      <c:pt idx="131">
                        <c:v> 26200</c:v>
                      </c:pt>
                      <c:pt idx="132">
                        <c:v> 26400</c:v>
                      </c:pt>
                      <c:pt idx="133">
                        <c:v> 26600</c:v>
                      </c:pt>
                      <c:pt idx="134">
                        <c:v> 26800</c:v>
                      </c:pt>
                      <c:pt idx="135">
                        <c:v> 27000</c:v>
                      </c:pt>
                      <c:pt idx="136">
                        <c:v> 27200</c:v>
                      </c:pt>
                      <c:pt idx="137">
                        <c:v> 27400</c:v>
                      </c:pt>
                      <c:pt idx="138">
                        <c:v> 27600</c:v>
                      </c:pt>
                      <c:pt idx="139">
                        <c:v> 27800</c:v>
                      </c:pt>
                      <c:pt idx="140">
                        <c:v> 28000</c:v>
                      </c:pt>
                      <c:pt idx="141">
                        <c:v> 28200</c:v>
                      </c:pt>
                      <c:pt idx="142">
                        <c:v> 28400</c:v>
                      </c:pt>
                      <c:pt idx="143">
                        <c:v> 28600</c:v>
                      </c:pt>
                      <c:pt idx="144">
                        <c:v> 28800</c:v>
                      </c:pt>
                      <c:pt idx="145">
                        <c:v> 29000</c:v>
                      </c:pt>
                      <c:pt idx="146">
                        <c:v> 29200</c:v>
                      </c:pt>
                      <c:pt idx="147">
                        <c:v> 29400</c:v>
                      </c:pt>
                      <c:pt idx="148">
                        <c:v> 29600</c:v>
                      </c:pt>
                      <c:pt idx="149">
                        <c:v> 29800</c:v>
                      </c:pt>
                      <c:pt idx="150">
                        <c:v> 30000</c:v>
                      </c:pt>
                      <c:pt idx="151">
                        <c:v> 30200</c:v>
                      </c:pt>
                      <c:pt idx="152">
                        <c:v> 30400</c:v>
                      </c:pt>
                      <c:pt idx="153">
                        <c:v> 30600</c:v>
                      </c:pt>
                      <c:pt idx="154">
                        <c:v> 30800</c:v>
                      </c:pt>
                      <c:pt idx="155">
                        <c:v> 31000</c:v>
                      </c:pt>
                      <c:pt idx="156">
                        <c:v> 31200</c:v>
                      </c:pt>
                      <c:pt idx="157">
                        <c:v> 31400</c:v>
                      </c:pt>
                      <c:pt idx="158">
                        <c:v> 31600</c:v>
                      </c:pt>
                      <c:pt idx="159">
                        <c:v> 31800</c:v>
                      </c:pt>
                      <c:pt idx="160">
                        <c:v> 32000</c:v>
                      </c:pt>
                      <c:pt idx="161">
                        <c:v> 32200</c:v>
                      </c:pt>
                      <c:pt idx="162">
                        <c:v> 32400</c:v>
                      </c:pt>
                      <c:pt idx="163">
                        <c:v> 32600</c:v>
                      </c:pt>
                      <c:pt idx="164">
                        <c:v> 32800</c:v>
                      </c:pt>
                      <c:pt idx="165">
                        <c:v> 33000</c:v>
                      </c:pt>
                      <c:pt idx="166">
                        <c:v> 33200</c:v>
                      </c:pt>
                      <c:pt idx="167">
                        <c:v> 33400</c:v>
                      </c:pt>
                      <c:pt idx="168">
                        <c:v> 33600</c:v>
                      </c:pt>
                      <c:pt idx="169">
                        <c:v> 33800</c:v>
                      </c:pt>
                      <c:pt idx="170">
                        <c:v> 34000</c:v>
                      </c:pt>
                      <c:pt idx="171">
                        <c:v> 34200</c:v>
                      </c:pt>
                      <c:pt idx="172">
                        <c:v> 34400</c:v>
                      </c:pt>
                      <c:pt idx="173">
                        <c:v> 34600</c:v>
                      </c:pt>
                      <c:pt idx="174">
                        <c:v> 34800</c:v>
                      </c:pt>
                      <c:pt idx="175">
                        <c:v> 35000</c:v>
                      </c:pt>
                      <c:pt idx="176">
                        <c:v> 35200</c:v>
                      </c:pt>
                      <c:pt idx="177">
                        <c:v> 35400</c:v>
                      </c:pt>
                      <c:pt idx="178">
                        <c:v> 35600</c:v>
                      </c:pt>
                      <c:pt idx="179">
                        <c:v> 35800</c:v>
                      </c:pt>
                      <c:pt idx="180">
                        <c:v> 36000</c:v>
                      </c:pt>
                      <c:pt idx="181">
                        <c:v> 36200</c:v>
                      </c:pt>
                      <c:pt idx="182">
                        <c:v> 36400</c:v>
                      </c:pt>
                      <c:pt idx="183">
                        <c:v> 36600</c:v>
                      </c:pt>
                      <c:pt idx="184">
                        <c:v> 36800</c:v>
                      </c:pt>
                      <c:pt idx="185">
                        <c:v> 37000</c:v>
                      </c:pt>
                      <c:pt idx="186">
                        <c:v> 37200</c:v>
                      </c:pt>
                      <c:pt idx="187">
                        <c:v> 37400</c:v>
                      </c:pt>
                      <c:pt idx="188">
                        <c:v> 37600</c:v>
                      </c:pt>
                      <c:pt idx="189">
                        <c:v> 37800</c:v>
                      </c:pt>
                      <c:pt idx="190">
                        <c:v> 38000</c:v>
                      </c:pt>
                      <c:pt idx="191">
                        <c:v> 38200</c:v>
                      </c:pt>
                      <c:pt idx="192">
                        <c:v> 38400</c:v>
                      </c:pt>
                      <c:pt idx="193">
                        <c:v> 38600</c:v>
                      </c:pt>
                      <c:pt idx="194">
                        <c:v> 38800</c:v>
                      </c:pt>
                      <c:pt idx="195">
                        <c:v> 39000</c:v>
                      </c:pt>
                      <c:pt idx="196">
                        <c:v> 39200</c:v>
                      </c:pt>
                      <c:pt idx="197">
                        <c:v> 39400</c:v>
                      </c:pt>
                      <c:pt idx="198">
                        <c:v> 39600</c:v>
                      </c:pt>
                      <c:pt idx="199">
                        <c:v> 39800</c:v>
                      </c:pt>
                      <c:pt idx="200">
                        <c:v> 40000</c:v>
                      </c:pt>
                      <c:pt idx="201">
                        <c:v> 40200</c:v>
                      </c:pt>
                      <c:pt idx="202">
                        <c:v> 40400</c:v>
                      </c:pt>
                      <c:pt idx="203">
                        <c:v> 40600</c:v>
                      </c:pt>
                      <c:pt idx="204">
                        <c:v> 40800</c:v>
                      </c:pt>
                      <c:pt idx="205">
                        <c:v> 41000</c:v>
                      </c:pt>
                      <c:pt idx="206">
                        <c:v> 41200</c:v>
                      </c:pt>
                      <c:pt idx="207">
                        <c:v> 41400</c:v>
                      </c:pt>
                      <c:pt idx="208">
                        <c:v> 41600</c:v>
                      </c:pt>
                      <c:pt idx="209">
                        <c:v> 41800</c:v>
                      </c:pt>
                      <c:pt idx="210">
                        <c:v> 42000</c:v>
                      </c:pt>
                      <c:pt idx="211">
                        <c:v> 42200</c:v>
                      </c:pt>
                      <c:pt idx="212">
                        <c:v> 42400</c:v>
                      </c:pt>
                      <c:pt idx="213">
                        <c:v> 42600</c:v>
                      </c:pt>
                      <c:pt idx="214">
                        <c:v> 42800</c:v>
                      </c:pt>
                      <c:pt idx="215">
                        <c:v> 43000</c:v>
                      </c:pt>
                      <c:pt idx="216">
                        <c:v> 43200</c:v>
                      </c:pt>
                      <c:pt idx="217">
                        <c:v> 43400</c:v>
                      </c:pt>
                      <c:pt idx="218">
                        <c:v> 43600</c:v>
                      </c:pt>
                      <c:pt idx="219">
                        <c:v> 43800</c:v>
                      </c:pt>
                      <c:pt idx="220">
                        <c:v> 44000</c:v>
                      </c:pt>
                      <c:pt idx="221">
                        <c:v> 44200</c:v>
                      </c:pt>
                      <c:pt idx="222">
                        <c:v> 44400</c:v>
                      </c:pt>
                      <c:pt idx="223">
                        <c:v> 44600</c:v>
                      </c:pt>
                      <c:pt idx="224">
                        <c:v> 44800</c:v>
                      </c:pt>
                      <c:pt idx="225">
                        <c:v> 45000</c:v>
                      </c:pt>
                      <c:pt idx="226">
                        <c:v> 45200</c:v>
                      </c:pt>
                      <c:pt idx="227">
                        <c:v> 45400</c:v>
                      </c:pt>
                      <c:pt idx="228">
                        <c:v> 45600</c:v>
                      </c:pt>
                      <c:pt idx="229">
                        <c:v> 45800</c:v>
                      </c:pt>
                      <c:pt idx="230">
                        <c:v> 46000</c:v>
                      </c:pt>
                      <c:pt idx="231">
                        <c:v> 46200</c:v>
                      </c:pt>
                      <c:pt idx="232">
                        <c:v> 46400</c:v>
                      </c:pt>
                      <c:pt idx="233">
                        <c:v> 46600</c:v>
                      </c:pt>
                      <c:pt idx="234">
                        <c:v> 46800</c:v>
                      </c:pt>
                      <c:pt idx="235">
                        <c:v> 47000</c:v>
                      </c:pt>
                      <c:pt idx="236">
                        <c:v> 47200</c:v>
                      </c:pt>
                      <c:pt idx="237">
                        <c:v> 47400</c:v>
                      </c:pt>
                      <c:pt idx="238">
                        <c:v> 47600</c:v>
                      </c:pt>
                      <c:pt idx="239">
                        <c:v> 47800</c:v>
                      </c:pt>
                      <c:pt idx="240">
                        <c:v> 48000</c:v>
                      </c:pt>
                      <c:pt idx="241">
                        <c:v> 48200</c:v>
                      </c:pt>
                      <c:pt idx="242">
                        <c:v> 48400</c:v>
                      </c:pt>
                      <c:pt idx="243">
                        <c:v> 48600</c:v>
                      </c:pt>
                      <c:pt idx="244">
                        <c:v> 48800</c:v>
                      </c:pt>
                      <c:pt idx="245">
                        <c:v> 49000</c:v>
                      </c:pt>
                      <c:pt idx="246">
                        <c:v> 49200</c:v>
                      </c:pt>
                      <c:pt idx="247">
                        <c:v> 49400</c:v>
                      </c:pt>
                      <c:pt idx="248">
                        <c:v> 49600</c:v>
                      </c:pt>
                      <c:pt idx="249">
                        <c:v> 49800</c:v>
                      </c:pt>
                      <c:pt idx="250">
                        <c:v> 50000</c:v>
                      </c:pt>
                      <c:pt idx="251">
                        <c:v> 50200</c:v>
                      </c:pt>
                      <c:pt idx="252">
                        <c:v> 50400</c:v>
                      </c:pt>
                      <c:pt idx="253">
                        <c:v> 50600</c:v>
                      </c:pt>
                      <c:pt idx="254">
                        <c:v> 50800</c:v>
                      </c:pt>
                      <c:pt idx="255">
                        <c:v> 51000</c:v>
                      </c:pt>
                      <c:pt idx="256">
                        <c:v> 51200</c:v>
                      </c:pt>
                      <c:pt idx="257">
                        <c:v> 51400</c:v>
                      </c:pt>
                      <c:pt idx="258">
                        <c:v> 51600</c:v>
                      </c:pt>
                      <c:pt idx="259">
                        <c:v> 51800</c:v>
                      </c:pt>
                      <c:pt idx="260">
                        <c:v> 52000</c:v>
                      </c:pt>
                      <c:pt idx="261">
                        <c:v> 52200</c:v>
                      </c:pt>
                      <c:pt idx="262">
                        <c:v> 52400</c:v>
                      </c:pt>
                      <c:pt idx="263">
                        <c:v> 52600</c:v>
                      </c:pt>
                      <c:pt idx="264">
                        <c:v> 52800</c:v>
                      </c:pt>
                      <c:pt idx="265">
                        <c:v> 53000</c:v>
                      </c:pt>
                      <c:pt idx="266">
                        <c:v> 53200</c:v>
                      </c:pt>
                      <c:pt idx="267">
                        <c:v> 53400</c:v>
                      </c:pt>
                      <c:pt idx="268">
                        <c:v> 53600</c:v>
                      </c:pt>
                      <c:pt idx="269">
                        <c:v> 53800</c:v>
                      </c:pt>
                      <c:pt idx="270">
                        <c:v> 54000</c:v>
                      </c:pt>
                      <c:pt idx="271">
                        <c:v> 54200</c:v>
                      </c:pt>
                      <c:pt idx="272">
                        <c:v> 54400</c:v>
                      </c:pt>
                      <c:pt idx="273">
                        <c:v> 54600</c:v>
                      </c:pt>
                      <c:pt idx="274">
                        <c:v> 54800</c:v>
                      </c:pt>
                      <c:pt idx="275">
                        <c:v> 55000</c:v>
                      </c:pt>
                      <c:pt idx="276">
                        <c:v> 55200</c:v>
                      </c:pt>
                      <c:pt idx="277">
                        <c:v> 55400</c:v>
                      </c:pt>
                      <c:pt idx="278">
                        <c:v> 55600</c:v>
                      </c:pt>
                      <c:pt idx="279">
                        <c:v> 55800</c:v>
                      </c:pt>
                      <c:pt idx="280">
                        <c:v> 56000</c:v>
                      </c:pt>
                      <c:pt idx="281">
                        <c:v> 56200</c:v>
                      </c:pt>
                      <c:pt idx="282">
                        <c:v> 56400</c:v>
                      </c:pt>
                      <c:pt idx="283">
                        <c:v> 56600</c:v>
                      </c:pt>
                      <c:pt idx="284">
                        <c:v> 56800</c:v>
                      </c:pt>
                      <c:pt idx="285">
                        <c:v> 57000</c:v>
                      </c:pt>
                      <c:pt idx="286">
                        <c:v> 57200</c:v>
                      </c:pt>
                      <c:pt idx="287">
                        <c:v> 57400</c:v>
                      </c:pt>
                      <c:pt idx="288">
                        <c:v> 57600</c:v>
                      </c:pt>
                      <c:pt idx="289">
                        <c:v> 57800</c:v>
                      </c:pt>
                      <c:pt idx="290">
                        <c:v> 58000</c:v>
                      </c:pt>
                      <c:pt idx="291">
                        <c:v> 58200</c:v>
                      </c:pt>
                      <c:pt idx="292">
                        <c:v> 58400</c:v>
                      </c:pt>
                      <c:pt idx="293">
                        <c:v> 58600</c:v>
                      </c:pt>
                      <c:pt idx="294">
                        <c:v> 58800</c:v>
                      </c:pt>
                      <c:pt idx="295">
                        <c:v> 59000</c:v>
                      </c:pt>
                      <c:pt idx="296">
                        <c:v> 59200</c:v>
                      </c:pt>
                      <c:pt idx="297">
                        <c:v> 59400</c:v>
                      </c:pt>
                      <c:pt idx="298">
                        <c:v> 59600</c:v>
                      </c:pt>
                      <c:pt idx="299">
                        <c:v> 59800</c:v>
                      </c:pt>
                      <c:pt idx="300">
                        <c:v> 60000</c:v>
                      </c:pt>
                      <c:pt idx="301">
                        <c:v> 60200</c:v>
                      </c:pt>
                      <c:pt idx="302">
                        <c:v> 60400</c:v>
                      </c:pt>
                      <c:pt idx="303">
                        <c:v> 60600</c:v>
                      </c:pt>
                      <c:pt idx="304">
                        <c:v> 60800</c:v>
                      </c:pt>
                      <c:pt idx="305">
                        <c:v> 61000</c:v>
                      </c:pt>
                      <c:pt idx="306">
                        <c:v> 61200</c:v>
                      </c:pt>
                      <c:pt idx="307">
                        <c:v> 61400</c:v>
                      </c:pt>
                      <c:pt idx="308">
                        <c:v> 61600</c:v>
                      </c:pt>
                      <c:pt idx="309">
                        <c:v> 61800</c:v>
                      </c:pt>
                      <c:pt idx="310">
                        <c:v> 62000</c:v>
                      </c:pt>
                      <c:pt idx="311">
                        <c:v> 62200</c:v>
                      </c:pt>
                      <c:pt idx="312">
                        <c:v> 62400</c:v>
                      </c:pt>
                      <c:pt idx="313">
                        <c:v> 62600</c:v>
                      </c:pt>
                      <c:pt idx="314">
                        <c:v> 62800</c:v>
                      </c:pt>
                      <c:pt idx="315">
                        <c:v> 63000</c:v>
                      </c:pt>
                      <c:pt idx="316">
                        <c:v> 63200</c:v>
                      </c:pt>
                      <c:pt idx="317">
                        <c:v> 63400</c:v>
                      </c:pt>
                      <c:pt idx="318">
                        <c:v> 63600</c:v>
                      </c:pt>
                      <c:pt idx="319">
                        <c:v> 63800</c:v>
                      </c:pt>
                      <c:pt idx="320">
                        <c:v> 64000</c:v>
                      </c:pt>
                      <c:pt idx="321">
                        <c:v> 64200</c:v>
                      </c:pt>
                      <c:pt idx="322">
                        <c:v> 64400</c:v>
                      </c:pt>
                      <c:pt idx="323">
                        <c:v> 64600</c:v>
                      </c:pt>
                      <c:pt idx="324">
                        <c:v> 64800</c:v>
                      </c:pt>
                      <c:pt idx="325">
                        <c:v> 65000</c:v>
                      </c:pt>
                      <c:pt idx="326">
                        <c:v> 65200</c:v>
                      </c:pt>
                      <c:pt idx="327">
                        <c:v> 65400</c:v>
                      </c:pt>
                      <c:pt idx="328">
                        <c:v> 65600</c:v>
                      </c:pt>
                      <c:pt idx="329">
                        <c:v> 65800</c:v>
                      </c:pt>
                      <c:pt idx="330">
                        <c:v> 66000</c:v>
                      </c:pt>
                      <c:pt idx="331">
                        <c:v> 66200</c:v>
                      </c:pt>
                      <c:pt idx="332">
                        <c:v> 66400</c:v>
                      </c:pt>
                      <c:pt idx="333">
                        <c:v> 66600</c:v>
                      </c:pt>
                      <c:pt idx="334">
                        <c:v> 66800</c:v>
                      </c:pt>
                      <c:pt idx="335">
                        <c:v> 67000</c:v>
                      </c:pt>
                      <c:pt idx="336">
                        <c:v> 67200</c:v>
                      </c:pt>
                      <c:pt idx="337">
                        <c:v> 67400</c:v>
                      </c:pt>
                      <c:pt idx="338">
                        <c:v> 67600</c:v>
                      </c:pt>
                      <c:pt idx="339">
                        <c:v> 67800</c:v>
                      </c:pt>
                      <c:pt idx="340">
                        <c:v> 68000</c:v>
                      </c:pt>
                      <c:pt idx="341">
                        <c:v> 68200</c:v>
                      </c:pt>
                      <c:pt idx="342">
                        <c:v> 68400</c:v>
                      </c:pt>
                      <c:pt idx="343">
                        <c:v> 68600</c:v>
                      </c:pt>
                      <c:pt idx="344">
                        <c:v> 68800</c:v>
                      </c:pt>
                      <c:pt idx="345">
                        <c:v> 69000</c:v>
                      </c:pt>
                      <c:pt idx="346">
                        <c:v> 69200</c:v>
                      </c:pt>
                      <c:pt idx="347">
                        <c:v> 69400</c:v>
                      </c:pt>
                      <c:pt idx="348">
                        <c:v> 69600</c:v>
                      </c:pt>
                      <c:pt idx="349">
                        <c:v> 69800</c:v>
                      </c:pt>
                      <c:pt idx="350">
                        <c:v> 70000</c:v>
                      </c:pt>
                      <c:pt idx="351">
                        <c:v> 70200</c:v>
                      </c:pt>
                      <c:pt idx="352">
                        <c:v> 70400</c:v>
                      </c:pt>
                      <c:pt idx="353">
                        <c:v> 70600</c:v>
                      </c:pt>
                      <c:pt idx="354">
                        <c:v> 70800</c:v>
                      </c:pt>
                      <c:pt idx="355">
                        <c:v> 71000</c:v>
                      </c:pt>
                      <c:pt idx="356">
                        <c:v> 71200</c:v>
                      </c:pt>
                      <c:pt idx="357">
                        <c:v> 71400</c:v>
                      </c:pt>
                      <c:pt idx="358">
                        <c:v> 71600</c:v>
                      </c:pt>
                      <c:pt idx="359">
                        <c:v> 71800</c:v>
                      </c:pt>
                      <c:pt idx="360">
                        <c:v> 72000</c:v>
                      </c:pt>
                      <c:pt idx="361">
                        <c:v> 72200</c:v>
                      </c:pt>
                      <c:pt idx="362">
                        <c:v> 72400</c:v>
                      </c:pt>
                      <c:pt idx="363">
                        <c:v> 72600</c:v>
                      </c:pt>
                      <c:pt idx="364">
                        <c:v> 72800</c:v>
                      </c:pt>
                      <c:pt idx="365">
                        <c:v> 73000</c:v>
                      </c:pt>
                      <c:pt idx="366">
                        <c:v> 73200</c:v>
                      </c:pt>
                      <c:pt idx="367">
                        <c:v> 73400</c:v>
                      </c:pt>
                      <c:pt idx="368">
                        <c:v> 73600</c:v>
                      </c:pt>
                      <c:pt idx="369">
                        <c:v> 73800</c:v>
                      </c:pt>
                      <c:pt idx="370">
                        <c:v> 74000</c:v>
                      </c:pt>
                      <c:pt idx="371">
                        <c:v> 74200</c:v>
                      </c:pt>
                      <c:pt idx="372">
                        <c:v> 74400</c:v>
                      </c:pt>
                      <c:pt idx="373">
                        <c:v> 74600</c:v>
                      </c:pt>
                      <c:pt idx="374">
                        <c:v> 74800</c:v>
                      </c:pt>
                      <c:pt idx="375">
                        <c:v> 75000</c:v>
                      </c:pt>
                      <c:pt idx="376">
                        <c:v> 75200</c:v>
                      </c:pt>
                      <c:pt idx="377">
                        <c:v> 75400</c:v>
                      </c:pt>
                      <c:pt idx="378">
                        <c:v> 75600</c:v>
                      </c:pt>
                      <c:pt idx="379">
                        <c:v> 75800</c:v>
                      </c:pt>
                      <c:pt idx="380">
                        <c:v> 76000</c:v>
                      </c:pt>
                      <c:pt idx="381">
                        <c:v> 76200</c:v>
                      </c:pt>
                      <c:pt idx="382">
                        <c:v> 76400</c:v>
                      </c:pt>
                      <c:pt idx="383">
                        <c:v> 76600</c:v>
                      </c:pt>
                      <c:pt idx="384">
                        <c:v> 76800</c:v>
                      </c:pt>
                      <c:pt idx="385">
                        <c:v> 77000</c:v>
                      </c:pt>
                      <c:pt idx="386">
                        <c:v> 77200</c:v>
                      </c:pt>
                      <c:pt idx="387">
                        <c:v> 77400</c:v>
                      </c:pt>
                      <c:pt idx="388">
                        <c:v> 77600</c:v>
                      </c:pt>
                      <c:pt idx="389">
                        <c:v> 77800</c:v>
                      </c:pt>
                      <c:pt idx="390">
                        <c:v> 78000</c:v>
                      </c:pt>
                      <c:pt idx="391">
                        <c:v> 78200</c:v>
                      </c:pt>
                      <c:pt idx="392">
                        <c:v> 78400</c:v>
                      </c:pt>
                      <c:pt idx="393">
                        <c:v> 78600</c:v>
                      </c:pt>
                      <c:pt idx="394">
                        <c:v> 78800</c:v>
                      </c:pt>
                      <c:pt idx="395">
                        <c:v> 79000</c:v>
                      </c:pt>
                      <c:pt idx="396">
                        <c:v> 79200</c:v>
                      </c:pt>
                      <c:pt idx="397">
                        <c:v> 79400</c:v>
                      </c:pt>
                      <c:pt idx="398">
                        <c:v> 79600</c:v>
                      </c:pt>
                      <c:pt idx="399">
                        <c:v> 79800</c:v>
                      </c:pt>
                      <c:pt idx="400">
                        <c:v> 80000</c:v>
                      </c:pt>
                      <c:pt idx="401">
                        <c:v> 80200</c:v>
                      </c:pt>
                      <c:pt idx="402">
                        <c:v> 80400</c:v>
                      </c:pt>
                      <c:pt idx="403">
                        <c:v> 80600</c:v>
                      </c:pt>
                      <c:pt idx="404">
                        <c:v> 80800</c:v>
                      </c:pt>
                      <c:pt idx="405">
                        <c:v> 81000</c:v>
                      </c:pt>
                      <c:pt idx="406">
                        <c:v> 81200</c:v>
                      </c:pt>
                      <c:pt idx="407">
                        <c:v> 81400</c:v>
                      </c:pt>
                      <c:pt idx="408">
                        <c:v> 81600</c:v>
                      </c:pt>
                      <c:pt idx="409">
                        <c:v> 81800</c:v>
                      </c:pt>
                      <c:pt idx="410">
                        <c:v> 82000</c:v>
                      </c:pt>
                      <c:pt idx="411">
                        <c:v> 82200</c:v>
                      </c:pt>
                      <c:pt idx="412">
                        <c:v> 82400</c:v>
                      </c:pt>
                      <c:pt idx="413">
                        <c:v> 82600</c:v>
                      </c:pt>
                      <c:pt idx="414">
                        <c:v> 82800</c:v>
                      </c:pt>
                      <c:pt idx="415">
                        <c:v> 83000</c:v>
                      </c:pt>
                      <c:pt idx="416">
                        <c:v> 83200</c:v>
                      </c:pt>
                      <c:pt idx="417">
                        <c:v> 83400</c:v>
                      </c:pt>
                      <c:pt idx="418">
                        <c:v> 83600</c:v>
                      </c:pt>
                      <c:pt idx="419">
                        <c:v> 83800</c:v>
                      </c:pt>
                      <c:pt idx="420">
                        <c:v> 84000</c:v>
                      </c:pt>
                      <c:pt idx="421">
                        <c:v> 84200</c:v>
                      </c:pt>
                      <c:pt idx="422">
                        <c:v> 84400</c:v>
                      </c:pt>
                      <c:pt idx="423">
                        <c:v> 84600</c:v>
                      </c:pt>
                      <c:pt idx="424">
                        <c:v> 84800</c:v>
                      </c:pt>
                      <c:pt idx="425">
                        <c:v> 85000</c:v>
                      </c:pt>
                      <c:pt idx="426">
                        <c:v> 85200</c:v>
                      </c:pt>
                      <c:pt idx="427">
                        <c:v> 85400</c:v>
                      </c:pt>
                      <c:pt idx="428">
                        <c:v> 85600</c:v>
                      </c:pt>
                      <c:pt idx="429">
                        <c:v> 85800</c:v>
                      </c:pt>
                      <c:pt idx="430">
                        <c:v> 86000</c:v>
                      </c:pt>
                      <c:pt idx="431">
                        <c:v> 86200</c:v>
                      </c:pt>
                      <c:pt idx="432">
                        <c:v> 86400</c:v>
                      </c:pt>
                      <c:pt idx="433">
                        <c:v> 86600</c:v>
                      </c:pt>
                      <c:pt idx="434">
                        <c:v> 86800</c:v>
                      </c:pt>
                      <c:pt idx="435">
                        <c:v> 87000</c:v>
                      </c:pt>
                      <c:pt idx="436">
                        <c:v> 87200</c:v>
                      </c:pt>
                      <c:pt idx="437">
                        <c:v> 87400</c:v>
                      </c:pt>
                      <c:pt idx="438">
                        <c:v> 87600</c:v>
                      </c:pt>
                      <c:pt idx="439">
                        <c:v> 87800</c:v>
                      </c:pt>
                      <c:pt idx="440">
                        <c:v> 88000</c:v>
                      </c:pt>
                      <c:pt idx="441">
                        <c:v> 88200</c:v>
                      </c:pt>
                      <c:pt idx="442">
                        <c:v> 88400</c:v>
                      </c:pt>
                      <c:pt idx="443">
                        <c:v> 88600</c:v>
                      </c:pt>
                      <c:pt idx="444">
                        <c:v> 88800</c:v>
                      </c:pt>
                      <c:pt idx="445">
                        <c:v> 89000</c:v>
                      </c:pt>
                      <c:pt idx="446">
                        <c:v> 89200</c:v>
                      </c:pt>
                      <c:pt idx="447">
                        <c:v> 89400</c:v>
                      </c:pt>
                      <c:pt idx="448">
                        <c:v> 89600</c:v>
                      </c:pt>
                      <c:pt idx="449">
                        <c:v> 89800</c:v>
                      </c:pt>
                      <c:pt idx="450">
                        <c:v> 90000</c:v>
                      </c:pt>
                      <c:pt idx="451">
                        <c:v> 90200</c:v>
                      </c:pt>
                      <c:pt idx="452">
                        <c:v> 90400</c:v>
                      </c:pt>
                      <c:pt idx="453">
                        <c:v> 90600</c:v>
                      </c:pt>
                      <c:pt idx="454">
                        <c:v> 90800</c:v>
                      </c:pt>
                      <c:pt idx="455">
                        <c:v> 91000</c:v>
                      </c:pt>
                      <c:pt idx="456">
                        <c:v> 91200</c:v>
                      </c:pt>
                      <c:pt idx="457">
                        <c:v> 91400</c:v>
                      </c:pt>
                      <c:pt idx="458">
                        <c:v> 91600</c:v>
                      </c:pt>
                      <c:pt idx="459">
                        <c:v> 91800</c:v>
                      </c:pt>
                      <c:pt idx="460">
                        <c:v> 92000</c:v>
                      </c:pt>
                      <c:pt idx="461">
                        <c:v> 92200</c:v>
                      </c:pt>
                      <c:pt idx="462">
                        <c:v> 92400</c:v>
                      </c:pt>
                      <c:pt idx="463">
                        <c:v> 92600</c:v>
                      </c:pt>
                      <c:pt idx="464">
                        <c:v> 92800</c:v>
                      </c:pt>
                      <c:pt idx="465">
                        <c:v> 93000</c:v>
                      </c:pt>
                      <c:pt idx="466">
                        <c:v> 93200</c:v>
                      </c:pt>
                      <c:pt idx="467">
                        <c:v> 93400</c:v>
                      </c:pt>
                      <c:pt idx="468">
                        <c:v> 93600</c:v>
                      </c:pt>
                      <c:pt idx="469">
                        <c:v> 93800</c:v>
                      </c:pt>
                      <c:pt idx="470">
                        <c:v> 94000</c:v>
                      </c:pt>
                      <c:pt idx="471">
                        <c:v> 94200</c:v>
                      </c:pt>
                      <c:pt idx="472">
                        <c:v> 94400</c:v>
                      </c:pt>
                      <c:pt idx="473">
                        <c:v> 94600</c:v>
                      </c:pt>
                      <c:pt idx="474">
                        <c:v> 94800</c:v>
                      </c:pt>
                      <c:pt idx="475">
                        <c:v> 95000</c:v>
                      </c:pt>
                      <c:pt idx="476">
                        <c:v> 95200</c:v>
                      </c:pt>
                      <c:pt idx="477">
                        <c:v> 95400</c:v>
                      </c:pt>
                      <c:pt idx="478">
                        <c:v> 95600</c:v>
                      </c:pt>
                      <c:pt idx="479">
                        <c:v> 95800</c:v>
                      </c:pt>
                      <c:pt idx="480">
                        <c:v> 96000</c:v>
                      </c:pt>
                      <c:pt idx="481">
                        <c:v> 96200</c:v>
                      </c:pt>
                      <c:pt idx="482">
                        <c:v> 96400</c:v>
                      </c:pt>
                      <c:pt idx="483">
                        <c:v> 96600</c:v>
                      </c:pt>
                      <c:pt idx="484">
                        <c:v> 96800</c:v>
                      </c:pt>
                      <c:pt idx="485">
                        <c:v> 97000</c:v>
                      </c:pt>
                      <c:pt idx="486">
                        <c:v> 97200</c:v>
                      </c:pt>
                      <c:pt idx="487">
                        <c:v> 97400</c:v>
                      </c:pt>
                      <c:pt idx="488">
                        <c:v> 97600</c:v>
                      </c:pt>
                      <c:pt idx="489">
                        <c:v> 97800</c:v>
                      </c:pt>
                      <c:pt idx="490">
                        <c:v> 98000</c:v>
                      </c:pt>
                      <c:pt idx="491">
                        <c:v> 98200</c:v>
                      </c:pt>
                      <c:pt idx="492">
                        <c:v> 98400</c:v>
                      </c:pt>
                      <c:pt idx="493">
                        <c:v> 98600</c:v>
                      </c:pt>
                      <c:pt idx="494">
                        <c:v> 98800</c:v>
                      </c:pt>
                      <c:pt idx="495">
                        <c:v> 99000</c:v>
                      </c:pt>
                      <c:pt idx="496">
                        <c:v> 99200</c:v>
                      </c:pt>
                      <c:pt idx="497">
                        <c:v> 99400</c:v>
                      </c:pt>
                      <c:pt idx="498">
                        <c:v> 99600</c:v>
                      </c:pt>
                      <c:pt idx="499">
                        <c:v> 99800</c:v>
                      </c:pt>
                      <c:pt idx="500">
                        <c:v>100000</c:v>
                      </c:pt>
                      <c:pt idx="501">
                        <c:v>100200</c:v>
                      </c:pt>
                      <c:pt idx="502">
                        <c:v>100400</c:v>
                      </c:pt>
                      <c:pt idx="503">
                        <c:v>100600</c:v>
                      </c:pt>
                      <c:pt idx="504">
                        <c:v>100800</c:v>
                      </c:pt>
                      <c:pt idx="505">
                        <c:v>101000</c:v>
                      </c:pt>
                      <c:pt idx="506">
                        <c:v>101200</c:v>
                      </c:pt>
                      <c:pt idx="507">
                        <c:v>101400</c:v>
                      </c:pt>
                      <c:pt idx="508">
                        <c:v>101600</c:v>
                      </c:pt>
                      <c:pt idx="509">
                        <c:v>101800</c:v>
                      </c:pt>
                      <c:pt idx="510">
                        <c:v>102000</c:v>
                      </c:pt>
                      <c:pt idx="511">
                        <c:v>102200</c:v>
                      </c:pt>
                      <c:pt idx="512">
                        <c:v>102400</c:v>
                      </c:pt>
                      <c:pt idx="513">
                        <c:v>102600</c:v>
                      </c:pt>
                      <c:pt idx="514">
                        <c:v>102800</c:v>
                      </c:pt>
                      <c:pt idx="515">
                        <c:v>103000</c:v>
                      </c:pt>
                      <c:pt idx="516">
                        <c:v>103200</c:v>
                      </c:pt>
                      <c:pt idx="517">
                        <c:v>103400</c:v>
                      </c:pt>
                      <c:pt idx="518">
                        <c:v>103600</c:v>
                      </c:pt>
                      <c:pt idx="519">
                        <c:v>103800</c:v>
                      </c:pt>
                      <c:pt idx="520">
                        <c:v>104000</c:v>
                      </c:pt>
                      <c:pt idx="521">
                        <c:v>104200</c:v>
                      </c:pt>
                      <c:pt idx="522">
                        <c:v>104400</c:v>
                      </c:pt>
                      <c:pt idx="523">
                        <c:v>104600</c:v>
                      </c:pt>
                      <c:pt idx="524">
                        <c:v>104800</c:v>
                      </c:pt>
                      <c:pt idx="525">
                        <c:v>105000</c:v>
                      </c:pt>
                      <c:pt idx="526">
                        <c:v>105200</c:v>
                      </c:pt>
                      <c:pt idx="527">
                        <c:v>105400</c:v>
                      </c:pt>
                      <c:pt idx="528">
                        <c:v>105600</c:v>
                      </c:pt>
                      <c:pt idx="529">
                        <c:v>105800</c:v>
                      </c:pt>
                      <c:pt idx="530">
                        <c:v>106000</c:v>
                      </c:pt>
                      <c:pt idx="531">
                        <c:v>106200</c:v>
                      </c:pt>
                      <c:pt idx="532">
                        <c:v>106400</c:v>
                      </c:pt>
                      <c:pt idx="533">
                        <c:v>106600</c:v>
                      </c:pt>
                      <c:pt idx="534">
                        <c:v>106800</c:v>
                      </c:pt>
                      <c:pt idx="535">
                        <c:v>107000</c:v>
                      </c:pt>
                      <c:pt idx="536">
                        <c:v>107200</c:v>
                      </c:pt>
                      <c:pt idx="537">
                        <c:v>107400</c:v>
                      </c:pt>
                      <c:pt idx="538">
                        <c:v>107600</c:v>
                      </c:pt>
                      <c:pt idx="539">
                        <c:v>107800</c:v>
                      </c:pt>
                      <c:pt idx="540">
                        <c:v>108000</c:v>
                      </c:pt>
                      <c:pt idx="541">
                        <c:v>108200</c:v>
                      </c:pt>
                      <c:pt idx="542">
                        <c:v>108400</c:v>
                      </c:pt>
                      <c:pt idx="543">
                        <c:v>108600</c:v>
                      </c:pt>
                      <c:pt idx="544">
                        <c:v>108800</c:v>
                      </c:pt>
                      <c:pt idx="545">
                        <c:v>109000</c:v>
                      </c:pt>
                      <c:pt idx="546">
                        <c:v>109200</c:v>
                      </c:pt>
                      <c:pt idx="547">
                        <c:v>109400</c:v>
                      </c:pt>
                      <c:pt idx="548">
                        <c:v>109600</c:v>
                      </c:pt>
                      <c:pt idx="549">
                        <c:v>109800</c:v>
                      </c:pt>
                      <c:pt idx="550">
                        <c:v>110000</c:v>
                      </c:pt>
                      <c:pt idx="551">
                        <c:v>110200</c:v>
                      </c:pt>
                      <c:pt idx="552">
                        <c:v>110400</c:v>
                      </c:pt>
                      <c:pt idx="553">
                        <c:v>110600</c:v>
                      </c:pt>
                      <c:pt idx="554">
                        <c:v>110800</c:v>
                      </c:pt>
                      <c:pt idx="555">
                        <c:v>111000</c:v>
                      </c:pt>
                      <c:pt idx="556">
                        <c:v>111200</c:v>
                      </c:pt>
                      <c:pt idx="557">
                        <c:v>111400</c:v>
                      </c:pt>
                      <c:pt idx="558">
                        <c:v>111600</c:v>
                      </c:pt>
                      <c:pt idx="559">
                        <c:v>111800</c:v>
                      </c:pt>
                      <c:pt idx="560">
                        <c:v>112000</c:v>
                      </c:pt>
                      <c:pt idx="561">
                        <c:v>112200</c:v>
                      </c:pt>
                      <c:pt idx="562">
                        <c:v>112400</c:v>
                      </c:pt>
                      <c:pt idx="563">
                        <c:v>112600</c:v>
                      </c:pt>
                      <c:pt idx="564">
                        <c:v>112800</c:v>
                      </c:pt>
                      <c:pt idx="565">
                        <c:v>113000</c:v>
                      </c:pt>
                      <c:pt idx="566">
                        <c:v>113200</c:v>
                      </c:pt>
                      <c:pt idx="567">
                        <c:v>113400</c:v>
                      </c:pt>
                      <c:pt idx="568">
                        <c:v>113600</c:v>
                      </c:pt>
                      <c:pt idx="569">
                        <c:v>113800</c:v>
                      </c:pt>
                      <c:pt idx="570">
                        <c:v>114000</c:v>
                      </c:pt>
                      <c:pt idx="571">
                        <c:v>114200</c:v>
                      </c:pt>
                      <c:pt idx="572">
                        <c:v>114400</c:v>
                      </c:pt>
                      <c:pt idx="573">
                        <c:v>114600</c:v>
                      </c:pt>
                      <c:pt idx="574">
                        <c:v>114800</c:v>
                      </c:pt>
                      <c:pt idx="575">
                        <c:v>115000</c:v>
                      </c:pt>
                      <c:pt idx="576">
                        <c:v>115200</c:v>
                      </c:pt>
                      <c:pt idx="577">
                        <c:v>115400</c:v>
                      </c:pt>
                      <c:pt idx="578">
                        <c:v>115600</c:v>
                      </c:pt>
                      <c:pt idx="579">
                        <c:v>115800</c:v>
                      </c:pt>
                      <c:pt idx="580">
                        <c:v>116000</c:v>
                      </c:pt>
                      <c:pt idx="581">
                        <c:v>116200</c:v>
                      </c:pt>
                      <c:pt idx="582">
                        <c:v>116400</c:v>
                      </c:pt>
                      <c:pt idx="583">
                        <c:v>116600</c:v>
                      </c:pt>
                      <c:pt idx="584">
                        <c:v>116800</c:v>
                      </c:pt>
                      <c:pt idx="585">
                        <c:v>117000</c:v>
                      </c:pt>
                      <c:pt idx="586">
                        <c:v>117200</c:v>
                      </c:pt>
                      <c:pt idx="587">
                        <c:v>117400</c:v>
                      </c:pt>
                      <c:pt idx="588">
                        <c:v>117600</c:v>
                      </c:pt>
                      <c:pt idx="589">
                        <c:v>117800</c:v>
                      </c:pt>
                      <c:pt idx="590">
                        <c:v>118000</c:v>
                      </c:pt>
                      <c:pt idx="591">
                        <c:v>118200</c:v>
                      </c:pt>
                      <c:pt idx="592">
                        <c:v>118400</c:v>
                      </c:pt>
                      <c:pt idx="593">
                        <c:v>118600</c:v>
                      </c:pt>
                      <c:pt idx="594">
                        <c:v>118800</c:v>
                      </c:pt>
                      <c:pt idx="595">
                        <c:v>119000</c:v>
                      </c:pt>
                      <c:pt idx="596">
                        <c:v>119200</c:v>
                      </c:pt>
                      <c:pt idx="597">
                        <c:v>119400</c:v>
                      </c:pt>
                      <c:pt idx="598">
                        <c:v>119600</c:v>
                      </c:pt>
                      <c:pt idx="599">
                        <c:v>119800</c:v>
                      </c:pt>
                      <c:pt idx="600">
                        <c:v>120000</c:v>
                      </c:pt>
                      <c:pt idx="601">
                        <c:v>120200</c:v>
                      </c:pt>
                      <c:pt idx="602">
                        <c:v>120400</c:v>
                      </c:pt>
                      <c:pt idx="603">
                        <c:v>120600</c:v>
                      </c:pt>
                      <c:pt idx="604">
                        <c:v>120800</c:v>
                      </c:pt>
                      <c:pt idx="605">
                        <c:v>121000</c:v>
                      </c:pt>
                      <c:pt idx="606">
                        <c:v>121200</c:v>
                      </c:pt>
                      <c:pt idx="607">
                        <c:v>121400</c:v>
                      </c:pt>
                      <c:pt idx="608">
                        <c:v>121600</c:v>
                      </c:pt>
                      <c:pt idx="609">
                        <c:v>121800</c:v>
                      </c:pt>
                      <c:pt idx="610">
                        <c:v>122000</c:v>
                      </c:pt>
                      <c:pt idx="611">
                        <c:v>122200</c:v>
                      </c:pt>
                      <c:pt idx="612">
                        <c:v>122400</c:v>
                      </c:pt>
                      <c:pt idx="613">
                        <c:v>122600</c:v>
                      </c:pt>
                      <c:pt idx="614">
                        <c:v>122800</c:v>
                      </c:pt>
                      <c:pt idx="615">
                        <c:v>123000</c:v>
                      </c:pt>
                      <c:pt idx="616">
                        <c:v>123200</c:v>
                      </c:pt>
                      <c:pt idx="617">
                        <c:v>123400</c:v>
                      </c:pt>
                      <c:pt idx="618">
                        <c:v>123600</c:v>
                      </c:pt>
                      <c:pt idx="619">
                        <c:v>123800</c:v>
                      </c:pt>
                      <c:pt idx="620">
                        <c:v>124000</c:v>
                      </c:pt>
                      <c:pt idx="621">
                        <c:v>124200</c:v>
                      </c:pt>
                      <c:pt idx="622">
                        <c:v>124400</c:v>
                      </c:pt>
                      <c:pt idx="623">
                        <c:v>124600</c:v>
                      </c:pt>
                      <c:pt idx="624">
                        <c:v>124800</c:v>
                      </c:pt>
                      <c:pt idx="625">
                        <c:v>125000</c:v>
                      </c:pt>
                      <c:pt idx="626">
                        <c:v>125200</c:v>
                      </c:pt>
                      <c:pt idx="627">
                        <c:v>125400</c:v>
                      </c:pt>
                      <c:pt idx="628">
                        <c:v>125600</c:v>
                      </c:pt>
                      <c:pt idx="629">
                        <c:v>125800</c:v>
                      </c:pt>
                      <c:pt idx="630">
                        <c:v>126000</c:v>
                      </c:pt>
                      <c:pt idx="631">
                        <c:v>126200</c:v>
                      </c:pt>
                      <c:pt idx="632">
                        <c:v>126400</c:v>
                      </c:pt>
                      <c:pt idx="633">
                        <c:v>126600</c:v>
                      </c:pt>
                      <c:pt idx="634">
                        <c:v>126800</c:v>
                      </c:pt>
                      <c:pt idx="635">
                        <c:v>127000</c:v>
                      </c:pt>
                      <c:pt idx="636">
                        <c:v>127200</c:v>
                      </c:pt>
                      <c:pt idx="637">
                        <c:v>127400</c:v>
                      </c:pt>
                      <c:pt idx="638">
                        <c:v>127600</c:v>
                      </c:pt>
                      <c:pt idx="639">
                        <c:v>127800</c:v>
                      </c:pt>
                      <c:pt idx="640">
                        <c:v>128000</c:v>
                      </c:pt>
                      <c:pt idx="641">
                        <c:v>128200</c:v>
                      </c:pt>
                      <c:pt idx="642">
                        <c:v>128400</c:v>
                      </c:pt>
                      <c:pt idx="643">
                        <c:v>128600</c:v>
                      </c:pt>
                      <c:pt idx="644">
                        <c:v>128800</c:v>
                      </c:pt>
                      <c:pt idx="645">
                        <c:v>129000</c:v>
                      </c:pt>
                      <c:pt idx="646">
                        <c:v>129200</c:v>
                      </c:pt>
                      <c:pt idx="647">
                        <c:v>129400</c:v>
                      </c:pt>
                      <c:pt idx="648">
                        <c:v>129600</c:v>
                      </c:pt>
                      <c:pt idx="649">
                        <c:v>129800</c:v>
                      </c:pt>
                      <c:pt idx="650">
                        <c:v>130000</c:v>
                      </c:pt>
                      <c:pt idx="651">
                        <c:v>130200</c:v>
                      </c:pt>
                      <c:pt idx="652">
                        <c:v>130400</c:v>
                      </c:pt>
                      <c:pt idx="653">
                        <c:v>130600</c:v>
                      </c:pt>
                      <c:pt idx="654">
                        <c:v>130800</c:v>
                      </c:pt>
                      <c:pt idx="655">
                        <c:v>131000</c:v>
                      </c:pt>
                      <c:pt idx="656">
                        <c:v>131200</c:v>
                      </c:pt>
                      <c:pt idx="657">
                        <c:v>131400</c:v>
                      </c:pt>
                      <c:pt idx="658">
                        <c:v>131600</c:v>
                      </c:pt>
                      <c:pt idx="659">
                        <c:v>131800</c:v>
                      </c:pt>
                      <c:pt idx="660">
                        <c:v>132000</c:v>
                      </c:pt>
                      <c:pt idx="661">
                        <c:v>132200</c:v>
                      </c:pt>
                      <c:pt idx="662">
                        <c:v>132400</c:v>
                      </c:pt>
                      <c:pt idx="663">
                        <c:v>132600</c:v>
                      </c:pt>
                      <c:pt idx="664">
                        <c:v>132800</c:v>
                      </c:pt>
                      <c:pt idx="665">
                        <c:v>133000</c:v>
                      </c:pt>
                      <c:pt idx="666">
                        <c:v>133200</c:v>
                      </c:pt>
                      <c:pt idx="667">
                        <c:v>133400</c:v>
                      </c:pt>
                      <c:pt idx="668">
                        <c:v>133600</c:v>
                      </c:pt>
                      <c:pt idx="669">
                        <c:v>133800</c:v>
                      </c:pt>
                      <c:pt idx="670">
                        <c:v>134000</c:v>
                      </c:pt>
                      <c:pt idx="671">
                        <c:v>134200</c:v>
                      </c:pt>
                      <c:pt idx="672">
                        <c:v>134400</c:v>
                      </c:pt>
                      <c:pt idx="673">
                        <c:v>134600</c:v>
                      </c:pt>
                      <c:pt idx="674">
                        <c:v>134800</c:v>
                      </c:pt>
                      <c:pt idx="675">
                        <c:v>135000</c:v>
                      </c:pt>
                      <c:pt idx="676">
                        <c:v>135200</c:v>
                      </c:pt>
                      <c:pt idx="677">
                        <c:v>135400</c:v>
                      </c:pt>
                      <c:pt idx="678">
                        <c:v>135600</c:v>
                      </c:pt>
                      <c:pt idx="679">
                        <c:v>135800</c:v>
                      </c:pt>
                      <c:pt idx="680">
                        <c:v>136000</c:v>
                      </c:pt>
                      <c:pt idx="681">
                        <c:v>136200</c:v>
                      </c:pt>
                      <c:pt idx="682">
                        <c:v>136400</c:v>
                      </c:pt>
                      <c:pt idx="683">
                        <c:v>136600</c:v>
                      </c:pt>
                      <c:pt idx="684">
                        <c:v>136800</c:v>
                      </c:pt>
                      <c:pt idx="685">
                        <c:v>137000</c:v>
                      </c:pt>
                      <c:pt idx="686">
                        <c:v>137200</c:v>
                      </c:pt>
                      <c:pt idx="687">
                        <c:v>137400</c:v>
                      </c:pt>
                      <c:pt idx="688">
                        <c:v>137600</c:v>
                      </c:pt>
                      <c:pt idx="689">
                        <c:v>137800</c:v>
                      </c:pt>
                      <c:pt idx="690">
                        <c:v>138000</c:v>
                      </c:pt>
                      <c:pt idx="691">
                        <c:v>138200</c:v>
                      </c:pt>
                      <c:pt idx="692">
                        <c:v>138400</c:v>
                      </c:pt>
                      <c:pt idx="693">
                        <c:v>138600</c:v>
                      </c:pt>
                      <c:pt idx="694">
                        <c:v>138800</c:v>
                      </c:pt>
                      <c:pt idx="695">
                        <c:v>139000</c:v>
                      </c:pt>
                      <c:pt idx="696">
                        <c:v>139200</c:v>
                      </c:pt>
                      <c:pt idx="697">
                        <c:v>139400</c:v>
                      </c:pt>
                      <c:pt idx="698">
                        <c:v>139600</c:v>
                      </c:pt>
                      <c:pt idx="699">
                        <c:v>139800</c:v>
                      </c:pt>
                      <c:pt idx="700">
                        <c:v>140000</c:v>
                      </c:pt>
                      <c:pt idx="701">
                        <c:v>140200</c:v>
                      </c:pt>
                      <c:pt idx="702">
                        <c:v>140400</c:v>
                      </c:pt>
                      <c:pt idx="703">
                        <c:v>140600</c:v>
                      </c:pt>
                      <c:pt idx="704">
                        <c:v>140800</c:v>
                      </c:pt>
                      <c:pt idx="705">
                        <c:v>141000</c:v>
                      </c:pt>
                      <c:pt idx="706">
                        <c:v>141200</c:v>
                      </c:pt>
                      <c:pt idx="707">
                        <c:v>141400</c:v>
                      </c:pt>
                      <c:pt idx="708">
                        <c:v>141600</c:v>
                      </c:pt>
                      <c:pt idx="709">
                        <c:v>141800</c:v>
                      </c:pt>
                      <c:pt idx="710">
                        <c:v>142000</c:v>
                      </c:pt>
                      <c:pt idx="711">
                        <c:v>142200</c:v>
                      </c:pt>
                      <c:pt idx="712">
                        <c:v>142400</c:v>
                      </c:pt>
                      <c:pt idx="713">
                        <c:v>142600</c:v>
                      </c:pt>
                      <c:pt idx="714">
                        <c:v>142800</c:v>
                      </c:pt>
                      <c:pt idx="715">
                        <c:v>143000</c:v>
                      </c:pt>
                      <c:pt idx="716">
                        <c:v>143200</c:v>
                      </c:pt>
                      <c:pt idx="717">
                        <c:v>143400</c:v>
                      </c:pt>
                      <c:pt idx="718">
                        <c:v>143600</c:v>
                      </c:pt>
                      <c:pt idx="719">
                        <c:v>143800</c:v>
                      </c:pt>
                      <c:pt idx="720">
                        <c:v>144000</c:v>
                      </c:pt>
                      <c:pt idx="721">
                        <c:v>144200</c:v>
                      </c:pt>
                      <c:pt idx="722">
                        <c:v>144400</c:v>
                      </c:pt>
                      <c:pt idx="723">
                        <c:v>144600</c:v>
                      </c:pt>
                      <c:pt idx="724">
                        <c:v>144800</c:v>
                      </c:pt>
                      <c:pt idx="725">
                        <c:v>145000</c:v>
                      </c:pt>
                      <c:pt idx="726">
                        <c:v>145200</c:v>
                      </c:pt>
                      <c:pt idx="727">
                        <c:v>145400</c:v>
                      </c:pt>
                      <c:pt idx="728">
                        <c:v>145600</c:v>
                      </c:pt>
                      <c:pt idx="729">
                        <c:v>145800</c:v>
                      </c:pt>
                      <c:pt idx="730">
                        <c:v>146000</c:v>
                      </c:pt>
                      <c:pt idx="731">
                        <c:v>146200</c:v>
                      </c:pt>
                      <c:pt idx="732">
                        <c:v>146400</c:v>
                      </c:pt>
                      <c:pt idx="733">
                        <c:v>146600</c:v>
                      </c:pt>
                      <c:pt idx="734">
                        <c:v>146800</c:v>
                      </c:pt>
                      <c:pt idx="735">
                        <c:v>147000</c:v>
                      </c:pt>
                      <c:pt idx="736">
                        <c:v>147200</c:v>
                      </c:pt>
                      <c:pt idx="737">
                        <c:v>147400</c:v>
                      </c:pt>
                      <c:pt idx="738">
                        <c:v>147600</c:v>
                      </c:pt>
                      <c:pt idx="739">
                        <c:v>147800</c:v>
                      </c:pt>
                      <c:pt idx="740">
                        <c:v>148000</c:v>
                      </c:pt>
                      <c:pt idx="741">
                        <c:v>148200</c:v>
                      </c:pt>
                      <c:pt idx="742">
                        <c:v>148400</c:v>
                      </c:pt>
                      <c:pt idx="743">
                        <c:v>148600</c:v>
                      </c:pt>
                      <c:pt idx="744">
                        <c:v>148800</c:v>
                      </c:pt>
                      <c:pt idx="745">
                        <c:v>149000</c:v>
                      </c:pt>
                      <c:pt idx="746">
                        <c:v>149200</c:v>
                      </c:pt>
                      <c:pt idx="747">
                        <c:v>149400</c:v>
                      </c:pt>
                      <c:pt idx="748">
                        <c:v>149600</c:v>
                      </c:pt>
                      <c:pt idx="749">
                        <c:v>149800</c:v>
                      </c:pt>
                      <c:pt idx="750">
                        <c:v>150000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'[Veroaste tulotasoittain 2020 - VM  vero-osasto 21.10.2019_jukan muokkaus.xlsx]Data'!$G$4:$G$754</c15:sqref>
                        </c15:formulaRef>
                      </c:ext>
                    </c:extLst>
                    <c:numCache>
                      <c:formatCode>General</c:formatCode>
                      <c:ptCount val="75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0.39</c:v>
                      </c:pt>
                      <c:pt idx="19">
                        <c:v>1.61</c:v>
                      </c:pt>
                      <c:pt idx="20">
                        <c:v>2.7</c:v>
                      </c:pt>
                      <c:pt idx="21">
                        <c:v>3.69</c:v>
                      </c:pt>
                      <c:pt idx="22">
                        <c:v>4.59</c:v>
                      </c:pt>
                      <c:pt idx="23">
                        <c:v>5.41</c:v>
                      </c:pt>
                      <c:pt idx="24">
                        <c:v>6.16</c:v>
                      </c:pt>
                      <c:pt idx="25">
                        <c:v>6.8500000000000005</c:v>
                      </c:pt>
                      <c:pt idx="26">
                        <c:v>7.49</c:v>
                      </c:pt>
                      <c:pt idx="27">
                        <c:v>8.08</c:v>
                      </c:pt>
                      <c:pt idx="28">
                        <c:v>8.6300000000000008</c:v>
                      </c:pt>
                      <c:pt idx="29">
                        <c:v>9.14</c:v>
                      </c:pt>
                      <c:pt idx="30">
                        <c:v>9.620000000000001</c:v>
                      </c:pt>
                      <c:pt idx="31">
                        <c:v>10.06</c:v>
                      </c:pt>
                      <c:pt idx="32">
                        <c:v>10.48</c:v>
                      </c:pt>
                      <c:pt idx="33">
                        <c:v>10.88</c:v>
                      </c:pt>
                      <c:pt idx="34">
                        <c:v>11.25</c:v>
                      </c:pt>
                      <c:pt idx="35">
                        <c:v>11.6</c:v>
                      </c:pt>
                      <c:pt idx="36">
                        <c:v>11.92</c:v>
                      </c:pt>
                      <c:pt idx="37">
                        <c:v>12.24</c:v>
                      </c:pt>
                      <c:pt idx="38">
                        <c:v>12.530000000000001</c:v>
                      </c:pt>
                      <c:pt idx="39">
                        <c:v>12.81</c:v>
                      </c:pt>
                      <c:pt idx="40">
                        <c:v>13.08</c:v>
                      </c:pt>
                      <c:pt idx="41">
                        <c:v>13.33</c:v>
                      </c:pt>
                      <c:pt idx="42">
                        <c:v>13.57</c:v>
                      </c:pt>
                      <c:pt idx="43">
                        <c:v>13.8</c:v>
                      </c:pt>
                      <c:pt idx="44">
                        <c:v>14.02</c:v>
                      </c:pt>
                      <c:pt idx="45">
                        <c:v>14.23</c:v>
                      </c:pt>
                      <c:pt idx="46">
                        <c:v>14.43</c:v>
                      </c:pt>
                      <c:pt idx="47">
                        <c:v>14.620000000000001</c:v>
                      </c:pt>
                      <c:pt idx="48">
                        <c:v>14.81</c:v>
                      </c:pt>
                      <c:pt idx="49">
                        <c:v>14.98</c:v>
                      </c:pt>
                      <c:pt idx="50">
                        <c:v>15.15</c:v>
                      </c:pt>
                      <c:pt idx="51">
                        <c:v>15.32</c:v>
                      </c:pt>
                      <c:pt idx="52">
                        <c:v>15.47</c:v>
                      </c:pt>
                      <c:pt idx="53">
                        <c:v>15.620000000000001</c:v>
                      </c:pt>
                      <c:pt idx="54">
                        <c:v>15.77</c:v>
                      </c:pt>
                      <c:pt idx="55">
                        <c:v>15.91</c:v>
                      </c:pt>
                      <c:pt idx="56">
                        <c:v>16.04</c:v>
                      </c:pt>
                      <c:pt idx="57">
                        <c:v>16.170000000000002</c:v>
                      </c:pt>
                      <c:pt idx="58">
                        <c:v>16.3</c:v>
                      </c:pt>
                      <c:pt idx="59">
                        <c:v>16.420000000000002</c:v>
                      </c:pt>
                      <c:pt idx="60">
                        <c:v>16.54</c:v>
                      </c:pt>
                      <c:pt idx="61">
                        <c:v>16.649999999999999</c:v>
                      </c:pt>
                      <c:pt idx="62">
                        <c:v>16.760000000000002</c:v>
                      </c:pt>
                      <c:pt idx="63">
                        <c:v>16.87</c:v>
                      </c:pt>
                      <c:pt idx="64">
                        <c:v>16.97</c:v>
                      </c:pt>
                      <c:pt idx="65">
                        <c:v>17.07</c:v>
                      </c:pt>
                      <c:pt idx="66">
                        <c:v>17.170000000000002</c:v>
                      </c:pt>
                      <c:pt idx="67">
                        <c:v>17.260000000000002</c:v>
                      </c:pt>
                      <c:pt idx="68">
                        <c:v>17.350000000000001</c:v>
                      </c:pt>
                      <c:pt idx="69">
                        <c:v>17.440000000000001</c:v>
                      </c:pt>
                      <c:pt idx="70">
                        <c:v>17.53</c:v>
                      </c:pt>
                      <c:pt idx="71">
                        <c:v>17.61</c:v>
                      </c:pt>
                      <c:pt idx="72">
                        <c:v>17.690000000000001</c:v>
                      </c:pt>
                      <c:pt idx="73">
                        <c:v>17.77</c:v>
                      </c:pt>
                      <c:pt idx="74">
                        <c:v>17.850000000000001</c:v>
                      </c:pt>
                      <c:pt idx="75">
                        <c:v>17.920000000000002</c:v>
                      </c:pt>
                      <c:pt idx="76">
                        <c:v>18</c:v>
                      </c:pt>
                      <c:pt idx="77">
                        <c:v>18.07</c:v>
                      </c:pt>
                      <c:pt idx="78">
                        <c:v>18.14</c:v>
                      </c:pt>
                      <c:pt idx="79">
                        <c:v>18.2</c:v>
                      </c:pt>
                      <c:pt idx="80">
                        <c:v>18.27</c:v>
                      </c:pt>
                      <c:pt idx="81">
                        <c:v>18.330000000000002</c:v>
                      </c:pt>
                      <c:pt idx="82">
                        <c:v>18.39</c:v>
                      </c:pt>
                      <c:pt idx="83">
                        <c:v>18.46</c:v>
                      </c:pt>
                      <c:pt idx="84">
                        <c:v>18.52</c:v>
                      </c:pt>
                      <c:pt idx="85">
                        <c:v>18.57</c:v>
                      </c:pt>
                      <c:pt idx="86">
                        <c:v>18.63</c:v>
                      </c:pt>
                      <c:pt idx="87">
                        <c:v>18.690000000000001</c:v>
                      </c:pt>
                      <c:pt idx="88">
                        <c:v>18.740000000000002</c:v>
                      </c:pt>
                      <c:pt idx="89">
                        <c:v>18.79</c:v>
                      </c:pt>
                      <c:pt idx="90">
                        <c:v>18.84</c:v>
                      </c:pt>
                      <c:pt idx="91">
                        <c:v>18.900000000000002</c:v>
                      </c:pt>
                      <c:pt idx="92">
                        <c:v>18.95</c:v>
                      </c:pt>
                      <c:pt idx="93">
                        <c:v>18.990000000000002</c:v>
                      </c:pt>
                      <c:pt idx="94">
                        <c:v>19.04</c:v>
                      </c:pt>
                      <c:pt idx="95">
                        <c:v>19.09</c:v>
                      </c:pt>
                      <c:pt idx="96">
                        <c:v>19.13</c:v>
                      </c:pt>
                      <c:pt idx="97">
                        <c:v>19.18</c:v>
                      </c:pt>
                      <c:pt idx="98">
                        <c:v>19.22</c:v>
                      </c:pt>
                      <c:pt idx="99">
                        <c:v>19.260000000000002</c:v>
                      </c:pt>
                      <c:pt idx="100">
                        <c:v>19.309999999999999</c:v>
                      </c:pt>
                      <c:pt idx="101">
                        <c:v>19.350000000000001</c:v>
                      </c:pt>
                      <c:pt idx="102">
                        <c:v>19.39</c:v>
                      </c:pt>
                      <c:pt idx="103">
                        <c:v>19.43</c:v>
                      </c:pt>
                      <c:pt idx="104">
                        <c:v>19.47</c:v>
                      </c:pt>
                      <c:pt idx="105">
                        <c:v>19.5</c:v>
                      </c:pt>
                      <c:pt idx="106">
                        <c:v>19.54</c:v>
                      </c:pt>
                      <c:pt idx="107">
                        <c:v>19.580000000000002</c:v>
                      </c:pt>
                      <c:pt idx="108">
                        <c:v>19.61</c:v>
                      </c:pt>
                      <c:pt idx="109">
                        <c:v>19.650000000000002</c:v>
                      </c:pt>
                      <c:pt idx="110">
                        <c:v>19.68</c:v>
                      </c:pt>
                      <c:pt idx="111">
                        <c:v>19.72</c:v>
                      </c:pt>
                      <c:pt idx="112">
                        <c:v>19.75</c:v>
                      </c:pt>
                      <c:pt idx="113">
                        <c:v>19.78</c:v>
                      </c:pt>
                      <c:pt idx="114">
                        <c:v>19.82</c:v>
                      </c:pt>
                      <c:pt idx="115">
                        <c:v>19.850000000000001</c:v>
                      </c:pt>
                      <c:pt idx="116">
                        <c:v>19.88</c:v>
                      </c:pt>
                      <c:pt idx="117">
                        <c:v>19.88</c:v>
                      </c:pt>
                      <c:pt idx="118">
                        <c:v>19.88</c:v>
                      </c:pt>
                      <c:pt idx="119">
                        <c:v>19.88</c:v>
                      </c:pt>
                      <c:pt idx="120">
                        <c:v>19.88</c:v>
                      </c:pt>
                      <c:pt idx="121">
                        <c:v>19.88</c:v>
                      </c:pt>
                      <c:pt idx="122">
                        <c:v>19.88</c:v>
                      </c:pt>
                      <c:pt idx="123">
                        <c:v>19.88</c:v>
                      </c:pt>
                      <c:pt idx="124">
                        <c:v>19.88</c:v>
                      </c:pt>
                      <c:pt idx="125">
                        <c:v>19.88</c:v>
                      </c:pt>
                      <c:pt idx="126">
                        <c:v>19.88</c:v>
                      </c:pt>
                      <c:pt idx="127">
                        <c:v>19.88</c:v>
                      </c:pt>
                      <c:pt idx="128">
                        <c:v>19.88</c:v>
                      </c:pt>
                      <c:pt idx="129">
                        <c:v>19.88</c:v>
                      </c:pt>
                      <c:pt idx="130">
                        <c:v>19.88</c:v>
                      </c:pt>
                      <c:pt idx="131">
                        <c:v>19.88</c:v>
                      </c:pt>
                      <c:pt idx="132">
                        <c:v>19.88</c:v>
                      </c:pt>
                      <c:pt idx="133">
                        <c:v>19.88</c:v>
                      </c:pt>
                      <c:pt idx="134">
                        <c:v>19.88</c:v>
                      </c:pt>
                      <c:pt idx="135">
                        <c:v>19.88</c:v>
                      </c:pt>
                      <c:pt idx="136">
                        <c:v>19.88</c:v>
                      </c:pt>
                      <c:pt idx="137">
                        <c:v>19.88</c:v>
                      </c:pt>
                      <c:pt idx="138">
                        <c:v>19.88</c:v>
                      </c:pt>
                      <c:pt idx="139">
                        <c:v>19.88</c:v>
                      </c:pt>
                      <c:pt idx="140">
                        <c:v>19.88</c:v>
                      </c:pt>
                      <c:pt idx="141">
                        <c:v>19.88</c:v>
                      </c:pt>
                      <c:pt idx="142">
                        <c:v>19.88</c:v>
                      </c:pt>
                      <c:pt idx="143">
                        <c:v>19.88</c:v>
                      </c:pt>
                      <c:pt idx="144">
                        <c:v>19.88</c:v>
                      </c:pt>
                      <c:pt idx="145">
                        <c:v>19.88</c:v>
                      </c:pt>
                      <c:pt idx="146">
                        <c:v>19.88</c:v>
                      </c:pt>
                      <c:pt idx="147">
                        <c:v>19.88</c:v>
                      </c:pt>
                      <c:pt idx="148">
                        <c:v>19.88</c:v>
                      </c:pt>
                      <c:pt idx="149">
                        <c:v>19.88</c:v>
                      </c:pt>
                      <c:pt idx="150">
                        <c:v>19.88</c:v>
                      </c:pt>
                      <c:pt idx="151">
                        <c:v>19.88</c:v>
                      </c:pt>
                      <c:pt idx="152">
                        <c:v>19.88</c:v>
                      </c:pt>
                      <c:pt idx="153">
                        <c:v>19.88</c:v>
                      </c:pt>
                      <c:pt idx="154">
                        <c:v>19.88</c:v>
                      </c:pt>
                      <c:pt idx="155">
                        <c:v>19.88</c:v>
                      </c:pt>
                      <c:pt idx="156">
                        <c:v>19.88</c:v>
                      </c:pt>
                      <c:pt idx="157">
                        <c:v>19.88</c:v>
                      </c:pt>
                      <c:pt idx="158">
                        <c:v>19.88</c:v>
                      </c:pt>
                      <c:pt idx="159">
                        <c:v>19.88</c:v>
                      </c:pt>
                      <c:pt idx="160">
                        <c:v>19.88</c:v>
                      </c:pt>
                      <c:pt idx="161">
                        <c:v>19.88</c:v>
                      </c:pt>
                      <c:pt idx="162">
                        <c:v>19.88</c:v>
                      </c:pt>
                      <c:pt idx="163">
                        <c:v>19.88</c:v>
                      </c:pt>
                      <c:pt idx="164">
                        <c:v>19.88</c:v>
                      </c:pt>
                      <c:pt idx="165">
                        <c:v>19.88</c:v>
                      </c:pt>
                      <c:pt idx="166">
                        <c:v>19.88</c:v>
                      </c:pt>
                      <c:pt idx="167">
                        <c:v>19.88</c:v>
                      </c:pt>
                      <c:pt idx="168">
                        <c:v>19.88</c:v>
                      </c:pt>
                      <c:pt idx="169">
                        <c:v>19.88</c:v>
                      </c:pt>
                      <c:pt idx="170">
                        <c:v>19.88</c:v>
                      </c:pt>
                      <c:pt idx="171">
                        <c:v>19.88</c:v>
                      </c:pt>
                      <c:pt idx="172">
                        <c:v>19.88</c:v>
                      </c:pt>
                      <c:pt idx="173">
                        <c:v>19.88</c:v>
                      </c:pt>
                      <c:pt idx="174">
                        <c:v>19.88</c:v>
                      </c:pt>
                      <c:pt idx="175">
                        <c:v>19.88</c:v>
                      </c:pt>
                      <c:pt idx="176">
                        <c:v>19.88</c:v>
                      </c:pt>
                      <c:pt idx="177">
                        <c:v>19.88</c:v>
                      </c:pt>
                      <c:pt idx="178">
                        <c:v>19.88</c:v>
                      </c:pt>
                      <c:pt idx="179">
                        <c:v>19.88</c:v>
                      </c:pt>
                      <c:pt idx="180">
                        <c:v>19.88</c:v>
                      </c:pt>
                      <c:pt idx="181">
                        <c:v>19.88</c:v>
                      </c:pt>
                      <c:pt idx="182">
                        <c:v>19.88</c:v>
                      </c:pt>
                      <c:pt idx="183">
                        <c:v>19.88</c:v>
                      </c:pt>
                      <c:pt idx="184">
                        <c:v>19.88</c:v>
                      </c:pt>
                      <c:pt idx="185">
                        <c:v>19.88</c:v>
                      </c:pt>
                      <c:pt idx="186">
                        <c:v>19.88</c:v>
                      </c:pt>
                      <c:pt idx="187">
                        <c:v>19.88</c:v>
                      </c:pt>
                      <c:pt idx="188">
                        <c:v>19.88</c:v>
                      </c:pt>
                      <c:pt idx="189">
                        <c:v>19.88</c:v>
                      </c:pt>
                      <c:pt idx="190">
                        <c:v>19.88</c:v>
                      </c:pt>
                      <c:pt idx="191">
                        <c:v>19.88</c:v>
                      </c:pt>
                      <c:pt idx="192">
                        <c:v>19.88</c:v>
                      </c:pt>
                      <c:pt idx="193">
                        <c:v>19.88</c:v>
                      </c:pt>
                      <c:pt idx="194">
                        <c:v>19.88</c:v>
                      </c:pt>
                      <c:pt idx="195">
                        <c:v>19.88</c:v>
                      </c:pt>
                      <c:pt idx="196">
                        <c:v>19.88</c:v>
                      </c:pt>
                      <c:pt idx="197">
                        <c:v>19.88</c:v>
                      </c:pt>
                      <c:pt idx="198">
                        <c:v>19.88</c:v>
                      </c:pt>
                      <c:pt idx="199">
                        <c:v>19.88</c:v>
                      </c:pt>
                      <c:pt idx="200">
                        <c:v>19.88</c:v>
                      </c:pt>
                      <c:pt idx="201">
                        <c:v>19.88</c:v>
                      </c:pt>
                      <c:pt idx="202">
                        <c:v>19.88</c:v>
                      </c:pt>
                      <c:pt idx="203">
                        <c:v>19.88</c:v>
                      </c:pt>
                      <c:pt idx="204">
                        <c:v>19.88</c:v>
                      </c:pt>
                      <c:pt idx="205">
                        <c:v>19.88</c:v>
                      </c:pt>
                      <c:pt idx="206">
                        <c:v>19.88</c:v>
                      </c:pt>
                      <c:pt idx="207">
                        <c:v>19.88</c:v>
                      </c:pt>
                      <c:pt idx="208">
                        <c:v>19.88</c:v>
                      </c:pt>
                      <c:pt idx="209">
                        <c:v>19.88</c:v>
                      </c:pt>
                      <c:pt idx="210">
                        <c:v>19.88</c:v>
                      </c:pt>
                      <c:pt idx="211">
                        <c:v>19.88</c:v>
                      </c:pt>
                      <c:pt idx="212">
                        <c:v>19.88</c:v>
                      </c:pt>
                      <c:pt idx="213">
                        <c:v>19.88</c:v>
                      </c:pt>
                      <c:pt idx="214">
                        <c:v>19.88</c:v>
                      </c:pt>
                      <c:pt idx="215">
                        <c:v>19.88</c:v>
                      </c:pt>
                      <c:pt idx="216">
                        <c:v>19.88</c:v>
                      </c:pt>
                      <c:pt idx="217">
                        <c:v>19.88</c:v>
                      </c:pt>
                      <c:pt idx="218">
                        <c:v>19.88</c:v>
                      </c:pt>
                      <c:pt idx="219">
                        <c:v>19.88</c:v>
                      </c:pt>
                      <c:pt idx="220">
                        <c:v>19.88</c:v>
                      </c:pt>
                      <c:pt idx="221">
                        <c:v>19.88</c:v>
                      </c:pt>
                      <c:pt idx="222">
                        <c:v>19.88</c:v>
                      </c:pt>
                      <c:pt idx="223">
                        <c:v>19.88</c:v>
                      </c:pt>
                      <c:pt idx="224">
                        <c:v>19.88</c:v>
                      </c:pt>
                      <c:pt idx="225">
                        <c:v>19.88</c:v>
                      </c:pt>
                      <c:pt idx="226">
                        <c:v>19.88</c:v>
                      </c:pt>
                      <c:pt idx="227">
                        <c:v>19.88</c:v>
                      </c:pt>
                      <c:pt idx="228">
                        <c:v>19.88</c:v>
                      </c:pt>
                      <c:pt idx="229">
                        <c:v>19.88</c:v>
                      </c:pt>
                      <c:pt idx="230">
                        <c:v>19.88</c:v>
                      </c:pt>
                      <c:pt idx="231">
                        <c:v>19.88</c:v>
                      </c:pt>
                      <c:pt idx="232">
                        <c:v>19.88</c:v>
                      </c:pt>
                      <c:pt idx="233">
                        <c:v>19.88</c:v>
                      </c:pt>
                      <c:pt idx="234">
                        <c:v>19.88</c:v>
                      </c:pt>
                      <c:pt idx="235">
                        <c:v>19.88</c:v>
                      </c:pt>
                      <c:pt idx="236">
                        <c:v>19.88</c:v>
                      </c:pt>
                      <c:pt idx="237">
                        <c:v>19.88</c:v>
                      </c:pt>
                      <c:pt idx="238">
                        <c:v>19.88</c:v>
                      </c:pt>
                      <c:pt idx="239">
                        <c:v>19.88</c:v>
                      </c:pt>
                      <c:pt idx="240">
                        <c:v>19.88</c:v>
                      </c:pt>
                      <c:pt idx="241">
                        <c:v>19.88</c:v>
                      </c:pt>
                      <c:pt idx="242">
                        <c:v>19.88</c:v>
                      </c:pt>
                      <c:pt idx="243">
                        <c:v>19.88</c:v>
                      </c:pt>
                      <c:pt idx="244">
                        <c:v>19.88</c:v>
                      </c:pt>
                      <c:pt idx="245">
                        <c:v>19.88</c:v>
                      </c:pt>
                      <c:pt idx="246">
                        <c:v>19.88</c:v>
                      </c:pt>
                      <c:pt idx="247">
                        <c:v>19.88</c:v>
                      </c:pt>
                      <c:pt idx="248">
                        <c:v>19.88</c:v>
                      </c:pt>
                      <c:pt idx="249">
                        <c:v>19.88</c:v>
                      </c:pt>
                      <c:pt idx="250">
                        <c:v>19.88</c:v>
                      </c:pt>
                      <c:pt idx="251">
                        <c:v>19.88</c:v>
                      </c:pt>
                      <c:pt idx="252">
                        <c:v>19.88</c:v>
                      </c:pt>
                      <c:pt idx="253">
                        <c:v>19.88</c:v>
                      </c:pt>
                      <c:pt idx="254">
                        <c:v>19.88</c:v>
                      </c:pt>
                      <c:pt idx="255">
                        <c:v>19.88</c:v>
                      </c:pt>
                      <c:pt idx="256">
                        <c:v>19.88</c:v>
                      </c:pt>
                      <c:pt idx="257">
                        <c:v>19.88</c:v>
                      </c:pt>
                      <c:pt idx="258">
                        <c:v>19.88</c:v>
                      </c:pt>
                      <c:pt idx="259">
                        <c:v>19.88</c:v>
                      </c:pt>
                      <c:pt idx="260">
                        <c:v>19.88</c:v>
                      </c:pt>
                      <c:pt idx="261">
                        <c:v>19.88</c:v>
                      </c:pt>
                      <c:pt idx="262">
                        <c:v>19.88</c:v>
                      </c:pt>
                      <c:pt idx="263">
                        <c:v>19.88</c:v>
                      </c:pt>
                      <c:pt idx="264">
                        <c:v>19.88</c:v>
                      </c:pt>
                      <c:pt idx="265">
                        <c:v>19.88</c:v>
                      </c:pt>
                      <c:pt idx="266">
                        <c:v>19.88</c:v>
                      </c:pt>
                      <c:pt idx="267">
                        <c:v>19.88</c:v>
                      </c:pt>
                      <c:pt idx="268">
                        <c:v>19.88</c:v>
                      </c:pt>
                      <c:pt idx="269">
                        <c:v>19.88</c:v>
                      </c:pt>
                      <c:pt idx="270">
                        <c:v>19.88</c:v>
                      </c:pt>
                      <c:pt idx="271">
                        <c:v>19.88</c:v>
                      </c:pt>
                      <c:pt idx="272">
                        <c:v>19.88</c:v>
                      </c:pt>
                      <c:pt idx="273">
                        <c:v>19.88</c:v>
                      </c:pt>
                      <c:pt idx="274">
                        <c:v>19.88</c:v>
                      </c:pt>
                      <c:pt idx="275">
                        <c:v>19.88</c:v>
                      </c:pt>
                      <c:pt idx="276">
                        <c:v>19.88</c:v>
                      </c:pt>
                      <c:pt idx="277">
                        <c:v>19.88</c:v>
                      </c:pt>
                      <c:pt idx="278">
                        <c:v>19.88</c:v>
                      </c:pt>
                      <c:pt idx="279">
                        <c:v>19.88</c:v>
                      </c:pt>
                      <c:pt idx="280">
                        <c:v>19.88</c:v>
                      </c:pt>
                      <c:pt idx="281">
                        <c:v>19.88</c:v>
                      </c:pt>
                      <c:pt idx="282">
                        <c:v>19.88</c:v>
                      </c:pt>
                      <c:pt idx="283">
                        <c:v>19.88</c:v>
                      </c:pt>
                      <c:pt idx="284">
                        <c:v>19.88</c:v>
                      </c:pt>
                      <c:pt idx="285">
                        <c:v>19.88</c:v>
                      </c:pt>
                      <c:pt idx="286">
                        <c:v>19.88</c:v>
                      </c:pt>
                      <c:pt idx="287">
                        <c:v>19.88</c:v>
                      </c:pt>
                      <c:pt idx="288">
                        <c:v>19.88</c:v>
                      </c:pt>
                      <c:pt idx="289">
                        <c:v>19.88</c:v>
                      </c:pt>
                      <c:pt idx="290">
                        <c:v>19.88</c:v>
                      </c:pt>
                      <c:pt idx="291">
                        <c:v>19.88</c:v>
                      </c:pt>
                      <c:pt idx="292">
                        <c:v>19.88</c:v>
                      </c:pt>
                      <c:pt idx="293">
                        <c:v>19.88</c:v>
                      </c:pt>
                      <c:pt idx="294">
                        <c:v>19.88</c:v>
                      </c:pt>
                      <c:pt idx="295">
                        <c:v>19.88</c:v>
                      </c:pt>
                      <c:pt idx="296">
                        <c:v>19.88</c:v>
                      </c:pt>
                      <c:pt idx="297">
                        <c:v>19.88</c:v>
                      </c:pt>
                      <c:pt idx="298">
                        <c:v>19.88</c:v>
                      </c:pt>
                      <c:pt idx="299">
                        <c:v>19.88</c:v>
                      </c:pt>
                      <c:pt idx="300">
                        <c:v>19.88</c:v>
                      </c:pt>
                      <c:pt idx="301">
                        <c:v>19.88</c:v>
                      </c:pt>
                      <c:pt idx="302">
                        <c:v>19.88</c:v>
                      </c:pt>
                      <c:pt idx="303">
                        <c:v>19.88</c:v>
                      </c:pt>
                      <c:pt idx="304">
                        <c:v>19.88</c:v>
                      </c:pt>
                      <c:pt idx="305">
                        <c:v>19.88</c:v>
                      </c:pt>
                      <c:pt idx="306">
                        <c:v>19.88</c:v>
                      </c:pt>
                      <c:pt idx="307">
                        <c:v>19.88</c:v>
                      </c:pt>
                      <c:pt idx="308">
                        <c:v>19.88</c:v>
                      </c:pt>
                      <c:pt idx="309">
                        <c:v>19.88</c:v>
                      </c:pt>
                      <c:pt idx="310">
                        <c:v>19.88</c:v>
                      </c:pt>
                      <c:pt idx="311">
                        <c:v>19.88</c:v>
                      </c:pt>
                      <c:pt idx="312">
                        <c:v>19.88</c:v>
                      </c:pt>
                      <c:pt idx="313">
                        <c:v>19.88</c:v>
                      </c:pt>
                      <c:pt idx="314">
                        <c:v>19.88</c:v>
                      </c:pt>
                      <c:pt idx="315">
                        <c:v>19.88</c:v>
                      </c:pt>
                      <c:pt idx="316">
                        <c:v>19.88</c:v>
                      </c:pt>
                      <c:pt idx="317">
                        <c:v>19.88</c:v>
                      </c:pt>
                      <c:pt idx="318">
                        <c:v>19.88</c:v>
                      </c:pt>
                      <c:pt idx="319">
                        <c:v>19.88</c:v>
                      </c:pt>
                      <c:pt idx="320">
                        <c:v>19.88</c:v>
                      </c:pt>
                      <c:pt idx="321">
                        <c:v>19.88</c:v>
                      </c:pt>
                      <c:pt idx="322">
                        <c:v>19.88</c:v>
                      </c:pt>
                      <c:pt idx="323">
                        <c:v>19.88</c:v>
                      </c:pt>
                      <c:pt idx="324">
                        <c:v>19.88</c:v>
                      </c:pt>
                      <c:pt idx="325">
                        <c:v>19.88</c:v>
                      </c:pt>
                      <c:pt idx="326">
                        <c:v>19.88</c:v>
                      </c:pt>
                      <c:pt idx="327">
                        <c:v>19.88</c:v>
                      </c:pt>
                      <c:pt idx="328">
                        <c:v>19.88</c:v>
                      </c:pt>
                      <c:pt idx="329">
                        <c:v>19.88</c:v>
                      </c:pt>
                      <c:pt idx="330">
                        <c:v>19.88</c:v>
                      </c:pt>
                      <c:pt idx="331">
                        <c:v>19.88</c:v>
                      </c:pt>
                      <c:pt idx="332">
                        <c:v>19.88</c:v>
                      </c:pt>
                      <c:pt idx="333">
                        <c:v>19.88</c:v>
                      </c:pt>
                      <c:pt idx="334">
                        <c:v>19.88</c:v>
                      </c:pt>
                      <c:pt idx="335">
                        <c:v>19.88</c:v>
                      </c:pt>
                      <c:pt idx="336">
                        <c:v>19.88</c:v>
                      </c:pt>
                      <c:pt idx="337">
                        <c:v>19.88</c:v>
                      </c:pt>
                      <c:pt idx="338">
                        <c:v>19.88</c:v>
                      </c:pt>
                      <c:pt idx="339">
                        <c:v>19.88</c:v>
                      </c:pt>
                      <c:pt idx="340">
                        <c:v>19.88</c:v>
                      </c:pt>
                      <c:pt idx="341">
                        <c:v>19.88</c:v>
                      </c:pt>
                      <c:pt idx="342">
                        <c:v>19.88</c:v>
                      </c:pt>
                      <c:pt idx="343">
                        <c:v>19.88</c:v>
                      </c:pt>
                      <c:pt idx="344">
                        <c:v>19.88</c:v>
                      </c:pt>
                      <c:pt idx="345">
                        <c:v>19.88</c:v>
                      </c:pt>
                      <c:pt idx="346">
                        <c:v>19.88</c:v>
                      </c:pt>
                      <c:pt idx="347">
                        <c:v>19.88</c:v>
                      </c:pt>
                      <c:pt idx="348">
                        <c:v>19.88</c:v>
                      </c:pt>
                      <c:pt idx="349">
                        <c:v>19.88</c:v>
                      </c:pt>
                      <c:pt idx="350">
                        <c:v>19.88</c:v>
                      </c:pt>
                      <c:pt idx="351">
                        <c:v>19.88</c:v>
                      </c:pt>
                      <c:pt idx="352">
                        <c:v>19.88</c:v>
                      </c:pt>
                      <c:pt idx="353">
                        <c:v>19.88</c:v>
                      </c:pt>
                      <c:pt idx="354">
                        <c:v>19.88</c:v>
                      </c:pt>
                      <c:pt idx="355">
                        <c:v>19.88</c:v>
                      </c:pt>
                      <c:pt idx="356">
                        <c:v>19.88</c:v>
                      </c:pt>
                      <c:pt idx="357">
                        <c:v>19.88</c:v>
                      </c:pt>
                      <c:pt idx="358">
                        <c:v>19.88</c:v>
                      </c:pt>
                      <c:pt idx="359">
                        <c:v>19.88</c:v>
                      </c:pt>
                      <c:pt idx="360">
                        <c:v>19.88</c:v>
                      </c:pt>
                      <c:pt idx="361">
                        <c:v>19.88</c:v>
                      </c:pt>
                      <c:pt idx="362">
                        <c:v>19.88</c:v>
                      </c:pt>
                      <c:pt idx="363">
                        <c:v>19.88</c:v>
                      </c:pt>
                      <c:pt idx="364">
                        <c:v>19.88</c:v>
                      </c:pt>
                      <c:pt idx="365">
                        <c:v>19.88</c:v>
                      </c:pt>
                      <c:pt idx="366">
                        <c:v>19.88</c:v>
                      </c:pt>
                      <c:pt idx="367">
                        <c:v>19.88</c:v>
                      </c:pt>
                      <c:pt idx="368">
                        <c:v>19.88</c:v>
                      </c:pt>
                      <c:pt idx="369">
                        <c:v>19.88</c:v>
                      </c:pt>
                      <c:pt idx="370">
                        <c:v>19.88</c:v>
                      </c:pt>
                      <c:pt idx="371">
                        <c:v>19.88</c:v>
                      </c:pt>
                      <c:pt idx="372">
                        <c:v>19.88</c:v>
                      </c:pt>
                      <c:pt idx="373">
                        <c:v>19.88</c:v>
                      </c:pt>
                      <c:pt idx="374">
                        <c:v>19.88</c:v>
                      </c:pt>
                      <c:pt idx="375">
                        <c:v>19.88</c:v>
                      </c:pt>
                      <c:pt idx="376">
                        <c:v>19.88</c:v>
                      </c:pt>
                      <c:pt idx="377">
                        <c:v>19.88</c:v>
                      </c:pt>
                      <c:pt idx="378">
                        <c:v>19.88</c:v>
                      </c:pt>
                      <c:pt idx="379">
                        <c:v>19.88</c:v>
                      </c:pt>
                      <c:pt idx="380">
                        <c:v>19.88</c:v>
                      </c:pt>
                      <c:pt idx="381">
                        <c:v>19.88</c:v>
                      </c:pt>
                      <c:pt idx="382">
                        <c:v>19.88</c:v>
                      </c:pt>
                      <c:pt idx="383">
                        <c:v>19.88</c:v>
                      </c:pt>
                      <c:pt idx="384">
                        <c:v>19.88</c:v>
                      </c:pt>
                      <c:pt idx="385">
                        <c:v>19.88</c:v>
                      </c:pt>
                      <c:pt idx="386">
                        <c:v>19.88</c:v>
                      </c:pt>
                      <c:pt idx="387">
                        <c:v>19.88</c:v>
                      </c:pt>
                      <c:pt idx="388">
                        <c:v>19.88</c:v>
                      </c:pt>
                      <c:pt idx="389">
                        <c:v>19.88</c:v>
                      </c:pt>
                      <c:pt idx="390">
                        <c:v>19.88</c:v>
                      </c:pt>
                      <c:pt idx="391">
                        <c:v>19.88</c:v>
                      </c:pt>
                      <c:pt idx="392">
                        <c:v>19.88</c:v>
                      </c:pt>
                      <c:pt idx="393">
                        <c:v>19.88</c:v>
                      </c:pt>
                      <c:pt idx="394">
                        <c:v>19.88</c:v>
                      </c:pt>
                      <c:pt idx="395">
                        <c:v>19.88</c:v>
                      </c:pt>
                      <c:pt idx="396">
                        <c:v>19.88</c:v>
                      </c:pt>
                      <c:pt idx="397">
                        <c:v>19.88</c:v>
                      </c:pt>
                      <c:pt idx="398">
                        <c:v>19.88</c:v>
                      </c:pt>
                      <c:pt idx="399">
                        <c:v>19.88</c:v>
                      </c:pt>
                      <c:pt idx="400">
                        <c:v>19.88</c:v>
                      </c:pt>
                      <c:pt idx="401">
                        <c:v>19.88</c:v>
                      </c:pt>
                      <c:pt idx="402">
                        <c:v>19.88</c:v>
                      </c:pt>
                      <c:pt idx="403">
                        <c:v>19.88</c:v>
                      </c:pt>
                      <c:pt idx="404">
                        <c:v>19.88</c:v>
                      </c:pt>
                      <c:pt idx="405">
                        <c:v>19.88</c:v>
                      </c:pt>
                      <c:pt idx="406">
                        <c:v>19.88</c:v>
                      </c:pt>
                      <c:pt idx="407">
                        <c:v>19.88</c:v>
                      </c:pt>
                      <c:pt idx="408">
                        <c:v>19.88</c:v>
                      </c:pt>
                      <c:pt idx="409">
                        <c:v>19.88</c:v>
                      </c:pt>
                      <c:pt idx="410">
                        <c:v>19.88</c:v>
                      </c:pt>
                      <c:pt idx="411">
                        <c:v>19.88</c:v>
                      </c:pt>
                      <c:pt idx="412">
                        <c:v>19.88</c:v>
                      </c:pt>
                      <c:pt idx="413">
                        <c:v>19.88</c:v>
                      </c:pt>
                      <c:pt idx="414">
                        <c:v>19.88</c:v>
                      </c:pt>
                      <c:pt idx="415">
                        <c:v>19.88</c:v>
                      </c:pt>
                      <c:pt idx="416">
                        <c:v>19.88</c:v>
                      </c:pt>
                      <c:pt idx="417">
                        <c:v>19.88</c:v>
                      </c:pt>
                      <c:pt idx="418">
                        <c:v>19.88</c:v>
                      </c:pt>
                      <c:pt idx="419">
                        <c:v>19.88</c:v>
                      </c:pt>
                      <c:pt idx="420">
                        <c:v>19.88</c:v>
                      </c:pt>
                      <c:pt idx="421">
                        <c:v>19.88</c:v>
                      </c:pt>
                      <c:pt idx="422">
                        <c:v>19.88</c:v>
                      </c:pt>
                      <c:pt idx="423">
                        <c:v>19.88</c:v>
                      </c:pt>
                      <c:pt idx="424">
                        <c:v>19.88</c:v>
                      </c:pt>
                      <c:pt idx="425">
                        <c:v>19.88</c:v>
                      </c:pt>
                      <c:pt idx="426">
                        <c:v>19.88</c:v>
                      </c:pt>
                      <c:pt idx="427">
                        <c:v>19.88</c:v>
                      </c:pt>
                      <c:pt idx="428">
                        <c:v>19.88</c:v>
                      </c:pt>
                      <c:pt idx="429">
                        <c:v>19.88</c:v>
                      </c:pt>
                      <c:pt idx="430">
                        <c:v>19.88</c:v>
                      </c:pt>
                      <c:pt idx="431">
                        <c:v>19.88</c:v>
                      </c:pt>
                      <c:pt idx="432">
                        <c:v>19.88</c:v>
                      </c:pt>
                      <c:pt idx="433">
                        <c:v>19.88</c:v>
                      </c:pt>
                      <c:pt idx="434">
                        <c:v>19.88</c:v>
                      </c:pt>
                      <c:pt idx="435">
                        <c:v>19.88</c:v>
                      </c:pt>
                      <c:pt idx="436">
                        <c:v>19.88</c:v>
                      </c:pt>
                      <c:pt idx="437">
                        <c:v>19.88</c:v>
                      </c:pt>
                      <c:pt idx="438">
                        <c:v>19.88</c:v>
                      </c:pt>
                      <c:pt idx="439">
                        <c:v>19.88</c:v>
                      </c:pt>
                      <c:pt idx="440">
                        <c:v>19.88</c:v>
                      </c:pt>
                      <c:pt idx="441">
                        <c:v>19.88</c:v>
                      </c:pt>
                      <c:pt idx="442">
                        <c:v>19.88</c:v>
                      </c:pt>
                      <c:pt idx="443">
                        <c:v>19.88</c:v>
                      </c:pt>
                      <c:pt idx="444">
                        <c:v>19.88</c:v>
                      </c:pt>
                      <c:pt idx="445">
                        <c:v>19.88</c:v>
                      </c:pt>
                      <c:pt idx="446">
                        <c:v>19.88</c:v>
                      </c:pt>
                      <c:pt idx="447">
                        <c:v>19.88</c:v>
                      </c:pt>
                      <c:pt idx="448">
                        <c:v>19.88</c:v>
                      </c:pt>
                      <c:pt idx="449">
                        <c:v>19.88</c:v>
                      </c:pt>
                      <c:pt idx="450">
                        <c:v>19.88</c:v>
                      </c:pt>
                      <c:pt idx="451">
                        <c:v>19.88</c:v>
                      </c:pt>
                      <c:pt idx="452">
                        <c:v>19.88</c:v>
                      </c:pt>
                      <c:pt idx="453">
                        <c:v>19.88</c:v>
                      </c:pt>
                      <c:pt idx="454">
                        <c:v>19.88</c:v>
                      </c:pt>
                      <c:pt idx="455">
                        <c:v>19.88</c:v>
                      </c:pt>
                      <c:pt idx="456">
                        <c:v>19.88</c:v>
                      </c:pt>
                      <c:pt idx="457">
                        <c:v>19.88</c:v>
                      </c:pt>
                      <c:pt idx="458">
                        <c:v>19.88</c:v>
                      </c:pt>
                      <c:pt idx="459">
                        <c:v>19.88</c:v>
                      </c:pt>
                      <c:pt idx="460">
                        <c:v>19.88</c:v>
                      </c:pt>
                      <c:pt idx="461">
                        <c:v>19.88</c:v>
                      </c:pt>
                      <c:pt idx="462">
                        <c:v>19.88</c:v>
                      </c:pt>
                      <c:pt idx="463">
                        <c:v>19.88</c:v>
                      </c:pt>
                      <c:pt idx="464">
                        <c:v>19.88</c:v>
                      </c:pt>
                      <c:pt idx="465">
                        <c:v>19.88</c:v>
                      </c:pt>
                      <c:pt idx="466">
                        <c:v>19.88</c:v>
                      </c:pt>
                      <c:pt idx="467">
                        <c:v>19.88</c:v>
                      </c:pt>
                      <c:pt idx="468">
                        <c:v>19.88</c:v>
                      </c:pt>
                      <c:pt idx="469">
                        <c:v>19.88</c:v>
                      </c:pt>
                      <c:pt idx="470">
                        <c:v>19.88</c:v>
                      </c:pt>
                      <c:pt idx="471">
                        <c:v>19.88</c:v>
                      </c:pt>
                      <c:pt idx="472">
                        <c:v>19.88</c:v>
                      </c:pt>
                      <c:pt idx="473">
                        <c:v>19.88</c:v>
                      </c:pt>
                      <c:pt idx="474">
                        <c:v>19.88</c:v>
                      </c:pt>
                      <c:pt idx="475">
                        <c:v>19.88</c:v>
                      </c:pt>
                      <c:pt idx="476">
                        <c:v>19.88</c:v>
                      </c:pt>
                      <c:pt idx="477">
                        <c:v>19.88</c:v>
                      </c:pt>
                      <c:pt idx="478">
                        <c:v>19.88</c:v>
                      </c:pt>
                      <c:pt idx="479">
                        <c:v>19.88</c:v>
                      </c:pt>
                      <c:pt idx="480">
                        <c:v>19.88</c:v>
                      </c:pt>
                      <c:pt idx="481">
                        <c:v>19.88</c:v>
                      </c:pt>
                      <c:pt idx="482">
                        <c:v>19.88</c:v>
                      </c:pt>
                      <c:pt idx="483">
                        <c:v>19.88</c:v>
                      </c:pt>
                      <c:pt idx="484">
                        <c:v>19.88</c:v>
                      </c:pt>
                      <c:pt idx="485">
                        <c:v>19.88</c:v>
                      </c:pt>
                      <c:pt idx="486">
                        <c:v>19.88</c:v>
                      </c:pt>
                      <c:pt idx="487">
                        <c:v>19.88</c:v>
                      </c:pt>
                      <c:pt idx="488">
                        <c:v>19.88</c:v>
                      </c:pt>
                      <c:pt idx="489">
                        <c:v>19.88</c:v>
                      </c:pt>
                      <c:pt idx="490">
                        <c:v>19.88</c:v>
                      </c:pt>
                      <c:pt idx="491">
                        <c:v>19.88</c:v>
                      </c:pt>
                      <c:pt idx="492">
                        <c:v>19.88</c:v>
                      </c:pt>
                      <c:pt idx="493">
                        <c:v>19.88</c:v>
                      </c:pt>
                      <c:pt idx="494">
                        <c:v>19.88</c:v>
                      </c:pt>
                      <c:pt idx="495">
                        <c:v>19.88</c:v>
                      </c:pt>
                      <c:pt idx="496">
                        <c:v>19.88</c:v>
                      </c:pt>
                      <c:pt idx="497">
                        <c:v>19.88</c:v>
                      </c:pt>
                      <c:pt idx="498">
                        <c:v>19.88</c:v>
                      </c:pt>
                      <c:pt idx="499">
                        <c:v>19.88</c:v>
                      </c:pt>
                      <c:pt idx="500">
                        <c:v>19.88</c:v>
                      </c:pt>
                      <c:pt idx="501">
                        <c:v>19.88</c:v>
                      </c:pt>
                      <c:pt idx="502">
                        <c:v>19.88</c:v>
                      </c:pt>
                      <c:pt idx="503">
                        <c:v>19.88</c:v>
                      </c:pt>
                      <c:pt idx="504">
                        <c:v>19.88</c:v>
                      </c:pt>
                      <c:pt idx="505">
                        <c:v>19.88</c:v>
                      </c:pt>
                      <c:pt idx="506">
                        <c:v>19.88</c:v>
                      </c:pt>
                      <c:pt idx="507">
                        <c:v>19.88</c:v>
                      </c:pt>
                      <c:pt idx="508">
                        <c:v>19.88</c:v>
                      </c:pt>
                      <c:pt idx="509">
                        <c:v>19.88</c:v>
                      </c:pt>
                      <c:pt idx="510">
                        <c:v>19.88</c:v>
                      </c:pt>
                      <c:pt idx="511">
                        <c:v>19.88</c:v>
                      </c:pt>
                      <c:pt idx="512">
                        <c:v>19.88</c:v>
                      </c:pt>
                      <c:pt idx="513">
                        <c:v>19.88</c:v>
                      </c:pt>
                      <c:pt idx="514">
                        <c:v>19.88</c:v>
                      </c:pt>
                      <c:pt idx="515">
                        <c:v>19.88</c:v>
                      </c:pt>
                      <c:pt idx="516">
                        <c:v>19.88</c:v>
                      </c:pt>
                      <c:pt idx="517">
                        <c:v>19.88</c:v>
                      </c:pt>
                      <c:pt idx="518">
                        <c:v>19.88</c:v>
                      </c:pt>
                      <c:pt idx="519">
                        <c:v>19.88</c:v>
                      </c:pt>
                      <c:pt idx="520">
                        <c:v>19.88</c:v>
                      </c:pt>
                      <c:pt idx="521">
                        <c:v>19.88</c:v>
                      </c:pt>
                      <c:pt idx="522">
                        <c:v>19.88</c:v>
                      </c:pt>
                      <c:pt idx="523">
                        <c:v>19.88</c:v>
                      </c:pt>
                      <c:pt idx="524">
                        <c:v>19.88</c:v>
                      </c:pt>
                      <c:pt idx="525">
                        <c:v>19.88</c:v>
                      </c:pt>
                      <c:pt idx="526">
                        <c:v>19.88</c:v>
                      </c:pt>
                      <c:pt idx="527">
                        <c:v>19.88</c:v>
                      </c:pt>
                      <c:pt idx="528">
                        <c:v>19.88</c:v>
                      </c:pt>
                      <c:pt idx="529">
                        <c:v>19.88</c:v>
                      </c:pt>
                      <c:pt idx="530">
                        <c:v>19.88</c:v>
                      </c:pt>
                      <c:pt idx="531">
                        <c:v>19.88</c:v>
                      </c:pt>
                      <c:pt idx="532">
                        <c:v>19.88</c:v>
                      </c:pt>
                      <c:pt idx="533">
                        <c:v>19.88</c:v>
                      </c:pt>
                      <c:pt idx="534">
                        <c:v>19.88</c:v>
                      </c:pt>
                      <c:pt idx="535">
                        <c:v>19.88</c:v>
                      </c:pt>
                      <c:pt idx="536">
                        <c:v>19.88</c:v>
                      </c:pt>
                      <c:pt idx="537">
                        <c:v>19.88</c:v>
                      </c:pt>
                      <c:pt idx="538">
                        <c:v>19.88</c:v>
                      </c:pt>
                      <c:pt idx="539">
                        <c:v>19.88</c:v>
                      </c:pt>
                      <c:pt idx="540">
                        <c:v>19.88</c:v>
                      </c:pt>
                      <c:pt idx="541">
                        <c:v>19.88</c:v>
                      </c:pt>
                      <c:pt idx="542">
                        <c:v>19.88</c:v>
                      </c:pt>
                      <c:pt idx="543">
                        <c:v>19.88</c:v>
                      </c:pt>
                      <c:pt idx="544">
                        <c:v>19.88</c:v>
                      </c:pt>
                      <c:pt idx="545">
                        <c:v>19.88</c:v>
                      </c:pt>
                      <c:pt idx="546">
                        <c:v>19.88</c:v>
                      </c:pt>
                      <c:pt idx="547">
                        <c:v>19.88</c:v>
                      </c:pt>
                      <c:pt idx="548">
                        <c:v>19.88</c:v>
                      </c:pt>
                      <c:pt idx="549">
                        <c:v>19.88</c:v>
                      </c:pt>
                      <c:pt idx="550">
                        <c:v>19.88</c:v>
                      </c:pt>
                      <c:pt idx="551">
                        <c:v>19.88</c:v>
                      </c:pt>
                      <c:pt idx="552">
                        <c:v>19.88</c:v>
                      </c:pt>
                      <c:pt idx="553">
                        <c:v>19.88</c:v>
                      </c:pt>
                      <c:pt idx="554">
                        <c:v>19.88</c:v>
                      </c:pt>
                      <c:pt idx="555">
                        <c:v>19.88</c:v>
                      </c:pt>
                      <c:pt idx="556">
                        <c:v>19.88</c:v>
                      </c:pt>
                      <c:pt idx="557">
                        <c:v>19.88</c:v>
                      </c:pt>
                      <c:pt idx="558">
                        <c:v>19.88</c:v>
                      </c:pt>
                      <c:pt idx="559">
                        <c:v>19.88</c:v>
                      </c:pt>
                      <c:pt idx="560">
                        <c:v>19.88</c:v>
                      </c:pt>
                      <c:pt idx="561">
                        <c:v>19.88</c:v>
                      </c:pt>
                      <c:pt idx="562">
                        <c:v>19.88</c:v>
                      </c:pt>
                      <c:pt idx="563">
                        <c:v>19.88</c:v>
                      </c:pt>
                      <c:pt idx="564">
                        <c:v>19.88</c:v>
                      </c:pt>
                      <c:pt idx="565">
                        <c:v>19.88</c:v>
                      </c:pt>
                      <c:pt idx="566">
                        <c:v>19.88</c:v>
                      </c:pt>
                      <c:pt idx="567">
                        <c:v>19.88</c:v>
                      </c:pt>
                      <c:pt idx="568">
                        <c:v>19.88</c:v>
                      </c:pt>
                      <c:pt idx="569">
                        <c:v>19.88</c:v>
                      </c:pt>
                      <c:pt idx="570">
                        <c:v>19.88</c:v>
                      </c:pt>
                      <c:pt idx="571">
                        <c:v>19.88</c:v>
                      </c:pt>
                      <c:pt idx="572">
                        <c:v>19.88</c:v>
                      </c:pt>
                      <c:pt idx="573">
                        <c:v>19.88</c:v>
                      </c:pt>
                      <c:pt idx="574">
                        <c:v>19.88</c:v>
                      </c:pt>
                      <c:pt idx="575">
                        <c:v>19.88</c:v>
                      </c:pt>
                      <c:pt idx="576">
                        <c:v>19.88</c:v>
                      </c:pt>
                      <c:pt idx="577">
                        <c:v>19.88</c:v>
                      </c:pt>
                      <c:pt idx="578">
                        <c:v>19.88</c:v>
                      </c:pt>
                      <c:pt idx="579">
                        <c:v>19.88</c:v>
                      </c:pt>
                      <c:pt idx="580">
                        <c:v>19.88</c:v>
                      </c:pt>
                      <c:pt idx="581">
                        <c:v>19.88</c:v>
                      </c:pt>
                      <c:pt idx="582">
                        <c:v>19.88</c:v>
                      </c:pt>
                      <c:pt idx="583">
                        <c:v>19.88</c:v>
                      </c:pt>
                      <c:pt idx="584">
                        <c:v>19.88</c:v>
                      </c:pt>
                      <c:pt idx="585">
                        <c:v>19.88</c:v>
                      </c:pt>
                      <c:pt idx="586">
                        <c:v>19.88</c:v>
                      </c:pt>
                      <c:pt idx="587">
                        <c:v>19.88</c:v>
                      </c:pt>
                      <c:pt idx="588">
                        <c:v>19.88</c:v>
                      </c:pt>
                      <c:pt idx="589">
                        <c:v>19.88</c:v>
                      </c:pt>
                      <c:pt idx="590">
                        <c:v>19.88</c:v>
                      </c:pt>
                      <c:pt idx="591">
                        <c:v>19.88</c:v>
                      </c:pt>
                      <c:pt idx="592">
                        <c:v>19.88</c:v>
                      </c:pt>
                      <c:pt idx="593">
                        <c:v>19.88</c:v>
                      </c:pt>
                      <c:pt idx="594">
                        <c:v>19.88</c:v>
                      </c:pt>
                      <c:pt idx="595">
                        <c:v>19.88</c:v>
                      </c:pt>
                      <c:pt idx="596">
                        <c:v>19.88</c:v>
                      </c:pt>
                      <c:pt idx="597">
                        <c:v>19.88</c:v>
                      </c:pt>
                      <c:pt idx="598">
                        <c:v>19.88</c:v>
                      </c:pt>
                      <c:pt idx="599">
                        <c:v>19.88</c:v>
                      </c:pt>
                      <c:pt idx="600">
                        <c:v>19.88</c:v>
                      </c:pt>
                      <c:pt idx="601">
                        <c:v>19.88</c:v>
                      </c:pt>
                      <c:pt idx="602">
                        <c:v>19.88</c:v>
                      </c:pt>
                      <c:pt idx="603">
                        <c:v>19.88</c:v>
                      </c:pt>
                      <c:pt idx="604">
                        <c:v>19.88</c:v>
                      </c:pt>
                      <c:pt idx="605">
                        <c:v>19.88</c:v>
                      </c:pt>
                      <c:pt idx="606">
                        <c:v>19.88</c:v>
                      </c:pt>
                      <c:pt idx="607">
                        <c:v>19.88</c:v>
                      </c:pt>
                      <c:pt idx="608">
                        <c:v>19.88</c:v>
                      </c:pt>
                      <c:pt idx="609">
                        <c:v>19.88</c:v>
                      </c:pt>
                      <c:pt idx="610">
                        <c:v>19.88</c:v>
                      </c:pt>
                      <c:pt idx="611">
                        <c:v>19.88</c:v>
                      </c:pt>
                      <c:pt idx="612">
                        <c:v>19.88</c:v>
                      </c:pt>
                      <c:pt idx="613">
                        <c:v>19.88</c:v>
                      </c:pt>
                      <c:pt idx="614">
                        <c:v>19.88</c:v>
                      </c:pt>
                      <c:pt idx="615">
                        <c:v>19.88</c:v>
                      </c:pt>
                      <c:pt idx="616">
                        <c:v>19.88</c:v>
                      </c:pt>
                      <c:pt idx="617">
                        <c:v>19.88</c:v>
                      </c:pt>
                      <c:pt idx="618">
                        <c:v>19.88</c:v>
                      </c:pt>
                      <c:pt idx="619">
                        <c:v>19.88</c:v>
                      </c:pt>
                      <c:pt idx="620">
                        <c:v>19.88</c:v>
                      </c:pt>
                      <c:pt idx="621">
                        <c:v>19.88</c:v>
                      </c:pt>
                      <c:pt idx="622">
                        <c:v>19.88</c:v>
                      </c:pt>
                      <c:pt idx="623">
                        <c:v>19.88</c:v>
                      </c:pt>
                      <c:pt idx="624">
                        <c:v>19.88</c:v>
                      </c:pt>
                      <c:pt idx="625">
                        <c:v>19.88</c:v>
                      </c:pt>
                      <c:pt idx="626">
                        <c:v>19.88</c:v>
                      </c:pt>
                      <c:pt idx="627">
                        <c:v>19.88</c:v>
                      </c:pt>
                      <c:pt idx="628">
                        <c:v>19.88</c:v>
                      </c:pt>
                      <c:pt idx="629">
                        <c:v>19.88</c:v>
                      </c:pt>
                      <c:pt idx="630">
                        <c:v>19.88</c:v>
                      </c:pt>
                      <c:pt idx="631">
                        <c:v>19.88</c:v>
                      </c:pt>
                      <c:pt idx="632">
                        <c:v>19.88</c:v>
                      </c:pt>
                      <c:pt idx="633">
                        <c:v>19.88</c:v>
                      </c:pt>
                      <c:pt idx="634">
                        <c:v>19.88</c:v>
                      </c:pt>
                      <c:pt idx="635">
                        <c:v>19.88</c:v>
                      </c:pt>
                      <c:pt idx="636">
                        <c:v>19.88</c:v>
                      </c:pt>
                      <c:pt idx="637">
                        <c:v>19.88</c:v>
                      </c:pt>
                      <c:pt idx="638">
                        <c:v>19.88</c:v>
                      </c:pt>
                      <c:pt idx="639">
                        <c:v>19.88</c:v>
                      </c:pt>
                      <c:pt idx="640">
                        <c:v>19.88</c:v>
                      </c:pt>
                      <c:pt idx="641">
                        <c:v>19.88</c:v>
                      </c:pt>
                      <c:pt idx="642">
                        <c:v>19.88</c:v>
                      </c:pt>
                      <c:pt idx="643">
                        <c:v>19.88</c:v>
                      </c:pt>
                      <c:pt idx="644">
                        <c:v>19.88</c:v>
                      </c:pt>
                      <c:pt idx="645">
                        <c:v>19.88</c:v>
                      </c:pt>
                      <c:pt idx="646">
                        <c:v>19.88</c:v>
                      </c:pt>
                      <c:pt idx="647">
                        <c:v>19.88</c:v>
                      </c:pt>
                      <c:pt idx="648">
                        <c:v>19.88</c:v>
                      </c:pt>
                      <c:pt idx="649">
                        <c:v>19.88</c:v>
                      </c:pt>
                      <c:pt idx="650">
                        <c:v>19.88</c:v>
                      </c:pt>
                      <c:pt idx="651">
                        <c:v>19.88</c:v>
                      </c:pt>
                      <c:pt idx="652">
                        <c:v>19.88</c:v>
                      </c:pt>
                      <c:pt idx="653">
                        <c:v>19.88</c:v>
                      </c:pt>
                      <c:pt idx="654">
                        <c:v>19.88</c:v>
                      </c:pt>
                      <c:pt idx="655">
                        <c:v>19.88</c:v>
                      </c:pt>
                      <c:pt idx="656">
                        <c:v>19.88</c:v>
                      </c:pt>
                      <c:pt idx="657">
                        <c:v>19.88</c:v>
                      </c:pt>
                      <c:pt idx="658">
                        <c:v>19.88</c:v>
                      </c:pt>
                      <c:pt idx="659">
                        <c:v>19.88</c:v>
                      </c:pt>
                      <c:pt idx="660">
                        <c:v>19.88</c:v>
                      </c:pt>
                      <c:pt idx="661">
                        <c:v>19.88</c:v>
                      </c:pt>
                      <c:pt idx="662">
                        <c:v>19.88</c:v>
                      </c:pt>
                      <c:pt idx="663">
                        <c:v>19.88</c:v>
                      </c:pt>
                      <c:pt idx="664">
                        <c:v>19.88</c:v>
                      </c:pt>
                      <c:pt idx="665">
                        <c:v>19.88</c:v>
                      </c:pt>
                      <c:pt idx="666">
                        <c:v>19.88</c:v>
                      </c:pt>
                      <c:pt idx="667">
                        <c:v>19.88</c:v>
                      </c:pt>
                      <c:pt idx="668">
                        <c:v>19.88</c:v>
                      </c:pt>
                      <c:pt idx="669">
                        <c:v>19.88</c:v>
                      </c:pt>
                      <c:pt idx="670">
                        <c:v>19.88</c:v>
                      </c:pt>
                      <c:pt idx="671">
                        <c:v>19.88</c:v>
                      </c:pt>
                      <c:pt idx="672">
                        <c:v>19.88</c:v>
                      </c:pt>
                      <c:pt idx="673">
                        <c:v>19.88</c:v>
                      </c:pt>
                      <c:pt idx="674">
                        <c:v>19.88</c:v>
                      </c:pt>
                      <c:pt idx="675">
                        <c:v>19.88</c:v>
                      </c:pt>
                      <c:pt idx="676">
                        <c:v>19.88</c:v>
                      </c:pt>
                      <c:pt idx="677">
                        <c:v>19.88</c:v>
                      </c:pt>
                      <c:pt idx="678">
                        <c:v>19.88</c:v>
                      </c:pt>
                      <c:pt idx="679">
                        <c:v>19.88</c:v>
                      </c:pt>
                      <c:pt idx="680">
                        <c:v>19.88</c:v>
                      </c:pt>
                      <c:pt idx="681">
                        <c:v>19.88</c:v>
                      </c:pt>
                      <c:pt idx="682">
                        <c:v>19.88</c:v>
                      </c:pt>
                      <c:pt idx="683">
                        <c:v>19.88</c:v>
                      </c:pt>
                      <c:pt idx="684">
                        <c:v>19.88</c:v>
                      </c:pt>
                      <c:pt idx="685">
                        <c:v>19.88</c:v>
                      </c:pt>
                      <c:pt idx="686">
                        <c:v>19.88</c:v>
                      </c:pt>
                      <c:pt idx="687">
                        <c:v>19.88</c:v>
                      </c:pt>
                      <c:pt idx="688">
                        <c:v>19.88</c:v>
                      </c:pt>
                      <c:pt idx="689">
                        <c:v>19.88</c:v>
                      </c:pt>
                      <c:pt idx="690">
                        <c:v>19.88</c:v>
                      </c:pt>
                      <c:pt idx="691">
                        <c:v>19.88</c:v>
                      </c:pt>
                      <c:pt idx="692">
                        <c:v>19.88</c:v>
                      </c:pt>
                      <c:pt idx="693">
                        <c:v>19.88</c:v>
                      </c:pt>
                      <c:pt idx="694">
                        <c:v>19.88</c:v>
                      </c:pt>
                      <c:pt idx="695">
                        <c:v>19.88</c:v>
                      </c:pt>
                      <c:pt idx="696">
                        <c:v>19.88</c:v>
                      </c:pt>
                      <c:pt idx="697">
                        <c:v>19.88</c:v>
                      </c:pt>
                      <c:pt idx="698">
                        <c:v>19.88</c:v>
                      </c:pt>
                      <c:pt idx="699">
                        <c:v>19.88</c:v>
                      </c:pt>
                      <c:pt idx="700">
                        <c:v>19.88</c:v>
                      </c:pt>
                      <c:pt idx="701">
                        <c:v>19.88</c:v>
                      </c:pt>
                      <c:pt idx="702">
                        <c:v>19.88</c:v>
                      </c:pt>
                      <c:pt idx="703">
                        <c:v>19.88</c:v>
                      </c:pt>
                      <c:pt idx="704">
                        <c:v>19.88</c:v>
                      </c:pt>
                      <c:pt idx="705">
                        <c:v>19.88</c:v>
                      </c:pt>
                      <c:pt idx="706">
                        <c:v>19.88</c:v>
                      </c:pt>
                      <c:pt idx="707">
                        <c:v>19.88</c:v>
                      </c:pt>
                      <c:pt idx="708">
                        <c:v>19.88</c:v>
                      </c:pt>
                      <c:pt idx="709">
                        <c:v>19.88</c:v>
                      </c:pt>
                      <c:pt idx="710">
                        <c:v>19.88</c:v>
                      </c:pt>
                      <c:pt idx="711">
                        <c:v>19.88</c:v>
                      </c:pt>
                      <c:pt idx="712">
                        <c:v>19.88</c:v>
                      </c:pt>
                      <c:pt idx="713">
                        <c:v>19.88</c:v>
                      </c:pt>
                      <c:pt idx="714">
                        <c:v>19.88</c:v>
                      </c:pt>
                      <c:pt idx="715">
                        <c:v>19.88</c:v>
                      </c:pt>
                      <c:pt idx="716">
                        <c:v>19.88</c:v>
                      </c:pt>
                      <c:pt idx="717">
                        <c:v>19.88</c:v>
                      </c:pt>
                      <c:pt idx="718">
                        <c:v>19.88</c:v>
                      </c:pt>
                      <c:pt idx="719">
                        <c:v>19.88</c:v>
                      </c:pt>
                      <c:pt idx="720">
                        <c:v>19.88</c:v>
                      </c:pt>
                      <c:pt idx="721">
                        <c:v>19.88</c:v>
                      </c:pt>
                      <c:pt idx="722">
                        <c:v>19.88</c:v>
                      </c:pt>
                      <c:pt idx="723">
                        <c:v>19.88</c:v>
                      </c:pt>
                      <c:pt idx="724">
                        <c:v>19.88</c:v>
                      </c:pt>
                      <c:pt idx="725">
                        <c:v>19.88</c:v>
                      </c:pt>
                      <c:pt idx="726">
                        <c:v>19.88</c:v>
                      </c:pt>
                      <c:pt idx="727">
                        <c:v>19.88</c:v>
                      </c:pt>
                      <c:pt idx="728">
                        <c:v>19.88</c:v>
                      </c:pt>
                      <c:pt idx="729">
                        <c:v>19.88</c:v>
                      </c:pt>
                      <c:pt idx="730">
                        <c:v>19.88</c:v>
                      </c:pt>
                      <c:pt idx="731">
                        <c:v>19.88</c:v>
                      </c:pt>
                      <c:pt idx="732">
                        <c:v>19.88</c:v>
                      </c:pt>
                      <c:pt idx="733">
                        <c:v>19.88</c:v>
                      </c:pt>
                      <c:pt idx="734">
                        <c:v>19.88</c:v>
                      </c:pt>
                      <c:pt idx="735">
                        <c:v>19.88</c:v>
                      </c:pt>
                      <c:pt idx="736">
                        <c:v>19.88</c:v>
                      </c:pt>
                      <c:pt idx="737">
                        <c:v>19.88</c:v>
                      </c:pt>
                      <c:pt idx="738">
                        <c:v>19.88</c:v>
                      </c:pt>
                      <c:pt idx="739">
                        <c:v>19.88</c:v>
                      </c:pt>
                      <c:pt idx="740">
                        <c:v>19.88</c:v>
                      </c:pt>
                      <c:pt idx="741">
                        <c:v>19.88</c:v>
                      </c:pt>
                      <c:pt idx="742">
                        <c:v>19.88</c:v>
                      </c:pt>
                      <c:pt idx="743">
                        <c:v>19.88</c:v>
                      </c:pt>
                      <c:pt idx="744">
                        <c:v>19.88</c:v>
                      </c:pt>
                      <c:pt idx="745">
                        <c:v>19.88</c:v>
                      </c:pt>
                      <c:pt idx="746">
                        <c:v>19.88</c:v>
                      </c:pt>
                      <c:pt idx="747">
                        <c:v>19.88</c:v>
                      </c:pt>
                      <c:pt idx="748">
                        <c:v>19.88</c:v>
                      </c:pt>
                      <c:pt idx="749">
                        <c:v>19.88</c:v>
                      </c:pt>
                      <c:pt idx="750">
                        <c:v>19.88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063-4CC4-8CF8-AB91823E299E}"/>
                  </c:ext>
                </c:extLst>
              </c15:ser>
            </c15:filteredLineSeries>
          </c:ext>
        </c:extLst>
      </c:lineChart>
      <c:catAx>
        <c:axId val="72483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Ansiotulo, €/v.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72485888"/>
        <c:crosses val="autoZero"/>
        <c:auto val="1"/>
        <c:lblAlgn val="ctr"/>
        <c:lblOffset val="100"/>
        <c:tickLblSkip val="25"/>
        <c:tickMarkSkip val="25"/>
        <c:noMultiLvlLbl val="0"/>
      </c:catAx>
      <c:valAx>
        <c:axId val="72485888"/>
        <c:scaling>
          <c:orientation val="minMax"/>
          <c:max val="5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Veroaste, %</a:t>
                </a:r>
              </a:p>
            </c:rich>
          </c:tx>
          <c:layout>
            <c:manualLayout>
              <c:xMode val="edge"/>
              <c:yMode val="edge"/>
              <c:x val="1.3284699478130978E-2"/>
              <c:y val="0.3695381683207174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72483968"/>
        <c:crosses val="autoZero"/>
        <c:crossBetween val="between"/>
        <c:majorUnit val="5"/>
      </c:valAx>
      <c:spPr>
        <a:ln w="38100"/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50458055842164"/>
          <c:y val="2.4444444444444446E-2"/>
          <c:w val="0.75904030358039476"/>
          <c:h val="0.90972798783139364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FF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0" sourceLinked="0"/>
            <c:spPr>
              <a:noFill/>
              <a:ln w="23692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2060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Ahvenanmaa</c:v>
                </c:pt>
                <c:pt idx="1">
                  <c:v>Uusimaa</c:v>
                </c:pt>
                <c:pt idx="2">
                  <c:v>Varsinais-Suomi</c:v>
                </c:pt>
                <c:pt idx="3">
                  <c:v>Keski-Suomi</c:v>
                </c:pt>
                <c:pt idx="4">
                  <c:v>Pohjois-Pohjanmaa</c:v>
                </c:pt>
                <c:pt idx="5">
                  <c:v>Pirkanmaa</c:v>
                </c:pt>
                <c:pt idx="6">
                  <c:v>Satakunta</c:v>
                </c:pt>
                <c:pt idx="7">
                  <c:v>Pohjois-Karjala</c:v>
                </c:pt>
                <c:pt idx="8">
                  <c:v>Etelä-Karjala</c:v>
                </c:pt>
                <c:pt idx="9">
                  <c:v>Päijät-Häme</c:v>
                </c:pt>
                <c:pt idx="10">
                  <c:v>Kanta-Häme</c:v>
                </c:pt>
                <c:pt idx="11">
                  <c:v>Pohjois-Savo</c:v>
                </c:pt>
                <c:pt idx="12">
                  <c:v>Kainuu</c:v>
                </c:pt>
                <c:pt idx="13">
                  <c:v>Pohjanmaa</c:v>
                </c:pt>
                <c:pt idx="14">
                  <c:v>Lappi</c:v>
                </c:pt>
                <c:pt idx="15">
                  <c:v>Kymenlaakso</c:v>
                </c:pt>
                <c:pt idx="16">
                  <c:v>Etelä-Pohjanmaa</c:v>
                </c:pt>
                <c:pt idx="17">
                  <c:v>Keski-Pohjanmaa</c:v>
                </c:pt>
                <c:pt idx="18">
                  <c:v>Etelä-Savo</c:v>
                </c:pt>
              </c:strCache>
            </c:strRef>
          </c:cat>
          <c:val>
            <c:numRef>
              <c:f>Sheet1!$B$2:$B$20</c:f>
              <c:numCache>
                <c:formatCode>0.00</c:formatCode>
                <c:ptCount val="19"/>
                <c:pt idx="0">
                  <c:v>17.436351200688037</c:v>
                </c:pt>
                <c:pt idx="1">
                  <c:v>18.661405436865845</c:v>
                </c:pt>
                <c:pt idx="2">
                  <c:v>19.962775516546607</c:v>
                </c:pt>
                <c:pt idx="3">
                  <c:v>20.549310630151645</c:v>
                </c:pt>
                <c:pt idx="4">
                  <c:v>20.567847992256596</c:v>
                </c:pt>
                <c:pt idx="5">
                  <c:v>20.673930006041335</c:v>
                </c:pt>
                <c:pt idx="6">
                  <c:v>20.714947683980824</c:v>
                </c:pt>
                <c:pt idx="7">
                  <c:v>20.743417315250102</c:v>
                </c:pt>
                <c:pt idx="8">
                  <c:v>20.748029409398072</c:v>
                </c:pt>
                <c:pt idx="9">
                  <c:v>20.769878488139813</c:v>
                </c:pt>
                <c:pt idx="10">
                  <c:v>20.918110633967704</c:v>
                </c:pt>
                <c:pt idx="11">
                  <c:v>21.0194388571994</c:v>
                </c:pt>
                <c:pt idx="12">
                  <c:v>21.047870343584542</c:v>
                </c:pt>
                <c:pt idx="13">
                  <c:v>21.105399093796638</c:v>
                </c:pt>
                <c:pt idx="14">
                  <c:v>21.167176130558762</c:v>
                </c:pt>
                <c:pt idx="15">
                  <c:v>21.266170473179049</c:v>
                </c:pt>
                <c:pt idx="16">
                  <c:v>21.327746836537415</c:v>
                </c:pt>
                <c:pt idx="17">
                  <c:v>21.600424319915508</c:v>
                </c:pt>
                <c:pt idx="18">
                  <c:v>21.923354253088718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9-4590-9638-76ED7E3F4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45"/>
        <c:axId val="27740800"/>
        <c:axId val="28701056"/>
      </c:barChart>
      <c:catAx>
        <c:axId val="27740800"/>
        <c:scaling>
          <c:orientation val="minMax"/>
        </c:scaling>
        <c:delete val="0"/>
        <c:axPos val="l"/>
        <c:majorGridlines>
          <c:spPr>
            <a:ln w="2962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0" b="0" i="0" u="none" strike="noStrike" baseline="0">
                <a:solidFill>
                  <a:schemeClr val="tx1"/>
                </a:solidFill>
                <a:latin typeface="Verdana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28701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701056"/>
        <c:scaling>
          <c:orientation val="minMax"/>
          <c:max val="22"/>
          <c:min val="15"/>
        </c:scaling>
        <c:delete val="0"/>
        <c:axPos val="b"/>
        <c:majorGridlines>
          <c:spPr>
            <a:ln w="2962">
              <a:solidFill>
                <a:schemeClr val="tx1"/>
              </a:solidFill>
              <a:prstDash val="sysDash"/>
            </a:ln>
          </c:spPr>
        </c:majorGridlines>
        <c:numFmt formatCode="0.0" sourceLinked="0"/>
        <c:majorTickMark val="out"/>
        <c:minorTickMark val="in"/>
        <c:tickLblPos val="nextTo"/>
        <c:spPr>
          <a:ln w="29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7740800"/>
        <c:crosses val="autoZero"/>
        <c:crossBetween val="between"/>
        <c:majorUnit val="0.5"/>
        <c:minorUnit val="0.1"/>
      </c:valAx>
      <c:spPr>
        <a:noFill/>
        <a:ln w="952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55532574974147E-2"/>
          <c:y val="7.3170394451802026E-3"/>
          <c:w val="0.94415718717683561"/>
          <c:h val="0.9292363545856520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FF"/>
            </a:solidFill>
            <a:ln w="9399">
              <a:solidFill>
                <a:schemeClr val="tx1"/>
              </a:solidFill>
              <a:prstDash val="solid"/>
            </a:ln>
          </c:spPr>
          <c:invertIfNegative val="0"/>
          <c:dLbls>
            <c:numFmt formatCode="0.00" sourceLinked="0"/>
            <c:spPr>
              <a:noFill/>
              <a:ln w="18798">
                <a:noFill/>
              </a:ln>
            </c:spPr>
            <c:txPr>
              <a:bodyPr/>
              <a:lstStyle/>
              <a:p>
                <a:pPr>
                  <a:defRPr sz="910" b="0" i="0" u="none" strike="noStrike" baseline="0">
                    <a:solidFill>
                      <a:srgbClr val="002060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Kainuu</c:v>
                </c:pt>
                <c:pt idx="1">
                  <c:v>Keski-Pohjanmaa</c:v>
                </c:pt>
                <c:pt idx="2">
                  <c:v>Pohjois-Karjala</c:v>
                </c:pt>
                <c:pt idx="3">
                  <c:v>Päijät-Häme</c:v>
                </c:pt>
                <c:pt idx="4">
                  <c:v>Pohjois-Pohjanmaa</c:v>
                </c:pt>
                <c:pt idx="5">
                  <c:v>Uusimaa</c:v>
                </c:pt>
                <c:pt idx="6">
                  <c:v>Keski-Suomi</c:v>
                </c:pt>
                <c:pt idx="7">
                  <c:v>Etelä-Pohjanmaa</c:v>
                </c:pt>
                <c:pt idx="8">
                  <c:v>Varsinais-Suomi</c:v>
                </c:pt>
                <c:pt idx="9">
                  <c:v>Etelä-Karjala</c:v>
                </c:pt>
                <c:pt idx="10">
                  <c:v>Ahvenanmaa</c:v>
                </c:pt>
                <c:pt idx="11">
                  <c:v>Kanta-Häme</c:v>
                </c:pt>
                <c:pt idx="12">
                  <c:v>Lappi</c:v>
                </c:pt>
                <c:pt idx="13">
                  <c:v>Pohjois-Savo</c:v>
                </c:pt>
                <c:pt idx="14">
                  <c:v>Pohjanmaa</c:v>
                </c:pt>
                <c:pt idx="15">
                  <c:v>Kymenlaakso</c:v>
                </c:pt>
                <c:pt idx="16">
                  <c:v>Satakunta</c:v>
                </c:pt>
                <c:pt idx="17">
                  <c:v>Pirkanmaa</c:v>
                </c:pt>
                <c:pt idx="18">
                  <c:v>Etelä-Savo</c:v>
                </c:pt>
              </c:strCache>
            </c:strRef>
          </c:cat>
          <c:val>
            <c:numRef>
              <c:f>Sheet1!$B$2:$B$20</c:f>
              <c:numCache>
                <c:formatCode>0.00</c:formatCode>
                <c:ptCount val="19"/>
                <c:pt idx="0">
                  <c:v>-0.16861123885400531</c:v>
                </c:pt>
                <c:pt idx="1">
                  <c:v>-0.1168327022575717</c:v>
                </c:pt>
                <c:pt idx="5">
                  <c:v>9.8915972589281864E-3</c:v>
                </c:pt>
                <c:pt idx="6">
                  <c:v>1.0187597847899355E-2</c:v>
                </c:pt>
                <c:pt idx="7">
                  <c:v>1.6392294778437844E-2</c:v>
                </c:pt>
                <c:pt idx="8">
                  <c:v>1.9541894359932144E-2</c:v>
                </c:pt>
                <c:pt idx="9">
                  <c:v>5.7851277056926165E-2</c:v>
                </c:pt>
                <c:pt idx="10">
                  <c:v>5.9632347791470863E-2</c:v>
                </c:pt>
                <c:pt idx="11">
                  <c:v>0.13789962735040007</c:v>
                </c:pt>
                <c:pt idx="12">
                  <c:v>0.23306733168731952</c:v>
                </c:pt>
                <c:pt idx="13">
                  <c:v>0.24042645054387535</c:v>
                </c:pt>
                <c:pt idx="14">
                  <c:v>0.24362285505337056</c:v>
                </c:pt>
                <c:pt idx="15">
                  <c:v>0.2738081646646684</c:v>
                </c:pt>
                <c:pt idx="16">
                  <c:v>0.27900572642172605</c:v>
                </c:pt>
                <c:pt idx="17">
                  <c:v>0.29830400573152716</c:v>
                </c:pt>
                <c:pt idx="18">
                  <c:v>0.76274118498580279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FC-4CE5-AE2F-0205DF70A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501696"/>
        <c:axId val="27503232"/>
      </c:barChart>
      <c:catAx>
        <c:axId val="27501696"/>
        <c:scaling>
          <c:orientation val="minMax"/>
        </c:scaling>
        <c:delete val="0"/>
        <c:axPos val="l"/>
        <c:majorGridlines>
          <c:spPr>
            <a:ln w="235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 w="2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7503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503232"/>
        <c:scaling>
          <c:orientation val="minMax"/>
          <c:max val="0.8"/>
          <c:min val="-0.2"/>
        </c:scaling>
        <c:delete val="0"/>
        <c:axPos val="b"/>
        <c:majorGridlines>
          <c:spPr>
            <a:ln w="2350">
              <a:solidFill>
                <a:schemeClr val="tx1"/>
              </a:solidFill>
              <a:prstDash val="sysDash"/>
            </a:ln>
          </c:spPr>
        </c:majorGridlines>
        <c:numFmt formatCode="0.00" sourceLinked="0"/>
        <c:majorTickMark val="out"/>
        <c:minorTickMark val="in"/>
        <c:tickLblPos val="nextTo"/>
        <c:spPr>
          <a:ln w="2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7501696"/>
        <c:crosses val="autoZero"/>
        <c:crossBetween val="between"/>
        <c:majorUnit val="0.1"/>
        <c:minorUnit val="5.000000000000001E-2"/>
      </c:valAx>
      <c:spPr>
        <a:noFill/>
        <a:ln w="635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276514521025"/>
          <c:y val="2.6785714285714284E-2"/>
          <c:w val="0.74333768416400425"/>
          <c:h val="0.875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FF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numFmt formatCode="0.00" sourceLinked="0"/>
            <c:spPr>
              <a:noFill/>
              <a:ln w="2500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2060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Yli 100000 as. kunnat</c:v>
                </c:pt>
                <c:pt idx="1">
                  <c:v> 50001-100000 as. kunnat</c:v>
                </c:pt>
                <c:pt idx="2">
                  <c:v> 20001-50000 as. kunnat</c:v>
                </c:pt>
                <c:pt idx="3">
                  <c:v> 10001-20000 as. kunnat</c:v>
                </c:pt>
                <c:pt idx="4">
                  <c:v> 5001-10000 as. kunnat</c:v>
                </c:pt>
                <c:pt idx="5">
                  <c:v> 2001-5000 as. kunnat</c:v>
                </c:pt>
                <c:pt idx="6">
                  <c:v> Alle 2000 as. kunnat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18.94176256522719</c:v>
                </c:pt>
                <c:pt idx="1">
                  <c:v>20.933433325248131</c:v>
                </c:pt>
                <c:pt idx="2">
                  <c:v>20.500246434616816</c:v>
                </c:pt>
                <c:pt idx="3">
                  <c:v>20.785290898843218</c:v>
                </c:pt>
                <c:pt idx="4">
                  <c:v>20.934380804678387</c:v>
                </c:pt>
                <c:pt idx="5">
                  <c:v>21.213955205442822</c:v>
                </c:pt>
                <c:pt idx="6">
                  <c:v>20.827336777077914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D-40D8-A830-7E0A044BC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0"/>
        <c:axId val="26596480"/>
        <c:axId val="26598016"/>
      </c:barChart>
      <c:catAx>
        <c:axId val="26596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4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fi-FI"/>
          </a:p>
        </c:txPr>
        <c:crossAx val="26598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598016"/>
        <c:scaling>
          <c:orientation val="minMax"/>
          <c:max val="21.5"/>
          <c:min val="15"/>
        </c:scaling>
        <c:delete val="0"/>
        <c:axPos val="b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.0" sourceLinked="0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6596480"/>
        <c:crosses val="autoZero"/>
        <c:crossBetween val="between"/>
        <c:majorUnit val="0.5"/>
        <c:minorUnit val="0.1"/>
      </c:valAx>
      <c:spPr>
        <a:noFill/>
        <a:ln w="635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66888086385106E-2"/>
          <c:y val="2.6785770074111787E-2"/>
          <c:w val="0.94004600480766376"/>
          <c:h val="0.875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FF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numFmt formatCode="0.00" sourceLinked="0"/>
            <c:spPr>
              <a:noFill/>
              <a:ln w="2500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Yli 100000 as. </c:v>
                </c:pt>
                <c:pt idx="1">
                  <c:v> 50001-100000 as. </c:v>
                </c:pt>
                <c:pt idx="2">
                  <c:v> 20001-50000 as. </c:v>
                </c:pt>
                <c:pt idx="3">
                  <c:v> 10001-20000 as. </c:v>
                </c:pt>
                <c:pt idx="4">
                  <c:v> 5001-10000 as.</c:v>
                </c:pt>
                <c:pt idx="5">
                  <c:v> 2000-5000 as.</c:v>
                </c:pt>
                <c:pt idx="6">
                  <c:v> Alle 2000 as.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5.8420587183736217E-2</c:v>
                </c:pt>
                <c:pt idx="1">
                  <c:v>0.25773245346393026</c:v>
                </c:pt>
                <c:pt idx="2">
                  <c:v>8.5420097684767882E-2</c:v>
                </c:pt>
                <c:pt idx="3">
                  <c:v>5.4141772845778036E-2</c:v>
                </c:pt>
                <c:pt idx="4">
                  <c:v>8.8456019544899789E-2</c:v>
                </c:pt>
                <c:pt idx="5">
                  <c:v>8.3781786470552788E-2</c:v>
                </c:pt>
                <c:pt idx="6">
                  <c:v>8.9175474126921728E-2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93-4751-9EB5-45C0526AD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5145728"/>
        <c:axId val="25147264"/>
      </c:barChart>
      <c:catAx>
        <c:axId val="25145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4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fi-FI"/>
          </a:p>
        </c:txPr>
        <c:crossAx val="2514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147264"/>
        <c:scaling>
          <c:orientation val="minMax"/>
          <c:max val="0.30000000000000004"/>
          <c:min val="-5.000000000000001E-2"/>
        </c:scaling>
        <c:delete val="0"/>
        <c:axPos val="b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.00" sourceLinked="0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5145728"/>
        <c:crosses val="autoZero"/>
        <c:crossBetween val="between"/>
        <c:majorUnit val="0.05"/>
        <c:minorUnit val="0.01"/>
      </c:valAx>
      <c:spPr>
        <a:noFill/>
        <a:ln w="3175"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5857198641878E-2"/>
          <c:y val="3.5856573705179286E-2"/>
          <c:w val="0.93736492252200299"/>
          <c:h val="0.885672520599996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#,##0" sourceLinked="0"/>
            <c:spPr>
              <a:noFill/>
              <a:ln w="2472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2060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Sheet1!$A$2:$A$26</c:f>
              <c:numCache>
                <c:formatCode>0.00</c:formatCode>
                <c:ptCount val="25"/>
                <c:pt idx="0">
                  <c:v>16.5</c:v>
                </c:pt>
                <c:pt idx="1">
                  <c:v>16.75</c:v>
                </c:pt>
                <c:pt idx="2">
                  <c:v>17</c:v>
                </c:pt>
                <c:pt idx="3">
                  <c:v>17.25</c:v>
                </c:pt>
                <c:pt idx="4">
                  <c:v>17.5</c:v>
                </c:pt>
                <c:pt idx="5">
                  <c:v>18</c:v>
                </c:pt>
                <c:pt idx="6">
                  <c:v>18.25</c:v>
                </c:pt>
                <c:pt idx="7">
                  <c:v>18.5</c:v>
                </c:pt>
                <c:pt idx="8">
                  <c:v>19</c:v>
                </c:pt>
                <c:pt idx="9">
                  <c:v>19.25</c:v>
                </c:pt>
                <c:pt idx="10">
                  <c:v>19.5</c:v>
                </c:pt>
                <c:pt idx="11">
                  <c:v>19.75</c:v>
                </c:pt>
                <c:pt idx="12">
                  <c:v>20</c:v>
                </c:pt>
                <c:pt idx="13">
                  <c:v>20.25</c:v>
                </c:pt>
                <c:pt idx="14">
                  <c:v>20.5</c:v>
                </c:pt>
                <c:pt idx="15">
                  <c:v>20.75</c:v>
                </c:pt>
                <c:pt idx="16">
                  <c:v>21</c:v>
                </c:pt>
                <c:pt idx="17">
                  <c:v>21.25</c:v>
                </c:pt>
                <c:pt idx="18">
                  <c:v>21.5</c:v>
                </c:pt>
                <c:pt idx="19">
                  <c:v>21.75</c:v>
                </c:pt>
                <c:pt idx="20">
                  <c:v>22</c:v>
                </c:pt>
                <c:pt idx="21">
                  <c:v>22.25</c:v>
                </c:pt>
                <c:pt idx="22">
                  <c:v>22.5</c:v>
                </c:pt>
                <c:pt idx="23">
                  <c:v>22.75</c:v>
                </c:pt>
                <c:pt idx="24">
                  <c:v>23.5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8</c:v>
                </c:pt>
                <c:pt idx="11">
                  <c:v>13</c:v>
                </c:pt>
                <c:pt idx="12">
                  <c:v>10</c:v>
                </c:pt>
                <c:pt idx="13">
                  <c:v>8</c:v>
                </c:pt>
                <c:pt idx="14">
                  <c:v>29</c:v>
                </c:pt>
                <c:pt idx="15">
                  <c:v>21</c:v>
                </c:pt>
                <c:pt idx="16">
                  <c:v>47</c:v>
                </c:pt>
                <c:pt idx="17">
                  <c:v>17</c:v>
                </c:pt>
                <c:pt idx="18">
                  <c:v>51</c:v>
                </c:pt>
                <c:pt idx="19">
                  <c:v>23</c:v>
                </c:pt>
                <c:pt idx="20">
                  <c:v>45</c:v>
                </c:pt>
                <c:pt idx="21">
                  <c:v>4</c:v>
                </c:pt>
                <c:pt idx="22">
                  <c:v>7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2-4FCD-84B5-D5947F180A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8760704"/>
        <c:axId val="28763648"/>
      </c:barChart>
      <c:catAx>
        <c:axId val="28760704"/>
        <c:scaling>
          <c:orientation val="minMax"/>
        </c:scaling>
        <c:delete val="0"/>
        <c:axPos val="b"/>
        <c:majorGridlines>
          <c:spPr>
            <a:ln w="3090">
              <a:solidFill>
                <a:schemeClr val="tx1"/>
              </a:solidFill>
              <a:prstDash val="sysDot"/>
            </a:ln>
          </c:spPr>
        </c:majorGridlines>
        <c:numFmt formatCode="0.00" sourceLinked="0"/>
        <c:majorTickMark val="out"/>
        <c:minorTickMark val="none"/>
        <c:tickLblPos val="nextTo"/>
        <c:spPr>
          <a:ln w="30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70" b="0" i="0" u="none" strike="noStrike" baseline="0">
                <a:solidFill>
                  <a:schemeClr val="accent1"/>
                </a:solidFill>
                <a:latin typeface="Arial Narrow" pitchFamily="34" charset="0"/>
                <a:ea typeface="Verdana"/>
                <a:cs typeface="Verdana"/>
              </a:defRPr>
            </a:pPr>
            <a:endParaRPr lang="fi-FI"/>
          </a:p>
        </c:txPr>
        <c:crossAx val="28763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763648"/>
        <c:scaling>
          <c:orientation val="minMax"/>
          <c:max val="58"/>
          <c:min val="0"/>
        </c:scaling>
        <c:delete val="0"/>
        <c:axPos val="l"/>
        <c:majorGridlines>
          <c:spPr>
            <a:ln w="309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0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8760704"/>
        <c:crosses val="autoZero"/>
        <c:crossBetween val="between"/>
        <c:majorUnit val="10"/>
        <c:minorUnit val="5"/>
      </c:valAx>
      <c:spPr>
        <a:noFill/>
        <a:ln w="952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4662-E8E4-4479-B298-8B9F99A4E8B1}" type="datetimeFigureOut">
              <a:rPr lang="fi-FI" sz="800" smtClean="0"/>
              <a:t>3.11.2020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C603E-1A40-400C-824F-58A1E8BEBE6C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069231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DA35F2AC-5892-471B-B012-5F67CA53C17C}" type="datetimeFigureOut">
              <a:rPr lang="fi-FI" smtClean="0"/>
              <a:pPr/>
              <a:t>3.11.2020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191A1916-8993-4DD2-B6BA-A57149BB3A8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0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kuntaliitto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kuntaliitto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6096000" y="620688"/>
            <a:ext cx="6096000" cy="5616624"/>
          </a:xfrm>
          <a:custGeom>
            <a:avLst/>
            <a:gdLst/>
            <a:ahLst/>
            <a:cxnLst/>
            <a:rect l="l" t="t" r="r" b="b"/>
            <a:pathLst>
              <a:path w="6096000" h="5616624">
                <a:moveTo>
                  <a:pt x="179676" y="0"/>
                </a:moveTo>
                <a:lnTo>
                  <a:pt x="6096000" y="0"/>
                </a:lnTo>
                <a:lnTo>
                  <a:pt x="6096000" y="5616624"/>
                </a:lnTo>
                <a:lnTo>
                  <a:pt x="179676" y="5616624"/>
                </a:lnTo>
                <a:cubicBezTo>
                  <a:pt x="80444" y="5616624"/>
                  <a:pt x="0" y="5536180"/>
                  <a:pt x="0" y="5436948"/>
                </a:cubicBezTo>
                <a:lnTo>
                  <a:pt x="0" y="179676"/>
                </a:lnTo>
                <a:cubicBezTo>
                  <a:pt x="0" y="80444"/>
                  <a:pt x="80444" y="0"/>
                  <a:pt x="179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55" y="2492896"/>
            <a:ext cx="5183958" cy="151216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0055" y="4077072"/>
            <a:ext cx="5183958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08E3B20-2BA6-4E06-97BA-4EFED7654CFB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600056" y="1052736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0849" y="5445224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610849" y="5661248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445224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14620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E712-52CE-4C8D-B219-4F41FB51AC35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43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C7E5-B22B-4363-8422-0AEFB328B764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84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4558-9A98-420A-8390-A8714C35BC90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86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273A-56B8-4E4E-A27A-451A2E6438BA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31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440" y="1827903"/>
            <a:ext cx="5040560" cy="4337947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4072" y="1844675"/>
            <a:ext cx="5039940" cy="43211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5387-165C-40D5-94F2-E0A6A90E00DB}" type="datetime1">
              <a:rPr lang="fi-FI" noProof="0" smtClean="0"/>
              <a:t>3.11.2020</a:t>
            </a:fld>
            <a:endParaRPr lang="fi-FI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745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1844675"/>
            <a:ext cx="5040312" cy="648221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5687" y="2492897"/>
            <a:ext cx="5040313" cy="3672954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3700" y="1844675"/>
            <a:ext cx="5040312" cy="648221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3700" y="2492897"/>
            <a:ext cx="5040312" cy="3672954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6791-287A-4B85-A81B-518198475A1C}" type="datetime1">
              <a:rPr lang="fi-FI" smtClean="0"/>
              <a:t>3.11.2020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98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60" y="404813"/>
            <a:ext cx="3528666" cy="57721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16119AF5-1AEB-4D7D-9227-913027753368}" type="datetime1">
              <a:rPr lang="fi-FI" smtClean="0"/>
              <a:t>3.11.2020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824191" y="404812"/>
            <a:ext cx="3959821" cy="604852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57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59" y="404813"/>
            <a:ext cx="7848253" cy="223209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066B97BF-34E7-4F12-9FB9-23514B850A25}" type="datetime1">
              <a:rPr lang="fi-FI" smtClean="0"/>
              <a:t>3.11.2020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2924175"/>
            <a:ext cx="7848253" cy="35291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320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44675"/>
            <a:ext cx="5688012" cy="432062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B902-6EBC-41BA-8A5E-086A10AE337C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84032" y="1844676"/>
            <a:ext cx="5399981" cy="460866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009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F04-53CC-4DD0-9C9E-A585066C4635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1844676"/>
            <a:ext cx="11376025" cy="460866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019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sic 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3287687" y="836613"/>
            <a:ext cx="8904312" cy="4248571"/>
          </a:xfrm>
          <a:custGeom>
            <a:avLst/>
            <a:gdLst/>
            <a:ahLst/>
            <a:cxnLst/>
            <a:rect l="l" t="t" r="r" b="b"/>
            <a:pathLst>
              <a:path w="8904312" h="4248571">
                <a:moveTo>
                  <a:pt x="165861" y="0"/>
                </a:moveTo>
                <a:lnTo>
                  <a:pt x="3528392" y="0"/>
                </a:lnTo>
                <a:lnTo>
                  <a:pt x="5627293" y="0"/>
                </a:lnTo>
                <a:lnTo>
                  <a:pt x="8904312" y="0"/>
                </a:lnTo>
                <a:lnTo>
                  <a:pt x="8904312" y="4248571"/>
                </a:lnTo>
                <a:lnTo>
                  <a:pt x="0" y="4248571"/>
                </a:lnTo>
                <a:lnTo>
                  <a:pt x="0" y="165861"/>
                </a:lnTo>
                <a:cubicBezTo>
                  <a:pt x="0" y="74259"/>
                  <a:pt x="74259" y="0"/>
                  <a:pt x="165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ounded Rectangle 18"/>
          <p:cNvSpPr/>
          <p:nvPr userDrawn="1"/>
        </p:nvSpPr>
        <p:spPr>
          <a:xfrm>
            <a:off x="3287687" y="5157191"/>
            <a:ext cx="8904312" cy="864197"/>
          </a:xfrm>
          <a:custGeom>
            <a:avLst/>
            <a:gdLst/>
            <a:ahLst/>
            <a:cxnLst/>
            <a:rect l="l" t="t" r="r" b="b"/>
            <a:pathLst>
              <a:path w="8904312" h="864197">
                <a:moveTo>
                  <a:pt x="0" y="0"/>
                </a:moveTo>
                <a:lnTo>
                  <a:pt x="8904312" y="0"/>
                </a:lnTo>
                <a:lnTo>
                  <a:pt x="8904312" y="864197"/>
                </a:lnTo>
                <a:lnTo>
                  <a:pt x="5627293" y="864197"/>
                </a:lnTo>
                <a:lnTo>
                  <a:pt x="3528392" y="864197"/>
                </a:lnTo>
                <a:lnTo>
                  <a:pt x="165861" y="864197"/>
                </a:lnTo>
                <a:cubicBezTo>
                  <a:pt x="74259" y="864197"/>
                  <a:pt x="0" y="789938"/>
                  <a:pt x="0" y="698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5759" y="2708920"/>
            <a:ext cx="7848253" cy="108012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5759" y="3861048"/>
            <a:ext cx="7848254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5FA3B-74E0-4C72-A235-B9D05E4ACC75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935760" y="1426512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35413" y="5373216"/>
            <a:ext cx="6265043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935413" y="5589240"/>
            <a:ext cx="6265043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373216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23901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8832304" y="3068960"/>
            <a:ext cx="3359696" cy="2736304"/>
          </a:xfrm>
          <a:custGeom>
            <a:avLst/>
            <a:gdLst/>
            <a:ahLst/>
            <a:cxnLst/>
            <a:rect l="l" t="t" r="r" b="b"/>
            <a:pathLst>
              <a:path w="3359696" h="2736304">
                <a:moveTo>
                  <a:pt x="165109" y="0"/>
                </a:moveTo>
                <a:lnTo>
                  <a:pt x="3359696" y="0"/>
                </a:lnTo>
                <a:lnTo>
                  <a:pt x="3359696" y="2736304"/>
                </a:lnTo>
                <a:lnTo>
                  <a:pt x="165109" y="2736304"/>
                </a:lnTo>
                <a:cubicBezTo>
                  <a:pt x="73922" y="2736304"/>
                  <a:pt x="0" y="2662382"/>
                  <a:pt x="0" y="2571195"/>
                </a:cubicBezTo>
                <a:lnTo>
                  <a:pt x="0" y="165109"/>
                </a:lnTo>
                <a:cubicBezTo>
                  <a:pt x="0" y="73922"/>
                  <a:pt x="73922" y="0"/>
                  <a:pt x="165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custGeom>
            <a:avLst/>
            <a:gdLst/>
            <a:ahLst/>
            <a:cxnLst/>
            <a:rect l="l" t="t" r="r" b="b"/>
            <a:pathLst>
              <a:path w="7848253" h="6048523">
                <a:moveTo>
                  <a:pt x="0" y="0"/>
                </a:moveTo>
                <a:lnTo>
                  <a:pt x="7848253" y="0"/>
                </a:lnTo>
                <a:lnTo>
                  <a:pt x="7848253" y="2664147"/>
                </a:lnTo>
                <a:lnTo>
                  <a:pt x="5047369" y="2664147"/>
                </a:lnTo>
                <a:cubicBezTo>
                  <a:pt x="4964071" y="2664147"/>
                  <a:pt x="4896544" y="2731674"/>
                  <a:pt x="4896544" y="2814972"/>
                </a:cubicBezTo>
                <a:lnTo>
                  <a:pt x="4896544" y="5249626"/>
                </a:lnTo>
                <a:cubicBezTo>
                  <a:pt x="4896544" y="5332924"/>
                  <a:pt x="4964071" y="5400451"/>
                  <a:pt x="5047369" y="5400451"/>
                </a:cubicBezTo>
                <a:lnTo>
                  <a:pt x="7848253" y="5400451"/>
                </a:lnTo>
                <a:lnTo>
                  <a:pt x="7848253" y="6048523"/>
                </a:lnTo>
                <a:lnTo>
                  <a:pt x="0" y="604852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9192344" y="3429000"/>
            <a:ext cx="2591669" cy="201612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5B10D1-7847-4EA1-89C8-CDD9057129D9}" type="datetime1">
              <a:rPr lang="fi-FI" noProof="0" smtClean="0"/>
              <a:t>3.11.2020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673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6"/>
          <p:cNvSpPr/>
          <p:nvPr userDrawn="1"/>
        </p:nvSpPr>
        <p:spPr>
          <a:xfrm>
            <a:off x="8832304" y="1124744"/>
            <a:ext cx="3359696" cy="2376264"/>
          </a:xfrm>
          <a:custGeom>
            <a:avLst/>
            <a:gdLst/>
            <a:ahLst/>
            <a:cxnLst/>
            <a:rect l="l" t="t" r="r" b="b"/>
            <a:pathLst>
              <a:path w="3359696" h="2376264">
                <a:moveTo>
                  <a:pt x="174822" y="0"/>
                </a:moveTo>
                <a:lnTo>
                  <a:pt x="3168352" y="0"/>
                </a:lnTo>
                <a:lnTo>
                  <a:pt x="3281586" y="0"/>
                </a:lnTo>
                <a:lnTo>
                  <a:pt x="3359696" y="0"/>
                </a:lnTo>
                <a:lnTo>
                  <a:pt x="3359696" y="2376264"/>
                </a:lnTo>
                <a:lnTo>
                  <a:pt x="3281586" y="2376264"/>
                </a:lnTo>
                <a:lnTo>
                  <a:pt x="3168352" y="2376264"/>
                </a:lnTo>
                <a:lnTo>
                  <a:pt x="174822" y="2376264"/>
                </a:lnTo>
                <a:cubicBezTo>
                  <a:pt x="78270" y="2376264"/>
                  <a:pt x="0" y="2297994"/>
                  <a:pt x="0" y="2201442"/>
                </a:cubicBezTo>
                <a:lnTo>
                  <a:pt x="0" y="174822"/>
                </a:lnTo>
                <a:cubicBezTo>
                  <a:pt x="0" y="78270"/>
                  <a:pt x="78270" y="0"/>
                  <a:pt x="1748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ounded Rectangle 14"/>
          <p:cNvSpPr/>
          <p:nvPr userDrawn="1"/>
        </p:nvSpPr>
        <p:spPr>
          <a:xfrm>
            <a:off x="8832304" y="3717032"/>
            <a:ext cx="3359696" cy="2088456"/>
          </a:xfrm>
          <a:custGeom>
            <a:avLst/>
            <a:gdLst/>
            <a:ahLst/>
            <a:cxnLst/>
            <a:rect l="l" t="t" r="r" b="b"/>
            <a:pathLst>
              <a:path w="3359696" h="2088456">
                <a:moveTo>
                  <a:pt x="153648" y="0"/>
                </a:moveTo>
                <a:lnTo>
                  <a:pt x="3168352" y="0"/>
                </a:lnTo>
                <a:lnTo>
                  <a:pt x="3287712" y="0"/>
                </a:lnTo>
                <a:lnTo>
                  <a:pt x="3359696" y="0"/>
                </a:lnTo>
                <a:lnTo>
                  <a:pt x="3359696" y="2088456"/>
                </a:lnTo>
                <a:lnTo>
                  <a:pt x="3287712" y="2088456"/>
                </a:lnTo>
                <a:lnTo>
                  <a:pt x="3168352" y="2088456"/>
                </a:lnTo>
                <a:lnTo>
                  <a:pt x="153648" y="2088456"/>
                </a:lnTo>
                <a:cubicBezTo>
                  <a:pt x="68791" y="2088456"/>
                  <a:pt x="0" y="2019665"/>
                  <a:pt x="0" y="1934808"/>
                </a:cubicBezTo>
                <a:lnTo>
                  <a:pt x="0" y="153648"/>
                </a:lnTo>
                <a:cubicBezTo>
                  <a:pt x="0" y="68791"/>
                  <a:pt x="68791" y="0"/>
                  <a:pt x="153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custGeom>
            <a:avLst/>
            <a:gdLst/>
            <a:ahLst/>
            <a:cxnLst/>
            <a:rect l="l" t="t" r="r" b="b"/>
            <a:pathLst>
              <a:path w="7848253" h="6048523">
                <a:moveTo>
                  <a:pt x="0" y="0"/>
                </a:moveTo>
                <a:lnTo>
                  <a:pt x="7848253" y="0"/>
                </a:lnTo>
                <a:lnTo>
                  <a:pt x="7848253" y="719931"/>
                </a:lnTo>
                <a:lnTo>
                  <a:pt x="5071366" y="719931"/>
                </a:lnTo>
                <a:cubicBezTo>
                  <a:pt x="4974814" y="719931"/>
                  <a:pt x="4896544" y="798201"/>
                  <a:pt x="4896544" y="894753"/>
                </a:cubicBezTo>
                <a:lnTo>
                  <a:pt x="4896544" y="2921373"/>
                </a:lnTo>
                <a:cubicBezTo>
                  <a:pt x="4896544" y="3017925"/>
                  <a:pt x="4974814" y="3096195"/>
                  <a:pt x="5071366" y="3096195"/>
                </a:cubicBezTo>
                <a:lnTo>
                  <a:pt x="7848253" y="3096195"/>
                </a:lnTo>
                <a:lnTo>
                  <a:pt x="7848253" y="3312219"/>
                </a:lnTo>
                <a:lnTo>
                  <a:pt x="5050192" y="3312219"/>
                </a:lnTo>
                <a:cubicBezTo>
                  <a:pt x="4965335" y="3312219"/>
                  <a:pt x="4896544" y="3381010"/>
                  <a:pt x="4896544" y="3465867"/>
                </a:cubicBezTo>
                <a:lnTo>
                  <a:pt x="4896544" y="5247027"/>
                </a:lnTo>
                <a:cubicBezTo>
                  <a:pt x="4896544" y="5331884"/>
                  <a:pt x="4965335" y="5400675"/>
                  <a:pt x="5050192" y="5400675"/>
                </a:cubicBezTo>
                <a:lnTo>
                  <a:pt x="7848253" y="5400675"/>
                </a:lnTo>
                <a:lnTo>
                  <a:pt x="7848253" y="6048523"/>
                </a:lnTo>
                <a:lnTo>
                  <a:pt x="0" y="604852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5657740D-19C6-4A5B-8C83-860443DA1CE8}" type="datetime1">
              <a:rPr lang="fi-FI" smtClean="0"/>
              <a:t>3.11.2020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9192344" y="4077072"/>
            <a:ext cx="2591669" cy="136805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9192344" y="1484784"/>
            <a:ext cx="2591669" cy="1656184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3242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7608168" y="764704"/>
            <a:ext cx="4583832" cy="2232248"/>
          </a:xfrm>
          <a:custGeom>
            <a:avLst/>
            <a:gdLst/>
            <a:ahLst/>
            <a:cxnLst/>
            <a:rect l="l" t="t" r="r" b="b"/>
            <a:pathLst>
              <a:path w="4583832" h="2232248">
                <a:moveTo>
                  <a:pt x="167977" y="0"/>
                </a:moveTo>
                <a:lnTo>
                  <a:pt x="4583832" y="0"/>
                </a:lnTo>
                <a:lnTo>
                  <a:pt x="4583832" y="2232248"/>
                </a:lnTo>
                <a:lnTo>
                  <a:pt x="167977" y="2232248"/>
                </a:lnTo>
                <a:cubicBezTo>
                  <a:pt x="75206" y="2232248"/>
                  <a:pt x="0" y="2157042"/>
                  <a:pt x="0" y="2064271"/>
                </a:cubicBezTo>
                <a:lnTo>
                  <a:pt x="0" y="167977"/>
                </a:lnTo>
                <a:cubicBezTo>
                  <a:pt x="0" y="75206"/>
                  <a:pt x="75206" y="0"/>
                  <a:pt x="1679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404813"/>
            <a:ext cx="11376025" cy="5688483"/>
          </a:xfrm>
          <a:custGeom>
            <a:avLst/>
            <a:gdLst/>
            <a:ahLst/>
            <a:cxnLst/>
            <a:rect l="l" t="t" r="r" b="b"/>
            <a:pathLst>
              <a:path w="11376025" h="5688483">
                <a:moveTo>
                  <a:pt x="0" y="0"/>
                </a:moveTo>
                <a:lnTo>
                  <a:pt x="11376025" y="0"/>
                </a:lnTo>
                <a:lnTo>
                  <a:pt x="11376025" y="359891"/>
                </a:lnTo>
                <a:lnTo>
                  <a:pt x="7368157" y="359891"/>
                </a:lnTo>
                <a:cubicBezTo>
                  <a:pt x="7275386" y="359891"/>
                  <a:pt x="7200180" y="435097"/>
                  <a:pt x="7200180" y="527868"/>
                </a:cubicBezTo>
                <a:lnTo>
                  <a:pt x="7200180" y="2424162"/>
                </a:lnTo>
                <a:cubicBezTo>
                  <a:pt x="7200180" y="2516933"/>
                  <a:pt x="7275386" y="2592139"/>
                  <a:pt x="7368157" y="2592139"/>
                </a:cubicBezTo>
                <a:lnTo>
                  <a:pt x="11376025" y="2592139"/>
                </a:lnTo>
                <a:lnTo>
                  <a:pt x="11376025" y="5688483"/>
                </a:lnTo>
                <a:lnTo>
                  <a:pt x="0" y="568848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EDD054FE-F277-4A4E-892F-6E0E2AA5827C}" type="datetime1">
              <a:rPr lang="fi-FI" smtClean="0"/>
              <a:t>3.11.2020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968208" y="1124745"/>
            <a:ext cx="3815805" cy="151216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5547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8040216" y="1052736"/>
            <a:ext cx="4151784" cy="4320480"/>
          </a:xfrm>
          <a:custGeom>
            <a:avLst/>
            <a:gdLst/>
            <a:ahLst/>
            <a:cxnLst/>
            <a:rect l="l" t="t" r="r" b="b"/>
            <a:pathLst>
              <a:path w="4151784" h="4320480">
                <a:moveTo>
                  <a:pt x="198137" y="0"/>
                </a:moveTo>
                <a:lnTo>
                  <a:pt x="4151784" y="0"/>
                </a:lnTo>
                <a:lnTo>
                  <a:pt x="4151784" y="4320480"/>
                </a:lnTo>
                <a:lnTo>
                  <a:pt x="198137" y="4320480"/>
                </a:lnTo>
                <a:cubicBezTo>
                  <a:pt x="88709" y="4320480"/>
                  <a:pt x="0" y="4231771"/>
                  <a:pt x="0" y="4122343"/>
                </a:cubicBezTo>
                <a:lnTo>
                  <a:pt x="0" y="198137"/>
                </a:lnTo>
                <a:cubicBezTo>
                  <a:pt x="0" y="88709"/>
                  <a:pt x="88709" y="0"/>
                  <a:pt x="1981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404813"/>
            <a:ext cx="11376025" cy="5688483"/>
          </a:xfrm>
          <a:custGeom>
            <a:avLst/>
            <a:gdLst/>
            <a:ahLst/>
            <a:cxnLst/>
            <a:rect l="l" t="t" r="r" b="b"/>
            <a:pathLst>
              <a:path w="11376025" h="5688483">
                <a:moveTo>
                  <a:pt x="0" y="0"/>
                </a:moveTo>
                <a:lnTo>
                  <a:pt x="11376025" y="0"/>
                </a:lnTo>
                <a:lnTo>
                  <a:pt x="11376025" y="647923"/>
                </a:lnTo>
                <a:lnTo>
                  <a:pt x="7830365" y="647923"/>
                </a:lnTo>
                <a:cubicBezTo>
                  <a:pt x="7720937" y="647923"/>
                  <a:pt x="7632228" y="736632"/>
                  <a:pt x="7632228" y="846060"/>
                </a:cubicBezTo>
                <a:lnTo>
                  <a:pt x="7632228" y="4770266"/>
                </a:lnTo>
                <a:cubicBezTo>
                  <a:pt x="7632228" y="4879694"/>
                  <a:pt x="7720937" y="4968403"/>
                  <a:pt x="7830365" y="4968403"/>
                </a:cubicBezTo>
                <a:lnTo>
                  <a:pt x="11376025" y="4968403"/>
                </a:lnTo>
                <a:lnTo>
                  <a:pt x="11376025" y="5688483"/>
                </a:lnTo>
                <a:lnTo>
                  <a:pt x="0" y="568848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E4E21194-4658-46D8-8A1E-1C287707BFD3}" type="datetime1">
              <a:rPr lang="fi-FI" smtClean="0"/>
              <a:t>3.11.2020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00256" y="1412776"/>
            <a:ext cx="3383757" cy="36004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173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Emb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1BEF9300-129E-4188-B242-EEE018D4424B}" type="datetime1">
              <a:rPr lang="fi-FI" smtClean="0"/>
              <a:t>3.11.2020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699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00" y="1844675"/>
            <a:ext cx="5688013" cy="4608513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44675"/>
            <a:ext cx="5399980" cy="432062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AC69-09BC-49B5-8488-124E7EC95C0C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240017" y="1988840"/>
            <a:ext cx="5400600" cy="417701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6" y="6175468"/>
            <a:ext cx="5400600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3483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40016" y="1700809"/>
            <a:ext cx="554399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554337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2866-227B-4D90-8906-42EC69BFD9FF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384031" y="1844675"/>
            <a:ext cx="525658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551384" y="1844675"/>
            <a:ext cx="525658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51384" y="6175468"/>
            <a:ext cx="5256584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384032" y="6175468"/>
            <a:ext cx="5256584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5932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7988" y="1700809"/>
            <a:ext cx="11376025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BC02-5BA1-4A84-81E7-61D106ADB0B8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51384" y="1844675"/>
            <a:ext cx="11089233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51384" y="6175468"/>
            <a:ext cx="1108923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5185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63752" y="404813"/>
            <a:ext cx="7920261" cy="6048375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103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2AB3-82AE-4C5D-B4B0-A5B8D46A0A77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007768" y="548680"/>
            <a:ext cx="7632849" cy="561717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007768" y="6175468"/>
            <a:ext cx="7632848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67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84232" y="1700809"/>
            <a:ext cx="3599781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359978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 userDrawn="1"/>
        </p:nvSpPr>
        <p:spPr>
          <a:xfrm>
            <a:off x="4295800" y="1700809"/>
            <a:ext cx="360040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B4C4-D54D-4CD0-A49D-D6EABDEBF8C9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00256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8400256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544272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511824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511824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4655840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623392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23392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67408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78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67363" y="620688"/>
                </a:lnTo>
                <a:cubicBezTo>
                  <a:pt x="6172722" y="620688"/>
                  <a:pt x="6096000" y="697410"/>
                  <a:pt x="6096000" y="792051"/>
                </a:cubicBezTo>
                <a:lnTo>
                  <a:pt x="6096000" y="5085184"/>
                </a:lnTo>
                <a:lnTo>
                  <a:pt x="12192000" y="5085184"/>
                </a:lnTo>
                <a:lnTo>
                  <a:pt x="12192000" y="5157192"/>
                </a:lnTo>
                <a:lnTo>
                  <a:pt x="6096000" y="5157192"/>
                </a:lnTo>
                <a:lnTo>
                  <a:pt x="6096000" y="6065949"/>
                </a:lnTo>
                <a:cubicBezTo>
                  <a:pt x="6096000" y="6160590"/>
                  <a:pt x="6172722" y="6237312"/>
                  <a:pt x="6267363" y="6237312"/>
                </a:cubicBezTo>
                <a:lnTo>
                  <a:pt x="12192000" y="623731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55" y="2492896"/>
            <a:ext cx="5183958" cy="151216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0055" y="4077072"/>
            <a:ext cx="5183958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67D9A8-3977-4D8B-AF7E-880CB33F2DFB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600056" y="1052736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0849" y="5445224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610849" y="5661248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445224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16383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375919" y="404813"/>
            <a:ext cx="6408093" cy="1944067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5375919" y="4509121"/>
            <a:ext cx="6408093" cy="1944068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5375919" y="2492896"/>
            <a:ext cx="6408093" cy="1872208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4319587" cy="302418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896E-DF54-4CCF-B0D4-1A3890F3D578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72264" y="4725144"/>
            <a:ext cx="3096344" cy="15121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735960" y="4797153"/>
            <a:ext cx="2448272" cy="136869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8472264" y="2708920"/>
            <a:ext cx="3096344" cy="1440160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5735960" y="2708920"/>
            <a:ext cx="2448272" cy="144016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8472264" y="620688"/>
            <a:ext cx="3096344" cy="15121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5735960" y="692697"/>
            <a:ext cx="2448272" cy="136815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47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40016" y="1700809"/>
            <a:ext cx="554399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554337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66DC-12D5-41FB-9798-7061D215CCAF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3392" y="1988840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23391" y="2420888"/>
            <a:ext cx="5112569" cy="151216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040" y="1988840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456040" y="2420889"/>
            <a:ext cx="5112568" cy="151216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623392" y="4221088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23391" y="4653136"/>
            <a:ext cx="5112569" cy="1512713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56040" y="4221088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6"/>
          </p:nvPr>
        </p:nvSpPr>
        <p:spPr>
          <a:xfrm>
            <a:off x="6456040" y="4653137"/>
            <a:ext cx="5112568" cy="151216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102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184232" y="1700809"/>
            <a:ext cx="3599781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407988" y="1700809"/>
            <a:ext cx="359978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4295800" y="1700809"/>
            <a:ext cx="360040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1C19-CDF9-4212-A9D7-743C27C13417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3392" y="1988840"/>
            <a:ext cx="3168352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23391" y="2420888"/>
            <a:ext cx="3168353" cy="3743610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824" y="1988840"/>
            <a:ext cx="3168352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511824" y="2420888"/>
            <a:ext cx="3168352" cy="3743613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8400256" y="1988840"/>
            <a:ext cx="3168351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8400256" y="2420888"/>
            <a:ext cx="3168352" cy="3744962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946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C542-5D34-43DF-8009-9EDF1AF5F2A9}" type="datetime1">
              <a:rPr lang="fi-FI" smtClean="0"/>
              <a:t>3.11.2020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07988" y="1844675"/>
            <a:ext cx="1137602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677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EBE6-A51C-4D0C-B2EC-209DFBD45BF8}" type="datetime1">
              <a:rPr lang="fi-FI" smtClean="0"/>
              <a:t>3.11.2020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0F44-956D-466B-882B-2DF9E6D53195}" type="datetime1">
              <a:rPr lang="fi-FI" smtClean="0"/>
              <a:t>3.11.2020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B407-7A38-4F2B-B9E2-CBBAE7780586}" type="datetime1">
              <a:rPr lang="fi-FI" smtClean="0"/>
              <a:t>3.11.2020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19ED-DA7B-4800-86BA-75543832BCF8}" type="datetime1">
              <a:rPr lang="fi-FI" smtClean="0"/>
              <a:t>3.11.2020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 userDrawn="1"/>
        </p:nvSpPr>
        <p:spPr>
          <a:xfrm>
            <a:off x="6096000" y="4005064"/>
            <a:ext cx="6096000" cy="2016224"/>
          </a:xfrm>
          <a:custGeom>
            <a:avLst/>
            <a:gdLst/>
            <a:ahLst/>
            <a:cxnLst/>
            <a:rect l="l" t="t" r="r" b="b"/>
            <a:pathLst>
              <a:path w="6096000" h="2016224">
                <a:moveTo>
                  <a:pt x="209949" y="0"/>
                </a:moveTo>
                <a:lnTo>
                  <a:pt x="6096000" y="0"/>
                </a:lnTo>
                <a:lnTo>
                  <a:pt x="6096000" y="2016224"/>
                </a:lnTo>
                <a:lnTo>
                  <a:pt x="209949" y="2016224"/>
                </a:lnTo>
                <a:cubicBezTo>
                  <a:pt x="93997" y="2016224"/>
                  <a:pt x="0" y="1922227"/>
                  <a:pt x="0" y="1806275"/>
                </a:cubicBezTo>
                <a:lnTo>
                  <a:pt x="0" y="209949"/>
                </a:lnTo>
                <a:cubicBezTo>
                  <a:pt x="0" y="93997"/>
                  <a:pt x="93997" y="0"/>
                  <a:pt x="2099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9DA2DA-4081-4AEC-AF43-427E2C9C78EF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4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6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0" name="Tekstiruutu 19"/>
          <p:cNvSpPr txBox="1"/>
          <p:nvPr userDrawn="1"/>
        </p:nvSpPr>
        <p:spPr>
          <a:xfrm>
            <a:off x="6528049" y="5064666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Onnistuva Suomi tehdään lähellä</a:t>
            </a:r>
          </a:p>
        </p:txBody>
      </p:sp>
    </p:spTree>
    <p:extLst>
      <p:ext uri="{BB962C8B-B14F-4D97-AF65-F5344CB8AC3E}">
        <p14:creationId xmlns:p14="http://schemas.microsoft.com/office/powerpoint/2010/main" val="20681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S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 userDrawn="1"/>
        </p:nvSpPr>
        <p:spPr>
          <a:xfrm>
            <a:off x="6096000" y="4005064"/>
            <a:ext cx="6096000" cy="2016224"/>
          </a:xfrm>
          <a:custGeom>
            <a:avLst/>
            <a:gdLst/>
            <a:ahLst/>
            <a:cxnLst/>
            <a:rect l="l" t="t" r="r" b="b"/>
            <a:pathLst>
              <a:path w="6096000" h="2016224">
                <a:moveTo>
                  <a:pt x="209949" y="0"/>
                </a:moveTo>
                <a:lnTo>
                  <a:pt x="6096000" y="0"/>
                </a:lnTo>
                <a:lnTo>
                  <a:pt x="6096000" y="2016224"/>
                </a:lnTo>
                <a:lnTo>
                  <a:pt x="209949" y="2016224"/>
                </a:lnTo>
                <a:cubicBezTo>
                  <a:pt x="93997" y="2016224"/>
                  <a:pt x="0" y="1922227"/>
                  <a:pt x="0" y="1806275"/>
                </a:cubicBezTo>
                <a:lnTo>
                  <a:pt x="0" y="209949"/>
                </a:lnTo>
                <a:cubicBezTo>
                  <a:pt x="0" y="93997"/>
                  <a:pt x="93997" y="0"/>
                  <a:pt x="2099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B8F616-E376-4DED-8029-2D10729B0BF1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30"/>
            <a:ext cx="2159952" cy="481272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4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6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0" name="Tekstiruutu 19"/>
          <p:cNvSpPr txBox="1"/>
          <p:nvPr userDrawn="1"/>
        </p:nvSpPr>
        <p:spPr>
          <a:xfrm>
            <a:off x="6528049" y="5054731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FI" sz="1200" noProof="0" dirty="0">
                <a:solidFill>
                  <a:schemeClr val="accent2"/>
                </a:solidFill>
              </a:rPr>
              <a:t>Finlands framgång skapas lokalt</a:t>
            </a:r>
          </a:p>
        </p:txBody>
      </p:sp>
    </p:spTree>
    <p:extLst>
      <p:ext uri="{BB962C8B-B14F-4D97-AF65-F5344CB8AC3E}">
        <p14:creationId xmlns:p14="http://schemas.microsoft.com/office/powerpoint/2010/main" val="5074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844675"/>
            <a:ext cx="8496622" cy="432062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545-2B7D-469B-BC0F-C213A3D99823}" type="datetime1">
              <a:rPr lang="fi-FI" noProof="0" smtClean="0"/>
              <a:t>3.11.2020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783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76127" y="620688"/>
                </a:lnTo>
                <a:cubicBezTo>
                  <a:pt x="6176646" y="620688"/>
                  <a:pt x="6096000" y="701334"/>
                  <a:pt x="6096000" y="800815"/>
                </a:cubicBezTo>
                <a:lnTo>
                  <a:pt x="6096000" y="3752929"/>
                </a:lnTo>
                <a:cubicBezTo>
                  <a:pt x="6096000" y="3852410"/>
                  <a:pt x="6176646" y="3933056"/>
                  <a:pt x="6276127" y="3933056"/>
                </a:cubicBezTo>
                <a:lnTo>
                  <a:pt x="12192000" y="3933056"/>
                </a:lnTo>
                <a:lnTo>
                  <a:pt x="12192000" y="4005064"/>
                </a:lnTo>
                <a:lnTo>
                  <a:pt x="6288106" y="4005064"/>
                </a:lnTo>
                <a:cubicBezTo>
                  <a:pt x="6182009" y="4005064"/>
                  <a:pt x="6096000" y="4091073"/>
                  <a:pt x="6096000" y="4197170"/>
                </a:cubicBezTo>
                <a:lnTo>
                  <a:pt x="6096000" y="5829182"/>
                </a:lnTo>
                <a:cubicBezTo>
                  <a:pt x="6096000" y="5935279"/>
                  <a:pt x="6182009" y="6021288"/>
                  <a:pt x="6288106" y="6021288"/>
                </a:cubicBezTo>
                <a:lnTo>
                  <a:pt x="12192000" y="602128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0D8B019-2CBA-45F0-9DB7-EFB92FAAC1A1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4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0" name="Tekstiruutu 19"/>
          <p:cNvSpPr txBox="1"/>
          <p:nvPr userDrawn="1"/>
        </p:nvSpPr>
        <p:spPr>
          <a:xfrm>
            <a:off x="6528049" y="5064138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Onnistuva Suomi tehdään lähellä</a:t>
            </a:r>
          </a:p>
        </p:txBody>
      </p:sp>
    </p:spTree>
    <p:extLst>
      <p:ext uri="{BB962C8B-B14F-4D97-AF65-F5344CB8AC3E}">
        <p14:creationId xmlns:p14="http://schemas.microsoft.com/office/powerpoint/2010/main" val="41414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SV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76127" y="620688"/>
                </a:lnTo>
                <a:cubicBezTo>
                  <a:pt x="6176646" y="620688"/>
                  <a:pt x="6096000" y="701334"/>
                  <a:pt x="6096000" y="800815"/>
                </a:cubicBezTo>
                <a:lnTo>
                  <a:pt x="6096000" y="3752929"/>
                </a:lnTo>
                <a:cubicBezTo>
                  <a:pt x="6096000" y="3852410"/>
                  <a:pt x="6176646" y="3933056"/>
                  <a:pt x="6276127" y="3933056"/>
                </a:cubicBezTo>
                <a:lnTo>
                  <a:pt x="12192000" y="3933056"/>
                </a:lnTo>
                <a:lnTo>
                  <a:pt x="12192000" y="4005064"/>
                </a:lnTo>
                <a:lnTo>
                  <a:pt x="6288106" y="4005064"/>
                </a:lnTo>
                <a:cubicBezTo>
                  <a:pt x="6182009" y="4005064"/>
                  <a:pt x="6096000" y="4091073"/>
                  <a:pt x="6096000" y="4197170"/>
                </a:cubicBezTo>
                <a:lnTo>
                  <a:pt x="6096000" y="5829182"/>
                </a:lnTo>
                <a:cubicBezTo>
                  <a:pt x="6096000" y="5935279"/>
                  <a:pt x="6182009" y="6021288"/>
                  <a:pt x="6288106" y="6021288"/>
                </a:cubicBezTo>
                <a:lnTo>
                  <a:pt x="12192000" y="602128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388533-5A97-4083-B784-FB96B231D039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6528336" y="4363630"/>
            <a:ext cx="2159952" cy="481272"/>
            <a:chOff x="7680325" y="1846263"/>
            <a:chExt cx="3868738" cy="862013"/>
          </a:xfrm>
        </p:grpSpPr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8" name="TextBox 27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9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3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4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5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6528049" y="5054731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FI" sz="1200" noProof="0" dirty="0">
                <a:solidFill>
                  <a:schemeClr val="accent2"/>
                </a:solidFill>
              </a:rPr>
              <a:t>Finlands framgång skapas lokalt</a:t>
            </a:r>
          </a:p>
        </p:txBody>
      </p:sp>
    </p:spTree>
    <p:extLst>
      <p:ext uri="{BB962C8B-B14F-4D97-AF65-F5344CB8AC3E}">
        <p14:creationId xmlns:p14="http://schemas.microsoft.com/office/powerpoint/2010/main" val="8535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Long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3287688" y="620688"/>
            <a:ext cx="8904312" cy="3312368"/>
          </a:xfrm>
          <a:custGeom>
            <a:avLst/>
            <a:gdLst/>
            <a:ahLst/>
            <a:cxnLst/>
            <a:rect l="l" t="t" r="r" b="b"/>
            <a:pathLst>
              <a:path w="8904312" h="3312368">
                <a:moveTo>
                  <a:pt x="180127" y="0"/>
                </a:moveTo>
                <a:lnTo>
                  <a:pt x="4320480" y="0"/>
                </a:lnTo>
                <a:lnTo>
                  <a:pt x="6096000" y="0"/>
                </a:lnTo>
                <a:lnTo>
                  <a:pt x="8904312" y="0"/>
                </a:lnTo>
                <a:lnTo>
                  <a:pt x="8904312" y="3312368"/>
                </a:lnTo>
                <a:lnTo>
                  <a:pt x="6096000" y="3312368"/>
                </a:lnTo>
                <a:lnTo>
                  <a:pt x="432048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3287713" y="4005064"/>
            <a:ext cx="8904287" cy="2016324"/>
          </a:xfrm>
          <a:custGeom>
            <a:avLst/>
            <a:gdLst/>
            <a:ahLst/>
            <a:cxnLst/>
            <a:rect l="l" t="t" r="r" b="b"/>
            <a:pathLst>
              <a:path w="8904287" h="2016324">
                <a:moveTo>
                  <a:pt x="217521" y="0"/>
                </a:moveTo>
                <a:lnTo>
                  <a:pt x="8904287" y="0"/>
                </a:lnTo>
                <a:lnTo>
                  <a:pt x="8904287" y="2016324"/>
                </a:lnTo>
                <a:lnTo>
                  <a:pt x="217521" y="2016324"/>
                </a:lnTo>
                <a:cubicBezTo>
                  <a:pt x="97387" y="2016324"/>
                  <a:pt x="0" y="1918937"/>
                  <a:pt x="0" y="1798803"/>
                </a:cubicBezTo>
                <a:lnTo>
                  <a:pt x="0" y="217521"/>
                </a:lnTo>
                <a:cubicBezTo>
                  <a:pt x="0" y="97387"/>
                  <a:pt x="97387" y="0"/>
                  <a:pt x="2175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9737" y="980728"/>
            <a:ext cx="8064606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DF2AC4-D444-4DC1-82C7-F0CA1CFF7238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720355" y="2564904"/>
            <a:ext cx="8063658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720024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720355" y="2852166"/>
            <a:ext cx="8063658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20355" y="3140968"/>
            <a:ext cx="8063658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720355" y="3428999"/>
            <a:ext cx="8063658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3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8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9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3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3719737" y="5435932"/>
            <a:ext cx="509274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dirty="0">
                <a:solidFill>
                  <a:schemeClr val="accent2"/>
                </a:solidFill>
              </a:rPr>
              <a:t>Onnistuva Suomi tehdään lähellä</a:t>
            </a:r>
          </a:p>
        </p:txBody>
      </p:sp>
    </p:spTree>
    <p:extLst>
      <p:ext uri="{BB962C8B-B14F-4D97-AF65-F5344CB8AC3E}">
        <p14:creationId xmlns:p14="http://schemas.microsoft.com/office/powerpoint/2010/main" val="2519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Long SV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3287688" y="620688"/>
            <a:ext cx="8904312" cy="3312368"/>
          </a:xfrm>
          <a:custGeom>
            <a:avLst/>
            <a:gdLst/>
            <a:ahLst/>
            <a:cxnLst/>
            <a:rect l="l" t="t" r="r" b="b"/>
            <a:pathLst>
              <a:path w="8904312" h="3312368">
                <a:moveTo>
                  <a:pt x="180127" y="0"/>
                </a:moveTo>
                <a:lnTo>
                  <a:pt x="4320480" y="0"/>
                </a:lnTo>
                <a:lnTo>
                  <a:pt x="6096000" y="0"/>
                </a:lnTo>
                <a:lnTo>
                  <a:pt x="8904312" y="0"/>
                </a:lnTo>
                <a:lnTo>
                  <a:pt x="8904312" y="3312368"/>
                </a:lnTo>
                <a:lnTo>
                  <a:pt x="6096000" y="3312368"/>
                </a:lnTo>
                <a:lnTo>
                  <a:pt x="432048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3287713" y="4005064"/>
            <a:ext cx="8904287" cy="2016324"/>
          </a:xfrm>
          <a:custGeom>
            <a:avLst/>
            <a:gdLst/>
            <a:ahLst/>
            <a:cxnLst/>
            <a:rect l="l" t="t" r="r" b="b"/>
            <a:pathLst>
              <a:path w="8904287" h="2016324">
                <a:moveTo>
                  <a:pt x="217521" y="0"/>
                </a:moveTo>
                <a:lnTo>
                  <a:pt x="8904287" y="0"/>
                </a:lnTo>
                <a:lnTo>
                  <a:pt x="8904287" y="2016324"/>
                </a:lnTo>
                <a:lnTo>
                  <a:pt x="217521" y="2016324"/>
                </a:lnTo>
                <a:cubicBezTo>
                  <a:pt x="97387" y="2016324"/>
                  <a:pt x="0" y="1918937"/>
                  <a:pt x="0" y="1798803"/>
                </a:cubicBezTo>
                <a:lnTo>
                  <a:pt x="0" y="217521"/>
                </a:lnTo>
                <a:cubicBezTo>
                  <a:pt x="0" y="97387"/>
                  <a:pt x="97387" y="0"/>
                  <a:pt x="2175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9737" y="980728"/>
            <a:ext cx="8064606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FE571B-0C2A-422B-A2B4-E3E4AD0616C4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720355" y="2564904"/>
            <a:ext cx="8063658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720024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720355" y="2852166"/>
            <a:ext cx="8063658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20355" y="3140968"/>
            <a:ext cx="8063658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720355" y="3428999"/>
            <a:ext cx="8063658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4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" name="Tekstiruutu 2"/>
          <p:cNvSpPr txBox="1"/>
          <p:nvPr userDrawn="1"/>
        </p:nvSpPr>
        <p:spPr>
          <a:xfrm>
            <a:off x="3719737" y="5435932"/>
            <a:ext cx="509274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FI" noProof="0" dirty="0">
                <a:solidFill>
                  <a:schemeClr val="accent2"/>
                </a:solidFill>
              </a:rPr>
              <a:t>Finlands framgång skapas lokalt</a:t>
            </a:r>
          </a:p>
        </p:txBody>
      </p:sp>
    </p:spTree>
    <p:extLst>
      <p:ext uri="{BB962C8B-B14F-4D97-AF65-F5344CB8AC3E}">
        <p14:creationId xmlns:p14="http://schemas.microsoft.com/office/powerpoint/2010/main" val="27449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 mess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7BF114-63DE-4FF4-A26D-E101C63B0E58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132856"/>
            <a:ext cx="6264696" cy="2592288"/>
          </a:xfrm>
          <a:prstGeom prst="roundRect">
            <a:avLst>
              <a:gd name="adj" fmla="val 5562"/>
            </a:avLst>
          </a:prstGeom>
          <a:solidFill>
            <a:schemeClr val="accent2"/>
          </a:solidFill>
        </p:spPr>
        <p:txBody>
          <a:bodyPr lIns="504000" tIns="324000" rIns="504000" bIns="108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None/>
              <a:defRPr sz="3600" b="1" baseline="0">
                <a:solidFill>
                  <a:schemeClr val="bg1"/>
                </a:solidFill>
              </a:defRPr>
            </a:lvl1pPr>
            <a:lvl2pPr marL="2667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tähän </a:t>
            </a:r>
            <a:r>
              <a:rPr lang="fi-FI" noProof="0" dirty="0" err="1"/>
              <a:t>some</a:t>
            </a:r>
            <a:r>
              <a:rPr lang="fi-FI" noProof="0" dirty="0"/>
              <a:t> viestisi</a:t>
            </a:r>
          </a:p>
        </p:txBody>
      </p:sp>
    </p:spTree>
    <p:extLst>
      <p:ext uri="{BB962C8B-B14F-4D97-AF65-F5344CB8AC3E}">
        <p14:creationId xmlns:p14="http://schemas.microsoft.com/office/powerpoint/2010/main" val="37769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ympyrakuvalla">
    <p:bg>
      <p:bgPr>
        <a:solidFill>
          <a:srgbClr val="BCE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850" y="6597353"/>
            <a:ext cx="1439863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7BF114-63DE-4FF4-A26D-E101C63B0E58}" type="datetime1">
              <a:rPr lang="fi-FI" smtClean="0"/>
              <a:t>3.11.2020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7713" y="6597353"/>
            <a:ext cx="7056437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4150" y="6597352"/>
            <a:ext cx="1584325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07368" y="1124744"/>
            <a:ext cx="3889684" cy="38884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3" name="Group 11"/>
          <p:cNvGrpSpPr>
            <a:grpSpLocks noChangeAspect="1"/>
          </p:cNvGrpSpPr>
          <p:nvPr userDrawn="1"/>
        </p:nvGrpSpPr>
        <p:grpSpPr>
          <a:xfrm>
            <a:off x="8544272" y="5661248"/>
            <a:ext cx="3167732" cy="705821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1" y="1773"/>
            <a:ext cx="2340754" cy="2779155"/>
          </a:xfrm>
          <a:prstGeom prst="rect">
            <a:avLst/>
          </a:prstGeom>
        </p:spPr>
      </p:pic>
      <p:sp>
        <p:nvSpPr>
          <p:cNvPr id="37" name="Tekstin paikkamerkki 35"/>
          <p:cNvSpPr>
            <a:spLocks noGrp="1"/>
          </p:cNvSpPr>
          <p:nvPr>
            <p:ph type="body" sz="quarter" idx="15"/>
          </p:nvPr>
        </p:nvSpPr>
        <p:spPr>
          <a:xfrm>
            <a:off x="4727848" y="1125387"/>
            <a:ext cx="5183932" cy="309570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6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sz="2000" b="0">
                <a:solidFill>
                  <a:schemeClr val="accent1"/>
                </a:solidFill>
              </a:rPr>
              <a:t>Muokkaa tekstin perustyylejä napsauttamalla</a:t>
            </a:r>
          </a:p>
        </p:txBody>
      </p:sp>
      <p:sp>
        <p:nvSpPr>
          <p:cNvPr id="20" name="Tekstin paikkamerkki 35"/>
          <p:cNvSpPr>
            <a:spLocks noGrp="1"/>
          </p:cNvSpPr>
          <p:nvPr>
            <p:ph type="body" sz="quarter" idx="16" hasCustomPrompt="1"/>
          </p:nvPr>
        </p:nvSpPr>
        <p:spPr>
          <a:xfrm>
            <a:off x="4727848" y="4581128"/>
            <a:ext cx="5328592" cy="864096"/>
          </a:xfrm>
        </p:spPr>
        <p:txBody>
          <a:bodyPr/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r>
              <a:rPr lang="fi-FI" sz="2000" b="0" dirty="0">
                <a:solidFill>
                  <a:schemeClr val="accent1"/>
                </a:solidFill>
              </a:rPr>
              <a:t>Etunimi Sukunimi, titteli</a:t>
            </a:r>
          </a:p>
        </p:txBody>
      </p:sp>
    </p:spTree>
    <p:extLst>
      <p:ext uri="{BB962C8B-B14F-4D97-AF65-F5344CB8AC3E}">
        <p14:creationId xmlns:p14="http://schemas.microsoft.com/office/powerpoint/2010/main" val="5474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tely">
    <p:bg>
      <p:bgPr>
        <a:solidFill>
          <a:srgbClr val="BCE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850" y="6597353"/>
            <a:ext cx="1439863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7BF114-63DE-4FF4-A26D-E101C63B0E58}" type="datetime1">
              <a:rPr lang="fi-FI" smtClean="0"/>
              <a:t>3.11.2020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7713" y="6597353"/>
            <a:ext cx="7056437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4150" y="6597352"/>
            <a:ext cx="1584325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11"/>
          <p:cNvGrpSpPr>
            <a:grpSpLocks noChangeAspect="1"/>
          </p:cNvGrpSpPr>
          <p:nvPr userDrawn="1"/>
        </p:nvGrpSpPr>
        <p:grpSpPr>
          <a:xfrm>
            <a:off x="551384" y="5803789"/>
            <a:ext cx="2592000" cy="577539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Rounded Rectangle 16"/>
          <p:cNvSpPr/>
          <p:nvPr userDrawn="1"/>
        </p:nvSpPr>
        <p:spPr>
          <a:xfrm>
            <a:off x="3579802" y="404664"/>
            <a:ext cx="8616280" cy="5974537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rgbClr val="EA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35760" y="764704"/>
            <a:ext cx="2232248" cy="2952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1" name="Tekstin paikkamerkki 35"/>
          <p:cNvSpPr>
            <a:spLocks noGrp="1"/>
          </p:cNvSpPr>
          <p:nvPr>
            <p:ph type="body" sz="quarter" idx="15" hasCustomPrompt="1"/>
          </p:nvPr>
        </p:nvSpPr>
        <p:spPr>
          <a:xfrm>
            <a:off x="6456040" y="4869160"/>
            <a:ext cx="5328592" cy="864096"/>
          </a:xfrm>
        </p:spPr>
        <p:txBody>
          <a:bodyPr/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r>
              <a:rPr lang="fi-FI" sz="2000" b="0" dirty="0">
                <a:solidFill>
                  <a:schemeClr val="accent1"/>
                </a:solidFill>
              </a:rPr>
              <a:t>Etunimi Sukunimi, titteli</a:t>
            </a:r>
          </a:p>
        </p:txBody>
      </p:sp>
      <p:sp>
        <p:nvSpPr>
          <p:cNvPr id="18" name="Tekstin paikkamerkki 35"/>
          <p:cNvSpPr>
            <a:spLocks noGrp="1"/>
          </p:cNvSpPr>
          <p:nvPr>
            <p:ph type="body" sz="quarter" idx="17"/>
          </p:nvPr>
        </p:nvSpPr>
        <p:spPr>
          <a:xfrm>
            <a:off x="6456040" y="764704"/>
            <a:ext cx="5183932" cy="309570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6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sz="2000" b="0">
                <a:solidFill>
                  <a:schemeClr val="accent1"/>
                </a:solidFill>
              </a:rPr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01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59" y="404813"/>
            <a:ext cx="7848253" cy="57721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52CDE5BF-66E5-4725-AE88-E3DC4B9E16B3}" type="datetime1">
              <a:rPr lang="fi-FI" noProof="0" smtClean="0"/>
              <a:t>3.11.2020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18F987-A48F-4C15-A24C-9884B5F36FAF}" type="datetime1">
              <a:rPr lang="fi-FI" noProof="0" smtClean="0"/>
              <a:t>3.11.2020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15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2947C9-FEFF-40E3-AB17-DE90EA5C7622}" type="datetime1">
              <a:rPr lang="fi-FI" noProof="0" smtClean="0"/>
              <a:t>3.11.2020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375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6DFFE5-06CA-41E1-B841-6A2ED7DC193F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46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3EDB277-1660-4F9D-A2DF-5F9BCE46427E}" type="datetime1">
              <a:rPr lang="fi-FI" smtClean="0"/>
              <a:t>3.11.2020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70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9217025" cy="11519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28" y="1844675"/>
            <a:ext cx="8496622" cy="4332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7850" y="6597353"/>
            <a:ext cx="1439863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235B10D1-7847-4EA1-89C8-CDD9057129D9}" type="datetime1">
              <a:rPr lang="fi-FI" noProof="0" smtClean="0"/>
              <a:t>3.11.2020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713" y="6597353"/>
            <a:ext cx="7056437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4150" y="6597352"/>
            <a:ext cx="1584325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10395203" y="424177"/>
            <a:ext cx="1368000" cy="304812"/>
            <a:chOff x="7680325" y="1846263"/>
            <a:chExt cx="3868738" cy="862013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0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4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0" r:id="rId2"/>
    <p:sldLayoutId id="2147483680" r:id="rId3"/>
    <p:sldLayoutId id="2147483650" r:id="rId4"/>
    <p:sldLayoutId id="2147483661" r:id="rId5"/>
    <p:sldLayoutId id="2147483681" r:id="rId6"/>
    <p:sldLayoutId id="2147483676" r:id="rId7"/>
    <p:sldLayoutId id="2147483677" r:id="rId8"/>
    <p:sldLayoutId id="2147483675" r:id="rId9"/>
    <p:sldLayoutId id="2147483682" r:id="rId10"/>
    <p:sldLayoutId id="2147483651" r:id="rId11"/>
    <p:sldLayoutId id="2147483679" r:id="rId12"/>
    <p:sldLayoutId id="2147483678" r:id="rId13"/>
    <p:sldLayoutId id="2147483652" r:id="rId14"/>
    <p:sldLayoutId id="2147483653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83" r:id="rId22"/>
    <p:sldLayoutId id="2147483684" r:id="rId23"/>
    <p:sldLayoutId id="2147483693" r:id="rId24"/>
    <p:sldLayoutId id="2147483668" r:id="rId25"/>
    <p:sldLayoutId id="2147483669" r:id="rId26"/>
    <p:sldLayoutId id="2147483672" r:id="rId27"/>
    <p:sldLayoutId id="2147483673" r:id="rId28"/>
    <p:sldLayoutId id="2147483670" r:id="rId29"/>
    <p:sldLayoutId id="2147483671" r:id="rId30"/>
    <p:sldLayoutId id="2147483691" r:id="rId31"/>
    <p:sldLayoutId id="2147483692" r:id="rId32"/>
    <p:sldLayoutId id="2147483674" r:id="rId33"/>
    <p:sldLayoutId id="2147483654" r:id="rId34"/>
    <p:sldLayoutId id="2147483655" r:id="rId35"/>
    <p:sldLayoutId id="2147483688" r:id="rId36"/>
    <p:sldLayoutId id="2147483689" r:id="rId37"/>
    <p:sldLayoutId id="2147483685" r:id="rId38"/>
    <p:sldLayoutId id="2147483694" r:id="rId39"/>
    <p:sldLayoutId id="2147483687" r:id="rId40"/>
    <p:sldLayoutId id="2147483695" r:id="rId41"/>
    <p:sldLayoutId id="2147483696" r:id="rId42"/>
    <p:sldLayoutId id="2147483697" r:id="rId43"/>
    <p:sldLayoutId id="2147483698" r:id="rId44"/>
    <p:sldLayoutId id="2147483701" r:id="rId45"/>
    <p:sldLayoutId id="2147483700" r:id="rId46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Roboto" panose="020000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4EBD83-8214-4FE9-AB55-F962FCB33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Kuntien veroprosentit 2020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29211B0-E67E-4E74-BE48-742E32DBB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Kuntien vuoden 2020 kunnallis- ja kiinteistöveroprosentit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049949-E105-4F8D-91C0-2933F72D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945B739-0B2F-4611-BC3E-601AFAF82086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fi-FI" dirty="0"/>
              <a:t>20.11.2019</a:t>
            </a:r>
          </a:p>
        </p:txBody>
      </p:sp>
    </p:spTree>
    <p:extLst>
      <p:ext uri="{BB962C8B-B14F-4D97-AF65-F5344CB8AC3E}">
        <p14:creationId xmlns:p14="http://schemas.microsoft.com/office/powerpoint/2010/main" val="35713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6444E2-0AE7-4208-A012-8DFEFB90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217025" cy="1151979"/>
          </a:xfrm>
        </p:spPr>
        <p:txBody>
          <a:bodyPr/>
          <a:lstStyle/>
          <a:p>
            <a:r>
              <a:rPr lang="fi-FI" dirty="0"/>
              <a:t>Kuntien kiinteistöverot vuonna 2020</a:t>
            </a:r>
            <a:br>
              <a:rPr lang="fi-FI" dirty="0"/>
            </a:br>
            <a:r>
              <a:rPr lang="fi-FI" sz="1600" dirty="0"/>
              <a:t>Lähde: Verohallinto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DBEBF6-BB1B-4E34-96CF-C2C8A100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10</a:t>
            </a:fld>
            <a:endParaRPr lang="fi-FI" noProof="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DE276AC-4C23-4618-866B-E1F8F2D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3" y="4490117"/>
            <a:ext cx="3658374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b="1" dirty="0">
                <a:solidFill>
                  <a:srgbClr val="F25900">
                    <a:lumMod val="50000"/>
                  </a:srgbClr>
                </a:solidFill>
                <a:cs typeface="Arial" charset="0"/>
              </a:rPr>
              <a:t>Laskennallinen kiinteistövero, milj. €: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C971BB1-91CF-4DED-BDF7-C718F623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35" y="3621439"/>
            <a:ext cx="204575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2E63"/>
                </a:solidFill>
                <a:cs typeface="Arial" charset="0"/>
              </a:rPr>
              <a:t>Muutos 2019-2020, %-yks.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BFFC40B-2845-4E1E-93D7-886FB5DF2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066" y="5032697"/>
            <a:ext cx="28969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i="1" dirty="0">
                <a:solidFill>
                  <a:srgbClr val="F25900">
                    <a:lumMod val="50000"/>
                  </a:srgbClr>
                </a:solidFill>
                <a:cs typeface="Arial" charset="0"/>
              </a:rPr>
              <a:t>Ka. veroprosentin muutoksen </a:t>
            </a:r>
            <a:r>
              <a:rPr lang="fi-FI" sz="1100" i="1" dirty="0" err="1">
                <a:solidFill>
                  <a:srgbClr val="F25900">
                    <a:lumMod val="50000"/>
                  </a:srgbClr>
                </a:solidFill>
                <a:cs typeface="Arial" charset="0"/>
              </a:rPr>
              <a:t>lask</a:t>
            </a:r>
            <a:r>
              <a:rPr lang="fi-FI" sz="1100" i="1" dirty="0">
                <a:solidFill>
                  <a:srgbClr val="F25900">
                    <a:lumMod val="50000"/>
                  </a:srgbClr>
                </a:solidFill>
                <a:cs typeface="Arial" charset="0"/>
              </a:rPr>
              <a:t>. vaikutus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i="1" dirty="0">
                <a:solidFill>
                  <a:srgbClr val="F25900">
                    <a:lumMod val="50000"/>
                  </a:srgbClr>
                </a:solidFill>
                <a:cs typeface="Arial" charset="0"/>
              </a:rPr>
              <a:t>(koko maan tasolla, m€)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39B66497-60C4-463E-A93E-7E935357A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231" y="2260158"/>
            <a:ext cx="29546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00" b="1" dirty="0">
                <a:solidFill>
                  <a:srgbClr val="003882"/>
                </a:solidFill>
                <a:cs typeface="Arial" charset="0"/>
              </a:rPr>
              <a:t>Kuntien kiinteistöveroprosentit: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7CE1B7D-7FB7-4B4C-982A-052D8C45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691" y="3392839"/>
            <a:ext cx="490840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1,08</a:t>
            </a:r>
          </a:p>
        </p:txBody>
      </p:sp>
      <p:sp>
        <p:nvSpPr>
          <p:cNvPr id="10" name="Text Box 41">
            <a:extLst>
              <a:ext uri="{FF2B5EF4-FFF2-40B4-BE49-F238E27FC236}">
                <a16:creationId xmlns:a16="http://schemas.microsoft.com/office/drawing/2014/main" id="{7276C523-AE4B-4518-B1CC-1F80399D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129" y="3621439"/>
            <a:ext cx="577402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+0,01</a:t>
            </a: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D30A136F-057E-4DDA-8052-64DE2B21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177" y="5040587"/>
            <a:ext cx="3401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100" i="1" dirty="0">
                <a:cs typeface="Arial" charset="0"/>
              </a:rPr>
              <a:t>+6</a:t>
            </a:r>
          </a:p>
        </p:txBody>
      </p:sp>
      <p:sp>
        <p:nvSpPr>
          <p:cNvPr id="12" name="Text Box 49">
            <a:extLst>
              <a:ext uri="{FF2B5EF4-FFF2-40B4-BE49-F238E27FC236}">
                <a16:creationId xmlns:a16="http://schemas.microsoft.com/office/drawing/2014/main" id="{CB94B8D1-210A-4FC2-8AE0-8281755D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447" y="1666091"/>
            <a:ext cx="89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Yhteensä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baseline="30000" dirty="0">
              <a:solidFill>
                <a:srgbClr val="003882"/>
              </a:solidFill>
              <a:cs typeface="Arial" charset="0"/>
            </a:endParaRPr>
          </a:p>
        </p:txBody>
      </p:sp>
      <p:sp>
        <p:nvSpPr>
          <p:cNvPr id="14" name="Text Box 52">
            <a:extLst>
              <a:ext uri="{FF2B5EF4-FFF2-40B4-BE49-F238E27FC236}">
                <a16:creationId xmlns:a16="http://schemas.microsoft.com/office/drawing/2014/main" id="{BCA483D3-71B1-4205-B70D-7FECDE3B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291" y="3392839"/>
            <a:ext cx="490840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0,50</a:t>
            </a:r>
          </a:p>
        </p:txBody>
      </p:sp>
      <p:sp>
        <p:nvSpPr>
          <p:cNvPr id="15" name="Text Box 53">
            <a:extLst>
              <a:ext uri="{FF2B5EF4-FFF2-40B4-BE49-F238E27FC236}">
                <a16:creationId xmlns:a16="http://schemas.microsoft.com/office/drawing/2014/main" id="{75D0CDBA-30E6-43EA-8648-2521E6BA8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101" y="3621439"/>
            <a:ext cx="486030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0,00</a:t>
            </a:r>
          </a:p>
        </p:txBody>
      </p:sp>
      <p:sp>
        <p:nvSpPr>
          <p:cNvPr id="16" name="Text Box 56">
            <a:extLst>
              <a:ext uri="{FF2B5EF4-FFF2-40B4-BE49-F238E27FC236}">
                <a16:creationId xmlns:a16="http://schemas.microsoft.com/office/drawing/2014/main" id="{99F20DDA-EFFD-4B75-9DB1-A91FE49D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973" y="5032697"/>
            <a:ext cx="3401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100" i="1" dirty="0">
                <a:cs typeface="Arial" charset="0"/>
              </a:rPr>
              <a:t>+4</a:t>
            </a:r>
          </a:p>
        </p:txBody>
      </p:sp>
      <p:sp>
        <p:nvSpPr>
          <p:cNvPr id="17" name="Text Box 52">
            <a:extLst>
              <a:ext uri="{FF2B5EF4-FFF2-40B4-BE49-F238E27FC236}">
                <a16:creationId xmlns:a16="http://schemas.microsoft.com/office/drawing/2014/main" id="{887B803F-6B1A-44DF-ACFF-3C7284D77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9387" y="3392839"/>
            <a:ext cx="490840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1,20</a:t>
            </a:r>
          </a:p>
        </p:txBody>
      </p:sp>
      <p:sp>
        <p:nvSpPr>
          <p:cNvPr id="18" name="Text Box 53">
            <a:extLst>
              <a:ext uri="{FF2B5EF4-FFF2-40B4-BE49-F238E27FC236}">
                <a16:creationId xmlns:a16="http://schemas.microsoft.com/office/drawing/2014/main" id="{1780D85F-D46B-419B-9CA5-1AAFD2ECD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825" y="3621439"/>
            <a:ext cx="577402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+0,02</a:t>
            </a:r>
          </a:p>
        </p:txBody>
      </p:sp>
      <p:sp>
        <p:nvSpPr>
          <p:cNvPr id="19" name="Text Box 56">
            <a:extLst>
              <a:ext uri="{FF2B5EF4-FFF2-40B4-BE49-F238E27FC236}">
                <a16:creationId xmlns:a16="http://schemas.microsoft.com/office/drawing/2014/main" id="{0CB8571E-0EB5-4A2D-BBDD-5C9ADFDF3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557" y="5032697"/>
            <a:ext cx="3401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100" i="1" dirty="0">
                <a:cs typeface="Arial" charset="0"/>
              </a:rPr>
              <a:t>+2</a:t>
            </a:r>
          </a:p>
        </p:txBody>
      </p:sp>
      <p:sp>
        <p:nvSpPr>
          <p:cNvPr id="20" name="Text Box 49">
            <a:extLst>
              <a:ext uri="{FF2B5EF4-FFF2-40B4-BE49-F238E27FC236}">
                <a16:creationId xmlns:a16="http://schemas.microsoft.com/office/drawing/2014/main" id="{799FDB25-4399-450F-8866-5CA30502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74" y="1666092"/>
            <a:ext cx="7409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Yleinen</a:t>
            </a:r>
          </a:p>
        </p:txBody>
      </p:sp>
      <p:sp>
        <p:nvSpPr>
          <p:cNvPr id="21" name="Text Box 49">
            <a:extLst>
              <a:ext uri="{FF2B5EF4-FFF2-40B4-BE49-F238E27FC236}">
                <a16:creationId xmlns:a16="http://schemas.microsoft.com/office/drawing/2014/main" id="{5AC9A889-E625-49DD-B99A-179C41C94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320" y="1666092"/>
            <a:ext cx="9962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Vakituinen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asuin-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rakennus</a:t>
            </a:r>
          </a:p>
        </p:txBody>
      </p:sp>
      <p:sp>
        <p:nvSpPr>
          <p:cNvPr id="23" name="Text Box 49">
            <a:extLst>
              <a:ext uri="{FF2B5EF4-FFF2-40B4-BE49-F238E27FC236}">
                <a16:creationId xmlns:a16="http://schemas.microsoft.com/office/drawing/2014/main" id="{BA012DD4-5BA7-47D0-A661-E3429C27A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688" y="1666091"/>
            <a:ext cx="9863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Muu kuin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vakituinen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asuin-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rakennus</a:t>
            </a:r>
          </a:p>
        </p:txBody>
      </p:sp>
      <p:sp>
        <p:nvSpPr>
          <p:cNvPr id="24" name="Text Box 49">
            <a:extLst>
              <a:ext uri="{FF2B5EF4-FFF2-40B4-BE49-F238E27FC236}">
                <a16:creationId xmlns:a16="http://schemas.microsoft.com/office/drawing/2014/main" id="{C6A3415A-A3F6-4B13-B8EA-60A8B74DC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707" y="1666092"/>
            <a:ext cx="9557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Muut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kiinteistö-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verot</a:t>
            </a:r>
            <a:endParaRPr lang="fi-FI" sz="1200" baseline="30000" dirty="0">
              <a:solidFill>
                <a:srgbClr val="003882"/>
              </a:solidFill>
              <a:cs typeface="Arial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E5F12B1D-14C9-4AE0-B4C4-C08E77F06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35" y="3392839"/>
            <a:ext cx="2759089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rgbClr val="003882"/>
                </a:solidFill>
                <a:cs typeface="Arial" charset="0"/>
              </a:rPr>
              <a:t>Keskimääräinen veroprosentti 2020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73722F4E-F168-423C-86B0-550567A2A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231" y="2750784"/>
            <a:ext cx="202972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Veroprosentin yläraja: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031F138E-A94F-4AA7-8573-1AE4A2179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705" y="2750784"/>
            <a:ext cx="55656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1,00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02E6C41E-2F64-4319-A98C-38A730B0F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917" y="2514073"/>
            <a:ext cx="2031325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Veroprosentin alaraja: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F6685590-3337-4724-975D-273E1210F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825" y="2750784"/>
            <a:ext cx="55656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2,00</a:t>
            </a: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DEEC7768-DA55-4187-BEF1-EC5B97DCC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11" y="2750784"/>
            <a:ext cx="55656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2,00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B713E8B0-5C2C-42DC-8DC4-C04CAA5D1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927" y="2514073"/>
            <a:ext cx="55656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0,41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7A9B5BDA-F57B-433B-BC00-6DFC230E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047" y="2514073"/>
            <a:ext cx="55656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0,93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BC1ADCF7-5774-44C8-90D4-7B1A5E3CF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333" y="2514073"/>
            <a:ext cx="55656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0,93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EC22C08D-283C-4B0D-B66D-7465DEB3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4764914"/>
            <a:ext cx="1612942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rgbClr val="F25900">
                    <a:lumMod val="50000"/>
                  </a:srgbClr>
                </a:solidFill>
                <a:cs typeface="Arial" charset="0"/>
              </a:rPr>
              <a:t>Arvio vuodelle 2020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A8ED2719-9456-4C08-B3BC-34F63D733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615" y="4764914"/>
            <a:ext cx="590226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cs typeface="Arial" charset="0"/>
              </a:rPr>
              <a:t>1 105</a:t>
            </a:r>
          </a:p>
        </p:txBody>
      </p:sp>
      <p:sp>
        <p:nvSpPr>
          <p:cNvPr id="37" name="Text Box 56">
            <a:extLst>
              <a:ext uri="{FF2B5EF4-FFF2-40B4-BE49-F238E27FC236}">
                <a16:creationId xmlns:a16="http://schemas.microsoft.com/office/drawing/2014/main" id="{185F18FF-F51C-4050-A0AA-C0958294C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364" y="4764914"/>
            <a:ext cx="458780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cs typeface="Arial" charset="0"/>
              </a:rPr>
              <a:t>609</a:t>
            </a:r>
          </a:p>
        </p:txBody>
      </p:sp>
      <p:sp>
        <p:nvSpPr>
          <p:cNvPr id="38" name="Text Box 56">
            <a:extLst>
              <a:ext uri="{FF2B5EF4-FFF2-40B4-BE49-F238E27FC236}">
                <a16:creationId xmlns:a16="http://schemas.microsoft.com/office/drawing/2014/main" id="{E77CBF66-B85C-440C-BEE6-B26ED0D28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238" y="4764914"/>
            <a:ext cx="36740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cs typeface="Arial" charset="0"/>
              </a:rPr>
              <a:t>97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1374380B-6EAF-4071-97B6-A56447734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35" y="3850039"/>
            <a:ext cx="2872902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rgbClr val="003882"/>
                </a:solidFill>
                <a:cs typeface="Arial" charset="0"/>
              </a:rPr>
              <a:t>Veroprosenttia nostaneita kuntia</a:t>
            </a:r>
          </a:p>
        </p:txBody>
      </p:sp>
      <p:sp>
        <p:nvSpPr>
          <p:cNvPr id="41" name="Text Box 42">
            <a:extLst>
              <a:ext uri="{FF2B5EF4-FFF2-40B4-BE49-F238E27FC236}">
                <a16:creationId xmlns:a16="http://schemas.microsoft.com/office/drawing/2014/main" id="{238C4959-69AF-4561-9B33-695E093E1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653" y="3850039"/>
            <a:ext cx="36740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36</a:t>
            </a:r>
          </a:p>
        </p:txBody>
      </p:sp>
      <p:sp>
        <p:nvSpPr>
          <p:cNvPr id="42" name="Text Box 54">
            <a:extLst>
              <a:ext uri="{FF2B5EF4-FFF2-40B4-BE49-F238E27FC236}">
                <a16:creationId xmlns:a16="http://schemas.microsoft.com/office/drawing/2014/main" id="{82FCECF4-7959-41AE-B898-84BBCD8F4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792" y="3850039"/>
            <a:ext cx="36740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30</a:t>
            </a:r>
          </a:p>
        </p:txBody>
      </p:sp>
      <p:sp>
        <p:nvSpPr>
          <p:cNvPr id="43" name="Text Box 54">
            <a:extLst>
              <a:ext uri="{FF2B5EF4-FFF2-40B4-BE49-F238E27FC236}">
                <a16:creationId xmlns:a16="http://schemas.microsoft.com/office/drawing/2014/main" id="{407ADA07-0B90-4A45-A0FA-D65CD33C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376" y="3850039"/>
            <a:ext cx="36740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34</a:t>
            </a: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C45D5596-57F5-4292-A8A7-BC4C96F98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10" y="5571696"/>
            <a:ext cx="6900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00" i="1" dirty="0"/>
              <a:t>Yleinen, vakituisen asuinrakennuksen tai muun kuin vakituisen asuinrakennuksen kiinteistöveroprosentti nousee yhteensä 44 kunnassa ja laskee 6 kunnassa.</a:t>
            </a:r>
            <a:endParaRPr lang="fi-FI" sz="1000" b="1" i="1" dirty="0">
              <a:solidFill>
                <a:srgbClr val="003882"/>
              </a:solidFill>
              <a:cs typeface="Arial" charset="0"/>
            </a:endParaRPr>
          </a:p>
        </p:txBody>
      </p:sp>
      <p:sp>
        <p:nvSpPr>
          <p:cNvPr id="45" name="Alatunnisteen paikkamerkki 3">
            <a:extLst>
              <a:ext uri="{FF2B5EF4-FFF2-40B4-BE49-F238E27FC236}">
                <a16:creationId xmlns:a16="http://schemas.microsoft.com/office/drawing/2014/main" id="{A8083F08-0124-4272-9D47-41CA6E75F6F2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42067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177C0F-BF68-4539-AFF2-5AFF0794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217025" cy="719931"/>
          </a:xfrm>
        </p:spPr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Kuntien tuloveroprosentit maakunnittain 2020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sz="1600" b="0" dirty="0">
                <a:solidFill>
                  <a:srgbClr val="002060"/>
                </a:solidFill>
              </a:rPr>
              <a:t>Verotettavilla tuloilla laskettu painotettu keskiarvo.</a:t>
            </a:r>
            <a:br>
              <a:rPr lang="fi-FI" dirty="0">
                <a:solidFill>
                  <a:srgbClr val="002060"/>
                </a:solidFill>
              </a:rPr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8015B22-66B9-4653-B92E-30CC0714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11</a:t>
            </a:fld>
            <a:endParaRPr lang="fi-FI" noProof="0" dirty="0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6471CA5E-EEC3-41CE-BB6F-B8FDD1AF269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987908"/>
              </p:ext>
            </p:extLst>
          </p:nvPr>
        </p:nvGraphicFramePr>
        <p:xfrm>
          <a:off x="551384" y="1268760"/>
          <a:ext cx="10369152" cy="527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ine 15">
            <a:extLst>
              <a:ext uri="{FF2B5EF4-FFF2-40B4-BE49-F238E27FC236}">
                <a16:creationId xmlns:a16="http://schemas.microsoft.com/office/drawing/2014/main" id="{555D6A61-3252-4DF6-8402-7FC016D2CB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6240" y="1268760"/>
            <a:ext cx="0" cy="4968552"/>
          </a:xfrm>
          <a:prstGeom prst="line">
            <a:avLst/>
          </a:prstGeom>
          <a:noFill/>
          <a:ln w="15875">
            <a:solidFill>
              <a:schemeClr val="tx1">
                <a:lumMod val="90000"/>
                <a:lumOff val="1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1350"/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28645640-E8FD-462C-B28C-1EDDB1110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991761"/>
            <a:ext cx="1800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i-FI" sz="1200" dirty="0"/>
              <a:t>Koko maa 19,97</a:t>
            </a: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17D3214A-62C3-45D1-88B3-10C2A2BFA4BA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29398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C1006-5E16-4A9E-95F9-A9BA5AD8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Keskimääräisen tuloveroprosentin muutos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dirty="0">
                <a:solidFill>
                  <a:srgbClr val="002060"/>
                </a:solidFill>
              </a:rPr>
              <a:t>2019-2020 maakunnittain, %-yksikköä</a:t>
            </a:r>
            <a:br>
              <a:rPr lang="fi-FI" dirty="0">
                <a:solidFill>
                  <a:srgbClr val="002060"/>
                </a:solidFill>
              </a:rPr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DA7279-01F2-40E2-9E0C-6B379817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12</a:t>
            </a:fld>
            <a:endParaRPr lang="fi-FI" noProof="0" dirty="0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B70CD207-BB8A-48E3-BD17-1BC5F2F55C9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755357"/>
              </p:ext>
            </p:extLst>
          </p:nvPr>
        </p:nvGraphicFramePr>
        <p:xfrm>
          <a:off x="1127448" y="1629258"/>
          <a:ext cx="948600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Line 15">
            <a:extLst>
              <a:ext uri="{FF2B5EF4-FFF2-40B4-BE49-F238E27FC236}">
                <a16:creationId xmlns:a16="http://schemas.microsoft.com/office/drawing/2014/main" id="{489DA266-E480-497E-B7BB-D7A126698D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3872" y="1629258"/>
            <a:ext cx="0" cy="4634112"/>
          </a:xfrm>
          <a:prstGeom prst="line">
            <a:avLst/>
          </a:prstGeom>
          <a:noFill/>
          <a:ln w="15875">
            <a:solidFill>
              <a:schemeClr val="tx1">
                <a:lumMod val="90000"/>
                <a:lumOff val="1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1350" dirty="0"/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E11FA254-D302-4379-A36C-AB0517730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842" y="1375005"/>
            <a:ext cx="1465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i-FI" sz="1200" dirty="0"/>
              <a:t>Koko maa: +0,09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3FEEC266-3D05-49F5-A91D-E0E5A898EA20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20.11.2019</a:t>
            </a:r>
          </a:p>
        </p:txBody>
      </p:sp>
    </p:spTree>
    <p:extLst>
      <p:ext uri="{BB962C8B-B14F-4D97-AF65-F5344CB8AC3E}">
        <p14:creationId xmlns:p14="http://schemas.microsoft.com/office/powerpoint/2010/main" val="37065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A65587-02BC-45D9-9052-D7811AEA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936162" cy="1151979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fi-FI" dirty="0">
                <a:solidFill>
                  <a:srgbClr val="002060"/>
                </a:solidFill>
              </a:rPr>
              <a:t>Kuntien tuloveroprosentit kuntakoon mukaan 2020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sz="1400" b="0" dirty="0">
                <a:solidFill>
                  <a:srgbClr val="002060"/>
                </a:solidFill>
              </a:rPr>
              <a:t>Verotettavilla tuloilla laskettu painotettu keskiarvo.</a:t>
            </a:r>
            <a:br>
              <a:rPr lang="fi-FI" dirty="0">
                <a:solidFill>
                  <a:srgbClr val="002060"/>
                </a:solidFill>
              </a:rPr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B132543-F5D8-4EE1-AAA7-1D1EA053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13</a:t>
            </a:fld>
            <a:endParaRPr lang="fi-FI" noProof="0" dirty="0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5EB4B964-9716-4019-971A-9BBD8039811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890042"/>
              </p:ext>
            </p:extLst>
          </p:nvPr>
        </p:nvGraphicFramePr>
        <p:xfrm>
          <a:off x="767408" y="2250846"/>
          <a:ext cx="9792766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6A91677F-8ABE-42F2-A819-37C3AD4F4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103" y="1696909"/>
            <a:ext cx="1614545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1200" dirty="0"/>
              <a:t>Kunnan asukasluku</a:t>
            </a:r>
          </a:p>
          <a:p>
            <a:pPr algn="ctr">
              <a:lnSpc>
                <a:spcPct val="90000"/>
              </a:lnSpc>
            </a:pPr>
            <a:r>
              <a:rPr lang="fi-FI" sz="1200" dirty="0"/>
              <a:t>31.12.2018</a:t>
            </a:r>
          </a:p>
          <a:p>
            <a:pPr algn="ctr">
              <a:lnSpc>
                <a:spcPct val="90000"/>
              </a:lnSpc>
            </a:pPr>
            <a:r>
              <a:rPr lang="fi-FI" sz="1200" dirty="0"/>
              <a:t>(v. 2020 kuntajaolla) </a:t>
            </a:r>
            <a:endParaRPr lang="fi-FI" sz="1050" dirty="0"/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1D9BD97D-2BC7-4B48-9642-43034B5F0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1031" y="1856748"/>
            <a:ext cx="114294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sz="1200" dirty="0"/>
              <a:t>Koko maa: 19,97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4A152DBF-30CE-46DF-ADBC-CFA3B9441D31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0D314D8F-D71B-45A1-B6AE-CAE7C6DAC5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2502" y="2132856"/>
            <a:ext cx="0" cy="4032448"/>
          </a:xfrm>
          <a:prstGeom prst="line">
            <a:avLst/>
          </a:prstGeom>
          <a:noFill/>
          <a:ln w="15875">
            <a:solidFill>
              <a:schemeClr val="tx1">
                <a:lumMod val="90000"/>
                <a:lumOff val="1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5146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A18FC-997D-4D73-A929-932F3A44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4"/>
            <a:ext cx="9217025" cy="791844"/>
          </a:xfrm>
        </p:spPr>
        <p:txBody>
          <a:bodyPr/>
          <a:lstStyle/>
          <a:p>
            <a:r>
              <a:rPr lang="fi-FI" sz="2800" dirty="0">
                <a:solidFill>
                  <a:srgbClr val="002060"/>
                </a:solidFill>
              </a:rPr>
              <a:t>Keskimääräisen tuloveroprosentin muutos</a:t>
            </a:r>
            <a:br>
              <a:rPr lang="fi-FI" sz="2800" dirty="0">
                <a:solidFill>
                  <a:srgbClr val="002060"/>
                </a:solidFill>
              </a:rPr>
            </a:br>
            <a:r>
              <a:rPr lang="fi-FI" sz="2800" dirty="0">
                <a:solidFill>
                  <a:srgbClr val="002060"/>
                </a:solidFill>
              </a:rPr>
              <a:t>2019-2020 kuntakoon mukaan, %-yksikköä</a:t>
            </a:r>
            <a:endParaRPr lang="fi-FI" sz="2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17ADD5-C749-4CDD-A4A8-B77A8914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14</a:t>
            </a:fld>
            <a:endParaRPr lang="fi-FI" noProof="0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0DE65277-A006-45F0-8C28-4AA1D9EE3DC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137460"/>
              </p:ext>
            </p:extLst>
          </p:nvPr>
        </p:nvGraphicFramePr>
        <p:xfrm>
          <a:off x="1487488" y="1844675"/>
          <a:ext cx="9421624" cy="479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3D36A0-E76A-430A-B9C3-4CFAE81FA4A3}"/>
              </a:ext>
            </a:extLst>
          </p:cNvPr>
          <p:cNvCxnSpPr>
            <a:cxnSpLocks/>
          </p:cNvCxnSpPr>
          <p:nvPr/>
        </p:nvCxnSpPr>
        <p:spPr>
          <a:xfrm>
            <a:off x="5484688" y="1763964"/>
            <a:ext cx="0" cy="4442328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5">
            <a:extLst>
              <a:ext uri="{FF2B5EF4-FFF2-40B4-BE49-F238E27FC236}">
                <a16:creationId xmlns:a16="http://schemas.microsoft.com/office/drawing/2014/main" id="{B15BAD03-89C3-41E0-A743-E0715250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860" y="1340387"/>
            <a:ext cx="1518364" cy="57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1200" dirty="0"/>
              <a:t>Kunnan asukasluku</a:t>
            </a:r>
          </a:p>
          <a:p>
            <a:pPr algn="ctr">
              <a:lnSpc>
                <a:spcPct val="90000"/>
              </a:lnSpc>
            </a:pPr>
            <a:r>
              <a:rPr lang="fi-FI" sz="1200" dirty="0"/>
              <a:t>31.12.2018</a:t>
            </a:r>
          </a:p>
          <a:p>
            <a:pPr algn="ctr">
              <a:lnSpc>
                <a:spcPct val="90000"/>
              </a:lnSpc>
            </a:pPr>
            <a:r>
              <a:rPr lang="fi-FI" sz="1050" dirty="0"/>
              <a:t>(v. 2020 kuntajaolla) 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6C9C64D9-D5D7-4376-9EE7-04387FD23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1486965"/>
            <a:ext cx="1465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i-FI" sz="1200" dirty="0"/>
              <a:t>Koko maa: +0,09</a:t>
            </a:r>
          </a:p>
        </p:txBody>
      </p:sp>
      <p:sp>
        <p:nvSpPr>
          <p:cNvPr id="22" name="Alatunnisteen paikkamerkki 3">
            <a:extLst>
              <a:ext uri="{FF2B5EF4-FFF2-40B4-BE49-F238E27FC236}">
                <a16:creationId xmlns:a16="http://schemas.microsoft.com/office/drawing/2014/main" id="{3B7746E6-FC42-4F02-AE78-24FAE02DEEFC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20.11.2019</a:t>
            </a:r>
          </a:p>
        </p:txBody>
      </p:sp>
    </p:spTree>
    <p:extLst>
      <p:ext uri="{BB962C8B-B14F-4D97-AF65-F5344CB8AC3E}">
        <p14:creationId xmlns:p14="http://schemas.microsoft.com/office/powerpoint/2010/main" val="32590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413001-52A2-434A-A53C-796948C1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Kuntien lukumäärät vuoden 2020 tuloveroprosentin mukaan (yhteensä 310 kuntaa)</a:t>
            </a:r>
            <a:br>
              <a:rPr lang="fi-FI" dirty="0">
                <a:solidFill>
                  <a:srgbClr val="002060"/>
                </a:solidFill>
              </a:rPr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18AC3EA-A623-4722-A0A0-F227B65A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15</a:t>
            </a:fld>
            <a:endParaRPr lang="fi-FI" noProof="0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00EEB3D2-360C-4A12-9396-27F7CA7D4FF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936932"/>
              </p:ext>
            </p:extLst>
          </p:nvPr>
        </p:nvGraphicFramePr>
        <p:xfrm>
          <a:off x="1271464" y="1772815"/>
          <a:ext cx="9433048" cy="479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B7FADE16-C32E-4C3E-9828-75F817D41C54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25741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88715"/>
            <a:ext cx="11304636" cy="432047"/>
          </a:xfrm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fi-FI" sz="2000" dirty="0"/>
              <a:t>Kuntien verotulot, mrd.€</a:t>
            </a:r>
            <a:endParaRPr lang="fi-FI" sz="11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A6D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19536" y="5949280"/>
            <a:ext cx="972046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Roboto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Roboto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Lähde: Vuosi 2017 ja 2018 Tilastokeskus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Vuosien 2019-2023 arviot Kuntaliitto 7.10.2019 (Päivitetty </a:t>
            </a:r>
            <a:r>
              <a:rPr lang="fi-FI" sz="1100" b="0" dirty="0">
                <a:solidFill>
                  <a:srgbClr val="002E63"/>
                </a:solidFill>
                <a:latin typeface="Roboto"/>
              </a:rPr>
              <a:t>uusilla veroprosenteilla 19.11.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7" name="Objekti 6"/>
          <p:cNvGraphicFramePr>
            <a:graphicFrameLocks noChangeAspect="1"/>
          </p:cNvGraphicFramePr>
          <p:nvPr/>
        </p:nvGraphicFramePr>
        <p:xfrm>
          <a:off x="1227138" y="908050"/>
          <a:ext cx="990600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3" imgW="9662896" imgH="4224396" progId="Excel.Sheet.12">
                  <p:embed/>
                </p:oleObj>
              </mc:Choice>
              <mc:Fallback>
                <p:oleObj name="Worksheet" r:id="rId3" imgW="9662896" imgH="4224396" progId="Excel.Sheet.12">
                  <p:embed/>
                  <p:pic>
                    <p:nvPicPr>
                      <p:cNvPr id="7" name="Objekti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7138" y="908050"/>
                        <a:ext cx="9906000" cy="434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4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B7ED63-65E5-45FE-9352-C0FB96A2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9217025" cy="1151979"/>
          </a:xfrm>
        </p:spPr>
        <p:txBody>
          <a:bodyPr/>
          <a:lstStyle/>
          <a:p>
            <a:r>
              <a:rPr lang="fi-FI" dirty="0"/>
              <a:t>Kuntien keskimääräinen tuloveroprosentti sekä</a:t>
            </a:r>
            <a:br>
              <a:rPr lang="fi-FI" dirty="0"/>
            </a:br>
            <a:r>
              <a:rPr lang="fi-FI" dirty="0"/>
              <a:t>tuloveroprosenttia nostaneet kunnat 1985-2020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77F46C-DEDA-4152-A790-7BDAF874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2</a:t>
            </a:fld>
            <a:endParaRPr lang="fi-FI" noProof="0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2BFB9D7-6C4E-4A2C-A29F-AC0C095842F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265217"/>
              </p:ext>
            </p:extLst>
          </p:nvPr>
        </p:nvGraphicFramePr>
        <p:xfrm>
          <a:off x="911423" y="1340768"/>
          <a:ext cx="10335503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80911FE9-E41A-4001-BB87-478981075B93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13635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A95-FD32-4AD3-9CD2-A42BB120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Tietoja kuntien tuloveroprosenteista vuosilta 2000-2020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9A3A637-2A5B-40E0-8982-23E62DBB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3</a:t>
            </a:fld>
            <a:endParaRPr lang="fi-FI" noProof="0" dirty="0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0C3D0D6F-4411-45EF-8151-DD8265753F0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238633"/>
              </p:ext>
            </p:extLst>
          </p:nvPr>
        </p:nvGraphicFramePr>
        <p:xfrm>
          <a:off x="2794000" y="984250"/>
          <a:ext cx="7107238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8024664" imgH="6076984" progId="Excel.Sheet.12">
                  <p:embed/>
                </p:oleObj>
              </mc:Choice>
              <mc:Fallback>
                <p:oleObj name="Worksheet" r:id="rId3" imgW="8024664" imgH="6076984" progId="Excel.Sheet.12">
                  <p:embed/>
                  <p:pic>
                    <p:nvPicPr>
                      <p:cNvPr id="5" name="Sisällön paikkamerkki 4">
                        <a:extLst>
                          <a:ext uri="{FF2B5EF4-FFF2-40B4-BE49-F238E27FC236}">
                            <a16:creationId xmlns:a16="http://schemas.microsoft.com/office/drawing/2014/main" id="{0C3D0D6F-4411-45EF-8151-DD8265753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4000" y="984250"/>
                        <a:ext cx="7107238" cy="538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7">
            <a:extLst>
              <a:ext uri="{FF2B5EF4-FFF2-40B4-BE49-F238E27FC236}">
                <a16:creationId xmlns:a16="http://schemas.microsoft.com/office/drawing/2014/main" id="{A8F1ADDD-1AB8-4570-8890-B06B3930E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9" y="6487706"/>
            <a:ext cx="46696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i-FI" sz="1000" dirty="0"/>
              <a:t>1) Painotettu maksuunpantua kunnallisveroa vastaavilla verotettavilla tuloilla </a:t>
            </a:r>
          </a:p>
        </p:txBody>
      </p:sp>
      <p:sp>
        <p:nvSpPr>
          <p:cNvPr id="7" name="Text Box 86">
            <a:extLst>
              <a:ext uri="{FF2B5EF4-FFF2-40B4-BE49-F238E27FC236}">
                <a16:creationId xmlns:a16="http://schemas.microsoft.com/office/drawing/2014/main" id="{A269A242-BD5C-4793-BB12-857654103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952" y="6486930"/>
            <a:ext cx="49077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i-FI" sz="1000" dirty="0"/>
              <a:t>2) Vuoden 2009 luvuissa ei ole mukana kuntaliitoksissa mukana olevia kuntia</a:t>
            </a: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F20CC6B5-2A21-4461-8486-F1476AEB1524}"/>
              </a:ext>
            </a:extLst>
          </p:cNvPr>
          <p:cNvSpPr txBox="1">
            <a:spLocks/>
          </p:cNvSpPr>
          <p:nvPr/>
        </p:nvSpPr>
        <p:spPr>
          <a:xfrm>
            <a:off x="11064552" y="6569942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22344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202600" y="164637"/>
            <a:ext cx="8405901" cy="857251"/>
          </a:xfrm>
        </p:spPr>
        <p:txBody>
          <a:bodyPr>
            <a:noAutofit/>
          </a:bodyPr>
          <a:lstStyle/>
          <a:p>
            <a:r>
              <a:rPr lang="fi-FI" sz="2667" dirty="0">
                <a:solidFill>
                  <a:schemeClr val="tx1"/>
                </a:solidFill>
              </a:rPr>
              <a:t>Tuloveroprosenttia korottaneiden lukumäärä nousi vuonna 2020, mutta ennakoitua vähemmän 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i-FI">
                <a:solidFill>
                  <a:schemeClr val="bg1"/>
                </a:solidFill>
              </a:rPr>
              <a:t>20.11.2017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2023947" y="1124745"/>
            <a:ext cx="9352640" cy="5047407"/>
          </a:xfrm>
        </p:spPr>
        <p:txBody>
          <a:bodyPr>
            <a:normAutofit fontScale="62500" lnSpcReduction="20000"/>
          </a:bodyPr>
          <a:lstStyle/>
          <a:p>
            <a:r>
              <a:rPr lang="fi-FI" sz="2500" dirty="0"/>
              <a:t>Korottajia 53 kappaletta</a:t>
            </a:r>
          </a:p>
          <a:p>
            <a:r>
              <a:rPr lang="fi-FI" sz="2500" dirty="0"/>
              <a:t>Määrä nousi edellisestä vuodesta 7 kunnalla</a:t>
            </a:r>
          </a:p>
          <a:p>
            <a:r>
              <a:rPr lang="fi-FI" sz="2500" dirty="0"/>
              <a:t>Suurimmat kunnat, jotka korottivat veroprosenttiaan olivat Tampere, Kuopio, Kouvola ja Vaasa</a:t>
            </a:r>
          </a:p>
          <a:p>
            <a:r>
              <a:rPr lang="fi-FI" sz="2500" dirty="0"/>
              <a:t>Veroprosenttiaan korottaneissa kunnissa asui yhteensä 1,1 miljoonaa asukasta. </a:t>
            </a:r>
          </a:p>
          <a:p>
            <a:r>
              <a:rPr lang="fi-FI" sz="2500" dirty="0"/>
              <a:t>Suurin korotus oli 1,50 prosenttiyksikköä, joka tehtiin Mikkelissä </a:t>
            </a:r>
          </a:p>
          <a:p>
            <a:r>
              <a:rPr lang="fi-FI" sz="2500" dirty="0"/>
              <a:t>Tyypillisin korotus 0,50 prosenttiyksikköä, 26 kunnassa</a:t>
            </a:r>
          </a:p>
          <a:p>
            <a:r>
              <a:rPr lang="fi-FI" sz="2500" dirty="0"/>
              <a:t>Korotusten taustalla vaikuttaneita syitä </a:t>
            </a:r>
          </a:p>
          <a:p>
            <a:pPr lvl="1"/>
            <a:r>
              <a:rPr lang="fi-FI" sz="2500" dirty="0"/>
              <a:t>Kuluvana vuonna verotulovajetta: verokorttiuudistus, tulorekisteriuudistukseen liittyneet ilmoitusongelmat</a:t>
            </a:r>
          </a:p>
          <a:p>
            <a:pPr lvl="1"/>
            <a:r>
              <a:rPr lang="fi-FI" sz="2500" dirty="0"/>
              <a:t>Kunnallisverokynnys (eli euromäärä, josta kunnallisveroa ryhdytään maksamaan) noussut palkkatuloissa jo 15 700 euron tuntumaan. Syynä kunnallisverosta myönnettävien verovähennysten kasvu.  </a:t>
            </a:r>
          </a:p>
          <a:p>
            <a:pPr lvl="1"/>
            <a:r>
              <a:rPr lang="fi-FI" sz="2500" dirty="0"/>
              <a:t>Menojen kasvu ripeää</a:t>
            </a:r>
          </a:p>
          <a:p>
            <a:pPr lvl="2"/>
            <a:r>
              <a:rPr lang="fi-FI" sz="1967" dirty="0"/>
              <a:t>Kuntapalveluiden tuottaminen työvoimavaltaista. Palkkaratkaisu nostanut viime vuosina työn hintaa.</a:t>
            </a:r>
          </a:p>
          <a:p>
            <a:pPr lvl="2"/>
            <a:r>
              <a:rPr lang="fi-FI" sz="1967" dirty="0" err="1"/>
              <a:t>Kikyn</a:t>
            </a:r>
            <a:r>
              <a:rPr lang="fi-FI" sz="1967" dirty="0"/>
              <a:t> lomarahaleikkauksesta koitunut säästö hiipuu pois 2019-2020</a:t>
            </a:r>
          </a:p>
          <a:p>
            <a:pPr lvl="2"/>
            <a:r>
              <a:rPr lang="fi-FI" sz="1967" dirty="0"/>
              <a:t>Kuntien tehtäviä on laajennettu myös viime vuosien ajan</a:t>
            </a:r>
          </a:p>
          <a:p>
            <a:pPr lvl="2"/>
            <a:r>
              <a:rPr lang="fi-FI" sz="1967" dirty="0"/>
              <a:t>Sosiaali- ja terveyspalveluiden kysyntä kasvaa väestörakenteen muuttuessa ja muuttoliikkeen jatkuessa ripeänä</a:t>
            </a:r>
          </a:p>
          <a:p>
            <a:pPr lvl="1"/>
            <a:r>
              <a:rPr lang="fi-FI" sz="2500" dirty="0"/>
              <a:t>Investointien kasvu </a:t>
            </a:r>
          </a:p>
          <a:p>
            <a:pPr lvl="2"/>
            <a:r>
              <a:rPr lang="fi-FI" sz="1967" dirty="0"/>
              <a:t>Koulujen peruskorjaukset ja uudisrakennukset, muut rakennushankkeet, kunnallistekniikka</a:t>
            </a:r>
          </a:p>
          <a:p>
            <a:endParaRPr lang="fi-FI" sz="2400" dirty="0"/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9F445196-BC0C-45E3-B61F-91329BB87486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20819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7381" y="274637"/>
            <a:ext cx="10752619" cy="1143000"/>
          </a:xfrm>
        </p:spPr>
        <p:txBody>
          <a:bodyPr>
            <a:noAutofit/>
          </a:bodyPr>
          <a:lstStyle/>
          <a:p>
            <a:r>
              <a:rPr lang="fi-FI" sz="3467" dirty="0"/>
              <a:t>Valtaosa kunnista piti kunnallisveron ennallaan, veroprosenttia laskeneiden kuntien määrä pieni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Suurin osa kunnista pitää veroprosentin ennallaan vuonna 2020, yhteensä 250 kuntaa</a:t>
            </a:r>
          </a:p>
          <a:p>
            <a:pPr lvl="1"/>
            <a:r>
              <a:rPr lang="fi-FI" dirty="0"/>
              <a:t>Taloustilannetta paikkailtu menosäästöillä, investointien lykkäämisellä ja velanoton kasvulla</a:t>
            </a:r>
          </a:p>
          <a:p>
            <a:pPr lvl="2"/>
            <a:r>
              <a:rPr lang="fi-FI" dirty="0"/>
              <a:t>Kuntasektorilla käyty ennätysmäärä </a:t>
            </a:r>
            <a:r>
              <a:rPr lang="fi-FI" dirty="0" err="1"/>
              <a:t>yt</a:t>
            </a:r>
            <a:r>
              <a:rPr lang="fi-FI" dirty="0"/>
              <a:t>-neuvotteluja vuonna 2019</a:t>
            </a:r>
          </a:p>
          <a:p>
            <a:pPr lvl="1"/>
            <a:r>
              <a:rPr lang="fi-FI" dirty="0"/>
              <a:t>Perusteluina imagosyyt, kunnan elinvoiman turvaaminen ja se, että menosäästöjen arvioidaan tasapainottavan taloutta pysyvämmin. </a:t>
            </a:r>
          </a:p>
          <a:p>
            <a:r>
              <a:rPr lang="fi-FI" dirty="0"/>
              <a:t>Veroprosenttiaan laskee 7 kuntaa</a:t>
            </a:r>
          </a:p>
          <a:p>
            <a:pPr lvl="1"/>
            <a:r>
              <a:rPr lang="fi-FI" dirty="0"/>
              <a:t>Määrä kasvoi kuluvasta vuodesta kahdella</a:t>
            </a:r>
          </a:p>
          <a:p>
            <a:pPr lvl="1"/>
            <a:r>
              <a:rPr lang="fi-FI" dirty="0"/>
              <a:t>Aura (3 984 as), Kokkola (47 657 as), Kustavi (926 as), Muhos (8 980 as),  Puumala (2 197 as), Salla (3 491 as), Sotkamo (10 389 as)</a:t>
            </a:r>
          </a:p>
          <a:p>
            <a:pPr lvl="1"/>
            <a:r>
              <a:rPr lang="fi-FI" dirty="0"/>
              <a:t>Sotkamo kevensi verotustaan ennätyspaljon, 1,5 prosenttiyksikköä</a:t>
            </a:r>
          </a:p>
          <a:p>
            <a:r>
              <a:rPr lang="fi-FI" dirty="0"/>
              <a:t>Veroprosentin laskun taustalla</a:t>
            </a:r>
          </a:p>
          <a:p>
            <a:pPr lvl="1"/>
            <a:r>
              <a:rPr lang="fi-FI" dirty="0"/>
              <a:t>Imagosyyt, pitkäjänteinen talouden tasapainotustyö ja vuosikatteen vahvuus, elinvoima ja uusien asukkaiden houkuttelu</a:t>
            </a:r>
          </a:p>
          <a:p>
            <a:pPr lvl="1"/>
            <a:r>
              <a:rPr lang="fi-FI" dirty="0"/>
              <a:t>Yksittäisissä tapauksissa myös poikkeuksellisia tuloeriä, kuten sekalaiset myyntituotot, tuulipuiston tuomat kiinteistöverotuotot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61821A8-186B-4A46-940F-67418A4356A4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355095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A1CAA0-359F-4E61-8FCB-7FCD6278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Veroprosenttien korottajat ja laskijat vuonna 2020 maakunnittain ja kuntakoon mukaan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F7351A0-E0D2-4A42-9F21-A8610D9D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6</a:t>
            </a:fld>
            <a:endParaRPr lang="fi-FI" noProof="0" dirty="0"/>
          </a:p>
        </p:txBody>
      </p:sp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9B676E8A-6643-468F-8A6E-A3650434A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624648"/>
              </p:ext>
            </p:extLst>
          </p:nvPr>
        </p:nvGraphicFramePr>
        <p:xfrm>
          <a:off x="263352" y="1556792"/>
          <a:ext cx="5383446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4367064" imgH="3738528" progId="Excel.Sheet.12">
                  <p:embed/>
                </p:oleObj>
              </mc:Choice>
              <mc:Fallback>
                <p:oleObj name="Worksheet" r:id="rId3" imgW="4367064" imgH="3738528" progId="Excel.Sheet.12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9B676E8A-6643-468F-8A6E-A3650434AD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352" y="1556792"/>
                        <a:ext cx="5383446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4CF1D13B-19FA-4EC6-B166-ABB1B39D1D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81178"/>
              </p:ext>
            </p:extLst>
          </p:nvPr>
        </p:nvGraphicFramePr>
        <p:xfrm>
          <a:off x="5735960" y="1563029"/>
          <a:ext cx="5832648" cy="239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5" imgW="4367064" imgH="1795326" progId="Excel.Sheet.12">
                  <p:embed/>
                </p:oleObj>
              </mc:Choice>
              <mc:Fallback>
                <p:oleObj name="Worksheet" r:id="rId5" imgW="4367064" imgH="1795326" progId="Excel.Sheet.12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4CF1D13B-19FA-4EC6-B166-ABB1B39D1D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5960" y="1563029"/>
                        <a:ext cx="5832648" cy="239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>
            <a:extLst>
              <a:ext uri="{FF2B5EF4-FFF2-40B4-BE49-F238E27FC236}">
                <a16:creationId xmlns:a16="http://schemas.microsoft.com/office/drawing/2014/main" id="{0D1056EF-0930-4E74-A237-3B4DFA822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20" y="6310481"/>
            <a:ext cx="51357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rgbClr val="003882"/>
                </a:solidFill>
                <a:cs typeface="Arial" charset="0"/>
              </a:rPr>
              <a:t>Sisältää kunnallis- ja yleisen kiinteistöveron veroprosenttien korottajat ja laskijat.</a:t>
            </a: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D364761F-E781-468F-B228-4B0CD2EB3402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19146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981731-37E8-4AA9-AFCF-538D21DB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217025" cy="503907"/>
          </a:xfrm>
        </p:spPr>
        <p:txBody>
          <a:bodyPr/>
          <a:lstStyle/>
          <a:p>
            <a:r>
              <a:rPr lang="fi-FI" dirty="0">
                <a:solidFill>
                  <a:srgbClr val="003161"/>
                </a:solidFill>
              </a:rPr>
              <a:t>Kunnallisveroprosentti 1998-2020</a:t>
            </a:r>
            <a:br>
              <a:rPr lang="fi-FI" dirty="0">
                <a:solidFill>
                  <a:srgbClr val="003161"/>
                </a:solidFill>
              </a:rPr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22E6F4-48BE-48B5-A01A-0B2870CD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7</a:t>
            </a:fld>
            <a:endParaRPr lang="fi-FI" noProof="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286BA15-0360-4FF1-BED7-5538E74F3A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585595"/>
              </p:ext>
            </p:extLst>
          </p:nvPr>
        </p:nvGraphicFramePr>
        <p:xfrm>
          <a:off x="1847850" y="1268761"/>
          <a:ext cx="8064574" cy="489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>
            <a:extLst>
              <a:ext uri="{FF2B5EF4-FFF2-40B4-BE49-F238E27FC236}">
                <a16:creationId xmlns:a16="http://schemas.microsoft.com/office/drawing/2014/main" id="{25F80A2F-A399-4703-A09F-C60A29997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564904"/>
            <a:ext cx="1905001" cy="26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Useat kunnat ovat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kompensoineet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vähennysten korotuksen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vaikutuksen nostamalla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tuloveroprosenttiaan.</a:t>
            </a:r>
          </a:p>
          <a:p>
            <a:pPr algn="l" eaLnBrk="1" hangingPunct="1"/>
            <a:endParaRPr lang="fi-FI" sz="1050" dirty="0">
              <a:solidFill>
                <a:schemeClr val="tx1"/>
              </a:solidFill>
            </a:endParaRPr>
          </a:p>
          <a:p>
            <a:pPr algn="l" eaLnBrk="1" hangingPunct="1"/>
            <a:endParaRPr lang="fi-FI" sz="1050" dirty="0">
              <a:solidFill>
                <a:schemeClr val="tx1"/>
              </a:solidFill>
            </a:endParaRPr>
          </a:p>
          <a:p>
            <a:pPr algn="l" eaLnBrk="1" hangingPunct="1"/>
            <a:endParaRPr lang="fi-FI" sz="1050" dirty="0">
              <a:solidFill>
                <a:schemeClr val="tx1"/>
              </a:solidFill>
            </a:endParaRPr>
          </a:p>
          <a:p>
            <a:pPr algn="l" eaLnBrk="1" hangingPunct="1"/>
            <a:endParaRPr lang="fi-FI" sz="1050" dirty="0">
              <a:solidFill>
                <a:schemeClr val="tx1"/>
              </a:solidFill>
            </a:endParaRPr>
          </a:p>
          <a:p>
            <a:pPr algn="l" eaLnBrk="1" hangingPunct="1"/>
            <a:endParaRPr lang="fi-FI" sz="105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Vaikka nimellinen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tuloveroprosentti on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noussut, efektiivinen </a:t>
            </a:r>
            <a:br>
              <a:rPr lang="fi-FI" sz="1050" dirty="0">
                <a:solidFill>
                  <a:schemeClr val="tx1"/>
                </a:solidFill>
              </a:rPr>
            </a:br>
            <a:r>
              <a:rPr lang="fi-FI" sz="1050" dirty="0">
                <a:solidFill>
                  <a:schemeClr val="tx1"/>
                </a:solidFill>
              </a:rPr>
              <a:t>veroaste on kuitenkin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jopa laskenut.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B5B6308-2608-4022-B147-7C75F13FE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634" y="1340768"/>
            <a:ext cx="1647825" cy="75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25" dirty="0">
                <a:solidFill>
                  <a:schemeClr val="tx1"/>
                </a:solidFill>
              </a:rPr>
              <a:t>Tuloveroprosentti</a:t>
            </a:r>
          </a:p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(Kuntien   </a:t>
            </a:r>
          </a:p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veroprosenttien </a:t>
            </a:r>
          </a:p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painotettu keskiarvo)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8828717-DE23-4A15-9947-3A0E19EB5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7601" y="4509120"/>
            <a:ext cx="1594582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25" dirty="0">
                <a:solidFill>
                  <a:schemeClr val="tx1"/>
                </a:solidFill>
              </a:rPr>
              <a:t>Keskimääräinen</a:t>
            </a:r>
          </a:p>
          <a:p>
            <a:pPr algn="l" eaLnBrk="1" hangingPunct="1"/>
            <a:r>
              <a:rPr lang="fi-FI" sz="1125" dirty="0">
                <a:solidFill>
                  <a:schemeClr val="tx1"/>
                </a:solidFill>
              </a:rPr>
              <a:t>efektiivinen</a:t>
            </a:r>
          </a:p>
          <a:p>
            <a:pPr algn="l" eaLnBrk="1" hangingPunct="1"/>
            <a:r>
              <a:rPr lang="fi-FI" sz="1125" dirty="0">
                <a:solidFill>
                  <a:schemeClr val="tx1"/>
                </a:solidFill>
              </a:rPr>
              <a:t>veroaste </a:t>
            </a:r>
            <a:br>
              <a:rPr lang="fi-FI" sz="1125" dirty="0">
                <a:solidFill>
                  <a:schemeClr val="tx1"/>
                </a:solidFill>
              </a:rPr>
            </a:br>
            <a:r>
              <a:rPr lang="fi-FI" sz="1125" dirty="0">
                <a:solidFill>
                  <a:schemeClr val="tx1"/>
                </a:solidFill>
              </a:rPr>
              <a:t>ansiotuloista</a:t>
            </a:r>
          </a:p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(Maksuunpannun   </a:t>
            </a:r>
          </a:p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 kunnallisveron </a:t>
            </a:r>
          </a:p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 suhde ansiotuloihin)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52C03D80-13FA-4414-879E-61085715483B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20895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4071A-39BE-4C6D-9FE6-8A1B80E2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Nimelliset ja efektiiviset veroasteet kunnissa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A68190-4E44-4E19-BDB1-FF7C07090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6" y="1361179"/>
            <a:ext cx="5040560" cy="4677671"/>
          </a:xfrm>
        </p:spPr>
        <p:txBody>
          <a:bodyPr/>
          <a:lstStyle/>
          <a:p>
            <a:r>
              <a:rPr lang="fi-FI" sz="1400" dirty="0"/>
              <a:t>Erilaisten vähennysten johdosta kuntien tuloveroprosentit (nimellinen veroaste) ei vastaa todellista (efektiivistä) veroastetta kunnissa joka on maksuunpannun kunnallisveron suhde ansiotuloihin. </a:t>
            </a:r>
          </a:p>
          <a:p>
            <a:pPr marL="0" indent="0">
              <a:buNone/>
            </a:pPr>
            <a:endParaRPr lang="fi-FI" sz="1400" dirty="0"/>
          </a:p>
          <a:p>
            <a:r>
              <a:rPr lang="fi-FI" sz="1400" dirty="0"/>
              <a:t>​Ansiotulosta vähennetään erilaisia vähennyksiä josta saadaan verotettava tulo, josta laskennallisen veron määrä lasketaan kunnallisveroprosentin mukaisesti.</a:t>
            </a:r>
          </a:p>
          <a:p>
            <a:endParaRPr lang="fi-FI" sz="1400" dirty="0"/>
          </a:p>
          <a:p>
            <a:r>
              <a:rPr lang="fi-FI" sz="1400" dirty="0"/>
              <a:t>Laskennallisesta kunnallisverosta vähennetään vielä vähennykset verosta josta muodostuu lopullisen maksuunpantavan kunnallisveron määrä. </a:t>
            </a:r>
          </a:p>
          <a:p>
            <a:endParaRPr lang="fi-FI" sz="1400" dirty="0"/>
          </a:p>
          <a:p>
            <a:r>
              <a:rPr lang="fi-FI" sz="1400" dirty="0"/>
              <a:t>Kunnallisverotuksessa tehtävien vähennysten määrä on riippuvainen veronmaksajan tulotasosta. Vähennykset painottuvat alemmille tulotasoille jolloin efektiivinen veroaste on alhaisempi.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A06C66-8C43-4872-8739-C5BF6C02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8</a:t>
            </a:fld>
            <a:endParaRPr lang="en-US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95B853-D3B2-437C-9F11-B697D4D650DE}"/>
              </a:ext>
            </a:extLst>
          </p:cNvPr>
          <p:cNvSpPr txBox="1"/>
          <p:nvPr/>
        </p:nvSpPr>
        <p:spPr>
          <a:xfrm>
            <a:off x="6457949" y="3336155"/>
            <a:ext cx="457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Rautavaaran kunnassa nimellisen ja efektiivisen veroasteen erotus oli suurin verovuonna 2018: 9,51 % -yksikköä.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97D0D1D-A207-4564-98C4-2297A23FA71D}"/>
              </a:ext>
            </a:extLst>
          </p:cNvPr>
          <p:cNvSpPr txBox="1"/>
          <p:nvPr/>
        </p:nvSpPr>
        <p:spPr>
          <a:xfrm>
            <a:off x="6457949" y="6241516"/>
            <a:ext cx="531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Kauniaisissa erotus oli vastaavasti pienin: 2,66 % -yksikköä.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6CA228A-E65C-4422-98E2-1DBBA5619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49" y="4133146"/>
            <a:ext cx="5040560" cy="202953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390E01A-9B3B-4A6F-BC72-940DA25C4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49" y="1281976"/>
            <a:ext cx="5040560" cy="20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06" y="404813"/>
            <a:ext cx="3311748" cy="5760491"/>
          </a:xfrm>
        </p:spPr>
        <p:txBody>
          <a:bodyPr/>
          <a:lstStyle/>
          <a:p>
            <a:r>
              <a:rPr lang="fi-FI" dirty="0"/>
              <a:t>Kunnallisveron</a:t>
            </a:r>
            <a:br>
              <a:rPr lang="fi-FI" dirty="0"/>
            </a:br>
            <a:r>
              <a:rPr lang="fi-FI" dirty="0"/>
              <a:t>maksukynnys nousee edelleen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Palkkatuloista kunnallisveron maksaminen alkaa noin 15.700 euron vuosituloilla ja efektiivinen veroaste jää 2 %-yks. alle nimellisen kunnallisveroasteen vielä 150.000 euron vuosituloillakin</a:t>
            </a:r>
          </a:p>
          <a:p>
            <a:r>
              <a:rPr lang="fi-FI" dirty="0"/>
              <a:t>Eläketuloista kunnallisveron maksaminen alkaa noin 11.500 euron vuosituloilla ja nimellisen kunnallisveroprosentin mukaisia veroja maksetaan jo 27.400 euron vuosituloilla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A6D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aphicFrame>
        <p:nvGraphicFramePr>
          <p:cNvPr id="9" name="Kuvan paikkamerkki 8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031536369"/>
              </p:ext>
            </p:extLst>
          </p:nvPr>
        </p:nvGraphicFramePr>
        <p:xfrm>
          <a:off x="1306287" y="2725182"/>
          <a:ext cx="10576409" cy="408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10035143" y="6201305"/>
            <a:ext cx="1847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Lähde: VM</a:t>
            </a:r>
          </a:p>
        </p:txBody>
      </p:sp>
    </p:spTree>
    <p:extLst>
      <p:ext uri="{BB962C8B-B14F-4D97-AF65-F5344CB8AC3E}">
        <p14:creationId xmlns:p14="http://schemas.microsoft.com/office/powerpoint/2010/main" val="21798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Kommunförbundet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Sitaatti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 Suomi-Ruotsi 2019.pptx" id="{1C948BFB-E5A1-4C2B-9F94-F9AA0BFA1927}" vid="{DA6E0699-9283-4B8E-B6DB-154F0F8BA214}"/>
    </a:ext>
  </a:extLst>
</a:theme>
</file>

<file path=ppt/theme/theme2.xml><?xml version="1.0" encoding="utf-8"?>
<a:theme xmlns:a="http://schemas.openxmlformats.org/drawingml/2006/main" name="Office Theme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Kuntaliit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Kuntaliit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376E34229B049B02C196E7B008E0B" ma:contentTypeVersion="11" ma:contentTypeDescription="Create a new document." ma:contentTypeScope="" ma:versionID="ffdb1175e43e01b924e9174bd2fbf6f6">
  <xsd:schema xmlns:xsd="http://www.w3.org/2001/XMLSchema" xmlns:xs="http://www.w3.org/2001/XMLSchema" xmlns:p="http://schemas.microsoft.com/office/2006/metadata/properties" xmlns:ns3="932016e1-39dc-4ccb-b3f5-182c0cf322a9" xmlns:ns4="44596b14-e993-4e08-9bb4-0f1b5ec5547e" targetNamespace="http://schemas.microsoft.com/office/2006/metadata/properties" ma:root="true" ma:fieldsID="ef4538da7aa065e53b65840ac936d91e" ns3:_="" ns4:_="">
    <xsd:import namespace="932016e1-39dc-4ccb-b3f5-182c0cf322a9"/>
    <xsd:import namespace="44596b14-e993-4e08-9bb4-0f1b5ec554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016e1-39dc-4ccb-b3f5-182c0cf32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96b14-e993-4e08-9bb4-0f1b5ec554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B2331E-1E39-48AB-87FF-70D2A5570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2016e1-39dc-4ccb-b3f5-182c0cf322a9"/>
    <ds:schemaRef ds:uri="44596b14-e993-4e08-9bb4-0f1b5ec55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8FE56B-8784-4E9D-9091-0D79D0BA56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F72E51-AF5A-4177-866F-417F3606D4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831</Words>
  <Application>Microsoft Office PowerPoint</Application>
  <PresentationFormat>Laajakuva</PresentationFormat>
  <Paragraphs>173</Paragraphs>
  <Slides>16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 Narrow</vt:lpstr>
      <vt:lpstr>Roboto</vt:lpstr>
      <vt:lpstr>Roboto Light</vt:lpstr>
      <vt:lpstr>Verdana</vt:lpstr>
      <vt:lpstr>Wingdings</vt:lpstr>
      <vt:lpstr>Kuntaliitto Kommunförbundet</vt:lpstr>
      <vt:lpstr>Worksheet</vt:lpstr>
      <vt:lpstr>Kuntien veroprosentit 2020</vt:lpstr>
      <vt:lpstr>Kuntien keskimääräinen tuloveroprosentti sekä tuloveroprosenttia nostaneet kunnat 1985-2020 </vt:lpstr>
      <vt:lpstr>Tietoja kuntien tuloveroprosenteista vuosilta 2000-2020 </vt:lpstr>
      <vt:lpstr>Tuloveroprosenttia korottaneiden lukumäärä nousi vuonna 2020, mutta ennakoitua vähemmän </vt:lpstr>
      <vt:lpstr>Valtaosa kunnista piti kunnallisveron ennallaan, veroprosenttia laskeneiden kuntien määrä pieni</vt:lpstr>
      <vt:lpstr>Veroprosenttien korottajat ja laskijat vuonna 2020 maakunnittain ja kuntakoon mukaan </vt:lpstr>
      <vt:lpstr>Kunnallisveroprosentti 1998-2020 </vt:lpstr>
      <vt:lpstr>Nimelliset ja efektiiviset veroasteet kunnissa</vt:lpstr>
      <vt:lpstr>Kunnallisveron maksukynnys nousee edelleen</vt:lpstr>
      <vt:lpstr>Kuntien kiinteistöverot vuonna 2020 Lähde: Verohallinto</vt:lpstr>
      <vt:lpstr>Kuntien tuloveroprosentit maakunnittain 2020 Verotettavilla tuloilla laskettu painotettu keskiarvo. </vt:lpstr>
      <vt:lpstr>Keskimääräisen tuloveroprosentin muutos 2019-2020 maakunnittain, %-yksikköä </vt:lpstr>
      <vt:lpstr>Kuntien tuloveroprosentit kuntakoon mukaan 2020 Verotettavilla tuloilla laskettu painotettu keskiarvo. </vt:lpstr>
      <vt:lpstr>Keskimääräisen tuloveroprosentin muutos 2019-2020 kuntakoon mukaan, %-yksikköä</vt:lpstr>
      <vt:lpstr>Kuntien lukumäärät vuoden 2020 tuloveroprosentin mukaan (yhteensä 310 kuntaa) </vt:lpstr>
      <vt:lpstr>Kuntien verotulot, mrd.€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2019-11-15T14:42:21Z</dcterms:created>
  <dcterms:modified xsi:type="dcterms:W3CDTF">2020-11-03T09:12:20Z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0x010100641376E34229B049B02C196E7B008E0B</vt:lpwstr>
  </property>
</Properties>
</file>