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10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E0B8A-5A75-4718-B807-A83A445A7F74}" type="datetimeFigureOut">
              <a:rPr lang="fi-FI" smtClean="0"/>
              <a:t>13.9.2017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74310-3BA9-4BD2-831C-7594798901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7008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E0B8A-5A75-4718-B807-A83A445A7F74}" type="datetimeFigureOut">
              <a:rPr lang="fi-FI" smtClean="0"/>
              <a:t>13.9.2017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74310-3BA9-4BD2-831C-7594798901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5404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E0B8A-5A75-4718-B807-A83A445A7F74}" type="datetimeFigureOut">
              <a:rPr lang="fi-FI" smtClean="0"/>
              <a:t>13.9.2017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74310-3BA9-4BD2-831C-7594798901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6552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E0B8A-5A75-4718-B807-A83A445A7F74}" type="datetimeFigureOut">
              <a:rPr lang="fi-FI" smtClean="0"/>
              <a:t>13.9.2017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74310-3BA9-4BD2-831C-7594798901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1766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E0B8A-5A75-4718-B807-A83A445A7F74}" type="datetimeFigureOut">
              <a:rPr lang="fi-FI" smtClean="0"/>
              <a:t>13.9.2017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74310-3BA9-4BD2-831C-7594798901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5297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E0B8A-5A75-4718-B807-A83A445A7F74}" type="datetimeFigureOut">
              <a:rPr lang="fi-FI" smtClean="0"/>
              <a:t>13.9.2017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74310-3BA9-4BD2-831C-7594798901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0139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E0B8A-5A75-4718-B807-A83A445A7F74}" type="datetimeFigureOut">
              <a:rPr lang="fi-FI" smtClean="0"/>
              <a:t>13.9.2017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74310-3BA9-4BD2-831C-7594798901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362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E0B8A-5A75-4718-B807-A83A445A7F74}" type="datetimeFigureOut">
              <a:rPr lang="fi-FI" smtClean="0"/>
              <a:t>13.9.2017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74310-3BA9-4BD2-831C-7594798901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5194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E0B8A-5A75-4718-B807-A83A445A7F74}" type="datetimeFigureOut">
              <a:rPr lang="fi-FI" smtClean="0"/>
              <a:t>13.9.2017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74310-3BA9-4BD2-831C-7594798901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8874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E0B8A-5A75-4718-B807-A83A445A7F74}" type="datetimeFigureOut">
              <a:rPr lang="fi-FI" smtClean="0"/>
              <a:t>13.9.2017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74310-3BA9-4BD2-831C-7594798901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6660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E0B8A-5A75-4718-B807-A83A445A7F74}" type="datetimeFigureOut">
              <a:rPr lang="fi-FI" smtClean="0"/>
              <a:t>13.9.2017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74310-3BA9-4BD2-831C-7594798901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294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E0B8A-5A75-4718-B807-A83A445A7F74}" type="datetimeFigureOut">
              <a:rPr lang="fi-FI" smtClean="0"/>
              <a:t>13.9.2017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74310-3BA9-4BD2-831C-7594798901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0760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/>
          <p:nvPr/>
        </p:nvPicPr>
        <p:blipFill>
          <a:blip r:embed="rId2"/>
          <a:stretch>
            <a:fillRect/>
          </a:stretch>
        </p:blipFill>
        <p:spPr>
          <a:xfrm>
            <a:off x="102742" y="0"/>
            <a:ext cx="12089257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524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Laajakuva</PresentationFormat>
  <Paragraphs>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>KL-FCG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Smolander Miska</dc:creator>
  <cp:lastModifiedBy>Smolander Miska</cp:lastModifiedBy>
  <cp:revision>1</cp:revision>
  <dcterms:created xsi:type="dcterms:W3CDTF">2017-09-13T07:58:39Z</dcterms:created>
  <dcterms:modified xsi:type="dcterms:W3CDTF">2017-09-13T08:18:50Z</dcterms:modified>
  <cp:contentStatus>Valmis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