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0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0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40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5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76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52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13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62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19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87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66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94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0B8A-5A75-4718-B807-A83A445A7F74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4310-3BA9-4BD2-831C-7594798901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7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2742" y="0"/>
            <a:ext cx="1208925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2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Smolander Miska</dc:creator>
  <cp:lastModifiedBy>Smolander Miska</cp:lastModifiedBy>
  <cp:revision>1</cp:revision>
  <dcterms:created xsi:type="dcterms:W3CDTF">2017-09-13T07:58:39Z</dcterms:created>
  <dcterms:modified xsi:type="dcterms:W3CDTF">2017-09-13T08:18:50Z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