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737" r:id="rId2"/>
    <p:sldMasterId id="2147483769" r:id="rId3"/>
  </p:sldMasterIdLst>
  <p:notesMasterIdLst>
    <p:notesMasterId r:id="rId24"/>
  </p:notesMasterIdLst>
  <p:handoutMasterIdLst>
    <p:handoutMasterId r:id="rId25"/>
  </p:handoutMasterIdLst>
  <p:sldIdLst>
    <p:sldId id="256" r:id="rId4"/>
    <p:sldId id="259" r:id="rId5"/>
    <p:sldId id="10489" r:id="rId6"/>
    <p:sldId id="278" r:id="rId7"/>
    <p:sldId id="260" r:id="rId8"/>
    <p:sldId id="287" r:id="rId9"/>
    <p:sldId id="3104" r:id="rId10"/>
    <p:sldId id="3099" r:id="rId11"/>
    <p:sldId id="3100" r:id="rId12"/>
    <p:sldId id="3079" r:id="rId13"/>
    <p:sldId id="10440" r:id="rId14"/>
    <p:sldId id="10488" r:id="rId15"/>
    <p:sldId id="336" r:id="rId16"/>
    <p:sldId id="868" r:id="rId17"/>
    <p:sldId id="317" r:id="rId18"/>
    <p:sldId id="337" r:id="rId19"/>
    <p:sldId id="338" r:id="rId20"/>
    <p:sldId id="261" r:id="rId21"/>
    <p:sldId id="5671" r:id="rId22"/>
    <p:sldId id="258" r:id="rId23"/>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Segoe UI" panose="020B0502040204020203" pitchFamily="34" charset="0"/>
      <p:regular r:id="rId34"/>
      <p:bold r:id="rId35"/>
      <p:italic r:id="rId36"/>
      <p:boldItalic r:id="rId37"/>
    </p:embeddedFont>
    <p:embeddedFont>
      <p:font typeface="Work Sans" panose="00000500000000000000" pitchFamily="2" charset="0"/>
      <p:regular r:id="rId38"/>
      <p:bold r:id="rId39"/>
      <p:italic r:id="rId40"/>
      <p:boldItalic r:id="rId41"/>
    </p:embeddedFont>
    <p:embeddedFont>
      <p:font typeface="Work Sans ExtraBold" panose="00000900000000000000" pitchFamily="2" charset="0"/>
      <p:bold r:id="rId42"/>
      <p:boldItalic r:id="rId43"/>
    </p:embeddedFont>
    <p:embeddedFont>
      <p:font typeface="Work Sans Medium" panose="00000600000000000000" pitchFamily="2" charset="0"/>
      <p:regular r:id="rId44"/>
      <p:italic r:id="rId45"/>
    </p:embeddedFont>
    <p:embeddedFont>
      <p:font typeface="Work Sans SemiBold" panose="00000700000000000000" pitchFamily="2" charset="0"/>
      <p:bold r:id="rId46"/>
      <p:boldItalic r:id="rId47"/>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5" orient="horz" pos="527">
          <p15:clr>
            <a:srgbClr val="A4A3A4"/>
          </p15:clr>
        </p15:guide>
        <p15:guide id="8" orient="horz" pos="3657" userDrawn="1">
          <p15:clr>
            <a:srgbClr val="A4A3A4"/>
          </p15:clr>
        </p15:guide>
        <p15:guide id="9" pos="483">
          <p15:clr>
            <a:srgbClr val="A4A3A4"/>
          </p15:clr>
        </p15:guide>
        <p15:guide id="10" pos="7197">
          <p15:clr>
            <a:srgbClr val="A4A3A4"/>
          </p15:clr>
        </p15:guide>
        <p15:guide id="13" pos="3840" userDrawn="1">
          <p15:clr>
            <a:srgbClr val="A4A3A4"/>
          </p15:clr>
        </p15:guide>
        <p15:guide id="14"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3468"/>
    <a:srgbClr val="FF3E60"/>
    <a:srgbClr val="DFDAD6"/>
    <a:srgbClr val="C4A5A5"/>
    <a:srgbClr val="FF6D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6517" autoAdjust="0"/>
  </p:normalViewPr>
  <p:slideViewPr>
    <p:cSldViewPr showGuides="1">
      <p:cViewPr varScale="1">
        <p:scale>
          <a:sx n="67" d="100"/>
          <a:sy n="67" d="100"/>
        </p:scale>
        <p:origin x="48" y="44"/>
      </p:cViewPr>
      <p:guideLst>
        <p:guide orient="horz" pos="1253"/>
        <p:guide orient="horz" pos="527"/>
        <p:guide orient="horz" pos="3657"/>
        <p:guide pos="483"/>
        <p:guide pos="7197"/>
        <p:guide pos="3840"/>
        <p:guide orient="horz" pos="2160"/>
      </p:guideLst>
    </p:cSldViewPr>
  </p:slideViewPr>
  <p:outlineViewPr>
    <p:cViewPr>
      <p:scale>
        <a:sx n="33" d="100"/>
        <a:sy n="33" d="100"/>
      </p:scale>
      <p:origin x="0" y="-28530"/>
    </p:cViewPr>
  </p:outlineViewPr>
  <p:notesTextViewPr>
    <p:cViewPr>
      <p:scale>
        <a:sx n="1" d="1"/>
        <a:sy n="1" d="1"/>
      </p:scale>
      <p:origin x="0" y="0"/>
    </p:cViewPr>
  </p:notesTextViewPr>
  <p:sorterViewPr>
    <p:cViewPr>
      <p:scale>
        <a:sx n="100" d="100"/>
        <a:sy n="100" d="100"/>
      </p:scale>
      <p:origin x="0" y="-8730"/>
    </p:cViewPr>
  </p:sorterViewPr>
  <p:notesViewPr>
    <p:cSldViewPr showGuides="1">
      <p:cViewPr varScale="1">
        <p:scale>
          <a:sx n="90" d="100"/>
          <a:sy n="90" d="100"/>
        </p:scale>
        <p:origin x="-36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customXml" Target="../customXml/item2.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font" Target="fonts/font16.fntdata"/><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478ED3-B612-4193-BFB3-30640D50ACE2}" type="datetimeFigureOut">
              <a:rPr lang="fi-FI" sz="800" smtClean="0"/>
              <a:t>19.5.2022</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5EF1D2-EDBA-4B30-9DEE-0BEBDA91FEA7}" type="slidenum">
              <a:rPr lang="fi-FI" sz="800" smtClean="0"/>
              <a:t>‹#›</a:t>
            </a:fld>
            <a:endParaRPr lang="fi-FI" sz="800"/>
          </a:p>
        </p:txBody>
      </p:sp>
    </p:spTree>
    <p:extLst>
      <p:ext uri="{BB962C8B-B14F-4D97-AF65-F5344CB8AC3E}">
        <p14:creationId xmlns:p14="http://schemas.microsoft.com/office/powerpoint/2010/main" val="3909660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0A258E9B-EF9A-4277-B3A7-6483215B4E3F}" type="datetimeFigureOut">
              <a:rPr lang="fi-FI" smtClean="0"/>
              <a:pPr/>
              <a:t>19.5.2022</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C23CFE97-E977-4A8B-BB69-50F617FD6581}" type="slidenum">
              <a:rPr lang="fi-FI" smtClean="0"/>
              <a:pPr/>
              <a:t>‹#›</a:t>
            </a:fld>
            <a:endParaRPr lang="fi-FI"/>
          </a:p>
        </p:txBody>
      </p:sp>
    </p:spTree>
    <p:extLst>
      <p:ext uri="{BB962C8B-B14F-4D97-AF65-F5344CB8AC3E}">
        <p14:creationId xmlns:p14="http://schemas.microsoft.com/office/powerpoint/2010/main" val="66932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Systeemimalli kattaen julkisen hallinnon digitalisaation vaikutustekijät ja vaikutussuhteet </a:t>
            </a:r>
          </a:p>
          <a:p>
            <a:r>
              <a:rPr lang="fi-FI"/>
              <a:t>Malli tehtiin haastatteluiden ja taustamateriaalien pohjalta sosiaalisena prosessina</a:t>
            </a:r>
          </a:p>
          <a:p>
            <a:r>
              <a:rPr lang="fi-FI"/>
              <a:t>Mukana VM, Kela, DVV, EK, Kuntaliitto, Tiera, Vero</a:t>
            </a:r>
            <a:endParaRPr lang="en-US"/>
          </a:p>
          <a:p>
            <a:r>
              <a:rPr lang="fi-FI"/>
              <a:t>Tärkeänä ohjenuorana Julkisen hallinnon strategia</a:t>
            </a:r>
          </a:p>
          <a:p>
            <a:endParaRPr lang="en-US" baseline="0" noProof="0"/>
          </a:p>
        </p:txBody>
      </p:sp>
      <p:sp>
        <p:nvSpPr>
          <p:cNvPr id="4" name="Slide Number Placeholder 3"/>
          <p:cNvSpPr>
            <a:spLocks noGrp="1"/>
          </p:cNvSpPr>
          <p:nvPr>
            <p:ph type="sldNum" sz="quarter" idx="10"/>
          </p:nvPr>
        </p:nvSpPr>
        <p:spPr/>
        <p:txBody>
          <a:bodyPr/>
          <a:lstStyle/>
          <a:p>
            <a:pPr marL="0" marR="0" lvl="0" indent="0" algn="r" defTabSz="711484" rtl="0" eaLnBrk="1" fontAlgn="auto" latinLnBrk="0" hangingPunct="1">
              <a:lnSpc>
                <a:spcPct val="100000"/>
              </a:lnSpc>
              <a:spcBef>
                <a:spcPts val="0"/>
              </a:spcBef>
              <a:spcAft>
                <a:spcPts val="0"/>
              </a:spcAft>
              <a:buClrTx/>
              <a:buSzTx/>
              <a:buFontTx/>
              <a:buNone/>
              <a:tabLst/>
              <a:defRPr/>
            </a:pPr>
            <a:fld id="{145E0E38-FEAC-46A6-BDFD-9BF8BB9E70A3}" type="slidenum">
              <a:rPr kumimoji="0" lang="fi-FI" sz="1400" b="0" i="0" u="none" strike="noStrike" kern="1200" cap="none" spc="0" normalizeH="0" baseline="0" noProof="0">
                <a:ln>
                  <a:noFill/>
                </a:ln>
                <a:solidFill>
                  <a:prstClr val="black"/>
                </a:solidFill>
                <a:effectLst/>
                <a:uLnTx/>
                <a:uFillTx/>
                <a:latin typeface="Calibri"/>
                <a:ea typeface="+mn-ea"/>
                <a:cs typeface="+mn-cs"/>
              </a:rPr>
              <a:pPr marL="0" marR="0" lvl="0" indent="0" algn="r" defTabSz="711484" rtl="0" eaLnBrk="1" fontAlgn="auto" latinLnBrk="0" hangingPunct="1">
                <a:lnSpc>
                  <a:spcPct val="100000"/>
                </a:lnSpc>
                <a:spcBef>
                  <a:spcPts val="0"/>
                </a:spcBef>
                <a:spcAft>
                  <a:spcPts val="0"/>
                </a:spcAft>
                <a:buClrTx/>
                <a:buSzTx/>
                <a:buFontTx/>
                <a:buNone/>
                <a:tabLst/>
                <a:defRPr/>
              </a:pPr>
              <a:t>14</a:t>
            </a:fld>
            <a:endParaRPr kumimoji="0" lang="fi-FI"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276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9.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hyperlink" Target="http://www.kuntaliitto.fi/" TargetMode="External"/><Relationship Id="rId7" Type="http://schemas.openxmlformats.org/officeDocument/2006/relationships/hyperlink" Target="https://www.instagram.com/kuntaliitto/" TargetMode="External"/><Relationship Id="rId2" Type="http://schemas.openxmlformats.org/officeDocument/2006/relationships/image" Target="../media/image59.jpg"/><Relationship Id="rId1" Type="http://schemas.openxmlformats.org/officeDocument/2006/relationships/slideMaster" Target="../slideMasters/slideMaster3.xml"/><Relationship Id="rId6" Type="http://schemas.openxmlformats.org/officeDocument/2006/relationships/hyperlink" Target="https://www.linkedin.com/company/association-of-finnish-local-and-regional-authorities-kuntaliitto-" TargetMode="External"/><Relationship Id="rId5" Type="http://schemas.openxmlformats.org/officeDocument/2006/relationships/hyperlink" Target="https://twitter.com/kuntaliitto" TargetMode="External"/><Relationship Id="rId4" Type="http://schemas.openxmlformats.org/officeDocument/2006/relationships/hyperlink" Target="https://www.facebook.com/kuntaliitto" TargetMode="External"/></Relationships>
</file>

<file path=ppt/slideLayouts/_rels/slideLayout137.xml.rels><?xml version="1.0" encoding="UTF-8" standalone="yes"?>
<Relationships xmlns="http://schemas.openxmlformats.org/package/2006/relationships"><Relationship Id="rId3" Type="http://schemas.openxmlformats.org/officeDocument/2006/relationships/hyperlink" Target="http://www.kuntaliitto.fi/" TargetMode="External"/><Relationship Id="rId7" Type="http://schemas.openxmlformats.org/officeDocument/2006/relationships/hyperlink" Target="https://www.instagram.com/kuntaliitto/" TargetMode="External"/><Relationship Id="rId2" Type="http://schemas.openxmlformats.org/officeDocument/2006/relationships/image" Target="../media/image60.jpg"/><Relationship Id="rId1" Type="http://schemas.openxmlformats.org/officeDocument/2006/relationships/slideMaster" Target="../slideMasters/slideMaster3.xml"/><Relationship Id="rId6" Type="http://schemas.openxmlformats.org/officeDocument/2006/relationships/hyperlink" Target="https://www.linkedin.com/company/association-of-finnish-local-and-regional-authorities-kuntaliitto-" TargetMode="External"/><Relationship Id="rId5" Type="http://schemas.openxmlformats.org/officeDocument/2006/relationships/hyperlink" Target="https://twitter.com/kuntaliitto" TargetMode="External"/><Relationship Id="rId4" Type="http://schemas.openxmlformats.org/officeDocument/2006/relationships/hyperlink" Target="https://www.facebook.com/kuntaliitto" TargetMode="External"/></Relationships>
</file>

<file path=ppt/slideLayouts/_rels/slideLayout138.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hyperlink" Target="http://www.kuntaliitto.fi/" TargetMode="External"/><Relationship Id="rId1" Type="http://schemas.openxmlformats.org/officeDocument/2006/relationships/slideMaster" Target="../slideMasters/slideMaster3.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39.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hyperlink" Target="http://www.kuntaliitto.fi/" TargetMode="External"/><Relationship Id="rId1" Type="http://schemas.openxmlformats.org/officeDocument/2006/relationships/slideMaster" Target="../slideMasters/slideMaster3.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49.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hyperlink" Target="https://www.linkedin.com/company/association-of-finnish-local-and-regional-authorities-kuntaliitto-" TargetMode="External"/><Relationship Id="rId7" Type="http://schemas.openxmlformats.org/officeDocument/2006/relationships/hyperlink" Target="https://www.facebook.com/kuntaliitto" TargetMode="External"/><Relationship Id="rId2" Type="http://schemas.openxmlformats.org/officeDocument/2006/relationships/hyperlink" Target="https://twitter.com/kuntaliitto" TargetMode="External"/><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hyperlink" Target="http://www.kuntaliitto.fi/kayttoehdot" TargetMode="External"/><Relationship Id="rId4" Type="http://schemas.openxmlformats.org/officeDocument/2006/relationships/hyperlink" Target="https://www.instagram.com/kuntaliitto/"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hyperlink" Target="https://www.linkedin.com/company/association-of-finnish-local-and-regional-authorities-kuntaliitto-" TargetMode="External"/><Relationship Id="rId7" Type="http://schemas.openxmlformats.org/officeDocument/2006/relationships/hyperlink" Target="https://www.facebook.com/kuntaliitto" TargetMode="External"/><Relationship Id="rId2" Type="http://schemas.openxmlformats.org/officeDocument/2006/relationships/hyperlink" Target="https://twitter.com/kuntaliitto" TargetMode="External"/><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hyperlink" Target="http://www.kuntaliitto.fi/kayttoehdot" TargetMode="External"/><Relationship Id="rId4" Type="http://schemas.openxmlformats.org/officeDocument/2006/relationships/hyperlink" Target="https://www.instagram.com/kuntaliitto/" TargetMode="Externa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4.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C0924F02-DD88-4CB6-BB46-9AFDA1AB89C5}" type="datetime1">
              <a:rPr lang="fi-FI" noProof="0" smtClean="0"/>
              <a:t>19.5.2022</a:t>
            </a:fld>
            <a:endParaRPr lang="fi-FI" noProof="0" dirty="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dirty="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7F643966-4781-45AD-8A02-A30AC3EA462C}"/>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8592142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311900" y="2852919"/>
            <a:ext cx="5113338" cy="2952569"/>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54A87E19-8C04-4D5C-9034-113E3A734C43}"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1726786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inaus / somenos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56050" y="1628750"/>
            <a:ext cx="4969188" cy="2592360"/>
          </a:xfrm>
        </p:spPr>
        <p:txBody>
          <a:bodyPr anchor="t" anchorCtr="0">
            <a:noAutofit/>
          </a:bodyPr>
          <a:lstStyle>
            <a:lvl1pPr algn="l">
              <a:defRPr sz="4000">
                <a:solidFill>
                  <a:schemeClr val="accent3"/>
                </a:solidFill>
              </a:defRPr>
            </a:lvl1pPr>
          </a:lstStyle>
          <a:p>
            <a:r>
              <a:rPr lang="fi-FI" noProof="0"/>
              <a:t>Muokkaa ots. perustyyl.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B33FB06A-2199-45FA-83DB-6FECE6E0A95E}"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6456050" y="4365130"/>
            <a:ext cx="4969188" cy="1440359"/>
          </a:xfrm>
        </p:spPr>
        <p:txBody>
          <a:bodyPr>
            <a:noAutofit/>
          </a:bodyPr>
          <a:lstStyle>
            <a:lvl1pPr marL="0" indent="0">
              <a:buFontTx/>
              <a:buNone/>
              <a:defRPr sz="20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34808993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68316CC7-DE12-41D9-9D9A-4FA28A6C21A8}"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9" name="Text Placeholder 2"/>
          <p:cNvSpPr>
            <a:spLocks noGrp="1" noChangeAspect="1"/>
          </p:cNvSpPr>
          <p:nvPr>
            <p:ph type="body" sz="quarter" idx="19"/>
          </p:nvPr>
        </p:nvSpPr>
        <p:spPr>
          <a:xfrm>
            <a:off x="10814400" y="6326675"/>
            <a:ext cx="612000" cy="183318"/>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3285210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67A1DCB-3851-4A5B-BCB6-D4786F0F6F94}"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Text Placeholder 2"/>
          <p:cNvSpPr>
            <a:spLocks noGrp="1" noChangeAspect="1"/>
          </p:cNvSpPr>
          <p:nvPr>
            <p:ph type="body" sz="quarter" idx="19"/>
          </p:nvPr>
        </p:nvSpPr>
        <p:spPr>
          <a:xfrm>
            <a:off x="10814400" y="6326675"/>
            <a:ext cx="612000" cy="183318"/>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4076652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fi-FI" noProof="0"/>
              <a:t>Muokkaa ots. perustyyl. napsautt.</a:t>
            </a:r>
            <a:endParaRPr lang="fi-FI" noProof="0" dirty="0"/>
          </a:p>
        </p:txBody>
      </p:sp>
      <p:sp>
        <p:nvSpPr>
          <p:cNvPr id="3" name="Content Placeholder 2"/>
          <p:cNvSpPr>
            <a:spLocks noGrp="1"/>
          </p:cNvSpPr>
          <p:nvPr>
            <p:ph idx="1"/>
          </p:nvPr>
        </p:nvSpPr>
        <p:spPr>
          <a:xfrm>
            <a:off x="766763" y="2565400"/>
            <a:ext cx="10658475" cy="324008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54ECBA33-160D-4EC6-909B-9CB559B0B403}" type="datetime1">
              <a:rPr lang="fi-FI" noProof="0" smtClean="0"/>
              <a:t>19.5.2022</a:t>
            </a:fld>
            <a:endParaRPr lang="fi-FI" noProof="0" dirty="0"/>
          </a:p>
        </p:txBody>
      </p:sp>
      <p:sp>
        <p:nvSpPr>
          <p:cNvPr id="5" name="Footer Placeholder 4"/>
          <p:cNvSpPr>
            <a:spLocks noGrp="1"/>
          </p:cNvSpPr>
          <p:nvPr>
            <p:ph type="ftr" sz="quarter" idx="11"/>
          </p:nvPr>
        </p:nvSpPr>
        <p:spPr/>
        <p:txBody>
          <a:body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dirty="0"/>
          </a:p>
        </p:txBody>
      </p:sp>
    </p:spTree>
    <p:extLst>
      <p:ext uri="{BB962C8B-B14F-4D97-AF65-F5344CB8AC3E}">
        <p14:creationId xmlns:p14="http://schemas.microsoft.com/office/powerpoint/2010/main" val="16951724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98AD4220-0D06-4B95-9657-C9EB0E3F48C9}" type="datetime1">
              <a:rPr lang="fi-FI" smtClean="0"/>
              <a:t>19.5.2022</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8265399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311900" y="2852919"/>
            <a:ext cx="5113338" cy="2952569"/>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841CBBC2-2705-4909-A44B-E8E547993242}"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3031720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Content Placeholder 3"/>
          <p:cNvSpPr>
            <a:spLocks noGrp="1"/>
          </p:cNvSpPr>
          <p:nvPr>
            <p:ph sz="half" idx="2"/>
          </p:nvPr>
        </p:nvSpPr>
        <p:spPr>
          <a:xfrm>
            <a:off x="6311900" y="1989137"/>
            <a:ext cx="5113338" cy="381635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7C401418-3AB9-4A57-9BE9-76E818D353E7}"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5788290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10651227"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90606902-C255-44A1-8286-8619BDE5DB6C}"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22068921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8A95EB08-A361-4348-9F3E-02C2712B35A8}"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5862870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6311901" y="1989138"/>
            <a:ext cx="5113338"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5F0FA206-5037-4386-A71E-BA74030E6AF4}"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9995159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Content Placeholder 3"/>
          <p:cNvSpPr>
            <a:spLocks noGrp="1"/>
          </p:cNvSpPr>
          <p:nvPr>
            <p:ph sz="half" idx="2"/>
          </p:nvPr>
        </p:nvSpPr>
        <p:spPr>
          <a:xfrm>
            <a:off x="6311900" y="1989137"/>
            <a:ext cx="5113338" cy="381635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AD68CABA-EB03-4EF8-AF74-2AF1845764A7}"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2036515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84340ED4-C6FE-4FAE-AFC3-75E56FFF71C9}"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378001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9C76FDF6-01CE-4895-B906-A8CDF2AFEEBB}"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40285000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3C7E74B2-E516-4435-B461-CA65DCAC78D1}"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32372036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768E5A34-EE4F-4300-BC0F-34FBC4D65423}"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110666240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49A53939-6D20-48CE-8A65-6883A101DFFB}"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Tree>
    <p:extLst>
      <p:ext uri="{BB962C8B-B14F-4D97-AF65-F5344CB8AC3E}">
        <p14:creationId xmlns:p14="http://schemas.microsoft.com/office/powerpoint/2010/main" val="26019762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1DA28073-A458-4B12-9446-D38333399C64}"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271405061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90963F2F-44B9-41C8-8927-50FD9A36BCAE}"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383615476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C6BF9130-7A42-4FBD-AEC6-4BFCDA2A07E7}"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8380794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CAFC92E4-B935-4FE6-B163-FE6F8B9B506C}"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29251661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5D09515-BBF2-40CB-8DFB-BA183B8AAB94}"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fi-FI" noProof="0"/>
              <a:t>Lisää kaavio napsauttamalla kuvaketta</a:t>
            </a:r>
            <a:endParaRPr lang="fi-FI" noProof="0" dirty="0"/>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18487263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10651227"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8DC31758-D6AF-4773-9754-B70452D6788C}"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2789230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B40BE1D-27B4-45A7-AD76-1198A7D57D99}"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3489088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3DBA2578-D1ED-4406-9F94-0AB22A2B6A3C}"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10658475" cy="3816350"/>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41954228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9F5BD0C2-3805-48AA-8034-4776FDEFC4F5}"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fi-FI"/>
              <a:t>Lisää taulukko napsauttamalla kuvaketta</a:t>
            </a:r>
            <a:endParaRPr lang="en-US"/>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fi-FI"/>
              <a:t>Lisää taulukko napsauttamalla kuvaketta</a:t>
            </a:r>
            <a:endParaRPr lang="en-US"/>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fi-FI"/>
              <a:t>Lisää taulukko napsauttamalla kuvaketta</a:t>
            </a:r>
            <a:endParaRPr lang="en-US" dirty="0"/>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14938789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secHead" preserve="1">
  <p:cSld name="Väliotsikkodia roosa">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0614DF77-57E5-43AE-89EB-A3037004F2C0}"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2067312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55070E62-652A-4FCA-A48A-A3C9B5D21054}"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059635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64807B02-D0B4-4A08-B62E-A00F5B78E985}"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6688249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96A53D7B-6B97-4993-8B7C-225FD1A23FDA}"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9842010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Date Placeholder 2"/>
          <p:cNvSpPr>
            <a:spLocks noGrp="1"/>
          </p:cNvSpPr>
          <p:nvPr>
            <p:ph type="dt" sz="half" idx="10"/>
          </p:nvPr>
        </p:nvSpPr>
        <p:spPr/>
        <p:txBody>
          <a:bodyPr/>
          <a:lstStyle/>
          <a:p>
            <a:fld id="{49B95E72-162F-498F-B705-BE5BB9DFFA3F}" type="datetime1">
              <a:rPr lang="fi-FI" smtClean="0"/>
              <a:t>19.5.2022</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2963175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F2DA8B51-994D-4A31-B782-77968A11E968}"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accent3"/>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1973786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44088E3-6F12-4947-AD33-6B633F33A9C7}"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5617588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95918B7E-B6F8-4789-A44C-228A8CD5AB6B}"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6634294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256D4DAF-E4C3-4958-B746-FD7B1AD5EF19}"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accent3"/>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0779833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937FF261-7541-42FA-B569-1D24A5023728}"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3861397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9348F61E-A88D-43AD-B098-855ED78C6251}"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233307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Lainaus / Somenosto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196690"/>
            <a:ext cx="5905317" cy="3744520"/>
          </a:xfrm>
        </p:spPr>
        <p:txBody>
          <a:bodyPr anchor="t" anchorCtr="0">
            <a:noAutofit/>
          </a:bodyPr>
          <a:lstStyle>
            <a:lvl1pPr algn="l">
              <a:defRPr sz="4000">
                <a:solidFill>
                  <a:schemeClr val="bg1"/>
                </a:solidFill>
              </a:defRPr>
            </a:lvl1pPr>
          </a:lstStyle>
          <a:p>
            <a:r>
              <a:rPr lang="fi-FI" noProof="0"/>
              <a:t>Muokkaa ots. perustyyl. napsautt.</a:t>
            </a:r>
            <a:endParaRPr lang="fi-FI" noProof="0" dirty="0"/>
          </a:p>
        </p:txBody>
      </p:sp>
      <p:sp>
        <p:nvSpPr>
          <p:cNvPr id="4" name="Date Placeholder 3"/>
          <p:cNvSpPr>
            <a:spLocks noGrp="1"/>
          </p:cNvSpPr>
          <p:nvPr>
            <p:ph type="dt" sz="half" idx="10"/>
          </p:nvPr>
        </p:nvSpPr>
        <p:spPr/>
        <p:txBody>
          <a:bodyPr/>
          <a:lstStyle>
            <a:lvl1pPr>
              <a:defRPr>
                <a:solidFill>
                  <a:schemeClr val="accent3"/>
                </a:solidFill>
              </a:defRPr>
            </a:lvl1pPr>
          </a:lstStyle>
          <a:p>
            <a:fld id="{7355545E-CA5D-4F16-9BEC-18C7CE8404EA}" type="datetime1">
              <a:rPr lang="fi-FI" smtClean="0"/>
              <a:t>19.5.2022</a:t>
            </a:fld>
            <a:endParaRPr lang="fi-FI"/>
          </a:p>
        </p:txBody>
      </p:sp>
      <p:sp>
        <p:nvSpPr>
          <p:cNvPr id="5" name="Footer Placeholder 4"/>
          <p:cNvSpPr>
            <a:spLocks noGrp="1"/>
          </p:cNvSpPr>
          <p:nvPr>
            <p:ph type="ftr" sz="quarter" idx="11"/>
          </p:nvPr>
        </p:nvSpPr>
        <p:spPr/>
        <p:txBody>
          <a:bodyPr/>
          <a:lstStyle>
            <a:lvl1pPr>
              <a:defRPr>
                <a:solidFill>
                  <a:schemeClr val="accent3"/>
                </a:solid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085230"/>
            <a:ext cx="5905317" cy="720259"/>
          </a:xfrm>
        </p:spPr>
        <p:txBody>
          <a:bodyPr>
            <a:noAutofit/>
          </a:bodyPr>
          <a:lstStyle>
            <a:lvl1pPr marL="0" indent="0">
              <a:buFontTx/>
              <a:buNone/>
              <a:defRPr sz="24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8" name="Picture Placeholder 7"/>
          <p:cNvSpPr>
            <a:spLocks noGrp="1"/>
          </p:cNvSpPr>
          <p:nvPr>
            <p:ph type="pic" sz="quarter" idx="14"/>
          </p:nvPr>
        </p:nvSpPr>
        <p:spPr>
          <a:xfrm>
            <a:off x="7032625" y="1052670"/>
            <a:ext cx="5159375" cy="4752818"/>
          </a:xfrm>
          <a:solidFill>
            <a:schemeClr val="accent3">
              <a:lumMod val="75000"/>
            </a:schemeClr>
          </a:solidFill>
        </p:spPr>
        <p:txBody>
          <a:bodyPr/>
          <a:lstStyle>
            <a:lvl1pPr marL="0" indent="0">
              <a:buFontTx/>
              <a:buNone/>
              <a:defRPr sz="1000">
                <a:solidFill>
                  <a:schemeClr val="bg1"/>
                </a:solidFill>
              </a:defRPr>
            </a:lvl1pPr>
          </a:lstStyle>
          <a:p>
            <a:r>
              <a:rPr lang="fi-FI" noProof="0"/>
              <a:t>Lisää kuva napsauttamalla kuvaketta</a:t>
            </a:r>
            <a:endParaRPr lang="fi-FI" noProof="0" dirty="0"/>
          </a:p>
        </p:txBody>
      </p:sp>
      <p:sp>
        <p:nvSpPr>
          <p:cNvPr id="9"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7745564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inaus / somenosto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196690"/>
            <a:ext cx="5905317" cy="3744520"/>
          </a:xfrm>
        </p:spPr>
        <p:txBody>
          <a:bodyPr anchor="t" anchorCtr="0">
            <a:noAutofit/>
          </a:bodyPr>
          <a:lstStyle>
            <a:lvl1pPr algn="l">
              <a:defRPr sz="4000">
                <a:solidFill>
                  <a:schemeClr val="accent3"/>
                </a:solidFill>
              </a:defRPr>
            </a:lvl1pPr>
          </a:lstStyle>
          <a:p>
            <a:r>
              <a:rPr lang="fi-FI" noProof="0"/>
              <a:t>Muokkaa ots. perustyyl. napsautt.</a:t>
            </a:r>
            <a:endParaRPr lang="fi-FI" noProof="0" dirty="0"/>
          </a:p>
        </p:txBody>
      </p:sp>
      <p:sp>
        <p:nvSpPr>
          <p:cNvPr id="4" name="Date Placeholder 3"/>
          <p:cNvSpPr>
            <a:spLocks noGrp="1"/>
          </p:cNvSpPr>
          <p:nvPr>
            <p:ph type="dt" sz="half" idx="10"/>
          </p:nvPr>
        </p:nvSpPr>
        <p:spPr/>
        <p:txBody>
          <a:bodyPr/>
          <a:lstStyle>
            <a:lvl1pPr>
              <a:defRPr>
                <a:solidFill>
                  <a:schemeClr val="accent3"/>
                </a:solidFill>
              </a:defRPr>
            </a:lvl1pPr>
          </a:lstStyle>
          <a:p>
            <a:fld id="{251DFD47-2053-4F82-99FB-D06916968DBF}" type="datetime1">
              <a:rPr lang="fi-FI" smtClean="0"/>
              <a:t>19.5.2022</a:t>
            </a:fld>
            <a:endParaRPr lang="fi-FI"/>
          </a:p>
        </p:txBody>
      </p:sp>
      <p:sp>
        <p:nvSpPr>
          <p:cNvPr id="5" name="Footer Placeholder 4"/>
          <p:cNvSpPr>
            <a:spLocks noGrp="1"/>
          </p:cNvSpPr>
          <p:nvPr>
            <p:ph type="ftr" sz="quarter" idx="11"/>
          </p:nvPr>
        </p:nvSpPr>
        <p:spPr/>
        <p:txBody>
          <a:bodyPr/>
          <a:lstStyle>
            <a:lvl1pPr>
              <a:defRPr>
                <a:solidFill>
                  <a:schemeClr val="accent3"/>
                </a:solid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085230"/>
            <a:ext cx="5905317" cy="720259"/>
          </a:xfrm>
        </p:spPr>
        <p:txBody>
          <a:bodyPr>
            <a:noAutofit/>
          </a:bodyPr>
          <a:lstStyle>
            <a:lvl1pPr marL="0" indent="0">
              <a:buFontTx/>
              <a:buNone/>
              <a:defRPr sz="24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8" name="Picture Placeholder 7"/>
          <p:cNvSpPr>
            <a:spLocks noGrp="1"/>
          </p:cNvSpPr>
          <p:nvPr>
            <p:ph type="pic" sz="quarter" idx="14"/>
          </p:nvPr>
        </p:nvSpPr>
        <p:spPr>
          <a:xfrm>
            <a:off x="7032625" y="1052670"/>
            <a:ext cx="5159375" cy="4752818"/>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Tree>
    <p:extLst>
      <p:ext uri="{BB962C8B-B14F-4D97-AF65-F5344CB8AC3E}">
        <p14:creationId xmlns:p14="http://schemas.microsoft.com/office/powerpoint/2010/main" val="24016078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02BE5-232C-48AE-9285-4176BBC77C70}" type="datetime1">
              <a:rPr lang="fi-FI" smtClean="0"/>
              <a:t>19.5.2022</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258238391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Kiitos grafiik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2172D856-1DF6-4939-B870-A33B0202D2C1}"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3"/>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accent3"/>
                </a:solidFill>
                <a:latin typeface="+mn-lt"/>
              </a:rPr>
              <a:t>www.kuntaliitto.fi</a:t>
            </a:r>
          </a:p>
        </p:txBody>
      </p:sp>
      <p:sp>
        <p:nvSpPr>
          <p:cNvPr id="12" name="Freeform 6">
            <a:hlinkClick r:id="rId4"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5"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6"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7"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8034367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Kiitos 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EA793451-BA5D-4D6B-9E5D-A6E6C84C1BEB}"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3"/>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
        <p:nvSpPr>
          <p:cNvPr id="12" name="Freeform 6">
            <a:hlinkClick r:id="rId4"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5"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6"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7"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6361739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Kiitos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FBEF2E9C-1A86-472E-BA1B-A4B19BFF61F7}"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2"/>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
        <p:nvSpPr>
          <p:cNvPr id="12" name="Freeform 6">
            <a:hlinkClick r:id="rId3"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4"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5"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6"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067479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Kiitos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BC8533C0-49A6-4D70-B89C-A1AE50857747}"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2"/>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
        <p:nvSpPr>
          <p:cNvPr id="12" name="Freeform 6">
            <a:hlinkClick r:id="rId3"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4"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5"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6"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8905540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6311901" y="1989138"/>
            <a:ext cx="5113338"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96D354A3-49B3-478C-AC83-629507BE13C2}"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3290405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F58D591-17B7-4AE6-BB60-16CEB88C4BBC}"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2538549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AA0596C6-AC54-47F9-83DE-3EB79233E5A7}"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4990146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Logo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4FBD393-E650-4223-886C-4D78C7ACD091}"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2257377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blank" preserve="1">
  <p:cSld name="Logo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D6567F7-A74A-4A34-A59B-3212670D2AE7}"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0746021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3597A03D-C024-448F-B337-EF507B974421}"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30847153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35F0D0DC-FFCE-4535-B859-D79D48AC3E58}"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6941719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F2D588A9-004E-48C7-9249-D404E5931C69}"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837214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8F4329BB-45E0-4B12-BF7B-305F061B8F5D}"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42607333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573900FB-5165-4E43-BD07-359AAF474A07}"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Tree>
    <p:extLst>
      <p:ext uri="{BB962C8B-B14F-4D97-AF65-F5344CB8AC3E}">
        <p14:creationId xmlns:p14="http://schemas.microsoft.com/office/powerpoint/2010/main" val="411016632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624620D6-9495-4E92-B929-18D859B25042}" type="datetime1">
              <a:rPr lang="fi-FI" noProof="0" smtClean="0"/>
              <a:t>19.5.2022</a:t>
            </a:fld>
            <a:endParaRPr lang="fi-FI" noProof="0" dirty="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dirty="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AF5562F4-E9C8-4807-AA4A-09D88C06E192}"/>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911225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EC275183-CBD9-4C1E-811C-0CBAAE148081}"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26989199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C4CB6DD7-76B6-4C8F-9624-05012FBA0734}"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31384067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E62AB49E-E61E-4479-A0B6-656DFE812A10}"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27249220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694459C7-B1FD-43B2-A1AF-1A902ACF93C5}"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8197760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9DC6366-A444-4167-BC0C-762BA82C7074}"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fi-FI" noProof="0"/>
              <a:t>Lisää kaavio napsauttamalla kuvaketta</a:t>
            </a:r>
            <a:endParaRPr lang="fi-FI" noProof="0" dirty="0"/>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23997525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D8E69C4F-D786-4567-B4CC-E870875C3588}"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29805671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C53BEB26-41D6-4026-B61D-A3E7E670F1AC}"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fi-FI"/>
              <a:t>Lisää taulukko napsauttamalla kuvaketta</a:t>
            </a:r>
            <a:endParaRPr lang="en-US"/>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fi-FI"/>
              <a:t>Lisää taulukko napsauttamalla kuvaketta</a:t>
            </a:r>
            <a:endParaRPr lang="en-US"/>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fi-FI"/>
              <a:t>Lisää taulukko napsauttamalla kuvaketta</a:t>
            </a:r>
            <a:endParaRPr lang="en-US" dirty="0"/>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33650605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6A21A49A-E0EE-4A76-AD38-8443CE185D7D}"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4" name="Text Placeholder 5"/>
          <p:cNvSpPr>
            <a:spLocks noGrp="1"/>
          </p:cNvSpPr>
          <p:nvPr>
            <p:ph type="body" sz="quarter" idx="13"/>
          </p:nvPr>
        </p:nvSpPr>
        <p:spPr>
          <a:xfrm>
            <a:off x="4223740" y="2060810"/>
            <a:ext cx="1728000" cy="1728240"/>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5" name="Text Placeholder 3"/>
          <p:cNvSpPr>
            <a:spLocks noGrp="1"/>
          </p:cNvSpPr>
          <p:nvPr>
            <p:ph type="body" sz="quarter" idx="18"/>
          </p:nvPr>
        </p:nvSpPr>
        <p:spPr>
          <a:xfrm>
            <a:off x="6158355" y="1989138"/>
            <a:ext cx="5257227" cy="1871922"/>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8" name="Text Placeholder 5"/>
          <p:cNvSpPr>
            <a:spLocks noGrp="1"/>
          </p:cNvSpPr>
          <p:nvPr>
            <p:ph type="body" sz="quarter" idx="21"/>
          </p:nvPr>
        </p:nvSpPr>
        <p:spPr>
          <a:xfrm>
            <a:off x="6240020" y="2060810"/>
            <a:ext cx="1728000" cy="1728240"/>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23740" y="4005080"/>
            <a:ext cx="1728000" cy="1728240"/>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240020" y="4005080"/>
            <a:ext cx="1728000" cy="1728240"/>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15205466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likenttä 2">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5" name="Text Placeholder 3"/>
          <p:cNvSpPr>
            <a:spLocks noGrp="1"/>
          </p:cNvSpPr>
          <p:nvPr>
            <p:ph type="body" sz="quarter" idx="18"/>
          </p:nvPr>
        </p:nvSpPr>
        <p:spPr>
          <a:xfrm>
            <a:off x="6158355" y="1989138"/>
            <a:ext cx="5257227" cy="1871922"/>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3" name="Oval 2"/>
          <p:cNvSpPr/>
          <p:nvPr userDrawn="1"/>
        </p:nvSpPr>
        <p:spPr>
          <a:xfrm>
            <a:off x="429575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Oval 2"/>
          <p:cNvSpPr/>
          <p:nvPr userDrawn="1"/>
        </p:nvSpPr>
        <p:spPr>
          <a:xfrm flipH="1">
            <a:off x="616801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Oval 2"/>
          <p:cNvSpPr/>
          <p:nvPr userDrawn="1"/>
        </p:nvSpPr>
        <p:spPr>
          <a:xfrm flipH="1" flipV="1">
            <a:off x="616801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Oval 2"/>
          <p:cNvSpPr/>
          <p:nvPr userDrawn="1"/>
        </p:nvSpPr>
        <p:spPr>
          <a:xfrm flipV="1">
            <a:off x="429575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 Placeholder 5"/>
          <p:cNvSpPr>
            <a:spLocks noGrp="1"/>
          </p:cNvSpPr>
          <p:nvPr>
            <p:ph type="body" sz="quarter" idx="13"/>
          </p:nvPr>
        </p:nvSpPr>
        <p:spPr>
          <a:xfrm>
            <a:off x="429599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A3C5BCE6-2D7A-4E96-B01D-446E7A06509F}"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8" name="Text Placeholder 5"/>
          <p:cNvSpPr>
            <a:spLocks noGrp="1"/>
          </p:cNvSpPr>
          <p:nvPr>
            <p:ph type="body" sz="quarter" idx="21"/>
          </p:nvPr>
        </p:nvSpPr>
        <p:spPr>
          <a:xfrm>
            <a:off x="616801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9599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16801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34240604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ulukk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6D2382-5F4D-45A2-B915-9F0497753B2D}"/>
              </a:ext>
            </a:extLst>
          </p:cNvPr>
          <p:cNvSpPr>
            <a:spLocks noGrp="1"/>
          </p:cNvSpPr>
          <p:nvPr>
            <p:ph type="body" sz="quarter" idx="30"/>
          </p:nvPr>
        </p:nvSpPr>
        <p:spPr>
          <a:xfrm>
            <a:off x="767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6" name="Text Placeholder 3">
            <a:extLst>
              <a:ext uri="{FF2B5EF4-FFF2-40B4-BE49-F238E27FC236}">
                <a16:creationId xmlns:a16="http://schemas.microsoft.com/office/drawing/2014/main" id="{7FF6DC43-D734-4C64-A391-7AFEC5B082CE}"/>
              </a:ext>
            </a:extLst>
          </p:cNvPr>
          <p:cNvSpPr>
            <a:spLocks noGrp="1"/>
          </p:cNvSpPr>
          <p:nvPr>
            <p:ph type="body" sz="quarter" idx="31"/>
          </p:nvPr>
        </p:nvSpPr>
        <p:spPr>
          <a:xfrm>
            <a:off x="2567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7" name="Text Placeholder 3">
            <a:extLst>
              <a:ext uri="{FF2B5EF4-FFF2-40B4-BE49-F238E27FC236}">
                <a16:creationId xmlns:a16="http://schemas.microsoft.com/office/drawing/2014/main" id="{6401BFA9-F837-46D2-A1BF-DD532A48F262}"/>
              </a:ext>
            </a:extLst>
          </p:cNvPr>
          <p:cNvSpPr>
            <a:spLocks noGrp="1"/>
          </p:cNvSpPr>
          <p:nvPr>
            <p:ph type="body" sz="quarter" idx="32"/>
          </p:nvPr>
        </p:nvSpPr>
        <p:spPr>
          <a:xfrm>
            <a:off x="43677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8" name="Text Placeholder 3">
            <a:extLst>
              <a:ext uri="{FF2B5EF4-FFF2-40B4-BE49-F238E27FC236}">
                <a16:creationId xmlns:a16="http://schemas.microsoft.com/office/drawing/2014/main" id="{F69B8DBA-0EBA-4B4D-AFA2-00A95BCD71F3}"/>
              </a:ext>
            </a:extLst>
          </p:cNvPr>
          <p:cNvSpPr>
            <a:spLocks noGrp="1"/>
          </p:cNvSpPr>
          <p:nvPr>
            <p:ph type="body" sz="quarter" idx="33"/>
          </p:nvPr>
        </p:nvSpPr>
        <p:spPr>
          <a:xfrm>
            <a:off x="61680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56BC24BB-84C6-440E-B034-41BD02337F89}"/>
              </a:ext>
            </a:extLst>
          </p:cNvPr>
          <p:cNvSpPr>
            <a:spLocks noGrp="1"/>
          </p:cNvSpPr>
          <p:nvPr>
            <p:ph type="body" sz="quarter" idx="34"/>
          </p:nvPr>
        </p:nvSpPr>
        <p:spPr>
          <a:xfrm>
            <a:off x="7968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64564ED9-AD9E-43E4-8343-9CBA870DF3AD}"/>
              </a:ext>
            </a:extLst>
          </p:cNvPr>
          <p:cNvSpPr>
            <a:spLocks noGrp="1"/>
          </p:cNvSpPr>
          <p:nvPr>
            <p:ph type="body" sz="quarter" idx="35"/>
          </p:nvPr>
        </p:nvSpPr>
        <p:spPr>
          <a:xfrm>
            <a:off x="9768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461A66A4-CB0F-4FFB-A3F7-97A8406D58B6}"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165672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6" name="Text Placeholder 5"/>
          <p:cNvSpPr>
            <a:spLocks noGrp="1"/>
          </p:cNvSpPr>
          <p:nvPr>
            <p:ph type="body" sz="quarter" idx="19"/>
          </p:nvPr>
        </p:nvSpPr>
        <p:spPr>
          <a:xfrm>
            <a:off x="2567510" y="1989138"/>
            <a:ext cx="165672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7" name="Text Placeholder 5"/>
          <p:cNvSpPr>
            <a:spLocks noGrp="1"/>
          </p:cNvSpPr>
          <p:nvPr>
            <p:ph type="body" sz="quarter" idx="20"/>
          </p:nvPr>
        </p:nvSpPr>
        <p:spPr>
          <a:xfrm>
            <a:off x="4367760" y="1989138"/>
            <a:ext cx="165672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8" name="Text Placeholder 5"/>
          <p:cNvSpPr>
            <a:spLocks noGrp="1"/>
          </p:cNvSpPr>
          <p:nvPr>
            <p:ph type="body" sz="quarter" idx="21"/>
          </p:nvPr>
        </p:nvSpPr>
        <p:spPr>
          <a:xfrm>
            <a:off x="6168010" y="1989138"/>
            <a:ext cx="1656727" cy="575742"/>
          </a:xfrm>
          <a:prstGeom prst="rect">
            <a:avLst/>
          </a:prstGeom>
          <a:solidFill>
            <a:schemeClr val="accent6"/>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9" name="Text Placeholder 5"/>
          <p:cNvSpPr>
            <a:spLocks noGrp="1"/>
          </p:cNvSpPr>
          <p:nvPr>
            <p:ph type="body" sz="quarter" idx="22"/>
          </p:nvPr>
        </p:nvSpPr>
        <p:spPr>
          <a:xfrm>
            <a:off x="7968260" y="1989138"/>
            <a:ext cx="165672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0" name="Text Placeholder 5"/>
          <p:cNvSpPr>
            <a:spLocks noGrp="1"/>
          </p:cNvSpPr>
          <p:nvPr>
            <p:ph type="body" sz="quarter" idx="23"/>
          </p:nvPr>
        </p:nvSpPr>
        <p:spPr>
          <a:xfrm>
            <a:off x="9768511" y="1989138"/>
            <a:ext cx="165672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1" name="Picture Placeholder 10"/>
          <p:cNvSpPr>
            <a:spLocks noGrp="1"/>
          </p:cNvSpPr>
          <p:nvPr>
            <p:ph type="pic" sz="quarter" idx="24"/>
          </p:nvPr>
        </p:nvSpPr>
        <p:spPr>
          <a:xfrm>
            <a:off x="766763" y="2710122"/>
            <a:ext cx="1657350" cy="1006918"/>
          </a:xfrm>
        </p:spPr>
        <p:txBody>
          <a:bodyPr/>
          <a:lstStyle>
            <a:lvl1pPr marL="0" indent="0">
              <a:buNone/>
              <a:defRPr sz="1000"/>
            </a:lvl1pPr>
          </a:lstStyle>
          <a:p>
            <a:r>
              <a:rPr lang="fi-FI"/>
              <a:t>Lisää kuva napsauttamalla kuvaketta</a:t>
            </a:r>
          </a:p>
        </p:txBody>
      </p:sp>
      <p:sp>
        <p:nvSpPr>
          <p:cNvPr id="41" name="Picture Placeholder 10"/>
          <p:cNvSpPr>
            <a:spLocks noGrp="1"/>
          </p:cNvSpPr>
          <p:nvPr>
            <p:ph type="pic" sz="quarter" idx="25"/>
          </p:nvPr>
        </p:nvSpPr>
        <p:spPr>
          <a:xfrm>
            <a:off x="2567510" y="2710122"/>
            <a:ext cx="1657350" cy="1006918"/>
          </a:xfrm>
        </p:spPr>
        <p:txBody>
          <a:bodyPr/>
          <a:lstStyle>
            <a:lvl1pPr marL="0" indent="0">
              <a:buNone/>
              <a:defRPr sz="1000"/>
            </a:lvl1pPr>
          </a:lstStyle>
          <a:p>
            <a:r>
              <a:rPr lang="fi-FI"/>
              <a:t>Lisää kuva napsauttamalla kuvaketta</a:t>
            </a:r>
          </a:p>
        </p:txBody>
      </p:sp>
      <p:sp>
        <p:nvSpPr>
          <p:cNvPr id="42" name="Picture Placeholder 10"/>
          <p:cNvSpPr>
            <a:spLocks noGrp="1"/>
          </p:cNvSpPr>
          <p:nvPr>
            <p:ph type="pic" sz="quarter" idx="26"/>
          </p:nvPr>
        </p:nvSpPr>
        <p:spPr>
          <a:xfrm>
            <a:off x="4366640" y="2710122"/>
            <a:ext cx="1657350" cy="1006918"/>
          </a:xfrm>
        </p:spPr>
        <p:txBody>
          <a:bodyPr/>
          <a:lstStyle>
            <a:lvl1pPr marL="0" indent="0">
              <a:buNone/>
              <a:defRPr sz="1000"/>
            </a:lvl1pPr>
          </a:lstStyle>
          <a:p>
            <a:r>
              <a:rPr lang="fi-FI"/>
              <a:t>Lisää kuva napsauttamalla kuvaketta</a:t>
            </a:r>
          </a:p>
        </p:txBody>
      </p:sp>
      <p:sp>
        <p:nvSpPr>
          <p:cNvPr id="43" name="Picture Placeholder 10"/>
          <p:cNvSpPr>
            <a:spLocks noGrp="1"/>
          </p:cNvSpPr>
          <p:nvPr>
            <p:ph type="pic" sz="quarter" idx="27"/>
          </p:nvPr>
        </p:nvSpPr>
        <p:spPr>
          <a:xfrm>
            <a:off x="6168010" y="2710122"/>
            <a:ext cx="1657350" cy="1006918"/>
          </a:xfrm>
        </p:spPr>
        <p:txBody>
          <a:bodyPr/>
          <a:lstStyle>
            <a:lvl1pPr marL="0" indent="0">
              <a:buNone/>
              <a:defRPr sz="1000"/>
            </a:lvl1pPr>
          </a:lstStyle>
          <a:p>
            <a:r>
              <a:rPr lang="fi-FI"/>
              <a:t>Lisää kuva napsauttamalla kuvaketta</a:t>
            </a:r>
          </a:p>
        </p:txBody>
      </p:sp>
      <p:sp>
        <p:nvSpPr>
          <p:cNvPr id="44" name="Picture Placeholder 10"/>
          <p:cNvSpPr>
            <a:spLocks noGrp="1"/>
          </p:cNvSpPr>
          <p:nvPr>
            <p:ph type="pic" sz="quarter" idx="28"/>
          </p:nvPr>
        </p:nvSpPr>
        <p:spPr>
          <a:xfrm>
            <a:off x="7968260" y="2710122"/>
            <a:ext cx="1657350" cy="1006918"/>
          </a:xfrm>
        </p:spPr>
        <p:txBody>
          <a:bodyPr/>
          <a:lstStyle>
            <a:lvl1pPr marL="0" indent="0">
              <a:buNone/>
              <a:defRPr sz="1000"/>
            </a:lvl1pPr>
          </a:lstStyle>
          <a:p>
            <a:r>
              <a:rPr lang="fi-FI"/>
              <a:t>Lisää kuva napsauttamalla kuvaketta</a:t>
            </a:r>
          </a:p>
        </p:txBody>
      </p:sp>
      <p:sp>
        <p:nvSpPr>
          <p:cNvPr id="45" name="Picture Placeholder 10"/>
          <p:cNvSpPr>
            <a:spLocks noGrp="1"/>
          </p:cNvSpPr>
          <p:nvPr>
            <p:ph type="pic" sz="quarter" idx="29"/>
          </p:nvPr>
        </p:nvSpPr>
        <p:spPr>
          <a:xfrm>
            <a:off x="9767888" y="2710122"/>
            <a:ext cx="1657350" cy="1006918"/>
          </a:xfrm>
        </p:spPr>
        <p:txBody>
          <a:bodyPr/>
          <a:lstStyle>
            <a:lvl1pPr marL="0" indent="0">
              <a:buNone/>
              <a:defRPr sz="1000"/>
            </a:lvl1pPr>
          </a:lstStyle>
          <a:p>
            <a:r>
              <a:rPr lang="fi-FI"/>
              <a:t>Lisää kuva napsauttamalla kuvaketta</a:t>
            </a:r>
          </a:p>
        </p:txBody>
      </p:sp>
    </p:spTree>
    <p:extLst>
      <p:ext uri="{BB962C8B-B14F-4D97-AF65-F5344CB8AC3E}">
        <p14:creationId xmlns:p14="http://schemas.microsoft.com/office/powerpoint/2010/main" val="210890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6436686C-28C7-4F49-84B1-CC2306D386A1}"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24CFF760-FA78-41BC-B729-1304BF476FD5}"/>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3542455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ulukk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A3EF816C-448D-4CAD-8E7D-3E87A3DFF3FB}"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201677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 name="Text Placeholder 3"/>
          <p:cNvSpPr>
            <a:spLocks noGrp="1"/>
          </p:cNvSpPr>
          <p:nvPr>
            <p:ph type="body" sz="quarter" idx="24"/>
          </p:nvPr>
        </p:nvSpPr>
        <p:spPr>
          <a:xfrm>
            <a:off x="766762" y="2565400"/>
            <a:ext cx="2017535" cy="1008063"/>
          </a:xfrm>
          <a:solidFill>
            <a:srgbClr val="923468">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48" name="Text Placeholder 5"/>
          <p:cNvSpPr>
            <a:spLocks noGrp="1"/>
          </p:cNvSpPr>
          <p:nvPr>
            <p:ph type="body" sz="quarter" idx="26"/>
          </p:nvPr>
        </p:nvSpPr>
        <p:spPr>
          <a:xfrm>
            <a:off x="2927560" y="1989138"/>
            <a:ext cx="201677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9" name="Text Placeholder 3"/>
          <p:cNvSpPr>
            <a:spLocks noGrp="1"/>
          </p:cNvSpPr>
          <p:nvPr>
            <p:ph type="body" sz="quarter" idx="27"/>
          </p:nvPr>
        </p:nvSpPr>
        <p:spPr>
          <a:xfrm>
            <a:off x="2927559" y="2565400"/>
            <a:ext cx="2017535" cy="1008063"/>
          </a:xfrm>
          <a:solidFill>
            <a:schemeClr val="accent1">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1" name="Text Placeholder 5"/>
          <p:cNvSpPr>
            <a:spLocks noGrp="1"/>
          </p:cNvSpPr>
          <p:nvPr>
            <p:ph type="body" sz="quarter" idx="29"/>
          </p:nvPr>
        </p:nvSpPr>
        <p:spPr>
          <a:xfrm>
            <a:off x="5087611" y="1989138"/>
            <a:ext cx="201677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2" name="Text Placeholder 3"/>
          <p:cNvSpPr>
            <a:spLocks noGrp="1"/>
          </p:cNvSpPr>
          <p:nvPr>
            <p:ph type="body" sz="quarter" idx="30"/>
          </p:nvPr>
        </p:nvSpPr>
        <p:spPr>
          <a:xfrm>
            <a:off x="5087610" y="2565400"/>
            <a:ext cx="2017535" cy="1008063"/>
          </a:xfrm>
          <a:solidFill>
            <a:schemeClr val="accent4">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4" name="Text Placeholder 5"/>
          <p:cNvSpPr>
            <a:spLocks noGrp="1"/>
          </p:cNvSpPr>
          <p:nvPr>
            <p:ph type="body" sz="quarter" idx="32"/>
          </p:nvPr>
        </p:nvSpPr>
        <p:spPr>
          <a:xfrm>
            <a:off x="7248160" y="1989138"/>
            <a:ext cx="201677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5" name="Text Placeholder 3"/>
          <p:cNvSpPr>
            <a:spLocks noGrp="1"/>
          </p:cNvSpPr>
          <p:nvPr>
            <p:ph type="body" sz="quarter" idx="33"/>
          </p:nvPr>
        </p:nvSpPr>
        <p:spPr>
          <a:xfrm>
            <a:off x="7248159" y="2565400"/>
            <a:ext cx="2017535" cy="1008063"/>
          </a:xfrm>
          <a:solidFill>
            <a:schemeClr val="accent2">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7" name="Text Placeholder 5"/>
          <p:cNvSpPr>
            <a:spLocks noGrp="1"/>
          </p:cNvSpPr>
          <p:nvPr>
            <p:ph type="body" sz="quarter" idx="35"/>
          </p:nvPr>
        </p:nvSpPr>
        <p:spPr>
          <a:xfrm>
            <a:off x="9408461" y="1989138"/>
            <a:ext cx="201677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8" name="Text Placeholder 3"/>
          <p:cNvSpPr>
            <a:spLocks noGrp="1"/>
          </p:cNvSpPr>
          <p:nvPr>
            <p:ph type="body" sz="quarter" idx="36"/>
          </p:nvPr>
        </p:nvSpPr>
        <p:spPr>
          <a:xfrm>
            <a:off x="9408460" y="2565400"/>
            <a:ext cx="2017535" cy="1008063"/>
          </a:xfrm>
          <a:solidFill>
            <a:srgbClr val="FF3E60">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21" name="Text Placeholder 3">
            <a:extLst>
              <a:ext uri="{FF2B5EF4-FFF2-40B4-BE49-F238E27FC236}">
                <a16:creationId xmlns:a16="http://schemas.microsoft.com/office/drawing/2014/main" id="{975B663F-3DAF-4ED3-968F-857851A2319C}"/>
              </a:ext>
            </a:extLst>
          </p:cNvPr>
          <p:cNvSpPr>
            <a:spLocks noGrp="1"/>
          </p:cNvSpPr>
          <p:nvPr>
            <p:ph type="body" sz="quarter" idx="37"/>
          </p:nvPr>
        </p:nvSpPr>
        <p:spPr>
          <a:xfrm>
            <a:off x="7672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6ACEDFCA-6045-4841-A327-1E1041E1AD12}"/>
              </a:ext>
            </a:extLst>
          </p:cNvPr>
          <p:cNvSpPr>
            <a:spLocks noGrp="1"/>
          </p:cNvSpPr>
          <p:nvPr>
            <p:ph type="body" sz="quarter" idx="38"/>
          </p:nvPr>
        </p:nvSpPr>
        <p:spPr>
          <a:xfrm>
            <a:off x="29275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ECAF9A28-9C31-4452-9641-B8844AE99E94}"/>
              </a:ext>
            </a:extLst>
          </p:cNvPr>
          <p:cNvSpPr>
            <a:spLocks noGrp="1"/>
          </p:cNvSpPr>
          <p:nvPr>
            <p:ph type="body" sz="quarter" idx="39"/>
          </p:nvPr>
        </p:nvSpPr>
        <p:spPr>
          <a:xfrm>
            <a:off x="50878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1" name="Text Placeholder 3">
            <a:extLst>
              <a:ext uri="{FF2B5EF4-FFF2-40B4-BE49-F238E27FC236}">
                <a16:creationId xmlns:a16="http://schemas.microsoft.com/office/drawing/2014/main" id="{E409D3F7-F7D1-46C5-AE0D-FDFBFE328A57}"/>
              </a:ext>
            </a:extLst>
          </p:cNvPr>
          <p:cNvSpPr>
            <a:spLocks noGrp="1"/>
          </p:cNvSpPr>
          <p:nvPr>
            <p:ph type="body" sz="quarter" idx="40"/>
          </p:nvPr>
        </p:nvSpPr>
        <p:spPr>
          <a:xfrm>
            <a:off x="72481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2" name="Text Placeholder 3">
            <a:extLst>
              <a:ext uri="{FF2B5EF4-FFF2-40B4-BE49-F238E27FC236}">
                <a16:creationId xmlns:a16="http://schemas.microsoft.com/office/drawing/2014/main" id="{2655D6CA-0038-4B3D-A7EC-7E6EC94930BC}"/>
              </a:ext>
            </a:extLst>
          </p:cNvPr>
          <p:cNvSpPr>
            <a:spLocks noGrp="1"/>
          </p:cNvSpPr>
          <p:nvPr>
            <p:ph type="body" sz="quarter" idx="41"/>
          </p:nvPr>
        </p:nvSpPr>
        <p:spPr>
          <a:xfrm>
            <a:off x="94084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8099291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umerointi">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6BD0307D-7144-4618-ADCF-5E46E0AADBDB}"/>
              </a:ext>
            </a:extLst>
          </p:cNvPr>
          <p:cNvSpPr>
            <a:spLocks noGrp="1"/>
          </p:cNvSpPr>
          <p:nvPr>
            <p:ph type="body" sz="quarter" idx="37"/>
          </p:nvPr>
        </p:nvSpPr>
        <p:spPr>
          <a:xfrm>
            <a:off x="91128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19" name="Text Placeholder 3">
            <a:extLst>
              <a:ext uri="{FF2B5EF4-FFF2-40B4-BE49-F238E27FC236}">
                <a16:creationId xmlns:a16="http://schemas.microsoft.com/office/drawing/2014/main" id="{0109A1DB-AC37-4268-92E5-B8CB8B6F84E7}"/>
              </a:ext>
            </a:extLst>
          </p:cNvPr>
          <p:cNvSpPr>
            <a:spLocks noGrp="1"/>
          </p:cNvSpPr>
          <p:nvPr>
            <p:ph type="body" sz="quarter" idx="38"/>
          </p:nvPr>
        </p:nvSpPr>
        <p:spPr>
          <a:xfrm>
            <a:off x="465580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0" name="Text Placeholder 3">
            <a:extLst>
              <a:ext uri="{FF2B5EF4-FFF2-40B4-BE49-F238E27FC236}">
                <a16:creationId xmlns:a16="http://schemas.microsoft.com/office/drawing/2014/main" id="{FD377B09-9EA8-4EB3-B601-2F0301D65ADC}"/>
              </a:ext>
            </a:extLst>
          </p:cNvPr>
          <p:cNvSpPr>
            <a:spLocks noGrp="1"/>
          </p:cNvSpPr>
          <p:nvPr>
            <p:ph type="body" sz="quarter" idx="39"/>
          </p:nvPr>
        </p:nvSpPr>
        <p:spPr>
          <a:xfrm>
            <a:off x="840032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2" name="Text Placeholder 3">
            <a:extLst>
              <a:ext uri="{FF2B5EF4-FFF2-40B4-BE49-F238E27FC236}">
                <a16:creationId xmlns:a16="http://schemas.microsoft.com/office/drawing/2014/main" id="{81FFFA81-EAD8-4C0B-80B3-10CD55D781E7}"/>
              </a:ext>
            </a:extLst>
          </p:cNvPr>
          <p:cNvSpPr>
            <a:spLocks noGrp="1"/>
          </p:cNvSpPr>
          <p:nvPr>
            <p:ph type="body" sz="quarter" idx="40"/>
          </p:nvPr>
        </p:nvSpPr>
        <p:spPr>
          <a:xfrm>
            <a:off x="91128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3" name="Text Placeholder 3">
            <a:extLst>
              <a:ext uri="{FF2B5EF4-FFF2-40B4-BE49-F238E27FC236}">
                <a16:creationId xmlns:a16="http://schemas.microsoft.com/office/drawing/2014/main" id="{F93A3281-63EC-43C5-9E82-F2C08B974BCF}"/>
              </a:ext>
            </a:extLst>
          </p:cNvPr>
          <p:cNvSpPr>
            <a:spLocks noGrp="1"/>
          </p:cNvSpPr>
          <p:nvPr>
            <p:ph type="body" sz="quarter" idx="41"/>
          </p:nvPr>
        </p:nvSpPr>
        <p:spPr>
          <a:xfrm>
            <a:off x="465580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5" name="Text Placeholder 3">
            <a:extLst>
              <a:ext uri="{FF2B5EF4-FFF2-40B4-BE49-F238E27FC236}">
                <a16:creationId xmlns:a16="http://schemas.microsoft.com/office/drawing/2014/main" id="{3BDE2587-873A-462C-BE41-87325647729C}"/>
              </a:ext>
            </a:extLst>
          </p:cNvPr>
          <p:cNvSpPr>
            <a:spLocks noGrp="1"/>
          </p:cNvSpPr>
          <p:nvPr>
            <p:ph type="body" sz="quarter" idx="42"/>
          </p:nvPr>
        </p:nvSpPr>
        <p:spPr>
          <a:xfrm>
            <a:off x="840032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75FD9048-5DEA-4497-B4EE-9C521DA934F6}" type="datetime1">
              <a:rPr lang="fi-FI" smtClean="0"/>
              <a:t>19.5.2022</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1" name="Text Placeholder 5"/>
          <p:cNvSpPr>
            <a:spLocks noGrp="1" noChangeAspect="1"/>
          </p:cNvSpPr>
          <p:nvPr>
            <p:ph type="body" sz="quarter" idx="13" hasCustomPrompt="1"/>
          </p:nvPr>
        </p:nvSpPr>
        <p:spPr>
          <a:xfrm>
            <a:off x="40721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4"/>
                </a:solidFill>
                <a:latin typeface="+mj-lt"/>
              </a:defRPr>
            </a:lvl1pPr>
            <a:lvl2pPr marL="0" indent="0" algn="ctr">
              <a:spcBef>
                <a:spcPts val="200"/>
              </a:spcBef>
              <a:buFontTx/>
              <a:buNone/>
              <a:defRPr sz="8000" b="0">
                <a:solidFill>
                  <a:schemeClr val="accent4"/>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0" name="Text Placeholder 5"/>
          <p:cNvSpPr>
            <a:spLocks noGrp="1" noChangeAspect="1"/>
          </p:cNvSpPr>
          <p:nvPr>
            <p:ph type="body" sz="quarter" idx="15" hasCustomPrompt="1"/>
          </p:nvPr>
        </p:nvSpPr>
        <p:spPr>
          <a:xfrm>
            <a:off x="415173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3"/>
                </a:solidFill>
                <a:latin typeface="+mj-lt"/>
              </a:defRPr>
            </a:lvl1pPr>
            <a:lvl2pPr marL="0" indent="0" algn="ctr">
              <a:spcBef>
                <a:spcPts val="200"/>
              </a:spcBef>
              <a:buFontTx/>
              <a:buNone/>
              <a:defRPr sz="8000" b="0">
                <a:solidFill>
                  <a:schemeClr val="accent3"/>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2" name="Text Placeholder 5"/>
          <p:cNvSpPr>
            <a:spLocks noGrp="1" noChangeAspect="1"/>
          </p:cNvSpPr>
          <p:nvPr>
            <p:ph type="body" sz="quarter" idx="17" hasCustomPrompt="1"/>
          </p:nvPr>
        </p:nvSpPr>
        <p:spPr>
          <a:xfrm>
            <a:off x="789625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1"/>
                </a:solidFill>
                <a:latin typeface="+mj-lt"/>
              </a:defRPr>
            </a:lvl1pPr>
            <a:lvl2pPr marL="0" indent="0" algn="ctr">
              <a:spcBef>
                <a:spcPts val="200"/>
              </a:spcBef>
              <a:buFontTx/>
              <a:buNone/>
              <a:defRPr sz="80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5" name="Text Placeholder 5"/>
          <p:cNvSpPr>
            <a:spLocks noGrp="1" noChangeAspect="1"/>
          </p:cNvSpPr>
          <p:nvPr>
            <p:ph type="body" sz="quarter" idx="19" hasCustomPrompt="1"/>
          </p:nvPr>
        </p:nvSpPr>
        <p:spPr>
          <a:xfrm>
            <a:off x="40721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6"/>
                </a:solidFill>
                <a:latin typeface="+mj-lt"/>
              </a:defRPr>
            </a:lvl1pPr>
            <a:lvl2pPr marL="0" indent="0" algn="ctr">
              <a:spcBef>
                <a:spcPts val="200"/>
              </a:spcBef>
              <a:buFontTx/>
              <a:buNone/>
              <a:defRPr sz="8000" b="0">
                <a:solidFill>
                  <a:schemeClr val="accent6"/>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7" name="Text Placeholder 5"/>
          <p:cNvSpPr>
            <a:spLocks noGrp="1" noChangeAspect="1"/>
          </p:cNvSpPr>
          <p:nvPr>
            <p:ph type="body" sz="quarter" idx="21" hasCustomPrompt="1"/>
          </p:nvPr>
        </p:nvSpPr>
        <p:spPr>
          <a:xfrm>
            <a:off x="415173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2"/>
                </a:solidFill>
                <a:latin typeface="+mj-lt"/>
              </a:defRPr>
            </a:lvl1pPr>
            <a:lvl2pPr marL="0" indent="0" algn="ctr">
              <a:spcBef>
                <a:spcPts val="200"/>
              </a:spcBef>
              <a:buFontTx/>
              <a:buNone/>
              <a:defRPr sz="8000" b="0">
                <a:solidFill>
                  <a:schemeClr val="accent2"/>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9" name="Text Placeholder 5"/>
          <p:cNvSpPr>
            <a:spLocks noGrp="1" noChangeAspect="1"/>
          </p:cNvSpPr>
          <p:nvPr>
            <p:ph type="body" sz="quarter" idx="23" hasCustomPrompt="1"/>
          </p:nvPr>
        </p:nvSpPr>
        <p:spPr>
          <a:xfrm>
            <a:off x="789625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5"/>
                </a:solidFill>
                <a:latin typeface="+mj-lt"/>
              </a:defRPr>
            </a:lvl1pPr>
            <a:lvl2pPr marL="0" indent="0" algn="ctr">
              <a:spcBef>
                <a:spcPts val="200"/>
              </a:spcBef>
              <a:buFontTx/>
              <a:buNone/>
              <a:defRPr sz="8000" b="0">
                <a:solidFill>
                  <a:schemeClr val="accent5"/>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Tree>
    <p:extLst>
      <p:ext uri="{BB962C8B-B14F-4D97-AF65-F5344CB8AC3E}">
        <p14:creationId xmlns:p14="http://schemas.microsoft.com/office/powerpoint/2010/main" val="13955391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Väliotsikko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1FB8D615-AD96-4EB6-9214-D90B85C65DA7}"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BF344943-A0A2-42BD-89C5-48F43EBE204B}"/>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8550348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8D2FC861-FC86-4FF4-A50C-89C7B28C10B0}"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ABBF4488-7E1A-4DAF-9066-BFD0BA9DC8C7}"/>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3556196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1A464CB-4A87-4967-9499-95CB747DACE3}"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CAD9E424-FE63-4724-8350-7238C6CD49CB}"/>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2804670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4D82002A-7AA0-4F5C-A0FD-150D38BFD2D6}"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71BDAE9F-350D-4F50-A976-2C516108D38E}"/>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8468807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4"/>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2A0504B-A3F2-405C-9155-C619572FC21C}"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8AEEDBFD-277C-434B-9A9A-87EE86F3BF94}"/>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1976039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AE7C8EA-7D5B-4ECC-B84F-BEAF5A03A11D}"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CF201B11-9274-4F82-A5C3-7FAE916E061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3339511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Date Placeholder 2"/>
          <p:cNvSpPr>
            <a:spLocks noGrp="1"/>
          </p:cNvSpPr>
          <p:nvPr>
            <p:ph type="dt" sz="half" idx="10"/>
          </p:nvPr>
        </p:nvSpPr>
        <p:spPr/>
        <p:txBody>
          <a:bodyPr/>
          <a:lstStyle/>
          <a:p>
            <a:fld id="{6BE111E2-37B1-4109-A1BB-6B241DDDB9DB}" type="datetime1">
              <a:rPr lang="fi-FI" smtClean="0"/>
              <a:t>19.5.2022</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8311711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15999BF7-CE1F-4794-BE7A-0EBBEDC83E91}"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DE41C726-91B5-4DC4-ADD0-FD7392546F7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5815717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A3425D23-A5E1-4458-8F52-DB3FA246251F}"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197F7F2B-0E7B-4A96-B3C5-5F122BDA54FA}"/>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1521191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A4432D0-F305-446D-95E3-48EAD8038911}"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947830F6-C9F2-4A36-980C-6136E35544A3}"/>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7654787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080BAEA-5B18-405A-A401-F49736D1ACDD}"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2917A08A-EF19-4C97-BFDB-32BDC040E85A}"/>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6223994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1333C36-1DDA-469D-A0C5-6C5A2A7F67F1}"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F926DAD9-CB9B-4DD3-B989-9A965534D70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5909460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Nosto viol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BC64B0AE-AE5B-43D8-B88D-91BF9EDE0233}"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9072D378-F85C-4DF2-8A13-E74B0A19D64A}"/>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2975510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Nosto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422E3422-7BAB-4AD4-A34D-B52D7DF25070}"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A973845A-77BC-43ED-9C7E-531CC29C2444}"/>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5285733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2F2B63E-0CF4-43E4-BECC-91438CF8411E}"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7B3BFD74-E392-4B24-B78B-157CBF2B29BD}"/>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5792900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Nosto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503D9EB-944F-4EAE-8444-A343F5A66C71}"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F1982993-374A-46F6-AAEB-48323C4876A6}"/>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3364254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9163B-F3D6-4AA2-B052-E1F9BA0A5D4E}" type="datetime1">
              <a:rPr lang="fi-FI" smtClean="0"/>
              <a:t>19.5.2022</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6038366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1ECAD5F9-8A23-4475-850C-F4CA7E4DAEB7}"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pic>
        <p:nvPicPr>
          <p:cNvPr id="9" name="Picture 8" descr="Icon&#10;&#10;Description automatically generated">
            <a:hlinkClick r:id="rId6"/>
            <a:extLst>
              <a:ext uri="{FF2B5EF4-FFF2-40B4-BE49-F238E27FC236}">
                <a16:creationId xmlns:a16="http://schemas.microsoft.com/office/drawing/2014/main" id="{5B53270C-43DF-46FE-A4F5-29F29992F4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7" name="Freeform 6">
            <a:hlinkClick r:id="rId8"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3" name="TextBox 12">
            <a:hlinkClick r:id="rId9"/>
            <a:extLst>
              <a:ext uri="{FF2B5EF4-FFF2-40B4-BE49-F238E27FC236}">
                <a16:creationId xmlns:a16="http://schemas.microsoft.com/office/drawing/2014/main" id="{2291F968-8CBB-4022-ACCE-1E6A59F92822}"/>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accent3"/>
                </a:solidFill>
                <a:latin typeface="+mn-lt"/>
              </a:rPr>
              <a:t>www.kuntaliitto.fi</a:t>
            </a:r>
          </a:p>
        </p:txBody>
      </p:sp>
    </p:spTree>
    <p:extLst>
      <p:ext uri="{BB962C8B-B14F-4D97-AF65-F5344CB8AC3E}">
        <p14:creationId xmlns:p14="http://schemas.microsoft.com/office/powerpoint/2010/main" val="28016902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EFEA1E4D-C91E-41FF-9F0C-0BF31AFF683A}"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6"/>
            <a:extLst>
              <a:ext uri="{FF2B5EF4-FFF2-40B4-BE49-F238E27FC236}">
                <a16:creationId xmlns:a16="http://schemas.microsoft.com/office/drawing/2014/main" id="{A085D48D-2A36-429A-9D7E-97ECF8F5D3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8"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3" name="TextBox 12">
            <a:hlinkClick r:id="rId9"/>
            <a:extLst>
              <a:ext uri="{FF2B5EF4-FFF2-40B4-BE49-F238E27FC236}">
                <a16:creationId xmlns:a16="http://schemas.microsoft.com/office/drawing/2014/main" id="{297D3374-4351-4D7E-9482-41ECE464A711}"/>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Tree>
    <p:extLst>
      <p:ext uri="{BB962C8B-B14F-4D97-AF65-F5344CB8AC3E}">
        <p14:creationId xmlns:p14="http://schemas.microsoft.com/office/powerpoint/2010/main" val="35245846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ED4FE1FF-BE8E-4940-B2D3-34DFF88B18CB}"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FE8C9A53-2F70-4A43-B470-63B2A2A62E87}"/>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0241739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FC1B5BAD-9C63-4C69-87C4-819DEDC62D6D}"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2"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3"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4"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5"/>
            <a:extLst>
              <a:ext uri="{FF2B5EF4-FFF2-40B4-BE49-F238E27FC236}">
                <a16:creationId xmlns:a16="http://schemas.microsoft.com/office/drawing/2014/main" id="{941B77CA-24CD-4DBD-A47E-5984688C247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8" name="Freeform 6">
            <a:hlinkClick r:id="rId7"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9" name="TextBox 18">
            <a:hlinkClick r:id="rId8"/>
            <a:extLst>
              <a:ext uri="{FF2B5EF4-FFF2-40B4-BE49-F238E27FC236}">
                <a16:creationId xmlns:a16="http://schemas.microsoft.com/office/drawing/2014/main" id="{8D639896-BD23-481B-A03C-839F5F9583A4}"/>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Tree>
    <p:extLst>
      <p:ext uri="{BB962C8B-B14F-4D97-AF65-F5344CB8AC3E}">
        <p14:creationId xmlns:p14="http://schemas.microsoft.com/office/powerpoint/2010/main" val="19951742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2">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B9145441-B421-48FF-AF9C-FF5C4818C8F7}"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2"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3"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4"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5"/>
            <a:extLst>
              <a:ext uri="{FF2B5EF4-FFF2-40B4-BE49-F238E27FC236}">
                <a16:creationId xmlns:a16="http://schemas.microsoft.com/office/drawing/2014/main" id="{685C5932-3F7F-41CB-87DD-B2ABBE5E62A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7"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9" name="TextBox 18">
            <a:hlinkClick r:id="rId8"/>
            <a:extLst>
              <a:ext uri="{FF2B5EF4-FFF2-40B4-BE49-F238E27FC236}">
                <a16:creationId xmlns:a16="http://schemas.microsoft.com/office/drawing/2014/main" id="{DCA6CD3D-5272-47DC-8457-908428678D79}"/>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Tree>
    <p:extLst>
      <p:ext uri="{BB962C8B-B14F-4D97-AF65-F5344CB8AC3E}">
        <p14:creationId xmlns:p14="http://schemas.microsoft.com/office/powerpoint/2010/main" val="10809627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F58D591-17B7-4AE6-BB60-16CEB88C4BBC}"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0061196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D6567F7-A74A-4A34-A59B-3212670D2AE7}"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2537578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779614B5-578D-468F-9090-1F59D13EFBEC}"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10" name="Text Placeholder 2">
            <a:extLst>
              <a:ext uri="{FF2B5EF4-FFF2-40B4-BE49-F238E27FC236}">
                <a16:creationId xmlns:a16="http://schemas.microsoft.com/office/drawing/2014/main" id="{FEA61D0F-76FD-476A-AABC-5CF7457B0D08}"/>
              </a:ext>
            </a:extLst>
          </p:cNvPr>
          <p:cNvSpPr>
            <a:spLocks noGrp="1" noChangeAspect="1"/>
          </p:cNvSpPr>
          <p:nvPr>
            <p:ph type="body" sz="quarter" idx="19"/>
          </p:nvPr>
        </p:nvSpPr>
        <p:spPr>
          <a:xfrm>
            <a:off x="479220" y="374400"/>
            <a:ext cx="1562400" cy="468000"/>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4551153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solidFill>
                  <a:schemeClr val="bg1"/>
                </a:solidFill>
              </a:defRPr>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5735DE95-D114-4AEA-A812-E14BD5E49622}"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10" name="Text Placeholder 2">
            <a:extLst>
              <a:ext uri="{FF2B5EF4-FFF2-40B4-BE49-F238E27FC236}">
                <a16:creationId xmlns:a16="http://schemas.microsoft.com/office/drawing/2014/main" id="{AEF06DBD-CF98-4F65-8CA2-F02B8B05C861}"/>
              </a:ext>
            </a:extLst>
          </p:cNvPr>
          <p:cNvSpPr>
            <a:spLocks noGrp="1" noChangeAspect="1"/>
          </p:cNvSpPr>
          <p:nvPr>
            <p:ph type="body" sz="quarter" idx="19"/>
          </p:nvPr>
        </p:nvSpPr>
        <p:spPr>
          <a:xfrm>
            <a:off x="479220" y="374400"/>
            <a:ext cx="1562400" cy="468000"/>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3516401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3208654-B07A-4704-BD4C-3600EF4D3889}"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10" name="Text Placeholder 2">
            <a:extLst>
              <a:ext uri="{FF2B5EF4-FFF2-40B4-BE49-F238E27FC236}">
                <a16:creationId xmlns:a16="http://schemas.microsoft.com/office/drawing/2014/main" id="{8D855733-A36D-4272-810F-073F71CD9F09}"/>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34846582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7E774FDB-E875-4D3F-8862-251C29449380}"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Text Placeholder 2">
            <a:extLst>
              <a:ext uri="{FF2B5EF4-FFF2-40B4-BE49-F238E27FC236}">
                <a16:creationId xmlns:a16="http://schemas.microsoft.com/office/drawing/2014/main" id="{94E7C498-4D6A-47D7-8032-B658B26BCC98}"/>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7907579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äliotsikkodi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C71194F-0947-4BD5-A12E-64CAC5CECC1F}"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Text Placeholder 2">
            <a:extLst>
              <a:ext uri="{FF2B5EF4-FFF2-40B4-BE49-F238E27FC236}">
                <a16:creationId xmlns:a16="http://schemas.microsoft.com/office/drawing/2014/main" id="{E002B06E-209A-4165-9127-7DC450D06474}"/>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9893573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Väliotsikkodia vaaleall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5C6EA409-A95B-408E-8809-4F287FB5716D}"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Text Placeholder 2">
            <a:extLst>
              <a:ext uri="{FF2B5EF4-FFF2-40B4-BE49-F238E27FC236}">
                <a16:creationId xmlns:a16="http://schemas.microsoft.com/office/drawing/2014/main" id="{62F31E1C-DCBD-419B-8249-143B9D8150C5}"/>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35732271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AD163EEF-B8F6-4FA6-A43B-42F29449964B}"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91756FC6-3682-4F22-877B-F8802FE3F799}"/>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6478668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ainaus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6AC5613-0FBC-4A2B-A10F-E5C140DFFEEC}"/>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1849ECF7-BCC6-444B-91DD-0A498E68CC2C}"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9" name="Text Placeholder 2">
            <a:extLst>
              <a:ext uri="{FF2B5EF4-FFF2-40B4-BE49-F238E27FC236}">
                <a16:creationId xmlns:a16="http://schemas.microsoft.com/office/drawing/2014/main" id="{B516032D-100E-4CB1-8662-E10593766FA4}"/>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5076584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Lainaus 2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6C31B4-89A7-4449-B288-D72F05738CB9}"/>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B6892272-29E1-40F0-A23D-4521FB93520D}" type="datetime1">
              <a:rPr lang="fi-FI" smtClean="0"/>
              <a:t>19.5.2022</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sp>
        <p:nvSpPr>
          <p:cNvPr id="9" name="Text Placeholder 2">
            <a:extLst>
              <a:ext uri="{FF2B5EF4-FFF2-40B4-BE49-F238E27FC236}">
                <a16:creationId xmlns:a16="http://schemas.microsoft.com/office/drawing/2014/main" id="{2D917702-4ABB-45F8-BB84-9D6C72DFBCBB}"/>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5135722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isältö ja grafiikka kuvalla">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D53BDE4-81AB-41F6-A004-26DAD8D0DCC6}"/>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22DBA17B-2728-4812-BD36-2D48D0819177}" type="datetime1">
              <a:rPr lang="fi-FI" smtClean="0"/>
              <a:t>19.5.2022</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13" name="Text Placeholder 2">
            <a:extLst>
              <a:ext uri="{FF2B5EF4-FFF2-40B4-BE49-F238E27FC236}">
                <a16:creationId xmlns:a16="http://schemas.microsoft.com/office/drawing/2014/main" id="{9F255DE5-0541-4FC2-85E3-38F38326AE86}"/>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8782699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grpSp>
        <p:nvGrpSpPr>
          <p:cNvPr id="21" name="Ryhmä 20">
            <a:extLst>
              <a:ext uri="{FF2B5EF4-FFF2-40B4-BE49-F238E27FC236}">
                <a16:creationId xmlns:a16="http://schemas.microsoft.com/office/drawing/2014/main" id="{0EE7235B-98DF-4BBE-9E8E-5C98688095B0}"/>
              </a:ext>
              <a:ext uri="{C183D7F6-B498-43B3-948B-1728B52AA6E4}">
                <adec:decorative xmlns:adec="http://schemas.microsoft.com/office/drawing/2017/decorative" val="1"/>
              </a:ext>
            </a:extLst>
          </p:cNvPr>
          <p:cNvGrpSpPr/>
          <p:nvPr userDrawn="1"/>
        </p:nvGrpSpPr>
        <p:grpSpPr>
          <a:xfrm>
            <a:off x="0" y="-1"/>
            <a:ext cx="12193200" cy="6858000"/>
            <a:chOff x="166688" y="158750"/>
            <a:chExt cx="12163426" cy="6845301"/>
          </a:xfrm>
        </p:grpSpPr>
        <p:sp>
          <p:nvSpPr>
            <p:cNvPr id="14" name="Freeform 5">
              <a:extLst>
                <a:ext uri="{FF2B5EF4-FFF2-40B4-BE49-F238E27FC236}">
                  <a16:creationId xmlns:a16="http://schemas.microsoft.com/office/drawing/2014/main" id="{364F166F-69FD-49CF-8A3D-68CEF3F28F18}"/>
                </a:ext>
                <a:ext uri="{C183D7F6-B498-43B3-948B-1728B52AA6E4}">
                  <adec:decorative xmlns:adec="http://schemas.microsoft.com/office/drawing/2017/decorative" val="1"/>
                </a:ext>
              </a:extLst>
            </p:cNvPr>
            <p:cNvSpPr>
              <a:spLocks/>
            </p:cNvSpPr>
            <p:nvPr userDrawn="1"/>
          </p:nvSpPr>
          <p:spPr bwMode="gray">
            <a:xfrm>
              <a:off x="7259638" y="1146175"/>
              <a:ext cx="5070475" cy="5857875"/>
            </a:xfrm>
            <a:custGeom>
              <a:avLst/>
              <a:gdLst>
                <a:gd name="T0" fmla="*/ 28231 w 28231"/>
                <a:gd name="T1" fmla="*/ 0 h 32607"/>
                <a:gd name="T2" fmla="*/ 12810 w 28231"/>
                <a:gd name="T3" fmla="*/ 11644 h 32607"/>
                <a:gd name="T4" fmla="*/ 0 w 28231"/>
                <a:gd name="T5" fmla="*/ 32607 h 32607"/>
                <a:gd name="T6" fmla="*/ 28231 w 28231"/>
                <a:gd name="T7" fmla="*/ 32607 h 32607"/>
                <a:gd name="T8" fmla="*/ 28231 w 28231"/>
                <a:gd name="T9" fmla="*/ 0 h 32607"/>
              </a:gdLst>
              <a:ahLst/>
              <a:cxnLst>
                <a:cxn ang="0">
                  <a:pos x="T0" y="T1"/>
                </a:cxn>
                <a:cxn ang="0">
                  <a:pos x="T2" y="T3"/>
                </a:cxn>
                <a:cxn ang="0">
                  <a:pos x="T4" y="T5"/>
                </a:cxn>
                <a:cxn ang="0">
                  <a:pos x="T6" y="T7"/>
                </a:cxn>
                <a:cxn ang="0">
                  <a:pos x="T8" y="T9"/>
                </a:cxn>
              </a:cxnLst>
              <a:rect l="0" t="0" r="r" b="b"/>
              <a:pathLst>
                <a:path w="28231" h="32607">
                  <a:moveTo>
                    <a:pt x="28231" y="0"/>
                  </a:moveTo>
                  <a:cubicBezTo>
                    <a:pt x="22627" y="2921"/>
                    <a:pt x="17404" y="6803"/>
                    <a:pt x="12810" y="11644"/>
                  </a:cubicBezTo>
                  <a:cubicBezTo>
                    <a:pt x="7200" y="17545"/>
                    <a:pt x="2781" y="24647"/>
                    <a:pt x="0" y="32607"/>
                  </a:cubicBezTo>
                  <a:lnTo>
                    <a:pt x="28231" y="32607"/>
                  </a:lnTo>
                  <a:lnTo>
                    <a:pt x="28231" y="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15" name="Freeform 6">
              <a:extLst>
                <a:ext uri="{FF2B5EF4-FFF2-40B4-BE49-F238E27FC236}">
                  <a16:creationId xmlns:a16="http://schemas.microsoft.com/office/drawing/2014/main" id="{86EBD2D0-8F8D-40B7-8466-A70F0F222C78}"/>
                </a:ext>
                <a:ext uri="{C183D7F6-B498-43B3-948B-1728B52AA6E4}">
                  <adec:decorative xmlns:adec="http://schemas.microsoft.com/office/drawing/2017/decorative" val="1"/>
                </a:ext>
              </a:extLst>
            </p:cNvPr>
            <p:cNvSpPr>
              <a:spLocks/>
            </p:cNvSpPr>
            <p:nvPr userDrawn="1"/>
          </p:nvSpPr>
          <p:spPr bwMode="gray">
            <a:xfrm>
              <a:off x="166688" y="1966913"/>
              <a:ext cx="12163425" cy="5037138"/>
            </a:xfrm>
            <a:custGeom>
              <a:avLst/>
              <a:gdLst>
                <a:gd name="T0" fmla="*/ 67733 w 67733"/>
                <a:gd name="T1" fmla="*/ 17739 h 28039"/>
                <a:gd name="T2" fmla="*/ 52312 w 67733"/>
                <a:gd name="T3" fmla="*/ 7076 h 28039"/>
                <a:gd name="T4" fmla="*/ 16393 w 67733"/>
                <a:gd name="T5" fmla="*/ 2347 h 28039"/>
                <a:gd name="T6" fmla="*/ 0 w 67733"/>
                <a:gd name="T7" fmla="*/ 7978 h 28039"/>
                <a:gd name="T8" fmla="*/ 0 w 67733"/>
                <a:gd name="T9" fmla="*/ 28039 h 28039"/>
                <a:gd name="T10" fmla="*/ 67733 w 67733"/>
                <a:gd name="T11" fmla="*/ 28039 h 28039"/>
                <a:gd name="T12" fmla="*/ 67733 w 67733"/>
                <a:gd name="T13" fmla="*/ 17739 h 28039"/>
              </a:gdLst>
              <a:ahLst/>
              <a:cxnLst>
                <a:cxn ang="0">
                  <a:pos x="T0" y="T1"/>
                </a:cxn>
                <a:cxn ang="0">
                  <a:pos x="T2" y="T3"/>
                </a:cxn>
                <a:cxn ang="0">
                  <a:pos x="T4" y="T5"/>
                </a:cxn>
                <a:cxn ang="0">
                  <a:pos x="T6" y="T7"/>
                </a:cxn>
                <a:cxn ang="0">
                  <a:pos x="T8" y="T9"/>
                </a:cxn>
                <a:cxn ang="0">
                  <a:pos x="T10" y="T11"/>
                </a:cxn>
                <a:cxn ang="0">
                  <a:pos x="T12" y="T13"/>
                </a:cxn>
              </a:cxnLst>
              <a:rect l="0" t="0" r="r" b="b"/>
              <a:pathLst>
                <a:path w="67733" h="28039">
                  <a:moveTo>
                    <a:pt x="67733" y="17739"/>
                  </a:moveTo>
                  <a:cubicBezTo>
                    <a:pt x="63315" y="13487"/>
                    <a:pt x="58150" y="9861"/>
                    <a:pt x="52312" y="7076"/>
                  </a:cubicBezTo>
                  <a:cubicBezTo>
                    <a:pt x="41519" y="1917"/>
                    <a:pt x="29055" y="0"/>
                    <a:pt x="16393" y="2347"/>
                  </a:cubicBezTo>
                  <a:cubicBezTo>
                    <a:pt x="10734" y="3391"/>
                    <a:pt x="5203" y="5270"/>
                    <a:pt x="0" y="7978"/>
                  </a:cubicBezTo>
                  <a:lnTo>
                    <a:pt x="0" y="28039"/>
                  </a:lnTo>
                  <a:lnTo>
                    <a:pt x="67733" y="28039"/>
                  </a:lnTo>
                  <a:lnTo>
                    <a:pt x="67733" y="17739"/>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2283D766-1997-4ADC-9D70-135DA7587C6B}"/>
                </a:ext>
                <a:ext uri="{C183D7F6-B498-43B3-948B-1728B52AA6E4}">
                  <adec:decorative xmlns:adec="http://schemas.microsoft.com/office/drawing/2017/decorative" val="1"/>
                </a:ext>
              </a:extLst>
            </p:cNvPr>
            <p:cNvSpPr>
              <a:spLocks/>
            </p:cNvSpPr>
            <p:nvPr userDrawn="1"/>
          </p:nvSpPr>
          <p:spPr bwMode="gray">
            <a:xfrm>
              <a:off x="7308851" y="158750"/>
              <a:ext cx="3365500" cy="3079750"/>
            </a:xfrm>
            <a:custGeom>
              <a:avLst/>
              <a:gdLst>
                <a:gd name="T0" fmla="*/ 18501 w 18750"/>
                <a:gd name="T1" fmla="*/ 4647 h 17137"/>
                <a:gd name="T2" fmla="*/ 18631 w 18750"/>
                <a:gd name="T3" fmla="*/ 0 h 17137"/>
                <a:gd name="T4" fmla="*/ 0 w 18750"/>
                <a:gd name="T5" fmla="*/ 0 h 17137"/>
                <a:gd name="T6" fmla="*/ 2506 w 18750"/>
                <a:gd name="T7" fmla="*/ 7612 h 17137"/>
                <a:gd name="T8" fmla="*/ 12544 w 18750"/>
                <a:gd name="T9" fmla="*/ 17137 h 17137"/>
                <a:gd name="T10" fmla="*/ 18501 w 18750"/>
                <a:gd name="T11" fmla="*/ 4647 h 17137"/>
              </a:gdLst>
              <a:ahLst/>
              <a:cxnLst>
                <a:cxn ang="0">
                  <a:pos x="T0" y="T1"/>
                </a:cxn>
                <a:cxn ang="0">
                  <a:pos x="T2" y="T3"/>
                </a:cxn>
                <a:cxn ang="0">
                  <a:pos x="T4" y="T5"/>
                </a:cxn>
                <a:cxn ang="0">
                  <a:pos x="T6" y="T7"/>
                </a:cxn>
                <a:cxn ang="0">
                  <a:pos x="T8" y="T9"/>
                </a:cxn>
                <a:cxn ang="0">
                  <a:pos x="T10" y="T11"/>
                </a:cxn>
              </a:cxnLst>
              <a:rect l="0" t="0" r="r" b="b"/>
              <a:pathLst>
                <a:path w="18750" h="17137">
                  <a:moveTo>
                    <a:pt x="18501" y="4647"/>
                  </a:moveTo>
                  <a:cubicBezTo>
                    <a:pt x="18704" y="3115"/>
                    <a:pt x="18750" y="1558"/>
                    <a:pt x="18631" y="0"/>
                  </a:cubicBezTo>
                  <a:lnTo>
                    <a:pt x="0" y="0"/>
                  </a:lnTo>
                  <a:cubicBezTo>
                    <a:pt x="359" y="2596"/>
                    <a:pt x="1182" y="5172"/>
                    <a:pt x="2506" y="7612"/>
                  </a:cubicBezTo>
                  <a:cubicBezTo>
                    <a:pt x="4683" y="11629"/>
                    <a:pt x="8104" y="15020"/>
                    <a:pt x="12544" y="17137"/>
                  </a:cubicBezTo>
                  <a:cubicBezTo>
                    <a:pt x="15692" y="13825"/>
                    <a:pt x="17859" y="9524"/>
                    <a:pt x="18501" y="4647"/>
                  </a:cubicBezTo>
                  <a:close/>
                </a:path>
              </a:pathLst>
            </a:custGeom>
            <a:solidFill>
              <a:srgbClr val="869C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17" name="Freeform 8">
              <a:extLst>
                <a:ext uri="{FF2B5EF4-FFF2-40B4-BE49-F238E27FC236}">
                  <a16:creationId xmlns:a16="http://schemas.microsoft.com/office/drawing/2014/main" id="{61C55AF5-41ED-4FED-8B17-E572D95A2EF2}"/>
                </a:ext>
                <a:ext uri="{C183D7F6-B498-43B3-948B-1728B52AA6E4}">
                  <adec:decorative xmlns:adec="http://schemas.microsoft.com/office/drawing/2017/decorative" val="1"/>
                </a:ext>
              </a:extLst>
            </p:cNvPr>
            <p:cNvSpPr>
              <a:spLocks/>
            </p:cNvSpPr>
            <p:nvPr userDrawn="1"/>
          </p:nvSpPr>
          <p:spPr bwMode="gray">
            <a:xfrm>
              <a:off x="9563101" y="158750"/>
              <a:ext cx="2767013" cy="3076575"/>
            </a:xfrm>
            <a:custGeom>
              <a:avLst/>
              <a:gdLst>
                <a:gd name="T0" fmla="*/ 6077 w 15411"/>
                <a:gd name="T1" fmla="*/ 0 h 17126"/>
                <a:gd name="T2" fmla="*/ 5947 w 15411"/>
                <a:gd name="T3" fmla="*/ 4647 h 17126"/>
                <a:gd name="T4" fmla="*/ 0 w 15411"/>
                <a:gd name="T5" fmla="*/ 17126 h 17126"/>
                <a:gd name="T6" fmla="*/ 15411 w 15411"/>
                <a:gd name="T7" fmla="*/ 5493 h 17126"/>
                <a:gd name="T8" fmla="*/ 15411 w 15411"/>
                <a:gd name="T9" fmla="*/ 0 h 17126"/>
                <a:gd name="T10" fmla="*/ 6077 w 15411"/>
                <a:gd name="T11" fmla="*/ 0 h 17126"/>
              </a:gdLst>
              <a:ahLst/>
              <a:cxnLst>
                <a:cxn ang="0">
                  <a:pos x="T0" y="T1"/>
                </a:cxn>
                <a:cxn ang="0">
                  <a:pos x="T2" y="T3"/>
                </a:cxn>
                <a:cxn ang="0">
                  <a:pos x="T4" y="T5"/>
                </a:cxn>
                <a:cxn ang="0">
                  <a:pos x="T6" y="T7"/>
                </a:cxn>
                <a:cxn ang="0">
                  <a:pos x="T8" y="T9"/>
                </a:cxn>
                <a:cxn ang="0">
                  <a:pos x="T10" y="T11"/>
                </a:cxn>
              </a:cxnLst>
              <a:rect l="0" t="0" r="r" b="b"/>
              <a:pathLst>
                <a:path w="15411" h="17126">
                  <a:moveTo>
                    <a:pt x="6077" y="0"/>
                  </a:moveTo>
                  <a:cubicBezTo>
                    <a:pt x="6196" y="1558"/>
                    <a:pt x="6150" y="3115"/>
                    <a:pt x="5947" y="4647"/>
                  </a:cubicBezTo>
                  <a:cubicBezTo>
                    <a:pt x="5306" y="9519"/>
                    <a:pt x="3142" y="13816"/>
                    <a:pt x="0" y="17126"/>
                  </a:cubicBezTo>
                  <a:cubicBezTo>
                    <a:pt x="4591" y="12291"/>
                    <a:pt x="9811" y="8411"/>
                    <a:pt x="15411" y="5493"/>
                  </a:cubicBezTo>
                  <a:lnTo>
                    <a:pt x="15411" y="0"/>
                  </a:lnTo>
                  <a:lnTo>
                    <a:pt x="6077" y="0"/>
                  </a:lnTo>
                  <a:close/>
                </a:path>
              </a:pathLst>
            </a:custGeom>
            <a:solidFill>
              <a:srgbClr val="C3CE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18" name="Freeform 9">
              <a:extLst>
                <a:ext uri="{FF2B5EF4-FFF2-40B4-BE49-F238E27FC236}">
                  <a16:creationId xmlns:a16="http://schemas.microsoft.com/office/drawing/2014/main" id="{8207A6F9-D3E1-4322-B846-960DD6FC99C9}"/>
                </a:ext>
                <a:ext uri="{C183D7F6-B498-43B3-948B-1728B52AA6E4}">
                  <adec:decorative xmlns:adec="http://schemas.microsoft.com/office/drawing/2017/decorative" val="1"/>
                </a:ext>
              </a:extLst>
            </p:cNvPr>
            <p:cNvSpPr>
              <a:spLocks/>
            </p:cNvSpPr>
            <p:nvPr userDrawn="1"/>
          </p:nvSpPr>
          <p:spPr bwMode="gray">
            <a:xfrm>
              <a:off x="7259638" y="3238500"/>
              <a:ext cx="5070475" cy="3765550"/>
            </a:xfrm>
            <a:custGeom>
              <a:avLst/>
              <a:gdLst>
                <a:gd name="T0" fmla="*/ 28231 w 28231"/>
                <a:gd name="T1" fmla="*/ 10663 h 20963"/>
                <a:gd name="T2" fmla="*/ 12810 w 28231"/>
                <a:gd name="T3" fmla="*/ 0 h 20963"/>
                <a:gd name="T4" fmla="*/ 12810 w 28231"/>
                <a:gd name="T5" fmla="*/ 0 h 20963"/>
                <a:gd name="T6" fmla="*/ 12810 w 28231"/>
                <a:gd name="T7" fmla="*/ 0 h 20963"/>
                <a:gd name="T8" fmla="*/ 0 w 28231"/>
                <a:gd name="T9" fmla="*/ 20963 h 20963"/>
                <a:gd name="T10" fmla="*/ 28231 w 28231"/>
                <a:gd name="T11" fmla="*/ 20963 h 20963"/>
                <a:gd name="T12" fmla="*/ 28231 w 28231"/>
                <a:gd name="T13" fmla="*/ 10663 h 20963"/>
              </a:gdLst>
              <a:ahLst/>
              <a:cxnLst>
                <a:cxn ang="0">
                  <a:pos x="T0" y="T1"/>
                </a:cxn>
                <a:cxn ang="0">
                  <a:pos x="T2" y="T3"/>
                </a:cxn>
                <a:cxn ang="0">
                  <a:pos x="T4" y="T5"/>
                </a:cxn>
                <a:cxn ang="0">
                  <a:pos x="T6" y="T7"/>
                </a:cxn>
                <a:cxn ang="0">
                  <a:pos x="T8" y="T9"/>
                </a:cxn>
                <a:cxn ang="0">
                  <a:pos x="T10" y="T11"/>
                </a:cxn>
                <a:cxn ang="0">
                  <a:pos x="T12" y="T13"/>
                </a:cxn>
              </a:cxnLst>
              <a:rect l="0" t="0" r="r" b="b"/>
              <a:pathLst>
                <a:path w="28231" h="20963">
                  <a:moveTo>
                    <a:pt x="28231" y="10663"/>
                  </a:moveTo>
                  <a:cubicBezTo>
                    <a:pt x="23813" y="6411"/>
                    <a:pt x="18648" y="2785"/>
                    <a:pt x="12810" y="0"/>
                  </a:cubicBezTo>
                  <a:cubicBezTo>
                    <a:pt x="12810" y="0"/>
                    <a:pt x="12810" y="0"/>
                    <a:pt x="12810" y="0"/>
                  </a:cubicBezTo>
                  <a:cubicBezTo>
                    <a:pt x="12810" y="0"/>
                    <a:pt x="12810" y="0"/>
                    <a:pt x="12810" y="0"/>
                  </a:cubicBezTo>
                  <a:cubicBezTo>
                    <a:pt x="7200" y="5901"/>
                    <a:pt x="2781" y="13003"/>
                    <a:pt x="0" y="20963"/>
                  </a:cubicBezTo>
                  <a:lnTo>
                    <a:pt x="28231" y="20963"/>
                  </a:lnTo>
                  <a:lnTo>
                    <a:pt x="28231" y="10663"/>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19" name="Freeform 10">
              <a:extLst>
                <a:ext uri="{FF2B5EF4-FFF2-40B4-BE49-F238E27FC236}">
                  <a16:creationId xmlns:a16="http://schemas.microsoft.com/office/drawing/2014/main" id="{7B819825-3200-472E-9BDC-39A078E17847}"/>
                </a:ext>
                <a:ext uri="{C183D7F6-B498-43B3-948B-1728B52AA6E4}">
                  <adec:decorative xmlns:adec="http://schemas.microsoft.com/office/drawing/2017/decorative" val="1"/>
                </a:ext>
              </a:extLst>
            </p:cNvPr>
            <p:cNvSpPr>
              <a:spLocks/>
            </p:cNvSpPr>
            <p:nvPr userDrawn="1"/>
          </p:nvSpPr>
          <p:spPr bwMode="gray">
            <a:xfrm>
              <a:off x="9559926" y="1146175"/>
              <a:ext cx="2770188" cy="2576513"/>
            </a:xfrm>
            <a:custGeom>
              <a:avLst/>
              <a:gdLst>
                <a:gd name="T0" fmla="*/ 15421 w 15421"/>
                <a:gd name="T1" fmla="*/ 0 h 14347"/>
                <a:gd name="T2" fmla="*/ 0 w 15421"/>
                <a:gd name="T3" fmla="*/ 11644 h 14347"/>
                <a:gd name="T4" fmla="*/ 0 w 15421"/>
                <a:gd name="T5" fmla="*/ 11644 h 14347"/>
                <a:gd name="T6" fmla="*/ 0 w 15421"/>
                <a:gd name="T7" fmla="*/ 11644 h 14347"/>
                <a:gd name="T8" fmla="*/ 13720 w 15421"/>
                <a:gd name="T9" fmla="*/ 13450 h 14347"/>
                <a:gd name="T10" fmla="*/ 15421 w 15421"/>
                <a:gd name="T11" fmla="*/ 13067 h 14347"/>
                <a:gd name="T12" fmla="*/ 15421 w 15421"/>
                <a:gd name="T13" fmla="*/ 0 h 14347"/>
              </a:gdLst>
              <a:ahLst/>
              <a:cxnLst>
                <a:cxn ang="0">
                  <a:pos x="T0" y="T1"/>
                </a:cxn>
                <a:cxn ang="0">
                  <a:pos x="T2" y="T3"/>
                </a:cxn>
                <a:cxn ang="0">
                  <a:pos x="T4" y="T5"/>
                </a:cxn>
                <a:cxn ang="0">
                  <a:pos x="T6" y="T7"/>
                </a:cxn>
                <a:cxn ang="0">
                  <a:pos x="T8" y="T9"/>
                </a:cxn>
                <a:cxn ang="0">
                  <a:pos x="T10" y="T11"/>
                </a:cxn>
                <a:cxn ang="0">
                  <a:pos x="T12" y="T13"/>
                </a:cxn>
              </a:cxnLst>
              <a:rect l="0" t="0" r="r" b="b"/>
              <a:pathLst>
                <a:path w="15421" h="14347">
                  <a:moveTo>
                    <a:pt x="15421" y="0"/>
                  </a:moveTo>
                  <a:cubicBezTo>
                    <a:pt x="9817" y="2921"/>
                    <a:pt x="4594" y="6803"/>
                    <a:pt x="0" y="11644"/>
                  </a:cubicBezTo>
                  <a:cubicBezTo>
                    <a:pt x="0" y="11644"/>
                    <a:pt x="0" y="11644"/>
                    <a:pt x="0" y="11644"/>
                  </a:cubicBezTo>
                  <a:cubicBezTo>
                    <a:pt x="0" y="11644"/>
                    <a:pt x="0" y="11644"/>
                    <a:pt x="0" y="11644"/>
                  </a:cubicBezTo>
                  <a:cubicBezTo>
                    <a:pt x="4122" y="13615"/>
                    <a:pt x="8883" y="14347"/>
                    <a:pt x="13720" y="13450"/>
                  </a:cubicBezTo>
                  <a:cubicBezTo>
                    <a:pt x="14291" y="13345"/>
                    <a:pt x="14859" y="13217"/>
                    <a:pt x="15421" y="13067"/>
                  </a:cubicBezTo>
                  <a:lnTo>
                    <a:pt x="15421" y="0"/>
                  </a:lnTo>
                  <a:close/>
                </a:path>
              </a:pathLst>
            </a:custGeom>
            <a:solidFill>
              <a:srgbClr val="EB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20" name="Freeform 11">
              <a:extLst>
                <a:ext uri="{FF2B5EF4-FFF2-40B4-BE49-F238E27FC236}">
                  <a16:creationId xmlns:a16="http://schemas.microsoft.com/office/drawing/2014/main" id="{CD504085-D74E-4639-BB3D-F043553024CD}"/>
                </a:ext>
                <a:ext uri="{C183D7F6-B498-43B3-948B-1728B52AA6E4}">
                  <adec:decorative xmlns:adec="http://schemas.microsoft.com/office/drawing/2017/decorative" val="1"/>
                </a:ext>
              </a:extLst>
            </p:cNvPr>
            <p:cNvSpPr>
              <a:spLocks/>
            </p:cNvSpPr>
            <p:nvPr userDrawn="1"/>
          </p:nvSpPr>
          <p:spPr bwMode="gray">
            <a:xfrm>
              <a:off x="3111501" y="1966913"/>
              <a:ext cx="6448425" cy="2617788"/>
            </a:xfrm>
            <a:custGeom>
              <a:avLst/>
              <a:gdLst>
                <a:gd name="T0" fmla="*/ 0 w 35919"/>
                <a:gd name="T1" fmla="*/ 2347 h 14576"/>
                <a:gd name="T2" fmla="*/ 0 w 35919"/>
                <a:gd name="T3" fmla="*/ 2347 h 14576"/>
                <a:gd name="T4" fmla="*/ 10038 w 35919"/>
                <a:gd name="T5" fmla="*/ 11873 h 14576"/>
                <a:gd name="T6" fmla="*/ 23758 w 35919"/>
                <a:gd name="T7" fmla="*/ 13679 h 14576"/>
                <a:gd name="T8" fmla="*/ 35919 w 35919"/>
                <a:gd name="T9" fmla="*/ 7076 h 14576"/>
                <a:gd name="T10" fmla="*/ 35919 w 35919"/>
                <a:gd name="T11" fmla="*/ 7076 h 14576"/>
                <a:gd name="T12" fmla="*/ 35919 w 35919"/>
                <a:gd name="T13" fmla="*/ 7076 h 14576"/>
                <a:gd name="T14" fmla="*/ 0 w 35919"/>
                <a:gd name="T15" fmla="*/ 2347 h 14576"/>
                <a:gd name="T16" fmla="*/ 0 w 35919"/>
                <a:gd name="T17" fmla="*/ 2347 h 1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919" h="14576">
                  <a:moveTo>
                    <a:pt x="0" y="2347"/>
                  </a:moveTo>
                  <a:cubicBezTo>
                    <a:pt x="0" y="2347"/>
                    <a:pt x="0" y="2347"/>
                    <a:pt x="0" y="2347"/>
                  </a:cubicBezTo>
                  <a:cubicBezTo>
                    <a:pt x="2177" y="6365"/>
                    <a:pt x="5598" y="9755"/>
                    <a:pt x="10038" y="11873"/>
                  </a:cubicBezTo>
                  <a:cubicBezTo>
                    <a:pt x="14160" y="13843"/>
                    <a:pt x="18921" y="14576"/>
                    <a:pt x="23758" y="13679"/>
                  </a:cubicBezTo>
                  <a:cubicBezTo>
                    <a:pt x="28251" y="12850"/>
                    <a:pt x="32533" y="10644"/>
                    <a:pt x="35919" y="7076"/>
                  </a:cubicBezTo>
                  <a:cubicBezTo>
                    <a:pt x="35919" y="7076"/>
                    <a:pt x="35919" y="7076"/>
                    <a:pt x="35919" y="7076"/>
                  </a:cubicBezTo>
                  <a:cubicBezTo>
                    <a:pt x="35919" y="7076"/>
                    <a:pt x="35919" y="7076"/>
                    <a:pt x="35919" y="7076"/>
                  </a:cubicBezTo>
                  <a:cubicBezTo>
                    <a:pt x="25126" y="1917"/>
                    <a:pt x="12662" y="0"/>
                    <a:pt x="0" y="2347"/>
                  </a:cubicBezTo>
                  <a:cubicBezTo>
                    <a:pt x="0" y="2347"/>
                    <a:pt x="0" y="2347"/>
                    <a:pt x="0" y="2347"/>
                  </a:cubicBezTo>
                  <a:close/>
                </a:path>
              </a:pathLst>
            </a:custGeom>
            <a:solidFill>
              <a:srgbClr val="2E50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C04E04C8-35A5-45D6-A655-664B6E92E83A}"/>
              </a:ext>
            </a:extLst>
          </p:cNvPr>
          <p:cNvSpPr>
            <a:spLocks noGrp="1"/>
          </p:cNvSpPr>
          <p:nvPr>
            <p:ph type="ctrTitle" hasCustomPrompt="1"/>
          </p:nvPr>
        </p:nvSpPr>
        <p:spPr>
          <a:xfrm>
            <a:off x="2026920" y="3073399"/>
            <a:ext cx="6661368" cy="1864043"/>
          </a:xfrm>
        </p:spPr>
        <p:txBody>
          <a:bodyPr anchor="b"/>
          <a:lstStyle>
            <a:lvl1pPr algn="l">
              <a:defRPr sz="4100">
                <a:solidFill>
                  <a:srgbClr val="FFFFFF"/>
                </a:solidFill>
              </a:defRPr>
            </a:lvl1pPr>
          </a:lstStyle>
          <a:p>
            <a:r>
              <a:rPr lang="fi-FI"/>
              <a:t>Esityksen aloitussivu, </a:t>
            </a:r>
            <a:br>
              <a:rPr lang="fi-FI"/>
            </a:br>
            <a:r>
              <a:rPr lang="fi-FI"/>
              <a:t>tumma sininen</a:t>
            </a:r>
            <a:br>
              <a:rPr lang="fi-FI"/>
            </a:br>
            <a:r>
              <a:rPr lang="fi-FI" err="1"/>
              <a:t>max</a:t>
            </a:r>
            <a:r>
              <a:rPr lang="fi-FI"/>
              <a:t>. 3 riviä</a:t>
            </a:r>
          </a:p>
        </p:txBody>
      </p:sp>
      <p:sp>
        <p:nvSpPr>
          <p:cNvPr id="3" name="Alaotsikko 2">
            <a:extLst>
              <a:ext uri="{FF2B5EF4-FFF2-40B4-BE49-F238E27FC236}">
                <a16:creationId xmlns:a16="http://schemas.microsoft.com/office/drawing/2014/main" id="{A06C93D0-DA83-4CF7-A503-5AEDE6A9787C}"/>
              </a:ext>
            </a:extLst>
          </p:cNvPr>
          <p:cNvSpPr>
            <a:spLocks noGrp="1"/>
          </p:cNvSpPr>
          <p:nvPr>
            <p:ph type="subTitle" idx="1" hasCustomPrompt="1"/>
          </p:nvPr>
        </p:nvSpPr>
        <p:spPr>
          <a:xfrm>
            <a:off x="2026920" y="5318760"/>
            <a:ext cx="8641080" cy="702528"/>
          </a:xfrm>
        </p:spPr>
        <p:txBody>
          <a:bodyPr/>
          <a:lstStyle>
            <a:lvl1pPr marL="0" indent="0" algn="l">
              <a:lnSpc>
                <a:spcPct val="110000"/>
              </a:lnSpc>
              <a:spcBef>
                <a:spcPts val="0"/>
              </a:spcBef>
              <a:buNone/>
              <a:defRPr sz="13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nimi, tehtävänimike</a:t>
            </a:r>
          </a:p>
          <a:p>
            <a:r>
              <a:rPr lang="fi-FI" err="1"/>
              <a:t>pp.kk.vvvv</a:t>
            </a:r>
            <a:endParaRPr lang="fi-FI"/>
          </a:p>
          <a:p>
            <a:r>
              <a:rPr lang="fi-FI"/>
              <a:t>Tilaisuuden nimi </a:t>
            </a:r>
          </a:p>
        </p:txBody>
      </p:sp>
      <p:pic>
        <p:nvPicPr>
          <p:cNvPr id="8" name="Kuva 7">
            <a:extLst>
              <a:ext uri="{FF2B5EF4-FFF2-40B4-BE49-F238E27FC236}">
                <a16:creationId xmlns:a16="http://schemas.microsoft.com/office/drawing/2014/main" id="{14BCC542-D23C-4611-A69E-0CF488C49AB7}"/>
              </a:ext>
              <a:ext uri="{C183D7F6-B498-43B3-948B-1728B52AA6E4}">
                <adec:decorative xmlns:adec="http://schemas.microsoft.com/office/drawing/2017/decorative" val="1"/>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84439" y="188259"/>
            <a:ext cx="5687933" cy="1864659"/>
          </a:xfrm>
          <a:prstGeom prst="rect">
            <a:avLst/>
          </a:prstGeom>
        </p:spPr>
      </p:pic>
    </p:spTree>
    <p:extLst>
      <p:ext uri="{BB962C8B-B14F-4D97-AF65-F5344CB8AC3E}">
        <p14:creationId xmlns:p14="http://schemas.microsoft.com/office/powerpoint/2010/main" val="1135324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Otsikkodia 2">
    <p:spTree>
      <p:nvGrpSpPr>
        <p:cNvPr id="1" name=""/>
        <p:cNvGrpSpPr/>
        <p:nvPr/>
      </p:nvGrpSpPr>
      <p:grpSpPr>
        <a:xfrm>
          <a:off x="0" y="0"/>
          <a:ext cx="0" cy="0"/>
          <a:chOff x="0" y="0"/>
          <a:chExt cx="0" cy="0"/>
        </a:xfrm>
      </p:grpSpPr>
      <p:grpSp>
        <p:nvGrpSpPr>
          <p:cNvPr id="21" name="Ryhmä 20">
            <a:extLst>
              <a:ext uri="{FF2B5EF4-FFF2-40B4-BE49-F238E27FC236}">
                <a16:creationId xmlns:a16="http://schemas.microsoft.com/office/drawing/2014/main" id="{0EE7235B-98DF-4BBE-9E8E-5C98688095B0}"/>
              </a:ext>
            </a:extLst>
          </p:cNvPr>
          <p:cNvGrpSpPr/>
          <p:nvPr userDrawn="1"/>
        </p:nvGrpSpPr>
        <p:grpSpPr>
          <a:xfrm>
            <a:off x="0" y="-1"/>
            <a:ext cx="12193200" cy="6858000"/>
            <a:chOff x="166688" y="158750"/>
            <a:chExt cx="12163426" cy="6845301"/>
          </a:xfrm>
        </p:grpSpPr>
        <p:sp>
          <p:nvSpPr>
            <p:cNvPr id="14" name="Freeform 5">
              <a:extLst>
                <a:ext uri="{FF2B5EF4-FFF2-40B4-BE49-F238E27FC236}">
                  <a16:creationId xmlns:a16="http://schemas.microsoft.com/office/drawing/2014/main" id="{364F166F-69FD-49CF-8A3D-68CEF3F28F18}"/>
                </a:ext>
                <a:ext uri="{C183D7F6-B498-43B3-948B-1728B52AA6E4}">
                  <adec:decorative xmlns:adec="http://schemas.microsoft.com/office/drawing/2017/decorative" val="1"/>
                </a:ext>
              </a:extLst>
            </p:cNvPr>
            <p:cNvSpPr>
              <a:spLocks/>
            </p:cNvSpPr>
            <p:nvPr userDrawn="1"/>
          </p:nvSpPr>
          <p:spPr bwMode="gray">
            <a:xfrm>
              <a:off x="7259638" y="1146175"/>
              <a:ext cx="5070475" cy="5857875"/>
            </a:xfrm>
            <a:custGeom>
              <a:avLst/>
              <a:gdLst>
                <a:gd name="T0" fmla="*/ 28231 w 28231"/>
                <a:gd name="T1" fmla="*/ 0 h 32607"/>
                <a:gd name="T2" fmla="*/ 12810 w 28231"/>
                <a:gd name="T3" fmla="*/ 11644 h 32607"/>
                <a:gd name="T4" fmla="*/ 0 w 28231"/>
                <a:gd name="T5" fmla="*/ 32607 h 32607"/>
                <a:gd name="T6" fmla="*/ 28231 w 28231"/>
                <a:gd name="T7" fmla="*/ 32607 h 32607"/>
                <a:gd name="T8" fmla="*/ 28231 w 28231"/>
                <a:gd name="T9" fmla="*/ 0 h 32607"/>
              </a:gdLst>
              <a:ahLst/>
              <a:cxnLst>
                <a:cxn ang="0">
                  <a:pos x="T0" y="T1"/>
                </a:cxn>
                <a:cxn ang="0">
                  <a:pos x="T2" y="T3"/>
                </a:cxn>
                <a:cxn ang="0">
                  <a:pos x="T4" y="T5"/>
                </a:cxn>
                <a:cxn ang="0">
                  <a:pos x="T6" y="T7"/>
                </a:cxn>
                <a:cxn ang="0">
                  <a:pos x="T8" y="T9"/>
                </a:cxn>
              </a:cxnLst>
              <a:rect l="0" t="0" r="r" b="b"/>
              <a:pathLst>
                <a:path w="28231" h="32607">
                  <a:moveTo>
                    <a:pt x="28231" y="0"/>
                  </a:moveTo>
                  <a:cubicBezTo>
                    <a:pt x="22627" y="2921"/>
                    <a:pt x="17404" y="6803"/>
                    <a:pt x="12810" y="11644"/>
                  </a:cubicBezTo>
                  <a:cubicBezTo>
                    <a:pt x="7200" y="17545"/>
                    <a:pt x="2781" y="24647"/>
                    <a:pt x="0" y="32607"/>
                  </a:cubicBezTo>
                  <a:lnTo>
                    <a:pt x="28231" y="32607"/>
                  </a:lnTo>
                  <a:lnTo>
                    <a:pt x="28231" y="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15" name="Freeform 6">
              <a:extLst>
                <a:ext uri="{FF2B5EF4-FFF2-40B4-BE49-F238E27FC236}">
                  <a16:creationId xmlns:a16="http://schemas.microsoft.com/office/drawing/2014/main" id="{86EBD2D0-8F8D-40B7-8466-A70F0F222C78}"/>
                </a:ext>
                <a:ext uri="{C183D7F6-B498-43B3-948B-1728B52AA6E4}">
                  <adec:decorative xmlns:adec="http://schemas.microsoft.com/office/drawing/2017/decorative" val="1"/>
                </a:ext>
              </a:extLst>
            </p:cNvPr>
            <p:cNvSpPr>
              <a:spLocks/>
            </p:cNvSpPr>
            <p:nvPr userDrawn="1"/>
          </p:nvSpPr>
          <p:spPr bwMode="gray">
            <a:xfrm>
              <a:off x="166688" y="1966913"/>
              <a:ext cx="12163425" cy="5037138"/>
            </a:xfrm>
            <a:custGeom>
              <a:avLst/>
              <a:gdLst>
                <a:gd name="T0" fmla="*/ 67733 w 67733"/>
                <a:gd name="T1" fmla="*/ 17739 h 28039"/>
                <a:gd name="T2" fmla="*/ 52312 w 67733"/>
                <a:gd name="T3" fmla="*/ 7076 h 28039"/>
                <a:gd name="T4" fmla="*/ 16393 w 67733"/>
                <a:gd name="T5" fmla="*/ 2347 h 28039"/>
                <a:gd name="T6" fmla="*/ 0 w 67733"/>
                <a:gd name="T7" fmla="*/ 7978 h 28039"/>
                <a:gd name="T8" fmla="*/ 0 w 67733"/>
                <a:gd name="T9" fmla="*/ 28039 h 28039"/>
                <a:gd name="T10" fmla="*/ 67733 w 67733"/>
                <a:gd name="T11" fmla="*/ 28039 h 28039"/>
                <a:gd name="T12" fmla="*/ 67733 w 67733"/>
                <a:gd name="T13" fmla="*/ 17739 h 28039"/>
              </a:gdLst>
              <a:ahLst/>
              <a:cxnLst>
                <a:cxn ang="0">
                  <a:pos x="T0" y="T1"/>
                </a:cxn>
                <a:cxn ang="0">
                  <a:pos x="T2" y="T3"/>
                </a:cxn>
                <a:cxn ang="0">
                  <a:pos x="T4" y="T5"/>
                </a:cxn>
                <a:cxn ang="0">
                  <a:pos x="T6" y="T7"/>
                </a:cxn>
                <a:cxn ang="0">
                  <a:pos x="T8" y="T9"/>
                </a:cxn>
                <a:cxn ang="0">
                  <a:pos x="T10" y="T11"/>
                </a:cxn>
                <a:cxn ang="0">
                  <a:pos x="T12" y="T13"/>
                </a:cxn>
              </a:cxnLst>
              <a:rect l="0" t="0" r="r" b="b"/>
              <a:pathLst>
                <a:path w="67733" h="28039">
                  <a:moveTo>
                    <a:pt x="67733" y="17739"/>
                  </a:moveTo>
                  <a:cubicBezTo>
                    <a:pt x="63315" y="13487"/>
                    <a:pt x="58150" y="9861"/>
                    <a:pt x="52312" y="7076"/>
                  </a:cubicBezTo>
                  <a:cubicBezTo>
                    <a:pt x="41519" y="1917"/>
                    <a:pt x="29055" y="0"/>
                    <a:pt x="16393" y="2347"/>
                  </a:cubicBezTo>
                  <a:cubicBezTo>
                    <a:pt x="10734" y="3391"/>
                    <a:pt x="5203" y="5270"/>
                    <a:pt x="0" y="7978"/>
                  </a:cubicBezTo>
                  <a:lnTo>
                    <a:pt x="0" y="28039"/>
                  </a:lnTo>
                  <a:lnTo>
                    <a:pt x="67733" y="28039"/>
                  </a:lnTo>
                  <a:lnTo>
                    <a:pt x="67733" y="17739"/>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16" name="Freeform 7">
              <a:extLst>
                <a:ext uri="{FF2B5EF4-FFF2-40B4-BE49-F238E27FC236}">
                  <a16:creationId xmlns:a16="http://schemas.microsoft.com/office/drawing/2014/main" id="{2283D766-1997-4ADC-9D70-135DA7587C6B}"/>
                </a:ext>
                <a:ext uri="{C183D7F6-B498-43B3-948B-1728B52AA6E4}">
                  <adec:decorative xmlns:adec="http://schemas.microsoft.com/office/drawing/2017/decorative" val="1"/>
                </a:ext>
              </a:extLst>
            </p:cNvPr>
            <p:cNvSpPr>
              <a:spLocks/>
            </p:cNvSpPr>
            <p:nvPr userDrawn="1"/>
          </p:nvSpPr>
          <p:spPr bwMode="gray">
            <a:xfrm>
              <a:off x="7308851" y="158750"/>
              <a:ext cx="3365500" cy="3079750"/>
            </a:xfrm>
            <a:custGeom>
              <a:avLst/>
              <a:gdLst>
                <a:gd name="T0" fmla="*/ 18501 w 18750"/>
                <a:gd name="T1" fmla="*/ 4647 h 17137"/>
                <a:gd name="T2" fmla="*/ 18631 w 18750"/>
                <a:gd name="T3" fmla="*/ 0 h 17137"/>
                <a:gd name="T4" fmla="*/ 0 w 18750"/>
                <a:gd name="T5" fmla="*/ 0 h 17137"/>
                <a:gd name="T6" fmla="*/ 2506 w 18750"/>
                <a:gd name="T7" fmla="*/ 7612 h 17137"/>
                <a:gd name="T8" fmla="*/ 12544 w 18750"/>
                <a:gd name="T9" fmla="*/ 17137 h 17137"/>
                <a:gd name="T10" fmla="*/ 18501 w 18750"/>
                <a:gd name="T11" fmla="*/ 4647 h 17137"/>
              </a:gdLst>
              <a:ahLst/>
              <a:cxnLst>
                <a:cxn ang="0">
                  <a:pos x="T0" y="T1"/>
                </a:cxn>
                <a:cxn ang="0">
                  <a:pos x="T2" y="T3"/>
                </a:cxn>
                <a:cxn ang="0">
                  <a:pos x="T4" y="T5"/>
                </a:cxn>
                <a:cxn ang="0">
                  <a:pos x="T6" y="T7"/>
                </a:cxn>
                <a:cxn ang="0">
                  <a:pos x="T8" y="T9"/>
                </a:cxn>
                <a:cxn ang="0">
                  <a:pos x="T10" y="T11"/>
                </a:cxn>
              </a:cxnLst>
              <a:rect l="0" t="0" r="r" b="b"/>
              <a:pathLst>
                <a:path w="18750" h="17137">
                  <a:moveTo>
                    <a:pt x="18501" y="4647"/>
                  </a:moveTo>
                  <a:cubicBezTo>
                    <a:pt x="18704" y="3115"/>
                    <a:pt x="18750" y="1558"/>
                    <a:pt x="18631" y="0"/>
                  </a:cubicBezTo>
                  <a:lnTo>
                    <a:pt x="0" y="0"/>
                  </a:lnTo>
                  <a:cubicBezTo>
                    <a:pt x="359" y="2596"/>
                    <a:pt x="1182" y="5172"/>
                    <a:pt x="2506" y="7612"/>
                  </a:cubicBezTo>
                  <a:cubicBezTo>
                    <a:pt x="4683" y="11629"/>
                    <a:pt x="8104" y="15020"/>
                    <a:pt x="12544" y="17137"/>
                  </a:cubicBezTo>
                  <a:cubicBezTo>
                    <a:pt x="15692" y="13825"/>
                    <a:pt x="17859" y="9524"/>
                    <a:pt x="18501" y="4647"/>
                  </a:cubicBezTo>
                  <a:close/>
                </a:path>
              </a:pathLst>
            </a:custGeom>
            <a:solidFill>
              <a:srgbClr val="5AB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17" name="Freeform 8">
              <a:extLst>
                <a:ext uri="{FF2B5EF4-FFF2-40B4-BE49-F238E27FC236}">
                  <a16:creationId xmlns:a16="http://schemas.microsoft.com/office/drawing/2014/main" id="{61C55AF5-41ED-4FED-8B17-E572D95A2EF2}"/>
                </a:ext>
                <a:ext uri="{C183D7F6-B498-43B3-948B-1728B52AA6E4}">
                  <adec:decorative xmlns:adec="http://schemas.microsoft.com/office/drawing/2017/decorative" val="1"/>
                </a:ext>
              </a:extLst>
            </p:cNvPr>
            <p:cNvSpPr>
              <a:spLocks/>
            </p:cNvSpPr>
            <p:nvPr userDrawn="1"/>
          </p:nvSpPr>
          <p:spPr bwMode="gray">
            <a:xfrm>
              <a:off x="9563101" y="158750"/>
              <a:ext cx="2767013" cy="3076575"/>
            </a:xfrm>
            <a:custGeom>
              <a:avLst/>
              <a:gdLst>
                <a:gd name="T0" fmla="*/ 6077 w 15411"/>
                <a:gd name="T1" fmla="*/ 0 h 17126"/>
                <a:gd name="T2" fmla="*/ 5947 w 15411"/>
                <a:gd name="T3" fmla="*/ 4647 h 17126"/>
                <a:gd name="T4" fmla="*/ 0 w 15411"/>
                <a:gd name="T5" fmla="*/ 17126 h 17126"/>
                <a:gd name="T6" fmla="*/ 15411 w 15411"/>
                <a:gd name="T7" fmla="*/ 5493 h 17126"/>
                <a:gd name="T8" fmla="*/ 15411 w 15411"/>
                <a:gd name="T9" fmla="*/ 0 h 17126"/>
                <a:gd name="T10" fmla="*/ 6077 w 15411"/>
                <a:gd name="T11" fmla="*/ 0 h 17126"/>
              </a:gdLst>
              <a:ahLst/>
              <a:cxnLst>
                <a:cxn ang="0">
                  <a:pos x="T0" y="T1"/>
                </a:cxn>
                <a:cxn ang="0">
                  <a:pos x="T2" y="T3"/>
                </a:cxn>
                <a:cxn ang="0">
                  <a:pos x="T4" y="T5"/>
                </a:cxn>
                <a:cxn ang="0">
                  <a:pos x="T6" y="T7"/>
                </a:cxn>
                <a:cxn ang="0">
                  <a:pos x="T8" y="T9"/>
                </a:cxn>
                <a:cxn ang="0">
                  <a:pos x="T10" y="T11"/>
                </a:cxn>
              </a:cxnLst>
              <a:rect l="0" t="0" r="r" b="b"/>
              <a:pathLst>
                <a:path w="15411" h="17126">
                  <a:moveTo>
                    <a:pt x="6077" y="0"/>
                  </a:moveTo>
                  <a:cubicBezTo>
                    <a:pt x="6196" y="1558"/>
                    <a:pt x="6150" y="3115"/>
                    <a:pt x="5947" y="4647"/>
                  </a:cubicBezTo>
                  <a:cubicBezTo>
                    <a:pt x="5306" y="9519"/>
                    <a:pt x="3142" y="13816"/>
                    <a:pt x="0" y="17126"/>
                  </a:cubicBezTo>
                  <a:cubicBezTo>
                    <a:pt x="4591" y="12291"/>
                    <a:pt x="9811" y="8411"/>
                    <a:pt x="15411" y="5493"/>
                  </a:cubicBezTo>
                  <a:lnTo>
                    <a:pt x="15411" y="0"/>
                  </a:lnTo>
                  <a:lnTo>
                    <a:pt x="6077" y="0"/>
                  </a:lnTo>
                  <a:close/>
                </a:path>
              </a:pathLst>
            </a:custGeom>
            <a:solidFill>
              <a:srgbClr val="ADDA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18" name="Freeform 9">
              <a:extLst>
                <a:ext uri="{FF2B5EF4-FFF2-40B4-BE49-F238E27FC236}">
                  <a16:creationId xmlns:a16="http://schemas.microsoft.com/office/drawing/2014/main" id="{8207A6F9-D3E1-4322-B846-960DD6FC99C9}"/>
                </a:ext>
                <a:ext uri="{C183D7F6-B498-43B3-948B-1728B52AA6E4}">
                  <adec:decorative xmlns:adec="http://schemas.microsoft.com/office/drawing/2017/decorative" val="1"/>
                </a:ext>
              </a:extLst>
            </p:cNvPr>
            <p:cNvSpPr>
              <a:spLocks/>
            </p:cNvSpPr>
            <p:nvPr userDrawn="1"/>
          </p:nvSpPr>
          <p:spPr bwMode="gray">
            <a:xfrm>
              <a:off x="7259638" y="3238500"/>
              <a:ext cx="5070475" cy="3765550"/>
            </a:xfrm>
            <a:custGeom>
              <a:avLst/>
              <a:gdLst>
                <a:gd name="T0" fmla="*/ 28231 w 28231"/>
                <a:gd name="T1" fmla="*/ 10663 h 20963"/>
                <a:gd name="T2" fmla="*/ 12810 w 28231"/>
                <a:gd name="T3" fmla="*/ 0 h 20963"/>
                <a:gd name="T4" fmla="*/ 12810 w 28231"/>
                <a:gd name="T5" fmla="*/ 0 h 20963"/>
                <a:gd name="T6" fmla="*/ 12810 w 28231"/>
                <a:gd name="T7" fmla="*/ 0 h 20963"/>
                <a:gd name="T8" fmla="*/ 0 w 28231"/>
                <a:gd name="T9" fmla="*/ 20963 h 20963"/>
                <a:gd name="T10" fmla="*/ 28231 w 28231"/>
                <a:gd name="T11" fmla="*/ 20963 h 20963"/>
                <a:gd name="T12" fmla="*/ 28231 w 28231"/>
                <a:gd name="T13" fmla="*/ 10663 h 20963"/>
              </a:gdLst>
              <a:ahLst/>
              <a:cxnLst>
                <a:cxn ang="0">
                  <a:pos x="T0" y="T1"/>
                </a:cxn>
                <a:cxn ang="0">
                  <a:pos x="T2" y="T3"/>
                </a:cxn>
                <a:cxn ang="0">
                  <a:pos x="T4" y="T5"/>
                </a:cxn>
                <a:cxn ang="0">
                  <a:pos x="T6" y="T7"/>
                </a:cxn>
                <a:cxn ang="0">
                  <a:pos x="T8" y="T9"/>
                </a:cxn>
                <a:cxn ang="0">
                  <a:pos x="T10" y="T11"/>
                </a:cxn>
                <a:cxn ang="0">
                  <a:pos x="T12" y="T13"/>
                </a:cxn>
              </a:cxnLst>
              <a:rect l="0" t="0" r="r" b="b"/>
              <a:pathLst>
                <a:path w="28231" h="20963">
                  <a:moveTo>
                    <a:pt x="28231" y="10663"/>
                  </a:moveTo>
                  <a:cubicBezTo>
                    <a:pt x="23813" y="6411"/>
                    <a:pt x="18648" y="2785"/>
                    <a:pt x="12810" y="0"/>
                  </a:cubicBezTo>
                  <a:cubicBezTo>
                    <a:pt x="12810" y="0"/>
                    <a:pt x="12810" y="0"/>
                    <a:pt x="12810" y="0"/>
                  </a:cubicBezTo>
                  <a:cubicBezTo>
                    <a:pt x="12810" y="0"/>
                    <a:pt x="12810" y="0"/>
                    <a:pt x="12810" y="0"/>
                  </a:cubicBezTo>
                  <a:cubicBezTo>
                    <a:pt x="7200" y="5901"/>
                    <a:pt x="2781" y="13003"/>
                    <a:pt x="0" y="20963"/>
                  </a:cubicBezTo>
                  <a:lnTo>
                    <a:pt x="28231" y="20963"/>
                  </a:lnTo>
                  <a:lnTo>
                    <a:pt x="28231" y="10663"/>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19" name="Freeform 10">
              <a:extLst>
                <a:ext uri="{FF2B5EF4-FFF2-40B4-BE49-F238E27FC236}">
                  <a16:creationId xmlns:a16="http://schemas.microsoft.com/office/drawing/2014/main" id="{7B819825-3200-472E-9BDC-39A078E17847}"/>
                </a:ext>
                <a:ext uri="{C183D7F6-B498-43B3-948B-1728B52AA6E4}">
                  <adec:decorative xmlns:adec="http://schemas.microsoft.com/office/drawing/2017/decorative" val="1"/>
                </a:ext>
              </a:extLst>
            </p:cNvPr>
            <p:cNvSpPr>
              <a:spLocks/>
            </p:cNvSpPr>
            <p:nvPr userDrawn="1"/>
          </p:nvSpPr>
          <p:spPr bwMode="gray">
            <a:xfrm>
              <a:off x="9559926" y="1146175"/>
              <a:ext cx="2770188" cy="2576513"/>
            </a:xfrm>
            <a:custGeom>
              <a:avLst/>
              <a:gdLst>
                <a:gd name="T0" fmla="*/ 15421 w 15421"/>
                <a:gd name="T1" fmla="*/ 0 h 14347"/>
                <a:gd name="T2" fmla="*/ 0 w 15421"/>
                <a:gd name="T3" fmla="*/ 11644 h 14347"/>
                <a:gd name="T4" fmla="*/ 0 w 15421"/>
                <a:gd name="T5" fmla="*/ 11644 h 14347"/>
                <a:gd name="T6" fmla="*/ 0 w 15421"/>
                <a:gd name="T7" fmla="*/ 11644 h 14347"/>
                <a:gd name="T8" fmla="*/ 13720 w 15421"/>
                <a:gd name="T9" fmla="*/ 13450 h 14347"/>
                <a:gd name="T10" fmla="*/ 15421 w 15421"/>
                <a:gd name="T11" fmla="*/ 13067 h 14347"/>
                <a:gd name="T12" fmla="*/ 15421 w 15421"/>
                <a:gd name="T13" fmla="*/ 0 h 14347"/>
              </a:gdLst>
              <a:ahLst/>
              <a:cxnLst>
                <a:cxn ang="0">
                  <a:pos x="T0" y="T1"/>
                </a:cxn>
                <a:cxn ang="0">
                  <a:pos x="T2" y="T3"/>
                </a:cxn>
                <a:cxn ang="0">
                  <a:pos x="T4" y="T5"/>
                </a:cxn>
                <a:cxn ang="0">
                  <a:pos x="T6" y="T7"/>
                </a:cxn>
                <a:cxn ang="0">
                  <a:pos x="T8" y="T9"/>
                </a:cxn>
                <a:cxn ang="0">
                  <a:pos x="T10" y="T11"/>
                </a:cxn>
                <a:cxn ang="0">
                  <a:pos x="T12" y="T13"/>
                </a:cxn>
              </a:cxnLst>
              <a:rect l="0" t="0" r="r" b="b"/>
              <a:pathLst>
                <a:path w="15421" h="14347">
                  <a:moveTo>
                    <a:pt x="15421" y="0"/>
                  </a:moveTo>
                  <a:cubicBezTo>
                    <a:pt x="9817" y="2921"/>
                    <a:pt x="4594" y="6803"/>
                    <a:pt x="0" y="11644"/>
                  </a:cubicBezTo>
                  <a:cubicBezTo>
                    <a:pt x="0" y="11644"/>
                    <a:pt x="0" y="11644"/>
                    <a:pt x="0" y="11644"/>
                  </a:cubicBezTo>
                  <a:cubicBezTo>
                    <a:pt x="0" y="11644"/>
                    <a:pt x="0" y="11644"/>
                    <a:pt x="0" y="11644"/>
                  </a:cubicBezTo>
                  <a:cubicBezTo>
                    <a:pt x="4122" y="13615"/>
                    <a:pt x="8883" y="14347"/>
                    <a:pt x="13720" y="13450"/>
                  </a:cubicBezTo>
                  <a:cubicBezTo>
                    <a:pt x="14291" y="13345"/>
                    <a:pt x="14859" y="13217"/>
                    <a:pt x="15421" y="13067"/>
                  </a:cubicBezTo>
                  <a:lnTo>
                    <a:pt x="15421" y="0"/>
                  </a:lnTo>
                  <a:close/>
                </a:path>
              </a:pathLst>
            </a:custGeom>
            <a:solidFill>
              <a:srgbClr val="EB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sp>
          <p:nvSpPr>
            <p:cNvPr id="20" name="Freeform 11">
              <a:extLst>
                <a:ext uri="{FF2B5EF4-FFF2-40B4-BE49-F238E27FC236}">
                  <a16:creationId xmlns:a16="http://schemas.microsoft.com/office/drawing/2014/main" id="{CD504085-D74E-4639-BB3D-F043553024CD}"/>
                </a:ext>
                <a:ext uri="{C183D7F6-B498-43B3-948B-1728B52AA6E4}">
                  <adec:decorative xmlns:adec="http://schemas.microsoft.com/office/drawing/2017/decorative" val="1"/>
                </a:ext>
              </a:extLst>
            </p:cNvPr>
            <p:cNvSpPr>
              <a:spLocks/>
            </p:cNvSpPr>
            <p:nvPr userDrawn="1"/>
          </p:nvSpPr>
          <p:spPr bwMode="gray">
            <a:xfrm>
              <a:off x="3111501" y="1966913"/>
              <a:ext cx="6448425" cy="2617788"/>
            </a:xfrm>
            <a:custGeom>
              <a:avLst/>
              <a:gdLst>
                <a:gd name="T0" fmla="*/ 0 w 35919"/>
                <a:gd name="T1" fmla="*/ 2347 h 14576"/>
                <a:gd name="T2" fmla="*/ 0 w 35919"/>
                <a:gd name="T3" fmla="*/ 2347 h 14576"/>
                <a:gd name="T4" fmla="*/ 10038 w 35919"/>
                <a:gd name="T5" fmla="*/ 11873 h 14576"/>
                <a:gd name="T6" fmla="*/ 23758 w 35919"/>
                <a:gd name="T7" fmla="*/ 13679 h 14576"/>
                <a:gd name="T8" fmla="*/ 35919 w 35919"/>
                <a:gd name="T9" fmla="*/ 7076 h 14576"/>
                <a:gd name="T10" fmla="*/ 35919 w 35919"/>
                <a:gd name="T11" fmla="*/ 7076 h 14576"/>
                <a:gd name="T12" fmla="*/ 35919 w 35919"/>
                <a:gd name="T13" fmla="*/ 7076 h 14576"/>
                <a:gd name="T14" fmla="*/ 0 w 35919"/>
                <a:gd name="T15" fmla="*/ 2347 h 14576"/>
                <a:gd name="T16" fmla="*/ 0 w 35919"/>
                <a:gd name="T17" fmla="*/ 2347 h 1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919" h="14576">
                  <a:moveTo>
                    <a:pt x="0" y="2347"/>
                  </a:moveTo>
                  <a:cubicBezTo>
                    <a:pt x="0" y="2347"/>
                    <a:pt x="0" y="2347"/>
                    <a:pt x="0" y="2347"/>
                  </a:cubicBezTo>
                  <a:cubicBezTo>
                    <a:pt x="2177" y="6365"/>
                    <a:pt x="5598" y="9755"/>
                    <a:pt x="10038" y="11873"/>
                  </a:cubicBezTo>
                  <a:cubicBezTo>
                    <a:pt x="14160" y="13843"/>
                    <a:pt x="18921" y="14576"/>
                    <a:pt x="23758" y="13679"/>
                  </a:cubicBezTo>
                  <a:cubicBezTo>
                    <a:pt x="28251" y="12850"/>
                    <a:pt x="32533" y="10644"/>
                    <a:pt x="35919" y="7076"/>
                  </a:cubicBezTo>
                  <a:cubicBezTo>
                    <a:pt x="35919" y="7076"/>
                    <a:pt x="35919" y="7076"/>
                    <a:pt x="35919" y="7076"/>
                  </a:cubicBezTo>
                  <a:cubicBezTo>
                    <a:pt x="35919" y="7076"/>
                    <a:pt x="35919" y="7076"/>
                    <a:pt x="35919" y="7076"/>
                  </a:cubicBezTo>
                  <a:cubicBezTo>
                    <a:pt x="25126" y="1917"/>
                    <a:pt x="12662" y="0"/>
                    <a:pt x="0" y="2347"/>
                  </a:cubicBezTo>
                  <a:cubicBezTo>
                    <a:pt x="0" y="2347"/>
                    <a:pt x="0" y="2347"/>
                    <a:pt x="0" y="2347"/>
                  </a:cubicBezTo>
                  <a:close/>
                </a:path>
              </a:pathLst>
            </a:custGeom>
            <a:solidFill>
              <a:srgbClr val="2E50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C04E04C8-35A5-45D6-A655-664B6E92E83A}"/>
              </a:ext>
            </a:extLst>
          </p:cNvPr>
          <p:cNvSpPr>
            <a:spLocks noGrp="1"/>
          </p:cNvSpPr>
          <p:nvPr>
            <p:ph type="ctrTitle" hasCustomPrompt="1"/>
          </p:nvPr>
        </p:nvSpPr>
        <p:spPr>
          <a:xfrm>
            <a:off x="2026920" y="3073399"/>
            <a:ext cx="6661368" cy="1864043"/>
          </a:xfrm>
        </p:spPr>
        <p:txBody>
          <a:bodyPr anchor="b"/>
          <a:lstStyle>
            <a:lvl1pPr algn="l">
              <a:defRPr sz="4100">
                <a:solidFill>
                  <a:srgbClr val="FFFFFF"/>
                </a:solidFill>
              </a:defRPr>
            </a:lvl1pPr>
          </a:lstStyle>
          <a:p>
            <a:r>
              <a:rPr lang="fi-FI"/>
              <a:t>Esityksen aloitussivu, </a:t>
            </a:r>
            <a:br>
              <a:rPr lang="fi-FI"/>
            </a:br>
            <a:r>
              <a:rPr lang="fi-FI"/>
              <a:t>vaalea sininen</a:t>
            </a:r>
            <a:br>
              <a:rPr lang="fi-FI"/>
            </a:br>
            <a:r>
              <a:rPr lang="fi-FI" err="1"/>
              <a:t>max</a:t>
            </a:r>
            <a:r>
              <a:rPr lang="fi-FI"/>
              <a:t>. 3 riviä</a:t>
            </a:r>
          </a:p>
        </p:txBody>
      </p:sp>
      <p:sp>
        <p:nvSpPr>
          <p:cNvPr id="3" name="Alaotsikko 2">
            <a:extLst>
              <a:ext uri="{FF2B5EF4-FFF2-40B4-BE49-F238E27FC236}">
                <a16:creationId xmlns:a16="http://schemas.microsoft.com/office/drawing/2014/main" id="{A06C93D0-DA83-4CF7-A503-5AEDE6A9787C}"/>
              </a:ext>
            </a:extLst>
          </p:cNvPr>
          <p:cNvSpPr>
            <a:spLocks noGrp="1"/>
          </p:cNvSpPr>
          <p:nvPr>
            <p:ph type="subTitle" idx="1" hasCustomPrompt="1"/>
          </p:nvPr>
        </p:nvSpPr>
        <p:spPr>
          <a:xfrm>
            <a:off x="2026920" y="5318760"/>
            <a:ext cx="8641080" cy="702528"/>
          </a:xfrm>
        </p:spPr>
        <p:txBody>
          <a:bodyPr/>
          <a:lstStyle>
            <a:lvl1pPr marL="0" indent="0" algn="l">
              <a:lnSpc>
                <a:spcPct val="110000"/>
              </a:lnSpc>
              <a:spcBef>
                <a:spcPts val="0"/>
              </a:spcBef>
              <a:buNone/>
              <a:defRPr sz="13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nimi, tehtävänimike</a:t>
            </a:r>
          </a:p>
          <a:p>
            <a:r>
              <a:rPr lang="fi-FI" err="1"/>
              <a:t>pp.kk.vvvv</a:t>
            </a:r>
            <a:endParaRPr lang="fi-FI"/>
          </a:p>
          <a:p>
            <a:r>
              <a:rPr lang="fi-FI"/>
              <a:t>Tilaisuuden nimi </a:t>
            </a:r>
          </a:p>
        </p:txBody>
      </p:sp>
      <p:pic>
        <p:nvPicPr>
          <p:cNvPr id="8" name="Kuva 7">
            <a:extLst>
              <a:ext uri="{FF2B5EF4-FFF2-40B4-BE49-F238E27FC236}">
                <a16:creationId xmlns:a16="http://schemas.microsoft.com/office/drawing/2014/main" id="{14BCC542-D23C-4611-A69E-0CF488C49AB7}"/>
              </a:ext>
              <a:ext uri="{C183D7F6-B498-43B3-948B-1728B52AA6E4}">
                <adec:decorative xmlns:adec="http://schemas.microsoft.com/office/drawing/2017/decorative" val="1"/>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84439" y="188259"/>
            <a:ext cx="5687933" cy="1864659"/>
          </a:xfrm>
          <a:prstGeom prst="rect">
            <a:avLst/>
          </a:prstGeom>
        </p:spPr>
      </p:pic>
    </p:spTree>
    <p:extLst>
      <p:ext uri="{BB962C8B-B14F-4D97-AF65-F5344CB8AC3E}">
        <p14:creationId xmlns:p14="http://schemas.microsoft.com/office/powerpoint/2010/main" val="38591062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Otsikkodia kuva 1">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7CF0DAFF-9FE4-4AD9-AFAD-CDEBB58AE6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3" y="429"/>
            <a:ext cx="12198400" cy="6861600"/>
          </a:xfrm>
          <a:prstGeom prst="rect">
            <a:avLst/>
          </a:prstGeom>
        </p:spPr>
      </p:pic>
      <p:sp>
        <p:nvSpPr>
          <p:cNvPr id="2" name="Otsikko 1">
            <a:extLst>
              <a:ext uri="{FF2B5EF4-FFF2-40B4-BE49-F238E27FC236}">
                <a16:creationId xmlns:a16="http://schemas.microsoft.com/office/drawing/2014/main" id="{C04E04C8-35A5-45D6-A655-664B6E92E83A}"/>
              </a:ext>
            </a:extLst>
          </p:cNvPr>
          <p:cNvSpPr>
            <a:spLocks noGrp="1"/>
          </p:cNvSpPr>
          <p:nvPr>
            <p:ph type="ctrTitle" hasCustomPrompt="1"/>
          </p:nvPr>
        </p:nvSpPr>
        <p:spPr>
          <a:xfrm>
            <a:off x="2026920" y="3073399"/>
            <a:ext cx="6661368" cy="1864043"/>
          </a:xfrm>
        </p:spPr>
        <p:txBody>
          <a:bodyPr anchor="b"/>
          <a:lstStyle>
            <a:lvl1pPr algn="l">
              <a:defRPr sz="4100">
                <a:solidFill>
                  <a:srgbClr val="FFFFFF"/>
                </a:solidFill>
              </a:defRPr>
            </a:lvl1pPr>
          </a:lstStyle>
          <a:p>
            <a:r>
              <a:rPr lang="fi-FI"/>
              <a:t>Esityksen aloitussivu </a:t>
            </a:r>
            <a:br>
              <a:rPr lang="fi-FI"/>
            </a:br>
            <a:r>
              <a:rPr lang="fi-FI"/>
              <a:t>valokuvalla</a:t>
            </a:r>
            <a:br>
              <a:rPr lang="fi-FI"/>
            </a:br>
            <a:r>
              <a:rPr lang="fi-FI" err="1"/>
              <a:t>max</a:t>
            </a:r>
            <a:r>
              <a:rPr lang="fi-FI"/>
              <a:t>. 3 riviä</a:t>
            </a:r>
          </a:p>
        </p:txBody>
      </p:sp>
      <p:sp>
        <p:nvSpPr>
          <p:cNvPr id="3" name="Alaotsikko 2">
            <a:extLst>
              <a:ext uri="{FF2B5EF4-FFF2-40B4-BE49-F238E27FC236}">
                <a16:creationId xmlns:a16="http://schemas.microsoft.com/office/drawing/2014/main" id="{A06C93D0-DA83-4CF7-A503-5AEDE6A9787C}"/>
              </a:ext>
            </a:extLst>
          </p:cNvPr>
          <p:cNvSpPr>
            <a:spLocks noGrp="1"/>
          </p:cNvSpPr>
          <p:nvPr>
            <p:ph type="subTitle" idx="1" hasCustomPrompt="1"/>
          </p:nvPr>
        </p:nvSpPr>
        <p:spPr>
          <a:xfrm>
            <a:off x="2026920" y="5318760"/>
            <a:ext cx="8641080" cy="702528"/>
          </a:xfrm>
        </p:spPr>
        <p:txBody>
          <a:bodyPr/>
          <a:lstStyle>
            <a:lvl1pPr marL="0" indent="0" algn="l">
              <a:lnSpc>
                <a:spcPct val="110000"/>
              </a:lnSpc>
              <a:spcBef>
                <a:spcPts val="0"/>
              </a:spcBef>
              <a:buNone/>
              <a:defRPr sz="13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nimi, tehtävänimike</a:t>
            </a:r>
          </a:p>
          <a:p>
            <a:r>
              <a:rPr lang="fi-FI" err="1"/>
              <a:t>pp.kk.vvvv</a:t>
            </a:r>
            <a:endParaRPr lang="fi-FI"/>
          </a:p>
          <a:p>
            <a:r>
              <a:rPr lang="fi-FI"/>
              <a:t>Tilaisuuden nimi </a:t>
            </a:r>
          </a:p>
        </p:txBody>
      </p:sp>
      <p:pic>
        <p:nvPicPr>
          <p:cNvPr id="8" name="Kuva 7">
            <a:extLst>
              <a:ext uri="{FF2B5EF4-FFF2-40B4-BE49-F238E27FC236}">
                <a16:creationId xmlns:a16="http://schemas.microsoft.com/office/drawing/2014/main" id="{14BCC542-D23C-4611-A69E-0CF488C49AB7}"/>
              </a:ext>
              <a:ext uri="{C183D7F6-B498-43B3-948B-1728B52AA6E4}">
                <adec:decorative xmlns:adec="http://schemas.microsoft.com/office/drawing/2017/decorative" val="1"/>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84439" y="188259"/>
            <a:ext cx="5687933" cy="1864659"/>
          </a:xfrm>
          <a:prstGeom prst="rect">
            <a:avLst/>
          </a:prstGeom>
        </p:spPr>
      </p:pic>
    </p:spTree>
    <p:extLst>
      <p:ext uri="{BB962C8B-B14F-4D97-AF65-F5344CB8AC3E}">
        <p14:creationId xmlns:p14="http://schemas.microsoft.com/office/powerpoint/2010/main" val="12462919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Otsikkodia kuva 2">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7CF0DAFF-9FE4-4AD9-AFAD-CDEBB58AE6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3" y="429"/>
            <a:ext cx="12198400" cy="6861600"/>
          </a:xfrm>
          <a:prstGeom prst="rect">
            <a:avLst/>
          </a:prstGeom>
        </p:spPr>
      </p:pic>
      <p:sp>
        <p:nvSpPr>
          <p:cNvPr id="2" name="Otsikko 1">
            <a:extLst>
              <a:ext uri="{FF2B5EF4-FFF2-40B4-BE49-F238E27FC236}">
                <a16:creationId xmlns:a16="http://schemas.microsoft.com/office/drawing/2014/main" id="{C04E04C8-35A5-45D6-A655-664B6E92E83A}"/>
              </a:ext>
            </a:extLst>
          </p:cNvPr>
          <p:cNvSpPr>
            <a:spLocks noGrp="1"/>
          </p:cNvSpPr>
          <p:nvPr>
            <p:ph type="ctrTitle" hasCustomPrompt="1"/>
          </p:nvPr>
        </p:nvSpPr>
        <p:spPr>
          <a:xfrm>
            <a:off x="2026920" y="3073399"/>
            <a:ext cx="6661368" cy="1864043"/>
          </a:xfrm>
        </p:spPr>
        <p:txBody>
          <a:bodyPr anchor="b"/>
          <a:lstStyle>
            <a:lvl1pPr algn="l">
              <a:defRPr sz="4100">
                <a:solidFill>
                  <a:srgbClr val="FFFFFF"/>
                </a:solidFill>
              </a:defRPr>
            </a:lvl1pPr>
          </a:lstStyle>
          <a:p>
            <a:r>
              <a:rPr lang="fi-FI"/>
              <a:t>Esityksen aloitussivu </a:t>
            </a:r>
            <a:br>
              <a:rPr lang="fi-FI"/>
            </a:br>
            <a:r>
              <a:rPr lang="fi-FI"/>
              <a:t>valokuvalla</a:t>
            </a:r>
            <a:br>
              <a:rPr lang="fi-FI"/>
            </a:br>
            <a:r>
              <a:rPr lang="fi-FI" err="1"/>
              <a:t>max</a:t>
            </a:r>
            <a:r>
              <a:rPr lang="fi-FI"/>
              <a:t>. 3 riviä</a:t>
            </a:r>
          </a:p>
        </p:txBody>
      </p:sp>
      <p:sp>
        <p:nvSpPr>
          <p:cNvPr id="3" name="Alaotsikko 2">
            <a:extLst>
              <a:ext uri="{FF2B5EF4-FFF2-40B4-BE49-F238E27FC236}">
                <a16:creationId xmlns:a16="http://schemas.microsoft.com/office/drawing/2014/main" id="{A06C93D0-DA83-4CF7-A503-5AEDE6A9787C}"/>
              </a:ext>
            </a:extLst>
          </p:cNvPr>
          <p:cNvSpPr>
            <a:spLocks noGrp="1"/>
          </p:cNvSpPr>
          <p:nvPr>
            <p:ph type="subTitle" idx="1" hasCustomPrompt="1"/>
          </p:nvPr>
        </p:nvSpPr>
        <p:spPr>
          <a:xfrm>
            <a:off x="2026920" y="5318760"/>
            <a:ext cx="8641080" cy="702528"/>
          </a:xfrm>
        </p:spPr>
        <p:txBody>
          <a:bodyPr/>
          <a:lstStyle>
            <a:lvl1pPr marL="0" indent="0" algn="l">
              <a:lnSpc>
                <a:spcPct val="110000"/>
              </a:lnSpc>
              <a:spcBef>
                <a:spcPts val="0"/>
              </a:spcBef>
              <a:buNone/>
              <a:defRPr sz="13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nimi, tehtävänimike</a:t>
            </a:r>
          </a:p>
          <a:p>
            <a:r>
              <a:rPr lang="fi-FI" err="1"/>
              <a:t>pp.kk.vvvv</a:t>
            </a:r>
            <a:endParaRPr lang="fi-FI"/>
          </a:p>
          <a:p>
            <a:r>
              <a:rPr lang="fi-FI"/>
              <a:t>Tilaisuuden nimi </a:t>
            </a:r>
          </a:p>
        </p:txBody>
      </p:sp>
      <p:pic>
        <p:nvPicPr>
          <p:cNvPr id="8" name="Kuva 7">
            <a:extLst>
              <a:ext uri="{FF2B5EF4-FFF2-40B4-BE49-F238E27FC236}">
                <a16:creationId xmlns:a16="http://schemas.microsoft.com/office/drawing/2014/main" id="{14BCC542-D23C-4611-A69E-0CF488C49AB7}"/>
              </a:ext>
              <a:ext uri="{C183D7F6-B498-43B3-948B-1728B52AA6E4}">
                <adec:decorative xmlns:adec="http://schemas.microsoft.com/office/drawing/2017/decorative" val="1"/>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84439" y="188259"/>
            <a:ext cx="5687933" cy="1864659"/>
          </a:xfrm>
          <a:prstGeom prst="rect">
            <a:avLst/>
          </a:prstGeom>
        </p:spPr>
      </p:pic>
    </p:spTree>
    <p:extLst>
      <p:ext uri="{BB962C8B-B14F-4D97-AF65-F5344CB8AC3E}">
        <p14:creationId xmlns:p14="http://schemas.microsoft.com/office/powerpoint/2010/main" val="4662206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Otsikkodia kuva 3">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7CF0DAFF-9FE4-4AD9-AFAD-CDEBB58AE6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3" y="429"/>
            <a:ext cx="12198400" cy="6861600"/>
          </a:xfrm>
          <a:prstGeom prst="rect">
            <a:avLst/>
          </a:prstGeom>
        </p:spPr>
      </p:pic>
      <p:sp>
        <p:nvSpPr>
          <p:cNvPr id="2" name="Otsikko 1">
            <a:extLst>
              <a:ext uri="{FF2B5EF4-FFF2-40B4-BE49-F238E27FC236}">
                <a16:creationId xmlns:a16="http://schemas.microsoft.com/office/drawing/2014/main" id="{C04E04C8-35A5-45D6-A655-664B6E92E83A}"/>
              </a:ext>
            </a:extLst>
          </p:cNvPr>
          <p:cNvSpPr>
            <a:spLocks noGrp="1"/>
          </p:cNvSpPr>
          <p:nvPr>
            <p:ph type="ctrTitle" hasCustomPrompt="1"/>
          </p:nvPr>
        </p:nvSpPr>
        <p:spPr>
          <a:xfrm>
            <a:off x="2026920" y="3073399"/>
            <a:ext cx="6661368" cy="1864043"/>
          </a:xfrm>
        </p:spPr>
        <p:txBody>
          <a:bodyPr anchor="b"/>
          <a:lstStyle>
            <a:lvl1pPr algn="l">
              <a:defRPr sz="4100">
                <a:solidFill>
                  <a:srgbClr val="FFFFFF"/>
                </a:solidFill>
              </a:defRPr>
            </a:lvl1pPr>
          </a:lstStyle>
          <a:p>
            <a:r>
              <a:rPr lang="fi-FI"/>
              <a:t>Esityksen aloitussivu </a:t>
            </a:r>
            <a:br>
              <a:rPr lang="fi-FI"/>
            </a:br>
            <a:r>
              <a:rPr lang="fi-FI"/>
              <a:t>valokuvalla</a:t>
            </a:r>
            <a:br>
              <a:rPr lang="fi-FI"/>
            </a:br>
            <a:r>
              <a:rPr lang="fi-FI" err="1"/>
              <a:t>max</a:t>
            </a:r>
            <a:r>
              <a:rPr lang="fi-FI"/>
              <a:t>. 3 riviä</a:t>
            </a:r>
          </a:p>
        </p:txBody>
      </p:sp>
      <p:sp>
        <p:nvSpPr>
          <p:cNvPr id="3" name="Alaotsikko 2">
            <a:extLst>
              <a:ext uri="{FF2B5EF4-FFF2-40B4-BE49-F238E27FC236}">
                <a16:creationId xmlns:a16="http://schemas.microsoft.com/office/drawing/2014/main" id="{A06C93D0-DA83-4CF7-A503-5AEDE6A9787C}"/>
              </a:ext>
            </a:extLst>
          </p:cNvPr>
          <p:cNvSpPr>
            <a:spLocks noGrp="1"/>
          </p:cNvSpPr>
          <p:nvPr>
            <p:ph type="subTitle" idx="1" hasCustomPrompt="1"/>
          </p:nvPr>
        </p:nvSpPr>
        <p:spPr>
          <a:xfrm>
            <a:off x="2026920" y="5318760"/>
            <a:ext cx="8641080" cy="702528"/>
          </a:xfrm>
        </p:spPr>
        <p:txBody>
          <a:bodyPr/>
          <a:lstStyle>
            <a:lvl1pPr marL="0" indent="0" algn="l">
              <a:lnSpc>
                <a:spcPct val="110000"/>
              </a:lnSpc>
              <a:spcBef>
                <a:spcPts val="0"/>
              </a:spcBef>
              <a:buNone/>
              <a:defRPr sz="13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nimi, tehtävänimike</a:t>
            </a:r>
          </a:p>
          <a:p>
            <a:r>
              <a:rPr lang="fi-FI" err="1"/>
              <a:t>pp.kk.vvvv</a:t>
            </a:r>
            <a:endParaRPr lang="fi-FI"/>
          </a:p>
          <a:p>
            <a:r>
              <a:rPr lang="fi-FI"/>
              <a:t>Tilaisuuden nimi </a:t>
            </a:r>
          </a:p>
        </p:txBody>
      </p:sp>
      <p:pic>
        <p:nvPicPr>
          <p:cNvPr id="8" name="Kuva 7">
            <a:extLst>
              <a:ext uri="{FF2B5EF4-FFF2-40B4-BE49-F238E27FC236}">
                <a16:creationId xmlns:a16="http://schemas.microsoft.com/office/drawing/2014/main" id="{14BCC542-D23C-4611-A69E-0CF488C49AB7}"/>
              </a:ext>
              <a:ext uri="{C183D7F6-B498-43B3-948B-1728B52AA6E4}">
                <adec:decorative xmlns:adec="http://schemas.microsoft.com/office/drawing/2017/decorative" val="1"/>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84439" y="188259"/>
            <a:ext cx="5687933" cy="1864659"/>
          </a:xfrm>
          <a:prstGeom prst="rect">
            <a:avLst/>
          </a:prstGeom>
        </p:spPr>
      </p:pic>
    </p:spTree>
    <p:extLst>
      <p:ext uri="{BB962C8B-B14F-4D97-AF65-F5344CB8AC3E}">
        <p14:creationId xmlns:p14="http://schemas.microsoft.com/office/powerpoint/2010/main" val="29335799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kuva 4">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7CF0DAFF-9FE4-4AD9-AFAD-CDEBB58AE6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3" y="429"/>
            <a:ext cx="12198400" cy="6861600"/>
          </a:xfrm>
          <a:prstGeom prst="rect">
            <a:avLst/>
          </a:prstGeom>
        </p:spPr>
      </p:pic>
      <p:sp>
        <p:nvSpPr>
          <p:cNvPr id="2" name="Otsikko 1">
            <a:extLst>
              <a:ext uri="{FF2B5EF4-FFF2-40B4-BE49-F238E27FC236}">
                <a16:creationId xmlns:a16="http://schemas.microsoft.com/office/drawing/2014/main" id="{C04E04C8-35A5-45D6-A655-664B6E92E83A}"/>
              </a:ext>
            </a:extLst>
          </p:cNvPr>
          <p:cNvSpPr>
            <a:spLocks noGrp="1"/>
          </p:cNvSpPr>
          <p:nvPr>
            <p:ph type="ctrTitle" hasCustomPrompt="1"/>
          </p:nvPr>
        </p:nvSpPr>
        <p:spPr>
          <a:xfrm>
            <a:off x="2026920" y="3073399"/>
            <a:ext cx="6661368" cy="1864043"/>
          </a:xfrm>
        </p:spPr>
        <p:txBody>
          <a:bodyPr anchor="b"/>
          <a:lstStyle>
            <a:lvl1pPr algn="l">
              <a:defRPr sz="4100">
                <a:solidFill>
                  <a:srgbClr val="FFFFFF"/>
                </a:solidFill>
              </a:defRPr>
            </a:lvl1pPr>
          </a:lstStyle>
          <a:p>
            <a:r>
              <a:rPr lang="fi-FI"/>
              <a:t>Esityksen aloitussivu </a:t>
            </a:r>
            <a:br>
              <a:rPr lang="fi-FI"/>
            </a:br>
            <a:r>
              <a:rPr lang="fi-FI"/>
              <a:t>valokuvalla</a:t>
            </a:r>
            <a:br>
              <a:rPr lang="fi-FI"/>
            </a:br>
            <a:r>
              <a:rPr lang="fi-FI" err="1"/>
              <a:t>max</a:t>
            </a:r>
            <a:r>
              <a:rPr lang="fi-FI"/>
              <a:t>. 3 riviä</a:t>
            </a:r>
          </a:p>
        </p:txBody>
      </p:sp>
      <p:sp>
        <p:nvSpPr>
          <p:cNvPr id="3" name="Alaotsikko 2">
            <a:extLst>
              <a:ext uri="{FF2B5EF4-FFF2-40B4-BE49-F238E27FC236}">
                <a16:creationId xmlns:a16="http://schemas.microsoft.com/office/drawing/2014/main" id="{A06C93D0-DA83-4CF7-A503-5AEDE6A9787C}"/>
              </a:ext>
            </a:extLst>
          </p:cNvPr>
          <p:cNvSpPr>
            <a:spLocks noGrp="1"/>
          </p:cNvSpPr>
          <p:nvPr>
            <p:ph type="subTitle" idx="1" hasCustomPrompt="1"/>
          </p:nvPr>
        </p:nvSpPr>
        <p:spPr>
          <a:xfrm>
            <a:off x="2026920" y="5318760"/>
            <a:ext cx="8641080" cy="702528"/>
          </a:xfrm>
        </p:spPr>
        <p:txBody>
          <a:bodyPr/>
          <a:lstStyle>
            <a:lvl1pPr marL="0" indent="0" algn="l">
              <a:lnSpc>
                <a:spcPct val="110000"/>
              </a:lnSpc>
              <a:spcBef>
                <a:spcPts val="0"/>
              </a:spcBef>
              <a:buNone/>
              <a:defRPr sz="13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nimi, tehtävänimike</a:t>
            </a:r>
          </a:p>
          <a:p>
            <a:r>
              <a:rPr lang="fi-FI" err="1"/>
              <a:t>pp.kk.vvvv</a:t>
            </a:r>
            <a:endParaRPr lang="fi-FI"/>
          </a:p>
          <a:p>
            <a:r>
              <a:rPr lang="fi-FI"/>
              <a:t>Tilaisuuden nimi </a:t>
            </a:r>
          </a:p>
        </p:txBody>
      </p:sp>
      <p:pic>
        <p:nvPicPr>
          <p:cNvPr id="8" name="Kuva 7">
            <a:extLst>
              <a:ext uri="{FF2B5EF4-FFF2-40B4-BE49-F238E27FC236}">
                <a16:creationId xmlns:a16="http://schemas.microsoft.com/office/drawing/2014/main" id="{14BCC542-D23C-4611-A69E-0CF488C49AB7}"/>
              </a:ext>
              <a:ext uri="{C183D7F6-B498-43B3-948B-1728B52AA6E4}">
                <adec:decorative xmlns:adec="http://schemas.microsoft.com/office/drawing/2017/decorative" val="1"/>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84439" y="188259"/>
            <a:ext cx="5687933" cy="1864659"/>
          </a:xfrm>
          <a:prstGeom prst="rect">
            <a:avLst/>
          </a:prstGeom>
        </p:spPr>
      </p:pic>
    </p:spTree>
    <p:extLst>
      <p:ext uri="{BB962C8B-B14F-4D97-AF65-F5344CB8AC3E}">
        <p14:creationId xmlns:p14="http://schemas.microsoft.com/office/powerpoint/2010/main" val="37241062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Otsikkodia kuva 5">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7CF0DAFF-9FE4-4AD9-AFAD-CDEBB58AE6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3" y="429"/>
            <a:ext cx="12198400" cy="6861600"/>
          </a:xfrm>
          <a:prstGeom prst="rect">
            <a:avLst/>
          </a:prstGeom>
        </p:spPr>
      </p:pic>
      <p:sp>
        <p:nvSpPr>
          <p:cNvPr id="2" name="Otsikko 1">
            <a:extLst>
              <a:ext uri="{FF2B5EF4-FFF2-40B4-BE49-F238E27FC236}">
                <a16:creationId xmlns:a16="http://schemas.microsoft.com/office/drawing/2014/main" id="{C04E04C8-35A5-45D6-A655-664B6E92E83A}"/>
              </a:ext>
            </a:extLst>
          </p:cNvPr>
          <p:cNvSpPr>
            <a:spLocks noGrp="1"/>
          </p:cNvSpPr>
          <p:nvPr>
            <p:ph type="ctrTitle" hasCustomPrompt="1"/>
          </p:nvPr>
        </p:nvSpPr>
        <p:spPr>
          <a:xfrm>
            <a:off x="2026920" y="3073399"/>
            <a:ext cx="6661368" cy="1864043"/>
          </a:xfrm>
        </p:spPr>
        <p:txBody>
          <a:bodyPr anchor="b"/>
          <a:lstStyle>
            <a:lvl1pPr algn="l">
              <a:defRPr sz="4100">
                <a:solidFill>
                  <a:srgbClr val="FFFFFF"/>
                </a:solidFill>
              </a:defRPr>
            </a:lvl1pPr>
          </a:lstStyle>
          <a:p>
            <a:r>
              <a:rPr lang="fi-FI"/>
              <a:t>Esityksen aloitussivu </a:t>
            </a:r>
            <a:br>
              <a:rPr lang="fi-FI"/>
            </a:br>
            <a:r>
              <a:rPr lang="fi-FI"/>
              <a:t>valokuvalla</a:t>
            </a:r>
            <a:br>
              <a:rPr lang="fi-FI"/>
            </a:br>
            <a:r>
              <a:rPr lang="fi-FI" err="1"/>
              <a:t>max</a:t>
            </a:r>
            <a:r>
              <a:rPr lang="fi-FI"/>
              <a:t>. 3 riviä</a:t>
            </a:r>
          </a:p>
        </p:txBody>
      </p:sp>
      <p:sp>
        <p:nvSpPr>
          <p:cNvPr id="3" name="Alaotsikko 2">
            <a:extLst>
              <a:ext uri="{FF2B5EF4-FFF2-40B4-BE49-F238E27FC236}">
                <a16:creationId xmlns:a16="http://schemas.microsoft.com/office/drawing/2014/main" id="{A06C93D0-DA83-4CF7-A503-5AEDE6A9787C}"/>
              </a:ext>
            </a:extLst>
          </p:cNvPr>
          <p:cNvSpPr>
            <a:spLocks noGrp="1"/>
          </p:cNvSpPr>
          <p:nvPr>
            <p:ph type="subTitle" idx="1" hasCustomPrompt="1"/>
          </p:nvPr>
        </p:nvSpPr>
        <p:spPr>
          <a:xfrm>
            <a:off x="2026920" y="5318760"/>
            <a:ext cx="8641080" cy="702528"/>
          </a:xfrm>
        </p:spPr>
        <p:txBody>
          <a:bodyPr/>
          <a:lstStyle>
            <a:lvl1pPr marL="0" indent="0" algn="l">
              <a:lnSpc>
                <a:spcPct val="110000"/>
              </a:lnSpc>
              <a:spcBef>
                <a:spcPts val="0"/>
              </a:spcBef>
              <a:buNone/>
              <a:defRPr sz="13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Esittäjän nimi, tehtävänimike</a:t>
            </a:r>
          </a:p>
          <a:p>
            <a:r>
              <a:rPr lang="fi-FI" err="1"/>
              <a:t>pp.kk.vvvv</a:t>
            </a:r>
            <a:endParaRPr lang="fi-FI"/>
          </a:p>
          <a:p>
            <a:r>
              <a:rPr lang="fi-FI"/>
              <a:t>Tilaisuuden nimi </a:t>
            </a:r>
          </a:p>
        </p:txBody>
      </p:sp>
      <p:pic>
        <p:nvPicPr>
          <p:cNvPr id="8" name="Kuva 7">
            <a:extLst>
              <a:ext uri="{FF2B5EF4-FFF2-40B4-BE49-F238E27FC236}">
                <a16:creationId xmlns:a16="http://schemas.microsoft.com/office/drawing/2014/main" id="{14BCC542-D23C-4611-A69E-0CF488C49AB7}"/>
              </a:ext>
              <a:ext uri="{C183D7F6-B498-43B3-948B-1728B52AA6E4}">
                <adec:decorative xmlns:adec="http://schemas.microsoft.com/office/drawing/2017/decorative" val="1"/>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84439" y="188259"/>
            <a:ext cx="5687933" cy="1864659"/>
          </a:xfrm>
          <a:prstGeom prst="rect">
            <a:avLst/>
          </a:prstGeom>
        </p:spPr>
      </p:pic>
    </p:spTree>
    <p:extLst>
      <p:ext uri="{BB962C8B-B14F-4D97-AF65-F5344CB8AC3E}">
        <p14:creationId xmlns:p14="http://schemas.microsoft.com/office/powerpoint/2010/main" val="3459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CB251319-CC70-4A86-8B39-757128D01B55}"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9" name="Freeform 6">
            <a:extLst>
              <a:ext uri="{FF2B5EF4-FFF2-40B4-BE49-F238E27FC236}">
                <a16:creationId xmlns:a16="http://schemas.microsoft.com/office/drawing/2014/main" id="{671D3D9E-718A-4255-A1B1-D4A84671C9F6}"/>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8156484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30CA868-3E6E-4D0A-9513-AB5294AD3AA6}"/>
              </a:ext>
            </a:extLst>
          </p:cNvPr>
          <p:cNvSpPr>
            <a:spLocks noGrp="1"/>
          </p:cNvSpPr>
          <p:nvPr>
            <p:ph type="title" hasCustomPrompt="1"/>
          </p:nvPr>
        </p:nvSpPr>
        <p:spPr/>
        <p:txBody>
          <a:bodyPr/>
          <a:lstStyle>
            <a:lvl1pPr>
              <a:defRPr/>
            </a:lvl1pPr>
          </a:lstStyle>
          <a:p>
            <a:r>
              <a:rPr lang="fi-FI"/>
              <a:t>Tekstisivu, yksipalstainen. </a:t>
            </a:r>
            <a:br>
              <a:rPr lang="fi-FI"/>
            </a:br>
            <a:r>
              <a:rPr lang="fi-FI"/>
              <a:t>Otsikon pituus korkeintaan kaksi riviä</a:t>
            </a:r>
          </a:p>
        </p:txBody>
      </p:sp>
      <p:sp>
        <p:nvSpPr>
          <p:cNvPr id="3" name="Sisällön paikkamerkki 2">
            <a:extLst>
              <a:ext uri="{FF2B5EF4-FFF2-40B4-BE49-F238E27FC236}">
                <a16:creationId xmlns:a16="http://schemas.microsoft.com/office/drawing/2014/main" id="{CEA7B6C4-99CF-45B0-9979-1EA10BFE399C}"/>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Alatunnisteen paikkamerkki 7">
            <a:extLst>
              <a:ext uri="{FF2B5EF4-FFF2-40B4-BE49-F238E27FC236}">
                <a16:creationId xmlns:a16="http://schemas.microsoft.com/office/drawing/2014/main" id="{77F5A965-5012-417E-A4D7-9CB8DE3A3803}"/>
              </a:ext>
            </a:extLst>
          </p:cNvPr>
          <p:cNvSpPr>
            <a:spLocks noGrp="1"/>
          </p:cNvSpPr>
          <p:nvPr>
            <p:ph type="ftr" sz="quarter" idx="11"/>
          </p:nvPr>
        </p:nvSpPr>
        <p:spPr/>
        <p:txBody>
          <a:bodyPr/>
          <a:lstStyle/>
          <a:p>
            <a:pPr algn="l"/>
            <a:r>
              <a:rPr lang="fi-FI"/>
              <a:t>Aihe/otsikkoteksti Arial Regular lorem </a:t>
            </a:r>
            <a:r>
              <a:rPr lang="fi-FI" err="1"/>
              <a:t>ipsum</a:t>
            </a:r>
            <a:r>
              <a:rPr lang="fi-FI"/>
              <a:t> </a:t>
            </a:r>
            <a:r>
              <a:rPr lang="fi-FI" err="1"/>
              <a:t>dolores</a:t>
            </a:r>
            <a:endParaRPr lang="fi-FI"/>
          </a:p>
        </p:txBody>
      </p:sp>
      <p:sp>
        <p:nvSpPr>
          <p:cNvPr id="9" name="Dian numeron paikkamerkki 8">
            <a:extLst>
              <a:ext uri="{FF2B5EF4-FFF2-40B4-BE49-F238E27FC236}">
                <a16:creationId xmlns:a16="http://schemas.microsoft.com/office/drawing/2014/main" id="{D9E0DD3D-67FB-4C7B-917A-622EAB8FF858}"/>
              </a:ext>
            </a:extLst>
          </p:cNvPr>
          <p:cNvSpPr>
            <a:spLocks noGrp="1"/>
          </p:cNvSpPr>
          <p:nvPr>
            <p:ph type="sldNum" sz="quarter" idx="12"/>
          </p:nvPr>
        </p:nvSpPr>
        <p:spPr/>
        <p:txBody>
          <a:bodyPr/>
          <a:lstStyle/>
          <a:p>
            <a:fld id="{4BCCB783-365B-40E8-A1C9-91A9348041A5}" type="slidenum">
              <a:rPr lang="fi-FI" smtClean="0"/>
              <a:pPr/>
              <a:t>‹#›</a:t>
            </a:fld>
            <a:endParaRPr lang="fi-FI"/>
          </a:p>
        </p:txBody>
      </p:sp>
    </p:spTree>
    <p:extLst>
      <p:ext uri="{BB962C8B-B14F-4D97-AF65-F5344CB8AC3E}">
        <p14:creationId xmlns:p14="http://schemas.microsoft.com/office/powerpoint/2010/main" val="20414741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tsikot ja sisältö">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30CA868-3E6E-4D0A-9513-AB5294AD3AA6}"/>
              </a:ext>
            </a:extLst>
          </p:cNvPr>
          <p:cNvSpPr>
            <a:spLocks noGrp="1"/>
          </p:cNvSpPr>
          <p:nvPr>
            <p:ph type="title" hasCustomPrompt="1"/>
          </p:nvPr>
        </p:nvSpPr>
        <p:spPr/>
        <p:txBody>
          <a:bodyPr/>
          <a:lstStyle>
            <a:lvl1pPr>
              <a:defRPr/>
            </a:lvl1pPr>
          </a:lstStyle>
          <a:p>
            <a:r>
              <a:rPr lang="fi-FI"/>
              <a:t>Tekstisivu, yksipalstainen väliotsikolla.</a:t>
            </a:r>
          </a:p>
        </p:txBody>
      </p:sp>
      <p:sp>
        <p:nvSpPr>
          <p:cNvPr id="9" name="Tekstin paikkamerkki 8">
            <a:extLst>
              <a:ext uri="{FF2B5EF4-FFF2-40B4-BE49-F238E27FC236}">
                <a16:creationId xmlns:a16="http://schemas.microsoft.com/office/drawing/2014/main" id="{0904BD93-F0C4-4A6C-9010-5804694C7170}"/>
              </a:ext>
            </a:extLst>
          </p:cNvPr>
          <p:cNvSpPr>
            <a:spLocks noGrp="1"/>
          </p:cNvSpPr>
          <p:nvPr>
            <p:ph type="body" sz="quarter" idx="13" hasCustomPrompt="1"/>
          </p:nvPr>
        </p:nvSpPr>
        <p:spPr>
          <a:xfrm>
            <a:off x="781050" y="1758315"/>
            <a:ext cx="10571163" cy="446549"/>
          </a:xfrm>
        </p:spPr>
        <p:txBody>
          <a:bodyPr/>
          <a:lstStyle>
            <a:lvl1pPr marL="0" indent="0">
              <a:buNone/>
              <a:defRPr b="1"/>
            </a:lvl1pPr>
            <a:lvl2pPr marL="360363" indent="0">
              <a:buNone/>
              <a:defRPr/>
            </a:lvl2pPr>
          </a:lstStyle>
          <a:p>
            <a:pPr lvl="0"/>
            <a:r>
              <a:rPr lang="fi-FI"/>
              <a:t>Väliotsikko</a:t>
            </a:r>
          </a:p>
        </p:txBody>
      </p:sp>
      <p:sp>
        <p:nvSpPr>
          <p:cNvPr id="3" name="Sisällön paikkamerkki 2">
            <a:extLst>
              <a:ext uri="{FF2B5EF4-FFF2-40B4-BE49-F238E27FC236}">
                <a16:creationId xmlns:a16="http://schemas.microsoft.com/office/drawing/2014/main" id="{CEA7B6C4-99CF-45B0-9979-1EA10BFE399C}"/>
              </a:ext>
            </a:extLst>
          </p:cNvPr>
          <p:cNvSpPr>
            <a:spLocks noGrp="1"/>
          </p:cNvSpPr>
          <p:nvPr>
            <p:ph idx="1"/>
          </p:nvPr>
        </p:nvSpPr>
        <p:spPr>
          <a:xfrm>
            <a:off x="782320" y="2285999"/>
            <a:ext cx="10571480" cy="372476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Alatunnisteen paikkamerkki 7">
            <a:extLst>
              <a:ext uri="{FF2B5EF4-FFF2-40B4-BE49-F238E27FC236}">
                <a16:creationId xmlns:a16="http://schemas.microsoft.com/office/drawing/2014/main" id="{6ADF7489-4677-49C3-A1B0-538615DB3729}"/>
              </a:ext>
            </a:extLst>
          </p:cNvPr>
          <p:cNvSpPr>
            <a:spLocks noGrp="1"/>
          </p:cNvSpPr>
          <p:nvPr>
            <p:ph type="ftr" sz="quarter" idx="15"/>
          </p:nvPr>
        </p:nvSpPr>
        <p:spPr/>
        <p:txBody>
          <a:body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5CDDDB65-8BD7-43F3-A41C-27411B840544}"/>
              </a:ext>
            </a:extLst>
          </p:cNvPr>
          <p:cNvSpPr>
            <a:spLocks noGrp="1"/>
          </p:cNvSpPr>
          <p:nvPr>
            <p:ph type="sldNum" sz="quarter" idx="16"/>
          </p:nvPr>
        </p:nvSpPr>
        <p:spPr/>
        <p:txBody>
          <a:bodyPr/>
          <a:lstStyle/>
          <a:p>
            <a:fld id="{4BCCB783-365B-40E8-A1C9-91A9348041A5}" type="slidenum">
              <a:rPr lang="fi-FI" smtClean="0"/>
              <a:pPr/>
              <a:t>‹#›</a:t>
            </a:fld>
            <a:endParaRPr lang="fi-FI"/>
          </a:p>
        </p:txBody>
      </p:sp>
    </p:spTree>
    <p:extLst>
      <p:ext uri="{BB962C8B-B14F-4D97-AF65-F5344CB8AC3E}">
        <p14:creationId xmlns:p14="http://schemas.microsoft.com/office/powerpoint/2010/main" val="6289271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4F7C78-A52D-432E-ABE0-474D88E879DE}"/>
              </a:ext>
            </a:extLst>
          </p:cNvPr>
          <p:cNvSpPr>
            <a:spLocks noGrp="1"/>
          </p:cNvSpPr>
          <p:nvPr>
            <p:ph type="title" hasCustomPrompt="1"/>
          </p:nvPr>
        </p:nvSpPr>
        <p:spPr/>
        <p:txBody>
          <a:bodyPr/>
          <a:lstStyle>
            <a:lvl1pPr>
              <a:defRPr/>
            </a:lvl1pPr>
          </a:lstStyle>
          <a:p>
            <a:r>
              <a:rPr lang="fi-FI"/>
              <a:t>Tekstisivu, kaksipalstainen. </a:t>
            </a:r>
            <a:br>
              <a:rPr lang="fi-FI"/>
            </a:br>
            <a:r>
              <a:rPr lang="fi-FI"/>
              <a:t>Otsikon pituus korkeintaan kaksi riviä.</a:t>
            </a:r>
          </a:p>
        </p:txBody>
      </p:sp>
      <p:sp>
        <p:nvSpPr>
          <p:cNvPr id="3" name="Sisällön paikkamerkki 2">
            <a:extLst>
              <a:ext uri="{FF2B5EF4-FFF2-40B4-BE49-F238E27FC236}">
                <a16:creationId xmlns:a16="http://schemas.microsoft.com/office/drawing/2014/main" id="{B888B6C4-5AF4-4DF4-8225-6AF58A983C64}"/>
              </a:ext>
            </a:extLst>
          </p:cNvPr>
          <p:cNvSpPr>
            <a:spLocks noGrp="1"/>
          </p:cNvSpPr>
          <p:nvPr>
            <p:ph sz="half" idx="1"/>
          </p:nvPr>
        </p:nvSpPr>
        <p:spPr>
          <a:xfrm>
            <a:off x="781200" y="1764323"/>
            <a:ext cx="5156538" cy="4248000"/>
          </a:xfrm>
        </p:spPr>
        <p:txBody>
          <a:bodyPr/>
          <a:lstStyle>
            <a:lvl1pPr marL="269875" indent="-269875">
              <a:defRPr sz="2200"/>
            </a:lvl1pPr>
            <a:lvl2pPr marL="627063" indent="-266700">
              <a:defRPr/>
            </a:lvl2pPr>
          </a:lstStyle>
          <a:p>
            <a:pPr lvl="0"/>
            <a:r>
              <a:rPr lang="fi-FI"/>
              <a:t>Muokkaa tekstin perustyylejä</a:t>
            </a:r>
          </a:p>
          <a:p>
            <a:pPr lvl="1"/>
            <a:r>
              <a:rPr lang="fi-FI"/>
              <a:t>toinen taso</a:t>
            </a:r>
          </a:p>
        </p:txBody>
      </p:sp>
      <p:sp>
        <p:nvSpPr>
          <p:cNvPr id="4" name="Sisällön paikkamerkki 3">
            <a:extLst>
              <a:ext uri="{FF2B5EF4-FFF2-40B4-BE49-F238E27FC236}">
                <a16:creationId xmlns:a16="http://schemas.microsoft.com/office/drawing/2014/main" id="{6C8DAA36-9661-453A-88FF-C63D5A3970AB}"/>
              </a:ext>
            </a:extLst>
          </p:cNvPr>
          <p:cNvSpPr>
            <a:spLocks noGrp="1"/>
          </p:cNvSpPr>
          <p:nvPr>
            <p:ph sz="half" idx="2"/>
          </p:nvPr>
        </p:nvSpPr>
        <p:spPr>
          <a:xfrm>
            <a:off x="6166338" y="1764323"/>
            <a:ext cx="5187462" cy="4248000"/>
          </a:xfrm>
        </p:spPr>
        <p:txBody>
          <a:bodyPr/>
          <a:lstStyle>
            <a:lvl1pPr marL="269875" indent="-269875">
              <a:defRPr sz="2200"/>
            </a:lvl1pPr>
            <a:lvl2pPr marL="627063" indent="-266700">
              <a:defRPr/>
            </a:lvl2pPr>
          </a:lstStyle>
          <a:p>
            <a:pPr lvl="0"/>
            <a:r>
              <a:rPr lang="fi-FI"/>
              <a:t>Muokkaa tekstin perustyylejä</a:t>
            </a:r>
          </a:p>
          <a:p>
            <a:pPr lvl="1"/>
            <a:r>
              <a:rPr lang="fi-FI"/>
              <a:t>toinen taso</a:t>
            </a:r>
          </a:p>
        </p:txBody>
      </p:sp>
      <p:sp>
        <p:nvSpPr>
          <p:cNvPr id="9" name="Alatunnisteen paikkamerkki 8">
            <a:extLst>
              <a:ext uri="{FF2B5EF4-FFF2-40B4-BE49-F238E27FC236}">
                <a16:creationId xmlns:a16="http://schemas.microsoft.com/office/drawing/2014/main" id="{09FAA0A5-DDF1-43F9-A865-72A7FE3F7F64}"/>
              </a:ext>
            </a:extLst>
          </p:cNvPr>
          <p:cNvSpPr>
            <a:spLocks noGrp="1"/>
          </p:cNvSpPr>
          <p:nvPr>
            <p:ph type="ftr" sz="quarter" idx="11"/>
          </p:nvPr>
        </p:nvSpPr>
        <p:spPr/>
        <p:txBody>
          <a:body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4C134378-0675-4F71-B293-32F7DBD6E443}"/>
              </a:ext>
            </a:extLst>
          </p:cNvPr>
          <p:cNvSpPr>
            <a:spLocks noGrp="1"/>
          </p:cNvSpPr>
          <p:nvPr>
            <p:ph type="sldNum" sz="quarter" idx="12"/>
          </p:nvPr>
        </p:nvSpPr>
        <p:spPr/>
        <p:txBody>
          <a:bodyPr/>
          <a:lstStyle/>
          <a:p>
            <a:fld id="{4BCCB783-365B-40E8-A1C9-91A9348041A5}" type="slidenum">
              <a:rPr lang="fi-FI" smtClean="0"/>
              <a:pPr/>
              <a:t>‹#›</a:t>
            </a:fld>
            <a:endParaRPr lang="fi-FI"/>
          </a:p>
        </p:txBody>
      </p:sp>
    </p:spTree>
    <p:extLst>
      <p:ext uri="{BB962C8B-B14F-4D97-AF65-F5344CB8AC3E}">
        <p14:creationId xmlns:p14="http://schemas.microsoft.com/office/powerpoint/2010/main" val="24428134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4F7C78-A52D-432E-ABE0-474D88E879DE}"/>
              </a:ext>
            </a:extLst>
          </p:cNvPr>
          <p:cNvSpPr>
            <a:spLocks noGrp="1"/>
          </p:cNvSpPr>
          <p:nvPr>
            <p:ph type="title" hasCustomPrompt="1"/>
          </p:nvPr>
        </p:nvSpPr>
        <p:spPr/>
        <p:txBody>
          <a:bodyPr/>
          <a:lstStyle>
            <a:lvl1pPr>
              <a:defRPr/>
            </a:lvl1pPr>
          </a:lstStyle>
          <a:p>
            <a:r>
              <a:rPr lang="fi-FI"/>
              <a:t>Tekstisivu, vertailu. </a:t>
            </a:r>
            <a:br>
              <a:rPr lang="fi-FI"/>
            </a:br>
            <a:r>
              <a:rPr lang="fi-FI"/>
              <a:t>Otsikon pituus korkeintaan kaksi riviä.</a:t>
            </a:r>
          </a:p>
        </p:txBody>
      </p:sp>
      <p:sp>
        <p:nvSpPr>
          <p:cNvPr id="7" name="Tekstin paikkamerkki 2">
            <a:extLst>
              <a:ext uri="{FF2B5EF4-FFF2-40B4-BE49-F238E27FC236}">
                <a16:creationId xmlns:a16="http://schemas.microsoft.com/office/drawing/2014/main" id="{CC5AFB07-741E-400C-B07F-CFAD1C24366E}"/>
              </a:ext>
            </a:extLst>
          </p:cNvPr>
          <p:cNvSpPr>
            <a:spLocks noGrp="1"/>
          </p:cNvSpPr>
          <p:nvPr>
            <p:ph type="body" idx="13" hasCustomPrompt="1"/>
          </p:nvPr>
        </p:nvSpPr>
        <p:spPr>
          <a:xfrm>
            <a:off x="781201" y="1764323"/>
            <a:ext cx="5156538" cy="368533"/>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Pieni otsikko</a:t>
            </a:r>
          </a:p>
        </p:txBody>
      </p:sp>
      <p:sp>
        <p:nvSpPr>
          <p:cNvPr id="3" name="Sisällön paikkamerkki 2">
            <a:extLst>
              <a:ext uri="{FF2B5EF4-FFF2-40B4-BE49-F238E27FC236}">
                <a16:creationId xmlns:a16="http://schemas.microsoft.com/office/drawing/2014/main" id="{B888B6C4-5AF4-4DF4-8225-6AF58A983C64}"/>
              </a:ext>
            </a:extLst>
          </p:cNvPr>
          <p:cNvSpPr>
            <a:spLocks noGrp="1"/>
          </p:cNvSpPr>
          <p:nvPr>
            <p:ph sz="half" idx="1"/>
          </p:nvPr>
        </p:nvSpPr>
        <p:spPr>
          <a:xfrm>
            <a:off x="781200" y="2235200"/>
            <a:ext cx="5156538" cy="3777122"/>
          </a:xfrm>
        </p:spPr>
        <p:txBody>
          <a:bodyPr/>
          <a:lstStyle>
            <a:lvl1pPr marL="269875" indent="-269875">
              <a:defRPr sz="2200"/>
            </a:lvl1pPr>
            <a:lvl2pPr marL="627063" indent="-266700">
              <a:defRPr/>
            </a:lvl2pPr>
          </a:lstStyle>
          <a:p>
            <a:pPr lvl="0"/>
            <a:r>
              <a:rPr lang="fi-FI"/>
              <a:t>Muokkaa tekstin perustyylejä</a:t>
            </a:r>
          </a:p>
          <a:p>
            <a:pPr lvl="1"/>
            <a:r>
              <a:rPr lang="fi-FI"/>
              <a:t>toinen taso</a:t>
            </a:r>
          </a:p>
        </p:txBody>
      </p:sp>
      <p:sp>
        <p:nvSpPr>
          <p:cNvPr id="8" name="Tekstin paikkamerkki 4">
            <a:extLst>
              <a:ext uri="{FF2B5EF4-FFF2-40B4-BE49-F238E27FC236}">
                <a16:creationId xmlns:a16="http://schemas.microsoft.com/office/drawing/2014/main" id="{FE13A6AE-0F0A-413E-AE09-F64745829C86}"/>
              </a:ext>
            </a:extLst>
          </p:cNvPr>
          <p:cNvSpPr>
            <a:spLocks noGrp="1"/>
          </p:cNvSpPr>
          <p:nvPr>
            <p:ph type="body" sz="quarter" idx="3" hasCustomPrompt="1"/>
          </p:nvPr>
        </p:nvSpPr>
        <p:spPr>
          <a:xfrm>
            <a:off x="6172200" y="1764323"/>
            <a:ext cx="5183188" cy="368533"/>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Pieni otsikko</a:t>
            </a:r>
          </a:p>
        </p:txBody>
      </p:sp>
      <p:sp>
        <p:nvSpPr>
          <p:cNvPr id="4" name="Sisällön paikkamerkki 3">
            <a:extLst>
              <a:ext uri="{FF2B5EF4-FFF2-40B4-BE49-F238E27FC236}">
                <a16:creationId xmlns:a16="http://schemas.microsoft.com/office/drawing/2014/main" id="{6C8DAA36-9661-453A-88FF-C63D5A3970AB}"/>
              </a:ext>
            </a:extLst>
          </p:cNvPr>
          <p:cNvSpPr>
            <a:spLocks noGrp="1"/>
          </p:cNvSpPr>
          <p:nvPr>
            <p:ph sz="half" idx="2"/>
          </p:nvPr>
        </p:nvSpPr>
        <p:spPr>
          <a:xfrm>
            <a:off x="6166338" y="2235200"/>
            <a:ext cx="5187462" cy="3777122"/>
          </a:xfrm>
        </p:spPr>
        <p:txBody>
          <a:bodyPr/>
          <a:lstStyle>
            <a:lvl1pPr marL="269875" indent="-269875">
              <a:defRPr sz="2200"/>
            </a:lvl1pPr>
            <a:lvl2pPr marL="627063" indent="-266700">
              <a:defRPr/>
            </a:lvl2pPr>
          </a:lstStyle>
          <a:p>
            <a:pPr lvl="0"/>
            <a:r>
              <a:rPr lang="fi-FI"/>
              <a:t>Muokkaa tekstin perustyylejä</a:t>
            </a:r>
          </a:p>
          <a:p>
            <a:pPr lvl="1"/>
            <a:r>
              <a:rPr lang="fi-FI"/>
              <a:t>toinen taso</a:t>
            </a:r>
          </a:p>
        </p:txBody>
      </p:sp>
      <p:sp>
        <p:nvSpPr>
          <p:cNvPr id="9" name="Alatunnisteen paikkamerkki 8">
            <a:extLst>
              <a:ext uri="{FF2B5EF4-FFF2-40B4-BE49-F238E27FC236}">
                <a16:creationId xmlns:a16="http://schemas.microsoft.com/office/drawing/2014/main" id="{09FAA0A5-DDF1-43F9-A865-72A7FE3F7F64}"/>
              </a:ext>
            </a:extLst>
          </p:cNvPr>
          <p:cNvSpPr>
            <a:spLocks noGrp="1"/>
          </p:cNvSpPr>
          <p:nvPr>
            <p:ph type="ftr" sz="quarter" idx="11"/>
          </p:nvPr>
        </p:nvSpPr>
        <p:spPr/>
        <p:txBody>
          <a:body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4C134378-0675-4F71-B293-32F7DBD6E443}"/>
              </a:ext>
            </a:extLst>
          </p:cNvPr>
          <p:cNvSpPr>
            <a:spLocks noGrp="1"/>
          </p:cNvSpPr>
          <p:nvPr>
            <p:ph type="sldNum" sz="quarter" idx="12"/>
          </p:nvPr>
        </p:nvSpPr>
        <p:spPr/>
        <p:txBody>
          <a:bodyPr/>
          <a:lstStyle/>
          <a:p>
            <a:fld id="{4BCCB783-365B-40E8-A1C9-91A9348041A5}" type="slidenum">
              <a:rPr lang="fi-FI" smtClean="0"/>
              <a:pPr/>
              <a:t>‹#›</a:t>
            </a:fld>
            <a:endParaRPr lang="fi-FI"/>
          </a:p>
        </p:txBody>
      </p:sp>
    </p:spTree>
    <p:extLst>
      <p:ext uri="{BB962C8B-B14F-4D97-AF65-F5344CB8AC3E}">
        <p14:creationId xmlns:p14="http://schemas.microsoft.com/office/powerpoint/2010/main" val="34293890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30CA868-3E6E-4D0A-9513-AB5294AD3AA6}"/>
              </a:ext>
            </a:extLst>
          </p:cNvPr>
          <p:cNvSpPr>
            <a:spLocks noGrp="1"/>
          </p:cNvSpPr>
          <p:nvPr>
            <p:ph type="title" hasCustomPrompt="1"/>
          </p:nvPr>
        </p:nvSpPr>
        <p:spPr/>
        <p:txBody>
          <a:bodyPr/>
          <a:lstStyle>
            <a:lvl1pPr>
              <a:defRPr/>
            </a:lvl1pPr>
          </a:lstStyle>
          <a:p>
            <a:r>
              <a:rPr lang="fi-FI"/>
              <a:t>Grafiikkasivu, kuva ja tekstitiivistelmä vierekkäin.</a:t>
            </a:r>
          </a:p>
        </p:txBody>
      </p:sp>
      <p:sp>
        <p:nvSpPr>
          <p:cNvPr id="3" name="Sisällön paikkamerkki 2">
            <a:extLst>
              <a:ext uri="{FF2B5EF4-FFF2-40B4-BE49-F238E27FC236}">
                <a16:creationId xmlns:a16="http://schemas.microsoft.com/office/drawing/2014/main" id="{CEA7B6C4-99CF-45B0-9979-1EA10BFE399C}"/>
              </a:ext>
            </a:extLst>
          </p:cNvPr>
          <p:cNvSpPr>
            <a:spLocks noGrp="1"/>
          </p:cNvSpPr>
          <p:nvPr>
            <p:ph idx="1"/>
          </p:nvPr>
        </p:nvSpPr>
        <p:spPr>
          <a:xfrm>
            <a:off x="782320" y="1762761"/>
            <a:ext cx="6164822" cy="4248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Tekstin paikkamerkki 22">
            <a:extLst>
              <a:ext uri="{FF2B5EF4-FFF2-40B4-BE49-F238E27FC236}">
                <a16:creationId xmlns:a16="http://schemas.microsoft.com/office/drawing/2014/main" id="{3031A60E-285E-4799-8337-B7C931123A4A}"/>
              </a:ext>
            </a:extLst>
          </p:cNvPr>
          <p:cNvSpPr>
            <a:spLocks noGrp="1"/>
          </p:cNvSpPr>
          <p:nvPr>
            <p:ph type="body" sz="quarter" idx="13"/>
          </p:nvPr>
        </p:nvSpPr>
        <p:spPr>
          <a:xfrm>
            <a:off x="7426518" y="1959997"/>
            <a:ext cx="4286106" cy="3802327"/>
          </a:xfrm>
        </p:spPr>
        <p:txBody>
          <a:bodyPr/>
          <a:lstStyle>
            <a:lvl1pPr marL="269875" indent="-269875">
              <a:lnSpc>
                <a:spcPct val="95000"/>
              </a:lnSpc>
              <a:defRPr sz="1900"/>
            </a:lvl1pPr>
          </a:lstStyle>
          <a:p>
            <a:pPr lvl="0"/>
            <a:r>
              <a:rPr lang="fi-FI"/>
              <a:t>Muokkaa tekstin perustyylejä</a:t>
            </a:r>
          </a:p>
        </p:txBody>
      </p:sp>
      <p:sp>
        <p:nvSpPr>
          <p:cNvPr id="11" name="Alatunnisteen paikkamerkki 10">
            <a:extLst>
              <a:ext uri="{FF2B5EF4-FFF2-40B4-BE49-F238E27FC236}">
                <a16:creationId xmlns:a16="http://schemas.microsoft.com/office/drawing/2014/main" id="{CD9B7E4D-B77A-4CF1-B584-356F4C4B32D8}"/>
              </a:ext>
            </a:extLst>
          </p:cNvPr>
          <p:cNvSpPr>
            <a:spLocks noGrp="1"/>
          </p:cNvSpPr>
          <p:nvPr>
            <p:ph type="ftr" sz="quarter" idx="15"/>
          </p:nvPr>
        </p:nvSpPr>
        <p:spPr/>
        <p:txBody>
          <a:bodyPr/>
          <a:lstStyle/>
          <a:p>
            <a:pPr algn="l"/>
            <a:r>
              <a:rPr lang="fi-FI"/>
              <a:t>Aihe/otsikkoteksti Arial Regular lorem </a:t>
            </a:r>
            <a:r>
              <a:rPr lang="fi-FI" err="1"/>
              <a:t>ipsum</a:t>
            </a:r>
            <a:r>
              <a:rPr lang="fi-FI"/>
              <a:t> </a:t>
            </a:r>
            <a:r>
              <a:rPr lang="fi-FI" err="1"/>
              <a:t>dolores</a:t>
            </a:r>
            <a:endParaRPr lang="fi-FI"/>
          </a:p>
        </p:txBody>
      </p:sp>
      <p:sp>
        <p:nvSpPr>
          <p:cNvPr id="12" name="Dian numeron paikkamerkki 11">
            <a:extLst>
              <a:ext uri="{FF2B5EF4-FFF2-40B4-BE49-F238E27FC236}">
                <a16:creationId xmlns:a16="http://schemas.microsoft.com/office/drawing/2014/main" id="{9B664EFA-778C-4D9B-A7A3-46CB8D5370B3}"/>
              </a:ext>
            </a:extLst>
          </p:cNvPr>
          <p:cNvSpPr>
            <a:spLocks noGrp="1"/>
          </p:cNvSpPr>
          <p:nvPr>
            <p:ph type="sldNum" sz="quarter" idx="16"/>
          </p:nvPr>
        </p:nvSpPr>
        <p:spPr/>
        <p:txBody>
          <a:bodyPr/>
          <a:lstStyle/>
          <a:p>
            <a:fld id="{4BCCB783-365B-40E8-A1C9-91A9348041A5}" type="slidenum">
              <a:rPr lang="fi-FI" smtClean="0"/>
              <a:pPr/>
              <a:t>‹#›</a:t>
            </a:fld>
            <a:endParaRPr lang="fi-FI"/>
          </a:p>
        </p:txBody>
      </p:sp>
    </p:spTree>
    <p:extLst>
      <p:ext uri="{BB962C8B-B14F-4D97-AF65-F5344CB8AC3E}">
        <p14:creationId xmlns:p14="http://schemas.microsoft.com/office/powerpoint/2010/main" val="3682339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paikka">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30CA868-3E6E-4D0A-9513-AB5294AD3AA6}"/>
              </a:ext>
            </a:extLst>
          </p:cNvPr>
          <p:cNvSpPr>
            <a:spLocks noGrp="1"/>
          </p:cNvSpPr>
          <p:nvPr>
            <p:ph type="title" hasCustomPrompt="1"/>
          </p:nvPr>
        </p:nvSpPr>
        <p:spPr>
          <a:xfrm>
            <a:off x="782320" y="306000"/>
            <a:ext cx="5025648" cy="1325563"/>
          </a:xfrm>
        </p:spPr>
        <p:txBody>
          <a:bodyPr/>
          <a:lstStyle>
            <a:lvl1pPr>
              <a:defRPr/>
            </a:lvl1pPr>
          </a:lstStyle>
          <a:p>
            <a:r>
              <a:rPr lang="fi-FI"/>
              <a:t>Tekstisivu kuvalla, </a:t>
            </a:r>
            <a:br>
              <a:rPr lang="fi-FI"/>
            </a:br>
            <a:r>
              <a:rPr lang="fi-FI"/>
              <a:t>lyhyt otsikko</a:t>
            </a:r>
          </a:p>
        </p:txBody>
      </p:sp>
      <p:sp>
        <p:nvSpPr>
          <p:cNvPr id="3" name="Sisällön paikkamerkki 2">
            <a:extLst>
              <a:ext uri="{FF2B5EF4-FFF2-40B4-BE49-F238E27FC236}">
                <a16:creationId xmlns:a16="http://schemas.microsoft.com/office/drawing/2014/main" id="{CEA7B6C4-99CF-45B0-9979-1EA10BFE399C}"/>
              </a:ext>
            </a:extLst>
          </p:cNvPr>
          <p:cNvSpPr>
            <a:spLocks noGrp="1"/>
          </p:cNvSpPr>
          <p:nvPr>
            <p:ph idx="1"/>
          </p:nvPr>
        </p:nvSpPr>
        <p:spPr>
          <a:xfrm>
            <a:off x="782320" y="1762761"/>
            <a:ext cx="5025648" cy="4248000"/>
          </a:xfrm>
        </p:spPr>
        <p:txBody>
          <a:bodyPr/>
          <a:lstStyle>
            <a:lvl1pPr marL="269875" indent="-269875">
              <a:defRPr sz="2200"/>
            </a:lvl1pPr>
            <a:lvl2pPr marL="625475" indent="-265113">
              <a:defRPr/>
            </a:lvl2pPr>
            <a:lvl3pPr marL="715962" indent="0">
              <a:buNone/>
              <a:defRPr/>
            </a:lvl3pPr>
          </a:lstStyle>
          <a:p>
            <a:pPr lvl="0"/>
            <a:r>
              <a:rPr lang="fi-FI"/>
              <a:t>Muokkaa tekstin perustyylejä</a:t>
            </a:r>
          </a:p>
          <a:p>
            <a:pPr lvl="1"/>
            <a:r>
              <a:rPr lang="fi-FI"/>
              <a:t>toinen taso</a:t>
            </a:r>
          </a:p>
        </p:txBody>
      </p:sp>
      <p:sp>
        <p:nvSpPr>
          <p:cNvPr id="8" name="Kuvan paikkamerkki 19">
            <a:extLst>
              <a:ext uri="{FF2B5EF4-FFF2-40B4-BE49-F238E27FC236}">
                <a16:creationId xmlns:a16="http://schemas.microsoft.com/office/drawing/2014/main" id="{1CD34E48-431E-47C9-8075-E449B22F1C1A}"/>
              </a:ext>
              <a:ext uri="{C183D7F6-B498-43B3-948B-1728B52AA6E4}">
                <adec:decorative xmlns:adec="http://schemas.microsoft.com/office/drawing/2017/decorative" val="0"/>
              </a:ext>
            </a:extLst>
          </p:cNvPr>
          <p:cNvSpPr>
            <a:spLocks noGrp="1"/>
          </p:cNvSpPr>
          <p:nvPr>
            <p:ph type="pic" sz="quarter" idx="13"/>
          </p:nvPr>
        </p:nvSpPr>
        <p:spPr>
          <a:xfrm>
            <a:off x="6113461" y="-4484"/>
            <a:ext cx="6086310" cy="6866965"/>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310" h="6866965">
                <a:moveTo>
                  <a:pt x="655475" y="4483"/>
                </a:moveTo>
                <a:lnTo>
                  <a:pt x="6086309" y="0"/>
                </a:lnTo>
                <a:cubicBezTo>
                  <a:pt x="6086309" y="2288988"/>
                  <a:pt x="6086310" y="4577977"/>
                  <a:pt x="6086310" y="6866965"/>
                </a:cubicBezTo>
                <a:lnTo>
                  <a:pt x="655475" y="6862483"/>
                </a:lnTo>
                <a:cubicBezTo>
                  <a:pt x="198241" y="5584022"/>
                  <a:pt x="-1047" y="4542725"/>
                  <a:pt x="5" y="3409885"/>
                </a:cubicBezTo>
                <a:cubicBezTo>
                  <a:pt x="1057" y="2277045"/>
                  <a:pt x="220670" y="999399"/>
                  <a:pt x="655475" y="4483"/>
                </a:cubicBezTo>
                <a:close/>
              </a:path>
            </a:pathLst>
          </a:custGeom>
        </p:spPr>
        <p:txBody>
          <a:bodyPr anchor="ctr" anchorCtr="0"/>
          <a:lstStyle>
            <a:lvl1pPr marL="0" indent="0" algn="ctr">
              <a:buNone/>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9700E9CE-DAC8-4704-A149-43A60B27A84C}"/>
              </a:ext>
            </a:extLst>
          </p:cNvPr>
          <p:cNvSpPr>
            <a:spLocks noGrp="1"/>
          </p:cNvSpPr>
          <p:nvPr>
            <p:ph type="ftr" sz="quarter" idx="15"/>
          </p:nvPr>
        </p:nvSpPr>
        <p:spPr/>
        <p:txBody>
          <a:body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522E9968-6017-4856-A4C4-E7595C39E8B6}"/>
              </a:ext>
            </a:extLst>
          </p:cNvPr>
          <p:cNvSpPr>
            <a:spLocks noGrp="1"/>
          </p:cNvSpPr>
          <p:nvPr>
            <p:ph type="sldNum" sz="quarter" idx="16"/>
          </p:nvPr>
        </p:nvSpPr>
        <p:spPr/>
        <p:txBody>
          <a:bodyPr/>
          <a:lstStyle/>
          <a:p>
            <a:fld id="{4BCCB783-365B-40E8-A1C9-91A9348041A5}" type="slidenum">
              <a:rPr lang="fi-FI" smtClean="0"/>
              <a:pPr/>
              <a:t>‹#›</a:t>
            </a:fld>
            <a:endParaRPr lang="fi-FI"/>
          </a:p>
        </p:txBody>
      </p:sp>
    </p:spTree>
    <p:extLst>
      <p:ext uri="{BB962C8B-B14F-4D97-AF65-F5344CB8AC3E}">
        <p14:creationId xmlns:p14="http://schemas.microsoft.com/office/powerpoint/2010/main" val="4173653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1">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30CA868-3E6E-4D0A-9513-AB5294AD3AA6}"/>
              </a:ext>
            </a:extLst>
          </p:cNvPr>
          <p:cNvSpPr>
            <a:spLocks noGrp="1"/>
          </p:cNvSpPr>
          <p:nvPr>
            <p:ph type="title" hasCustomPrompt="1"/>
          </p:nvPr>
        </p:nvSpPr>
        <p:spPr>
          <a:xfrm>
            <a:off x="782320" y="306000"/>
            <a:ext cx="5025648" cy="1325563"/>
          </a:xfrm>
        </p:spPr>
        <p:txBody>
          <a:bodyPr/>
          <a:lstStyle>
            <a:lvl1pPr>
              <a:defRPr/>
            </a:lvl1pPr>
          </a:lstStyle>
          <a:p>
            <a:r>
              <a:rPr lang="fi-FI"/>
              <a:t>Tekstisivu kuvalla, </a:t>
            </a:r>
            <a:br>
              <a:rPr lang="fi-FI"/>
            </a:br>
            <a:r>
              <a:rPr lang="fi-FI"/>
              <a:t>lyhyt otsikko</a:t>
            </a:r>
          </a:p>
        </p:txBody>
      </p:sp>
      <p:sp>
        <p:nvSpPr>
          <p:cNvPr id="3" name="Sisällön paikkamerkki 2">
            <a:extLst>
              <a:ext uri="{FF2B5EF4-FFF2-40B4-BE49-F238E27FC236}">
                <a16:creationId xmlns:a16="http://schemas.microsoft.com/office/drawing/2014/main" id="{CEA7B6C4-99CF-45B0-9979-1EA10BFE399C}"/>
              </a:ext>
            </a:extLst>
          </p:cNvPr>
          <p:cNvSpPr>
            <a:spLocks noGrp="1"/>
          </p:cNvSpPr>
          <p:nvPr>
            <p:ph idx="1"/>
          </p:nvPr>
        </p:nvSpPr>
        <p:spPr>
          <a:xfrm>
            <a:off x="782320" y="1762761"/>
            <a:ext cx="5025648" cy="4248000"/>
          </a:xfrm>
        </p:spPr>
        <p:txBody>
          <a:bodyPr/>
          <a:lstStyle>
            <a:lvl1pPr marL="269875" indent="-269875">
              <a:defRPr sz="2200"/>
            </a:lvl1pPr>
            <a:lvl2pPr marL="625475" indent="-265113">
              <a:defRPr/>
            </a:lvl2pPr>
            <a:lvl3pPr marL="715962" indent="0">
              <a:buNone/>
              <a:defRPr/>
            </a:lvl3pPr>
          </a:lstStyle>
          <a:p>
            <a:pPr lvl="0"/>
            <a:r>
              <a:rPr lang="fi-FI"/>
              <a:t>Muokkaa tekstin perustyylejä</a:t>
            </a:r>
          </a:p>
          <a:p>
            <a:pPr lvl="1"/>
            <a:r>
              <a:rPr lang="fi-FI"/>
              <a:t>toinen taso</a:t>
            </a:r>
          </a:p>
        </p:txBody>
      </p:sp>
      <p:pic>
        <p:nvPicPr>
          <p:cNvPr id="9" name="Kuva 8" descr="Kuva, joka sisältää kohteen ulko, mies, vesi, pitäminen">
            <a:extLst>
              <a:ext uri="{FF2B5EF4-FFF2-40B4-BE49-F238E27FC236}">
                <a16:creationId xmlns:a16="http://schemas.microsoft.com/office/drawing/2014/main" id="{466B4C8A-1203-4D94-826B-9379419CA5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0482" y="0"/>
            <a:ext cx="6096000" cy="6858000"/>
          </a:xfrm>
          <a:prstGeom prst="rect">
            <a:avLst/>
          </a:prstGeom>
        </p:spPr>
      </p:pic>
      <p:sp>
        <p:nvSpPr>
          <p:cNvPr id="8" name="Alatunnisteen paikkamerkki 7">
            <a:extLst>
              <a:ext uri="{FF2B5EF4-FFF2-40B4-BE49-F238E27FC236}">
                <a16:creationId xmlns:a16="http://schemas.microsoft.com/office/drawing/2014/main" id="{B1429127-79A4-4D29-847A-78D34EBB7D79}"/>
              </a:ext>
            </a:extLst>
          </p:cNvPr>
          <p:cNvSpPr>
            <a:spLocks noGrp="1"/>
          </p:cNvSpPr>
          <p:nvPr>
            <p:ph type="ftr" sz="quarter" idx="11"/>
          </p:nvPr>
        </p:nvSpPr>
        <p:spPr/>
        <p:txBody>
          <a:body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E187D99B-C452-46C4-B254-E6045240A248}"/>
              </a:ext>
            </a:extLst>
          </p:cNvPr>
          <p:cNvSpPr>
            <a:spLocks noGrp="1"/>
          </p:cNvSpPr>
          <p:nvPr>
            <p:ph type="sldNum" sz="quarter" idx="12"/>
          </p:nvPr>
        </p:nvSpPr>
        <p:spPr/>
        <p:txBody>
          <a:bodyPr/>
          <a:lstStyle/>
          <a:p>
            <a:fld id="{4BCCB783-365B-40E8-A1C9-91A9348041A5}" type="slidenum">
              <a:rPr lang="fi-FI" smtClean="0"/>
              <a:pPr/>
              <a:t>‹#›</a:t>
            </a:fld>
            <a:endParaRPr lang="fi-FI"/>
          </a:p>
        </p:txBody>
      </p:sp>
    </p:spTree>
    <p:extLst>
      <p:ext uri="{BB962C8B-B14F-4D97-AF65-F5344CB8AC3E}">
        <p14:creationId xmlns:p14="http://schemas.microsoft.com/office/powerpoint/2010/main" val="6256574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15F941-B7C0-48FA-BC12-7B7C226826B8}"/>
              </a:ext>
            </a:extLst>
          </p:cNvPr>
          <p:cNvSpPr>
            <a:spLocks noGrp="1"/>
          </p:cNvSpPr>
          <p:nvPr>
            <p:ph type="title"/>
          </p:nvPr>
        </p:nvSpPr>
        <p:spPr/>
        <p:txBody>
          <a:bodyPr/>
          <a:lstStyle/>
          <a:p>
            <a:r>
              <a:rPr lang="fi-FI"/>
              <a:t>Muokkaa perustyyl. napsautt.</a:t>
            </a:r>
          </a:p>
        </p:txBody>
      </p:sp>
      <p:sp>
        <p:nvSpPr>
          <p:cNvPr id="7" name="Alatunnisteen paikkamerkki 6">
            <a:extLst>
              <a:ext uri="{FF2B5EF4-FFF2-40B4-BE49-F238E27FC236}">
                <a16:creationId xmlns:a16="http://schemas.microsoft.com/office/drawing/2014/main" id="{7CD8110F-CCB3-4F2C-A24C-58395114068A}"/>
              </a:ext>
            </a:extLst>
          </p:cNvPr>
          <p:cNvSpPr>
            <a:spLocks noGrp="1"/>
          </p:cNvSpPr>
          <p:nvPr>
            <p:ph type="ftr" sz="quarter" idx="11"/>
          </p:nvPr>
        </p:nvSpPr>
        <p:spPr/>
        <p:txBody>
          <a:bodyPr/>
          <a:lstStyle/>
          <a:p>
            <a:pPr algn="l"/>
            <a:r>
              <a:rPr lang="fi-FI"/>
              <a:t>Aihe/otsikkoteksti Arial Regular lorem </a:t>
            </a:r>
            <a:r>
              <a:rPr lang="fi-FI" err="1"/>
              <a:t>ipsum</a:t>
            </a:r>
            <a:r>
              <a:rPr lang="fi-FI"/>
              <a:t> </a:t>
            </a:r>
            <a:r>
              <a:rPr lang="fi-FI" err="1"/>
              <a:t>dolores</a:t>
            </a:r>
            <a:endParaRPr lang="fi-FI"/>
          </a:p>
        </p:txBody>
      </p:sp>
      <p:sp>
        <p:nvSpPr>
          <p:cNvPr id="8" name="Dian numeron paikkamerkki 7">
            <a:extLst>
              <a:ext uri="{FF2B5EF4-FFF2-40B4-BE49-F238E27FC236}">
                <a16:creationId xmlns:a16="http://schemas.microsoft.com/office/drawing/2014/main" id="{DD1E9F2C-6E23-43A9-A7DE-626D34CEDD8A}"/>
              </a:ext>
            </a:extLst>
          </p:cNvPr>
          <p:cNvSpPr>
            <a:spLocks noGrp="1"/>
          </p:cNvSpPr>
          <p:nvPr>
            <p:ph type="sldNum" sz="quarter" idx="12"/>
          </p:nvPr>
        </p:nvSpPr>
        <p:spPr/>
        <p:txBody>
          <a:bodyPr/>
          <a:lstStyle/>
          <a:p>
            <a:fld id="{4BCCB783-365B-40E8-A1C9-91A9348041A5}" type="slidenum">
              <a:rPr lang="fi-FI" smtClean="0"/>
              <a:pPr/>
              <a:t>‹#›</a:t>
            </a:fld>
            <a:endParaRPr lang="fi-FI"/>
          </a:p>
        </p:txBody>
      </p:sp>
    </p:spTree>
    <p:extLst>
      <p:ext uri="{BB962C8B-B14F-4D97-AF65-F5344CB8AC3E}">
        <p14:creationId xmlns:p14="http://schemas.microsoft.com/office/powerpoint/2010/main" val="3444576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6" name="Alatunnisteen paikkamerkki 5">
            <a:extLst>
              <a:ext uri="{FF2B5EF4-FFF2-40B4-BE49-F238E27FC236}">
                <a16:creationId xmlns:a16="http://schemas.microsoft.com/office/drawing/2014/main" id="{CBD59BAD-0669-42AB-9904-BB6AA4465919}"/>
              </a:ext>
            </a:extLst>
          </p:cNvPr>
          <p:cNvSpPr>
            <a:spLocks noGrp="1"/>
          </p:cNvSpPr>
          <p:nvPr>
            <p:ph type="ftr" sz="quarter" idx="11"/>
          </p:nvPr>
        </p:nvSpPr>
        <p:spPr/>
        <p:txBody>
          <a:bodyPr/>
          <a:lstStyle/>
          <a:p>
            <a:pPr algn="l"/>
            <a:r>
              <a:rPr lang="fi-FI"/>
              <a:t>Aihe/otsikkoteksti Arial Regular lorem </a:t>
            </a:r>
            <a:r>
              <a:rPr lang="fi-FI" err="1"/>
              <a:t>ipsum</a:t>
            </a:r>
            <a:r>
              <a:rPr lang="fi-FI"/>
              <a:t> </a:t>
            </a:r>
            <a:r>
              <a:rPr lang="fi-FI" err="1"/>
              <a:t>dolores</a:t>
            </a:r>
            <a:endParaRPr lang="fi-FI"/>
          </a:p>
        </p:txBody>
      </p:sp>
      <p:sp>
        <p:nvSpPr>
          <p:cNvPr id="7" name="Dian numeron paikkamerkki 6">
            <a:extLst>
              <a:ext uri="{FF2B5EF4-FFF2-40B4-BE49-F238E27FC236}">
                <a16:creationId xmlns:a16="http://schemas.microsoft.com/office/drawing/2014/main" id="{2F973901-92EE-424C-B835-C2D00C6C55AD}"/>
              </a:ext>
            </a:extLst>
          </p:cNvPr>
          <p:cNvSpPr>
            <a:spLocks noGrp="1"/>
          </p:cNvSpPr>
          <p:nvPr>
            <p:ph type="sldNum" sz="quarter" idx="12"/>
          </p:nvPr>
        </p:nvSpPr>
        <p:spPr/>
        <p:txBody>
          <a:bodyPr/>
          <a:lstStyle/>
          <a:p>
            <a:fld id="{4BCCB783-365B-40E8-A1C9-91A9348041A5}" type="slidenum">
              <a:rPr lang="fi-FI" smtClean="0"/>
              <a:pPr/>
              <a:t>‹#›</a:t>
            </a:fld>
            <a:endParaRPr lang="fi-FI"/>
          </a:p>
        </p:txBody>
      </p:sp>
    </p:spTree>
    <p:extLst>
      <p:ext uri="{BB962C8B-B14F-4D97-AF65-F5344CB8AC3E}">
        <p14:creationId xmlns:p14="http://schemas.microsoft.com/office/powerpoint/2010/main" val="33076183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4D532A6C-0B99-4216-A2F9-969D711A60D9}"/>
              </a:ext>
              <a:ext uri="{C183D7F6-B498-43B3-948B-1728B52AA6E4}">
                <adec:decorative xmlns:adec="http://schemas.microsoft.com/office/drawing/2017/decorative" val="1"/>
              </a:ext>
            </a:extLst>
          </p:cNvPr>
          <p:cNvGrpSpPr/>
          <p:nvPr userDrawn="1"/>
        </p:nvGrpSpPr>
        <p:grpSpPr bwMode="gray">
          <a:xfrm>
            <a:off x="0" y="-1"/>
            <a:ext cx="12193200" cy="6858000"/>
            <a:chOff x="14288" y="6350"/>
            <a:chExt cx="12163426" cy="6845301"/>
          </a:xfrm>
        </p:grpSpPr>
        <p:sp>
          <p:nvSpPr>
            <p:cNvPr id="10" name="Freeform 5">
              <a:extLst>
                <a:ext uri="{FF2B5EF4-FFF2-40B4-BE49-F238E27FC236}">
                  <a16:creationId xmlns:a16="http://schemas.microsoft.com/office/drawing/2014/main" id="{F21C24B7-8266-4B7D-8989-0F53D893F86E}"/>
                </a:ext>
              </a:extLst>
            </p:cNvPr>
            <p:cNvSpPr>
              <a:spLocks/>
            </p:cNvSpPr>
            <p:nvPr userDrawn="1"/>
          </p:nvSpPr>
          <p:spPr bwMode="gray">
            <a:xfrm>
              <a:off x="14288" y="6350"/>
              <a:ext cx="8693150" cy="6845300"/>
            </a:xfrm>
            <a:custGeom>
              <a:avLst/>
              <a:gdLst>
                <a:gd name="T0" fmla="*/ 44859 w 48412"/>
                <a:gd name="T1" fmla="*/ 38100 h 38100"/>
                <a:gd name="T2" fmla="*/ 45228 w 48412"/>
                <a:gd name="T3" fmla="*/ 7653 h 38100"/>
                <a:gd name="T4" fmla="*/ 48412 w 48412"/>
                <a:gd name="T5" fmla="*/ 0 h 38100"/>
                <a:gd name="T6" fmla="*/ 0 w 48412"/>
                <a:gd name="T7" fmla="*/ 0 h 38100"/>
                <a:gd name="T8" fmla="*/ 0 w 48412"/>
                <a:gd name="T9" fmla="*/ 38100 h 38100"/>
                <a:gd name="T10" fmla="*/ 44859 w 48412"/>
                <a:gd name="T11" fmla="*/ 38100 h 38100"/>
              </a:gdLst>
              <a:ahLst/>
              <a:cxnLst>
                <a:cxn ang="0">
                  <a:pos x="T0" y="T1"/>
                </a:cxn>
                <a:cxn ang="0">
                  <a:pos x="T2" y="T3"/>
                </a:cxn>
                <a:cxn ang="0">
                  <a:pos x="T4" y="T5"/>
                </a:cxn>
                <a:cxn ang="0">
                  <a:pos x="T6" y="T7"/>
                </a:cxn>
                <a:cxn ang="0">
                  <a:pos x="T8" y="T9"/>
                </a:cxn>
                <a:cxn ang="0">
                  <a:pos x="T10" y="T11"/>
                </a:cxn>
              </a:cxnLst>
              <a:rect l="0" t="0" r="r" b="b"/>
              <a:pathLst>
                <a:path w="48412" h="38100">
                  <a:moveTo>
                    <a:pt x="44859" y="38100"/>
                  </a:moveTo>
                  <a:cubicBezTo>
                    <a:pt x="41980" y="28483"/>
                    <a:pt x="41891" y="17923"/>
                    <a:pt x="45228" y="7653"/>
                  </a:cubicBezTo>
                  <a:cubicBezTo>
                    <a:pt x="46078" y="5031"/>
                    <a:pt x="47141" y="2470"/>
                    <a:pt x="48412" y="0"/>
                  </a:cubicBezTo>
                  <a:lnTo>
                    <a:pt x="0" y="0"/>
                  </a:lnTo>
                  <a:lnTo>
                    <a:pt x="0" y="38100"/>
                  </a:lnTo>
                  <a:lnTo>
                    <a:pt x="44859" y="3810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6">
              <a:extLst>
                <a:ext uri="{FF2B5EF4-FFF2-40B4-BE49-F238E27FC236}">
                  <a16:creationId xmlns:a16="http://schemas.microsoft.com/office/drawing/2014/main" id="{B999390E-2FB8-427B-B933-E6E732173052}"/>
                </a:ext>
              </a:extLst>
            </p:cNvPr>
            <p:cNvSpPr>
              <a:spLocks/>
            </p:cNvSpPr>
            <p:nvPr userDrawn="1"/>
          </p:nvSpPr>
          <p:spPr bwMode="gray">
            <a:xfrm>
              <a:off x="14288" y="6350"/>
              <a:ext cx="8051800" cy="6845300"/>
            </a:xfrm>
            <a:custGeom>
              <a:avLst/>
              <a:gdLst>
                <a:gd name="T0" fmla="*/ 44836 w 44836"/>
                <a:gd name="T1" fmla="*/ 38100 h 38100"/>
                <a:gd name="T2" fmla="*/ 24804 w 44836"/>
                <a:gd name="T3" fmla="*/ 0 h 38100"/>
                <a:gd name="T4" fmla="*/ 0 w 44836"/>
                <a:gd name="T5" fmla="*/ 0 h 38100"/>
                <a:gd name="T6" fmla="*/ 0 w 44836"/>
                <a:gd name="T7" fmla="*/ 38100 h 38100"/>
                <a:gd name="T8" fmla="*/ 44836 w 44836"/>
                <a:gd name="T9" fmla="*/ 38100 h 38100"/>
              </a:gdLst>
              <a:ahLst/>
              <a:cxnLst>
                <a:cxn ang="0">
                  <a:pos x="T0" y="T1"/>
                </a:cxn>
                <a:cxn ang="0">
                  <a:pos x="T2" y="T3"/>
                </a:cxn>
                <a:cxn ang="0">
                  <a:pos x="T4" y="T5"/>
                </a:cxn>
                <a:cxn ang="0">
                  <a:pos x="T6" y="T7"/>
                </a:cxn>
                <a:cxn ang="0">
                  <a:pos x="T8" y="T9"/>
                </a:cxn>
              </a:cxnLst>
              <a:rect l="0" t="0" r="r" b="b"/>
              <a:pathLst>
                <a:path w="44836" h="38100">
                  <a:moveTo>
                    <a:pt x="44836" y="38100"/>
                  </a:moveTo>
                  <a:cubicBezTo>
                    <a:pt x="40120" y="24025"/>
                    <a:pt x="33286" y="11245"/>
                    <a:pt x="24804" y="0"/>
                  </a:cubicBezTo>
                  <a:lnTo>
                    <a:pt x="0" y="0"/>
                  </a:lnTo>
                  <a:lnTo>
                    <a:pt x="0" y="38100"/>
                  </a:lnTo>
                  <a:lnTo>
                    <a:pt x="44836" y="38100"/>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EA7E893D-9A24-4C16-949F-F2219584D473}"/>
                </a:ext>
              </a:extLst>
            </p:cNvPr>
            <p:cNvSpPr>
              <a:spLocks/>
            </p:cNvSpPr>
            <p:nvPr userDrawn="1"/>
          </p:nvSpPr>
          <p:spPr bwMode="gray">
            <a:xfrm>
              <a:off x="8424863" y="3360738"/>
              <a:ext cx="3752850" cy="3490913"/>
            </a:xfrm>
            <a:custGeom>
              <a:avLst/>
              <a:gdLst>
                <a:gd name="T0" fmla="*/ 20900 w 20900"/>
                <a:gd name="T1" fmla="*/ 0 h 19429"/>
                <a:gd name="T2" fmla="*/ 0 w 20900"/>
                <a:gd name="T3" fmla="*/ 19429 h 19429"/>
                <a:gd name="T4" fmla="*/ 98 w 20900"/>
                <a:gd name="T5" fmla="*/ 19429 h 19429"/>
                <a:gd name="T6" fmla="*/ 20900 w 20900"/>
                <a:gd name="T7" fmla="*/ 11398 h 19429"/>
                <a:gd name="T8" fmla="*/ 20900 w 20900"/>
                <a:gd name="T9" fmla="*/ 0 h 19429"/>
              </a:gdLst>
              <a:ahLst/>
              <a:cxnLst>
                <a:cxn ang="0">
                  <a:pos x="T0" y="T1"/>
                </a:cxn>
                <a:cxn ang="0">
                  <a:pos x="T2" y="T3"/>
                </a:cxn>
                <a:cxn ang="0">
                  <a:pos x="T4" y="T5"/>
                </a:cxn>
                <a:cxn ang="0">
                  <a:pos x="T6" y="T7"/>
                </a:cxn>
                <a:cxn ang="0">
                  <a:pos x="T8" y="T9"/>
                </a:cxn>
              </a:cxnLst>
              <a:rect l="0" t="0" r="r" b="b"/>
              <a:pathLst>
                <a:path w="20900" h="19429">
                  <a:moveTo>
                    <a:pt x="20900" y="0"/>
                  </a:moveTo>
                  <a:cubicBezTo>
                    <a:pt x="14762" y="7069"/>
                    <a:pt x="7788" y="13595"/>
                    <a:pt x="0" y="19429"/>
                  </a:cubicBezTo>
                  <a:lnTo>
                    <a:pt x="98" y="19429"/>
                  </a:lnTo>
                  <a:cubicBezTo>
                    <a:pt x="6228" y="15335"/>
                    <a:pt x="13290" y="12528"/>
                    <a:pt x="20900" y="11398"/>
                  </a:cubicBezTo>
                  <a:lnTo>
                    <a:pt x="20900" y="0"/>
                  </a:lnTo>
                  <a:close/>
                </a:path>
              </a:pathLst>
            </a:custGeom>
            <a:solidFill>
              <a:srgbClr val="D7D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02C92432-A7C5-495D-9420-AEC24657CB04}"/>
                </a:ext>
              </a:extLst>
            </p:cNvPr>
            <p:cNvSpPr>
              <a:spLocks/>
            </p:cNvSpPr>
            <p:nvPr userDrawn="1"/>
          </p:nvSpPr>
          <p:spPr bwMode="gray">
            <a:xfrm>
              <a:off x="7537451" y="6350"/>
              <a:ext cx="4640263" cy="6845300"/>
            </a:xfrm>
            <a:custGeom>
              <a:avLst/>
              <a:gdLst>
                <a:gd name="T0" fmla="*/ 6521 w 25842"/>
                <a:gd name="T1" fmla="*/ 0 h 38100"/>
                <a:gd name="T2" fmla="*/ 3337 w 25842"/>
                <a:gd name="T3" fmla="*/ 7653 h 38100"/>
                <a:gd name="T4" fmla="*/ 2968 w 25842"/>
                <a:gd name="T5" fmla="*/ 38100 h 38100"/>
                <a:gd name="T6" fmla="*/ 4942 w 25842"/>
                <a:gd name="T7" fmla="*/ 38100 h 38100"/>
                <a:gd name="T8" fmla="*/ 25842 w 25842"/>
                <a:gd name="T9" fmla="*/ 18671 h 38100"/>
                <a:gd name="T10" fmla="*/ 25842 w 25842"/>
                <a:gd name="T11" fmla="*/ 0 h 38100"/>
                <a:gd name="T12" fmla="*/ 6521 w 25842"/>
                <a:gd name="T13" fmla="*/ 0 h 38100"/>
              </a:gdLst>
              <a:ahLst/>
              <a:cxnLst>
                <a:cxn ang="0">
                  <a:pos x="T0" y="T1"/>
                </a:cxn>
                <a:cxn ang="0">
                  <a:pos x="T2" y="T3"/>
                </a:cxn>
                <a:cxn ang="0">
                  <a:pos x="T4" y="T5"/>
                </a:cxn>
                <a:cxn ang="0">
                  <a:pos x="T6" y="T7"/>
                </a:cxn>
                <a:cxn ang="0">
                  <a:pos x="T8" y="T9"/>
                </a:cxn>
                <a:cxn ang="0">
                  <a:pos x="T10" y="T11"/>
                </a:cxn>
                <a:cxn ang="0">
                  <a:pos x="T12" y="T13"/>
                </a:cxn>
              </a:cxnLst>
              <a:rect l="0" t="0" r="r" b="b"/>
              <a:pathLst>
                <a:path w="25842" h="38100">
                  <a:moveTo>
                    <a:pt x="6521" y="0"/>
                  </a:moveTo>
                  <a:cubicBezTo>
                    <a:pt x="5250" y="2470"/>
                    <a:pt x="4187" y="5031"/>
                    <a:pt x="3337" y="7653"/>
                  </a:cubicBezTo>
                  <a:cubicBezTo>
                    <a:pt x="0" y="17923"/>
                    <a:pt x="89" y="28483"/>
                    <a:pt x="2968" y="38100"/>
                  </a:cubicBezTo>
                  <a:lnTo>
                    <a:pt x="4942" y="38100"/>
                  </a:lnTo>
                  <a:cubicBezTo>
                    <a:pt x="12730" y="32266"/>
                    <a:pt x="19704" y="25740"/>
                    <a:pt x="25842" y="18671"/>
                  </a:cubicBezTo>
                  <a:lnTo>
                    <a:pt x="25842" y="0"/>
                  </a:lnTo>
                  <a:lnTo>
                    <a:pt x="6521" y="0"/>
                  </a:lnTo>
                  <a:close/>
                </a:path>
              </a:pathLst>
            </a:custGeom>
            <a:solidFill>
              <a:srgbClr val="EB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819770" y="1404939"/>
            <a:ext cx="6356350" cy="2526981"/>
          </a:xfrm>
        </p:spPr>
        <p:txBody>
          <a:bodyPr anchor="t" anchorCtr="0"/>
          <a:lstStyle>
            <a:lvl1pPr>
              <a:defRPr sz="4100">
                <a:solidFill>
                  <a:schemeClr val="bg1"/>
                </a:solidFill>
              </a:defRPr>
            </a:lvl1pPr>
          </a:lstStyle>
          <a:p>
            <a:r>
              <a:rPr lang="fi-FI"/>
              <a:t>Väliotsikkosivu </a:t>
            </a:r>
            <a:br>
              <a:rPr lang="fi-FI"/>
            </a:br>
            <a:r>
              <a:rPr lang="fi-FI"/>
              <a:t>esityksen </a:t>
            </a:r>
            <a:br>
              <a:rPr lang="fi-FI"/>
            </a:br>
            <a:r>
              <a:rPr lang="fi-FI"/>
              <a:t>jäsentämiseen, </a:t>
            </a:r>
            <a:br>
              <a:rPr lang="fi-FI"/>
            </a:br>
            <a:r>
              <a:rPr lang="fi-FI"/>
              <a:t>4 riviä lyhyellä tekstillä</a:t>
            </a:r>
          </a:p>
        </p:txBody>
      </p:sp>
      <p:sp>
        <p:nvSpPr>
          <p:cNvPr id="7" name="Alatunnisteen paikkamerkki 6">
            <a:extLst>
              <a:ext uri="{FF2B5EF4-FFF2-40B4-BE49-F238E27FC236}">
                <a16:creationId xmlns:a16="http://schemas.microsoft.com/office/drawing/2014/main" id="{29F8BFF4-EC86-4A85-B914-B241AE572CC2}"/>
              </a:ext>
            </a:extLst>
          </p:cNvPr>
          <p:cNvSpPr>
            <a:spLocks noGrp="1"/>
          </p:cNvSpPr>
          <p:nvPr>
            <p:ph type="ftr" sz="quarter" idx="11"/>
          </p:nvPr>
        </p:nvSpPr>
        <p:spPr bwMode="white"/>
        <p:txBody>
          <a:bodyPr/>
          <a:lstStyle>
            <a:lvl1pPr>
              <a:defRPr>
                <a:solidFill>
                  <a:srgbClr val="FFFFFF"/>
                </a:solidFill>
              </a:defRPr>
            </a:lvl1pPr>
          </a:lstStyle>
          <a:p>
            <a:pPr algn="l"/>
            <a:r>
              <a:rPr lang="fi-FI"/>
              <a:t>Aihe/otsikkoteksti Arial Regular lorem </a:t>
            </a:r>
            <a:r>
              <a:rPr lang="fi-FI" err="1"/>
              <a:t>ipsum</a:t>
            </a:r>
            <a:r>
              <a:rPr lang="fi-FI"/>
              <a:t> </a:t>
            </a:r>
            <a:r>
              <a:rPr lang="fi-FI" err="1"/>
              <a:t>dolores</a:t>
            </a:r>
            <a:endParaRPr lang="fi-FI"/>
          </a:p>
        </p:txBody>
      </p:sp>
      <p:sp>
        <p:nvSpPr>
          <p:cNvPr id="8" name="Dian numeron paikkamerkki 7">
            <a:extLst>
              <a:ext uri="{FF2B5EF4-FFF2-40B4-BE49-F238E27FC236}">
                <a16:creationId xmlns:a16="http://schemas.microsoft.com/office/drawing/2014/main" id="{4F20DE8F-8CBA-4069-B1E4-BBCC9BE8AF02}"/>
              </a:ext>
            </a:extLst>
          </p:cNvPr>
          <p:cNvSpPr>
            <a:spLocks noGrp="1"/>
          </p:cNvSpPr>
          <p:nvPr>
            <p:ph type="sldNum" sz="quarter" idx="12"/>
          </p:nvPr>
        </p:nvSpPr>
        <p:spPr bwMode="white"/>
        <p:txBody>
          <a:bodyPr/>
          <a:lstStyle>
            <a:lvl1pPr>
              <a:defRPr>
                <a:solidFill>
                  <a:srgbClr val="FFFFFF"/>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282058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fi-FI" noProof="0"/>
              <a:t>Muokkaa ots. perustyyl. napsautt.</a:t>
            </a:r>
            <a:endParaRPr lang="fi-FI" noProof="0" dirty="0"/>
          </a:p>
        </p:txBody>
      </p:sp>
      <p:sp>
        <p:nvSpPr>
          <p:cNvPr id="3" name="Content Placeholder 2"/>
          <p:cNvSpPr>
            <a:spLocks noGrp="1"/>
          </p:cNvSpPr>
          <p:nvPr>
            <p:ph idx="1"/>
          </p:nvPr>
        </p:nvSpPr>
        <p:spPr>
          <a:xfrm>
            <a:off x="766763" y="2565400"/>
            <a:ext cx="10658475" cy="324008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C5E01554-BD96-489C-AC34-A7B4D28A369C}" type="datetime1">
              <a:rPr lang="fi-FI" noProof="0" smtClean="0"/>
              <a:t>19.5.2022</a:t>
            </a:fld>
            <a:endParaRPr lang="fi-FI" noProof="0" dirty="0"/>
          </a:p>
        </p:txBody>
      </p:sp>
      <p:sp>
        <p:nvSpPr>
          <p:cNvPr id="5" name="Footer Placeholder 4"/>
          <p:cNvSpPr>
            <a:spLocks noGrp="1"/>
          </p:cNvSpPr>
          <p:nvPr>
            <p:ph type="ftr" sz="quarter" idx="11"/>
          </p:nvPr>
        </p:nvSpPr>
        <p:spPr/>
        <p:txBody>
          <a:body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dirty="0"/>
          </a:p>
        </p:txBody>
      </p:sp>
    </p:spTree>
    <p:extLst>
      <p:ext uri="{BB962C8B-B14F-4D97-AF65-F5344CB8AC3E}">
        <p14:creationId xmlns:p14="http://schemas.microsoft.com/office/powerpoint/2010/main" val="12948211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san ylätunniste 2">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4D532A6C-0B99-4216-A2F9-969D711A60D9}"/>
              </a:ext>
              <a:ext uri="{C183D7F6-B498-43B3-948B-1728B52AA6E4}">
                <adec:decorative xmlns:adec="http://schemas.microsoft.com/office/drawing/2017/decorative" val="1"/>
              </a:ext>
            </a:extLst>
          </p:cNvPr>
          <p:cNvGrpSpPr/>
          <p:nvPr userDrawn="1"/>
        </p:nvGrpSpPr>
        <p:grpSpPr bwMode="gray">
          <a:xfrm>
            <a:off x="0" y="-1"/>
            <a:ext cx="12193200" cy="6858000"/>
            <a:chOff x="14288" y="6350"/>
            <a:chExt cx="12163426" cy="6845301"/>
          </a:xfrm>
        </p:grpSpPr>
        <p:sp>
          <p:nvSpPr>
            <p:cNvPr id="10" name="Freeform 5">
              <a:extLst>
                <a:ext uri="{FF2B5EF4-FFF2-40B4-BE49-F238E27FC236}">
                  <a16:creationId xmlns:a16="http://schemas.microsoft.com/office/drawing/2014/main" id="{F21C24B7-8266-4B7D-8989-0F53D893F86E}"/>
                </a:ext>
              </a:extLst>
            </p:cNvPr>
            <p:cNvSpPr>
              <a:spLocks/>
            </p:cNvSpPr>
            <p:nvPr userDrawn="1"/>
          </p:nvSpPr>
          <p:spPr bwMode="gray">
            <a:xfrm>
              <a:off x="14288" y="6350"/>
              <a:ext cx="8693150" cy="6845300"/>
            </a:xfrm>
            <a:custGeom>
              <a:avLst/>
              <a:gdLst>
                <a:gd name="T0" fmla="*/ 44859 w 48412"/>
                <a:gd name="T1" fmla="*/ 38100 h 38100"/>
                <a:gd name="T2" fmla="*/ 45228 w 48412"/>
                <a:gd name="T3" fmla="*/ 7653 h 38100"/>
                <a:gd name="T4" fmla="*/ 48412 w 48412"/>
                <a:gd name="T5" fmla="*/ 0 h 38100"/>
                <a:gd name="T6" fmla="*/ 0 w 48412"/>
                <a:gd name="T7" fmla="*/ 0 h 38100"/>
                <a:gd name="T8" fmla="*/ 0 w 48412"/>
                <a:gd name="T9" fmla="*/ 38100 h 38100"/>
                <a:gd name="T10" fmla="*/ 44859 w 48412"/>
                <a:gd name="T11" fmla="*/ 38100 h 38100"/>
              </a:gdLst>
              <a:ahLst/>
              <a:cxnLst>
                <a:cxn ang="0">
                  <a:pos x="T0" y="T1"/>
                </a:cxn>
                <a:cxn ang="0">
                  <a:pos x="T2" y="T3"/>
                </a:cxn>
                <a:cxn ang="0">
                  <a:pos x="T4" y="T5"/>
                </a:cxn>
                <a:cxn ang="0">
                  <a:pos x="T6" y="T7"/>
                </a:cxn>
                <a:cxn ang="0">
                  <a:pos x="T8" y="T9"/>
                </a:cxn>
                <a:cxn ang="0">
                  <a:pos x="T10" y="T11"/>
                </a:cxn>
              </a:cxnLst>
              <a:rect l="0" t="0" r="r" b="b"/>
              <a:pathLst>
                <a:path w="48412" h="38100">
                  <a:moveTo>
                    <a:pt x="44859" y="38100"/>
                  </a:moveTo>
                  <a:cubicBezTo>
                    <a:pt x="41980" y="28483"/>
                    <a:pt x="41891" y="17923"/>
                    <a:pt x="45228" y="7653"/>
                  </a:cubicBezTo>
                  <a:cubicBezTo>
                    <a:pt x="46078" y="5031"/>
                    <a:pt x="47141" y="2470"/>
                    <a:pt x="48412" y="0"/>
                  </a:cubicBezTo>
                  <a:lnTo>
                    <a:pt x="0" y="0"/>
                  </a:lnTo>
                  <a:lnTo>
                    <a:pt x="0" y="38100"/>
                  </a:lnTo>
                  <a:lnTo>
                    <a:pt x="44859" y="3810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6">
              <a:extLst>
                <a:ext uri="{FF2B5EF4-FFF2-40B4-BE49-F238E27FC236}">
                  <a16:creationId xmlns:a16="http://schemas.microsoft.com/office/drawing/2014/main" id="{B999390E-2FB8-427B-B933-E6E732173052}"/>
                </a:ext>
              </a:extLst>
            </p:cNvPr>
            <p:cNvSpPr>
              <a:spLocks/>
            </p:cNvSpPr>
            <p:nvPr userDrawn="1"/>
          </p:nvSpPr>
          <p:spPr bwMode="gray">
            <a:xfrm>
              <a:off x="14288" y="6350"/>
              <a:ext cx="8051800" cy="6845300"/>
            </a:xfrm>
            <a:custGeom>
              <a:avLst/>
              <a:gdLst>
                <a:gd name="T0" fmla="*/ 44836 w 44836"/>
                <a:gd name="T1" fmla="*/ 38100 h 38100"/>
                <a:gd name="T2" fmla="*/ 24804 w 44836"/>
                <a:gd name="T3" fmla="*/ 0 h 38100"/>
                <a:gd name="T4" fmla="*/ 0 w 44836"/>
                <a:gd name="T5" fmla="*/ 0 h 38100"/>
                <a:gd name="T6" fmla="*/ 0 w 44836"/>
                <a:gd name="T7" fmla="*/ 38100 h 38100"/>
                <a:gd name="T8" fmla="*/ 44836 w 44836"/>
                <a:gd name="T9" fmla="*/ 38100 h 38100"/>
              </a:gdLst>
              <a:ahLst/>
              <a:cxnLst>
                <a:cxn ang="0">
                  <a:pos x="T0" y="T1"/>
                </a:cxn>
                <a:cxn ang="0">
                  <a:pos x="T2" y="T3"/>
                </a:cxn>
                <a:cxn ang="0">
                  <a:pos x="T4" y="T5"/>
                </a:cxn>
                <a:cxn ang="0">
                  <a:pos x="T6" y="T7"/>
                </a:cxn>
                <a:cxn ang="0">
                  <a:pos x="T8" y="T9"/>
                </a:cxn>
              </a:cxnLst>
              <a:rect l="0" t="0" r="r" b="b"/>
              <a:pathLst>
                <a:path w="44836" h="38100">
                  <a:moveTo>
                    <a:pt x="44836" y="38100"/>
                  </a:moveTo>
                  <a:cubicBezTo>
                    <a:pt x="40120" y="24025"/>
                    <a:pt x="33286" y="11245"/>
                    <a:pt x="24804" y="0"/>
                  </a:cubicBezTo>
                  <a:lnTo>
                    <a:pt x="0" y="0"/>
                  </a:lnTo>
                  <a:lnTo>
                    <a:pt x="0" y="38100"/>
                  </a:lnTo>
                  <a:lnTo>
                    <a:pt x="44836" y="38100"/>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EA7E893D-9A24-4C16-949F-F2219584D473}"/>
                </a:ext>
              </a:extLst>
            </p:cNvPr>
            <p:cNvSpPr>
              <a:spLocks/>
            </p:cNvSpPr>
            <p:nvPr userDrawn="1"/>
          </p:nvSpPr>
          <p:spPr bwMode="gray">
            <a:xfrm>
              <a:off x="8424863" y="3360738"/>
              <a:ext cx="3752850" cy="3490913"/>
            </a:xfrm>
            <a:custGeom>
              <a:avLst/>
              <a:gdLst>
                <a:gd name="T0" fmla="*/ 20900 w 20900"/>
                <a:gd name="T1" fmla="*/ 0 h 19429"/>
                <a:gd name="T2" fmla="*/ 0 w 20900"/>
                <a:gd name="T3" fmla="*/ 19429 h 19429"/>
                <a:gd name="T4" fmla="*/ 98 w 20900"/>
                <a:gd name="T5" fmla="*/ 19429 h 19429"/>
                <a:gd name="T6" fmla="*/ 20900 w 20900"/>
                <a:gd name="T7" fmla="*/ 11398 h 19429"/>
                <a:gd name="T8" fmla="*/ 20900 w 20900"/>
                <a:gd name="T9" fmla="*/ 0 h 19429"/>
              </a:gdLst>
              <a:ahLst/>
              <a:cxnLst>
                <a:cxn ang="0">
                  <a:pos x="T0" y="T1"/>
                </a:cxn>
                <a:cxn ang="0">
                  <a:pos x="T2" y="T3"/>
                </a:cxn>
                <a:cxn ang="0">
                  <a:pos x="T4" y="T5"/>
                </a:cxn>
                <a:cxn ang="0">
                  <a:pos x="T6" y="T7"/>
                </a:cxn>
                <a:cxn ang="0">
                  <a:pos x="T8" y="T9"/>
                </a:cxn>
              </a:cxnLst>
              <a:rect l="0" t="0" r="r" b="b"/>
              <a:pathLst>
                <a:path w="20900" h="19429">
                  <a:moveTo>
                    <a:pt x="20900" y="0"/>
                  </a:moveTo>
                  <a:cubicBezTo>
                    <a:pt x="14762" y="7069"/>
                    <a:pt x="7788" y="13595"/>
                    <a:pt x="0" y="19429"/>
                  </a:cubicBezTo>
                  <a:lnTo>
                    <a:pt x="98" y="19429"/>
                  </a:lnTo>
                  <a:cubicBezTo>
                    <a:pt x="6228" y="15335"/>
                    <a:pt x="13290" y="12528"/>
                    <a:pt x="20900" y="11398"/>
                  </a:cubicBezTo>
                  <a:lnTo>
                    <a:pt x="20900" y="0"/>
                  </a:lnTo>
                  <a:close/>
                </a:path>
              </a:pathLst>
            </a:custGeom>
            <a:solidFill>
              <a:srgbClr val="D7D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02C92432-A7C5-495D-9420-AEC24657CB04}"/>
                </a:ext>
              </a:extLst>
            </p:cNvPr>
            <p:cNvSpPr>
              <a:spLocks/>
            </p:cNvSpPr>
            <p:nvPr userDrawn="1"/>
          </p:nvSpPr>
          <p:spPr bwMode="gray">
            <a:xfrm>
              <a:off x="7537451" y="6350"/>
              <a:ext cx="4640263" cy="6845300"/>
            </a:xfrm>
            <a:custGeom>
              <a:avLst/>
              <a:gdLst>
                <a:gd name="T0" fmla="*/ 6521 w 25842"/>
                <a:gd name="T1" fmla="*/ 0 h 38100"/>
                <a:gd name="T2" fmla="*/ 3337 w 25842"/>
                <a:gd name="T3" fmla="*/ 7653 h 38100"/>
                <a:gd name="T4" fmla="*/ 2968 w 25842"/>
                <a:gd name="T5" fmla="*/ 38100 h 38100"/>
                <a:gd name="T6" fmla="*/ 4942 w 25842"/>
                <a:gd name="T7" fmla="*/ 38100 h 38100"/>
                <a:gd name="T8" fmla="*/ 25842 w 25842"/>
                <a:gd name="T9" fmla="*/ 18671 h 38100"/>
                <a:gd name="T10" fmla="*/ 25842 w 25842"/>
                <a:gd name="T11" fmla="*/ 0 h 38100"/>
                <a:gd name="T12" fmla="*/ 6521 w 25842"/>
                <a:gd name="T13" fmla="*/ 0 h 38100"/>
              </a:gdLst>
              <a:ahLst/>
              <a:cxnLst>
                <a:cxn ang="0">
                  <a:pos x="T0" y="T1"/>
                </a:cxn>
                <a:cxn ang="0">
                  <a:pos x="T2" y="T3"/>
                </a:cxn>
                <a:cxn ang="0">
                  <a:pos x="T4" y="T5"/>
                </a:cxn>
                <a:cxn ang="0">
                  <a:pos x="T6" y="T7"/>
                </a:cxn>
                <a:cxn ang="0">
                  <a:pos x="T8" y="T9"/>
                </a:cxn>
                <a:cxn ang="0">
                  <a:pos x="T10" y="T11"/>
                </a:cxn>
                <a:cxn ang="0">
                  <a:pos x="T12" y="T13"/>
                </a:cxn>
              </a:cxnLst>
              <a:rect l="0" t="0" r="r" b="b"/>
              <a:pathLst>
                <a:path w="25842" h="38100">
                  <a:moveTo>
                    <a:pt x="6521" y="0"/>
                  </a:moveTo>
                  <a:cubicBezTo>
                    <a:pt x="5250" y="2470"/>
                    <a:pt x="4187" y="5031"/>
                    <a:pt x="3337" y="7653"/>
                  </a:cubicBezTo>
                  <a:cubicBezTo>
                    <a:pt x="0" y="17923"/>
                    <a:pt x="89" y="28483"/>
                    <a:pt x="2968" y="38100"/>
                  </a:cubicBezTo>
                  <a:lnTo>
                    <a:pt x="4942" y="38100"/>
                  </a:lnTo>
                  <a:cubicBezTo>
                    <a:pt x="12730" y="32266"/>
                    <a:pt x="19704" y="25740"/>
                    <a:pt x="25842" y="18671"/>
                  </a:cubicBezTo>
                  <a:lnTo>
                    <a:pt x="25842" y="0"/>
                  </a:lnTo>
                  <a:lnTo>
                    <a:pt x="6521" y="0"/>
                  </a:lnTo>
                  <a:close/>
                </a:path>
              </a:pathLst>
            </a:custGeom>
            <a:solidFill>
              <a:srgbClr val="EB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819770" y="1404939"/>
            <a:ext cx="6932414" cy="871933"/>
          </a:xfrm>
        </p:spPr>
        <p:txBody>
          <a:bodyPr anchor="t" anchorCtr="0"/>
          <a:lstStyle>
            <a:lvl1pPr>
              <a:defRPr sz="5600">
                <a:solidFill>
                  <a:schemeClr val="bg1"/>
                </a:solidFill>
              </a:defRPr>
            </a:lvl1pPr>
          </a:lstStyle>
          <a:p>
            <a:r>
              <a:rPr lang="fi-FI"/>
              <a:t>Yksi tekstirivi</a:t>
            </a:r>
          </a:p>
        </p:txBody>
      </p:sp>
      <p:sp>
        <p:nvSpPr>
          <p:cNvPr id="9" name="Alatunnisteen paikkamerkki 8">
            <a:extLst>
              <a:ext uri="{FF2B5EF4-FFF2-40B4-BE49-F238E27FC236}">
                <a16:creationId xmlns:a16="http://schemas.microsoft.com/office/drawing/2014/main" id="{D25FCF1C-6312-4783-B492-30778B19C6E3}"/>
              </a:ext>
            </a:extLst>
          </p:cNvPr>
          <p:cNvSpPr>
            <a:spLocks noGrp="1"/>
          </p:cNvSpPr>
          <p:nvPr>
            <p:ph type="ftr" sz="quarter" idx="11"/>
          </p:nvPr>
        </p:nvSpPr>
        <p:spPr bwMode="white"/>
        <p:txBody>
          <a:bodyPr/>
          <a:lstStyle>
            <a:lvl1pPr>
              <a:defRPr>
                <a:solidFill>
                  <a:srgbClr val="FFFFFF"/>
                </a:solidFill>
              </a:defRPr>
            </a:lvl1pPr>
          </a:lstStyle>
          <a:p>
            <a:pPr algn="l"/>
            <a:r>
              <a:rPr lang="fi-FI"/>
              <a:t>Aihe/otsikkoteksti Arial Regular lorem </a:t>
            </a:r>
            <a:r>
              <a:rPr lang="fi-FI" err="1"/>
              <a:t>ipsum</a:t>
            </a:r>
            <a:r>
              <a:rPr lang="fi-FI"/>
              <a:t> </a:t>
            </a:r>
            <a:r>
              <a:rPr lang="fi-FI" err="1"/>
              <a:t>dolores</a:t>
            </a:r>
            <a:endParaRPr lang="fi-FI"/>
          </a:p>
        </p:txBody>
      </p:sp>
      <p:sp>
        <p:nvSpPr>
          <p:cNvPr id="15" name="Dian numeron paikkamerkki 14">
            <a:extLst>
              <a:ext uri="{FF2B5EF4-FFF2-40B4-BE49-F238E27FC236}">
                <a16:creationId xmlns:a16="http://schemas.microsoft.com/office/drawing/2014/main" id="{B58E6CF3-2C51-4D95-85AA-2F72E91E1C2D}"/>
              </a:ext>
            </a:extLst>
          </p:cNvPr>
          <p:cNvSpPr>
            <a:spLocks noGrp="1"/>
          </p:cNvSpPr>
          <p:nvPr>
            <p:ph type="sldNum" sz="quarter" idx="12"/>
          </p:nvPr>
        </p:nvSpPr>
        <p:spPr bwMode="white"/>
        <p:txBody>
          <a:bodyPr/>
          <a:lstStyle>
            <a:lvl1pPr>
              <a:defRPr>
                <a:solidFill>
                  <a:srgbClr val="FFFFFF"/>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4462291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san ylätunniste 3">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371D5EAE-A81E-4265-8AF7-3903B2858231}"/>
              </a:ext>
              <a:ext uri="{C183D7F6-B498-43B3-948B-1728B52AA6E4}">
                <adec:decorative xmlns:adec="http://schemas.microsoft.com/office/drawing/2017/decorative" val="1"/>
              </a:ext>
            </a:extLst>
          </p:cNvPr>
          <p:cNvGrpSpPr/>
          <p:nvPr userDrawn="1"/>
        </p:nvGrpSpPr>
        <p:grpSpPr bwMode="gray">
          <a:xfrm>
            <a:off x="0" y="-1"/>
            <a:ext cx="12193200" cy="6858000"/>
            <a:chOff x="14288" y="6350"/>
            <a:chExt cx="12163426" cy="6845301"/>
          </a:xfrm>
        </p:grpSpPr>
        <p:sp>
          <p:nvSpPr>
            <p:cNvPr id="8" name="Freeform 5">
              <a:extLst>
                <a:ext uri="{FF2B5EF4-FFF2-40B4-BE49-F238E27FC236}">
                  <a16:creationId xmlns:a16="http://schemas.microsoft.com/office/drawing/2014/main" id="{044C3A0F-7691-49FE-96B6-E859DEADF166}"/>
                </a:ext>
              </a:extLst>
            </p:cNvPr>
            <p:cNvSpPr>
              <a:spLocks/>
            </p:cNvSpPr>
            <p:nvPr userDrawn="1"/>
          </p:nvSpPr>
          <p:spPr bwMode="gray">
            <a:xfrm>
              <a:off x="14288" y="6350"/>
              <a:ext cx="8818016" cy="6845300"/>
            </a:xfrm>
            <a:custGeom>
              <a:avLst/>
              <a:gdLst>
                <a:gd name="T0" fmla="*/ 44859 w 48412"/>
                <a:gd name="T1" fmla="*/ 38100 h 38100"/>
                <a:gd name="T2" fmla="*/ 45228 w 48412"/>
                <a:gd name="T3" fmla="*/ 7653 h 38100"/>
                <a:gd name="T4" fmla="*/ 48412 w 48412"/>
                <a:gd name="T5" fmla="*/ 0 h 38100"/>
                <a:gd name="T6" fmla="*/ 0 w 48412"/>
                <a:gd name="T7" fmla="*/ 0 h 38100"/>
                <a:gd name="T8" fmla="*/ 0 w 48412"/>
                <a:gd name="T9" fmla="*/ 38100 h 38100"/>
                <a:gd name="T10" fmla="*/ 44859 w 48412"/>
                <a:gd name="T11" fmla="*/ 38100 h 38100"/>
              </a:gdLst>
              <a:ahLst/>
              <a:cxnLst>
                <a:cxn ang="0">
                  <a:pos x="T0" y="T1"/>
                </a:cxn>
                <a:cxn ang="0">
                  <a:pos x="T2" y="T3"/>
                </a:cxn>
                <a:cxn ang="0">
                  <a:pos x="T4" y="T5"/>
                </a:cxn>
                <a:cxn ang="0">
                  <a:pos x="T6" y="T7"/>
                </a:cxn>
                <a:cxn ang="0">
                  <a:pos x="T8" y="T9"/>
                </a:cxn>
                <a:cxn ang="0">
                  <a:pos x="T10" y="T11"/>
                </a:cxn>
              </a:cxnLst>
              <a:rect l="0" t="0" r="r" b="b"/>
              <a:pathLst>
                <a:path w="48412" h="38100">
                  <a:moveTo>
                    <a:pt x="44859" y="38100"/>
                  </a:moveTo>
                  <a:cubicBezTo>
                    <a:pt x="41980" y="28483"/>
                    <a:pt x="41891" y="17923"/>
                    <a:pt x="45228" y="7653"/>
                  </a:cubicBezTo>
                  <a:cubicBezTo>
                    <a:pt x="46078" y="5031"/>
                    <a:pt x="47141" y="2470"/>
                    <a:pt x="48412" y="0"/>
                  </a:cubicBezTo>
                  <a:lnTo>
                    <a:pt x="0" y="0"/>
                  </a:lnTo>
                  <a:lnTo>
                    <a:pt x="0" y="38100"/>
                  </a:lnTo>
                  <a:lnTo>
                    <a:pt x="44859" y="3810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6">
              <a:extLst>
                <a:ext uri="{FF2B5EF4-FFF2-40B4-BE49-F238E27FC236}">
                  <a16:creationId xmlns:a16="http://schemas.microsoft.com/office/drawing/2014/main" id="{A1030837-DB02-4459-9A4B-059E43444645}"/>
                </a:ext>
              </a:extLst>
            </p:cNvPr>
            <p:cNvSpPr>
              <a:spLocks/>
            </p:cNvSpPr>
            <p:nvPr userDrawn="1"/>
          </p:nvSpPr>
          <p:spPr bwMode="gray">
            <a:xfrm>
              <a:off x="7537451" y="6350"/>
              <a:ext cx="4640263" cy="6845300"/>
            </a:xfrm>
            <a:custGeom>
              <a:avLst/>
              <a:gdLst>
                <a:gd name="T0" fmla="*/ 6521 w 25842"/>
                <a:gd name="T1" fmla="*/ 0 h 38100"/>
                <a:gd name="T2" fmla="*/ 3337 w 25842"/>
                <a:gd name="T3" fmla="*/ 7653 h 38100"/>
                <a:gd name="T4" fmla="*/ 2968 w 25842"/>
                <a:gd name="T5" fmla="*/ 38100 h 38100"/>
                <a:gd name="T6" fmla="*/ 4942 w 25842"/>
                <a:gd name="T7" fmla="*/ 38100 h 38100"/>
                <a:gd name="T8" fmla="*/ 25842 w 25842"/>
                <a:gd name="T9" fmla="*/ 18671 h 38100"/>
                <a:gd name="T10" fmla="*/ 25842 w 25842"/>
                <a:gd name="T11" fmla="*/ 0 h 38100"/>
                <a:gd name="T12" fmla="*/ 6521 w 25842"/>
                <a:gd name="T13" fmla="*/ 0 h 38100"/>
              </a:gdLst>
              <a:ahLst/>
              <a:cxnLst>
                <a:cxn ang="0">
                  <a:pos x="T0" y="T1"/>
                </a:cxn>
                <a:cxn ang="0">
                  <a:pos x="T2" y="T3"/>
                </a:cxn>
                <a:cxn ang="0">
                  <a:pos x="T4" y="T5"/>
                </a:cxn>
                <a:cxn ang="0">
                  <a:pos x="T6" y="T7"/>
                </a:cxn>
                <a:cxn ang="0">
                  <a:pos x="T8" y="T9"/>
                </a:cxn>
                <a:cxn ang="0">
                  <a:pos x="T10" y="T11"/>
                </a:cxn>
                <a:cxn ang="0">
                  <a:pos x="T12" y="T13"/>
                </a:cxn>
              </a:cxnLst>
              <a:rect l="0" t="0" r="r" b="b"/>
              <a:pathLst>
                <a:path w="25842" h="38100">
                  <a:moveTo>
                    <a:pt x="6521" y="0"/>
                  </a:moveTo>
                  <a:cubicBezTo>
                    <a:pt x="5250" y="2470"/>
                    <a:pt x="4187" y="5031"/>
                    <a:pt x="3337" y="7653"/>
                  </a:cubicBezTo>
                  <a:cubicBezTo>
                    <a:pt x="0" y="17923"/>
                    <a:pt x="89" y="28483"/>
                    <a:pt x="2968" y="38100"/>
                  </a:cubicBezTo>
                  <a:lnTo>
                    <a:pt x="4942" y="38100"/>
                  </a:lnTo>
                  <a:cubicBezTo>
                    <a:pt x="12730" y="32266"/>
                    <a:pt x="19704" y="25740"/>
                    <a:pt x="25842" y="18671"/>
                  </a:cubicBezTo>
                  <a:lnTo>
                    <a:pt x="25842" y="0"/>
                  </a:lnTo>
                  <a:lnTo>
                    <a:pt x="6521" y="0"/>
                  </a:lnTo>
                  <a:close/>
                </a:path>
              </a:pathLst>
            </a:custGeom>
            <a:solidFill>
              <a:srgbClr val="4A6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C76AF66B-5E40-49AE-9A2F-3ABA9901A079}"/>
                </a:ext>
              </a:extLst>
            </p:cNvPr>
            <p:cNvSpPr>
              <a:spLocks/>
            </p:cNvSpPr>
            <p:nvPr userDrawn="1"/>
          </p:nvSpPr>
          <p:spPr bwMode="gray">
            <a:xfrm>
              <a:off x="8424863" y="3360738"/>
              <a:ext cx="3752850" cy="3490913"/>
            </a:xfrm>
            <a:custGeom>
              <a:avLst/>
              <a:gdLst>
                <a:gd name="T0" fmla="*/ 20900 w 20900"/>
                <a:gd name="T1" fmla="*/ 0 h 19429"/>
                <a:gd name="T2" fmla="*/ 0 w 20900"/>
                <a:gd name="T3" fmla="*/ 19429 h 19429"/>
                <a:gd name="T4" fmla="*/ 98 w 20900"/>
                <a:gd name="T5" fmla="*/ 19429 h 19429"/>
                <a:gd name="T6" fmla="*/ 20900 w 20900"/>
                <a:gd name="T7" fmla="*/ 11398 h 19429"/>
                <a:gd name="T8" fmla="*/ 20900 w 20900"/>
                <a:gd name="T9" fmla="*/ 0 h 19429"/>
              </a:gdLst>
              <a:ahLst/>
              <a:cxnLst>
                <a:cxn ang="0">
                  <a:pos x="T0" y="T1"/>
                </a:cxn>
                <a:cxn ang="0">
                  <a:pos x="T2" y="T3"/>
                </a:cxn>
                <a:cxn ang="0">
                  <a:pos x="T4" y="T5"/>
                </a:cxn>
                <a:cxn ang="0">
                  <a:pos x="T6" y="T7"/>
                </a:cxn>
                <a:cxn ang="0">
                  <a:pos x="T8" y="T9"/>
                </a:cxn>
              </a:cxnLst>
              <a:rect l="0" t="0" r="r" b="b"/>
              <a:pathLst>
                <a:path w="20900" h="19429">
                  <a:moveTo>
                    <a:pt x="20900" y="0"/>
                  </a:moveTo>
                  <a:cubicBezTo>
                    <a:pt x="14762" y="7069"/>
                    <a:pt x="7788" y="13595"/>
                    <a:pt x="0" y="19429"/>
                  </a:cubicBezTo>
                  <a:lnTo>
                    <a:pt x="98" y="19429"/>
                  </a:lnTo>
                  <a:cubicBezTo>
                    <a:pt x="6228" y="15335"/>
                    <a:pt x="13290" y="12528"/>
                    <a:pt x="20900" y="11398"/>
                  </a:cubicBezTo>
                  <a:lnTo>
                    <a:pt x="20900" y="0"/>
                  </a:lnTo>
                  <a:close/>
                </a:path>
              </a:pathLst>
            </a:custGeom>
            <a:solidFill>
              <a:srgbClr val="D7D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52C3FDA0-0DB0-41FE-9FFC-0002998FEFD7}"/>
                </a:ext>
              </a:extLst>
            </p:cNvPr>
            <p:cNvSpPr>
              <a:spLocks/>
            </p:cNvSpPr>
            <p:nvPr userDrawn="1"/>
          </p:nvSpPr>
          <p:spPr bwMode="gray">
            <a:xfrm>
              <a:off x="14288" y="6350"/>
              <a:ext cx="8051800" cy="6845300"/>
            </a:xfrm>
            <a:custGeom>
              <a:avLst/>
              <a:gdLst>
                <a:gd name="T0" fmla="*/ 44836 w 44836"/>
                <a:gd name="T1" fmla="*/ 38100 h 38100"/>
                <a:gd name="T2" fmla="*/ 24804 w 44836"/>
                <a:gd name="T3" fmla="*/ 0 h 38100"/>
                <a:gd name="T4" fmla="*/ 0 w 44836"/>
                <a:gd name="T5" fmla="*/ 0 h 38100"/>
                <a:gd name="T6" fmla="*/ 0 w 44836"/>
                <a:gd name="T7" fmla="*/ 38100 h 38100"/>
                <a:gd name="T8" fmla="*/ 44836 w 44836"/>
                <a:gd name="T9" fmla="*/ 38100 h 38100"/>
              </a:gdLst>
              <a:ahLst/>
              <a:cxnLst>
                <a:cxn ang="0">
                  <a:pos x="T0" y="T1"/>
                </a:cxn>
                <a:cxn ang="0">
                  <a:pos x="T2" y="T3"/>
                </a:cxn>
                <a:cxn ang="0">
                  <a:pos x="T4" y="T5"/>
                </a:cxn>
                <a:cxn ang="0">
                  <a:pos x="T6" y="T7"/>
                </a:cxn>
                <a:cxn ang="0">
                  <a:pos x="T8" y="T9"/>
                </a:cxn>
              </a:cxnLst>
              <a:rect l="0" t="0" r="r" b="b"/>
              <a:pathLst>
                <a:path w="44836" h="38100">
                  <a:moveTo>
                    <a:pt x="44836" y="38100"/>
                  </a:moveTo>
                  <a:cubicBezTo>
                    <a:pt x="40120" y="24025"/>
                    <a:pt x="33286" y="11245"/>
                    <a:pt x="24804" y="0"/>
                  </a:cubicBezTo>
                  <a:lnTo>
                    <a:pt x="0" y="0"/>
                  </a:lnTo>
                  <a:lnTo>
                    <a:pt x="0" y="38100"/>
                  </a:lnTo>
                  <a:lnTo>
                    <a:pt x="44836" y="38100"/>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819770" y="1404939"/>
            <a:ext cx="9828000" cy="1955671"/>
          </a:xfrm>
        </p:spPr>
        <p:txBody>
          <a:bodyPr anchor="t" anchorCtr="0"/>
          <a:lstStyle>
            <a:lvl1pPr>
              <a:defRPr sz="4100">
                <a:solidFill>
                  <a:schemeClr val="bg1"/>
                </a:solidFill>
              </a:defRPr>
            </a:lvl1pPr>
          </a:lstStyle>
          <a:p>
            <a:r>
              <a:rPr lang="fi-FI"/>
              <a:t>Väliotsikkosivu esityksen </a:t>
            </a:r>
            <a:br>
              <a:rPr lang="fi-FI"/>
            </a:br>
            <a:r>
              <a:rPr lang="fi-FI"/>
              <a:t>jäsentämiseen pitkällä tekstillä</a:t>
            </a:r>
            <a:br>
              <a:rPr lang="fi-FI"/>
            </a:br>
            <a:r>
              <a:rPr lang="fi-FI" err="1"/>
              <a:t>max</a:t>
            </a:r>
            <a:r>
              <a:rPr lang="fi-FI"/>
              <a:t>. 3 riviä</a:t>
            </a:r>
          </a:p>
        </p:txBody>
      </p:sp>
      <p:sp>
        <p:nvSpPr>
          <p:cNvPr id="20" name="Alatunnisteen paikkamerkki 19">
            <a:extLst>
              <a:ext uri="{FF2B5EF4-FFF2-40B4-BE49-F238E27FC236}">
                <a16:creationId xmlns:a16="http://schemas.microsoft.com/office/drawing/2014/main" id="{5A33775A-8692-4630-B0A7-351A15032642}"/>
              </a:ext>
            </a:extLst>
          </p:cNvPr>
          <p:cNvSpPr>
            <a:spLocks noGrp="1"/>
          </p:cNvSpPr>
          <p:nvPr>
            <p:ph type="ftr" sz="quarter" idx="11"/>
          </p:nvPr>
        </p:nvSpPr>
        <p:spPr bwMode="white"/>
        <p:txBody>
          <a:bodyPr/>
          <a:lstStyle>
            <a:lvl1pPr>
              <a:defRPr>
                <a:solidFill>
                  <a:srgbClr val="FFFFFF"/>
                </a:solidFill>
              </a:defRPr>
            </a:lvl1pPr>
          </a:lstStyle>
          <a:p>
            <a:pPr algn="l"/>
            <a:r>
              <a:rPr lang="fi-FI"/>
              <a:t>Aihe/otsikkoteksti Arial Regular lorem </a:t>
            </a:r>
            <a:r>
              <a:rPr lang="fi-FI" err="1"/>
              <a:t>ipsum</a:t>
            </a:r>
            <a:r>
              <a:rPr lang="fi-FI"/>
              <a:t> </a:t>
            </a:r>
            <a:r>
              <a:rPr lang="fi-FI" err="1"/>
              <a:t>dolores</a:t>
            </a:r>
            <a:endParaRPr lang="fi-FI"/>
          </a:p>
        </p:txBody>
      </p:sp>
      <p:sp>
        <p:nvSpPr>
          <p:cNvPr id="21" name="Dian numeron paikkamerkki 20">
            <a:extLst>
              <a:ext uri="{FF2B5EF4-FFF2-40B4-BE49-F238E27FC236}">
                <a16:creationId xmlns:a16="http://schemas.microsoft.com/office/drawing/2014/main" id="{DBD8842B-CE46-458C-9327-5C7AC4214DEE}"/>
              </a:ext>
            </a:extLst>
          </p:cNvPr>
          <p:cNvSpPr>
            <a:spLocks noGrp="1"/>
          </p:cNvSpPr>
          <p:nvPr>
            <p:ph type="sldNum" sz="quarter" idx="12"/>
          </p:nvPr>
        </p:nvSpPr>
        <p:spPr bwMode="white"/>
        <p:txBody>
          <a:bodyPr/>
          <a:lstStyle>
            <a:lvl1pPr>
              <a:defRPr>
                <a:solidFill>
                  <a:srgbClr val="FFFFFF"/>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41194419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san ylätunniste 4">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371D5EAE-A81E-4265-8AF7-3903B2858231}"/>
              </a:ext>
              <a:ext uri="{C183D7F6-B498-43B3-948B-1728B52AA6E4}">
                <adec:decorative xmlns:adec="http://schemas.microsoft.com/office/drawing/2017/decorative" val="1"/>
              </a:ext>
            </a:extLst>
          </p:cNvPr>
          <p:cNvGrpSpPr/>
          <p:nvPr userDrawn="1"/>
        </p:nvGrpSpPr>
        <p:grpSpPr bwMode="gray">
          <a:xfrm>
            <a:off x="0" y="-1"/>
            <a:ext cx="12193200" cy="6858000"/>
            <a:chOff x="14288" y="6350"/>
            <a:chExt cx="12163426" cy="6845301"/>
          </a:xfrm>
        </p:grpSpPr>
        <p:sp>
          <p:nvSpPr>
            <p:cNvPr id="8" name="Freeform 5">
              <a:extLst>
                <a:ext uri="{FF2B5EF4-FFF2-40B4-BE49-F238E27FC236}">
                  <a16:creationId xmlns:a16="http://schemas.microsoft.com/office/drawing/2014/main" id="{044C3A0F-7691-49FE-96B6-E859DEADF166}"/>
                </a:ext>
              </a:extLst>
            </p:cNvPr>
            <p:cNvSpPr>
              <a:spLocks/>
            </p:cNvSpPr>
            <p:nvPr userDrawn="1"/>
          </p:nvSpPr>
          <p:spPr bwMode="gray">
            <a:xfrm>
              <a:off x="14288" y="6350"/>
              <a:ext cx="8818016" cy="6845300"/>
            </a:xfrm>
            <a:custGeom>
              <a:avLst/>
              <a:gdLst>
                <a:gd name="T0" fmla="*/ 44859 w 48412"/>
                <a:gd name="T1" fmla="*/ 38100 h 38100"/>
                <a:gd name="T2" fmla="*/ 45228 w 48412"/>
                <a:gd name="T3" fmla="*/ 7653 h 38100"/>
                <a:gd name="T4" fmla="*/ 48412 w 48412"/>
                <a:gd name="T5" fmla="*/ 0 h 38100"/>
                <a:gd name="T6" fmla="*/ 0 w 48412"/>
                <a:gd name="T7" fmla="*/ 0 h 38100"/>
                <a:gd name="T8" fmla="*/ 0 w 48412"/>
                <a:gd name="T9" fmla="*/ 38100 h 38100"/>
                <a:gd name="T10" fmla="*/ 44859 w 48412"/>
                <a:gd name="T11" fmla="*/ 38100 h 38100"/>
              </a:gdLst>
              <a:ahLst/>
              <a:cxnLst>
                <a:cxn ang="0">
                  <a:pos x="T0" y="T1"/>
                </a:cxn>
                <a:cxn ang="0">
                  <a:pos x="T2" y="T3"/>
                </a:cxn>
                <a:cxn ang="0">
                  <a:pos x="T4" y="T5"/>
                </a:cxn>
                <a:cxn ang="0">
                  <a:pos x="T6" y="T7"/>
                </a:cxn>
                <a:cxn ang="0">
                  <a:pos x="T8" y="T9"/>
                </a:cxn>
                <a:cxn ang="0">
                  <a:pos x="T10" y="T11"/>
                </a:cxn>
              </a:cxnLst>
              <a:rect l="0" t="0" r="r" b="b"/>
              <a:pathLst>
                <a:path w="48412" h="38100">
                  <a:moveTo>
                    <a:pt x="44859" y="38100"/>
                  </a:moveTo>
                  <a:cubicBezTo>
                    <a:pt x="41980" y="28483"/>
                    <a:pt x="41891" y="17923"/>
                    <a:pt x="45228" y="7653"/>
                  </a:cubicBezTo>
                  <a:cubicBezTo>
                    <a:pt x="46078" y="5031"/>
                    <a:pt x="47141" y="2470"/>
                    <a:pt x="48412" y="0"/>
                  </a:cubicBezTo>
                  <a:lnTo>
                    <a:pt x="0" y="0"/>
                  </a:lnTo>
                  <a:lnTo>
                    <a:pt x="0" y="38100"/>
                  </a:lnTo>
                  <a:lnTo>
                    <a:pt x="44859" y="3810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6">
              <a:extLst>
                <a:ext uri="{FF2B5EF4-FFF2-40B4-BE49-F238E27FC236}">
                  <a16:creationId xmlns:a16="http://schemas.microsoft.com/office/drawing/2014/main" id="{A1030837-DB02-4459-9A4B-059E43444645}"/>
                </a:ext>
              </a:extLst>
            </p:cNvPr>
            <p:cNvSpPr>
              <a:spLocks/>
            </p:cNvSpPr>
            <p:nvPr userDrawn="1"/>
          </p:nvSpPr>
          <p:spPr bwMode="gray">
            <a:xfrm>
              <a:off x="7537451" y="6350"/>
              <a:ext cx="4640263" cy="6845300"/>
            </a:xfrm>
            <a:custGeom>
              <a:avLst/>
              <a:gdLst>
                <a:gd name="T0" fmla="*/ 6521 w 25842"/>
                <a:gd name="T1" fmla="*/ 0 h 38100"/>
                <a:gd name="T2" fmla="*/ 3337 w 25842"/>
                <a:gd name="T3" fmla="*/ 7653 h 38100"/>
                <a:gd name="T4" fmla="*/ 2968 w 25842"/>
                <a:gd name="T5" fmla="*/ 38100 h 38100"/>
                <a:gd name="T6" fmla="*/ 4942 w 25842"/>
                <a:gd name="T7" fmla="*/ 38100 h 38100"/>
                <a:gd name="T8" fmla="*/ 25842 w 25842"/>
                <a:gd name="T9" fmla="*/ 18671 h 38100"/>
                <a:gd name="T10" fmla="*/ 25842 w 25842"/>
                <a:gd name="T11" fmla="*/ 0 h 38100"/>
                <a:gd name="T12" fmla="*/ 6521 w 25842"/>
                <a:gd name="T13" fmla="*/ 0 h 38100"/>
              </a:gdLst>
              <a:ahLst/>
              <a:cxnLst>
                <a:cxn ang="0">
                  <a:pos x="T0" y="T1"/>
                </a:cxn>
                <a:cxn ang="0">
                  <a:pos x="T2" y="T3"/>
                </a:cxn>
                <a:cxn ang="0">
                  <a:pos x="T4" y="T5"/>
                </a:cxn>
                <a:cxn ang="0">
                  <a:pos x="T6" y="T7"/>
                </a:cxn>
                <a:cxn ang="0">
                  <a:pos x="T8" y="T9"/>
                </a:cxn>
                <a:cxn ang="0">
                  <a:pos x="T10" y="T11"/>
                </a:cxn>
                <a:cxn ang="0">
                  <a:pos x="T12" y="T13"/>
                </a:cxn>
              </a:cxnLst>
              <a:rect l="0" t="0" r="r" b="b"/>
              <a:pathLst>
                <a:path w="25842" h="38100">
                  <a:moveTo>
                    <a:pt x="6521" y="0"/>
                  </a:moveTo>
                  <a:cubicBezTo>
                    <a:pt x="5250" y="2470"/>
                    <a:pt x="4187" y="5031"/>
                    <a:pt x="3337" y="7653"/>
                  </a:cubicBezTo>
                  <a:cubicBezTo>
                    <a:pt x="0" y="17923"/>
                    <a:pt x="89" y="28483"/>
                    <a:pt x="2968" y="38100"/>
                  </a:cubicBezTo>
                  <a:lnTo>
                    <a:pt x="4942" y="38100"/>
                  </a:lnTo>
                  <a:cubicBezTo>
                    <a:pt x="12730" y="32266"/>
                    <a:pt x="19704" y="25740"/>
                    <a:pt x="25842" y="18671"/>
                  </a:cubicBezTo>
                  <a:lnTo>
                    <a:pt x="25842" y="0"/>
                  </a:lnTo>
                  <a:lnTo>
                    <a:pt x="6521" y="0"/>
                  </a:lnTo>
                  <a:close/>
                </a:path>
              </a:pathLst>
            </a:custGeom>
            <a:solidFill>
              <a:srgbClr val="4A6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C76AF66B-5E40-49AE-9A2F-3ABA9901A079}"/>
                </a:ext>
              </a:extLst>
            </p:cNvPr>
            <p:cNvSpPr>
              <a:spLocks/>
            </p:cNvSpPr>
            <p:nvPr userDrawn="1"/>
          </p:nvSpPr>
          <p:spPr bwMode="gray">
            <a:xfrm>
              <a:off x="8424863" y="3360738"/>
              <a:ext cx="3752850" cy="3490913"/>
            </a:xfrm>
            <a:custGeom>
              <a:avLst/>
              <a:gdLst>
                <a:gd name="T0" fmla="*/ 20900 w 20900"/>
                <a:gd name="T1" fmla="*/ 0 h 19429"/>
                <a:gd name="T2" fmla="*/ 0 w 20900"/>
                <a:gd name="T3" fmla="*/ 19429 h 19429"/>
                <a:gd name="T4" fmla="*/ 98 w 20900"/>
                <a:gd name="T5" fmla="*/ 19429 h 19429"/>
                <a:gd name="T6" fmla="*/ 20900 w 20900"/>
                <a:gd name="T7" fmla="*/ 11398 h 19429"/>
                <a:gd name="T8" fmla="*/ 20900 w 20900"/>
                <a:gd name="T9" fmla="*/ 0 h 19429"/>
              </a:gdLst>
              <a:ahLst/>
              <a:cxnLst>
                <a:cxn ang="0">
                  <a:pos x="T0" y="T1"/>
                </a:cxn>
                <a:cxn ang="0">
                  <a:pos x="T2" y="T3"/>
                </a:cxn>
                <a:cxn ang="0">
                  <a:pos x="T4" y="T5"/>
                </a:cxn>
                <a:cxn ang="0">
                  <a:pos x="T6" y="T7"/>
                </a:cxn>
                <a:cxn ang="0">
                  <a:pos x="T8" y="T9"/>
                </a:cxn>
              </a:cxnLst>
              <a:rect l="0" t="0" r="r" b="b"/>
              <a:pathLst>
                <a:path w="20900" h="19429">
                  <a:moveTo>
                    <a:pt x="20900" y="0"/>
                  </a:moveTo>
                  <a:cubicBezTo>
                    <a:pt x="14762" y="7069"/>
                    <a:pt x="7788" y="13595"/>
                    <a:pt x="0" y="19429"/>
                  </a:cubicBezTo>
                  <a:lnTo>
                    <a:pt x="98" y="19429"/>
                  </a:lnTo>
                  <a:cubicBezTo>
                    <a:pt x="6228" y="15335"/>
                    <a:pt x="13290" y="12528"/>
                    <a:pt x="20900" y="11398"/>
                  </a:cubicBezTo>
                  <a:lnTo>
                    <a:pt x="20900" y="0"/>
                  </a:lnTo>
                  <a:close/>
                </a:path>
              </a:pathLst>
            </a:custGeom>
            <a:solidFill>
              <a:srgbClr val="D7D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52C3FDA0-0DB0-41FE-9FFC-0002998FEFD7}"/>
                </a:ext>
              </a:extLst>
            </p:cNvPr>
            <p:cNvSpPr>
              <a:spLocks/>
            </p:cNvSpPr>
            <p:nvPr userDrawn="1"/>
          </p:nvSpPr>
          <p:spPr bwMode="gray">
            <a:xfrm>
              <a:off x="14288" y="6350"/>
              <a:ext cx="8051800" cy="6845300"/>
            </a:xfrm>
            <a:custGeom>
              <a:avLst/>
              <a:gdLst>
                <a:gd name="T0" fmla="*/ 44836 w 44836"/>
                <a:gd name="T1" fmla="*/ 38100 h 38100"/>
                <a:gd name="T2" fmla="*/ 24804 w 44836"/>
                <a:gd name="T3" fmla="*/ 0 h 38100"/>
                <a:gd name="T4" fmla="*/ 0 w 44836"/>
                <a:gd name="T5" fmla="*/ 0 h 38100"/>
                <a:gd name="T6" fmla="*/ 0 w 44836"/>
                <a:gd name="T7" fmla="*/ 38100 h 38100"/>
                <a:gd name="T8" fmla="*/ 44836 w 44836"/>
                <a:gd name="T9" fmla="*/ 38100 h 38100"/>
              </a:gdLst>
              <a:ahLst/>
              <a:cxnLst>
                <a:cxn ang="0">
                  <a:pos x="T0" y="T1"/>
                </a:cxn>
                <a:cxn ang="0">
                  <a:pos x="T2" y="T3"/>
                </a:cxn>
                <a:cxn ang="0">
                  <a:pos x="T4" y="T5"/>
                </a:cxn>
                <a:cxn ang="0">
                  <a:pos x="T6" y="T7"/>
                </a:cxn>
                <a:cxn ang="0">
                  <a:pos x="T8" y="T9"/>
                </a:cxn>
              </a:cxnLst>
              <a:rect l="0" t="0" r="r" b="b"/>
              <a:pathLst>
                <a:path w="44836" h="38100">
                  <a:moveTo>
                    <a:pt x="44836" y="38100"/>
                  </a:moveTo>
                  <a:cubicBezTo>
                    <a:pt x="40120" y="24025"/>
                    <a:pt x="33286" y="11245"/>
                    <a:pt x="24804" y="0"/>
                  </a:cubicBezTo>
                  <a:lnTo>
                    <a:pt x="0" y="0"/>
                  </a:lnTo>
                  <a:lnTo>
                    <a:pt x="0" y="38100"/>
                  </a:lnTo>
                  <a:lnTo>
                    <a:pt x="44836" y="38100"/>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819770" y="1404939"/>
            <a:ext cx="9828000" cy="936000"/>
          </a:xfrm>
        </p:spPr>
        <p:txBody>
          <a:bodyPr anchor="t" anchorCtr="0"/>
          <a:lstStyle>
            <a:lvl1pPr>
              <a:defRPr sz="5600">
                <a:solidFill>
                  <a:schemeClr val="bg1"/>
                </a:solidFill>
              </a:defRPr>
            </a:lvl1pPr>
          </a:lstStyle>
          <a:p>
            <a:r>
              <a:rPr lang="fi-FI"/>
              <a:t>Väliotsikkosivu, yksi sana tai rivi</a:t>
            </a:r>
          </a:p>
        </p:txBody>
      </p:sp>
      <p:sp>
        <p:nvSpPr>
          <p:cNvPr id="7" name="Alatunnisteen paikkamerkki 6">
            <a:extLst>
              <a:ext uri="{FF2B5EF4-FFF2-40B4-BE49-F238E27FC236}">
                <a16:creationId xmlns:a16="http://schemas.microsoft.com/office/drawing/2014/main" id="{239E982F-E5C4-4750-B82A-0622B3AA7839}"/>
              </a:ext>
            </a:extLst>
          </p:cNvPr>
          <p:cNvSpPr>
            <a:spLocks noGrp="1"/>
          </p:cNvSpPr>
          <p:nvPr>
            <p:ph type="ftr" sz="quarter" idx="11"/>
          </p:nvPr>
        </p:nvSpPr>
        <p:spPr bwMode="white"/>
        <p:txBody>
          <a:bodyPr/>
          <a:lstStyle>
            <a:lvl1pPr>
              <a:defRPr>
                <a:solidFill>
                  <a:srgbClr val="FFFFFF"/>
                </a:solidFill>
              </a:defRPr>
            </a:lvl1p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9AF1C7D1-8DB2-411A-8933-F5D3A01ADF9D}"/>
              </a:ext>
            </a:extLst>
          </p:cNvPr>
          <p:cNvSpPr>
            <a:spLocks noGrp="1"/>
          </p:cNvSpPr>
          <p:nvPr>
            <p:ph type="sldNum" sz="quarter" idx="12"/>
          </p:nvPr>
        </p:nvSpPr>
        <p:spPr bwMode="white"/>
        <p:txBody>
          <a:bodyPr/>
          <a:lstStyle>
            <a:lvl1pPr>
              <a:defRPr>
                <a:solidFill>
                  <a:srgbClr val="FFFFFF"/>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5896128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paikka">
    <p:spTree>
      <p:nvGrpSpPr>
        <p:cNvPr id="1" name=""/>
        <p:cNvGrpSpPr/>
        <p:nvPr/>
      </p:nvGrpSpPr>
      <p:grpSpPr>
        <a:xfrm>
          <a:off x="0" y="0"/>
          <a:ext cx="0" cy="0"/>
          <a:chOff x="0" y="0"/>
          <a:chExt cx="0" cy="0"/>
        </a:xfrm>
      </p:grpSpPr>
      <p:grpSp>
        <p:nvGrpSpPr>
          <p:cNvPr id="26" name="Ryhmä 25">
            <a:extLst>
              <a:ext uri="{FF2B5EF4-FFF2-40B4-BE49-F238E27FC236}">
                <a16:creationId xmlns:a16="http://schemas.microsoft.com/office/drawing/2014/main" id="{F799DD09-7730-4542-89B9-54881FBB5779}"/>
              </a:ext>
              <a:ext uri="{C183D7F6-B498-43B3-948B-1728B52AA6E4}">
                <adec:decorative xmlns:adec="http://schemas.microsoft.com/office/drawing/2017/decorative" val="1"/>
              </a:ext>
            </a:extLst>
          </p:cNvPr>
          <p:cNvGrpSpPr>
            <a:grpSpLocks noChangeAspect="1"/>
          </p:cNvGrpSpPr>
          <p:nvPr userDrawn="1"/>
        </p:nvGrpSpPr>
        <p:grpSpPr bwMode="gray">
          <a:xfrm>
            <a:off x="0" y="0"/>
            <a:ext cx="8756990" cy="6858000"/>
            <a:chOff x="1725613" y="6350"/>
            <a:chExt cx="8740775" cy="6845301"/>
          </a:xfrm>
        </p:grpSpPr>
        <p:sp>
          <p:nvSpPr>
            <p:cNvPr id="24" name="Freeform 10">
              <a:extLst>
                <a:ext uri="{FF2B5EF4-FFF2-40B4-BE49-F238E27FC236}">
                  <a16:creationId xmlns:a16="http://schemas.microsoft.com/office/drawing/2014/main" id="{E5B9F0F0-2539-458B-AAF7-535BE5D78F43}"/>
                </a:ext>
              </a:extLst>
            </p:cNvPr>
            <p:cNvSpPr>
              <a:spLocks/>
            </p:cNvSpPr>
            <p:nvPr userDrawn="1"/>
          </p:nvSpPr>
          <p:spPr bwMode="gray">
            <a:xfrm>
              <a:off x="1725613" y="6350"/>
              <a:ext cx="8740775" cy="6845300"/>
            </a:xfrm>
            <a:custGeom>
              <a:avLst/>
              <a:gdLst>
                <a:gd name="T0" fmla="*/ 0 w 48666"/>
                <a:gd name="T1" fmla="*/ 38100 h 38100"/>
                <a:gd name="T2" fmla="*/ 48666 w 48666"/>
                <a:gd name="T3" fmla="*/ 38100 h 38100"/>
                <a:gd name="T4" fmla="*/ 46174 w 48666"/>
                <a:gd name="T5" fmla="*/ 29774 h 38100"/>
                <a:gd name="T6" fmla="*/ 46174 w 48666"/>
                <a:gd name="T7" fmla="*/ 29774 h 38100"/>
                <a:gd name="T8" fmla="*/ 48657 w 48666"/>
                <a:gd name="T9" fmla="*/ 0 h 38100"/>
                <a:gd name="T10" fmla="*/ 0 w 48666"/>
                <a:gd name="T11" fmla="*/ 0 h 38100"/>
                <a:gd name="T12" fmla="*/ 0 w 48666"/>
                <a:gd name="T13" fmla="*/ 38100 h 38100"/>
              </a:gdLst>
              <a:ahLst/>
              <a:cxnLst>
                <a:cxn ang="0">
                  <a:pos x="T0" y="T1"/>
                </a:cxn>
                <a:cxn ang="0">
                  <a:pos x="T2" y="T3"/>
                </a:cxn>
                <a:cxn ang="0">
                  <a:pos x="T4" y="T5"/>
                </a:cxn>
                <a:cxn ang="0">
                  <a:pos x="T6" y="T7"/>
                </a:cxn>
                <a:cxn ang="0">
                  <a:pos x="T8" y="T9"/>
                </a:cxn>
                <a:cxn ang="0">
                  <a:pos x="T10" y="T11"/>
                </a:cxn>
                <a:cxn ang="0">
                  <a:pos x="T12" y="T13"/>
                </a:cxn>
              </a:cxnLst>
              <a:rect l="0" t="0" r="r" b="b"/>
              <a:pathLst>
                <a:path w="48666" h="38100">
                  <a:moveTo>
                    <a:pt x="0" y="38100"/>
                  </a:moveTo>
                  <a:lnTo>
                    <a:pt x="48666" y="38100"/>
                  </a:lnTo>
                  <a:cubicBezTo>
                    <a:pt x="47620" y="35440"/>
                    <a:pt x="46781" y="32661"/>
                    <a:pt x="46174" y="29774"/>
                  </a:cubicBezTo>
                  <a:lnTo>
                    <a:pt x="46174" y="29774"/>
                  </a:lnTo>
                  <a:cubicBezTo>
                    <a:pt x="44128" y="20120"/>
                    <a:pt x="44799" y="9795"/>
                    <a:pt x="48657" y="0"/>
                  </a:cubicBezTo>
                  <a:lnTo>
                    <a:pt x="0" y="0"/>
                  </a:lnTo>
                  <a:lnTo>
                    <a:pt x="0" y="3810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11">
              <a:extLst>
                <a:ext uri="{FF2B5EF4-FFF2-40B4-BE49-F238E27FC236}">
                  <a16:creationId xmlns:a16="http://schemas.microsoft.com/office/drawing/2014/main" id="{C38B15FE-EB78-49DB-9C78-8EDF68976BF4}"/>
                </a:ext>
              </a:extLst>
            </p:cNvPr>
            <p:cNvSpPr>
              <a:spLocks/>
            </p:cNvSpPr>
            <p:nvPr userDrawn="1"/>
          </p:nvSpPr>
          <p:spPr bwMode="gray">
            <a:xfrm>
              <a:off x="1725613" y="5081588"/>
              <a:ext cx="5503863" cy="1770063"/>
            </a:xfrm>
            <a:custGeom>
              <a:avLst/>
              <a:gdLst>
                <a:gd name="T0" fmla="*/ 30648 w 30648"/>
                <a:gd name="T1" fmla="*/ 9848 h 9848"/>
                <a:gd name="T2" fmla="*/ 0 w 30648"/>
                <a:gd name="T3" fmla="*/ 0 h 9848"/>
                <a:gd name="T4" fmla="*/ 0 w 30648"/>
                <a:gd name="T5" fmla="*/ 9848 h 9848"/>
                <a:gd name="T6" fmla="*/ 30648 w 30648"/>
                <a:gd name="T7" fmla="*/ 9848 h 9848"/>
              </a:gdLst>
              <a:ahLst/>
              <a:cxnLst>
                <a:cxn ang="0">
                  <a:pos x="T0" y="T1"/>
                </a:cxn>
                <a:cxn ang="0">
                  <a:pos x="T2" y="T3"/>
                </a:cxn>
                <a:cxn ang="0">
                  <a:pos x="T4" y="T5"/>
                </a:cxn>
                <a:cxn ang="0">
                  <a:pos x="T6" y="T7"/>
                </a:cxn>
              </a:cxnLst>
              <a:rect l="0" t="0" r="r" b="b"/>
              <a:pathLst>
                <a:path w="30648" h="9848">
                  <a:moveTo>
                    <a:pt x="30648" y="9848"/>
                  </a:moveTo>
                  <a:cubicBezTo>
                    <a:pt x="20769" y="5269"/>
                    <a:pt x="10471" y="1994"/>
                    <a:pt x="0" y="0"/>
                  </a:cubicBezTo>
                  <a:lnTo>
                    <a:pt x="0" y="9848"/>
                  </a:lnTo>
                  <a:lnTo>
                    <a:pt x="30648" y="9848"/>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819770" y="2196246"/>
            <a:ext cx="6428358" cy="1952053"/>
          </a:xfrm>
        </p:spPr>
        <p:txBody>
          <a:bodyPr anchor="t" anchorCtr="0"/>
          <a:lstStyle>
            <a:lvl1pPr>
              <a:defRPr sz="4100">
                <a:solidFill>
                  <a:schemeClr val="bg1"/>
                </a:solidFill>
              </a:defRPr>
            </a:lvl1pPr>
          </a:lstStyle>
          <a:p>
            <a:r>
              <a:rPr lang="fi-FI"/>
              <a:t>Kuvallinen väliotsikkosivu </a:t>
            </a:r>
            <a:br>
              <a:rPr lang="fi-FI"/>
            </a:br>
            <a:r>
              <a:rPr lang="fi-FI"/>
              <a:t>esityksen jäsentämiseen, </a:t>
            </a:r>
            <a:br>
              <a:rPr lang="fi-FI"/>
            </a:br>
            <a:r>
              <a:rPr lang="fi-FI"/>
              <a:t>3 riviä tekstiä</a:t>
            </a:r>
          </a:p>
        </p:txBody>
      </p:sp>
      <p:sp>
        <p:nvSpPr>
          <p:cNvPr id="7" name="Alatunnisteen paikkamerkki 6">
            <a:extLst>
              <a:ext uri="{FF2B5EF4-FFF2-40B4-BE49-F238E27FC236}">
                <a16:creationId xmlns:a16="http://schemas.microsoft.com/office/drawing/2014/main" id="{239E982F-E5C4-4750-B82A-0622B3AA7839}"/>
              </a:ext>
            </a:extLst>
          </p:cNvPr>
          <p:cNvSpPr>
            <a:spLocks noGrp="1"/>
          </p:cNvSpPr>
          <p:nvPr>
            <p:ph type="ftr" sz="quarter" idx="11"/>
          </p:nvPr>
        </p:nvSpPr>
        <p:spPr bwMode="white"/>
        <p:txBody>
          <a:bodyPr/>
          <a:lstStyle>
            <a:lvl1pPr>
              <a:defRPr>
                <a:solidFill>
                  <a:srgbClr val="FFFFFF"/>
                </a:solidFill>
              </a:defRPr>
            </a:lvl1p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9AF1C7D1-8DB2-411A-8933-F5D3A01ADF9D}"/>
              </a:ext>
            </a:extLst>
          </p:cNvPr>
          <p:cNvSpPr>
            <a:spLocks noGrp="1"/>
          </p:cNvSpPr>
          <p:nvPr>
            <p:ph type="sldNum" sz="quarter" idx="12"/>
          </p:nvPr>
        </p:nvSpPr>
        <p:spPr bwMode="white"/>
        <p:txBody>
          <a:bodyPr/>
          <a:lstStyle>
            <a:lvl1pPr>
              <a:defRPr>
                <a:solidFill>
                  <a:srgbClr val="FFFFFF"/>
                </a:solidFill>
              </a:defRPr>
            </a:lvl1pPr>
          </a:lstStyle>
          <a:p>
            <a:fld id="{4BCCB783-365B-40E8-A1C9-91A9348041A5}" type="slidenum">
              <a:rPr lang="fi-FI" smtClean="0"/>
              <a:pPr/>
              <a:t>‹#›</a:t>
            </a:fld>
            <a:endParaRPr lang="fi-FI"/>
          </a:p>
        </p:txBody>
      </p:sp>
      <p:sp>
        <p:nvSpPr>
          <p:cNvPr id="20" name="Kuvan paikkamerkki 19">
            <a:extLst>
              <a:ext uri="{FF2B5EF4-FFF2-40B4-BE49-F238E27FC236}">
                <a16:creationId xmlns:a16="http://schemas.microsoft.com/office/drawing/2014/main" id="{8DB9BFF2-C31A-4614-8C44-870E61EDC78C}"/>
              </a:ext>
              <a:ext uri="{C183D7F6-B498-43B3-948B-1728B52AA6E4}">
                <adec:decorative xmlns:adec="http://schemas.microsoft.com/office/drawing/2017/decorative" val="0"/>
              </a:ext>
            </a:extLst>
          </p:cNvPr>
          <p:cNvSpPr>
            <a:spLocks noGrp="1"/>
          </p:cNvSpPr>
          <p:nvPr>
            <p:ph type="pic" sz="quarter" idx="13"/>
          </p:nvPr>
        </p:nvSpPr>
        <p:spPr>
          <a:xfrm>
            <a:off x="8104820" y="0"/>
            <a:ext cx="4087180" cy="6858000"/>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7180" h="6858000">
                <a:moveTo>
                  <a:pt x="655475" y="0"/>
                </a:moveTo>
                <a:lnTo>
                  <a:pt x="4087180" y="0"/>
                </a:lnTo>
                <a:lnTo>
                  <a:pt x="4087180" y="6858000"/>
                </a:lnTo>
                <a:lnTo>
                  <a:pt x="655475" y="6858000"/>
                </a:lnTo>
                <a:cubicBezTo>
                  <a:pt x="198241" y="5579539"/>
                  <a:pt x="-1047" y="4538242"/>
                  <a:pt x="5" y="3405402"/>
                </a:cubicBezTo>
                <a:cubicBezTo>
                  <a:pt x="1057" y="2272562"/>
                  <a:pt x="220670" y="994916"/>
                  <a:pt x="655475" y="0"/>
                </a:cubicBezTo>
                <a:close/>
              </a:path>
            </a:pathLst>
          </a:custGeom>
        </p:spPr>
        <p:txBody>
          <a:bodyPr anchor="ctr" anchorCtr="0"/>
          <a:lstStyle>
            <a:lvl1pPr marL="0" indent="0" algn="ctr">
              <a:buNone/>
              <a:defRPr/>
            </a:lvl1pPr>
          </a:lstStyle>
          <a:p>
            <a:r>
              <a:rPr lang="fi-FI"/>
              <a:t>Lisää kuva napsauttamalla kuvaketta</a:t>
            </a:r>
          </a:p>
        </p:txBody>
      </p:sp>
    </p:spTree>
    <p:extLst>
      <p:ext uri="{BB962C8B-B14F-4D97-AF65-F5344CB8AC3E}">
        <p14:creationId xmlns:p14="http://schemas.microsoft.com/office/powerpoint/2010/main" val="6268347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 1">
    <p:bg>
      <p:bgPr>
        <a:solidFill>
          <a:srgbClr val="365ABD"/>
        </a:solidFill>
        <a:effectLst/>
      </p:bgPr>
    </p:bg>
    <p:spTree>
      <p:nvGrpSpPr>
        <p:cNvPr id="1" name=""/>
        <p:cNvGrpSpPr/>
        <p:nvPr/>
      </p:nvGrpSpPr>
      <p:grpSpPr>
        <a:xfrm>
          <a:off x="0" y="0"/>
          <a:ext cx="0" cy="0"/>
          <a:chOff x="0" y="0"/>
          <a:chExt cx="0" cy="0"/>
        </a:xfrm>
      </p:grpSpPr>
      <p:pic>
        <p:nvPicPr>
          <p:cNvPr id="28" name="Kuva 27" descr="Kuva, joka sisältää kohteen lumi, rakennus, mies, katettu">
            <a:extLst>
              <a:ext uri="{FF2B5EF4-FFF2-40B4-BE49-F238E27FC236}">
                <a16:creationId xmlns:a16="http://schemas.microsoft.com/office/drawing/2014/main" id="{0C894645-360E-4B0E-B056-721914725C1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084729" y="0"/>
            <a:ext cx="4108704" cy="6858000"/>
          </a:xfrm>
          <a:prstGeom prst="rect">
            <a:avLst/>
          </a:prstGeom>
        </p:spPr>
      </p:pic>
      <p:grpSp>
        <p:nvGrpSpPr>
          <p:cNvPr id="26" name="Ryhmä 25">
            <a:extLst>
              <a:ext uri="{FF2B5EF4-FFF2-40B4-BE49-F238E27FC236}">
                <a16:creationId xmlns:a16="http://schemas.microsoft.com/office/drawing/2014/main" id="{F799DD09-7730-4542-89B9-54881FBB5779}"/>
              </a:ext>
              <a:ext uri="{C183D7F6-B498-43B3-948B-1728B52AA6E4}">
                <adec:decorative xmlns:adec="http://schemas.microsoft.com/office/drawing/2017/decorative" val="1"/>
              </a:ext>
            </a:extLst>
          </p:cNvPr>
          <p:cNvGrpSpPr>
            <a:grpSpLocks noChangeAspect="1"/>
          </p:cNvGrpSpPr>
          <p:nvPr userDrawn="1"/>
        </p:nvGrpSpPr>
        <p:grpSpPr bwMode="gray">
          <a:xfrm>
            <a:off x="0" y="0"/>
            <a:ext cx="8756990" cy="6858000"/>
            <a:chOff x="1725613" y="6350"/>
            <a:chExt cx="8740775" cy="6845301"/>
          </a:xfrm>
        </p:grpSpPr>
        <p:sp>
          <p:nvSpPr>
            <p:cNvPr id="24" name="Freeform 10">
              <a:extLst>
                <a:ext uri="{FF2B5EF4-FFF2-40B4-BE49-F238E27FC236}">
                  <a16:creationId xmlns:a16="http://schemas.microsoft.com/office/drawing/2014/main" id="{E5B9F0F0-2539-458B-AAF7-535BE5D78F43}"/>
                </a:ext>
              </a:extLst>
            </p:cNvPr>
            <p:cNvSpPr>
              <a:spLocks/>
            </p:cNvSpPr>
            <p:nvPr userDrawn="1"/>
          </p:nvSpPr>
          <p:spPr bwMode="gray">
            <a:xfrm>
              <a:off x="1725613" y="6350"/>
              <a:ext cx="8740775" cy="6845300"/>
            </a:xfrm>
            <a:custGeom>
              <a:avLst/>
              <a:gdLst>
                <a:gd name="T0" fmla="*/ 0 w 48666"/>
                <a:gd name="T1" fmla="*/ 38100 h 38100"/>
                <a:gd name="T2" fmla="*/ 48666 w 48666"/>
                <a:gd name="T3" fmla="*/ 38100 h 38100"/>
                <a:gd name="T4" fmla="*/ 46174 w 48666"/>
                <a:gd name="T5" fmla="*/ 29774 h 38100"/>
                <a:gd name="T6" fmla="*/ 46174 w 48666"/>
                <a:gd name="T7" fmla="*/ 29774 h 38100"/>
                <a:gd name="T8" fmla="*/ 48657 w 48666"/>
                <a:gd name="T9" fmla="*/ 0 h 38100"/>
                <a:gd name="T10" fmla="*/ 0 w 48666"/>
                <a:gd name="T11" fmla="*/ 0 h 38100"/>
                <a:gd name="T12" fmla="*/ 0 w 48666"/>
                <a:gd name="T13" fmla="*/ 38100 h 38100"/>
              </a:gdLst>
              <a:ahLst/>
              <a:cxnLst>
                <a:cxn ang="0">
                  <a:pos x="T0" y="T1"/>
                </a:cxn>
                <a:cxn ang="0">
                  <a:pos x="T2" y="T3"/>
                </a:cxn>
                <a:cxn ang="0">
                  <a:pos x="T4" y="T5"/>
                </a:cxn>
                <a:cxn ang="0">
                  <a:pos x="T6" y="T7"/>
                </a:cxn>
                <a:cxn ang="0">
                  <a:pos x="T8" y="T9"/>
                </a:cxn>
                <a:cxn ang="0">
                  <a:pos x="T10" y="T11"/>
                </a:cxn>
                <a:cxn ang="0">
                  <a:pos x="T12" y="T13"/>
                </a:cxn>
              </a:cxnLst>
              <a:rect l="0" t="0" r="r" b="b"/>
              <a:pathLst>
                <a:path w="48666" h="38100">
                  <a:moveTo>
                    <a:pt x="0" y="38100"/>
                  </a:moveTo>
                  <a:lnTo>
                    <a:pt x="48666" y="38100"/>
                  </a:lnTo>
                  <a:cubicBezTo>
                    <a:pt x="47620" y="35440"/>
                    <a:pt x="46781" y="32661"/>
                    <a:pt x="46174" y="29774"/>
                  </a:cubicBezTo>
                  <a:lnTo>
                    <a:pt x="46174" y="29774"/>
                  </a:lnTo>
                  <a:cubicBezTo>
                    <a:pt x="44128" y="20120"/>
                    <a:pt x="44799" y="9795"/>
                    <a:pt x="48657" y="0"/>
                  </a:cubicBezTo>
                  <a:lnTo>
                    <a:pt x="0" y="0"/>
                  </a:lnTo>
                  <a:lnTo>
                    <a:pt x="0" y="3810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11">
              <a:extLst>
                <a:ext uri="{FF2B5EF4-FFF2-40B4-BE49-F238E27FC236}">
                  <a16:creationId xmlns:a16="http://schemas.microsoft.com/office/drawing/2014/main" id="{C38B15FE-EB78-49DB-9C78-8EDF68976BF4}"/>
                </a:ext>
              </a:extLst>
            </p:cNvPr>
            <p:cNvSpPr>
              <a:spLocks/>
            </p:cNvSpPr>
            <p:nvPr userDrawn="1"/>
          </p:nvSpPr>
          <p:spPr bwMode="gray">
            <a:xfrm>
              <a:off x="1725613" y="5081588"/>
              <a:ext cx="5503863" cy="1770063"/>
            </a:xfrm>
            <a:custGeom>
              <a:avLst/>
              <a:gdLst>
                <a:gd name="T0" fmla="*/ 30648 w 30648"/>
                <a:gd name="T1" fmla="*/ 9848 h 9848"/>
                <a:gd name="T2" fmla="*/ 0 w 30648"/>
                <a:gd name="T3" fmla="*/ 0 h 9848"/>
                <a:gd name="T4" fmla="*/ 0 w 30648"/>
                <a:gd name="T5" fmla="*/ 9848 h 9848"/>
                <a:gd name="T6" fmla="*/ 30648 w 30648"/>
                <a:gd name="T7" fmla="*/ 9848 h 9848"/>
              </a:gdLst>
              <a:ahLst/>
              <a:cxnLst>
                <a:cxn ang="0">
                  <a:pos x="T0" y="T1"/>
                </a:cxn>
                <a:cxn ang="0">
                  <a:pos x="T2" y="T3"/>
                </a:cxn>
                <a:cxn ang="0">
                  <a:pos x="T4" y="T5"/>
                </a:cxn>
                <a:cxn ang="0">
                  <a:pos x="T6" y="T7"/>
                </a:cxn>
              </a:cxnLst>
              <a:rect l="0" t="0" r="r" b="b"/>
              <a:pathLst>
                <a:path w="30648" h="9848">
                  <a:moveTo>
                    <a:pt x="30648" y="9848"/>
                  </a:moveTo>
                  <a:cubicBezTo>
                    <a:pt x="20769" y="5269"/>
                    <a:pt x="10471" y="1994"/>
                    <a:pt x="0" y="0"/>
                  </a:cubicBezTo>
                  <a:lnTo>
                    <a:pt x="0" y="9848"/>
                  </a:lnTo>
                  <a:lnTo>
                    <a:pt x="30648" y="9848"/>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819770" y="2196246"/>
            <a:ext cx="6428358" cy="1952053"/>
          </a:xfrm>
        </p:spPr>
        <p:txBody>
          <a:bodyPr anchor="t" anchorCtr="0"/>
          <a:lstStyle>
            <a:lvl1pPr>
              <a:defRPr sz="4100">
                <a:solidFill>
                  <a:schemeClr val="bg1"/>
                </a:solidFill>
              </a:defRPr>
            </a:lvl1pPr>
          </a:lstStyle>
          <a:p>
            <a:r>
              <a:rPr lang="fi-FI"/>
              <a:t>Kuvallinen väliotsikkosivu </a:t>
            </a:r>
            <a:br>
              <a:rPr lang="fi-FI"/>
            </a:br>
            <a:r>
              <a:rPr lang="fi-FI"/>
              <a:t>esityksen jäsentämiseen, </a:t>
            </a:r>
            <a:br>
              <a:rPr lang="fi-FI"/>
            </a:br>
            <a:r>
              <a:rPr lang="fi-FI"/>
              <a:t>3 riviä tekstiä</a:t>
            </a:r>
          </a:p>
        </p:txBody>
      </p:sp>
      <p:sp>
        <p:nvSpPr>
          <p:cNvPr id="7" name="Alatunnisteen paikkamerkki 6">
            <a:extLst>
              <a:ext uri="{FF2B5EF4-FFF2-40B4-BE49-F238E27FC236}">
                <a16:creationId xmlns:a16="http://schemas.microsoft.com/office/drawing/2014/main" id="{239E982F-E5C4-4750-B82A-0622B3AA7839}"/>
              </a:ext>
            </a:extLst>
          </p:cNvPr>
          <p:cNvSpPr>
            <a:spLocks noGrp="1"/>
          </p:cNvSpPr>
          <p:nvPr>
            <p:ph type="ftr" sz="quarter" idx="11"/>
          </p:nvPr>
        </p:nvSpPr>
        <p:spPr bwMode="white"/>
        <p:txBody>
          <a:bodyPr/>
          <a:lstStyle>
            <a:lvl1pPr>
              <a:defRPr>
                <a:solidFill>
                  <a:srgbClr val="FFFFFF"/>
                </a:solidFill>
              </a:defRPr>
            </a:lvl1p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9AF1C7D1-8DB2-411A-8933-F5D3A01ADF9D}"/>
              </a:ext>
            </a:extLst>
          </p:cNvPr>
          <p:cNvSpPr>
            <a:spLocks noGrp="1"/>
          </p:cNvSpPr>
          <p:nvPr>
            <p:ph type="sldNum" sz="quarter" idx="12"/>
          </p:nvPr>
        </p:nvSpPr>
        <p:spPr bwMode="white"/>
        <p:txBody>
          <a:bodyPr/>
          <a:lstStyle>
            <a:lvl1pPr>
              <a:defRPr>
                <a:solidFill>
                  <a:srgbClr val="FFFFFF"/>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42840672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 2">
    <p:bg>
      <p:bgPr>
        <a:solidFill>
          <a:srgbClr val="365ABD"/>
        </a:solidFill>
        <a:effectLst/>
      </p:bgPr>
    </p:bg>
    <p:spTree>
      <p:nvGrpSpPr>
        <p:cNvPr id="1" name=""/>
        <p:cNvGrpSpPr/>
        <p:nvPr/>
      </p:nvGrpSpPr>
      <p:grpSpPr>
        <a:xfrm>
          <a:off x="0" y="0"/>
          <a:ext cx="0" cy="0"/>
          <a:chOff x="0" y="0"/>
          <a:chExt cx="0" cy="0"/>
        </a:xfrm>
      </p:grpSpPr>
      <p:pic>
        <p:nvPicPr>
          <p:cNvPr id="28" name="Kuva 27" descr="Kuva, joka sisältää kohteen henkilö, sisä, ikkuna, nuori">
            <a:extLst>
              <a:ext uri="{FF2B5EF4-FFF2-40B4-BE49-F238E27FC236}">
                <a16:creationId xmlns:a16="http://schemas.microsoft.com/office/drawing/2014/main" id="{0C894645-360E-4B0E-B056-721914725C1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6621" y="0"/>
            <a:ext cx="4126992" cy="6858000"/>
          </a:xfrm>
          <a:prstGeom prst="rect">
            <a:avLst/>
          </a:prstGeom>
        </p:spPr>
      </p:pic>
      <p:grpSp>
        <p:nvGrpSpPr>
          <p:cNvPr id="26" name="Ryhmä 25">
            <a:extLst>
              <a:ext uri="{FF2B5EF4-FFF2-40B4-BE49-F238E27FC236}">
                <a16:creationId xmlns:a16="http://schemas.microsoft.com/office/drawing/2014/main" id="{F799DD09-7730-4542-89B9-54881FBB5779}"/>
              </a:ext>
              <a:ext uri="{C183D7F6-B498-43B3-948B-1728B52AA6E4}">
                <adec:decorative xmlns:adec="http://schemas.microsoft.com/office/drawing/2017/decorative" val="1"/>
              </a:ext>
            </a:extLst>
          </p:cNvPr>
          <p:cNvGrpSpPr>
            <a:grpSpLocks noChangeAspect="1"/>
          </p:cNvGrpSpPr>
          <p:nvPr userDrawn="1"/>
        </p:nvGrpSpPr>
        <p:grpSpPr bwMode="gray">
          <a:xfrm>
            <a:off x="0" y="0"/>
            <a:ext cx="8756990" cy="6858000"/>
            <a:chOff x="1725613" y="6350"/>
            <a:chExt cx="8740775" cy="6845301"/>
          </a:xfrm>
        </p:grpSpPr>
        <p:sp>
          <p:nvSpPr>
            <p:cNvPr id="24" name="Freeform 10">
              <a:extLst>
                <a:ext uri="{FF2B5EF4-FFF2-40B4-BE49-F238E27FC236}">
                  <a16:creationId xmlns:a16="http://schemas.microsoft.com/office/drawing/2014/main" id="{E5B9F0F0-2539-458B-AAF7-535BE5D78F43}"/>
                </a:ext>
              </a:extLst>
            </p:cNvPr>
            <p:cNvSpPr>
              <a:spLocks/>
            </p:cNvSpPr>
            <p:nvPr userDrawn="1"/>
          </p:nvSpPr>
          <p:spPr bwMode="gray">
            <a:xfrm>
              <a:off x="1725613" y="6350"/>
              <a:ext cx="8740775" cy="6845300"/>
            </a:xfrm>
            <a:custGeom>
              <a:avLst/>
              <a:gdLst>
                <a:gd name="T0" fmla="*/ 0 w 48666"/>
                <a:gd name="T1" fmla="*/ 38100 h 38100"/>
                <a:gd name="T2" fmla="*/ 48666 w 48666"/>
                <a:gd name="T3" fmla="*/ 38100 h 38100"/>
                <a:gd name="T4" fmla="*/ 46174 w 48666"/>
                <a:gd name="T5" fmla="*/ 29774 h 38100"/>
                <a:gd name="T6" fmla="*/ 46174 w 48666"/>
                <a:gd name="T7" fmla="*/ 29774 h 38100"/>
                <a:gd name="T8" fmla="*/ 48657 w 48666"/>
                <a:gd name="T9" fmla="*/ 0 h 38100"/>
                <a:gd name="T10" fmla="*/ 0 w 48666"/>
                <a:gd name="T11" fmla="*/ 0 h 38100"/>
                <a:gd name="T12" fmla="*/ 0 w 48666"/>
                <a:gd name="T13" fmla="*/ 38100 h 38100"/>
              </a:gdLst>
              <a:ahLst/>
              <a:cxnLst>
                <a:cxn ang="0">
                  <a:pos x="T0" y="T1"/>
                </a:cxn>
                <a:cxn ang="0">
                  <a:pos x="T2" y="T3"/>
                </a:cxn>
                <a:cxn ang="0">
                  <a:pos x="T4" y="T5"/>
                </a:cxn>
                <a:cxn ang="0">
                  <a:pos x="T6" y="T7"/>
                </a:cxn>
                <a:cxn ang="0">
                  <a:pos x="T8" y="T9"/>
                </a:cxn>
                <a:cxn ang="0">
                  <a:pos x="T10" y="T11"/>
                </a:cxn>
                <a:cxn ang="0">
                  <a:pos x="T12" y="T13"/>
                </a:cxn>
              </a:cxnLst>
              <a:rect l="0" t="0" r="r" b="b"/>
              <a:pathLst>
                <a:path w="48666" h="38100">
                  <a:moveTo>
                    <a:pt x="0" y="38100"/>
                  </a:moveTo>
                  <a:lnTo>
                    <a:pt x="48666" y="38100"/>
                  </a:lnTo>
                  <a:cubicBezTo>
                    <a:pt x="47620" y="35440"/>
                    <a:pt x="46781" y="32661"/>
                    <a:pt x="46174" y="29774"/>
                  </a:cubicBezTo>
                  <a:lnTo>
                    <a:pt x="46174" y="29774"/>
                  </a:lnTo>
                  <a:cubicBezTo>
                    <a:pt x="44128" y="20120"/>
                    <a:pt x="44799" y="9795"/>
                    <a:pt x="48657" y="0"/>
                  </a:cubicBezTo>
                  <a:lnTo>
                    <a:pt x="0" y="0"/>
                  </a:lnTo>
                  <a:lnTo>
                    <a:pt x="0" y="3810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11">
              <a:extLst>
                <a:ext uri="{FF2B5EF4-FFF2-40B4-BE49-F238E27FC236}">
                  <a16:creationId xmlns:a16="http://schemas.microsoft.com/office/drawing/2014/main" id="{C38B15FE-EB78-49DB-9C78-8EDF68976BF4}"/>
                </a:ext>
              </a:extLst>
            </p:cNvPr>
            <p:cNvSpPr>
              <a:spLocks/>
            </p:cNvSpPr>
            <p:nvPr userDrawn="1"/>
          </p:nvSpPr>
          <p:spPr bwMode="gray">
            <a:xfrm>
              <a:off x="1725613" y="5081588"/>
              <a:ext cx="5503863" cy="1770063"/>
            </a:xfrm>
            <a:custGeom>
              <a:avLst/>
              <a:gdLst>
                <a:gd name="T0" fmla="*/ 30648 w 30648"/>
                <a:gd name="T1" fmla="*/ 9848 h 9848"/>
                <a:gd name="T2" fmla="*/ 0 w 30648"/>
                <a:gd name="T3" fmla="*/ 0 h 9848"/>
                <a:gd name="T4" fmla="*/ 0 w 30648"/>
                <a:gd name="T5" fmla="*/ 9848 h 9848"/>
                <a:gd name="T6" fmla="*/ 30648 w 30648"/>
                <a:gd name="T7" fmla="*/ 9848 h 9848"/>
              </a:gdLst>
              <a:ahLst/>
              <a:cxnLst>
                <a:cxn ang="0">
                  <a:pos x="T0" y="T1"/>
                </a:cxn>
                <a:cxn ang="0">
                  <a:pos x="T2" y="T3"/>
                </a:cxn>
                <a:cxn ang="0">
                  <a:pos x="T4" y="T5"/>
                </a:cxn>
                <a:cxn ang="0">
                  <a:pos x="T6" y="T7"/>
                </a:cxn>
              </a:cxnLst>
              <a:rect l="0" t="0" r="r" b="b"/>
              <a:pathLst>
                <a:path w="30648" h="9848">
                  <a:moveTo>
                    <a:pt x="30648" y="9848"/>
                  </a:moveTo>
                  <a:cubicBezTo>
                    <a:pt x="20769" y="5269"/>
                    <a:pt x="10471" y="1994"/>
                    <a:pt x="0" y="0"/>
                  </a:cubicBezTo>
                  <a:lnTo>
                    <a:pt x="0" y="9848"/>
                  </a:lnTo>
                  <a:lnTo>
                    <a:pt x="30648" y="9848"/>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819770" y="2196246"/>
            <a:ext cx="6428358" cy="1952053"/>
          </a:xfrm>
        </p:spPr>
        <p:txBody>
          <a:bodyPr anchor="t" anchorCtr="0"/>
          <a:lstStyle>
            <a:lvl1pPr>
              <a:defRPr sz="4100">
                <a:solidFill>
                  <a:schemeClr val="bg1"/>
                </a:solidFill>
              </a:defRPr>
            </a:lvl1pPr>
          </a:lstStyle>
          <a:p>
            <a:r>
              <a:rPr lang="fi-FI"/>
              <a:t>Kuvallinen väliotsikkosivu </a:t>
            </a:r>
            <a:br>
              <a:rPr lang="fi-FI"/>
            </a:br>
            <a:r>
              <a:rPr lang="fi-FI"/>
              <a:t>esityksen jäsentämiseen, </a:t>
            </a:r>
            <a:br>
              <a:rPr lang="fi-FI"/>
            </a:br>
            <a:r>
              <a:rPr lang="fi-FI"/>
              <a:t>3 riviä tekstiä</a:t>
            </a:r>
          </a:p>
        </p:txBody>
      </p:sp>
      <p:sp>
        <p:nvSpPr>
          <p:cNvPr id="7" name="Alatunnisteen paikkamerkki 6">
            <a:extLst>
              <a:ext uri="{FF2B5EF4-FFF2-40B4-BE49-F238E27FC236}">
                <a16:creationId xmlns:a16="http://schemas.microsoft.com/office/drawing/2014/main" id="{239E982F-E5C4-4750-B82A-0622B3AA7839}"/>
              </a:ext>
            </a:extLst>
          </p:cNvPr>
          <p:cNvSpPr>
            <a:spLocks noGrp="1"/>
          </p:cNvSpPr>
          <p:nvPr>
            <p:ph type="ftr" sz="quarter" idx="11"/>
          </p:nvPr>
        </p:nvSpPr>
        <p:spPr bwMode="white"/>
        <p:txBody>
          <a:bodyPr/>
          <a:lstStyle>
            <a:lvl1pPr>
              <a:defRPr>
                <a:solidFill>
                  <a:srgbClr val="FFFFFF"/>
                </a:solidFill>
              </a:defRPr>
            </a:lvl1p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9AF1C7D1-8DB2-411A-8933-F5D3A01ADF9D}"/>
              </a:ext>
            </a:extLst>
          </p:cNvPr>
          <p:cNvSpPr>
            <a:spLocks noGrp="1"/>
          </p:cNvSpPr>
          <p:nvPr>
            <p:ph type="sldNum" sz="quarter" idx="12"/>
          </p:nvPr>
        </p:nvSpPr>
        <p:spPr bwMode="white"/>
        <p:txBody>
          <a:bodyPr/>
          <a:lstStyle>
            <a:lvl1pPr>
              <a:defRPr>
                <a:solidFill>
                  <a:srgbClr val="FFFFFF"/>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3262635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 3">
    <p:bg>
      <p:bgPr>
        <a:solidFill>
          <a:srgbClr val="365ABD"/>
        </a:solidFill>
        <a:effectLst/>
      </p:bgPr>
    </p:bg>
    <p:spTree>
      <p:nvGrpSpPr>
        <p:cNvPr id="1" name=""/>
        <p:cNvGrpSpPr/>
        <p:nvPr/>
      </p:nvGrpSpPr>
      <p:grpSpPr>
        <a:xfrm>
          <a:off x="0" y="0"/>
          <a:ext cx="0" cy="0"/>
          <a:chOff x="0" y="0"/>
          <a:chExt cx="0" cy="0"/>
        </a:xfrm>
      </p:grpSpPr>
      <p:pic>
        <p:nvPicPr>
          <p:cNvPr id="28" name="Kuva 27" descr="Kuva, joka sisältää kohteen tuulimylly, ulko, näkymä, auto">
            <a:extLst>
              <a:ext uri="{FF2B5EF4-FFF2-40B4-BE49-F238E27FC236}">
                <a16:creationId xmlns:a16="http://schemas.microsoft.com/office/drawing/2014/main" id="{0C894645-360E-4B0E-B056-721914725C1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075765" y="0"/>
            <a:ext cx="4108704" cy="6858000"/>
          </a:xfrm>
          <a:prstGeom prst="rect">
            <a:avLst/>
          </a:prstGeom>
        </p:spPr>
      </p:pic>
      <p:grpSp>
        <p:nvGrpSpPr>
          <p:cNvPr id="26" name="Ryhmä 25">
            <a:extLst>
              <a:ext uri="{FF2B5EF4-FFF2-40B4-BE49-F238E27FC236}">
                <a16:creationId xmlns:a16="http://schemas.microsoft.com/office/drawing/2014/main" id="{F799DD09-7730-4542-89B9-54881FBB5779}"/>
              </a:ext>
              <a:ext uri="{C183D7F6-B498-43B3-948B-1728B52AA6E4}">
                <adec:decorative xmlns:adec="http://schemas.microsoft.com/office/drawing/2017/decorative" val="1"/>
              </a:ext>
            </a:extLst>
          </p:cNvPr>
          <p:cNvGrpSpPr>
            <a:grpSpLocks noChangeAspect="1"/>
          </p:cNvGrpSpPr>
          <p:nvPr userDrawn="1"/>
        </p:nvGrpSpPr>
        <p:grpSpPr bwMode="gray">
          <a:xfrm>
            <a:off x="0" y="0"/>
            <a:ext cx="8756990" cy="6858000"/>
            <a:chOff x="1725613" y="6350"/>
            <a:chExt cx="8740775" cy="6845301"/>
          </a:xfrm>
        </p:grpSpPr>
        <p:sp>
          <p:nvSpPr>
            <p:cNvPr id="24" name="Freeform 10">
              <a:extLst>
                <a:ext uri="{FF2B5EF4-FFF2-40B4-BE49-F238E27FC236}">
                  <a16:creationId xmlns:a16="http://schemas.microsoft.com/office/drawing/2014/main" id="{E5B9F0F0-2539-458B-AAF7-535BE5D78F43}"/>
                </a:ext>
              </a:extLst>
            </p:cNvPr>
            <p:cNvSpPr>
              <a:spLocks/>
            </p:cNvSpPr>
            <p:nvPr userDrawn="1"/>
          </p:nvSpPr>
          <p:spPr bwMode="gray">
            <a:xfrm>
              <a:off x="1725613" y="6350"/>
              <a:ext cx="8740775" cy="6845300"/>
            </a:xfrm>
            <a:custGeom>
              <a:avLst/>
              <a:gdLst>
                <a:gd name="T0" fmla="*/ 0 w 48666"/>
                <a:gd name="T1" fmla="*/ 38100 h 38100"/>
                <a:gd name="T2" fmla="*/ 48666 w 48666"/>
                <a:gd name="T3" fmla="*/ 38100 h 38100"/>
                <a:gd name="T4" fmla="*/ 46174 w 48666"/>
                <a:gd name="T5" fmla="*/ 29774 h 38100"/>
                <a:gd name="T6" fmla="*/ 46174 w 48666"/>
                <a:gd name="T7" fmla="*/ 29774 h 38100"/>
                <a:gd name="T8" fmla="*/ 48657 w 48666"/>
                <a:gd name="T9" fmla="*/ 0 h 38100"/>
                <a:gd name="T10" fmla="*/ 0 w 48666"/>
                <a:gd name="T11" fmla="*/ 0 h 38100"/>
                <a:gd name="T12" fmla="*/ 0 w 48666"/>
                <a:gd name="T13" fmla="*/ 38100 h 38100"/>
              </a:gdLst>
              <a:ahLst/>
              <a:cxnLst>
                <a:cxn ang="0">
                  <a:pos x="T0" y="T1"/>
                </a:cxn>
                <a:cxn ang="0">
                  <a:pos x="T2" y="T3"/>
                </a:cxn>
                <a:cxn ang="0">
                  <a:pos x="T4" y="T5"/>
                </a:cxn>
                <a:cxn ang="0">
                  <a:pos x="T6" y="T7"/>
                </a:cxn>
                <a:cxn ang="0">
                  <a:pos x="T8" y="T9"/>
                </a:cxn>
                <a:cxn ang="0">
                  <a:pos x="T10" y="T11"/>
                </a:cxn>
                <a:cxn ang="0">
                  <a:pos x="T12" y="T13"/>
                </a:cxn>
              </a:cxnLst>
              <a:rect l="0" t="0" r="r" b="b"/>
              <a:pathLst>
                <a:path w="48666" h="38100">
                  <a:moveTo>
                    <a:pt x="0" y="38100"/>
                  </a:moveTo>
                  <a:lnTo>
                    <a:pt x="48666" y="38100"/>
                  </a:lnTo>
                  <a:cubicBezTo>
                    <a:pt x="47620" y="35440"/>
                    <a:pt x="46781" y="32661"/>
                    <a:pt x="46174" y="29774"/>
                  </a:cubicBezTo>
                  <a:lnTo>
                    <a:pt x="46174" y="29774"/>
                  </a:lnTo>
                  <a:cubicBezTo>
                    <a:pt x="44128" y="20120"/>
                    <a:pt x="44799" y="9795"/>
                    <a:pt x="48657" y="0"/>
                  </a:cubicBezTo>
                  <a:lnTo>
                    <a:pt x="0" y="0"/>
                  </a:lnTo>
                  <a:lnTo>
                    <a:pt x="0" y="3810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11">
              <a:extLst>
                <a:ext uri="{FF2B5EF4-FFF2-40B4-BE49-F238E27FC236}">
                  <a16:creationId xmlns:a16="http://schemas.microsoft.com/office/drawing/2014/main" id="{C38B15FE-EB78-49DB-9C78-8EDF68976BF4}"/>
                </a:ext>
              </a:extLst>
            </p:cNvPr>
            <p:cNvSpPr>
              <a:spLocks/>
            </p:cNvSpPr>
            <p:nvPr userDrawn="1"/>
          </p:nvSpPr>
          <p:spPr bwMode="gray">
            <a:xfrm>
              <a:off x="1725613" y="5081588"/>
              <a:ext cx="5503863" cy="1770063"/>
            </a:xfrm>
            <a:custGeom>
              <a:avLst/>
              <a:gdLst>
                <a:gd name="T0" fmla="*/ 30648 w 30648"/>
                <a:gd name="T1" fmla="*/ 9848 h 9848"/>
                <a:gd name="T2" fmla="*/ 0 w 30648"/>
                <a:gd name="T3" fmla="*/ 0 h 9848"/>
                <a:gd name="T4" fmla="*/ 0 w 30648"/>
                <a:gd name="T5" fmla="*/ 9848 h 9848"/>
                <a:gd name="T6" fmla="*/ 30648 w 30648"/>
                <a:gd name="T7" fmla="*/ 9848 h 9848"/>
              </a:gdLst>
              <a:ahLst/>
              <a:cxnLst>
                <a:cxn ang="0">
                  <a:pos x="T0" y="T1"/>
                </a:cxn>
                <a:cxn ang="0">
                  <a:pos x="T2" y="T3"/>
                </a:cxn>
                <a:cxn ang="0">
                  <a:pos x="T4" y="T5"/>
                </a:cxn>
                <a:cxn ang="0">
                  <a:pos x="T6" y="T7"/>
                </a:cxn>
              </a:cxnLst>
              <a:rect l="0" t="0" r="r" b="b"/>
              <a:pathLst>
                <a:path w="30648" h="9848">
                  <a:moveTo>
                    <a:pt x="30648" y="9848"/>
                  </a:moveTo>
                  <a:cubicBezTo>
                    <a:pt x="20769" y="5269"/>
                    <a:pt x="10471" y="1994"/>
                    <a:pt x="0" y="0"/>
                  </a:cubicBezTo>
                  <a:lnTo>
                    <a:pt x="0" y="9848"/>
                  </a:lnTo>
                  <a:lnTo>
                    <a:pt x="30648" y="9848"/>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819770" y="2196246"/>
            <a:ext cx="6428358" cy="1952053"/>
          </a:xfrm>
        </p:spPr>
        <p:txBody>
          <a:bodyPr anchor="t" anchorCtr="0"/>
          <a:lstStyle>
            <a:lvl1pPr>
              <a:defRPr sz="5600">
                <a:solidFill>
                  <a:schemeClr val="bg1"/>
                </a:solidFill>
              </a:defRPr>
            </a:lvl1pPr>
          </a:lstStyle>
          <a:p>
            <a:r>
              <a:rPr lang="fi-FI"/>
              <a:t>Yksi tekstirivi</a:t>
            </a:r>
          </a:p>
        </p:txBody>
      </p:sp>
      <p:sp>
        <p:nvSpPr>
          <p:cNvPr id="7" name="Alatunnisteen paikkamerkki 6">
            <a:extLst>
              <a:ext uri="{FF2B5EF4-FFF2-40B4-BE49-F238E27FC236}">
                <a16:creationId xmlns:a16="http://schemas.microsoft.com/office/drawing/2014/main" id="{239E982F-E5C4-4750-B82A-0622B3AA7839}"/>
              </a:ext>
            </a:extLst>
          </p:cNvPr>
          <p:cNvSpPr>
            <a:spLocks noGrp="1"/>
          </p:cNvSpPr>
          <p:nvPr>
            <p:ph type="ftr" sz="quarter" idx="11"/>
          </p:nvPr>
        </p:nvSpPr>
        <p:spPr bwMode="white"/>
        <p:txBody>
          <a:bodyPr/>
          <a:lstStyle>
            <a:lvl1pPr>
              <a:defRPr>
                <a:solidFill>
                  <a:srgbClr val="FFFFFF"/>
                </a:solidFill>
              </a:defRPr>
            </a:lvl1p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9AF1C7D1-8DB2-411A-8933-F5D3A01ADF9D}"/>
              </a:ext>
            </a:extLst>
          </p:cNvPr>
          <p:cNvSpPr>
            <a:spLocks noGrp="1"/>
          </p:cNvSpPr>
          <p:nvPr>
            <p:ph type="sldNum" sz="quarter" idx="12"/>
          </p:nvPr>
        </p:nvSpPr>
        <p:spPr bwMode="white"/>
        <p:txBody>
          <a:bodyPr/>
          <a:lstStyle>
            <a:lvl1pPr>
              <a:defRPr>
                <a:solidFill>
                  <a:srgbClr val="FFFFFF"/>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29498438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 4">
    <p:spTree>
      <p:nvGrpSpPr>
        <p:cNvPr id="1" name=""/>
        <p:cNvGrpSpPr/>
        <p:nvPr/>
      </p:nvGrpSpPr>
      <p:grpSpPr>
        <a:xfrm>
          <a:off x="0" y="0"/>
          <a:ext cx="0" cy="0"/>
          <a:chOff x="0" y="0"/>
          <a:chExt cx="0" cy="0"/>
        </a:xfrm>
      </p:grpSpPr>
      <p:pic>
        <p:nvPicPr>
          <p:cNvPr id="28" name="Kuva 27" descr="Kuva, joka sisältää kohteen pöytä, istuminen, kirjoituspöytä, tietokone">
            <a:extLst>
              <a:ext uri="{FF2B5EF4-FFF2-40B4-BE49-F238E27FC236}">
                <a16:creationId xmlns:a16="http://schemas.microsoft.com/office/drawing/2014/main" id="{0C894645-360E-4B0E-B056-721914725C19}"/>
              </a:ext>
              <a:ext uri="{C183D7F6-B498-43B3-948B-1728B52AA6E4}">
                <adec:decorative xmlns:adec="http://schemas.microsoft.com/office/drawing/2017/decorative" val="0"/>
              </a:ext>
            </a:extLst>
          </p:cNvPr>
          <p:cNvPicPr>
            <a:picLocks/>
          </p:cNvPicPr>
          <p:nvPr userDrawn="1"/>
        </p:nvPicPr>
        <p:blipFill>
          <a:blip r:embed="rId2">
            <a:extLst>
              <a:ext uri="{28A0092B-C50C-407E-A947-70E740481C1C}">
                <a14:useLocalDpi xmlns:a14="http://schemas.microsoft.com/office/drawing/2010/main"/>
              </a:ext>
            </a:extLst>
          </a:blip>
          <a:srcRect/>
          <a:stretch/>
        </p:blipFill>
        <p:spPr>
          <a:xfrm>
            <a:off x="8075765" y="0"/>
            <a:ext cx="4122000" cy="6858000"/>
          </a:xfrm>
          <a:prstGeom prst="rect">
            <a:avLst/>
          </a:prstGeom>
        </p:spPr>
      </p:pic>
      <p:sp>
        <p:nvSpPr>
          <p:cNvPr id="25" name="Freeform 11">
            <a:extLst>
              <a:ext uri="{FF2B5EF4-FFF2-40B4-BE49-F238E27FC236}">
                <a16:creationId xmlns:a16="http://schemas.microsoft.com/office/drawing/2014/main" id="{C38B15FE-EB78-49DB-9C78-8EDF68976BF4}"/>
              </a:ext>
              <a:ext uri="{C183D7F6-B498-43B3-948B-1728B52AA6E4}">
                <adec:decorative xmlns:adec="http://schemas.microsoft.com/office/drawing/2017/decorative" val="1"/>
              </a:ext>
            </a:extLst>
          </p:cNvPr>
          <p:cNvSpPr>
            <a:spLocks/>
          </p:cNvSpPr>
          <p:nvPr userDrawn="1"/>
        </p:nvSpPr>
        <p:spPr bwMode="gray">
          <a:xfrm>
            <a:off x="0" y="5084653"/>
            <a:ext cx="5514073" cy="1773347"/>
          </a:xfrm>
          <a:custGeom>
            <a:avLst/>
            <a:gdLst>
              <a:gd name="T0" fmla="*/ 30648 w 30648"/>
              <a:gd name="T1" fmla="*/ 9848 h 9848"/>
              <a:gd name="T2" fmla="*/ 0 w 30648"/>
              <a:gd name="T3" fmla="*/ 0 h 9848"/>
              <a:gd name="T4" fmla="*/ 0 w 30648"/>
              <a:gd name="T5" fmla="*/ 9848 h 9848"/>
              <a:gd name="T6" fmla="*/ 30648 w 30648"/>
              <a:gd name="T7" fmla="*/ 9848 h 9848"/>
            </a:gdLst>
            <a:ahLst/>
            <a:cxnLst>
              <a:cxn ang="0">
                <a:pos x="T0" y="T1"/>
              </a:cxn>
              <a:cxn ang="0">
                <a:pos x="T2" y="T3"/>
              </a:cxn>
              <a:cxn ang="0">
                <a:pos x="T4" y="T5"/>
              </a:cxn>
              <a:cxn ang="0">
                <a:pos x="T6" y="T7"/>
              </a:cxn>
            </a:cxnLst>
            <a:rect l="0" t="0" r="r" b="b"/>
            <a:pathLst>
              <a:path w="30648" h="9848">
                <a:moveTo>
                  <a:pt x="30648" y="9848"/>
                </a:moveTo>
                <a:cubicBezTo>
                  <a:pt x="20769" y="5269"/>
                  <a:pt x="10471" y="1994"/>
                  <a:pt x="0" y="0"/>
                </a:cubicBezTo>
                <a:lnTo>
                  <a:pt x="0" y="9848"/>
                </a:lnTo>
                <a:lnTo>
                  <a:pt x="30648" y="9848"/>
                </a:lnTo>
                <a:close/>
              </a:path>
            </a:pathLst>
          </a:custGeom>
          <a:solidFill>
            <a:srgbClr val="E1E6F5"/>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A898E02-03EA-44E2-B2D3-D9317405701C}"/>
              </a:ext>
            </a:extLst>
          </p:cNvPr>
          <p:cNvSpPr>
            <a:spLocks noGrp="1"/>
          </p:cNvSpPr>
          <p:nvPr userDrawn="1">
            <p:ph type="title" hasCustomPrompt="1"/>
          </p:nvPr>
        </p:nvSpPr>
        <p:spPr bwMode="white">
          <a:xfrm>
            <a:off x="819770" y="2196246"/>
            <a:ext cx="6428358" cy="1952053"/>
          </a:xfrm>
        </p:spPr>
        <p:txBody>
          <a:bodyPr anchor="t" anchorCtr="0"/>
          <a:lstStyle>
            <a:lvl1pPr>
              <a:defRPr sz="4100">
                <a:solidFill>
                  <a:schemeClr val="tx2"/>
                </a:solidFill>
              </a:defRPr>
            </a:lvl1pPr>
          </a:lstStyle>
          <a:p>
            <a:r>
              <a:rPr lang="fi-FI"/>
              <a:t>Kuvallinen väliotsikkosivu </a:t>
            </a:r>
            <a:br>
              <a:rPr lang="fi-FI"/>
            </a:br>
            <a:r>
              <a:rPr lang="fi-FI"/>
              <a:t>esityksen jäsentämiseen, </a:t>
            </a:r>
            <a:br>
              <a:rPr lang="fi-FI"/>
            </a:br>
            <a:r>
              <a:rPr lang="fi-FI"/>
              <a:t>3 riviä tekstiä</a:t>
            </a:r>
          </a:p>
        </p:txBody>
      </p:sp>
      <p:sp>
        <p:nvSpPr>
          <p:cNvPr id="7" name="Alatunnisteen paikkamerkki 6">
            <a:extLst>
              <a:ext uri="{FF2B5EF4-FFF2-40B4-BE49-F238E27FC236}">
                <a16:creationId xmlns:a16="http://schemas.microsoft.com/office/drawing/2014/main" id="{239E982F-E5C4-4750-B82A-0622B3AA7839}"/>
              </a:ext>
            </a:extLst>
          </p:cNvPr>
          <p:cNvSpPr>
            <a:spLocks noGrp="1"/>
          </p:cNvSpPr>
          <p:nvPr userDrawn="1">
            <p:ph type="ftr" sz="quarter" idx="11"/>
          </p:nvPr>
        </p:nvSpPr>
        <p:spPr bwMode="white"/>
        <p:txBody>
          <a:bodyPr/>
          <a:lstStyle>
            <a:lvl1pPr>
              <a:defRPr>
                <a:solidFill>
                  <a:schemeClr val="tx2"/>
                </a:solidFill>
              </a:defRPr>
            </a:lvl1p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9AF1C7D1-8DB2-411A-8933-F5D3A01ADF9D}"/>
              </a:ext>
            </a:extLst>
          </p:cNvPr>
          <p:cNvSpPr>
            <a:spLocks noGrp="1"/>
          </p:cNvSpPr>
          <p:nvPr userDrawn="1">
            <p:ph type="sldNum" sz="quarter" idx="12"/>
          </p:nvPr>
        </p:nvSpPr>
        <p:spPr bwMode="white"/>
        <p:txBody>
          <a:bodyPr/>
          <a:lstStyle>
            <a:lvl1pPr>
              <a:defRPr>
                <a:solidFill>
                  <a:schemeClr val="tx2"/>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32418628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 5">
    <p:spTree>
      <p:nvGrpSpPr>
        <p:cNvPr id="1" name=""/>
        <p:cNvGrpSpPr/>
        <p:nvPr/>
      </p:nvGrpSpPr>
      <p:grpSpPr>
        <a:xfrm>
          <a:off x="0" y="0"/>
          <a:ext cx="0" cy="0"/>
          <a:chOff x="0" y="0"/>
          <a:chExt cx="0" cy="0"/>
        </a:xfrm>
      </p:grpSpPr>
      <p:sp>
        <p:nvSpPr>
          <p:cNvPr id="9" name="Freeform 11">
            <a:extLst>
              <a:ext uri="{FF2B5EF4-FFF2-40B4-BE49-F238E27FC236}">
                <a16:creationId xmlns:a16="http://schemas.microsoft.com/office/drawing/2014/main" id="{1BCB30A4-13FF-4145-82DD-D783E3F8D20E}"/>
              </a:ext>
              <a:ext uri="{C183D7F6-B498-43B3-948B-1728B52AA6E4}">
                <adec:decorative xmlns:adec="http://schemas.microsoft.com/office/drawing/2017/decorative" val="1"/>
              </a:ext>
            </a:extLst>
          </p:cNvPr>
          <p:cNvSpPr>
            <a:spLocks/>
          </p:cNvSpPr>
          <p:nvPr userDrawn="1"/>
        </p:nvSpPr>
        <p:spPr bwMode="gray">
          <a:xfrm>
            <a:off x="0" y="5084653"/>
            <a:ext cx="5514073" cy="1773347"/>
          </a:xfrm>
          <a:custGeom>
            <a:avLst/>
            <a:gdLst>
              <a:gd name="T0" fmla="*/ 30648 w 30648"/>
              <a:gd name="T1" fmla="*/ 9848 h 9848"/>
              <a:gd name="T2" fmla="*/ 0 w 30648"/>
              <a:gd name="T3" fmla="*/ 0 h 9848"/>
              <a:gd name="T4" fmla="*/ 0 w 30648"/>
              <a:gd name="T5" fmla="*/ 9848 h 9848"/>
              <a:gd name="T6" fmla="*/ 30648 w 30648"/>
              <a:gd name="T7" fmla="*/ 9848 h 9848"/>
            </a:gdLst>
            <a:ahLst/>
            <a:cxnLst>
              <a:cxn ang="0">
                <a:pos x="T0" y="T1"/>
              </a:cxn>
              <a:cxn ang="0">
                <a:pos x="T2" y="T3"/>
              </a:cxn>
              <a:cxn ang="0">
                <a:pos x="T4" y="T5"/>
              </a:cxn>
              <a:cxn ang="0">
                <a:pos x="T6" y="T7"/>
              </a:cxn>
            </a:cxnLst>
            <a:rect l="0" t="0" r="r" b="b"/>
            <a:pathLst>
              <a:path w="30648" h="9848">
                <a:moveTo>
                  <a:pt x="30648" y="9848"/>
                </a:moveTo>
                <a:cubicBezTo>
                  <a:pt x="20769" y="5269"/>
                  <a:pt x="10471" y="1994"/>
                  <a:pt x="0" y="0"/>
                </a:cubicBezTo>
                <a:lnTo>
                  <a:pt x="0" y="9848"/>
                </a:lnTo>
                <a:lnTo>
                  <a:pt x="30648" y="9848"/>
                </a:lnTo>
                <a:close/>
              </a:path>
            </a:pathLst>
          </a:custGeom>
          <a:solidFill>
            <a:srgbClr val="E1E6F5"/>
          </a:solidFill>
          <a:ln>
            <a:noFill/>
          </a:ln>
        </p:spPr>
        <p:txBody>
          <a:bodyPr vert="horz" wrap="square" lIns="91440" tIns="45720" rIns="91440" bIns="45720" numCol="1" anchor="t" anchorCtr="0" compatLnSpc="1">
            <a:prstTxWarp prst="textNoShape">
              <a:avLst/>
            </a:prstTxWarp>
          </a:bodyPr>
          <a:lstStyle/>
          <a:p>
            <a:endParaRPr lang="fi-FI"/>
          </a:p>
        </p:txBody>
      </p:sp>
      <p:pic>
        <p:nvPicPr>
          <p:cNvPr id="28" name="Kuva 27" descr="Kuva, joka sisältää kohteen auto, ulko, rakennus, pysäköity">
            <a:extLst>
              <a:ext uri="{FF2B5EF4-FFF2-40B4-BE49-F238E27FC236}">
                <a16:creationId xmlns:a16="http://schemas.microsoft.com/office/drawing/2014/main" id="{0C894645-360E-4B0E-B056-721914725C1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086164" y="0"/>
            <a:ext cx="4107269" cy="6858000"/>
          </a:xfrm>
          <a:prstGeom prst="rect">
            <a:avLst/>
          </a:prstGeom>
        </p:spPr>
      </p:pic>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819770" y="2196246"/>
            <a:ext cx="6428358" cy="1952053"/>
          </a:xfrm>
        </p:spPr>
        <p:txBody>
          <a:bodyPr anchor="t" anchorCtr="0"/>
          <a:lstStyle>
            <a:lvl1pPr>
              <a:defRPr sz="4100">
                <a:solidFill>
                  <a:schemeClr val="tx2"/>
                </a:solidFill>
              </a:defRPr>
            </a:lvl1pPr>
          </a:lstStyle>
          <a:p>
            <a:r>
              <a:rPr lang="fi-FI"/>
              <a:t>Kuvallinen väliotsikkosivu </a:t>
            </a:r>
            <a:br>
              <a:rPr lang="fi-FI"/>
            </a:br>
            <a:r>
              <a:rPr lang="fi-FI"/>
              <a:t>esityksen jäsentämiseen, </a:t>
            </a:r>
            <a:br>
              <a:rPr lang="fi-FI"/>
            </a:br>
            <a:r>
              <a:rPr lang="fi-FI"/>
              <a:t>3 riviä tekstiä</a:t>
            </a:r>
          </a:p>
        </p:txBody>
      </p:sp>
      <p:sp>
        <p:nvSpPr>
          <p:cNvPr id="7" name="Alatunnisteen paikkamerkki 6">
            <a:extLst>
              <a:ext uri="{FF2B5EF4-FFF2-40B4-BE49-F238E27FC236}">
                <a16:creationId xmlns:a16="http://schemas.microsoft.com/office/drawing/2014/main" id="{239E982F-E5C4-4750-B82A-0622B3AA7839}"/>
              </a:ext>
            </a:extLst>
          </p:cNvPr>
          <p:cNvSpPr>
            <a:spLocks noGrp="1"/>
          </p:cNvSpPr>
          <p:nvPr>
            <p:ph type="ftr" sz="quarter" idx="11"/>
          </p:nvPr>
        </p:nvSpPr>
        <p:spPr bwMode="white"/>
        <p:txBody>
          <a:bodyPr/>
          <a:lstStyle>
            <a:lvl1pPr>
              <a:defRPr>
                <a:solidFill>
                  <a:schemeClr val="tx2"/>
                </a:solidFill>
              </a:defRPr>
            </a:lvl1p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9AF1C7D1-8DB2-411A-8933-F5D3A01ADF9D}"/>
              </a:ext>
            </a:extLst>
          </p:cNvPr>
          <p:cNvSpPr>
            <a:spLocks noGrp="1"/>
          </p:cNvSpPr>
          <p:nvPr>
            <p:ph type="sldNum" sz="quarter" idx="12"/>
          </p:nvPr>
        </p:nvSpPr>
        <p:spPr bwMode="white"/>
        <p:txBody>
          <a:bodyPr/>
          <a:lstStyle>
            <a:lvl1pPr>
              <a:defRPr>
                <a:solidFill>
                  <a:schemeClr val="tx2"/>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949626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 6">
    <p:spTree>
      <p:nvGrpSpPr>
        <p:cNvPr id="1" name=""/>
        <p:cNvGrpSpPr/>
        <p:nvPr/>
      </p:nvGrpSpPr>
      <p:grpSpPr>
        <a:xfrm>
          <a:off x="0" y="0"/>
          <a:ext cx="0" cy="0"/>
          <a:chOff x="0" y="0"/>
          <a:chExt cx="0" cy="0"/>
        </a:xfrm>
      </p:grpSpPr>
      <p:sp>
        <p:nvSpPr>
          <p:cNvPr id="9" name="Freeform 11">
            <a:extLst>
              <a:ext uri="{FF2B5EF4-FFF2-40B4-BE49-F238E27FC236}">
                <a16:creationId xmlns:a16="http://schemas.microsoft.com/office/drawing/2014/main" id="{A9699318-17A8-4406-8545-15EC6D0D7635}"/>
              </a:ext>
              <a:ext uri="{C183D7F6-B498-43B3-948B-1728B52AA6E4}">
                <adec:decorative xmlns:adec="http://schemas.microsoft.com/office/drawing/2017/decorative" val="1"/>
              </a:ext>
            </a:extLst>
          </p:cNvPr>
          <p:cNvSpPr>
            <a:spLocks/>
          </p:cNvSpPr>
          <p:nvPr userDrawn="1"/>
        </p:nvSpPr>
        <p:spPr bwMode="gray">
          <a:xfrm>
            <a:off x="0" y="5084653"/>
            <a:ext cx="5514073" cy="1773347"/>
          </a:xfrm>
          <a:custGeom>
            <a:avLst/>
            <a:gdLst>
              <a:gd name="T0" fmla="*/ 30648 w 30648"/>
              <a:gd name="T1" fmla="*/ 9848 h 9848"/>
              <a:gd name="T2" fmla="*/ 0 w 30648"/>
              <a:gd name="T3" fmla="*/ 0 h 9848"/>
              <a:gd name="T4" fmla="*/ 0 w 30648"/>
              <a:gd name="T5" fmla="*/ 9848 h 9848"/>
              <a:gd name="T6" fmla="*/ 30648 w 30648"/>
              <a:gd name="T7" fmla="*/ 9848 h 9848"/>
            </a:gdLst>
            <a:ahLst/>
            <a:cxnLst>
              <a:cxn ang="0">
                <a:pos x="T0" y="T1"/>
              </a:cxn>
              <a:cxn ang="0">
                <a:pos x="T2" y="T3"/>
              </a:cxn>
              <a:cxn ang="0">
                <a:pos x="T4" y="T5"/>
              </a:cxn>
              <a:cxn ang="0">
                <a:pos x="T6" y="T7"/>
              </a:cxn>
            </a:cxnLst>
            <a:rect l="0" t="0" r="r" b="b"/>
            <a:pathLst>
              <a:path w="30648" h="9848">
                <a:moveTo>
                  <a:pt x="30648" y="9848"/>
                </a:moveTo>
                <a:cubicBezTo>
                  <a:pt x="20769" y="5269"/>
                  <a:pt x="10471" y="1994"/>
                  <a:pt x="0" y="0"/>
                </a:cubicBezTo>
                <a:lnTo>
                  <a:pt x="0" y="9848"/>
                </a:lnTo>
                <a:lnTo>
                  <a:pt x="30648" y="9848"/>
                </a:lnTo>
                <a:close/>
              </a:path>
            </a:pathLst>
          </a:custGeom>
          <a:solidFill>
            <a:srgbClr val="E1E6F5"/>
          </a:solidFill>
          <a:ln>
            <a:noFill/>
          </a:ln>
        </p:spPr>
        <p:txBody>
          <a:bodyPr vert="horz" wrap="square" lIns="91440" tIns="45720" rIns="91440" bIns="45720" numCol="1" anchor="t" anchorCtr="0" compatLnSpc="1">
            <a:prstTxWarp prst="textNoShape">
              <a:avLst/>
            </a:prstTxWarp>
          </a:bodyPr>
          <a:lstStyle/>
          <a:p>
            <a:endParaRPr lang="fi-FI"/>
          </a:p>
        </p:txBody>
      </p:sp>
      <p:pic>
        <p:nvPicPr>
          <p:cNvPr id="28" name="Kuva 27" descr="Kuva, joka sisältää kohteen henkilö, ulko, aita, mies">
            <a:extLst>
              <a:ext uri="{FF2B5EF4-FFF2-40B4-BE49-F238E27FC236}">
                <a16:creationId xmlns:a16="http://schemas.microsoft.com/office/drawing/2014/main" id="{0C894645-360E-4B0E-B056-721914725C1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068235" y="0"/>
            <a:ext cx="4134165" cy="6858000"/>
          </a:xfrm>
          <a:prstGeom prst="rect">
            <a:avLst/>
          </a:prstGeom>
        </p:spPr>
      </p:pic>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819770" y="2196246"/>
            <a:ext cx="6428358" cy="1952053"/>
          </a:xfrm>
        </p:spPr>
        <p:txBody>
          <a:bodyPr anchor="t" anchorCtr="0"/>
          <a:lstStyle>
            <a:lvl1pPr>
              <a:defRPr sz="5600">
                <a:solidFill>
                  <a:schemeClr val="tx2"/>
                </a:solidFill>
              </a:defRPr>
            </a:lvl1pPr>
          </a:lstStyle>
          <a:p>
            <a:r>
              <a:rPr lang="fi-FI"/>
              <a:t>Yksi tekstirivi</a:t>
            </a:r>
          </a:p>
        </p:txBody>
      </p:sp>
      <p:sp>
        <p:nvSpPr>
          <p:cNvPr id="7" name="Alatunnisteen paikkamerkki 6">
            <a:extLst>
              <a:ext uri="{FF2B5EF4-FFF2-40B4-BE49-F238E27FC236}">
                <a16:creationId xmlns:a16="http://schemas.microsoft.com/office/drawing/2014/main" id="{239E982F-E5C4-4750-B82A-0622B3AA7839}"/>
              </a:ext>
            </a:extLst>
          </p:cNvPr>
          <p:cNvSpPr>
            <a:spLocks noGrp="1"/>
          </p:cNvSpPr>
          <p:nvPr>
            <p:ph type="ftr" sz="quarter" idx="11"/>
          </p:nvPr>
        </p:nvSpPr>
        <p:spPr bwMode="white"/>
        <p:txBody>
          <a:bodyPr/>
          <a:lstStyle>
            <a:lvl1pPr>
              <a:defRPr>
                <a:solidFill>
                  <a:schemeClr val="tx2"/>
                </a:solidFill>
              </a:defRPr>
            </a:lvl1p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9AF1C7D1-8DB2-411A-8933-F5D3A01ADF9D}"/>
              </a:ext>
            </a:extLst>
          </p:cNvPr>
          <p:cNvSpPr>
            <a:spLocks noGrp="1"/>
          </p:cNvSpPr>
          <p:nvPr>
            <p:ph type="sldNum" sz="quarter" idx="12"/>
          </p:nvPr>
        </p:nvSpPr>
        <p:spPr bwMode="white"/>
        <p:txBody>
          <a:bodyPr/>
          <a:lstStyle>
            <a:lvl1pPr>
              <a:defRPr>
                <a:solidFill>
                  <a:schemeClr val="tx2"/>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634216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A25D1783-9B67-47D5-BD56-9F174F4EAE56}" type="datetime1">
              <a:rPr lang="fi-FI" smtClean="0"/>
              <a:t>19.5.2022</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3766240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itaatti kuvapaikka">
    <p:spTree>
      <p:nvGrpSpPr>
        <p:cNvPr id="1" name=""/>
        <p:cNvGrpSpPr/>
        <p:nvPr/>
      </p:nvGrpSpPr>
      <p:grpSpPr>
        <a:xfrm>
          <a:off x="0" y="0"/>
          <a:ext cx="0" cy="0"/>
          <a:chOff x="0" y="0"/>
          <a:chExt cx="0" cy="0"/>
        </a:xfrm>
      </p:grpSpPr>
      <p:sp>
        <p:nvSpPr>
          <p:cNvPr id="15" name="Freeform 10">
            <a:extLst>
              <a:ext uri="{FF2B5EF4-FFF2-40B4-BE49-F238E27FC236}">
                <a16:creationId xmlns:a16="http://schemas.microsoft.com/office/drawing/2014/main" id="{7B487B09-7566-485E-B443-C757144F4A16}"/>
              </a:ext>
              <a:ext uri="{C183D7F6-B498-43B3-948B-1728B52AA6E4}">
                <adec:decorative xmlns:adec="http://schemas.microsoft.com/office/drawing/2017/decorative" val="1"/>
              </a:ext>
            </a:extLst>
          </p:cNvPr>
          <p:cNvSpPr>
            <a:spLocks/>
          </p:cNvSpPr>
          <p:nvPr userDrawn="1"/>
        </p:nvSpPr>
        <p:spPr bwMode="gray">
          <a:xfrm>
            <a:off x="0" y="0"/>
            <a:ext cx="8756990" cy="6857999"/>
          </a:xfrm>
          <a:custGeom>
            <a:avLst/>
            <a:gdLst>
              <a:gd name="T0" fmla="*/ 0 w 48666"/>
              <a:gd name="T1" fmla="*/ 38100 h 38100"/>
              <a:gd name="T2" fmla="*/ 48666 w 48666"/>
              <a:gd name="T3" fmla="*/ 38100 h 38100"/>
              <a:gd name="T4" fmla="*/ 46174 w 48666"/>
              <a:gd name="T5" fmla="*/ 29774 h 38100"/>
              <a:gd name="T6" fmla="*/ 46174 w 48666"/>
              <a:gd name="T7" fmla="*/ 29774 h 38100"/>
              <a:gd name="T8" fmla="*/ 48657 w 48666"/>
              <a:gd name="T9" fmla="*/ 0 h 38100"/>
              <a:gd name="T10" fmla="*/ 0 w 48666"/>
              <a:gd name="T11" fmla="*/ 0 h 38100"/>
              <a:gd name="T12" fmla="*/ 0 w 48666"/>
              <a:gd name="T13" fmla="*/ 38100 h 38100"/>
            </a:gdLst>
            <a:ahLst/>
            <a:cxnLst>
              <a:cxn ang="0">
                <a:pos x="T0" y="T1"/>
              </a:cxn>
              <a:cxn ang="0">
                <a:pos x="T2" y="T3"/>
              </a:cxn>
              <a:cxn ang="0">
                <a:pos x="T4" y="T5"/>
              </a:cxn>
              <a:cxn ang="0">
                <a:pos x="T6" y="T7"/>
              </a:cxn>
              <a:cxn ang="0">
                <a:pos x="T8" y="T9"/>
              </a:cxn>
              <a:cxn ang="0">
                <a:pos x="T10" y="T11"/>
              </a:cxn>
              <a:cxn ang="0">
                <a:pos x="T12" y="T13"/>
              </a:cxn>
            </a:cxnLst>
            <a:rect l="0" t="0" r="r" b="b"/>
            <a:pathLst>
              <a:path w="48666" h="38100">
                <a:moveTo>
                  <a:pt x="0" y="38100"/>
                </a:moveTo>
                <a:lnTo>
                  <a:pt x="48666" y="38100"/>
                </a:lnTo>
                <a:cubicBezTo>
                  <a:pt x="47620" y="35440"/>
                  <a:pt x="46781" y="32661"/>
                  <a:pt x="46174" y="29774"/>
                </a:cubicBezTo>
                <a:lnTo>
                  <a:pt x="46174" y="29774"/>
                </a:lnTo>
                <a:cubicBezTo>
                  <a:pt x="44128" y="20120"/>
                  <a:pt x="44799" y="9795"/>
                  <a:pt x="48657" y="0"/>
                </a:cubicBezTo>
                <a:lnTo>
                  <a:pt x="0" y="0"/>
                </a:lnTo>
                <a:lnTo>
                  <a:pt x="0" y="3810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A898E02-03EA-44E2-B2D3-D9317405701C}"/>
              </a:ext>
            </a:extLst>
          </p:cNvPr>
          <p:cNvSpPr>
            <a:spLocks noGrp="1"/>
          </p:cNvSpPr>
          <p:nvPr userDrawn="1">
            <p:ph type="title" hasCustomPrompt="1"/>
          </p:nvPr>
        </p:nvSpPr>
        <p:spPr bwMode="white">
          <a:xfrm>
            <a:off x="819770" y="2276873"/>
            <a:ext cx="6860406" cy="1822687"/>
          </a:xfrm>
        </p:spPr>
        <p:txBody>
          <a:bodyPr anchor="t" anchorCtr="0"/>
          <a:lstStyle>
            <a:lvl1pPr>
              <a:defRPr sz="3700">
                <a:solidFill>
                  <a:schemeClr val="bg1"/>
                </a:solidFill>
              </a:defRPr>
            </a:lvl1pPr>
          </a:lstStyle>
          <a:p>
            <a:r>
              <a:rPr lang="fi-FI"/>
              <a:t>Sitaattivälisivu – esitykseen </a:t>
            </a:r>
            <a:br>
              <a:rPr lang="fi-FI"/>
            </a:br>
            <a:r>
              <a:rPr lang="fi-FI"/>
              <a:t>voi nostaa sisältöön sopivia lauseita tai sanontoja, 3 riviä tekstiä</a:t>
            </a:r>
          </a:p>
        </p:txBody>
      </p:sp>
      <p:sp>
        <p:nvSpPr>
          <p:cNvPr id="6" name="Tekstin paikkamerkki 5">
            <a:extLst>
              <a:ext uri="{FF2B5EF4-FFF2-40B4-BE49-F238E27FC236}">
                <a16:creationId xmlns:a16="http://schemas.microsoft.com/office/drawing/2014/main" id="{F719A860-795B-428F-80F9-D6F9FDADB42D}"/>
              </a:ext>
            </a:extLst>
          </p:cNvPr>
          <p:cNvSpPr>
            <a:spLocks noGrp="1"/>
          </p:cNvSpPr>
          <p:nvPr userDrawn="1">
            <p:ph type="body" sz="quarter" idx="13" hasCustomPrompt="1"/>
          </p:nvPr>
        </p:nvSpPr>
        <p:spPr>
          <a:xfrm>
            <a:off x="819770" y="4246881"/>
            <a:ext cx="6860555" cy="622280"/>
          </a:xfrm>
        </p:spPr>
        <p:txBody>
          <a:bodyPr/>
          <a:lstStyle>
            <a:lvl1pPr marL="0" indent="0">
              <a:lnSpc>
                <a:spcPct val="100000"/>
              </a:lnSpc>
              <a:spcBef>
                <a:spcPts val="600"/>
              </a:spcBef>
              <a:buNone/>
              <a:defRPr sz="1300">
                <a:solidFill>
                  <a:schemeClr val="bg1"/>
                </a:solidFill>
              </a:defRPr>
            </a:lvl1pPr>
            <a:lvl2pPr marL="360363" indent="0">
              <a:buNone/>
              <a:defRPr/>
            </a:lvl2pPr>
          </a:lstStyle>
          <a:p>
            <a:pPr lvl="0"/>
            <a:r>
              <a:rPr lang="fi-FI"/>
              <a:t>Sitaatin esittäjän nimi tai lähde </a:t>
            </a:r>
          </a:p>
        </p:txBody>
      </p:sp>
      <p:sp>
        <p:nvSpPr>
          <p:cNvPr id="17" name="Kuvan paikkamerkki 19">
            <a:extLst>
              <a:ext uri="{FF2B5EF4-FFF2-40B4-BE49-F238E27FC236}">
                <a16:creationId xmlns:a16="http://schemas.microsoft.com/office/drawing/2014/main" id="{79A4B3D4-F743-4ABE-BF43-A842D73C48BF}"/>
              </a:ext>
              <a:ext uri="{C183D7F6-B498-43B3-948B-1728B52AA6E4}">
                <adec:decorative xmlns:adec="http://schemas.microsoft.com/office/drawing/2017/decorative" val="0"/>
              </a:ext>
            </a:extLst>
          </p:cNvPr>
          <p:cNvSpPr>
            <a:spLocks noGrp="1"/>
          </p:cNvSpPr>
          <p:nvPr>
            <p:ph type="pic" sz="quarter" idx="14"/>
          </p:nvPr>
        </p:nvSpPr>
        <p:spPr>
          <a:xfrm>
            <a:off x="8104820" y="0"/>
            <a:ext cx="4087180" cy="6858000"/>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7180" h="6858000">
                <a:moveTo>
                  <a:pt x="655475" y="0"/>
                </a:moveTo>
                <a:lnTo>
                  <a:pt x="4087180" y="0"/>
                </a:lnTo>
                <a:lnTo>
                  <a:pt x="4087180" y="6858000"/>
                </a:lnTo>
                <a:lnTo>
                  <a:pt x="655475" y="6858000"/>
                </a:lnTo>
                <a:cubicBezTo>
                  <a:pt x="198241" y="5579539"/>
                  <a:pt x="-1047" y="4538242"/>
                  <a:pt x="5" y="3405402"/>
                </a:cubicBezTo>
                <a:cubicBezTo>
                  <a:pt x="1057" y="2272562"/>
                  <a:pt x="220670" y="994916"/>
                  <a:pt x="655475" y="0"/>
                </a:cubicBezTo>
                <a:close/>
              </a:path>
            </a:pathLst>
          </a:custGeom>
        </p:spPr>
        <p:txBody>
          <a:bodyPr anchor="ctr" anchorCtr="0"/>
          <a:lstStyle>
            <a:lvl1pPr marL="0" indent="0" algn="ctr">
              <a:buNone/>
              <a:defRPr/>
            </a:lvl1pPr>
          </a:lstStyle>
          <a:p>
            <a:r>
              <a:rPr lang="fi-FI"/>
              <a:t>Lisää kuva napsauttamalla kuvaketta</a:t>
            </a:r>
          </a:p>
        </p:txBody>
      </p:sp>
      <p:grpSp>
        <p:nvGrpSpPr>
          <p:cNvPr id="14" name="Ryhmä 13">
            <a:extLst>
              <a:ext uri="{FF2B5EF4-FFF2-40B4-BE49-F238E27FC236}">
                <a16:creationId xmlns:a16="http://schemas.microsoft.com/office/drawing/2014/main" id="{9A6D78D3-4FC0-42A7-9715-18AAAB12760C}"/>
              </a:ext>
              <a:ext uri="{C183D7F6-B498-43B3-948B-1728B52AA6E4}">
                <adec:decorative xmlns:adec="http://schemas.microsoft.com/office/drawing/2017/decorative" val="1"/>
              </a:ext>
            </a:extLst>
          </p:cNvPr>
          <p:cNvGrpSpPr/>
          <p:nvPr userDrawn="1"/>
        </p:nvGrpSpPr>
        <p:grpSpPr bwMode="gray">
          <a:xfrm>
            <a:off x="257177" y="1270"/>
            <a:ext cx="2267584" cy="1890186"/>
            <a:chOff x="206376" y="-19050"/>
            <a:chExt cx="4511675" cy="3760788"/>
          </a:xfrm>
        </p:grpSpPr>
        <p:sp>
          <p:nvSpPr>
            <p:cNvPr id="12" name="Freeform 5">
              <a:extLst>
                <a:ext uri="{FF2B5EF4-FFF2-40B4-BE49-F238E27FC236}">
                  <a16:creationId xmlns:a16="http://schemas.microsoft.com/office/drawing/2014/main" id="{268701B8-B376-43FE-B7F2-878080FDF0E6}"/>
                </a:ext>
              </a:extLst>
            </p:cNvPr>
            <p:cNvSpPr>
              <a:spLocks/>
            </p:cNvSpPr>
            <p:nvPr userDrawn="1"/>
          </p:nvSpPr>
          <p:spPr bwMode="gray">
            <a:xfrm>
              <a:off x="206376" y="-19050"/>
              <a:ext cx="2081213" cy="3760788"/>
            </a:xfrm>
            <a:custGeom>
              <a:avLst/>
              <a:gdLst>
                <a:gd name="T0" fmla="*/ 5775 w 5775"/>
                <a:gd name="T1" fmla="*/ 0 h 10440"/>
                <a:gd name="T2" fmla="*/ 60 w 5775"/>
                <a:gd name="T3" fmla="*/ 0 h 10440"/>
                <a:gd name="T4" fmla="*/ 60 w 5775"/>
                <a:gd name="T5" fmla="*/ 4939 h 10440"/>
                <a:gd name="T6" fmla="*/ 2799 w 5775"/>
                <a:gd name="T7" fmla="*/ 4939 h 10440"/>
                <a:gd name="T8" fmla="*/ 0 w 5775"/>
                <a:gd name="T9" fmla="*/ 7977 h 10440"/>
                <a:gd name="T10" fmla="*/ 1310 w 5775"/>
                <a:gd name="T11" fmla="*/ 10440 h 10440"/>
                <a:gd name="T12" fmla="*/ 5775 w 5775"/>
                <a:gd name="T13" fmla="*/ 4939 h 10440"/>
                <a:gd name="T14" fmla="*/ 5775 w 5775"/>
                <a:gd name="T15" fmla="*/ 0 h 10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5" h="10440">
                  <a:moveTo>
                    <a:pt x="5775" y="0"/>
                  </a:moveTo>
                  <a:lnTo>
                    <a:pt x="60" y="0"/>
                  </a:lnTo>
                  <a:lnTo>
                    <a:pt x="60" y="4939"/>
                  </a:lnTo>
                  <a:lnTo>
                    <a:pt x="2799" y="4939"/>
                  </a:lnTo>
                  <a:cubicBezTo>
                    <a:pt x="2690" y="6434"/>
                    <a:pt x="1640" y="7398"/>
                    <a:pt x="0" y="7977"/>
                  </a:cubicBezTo>
                  <a:lnTo>
                    <a:pt x="1310" y="10440"/>
                  </a:lnTo>
                  <a:cubicBezTo>
                    <a:pt x="3916" y="9363"/>
                    <a:pt x="5684" y="7549"/>
                    <a:pt x="5775" y="4939"/>
                  </a:cubicBezTo>
                  <a:lnTo>
                    <a:pt x="5775" y="0"/>
                  </a:lnTo>
                  <a:close/>
                </a:path>
              </a:pathLst>
            </a:custGeom>
            <a:solidFill>
              <a:srgbClr val="7C9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A7BFF58C-823E-4991-AC39-EEE807FFA1E7}"/>
                </a:ext>
              </a:extLst>
            </p:cNvPr>
            <p:cNvSpPr>
              <a:spLocks/>
            </p:cNvSpPr>
            <p:nvPr userDrawn="1"/>
          </p:nvSpPr>
          <p:spPr bwMode="gray">
            <a:xfrm>
              <a:off x="2636838" y="-19050"/>
              <a:ext cx="2081213" cy="3760788"/>
            </a:xfrm>
            <a:custGeom>
              <a:avLst/>
              <a:gdLst>
                <a:gd name="T0" fmla="*/ 5775 w 5775"/>
                <a:gd name="T1" fmla="*/ 0 h 10440"/>
                <a:gd name="T2" fmla="*/ 60 w 5775"/>
                <a:gd name="T3" fmla="*/ 0 h 10440"/>
                <a:gd name="T4" fmla="*/ 60 w 5775"/>
                <a:gd name="T5" fmla="*/ 4939 h 10440"/>
                <a:gd name="T6" fmla="*/ 2799 w 5775"/>
                <a:gd name="T7" fmla="*/ 4939 h 10440"/>
                <a:gd name="T8" fmla="*/ 0 w 5775"/>
                <a:gd name="T9" fmla="*/ 7977 h 10440"/>
                <a:gd name="T10" fmla="*/ 1310 w 5775"/>
                <a:gd name="T11" fmla="*/ 10440 h 10440"/>
                <a:gd name="T12" fmla="*/ 5775 w 5775"/>
                <a:gd name="T13" fmla="*/ 4939 h 10440"/>
                <a:gd name="T14" fmla="*/ 5775 w 5775"/>
                <a:gd name="T15" fmla="*/ 0 h 10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5" h="10440">
                  <a:moveTo>
                    <a:pt x="5775" y="0"/>
                  </a:moveTo>
                  <a:lnTo>
                    <a:pt x="60" y="0"/>
                  </a:lnTo>
                  <a:lnTo>
                    <a:pt x="60" y="4939"/>
                  </a:lnTo>
                  <a:lnTo>
                    <a:pt x="2799" y="4939"/>
                  </a:lnTo>
                  <a:cubicBezTo>
                    <a:pt x="2690" y="6434"/>
                    <a:pt x="1640" y="7398"/>
                    <a:pt x="0" y="7977"/>
                  </a:cubicBezTo>
                  <a:lnTo>
                    <a:pt x="1310" y="10440"/>
                  </a:lnTo>
                  <a:cubicBezTo>
                    <a:pt x="3916" y="9363"/>
                    <a:pt x="5684" y="7549"/>
                    <a:pt x="5775" y="4939"/>
                  </a:cubicBezTo>
                  <a:lnTo>
                    <a:pt x="5775" y="0"/>
                  </a:lnTo>
                  <a:close/>
                </a:path>
              </a:pathLst>
            </a:custGeom>
            <a:solidFill>
              <a:srgbClr val="7C9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7" name="Alatunnisteen paikkamerkki 6">
            <a:extLst>
              <a:ext uri="{FF2B5EF4-FFF2-40B4-BE49-F238E27FC236}">
                <a16:creationId xmlns:a16="http://schemas.microsoft.com/office/drawing/2014/main" id="{239E982F-E5C4-4750-B82A-0622B3AA7839}"/>
              </a:ext>
            </a:extLst>
          </p:cNvPr>
          <p:cNvSpPr>
            <a:spLocks noGrp="1"/>
          </p:cNvSpPr>
          <p:nvPr userDrawn="1">
            <p:ph type="ftr" sz="quarter" idx="11"/>
          </p:nvPr>
        </p:nvSpPr>
        <p:spPr bwMode="white"/>
        <p:txBody>
          <a:bodyPr/>
          <a:lstStyle>
            <a:lvl1pPr>
              <a:defRPr>
                <a:solidFill>
                  <a:srgbClr val="FFFFFF"/>
                </a:solidFill>
              </a:defRPr>
            </a:lvl1p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9AF1C7D1-8DB2-411A-8933-F5D3A01ADF9D}"/>
              </a:ext>
            </a:extLst>
          </p:cNvPr>
          <p:cNvSpPr>
            <a:spLocks noGrp="1"/>
          </p:cNvSpPr>
          <p:nvPr userDrawn="1">
            <p:ph type="sldNum" sz="quarter" idx="12"/>
          </p:nvPr>
        </p:nvSpPr>
        <p:spPr bwMode="white"/>
        <p:txBody>
          <a:bodyPr/>
          <a:lstStyle>
            <a:lvl1pPr>
              <a:defRPr>
                <a:solidFill>
                  <a:srgbClr val="FFFFFF"/>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42745358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itaatti kuva 1">
    <p:bg>
      <p:bgPr>
        <a:solidFill>
          <a:srgbClr val="365ABD"/>
        </a:solidFill>
        <a:effectLst/>
      </p:bgPr>
    </p:bg>
    <p:spTree>
      <p:nvGrpSpPr>
        <p:cNvPr id="1" name=""/>
        <p:cNvGrpSpPr/>
        <p:nvPr/>
      </p:nvGrpSpPr>
      <p:grpSpPr>
        <a:xfrm>
          <a:off x="0" y="0"/>
          <a:ext cx="0" cy="0"/>
          <a:chOff x="0" y="0"/>
          <a:chExt cx="0" cy="0"/>
        </a:xfrm>
      </p:grpSpPr>
      <p:pic>
        <p:nvPicPr>
          <p:cNvPr id="28" name="Kuva 27" descr="Kuva, joka sisältää kohteen lumi, piiri, hiihtäminen, kello">
            <a:extLst>
              <a:ext uri="{FF2B5EF4-FFF2-40B4-BE49-F238E27FC236}">
                <a16:creationId xmlns:a16="http://schemas.microsoft.com/office/drawing/2014/main" id="{0C894645-360E-4B0E-B056-721914725C1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084730" y="0"/>
            <a:ext cx="4108704" cy="6858000"/>
          </a:xfrm>
          <a:prstGeom prst="rect">
            <a:avLst/>
          </a:prstGeom>
        </p:spPr>
      </p:pic>
      <p:sp>
        <p:nvSpPr>
          <p:cNvPr id="24" name="Freeform 10">
            <a:extLst>
              <a:ext uri="{FF2B5EF4-FFF2-40B4-BE49-F238E27FC236}">
                <a16:creationId xmlns:a16="http://schemas.microsoft.com/office/drawing/2014/main" id="{E5B9F0F0-2539-458B-AAF7-535BE5D78F43}"/>
              </a:ext>
            </a:extLst>
          </p:cNvPr>
          <p:cNvSpPr>
            <a:spLocks/>
          </p:cNvSpPr>
          <p:nvPr userDrawn="1"/>
        </p:nvSpPr>
        <p:spPr bwMode="gray">
          <a:xfrm>
            <a:off x="0" y="0"/>
            <a:ext cx="8756990" cy="6857999"/>
          </a:xfrm>
          <a:custGeom>
            <a:avLst/>
            <a:gdLst>
              <a:gd name="T0" fmla="*/ 0 w 48666"/>
              <a:gd name="T1" fmla="*/ 38100 h 38100"/>
              <a:gd name="T2" fmla="*/ 48666 w 48666"/>
              <a:gd name="T3" fmla="*/ 38100 h 38100"/>
              <a:gd name="T4" fmla="*/ 46174 w 48666"/>
              <a:gd name="T5" fmla="*/ 29774 h 38100"/>
              <a:gd name="T6" fmla="*/ 46174 w 48666"/>
              <a:gd name="T7" fmla="*/ 29774 h 38100"/>
              <a:gd name="T8" fmla="*/ 48657 w 48666"/>
              <a:gd name="T9" fmla="*/ 0 h 38100"/>
              <a:gd name="T10" fmla="*/ 0 w 48666"/>
              <a:gd name="T11" fmla="*/ 0 h 38100"/>
              <a:gd name="T12" fmla="*/ 0 w 48666"/>
              <a:gd name="T13" fmla="*/ 38100 h 38100"/>
            </a:gdLst>
            <a:ahLst/>
            <a:cxnLst>
              <a:cxn ang="0">
                <a:pos x="T0" y="T1"/>
              </a:cxn>
              <a:cxn ang="0">
                <a:pos x="T2" y="T3"/>
              </a:cxn>
              <a:cxn ang="0">
                <a:pos x="T4" y="T5"/>
              </a:cxn>
              <a:cxn ang="0">
                <a:pos x="T6" y="T7"/>
              </a:cxn>
              <a:cxn ang="0">
                <a:pos x="T8" y="T9"/>
              </a:cxn>
              <a:cxn ang="0">
                <a:pos x="T10" y="T11"/>
              </a:cxn>
              <a:cxn ang="0">
                <a:pos x="T12" y="T13"/>
              </a:cxn>
            </a:cxnLst>
            <a:rect l="0" t="0" r="r" b="b"/>
            <a:pathLst>
              <a:path w="48666" h="38100">
                <a:moveTo>
                  <a:pt x="0" y="38100"/>
                </a:moveTo>
                <a:lnTo>
                  <a:pt x="48666" y="38100"/>
                </a:lnTo>
                <a:cubicBezTo>
                  <a:pt x="47620" y="35440"/>
                  <a:pt x="46781" y="32661"/>
                  <a:pt x="46174" y="29774"/>
                </a:cubicBezTo>
                <a:lnTo>
                  <a:pt x="46174" y="29774"/>
                </a:lnTo>
                <a:cubicBezTo>
                  <a:pt x="44128" y="20120"/>
                  <a:pt x="44799" y="9795"/>
                  <a:pt x="48657" y="0"/>
                </a:cubicBezTo>
                <a:lnTo>
                  <a:pt x="0" y="0"/>
                </a:lnTo>
                <a:lnTo>
                  <a:pt x="0" y="3810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A898E02-03EA-44E2-B2D3-D9317405701C}"/>
              </a:ext>
            </a:extLst>
          </p:cNvPr>
          <p:cNvSpPr>
            <a:spLocks noGrp="1"/>
          </p:cNvSpPr>
          <p:nvPr userDrawn="1">
            <p:ph type="title" hasCustomPrompt="1"/>
          </p:nvPr>
        </p:nvSpPr>
        <p:spPr bwMode="white">
          <a:xfrm>
            <a:off x="819770" y="2276873"/>
            <a:ext cx="6860406" cy="1822687"/>
          </a:xfrm>
        </p:spPr>
        <p:txBody>
          <a:bodyPr anchor="t" anchorCtr="0"/>
          <a:lstStyle>
            <a:lvl1pPr>
              <a:defRPr sz="3700">
                <a:solidFill>
                  <a:schemeClr val="bg1"/>
                </a:solidFill>
              </a:defRPr>
            </a:lvl1pPr>
          </a:lstStyle>
          <a:p>
            <a:r>
              <a:rPr lang="fi-FI"/>
              <a:t>Sitaattivälisivu – esitykseen </a:t>
            </a:r>
            <a:br>
              <a:rPr lang="fi-FI"/>
            </a:br>
            <a:r>
              <a:rPr lang="fi-FI"/>
              <a:t>voi nostaa sisältöön sopivia lauseita tai sanontoja, 3 riviä tekstiä</a:t>
            </a:r>
          </a:p>
        </p:txBody>
      </p:sp>
      <p:sp>
        <p:nvSpPr>
          <p:cNvPr id="6" name="Tekstin paikkamerkki 5">
            <a:extLst>
              <a:ext uri="{FF2B5EF4-FFF2-40B4-BE49-F238E27FC236}">
                <a16:creationId xmlns:a16="http://schemas.microsoft.com/office/drawing/2014/main" id="{F719A860-795B-428F-80F9-D6F9FDADB42D}"/>
              </a:ext>
            </a:extLst>
          </p:cNvPr>
          <p:cNvSpPr>
            <a:spLocks noGrp="1"/>
          </p:cNvSpPr>
          <p:nvPr userDrawn="1">
            <p:ph type="body" sz="quarter" idx="13" hasCustomPrompt="1"/>
          </p:nvPr>
        </p:nvSpPr>
        <p:spPr>
          <a:xfrm>
            <a:off x="819770" y="4246881"/>
            <a:ext cx="6860555" cy="622280"/>
          </a:xfrm>
        </p:spPr>
        <p:txBody>
          <a:bodyPr/>
          <a:lstStyle>
            <a:lvl1pPr marL="0" indent="0">
              <a:lnSpc>
                <a:spcPct val="100000"/>
              </a:lnSpc>
              <a:spcBef>
                <a:spcPts val="600"/>
              </a:spcBef>
              <a:buNone/>
              <a:defRPr sz="1300">
                <a:solidFill>
                  <a:schemeClr val="bg1"/>
                </a:solidFill>
              </a:defRPr>
            </a:lvl1pPr>
            <a:lvl2pPr marL="360363" indent="0">
              <a:buNone/>
              <a:defRPr/>
            </a:lvl2pPr>
          </a:lstStyle>
          <a:p>
            <a:pPr lvl="0"/>
            <a:r>
              <a:rPr lang="fi-FI"/>
              <a:t>Sitaatin esittäjän nimi tai lähde </a:t>
            </a:r>
          </a:p>
        </p:txBody>
      </p:sp>
      <p:grpSp>
        <p:nvGrpSpPr>
          <p:cNvPr id="14" name="Ryhmä 13">
            <a:extLst>
              <a:ext uri="{FF2B5EF4-FFF2-40B4-BE49-F238E27FC236}">
                <a16:creationId xmlns:a16="http://schemas.microsoft.com/office/drawing/2014/main" id="{9A6D78D3-4FC0-42A7-9715-18AAAB12760C}"/>
              </a:ext>
              <a:ext uri="{C183D7F6-B498-43B3-948B-1728B52AA6E4}">
                <adec:decorative xmlns:adec="http://schemas.microsoft.com/office/drawing/2017/decorative" val="1"/>
              </a:ext>
            </a:extLst>
          </p:cNvPr>
          <p:cNvGrpSpPr/>
          <p:nvPr userDrawn="1"/>
        </p:nvGrpSpPr>
        <p:grpSpPr bwMode="gray">
          <a:xfrm>
            <a:off x="257177" y="1270"/>
            <a:ext cx="2267584" cy="1890186"/>
            <a:chOff x="206376" y="-19050"/>
            <a:chExt cx="4511675" cy="3760788"/>
          </a:xfrm>
        </p:grpSpPr>
        <p:sp>
          <p:nvSpPr>
            <p:cNvPr id="12" name="Freeform 5">
              <a:extLst>
                <a:ext uri="{FF2B5EF4-FFF2-40B4-BE49-F238E27FC236}">
                  <a16:creationId xmlns:a16="http://schemas.microsoft.com/office/drawing/2014/main" id="{268701B8-B376-43FE-B7F2-878080FDF0E6}"/>
                </a:ext>
              </a:extLst>
            </p:cNvPr>
            <p:cNvSpPr>
              <a:spLocks/>
            </p:cNvSpPr>
            <p:nvPr userDrawn="1"/>
          </p:nvSpPr>
          <p:spPr bwMode="gray">
            <a:xfrm>
              <a:off x="206376" y="-19050"/>
              <a:ext cx="2081213" cy="3760788"/>
            </a:xfrm>
            <a:custGeom>
              <a:avLst/>
              <a:gdLst>
                <a:gd name="T0" fmla="*/ 5775 w 5775"/>
                <a:gd name="T1" fmla="*/ 0 h 10440"/>
                <a:gd name="T2" fmla="*/ 60 w 5775"/>
                <a:gd name="T3" fmla="*/ 0 h 10440"/>
                <a:gd name="T4" fmla="*/ 60 w 5775"/>
                <a:gd name="T5" fmla="*/ 4939 h 10440"/>
                <a:gd name="T6" fmla="*/ 2799 w 5775"/>
                <a:gd name="T7" fmla="*/ 4939 h 10440"/>
                <a:gd name="T8" fmla="*/ 0 w 5775"/>
                <a:gd name="T9" fmla="*/ 7977 h 10440"/>
                <a:gd name="T10" fmla="*/ 1310 w 5775"/>
                <a:gd name="T11" fmla="*/ 10440 h 10440"/>
                <a:gd name="T12" fmla="*/ 5775 w 5775"/>
                <a:gd name="T13" fmla="*/ 4939 h 10440"/>
                <a:gd name="T14" fmla="*/ 5775 w 5775"/>
                <a:gd name="T15" fmla="*/ 0 h 10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5" h="10440">
                  <a:moveTo>
                    <a:pt x="5775" y="0"/>
                  </a:moveTo>
                  <a:lnTo>
                    <a:pt x="60" y="0"/>
                  </a:lnTo>
                  <a:lnTo>
                    <a:pt x="60" y="4939"/>
                  </a:lnTo>
                  <a:lnTo>
                    <a:pt x="2799" y="4939"/>
                  </a:lnTo>
                  <a:cubicBezTo>
                    <a:pt x="2690" y="6434"/>
                    <a:pt x="1640" y="7398"/>
                    <a:pt x="0" y="7977"/>
                  </a:cubicBezTo>
                  <a:lnTo>
                    <a:pt x="1310" y="10440"/>
                  </a:lnTo>
                  <a:cubicBezTo>
                    <a:pt x="3916" y="9363"/>
                    <a:pt x="5684" y="7549"/>
                    <a:pt x="5775" y="4939"/>
                  </a:cubicBezTo>
                  <a:lnTo>
                    <a:pt x="5775" y="0"/>
                  </a:lnTo>
                  <a:close/>
                </a:path>
              </a:pathLst>
            </a:custGeom>
            <a:solidFill>
              <a:srgbClr val="7C9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A7BFF58C-823E-4991-AC39-EEE807FFA1E7}"/>
                </a:ext>
              </a:extLst>
            </p:cNvPr>
            <p:cNvSpPr>
              <a:spLocks/>
            </p:cNvSpPr>
            <p:nvPr userDrawn="1"/>
          </p:nvSpPr>
          <p:spPr bwMode="gray">
            <a:xfrm>
              <a:off x="2636838" y="-19050"/>
              <a:ext cx="2081213" cy="3760788"/>
            </a:xfrm>
            <a:custGeom>
              <a:avLst/>
              <a:gdLst>
                <a:gd name="T0" fmla="*/ 5775 w 5775"/>
                <a:gd name="T1" fmla="*/ 0 h 10440"/>
                <a:gd name="T2" fmla="*/ 60 w 5775"/>
                <a:gd name="T3" fmla="*/ 0 h 10440"/>
                <a:gd name="T4" fmla="*/ 60 w 5775"/>
                <a:gd name="T5" fmla="*/ 4939 h 10440"/>
                <a:gd name="T6" fmla="*/ 2799 w 5775"/>
                <a:gd name="T7" fmla="*/ 4939 h 10440"/>
                <a:gd name="T8" fmla="*/ 0 w 5775"/>
                <a:gd name="T9" fmla="*/ 7977 h 10440"/>
                <a:gd name="T10" fmla="*/ 1310 w 5775"/>
                <a:gd name="T11" fmla="*/ 10440 h 10440"/>
                <a:gd name="T12" fmla="*/ 5775 w 5775"/>
                <a:gd name="T13" fmla="*/ 4939 h 10440"/>
                <a:gd name="T14" fmla="*/ 5775 w 5775"/>
                <a:gd name="T15" fmla="*/ 0 h 10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5" h="10440">
                  <a:moveTo>
                    <a:pt x="5775" y="0"/>
                  </a:moveTo>
                  <a:lnTo>
                    <a:pt x="60" y="0"/>
                  </a:lnTo>
                  <a:lnTo>
                    <a:pt x="60" y="4939"/>
                  </a:lnTo>
                  <a:lnTo>
                    <a:pt x="2799" y="4939"/>
                  </a:lnTo>
                  <a:cubicBezTo>
                    <a:pt x="2690" y="6434"/>
                    <a:pt x="1640" y="7398"/>
                    <a:pt x="0" y="7977"/>
                  </a:cubicBezTo>
                  <a:lnTo>
                    <a:pt x="1310" y="10440"/>
                  </a:lnTo>
                  <a:cubicBezTo>
                    <a:pt x="3916" y="9363"/>
                    <a:pt x="5684" y="7549"/>
                    <a:pt x="5775" y="4939"/>
                  </a:cubicBezTo>
                  <a:lnTo>
                    <a:pt x="5775" y="0"/>
                  </a:lnTo>
                  <a:close/>
                </a:path>
              </a:pathLst>
            </a:custGeom>
            <a:solidFill>
              <a:srgbClr val="7C9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7" name="Alatunnisteen paikkamerkki 6">
            <a:extLst>
              <a:ext uri="{FF2B5EF4-FFF2-40B4-BE49-F238E27FC236}">
                <a16:creationId xmlns:a16="http://schemas.microsoft.com/office/drawing/2014/main" id="{239E982F-E5C4-4750-B82A-0622B3AA7839}"/>
              </a:ext>
            </a:extLst>
          </p:cNvPr>
          <p:cNvSpPr>
            <a:spLocks noGrp="1"/>
          </p:cNvSpPr>
          <p:nvPr userDrawn="1">
            <p:ph type="ftr" sz="quarter" idx="11"/>
          </p:nvPr>
        </p:nvSpPr>
        <p:spPr bwMode="white"/>
        <p:txBody>
          <a:bodyPr/>
          <a:lstStyle>
            <a:lvl1pPr>
              <a:defRPr>
                <a:solidFill>
                  <a:srgbClr val="FFFFFF"/>
                </a:solidFill>
              </a:defRPr>
            </a:lvl1pPr>
          </a:lstStyle>
          <a:p>
            <a:pPr algn="l"/>
            <a:r>
              <a:rPr lang="fi-FI"/>
              <a:t>Aihe/otsikkoteksti Arial Regular lorem </a:t>
            </a:r>
            <a:r>
              <a:rPr lang="fi-FI" err="1"/>
              <a:t>ipsum</a:t>
            </a:r>
            <a:r>
              <a:rPr lang="fi-FI"/>
              <a:t> </a:t>
            </a:r>
            <a:r>
              <a:rPr lang="fi-FI" err="1"/>
              <a:t>dolores</a:t>
            </a:r>
            <a:endParaRPr lang="fi-FI"/>
          </a:p>
        </p:txBody>
      </p:sp>
      <p:sp>
        <p:nvSpPr>
          <p:cNvPr id="10" name="Dian numeron paikkamerkki 9">
            <a:extLst>
              <a:ext uri="{FF2B5EF4-FFF2-40B4-BE49-F238E27FC236}">
                <a16:creationId xmlns:a16="http://schemas.microsoft.com/office/drawing/2014/main" id="{9AF1C7D1-8DB2-411A-8933-F5D3A01ADF9D}"/>
              </a:ext>
            </a:extLst>
          </p:cNvPr>
          <p:cNvSpPr>
            <a:spLocks noGrp="1"/>
          </p:cNvSpPr>
          <p:nvPr userDrawn="1">
            <p:ph type="sldNum" sz="quarter" idx="12"/>
          </p:nvPr>
        </p:nvSpPr>
        <p:spPr bwMode="white"/>
        <p:txBody>
          <a:bodyPr/>
          <a:lstStyle>
            <a:lvl1pPr>
              <a:defRPr>
                <a:solidFill>
                  <a:srgbClr val="FFFFFF"/>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13851258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osto">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743A037A-3296-40C2-9074-84427B0EB2B2}"/>
              </a:ext>
              <a:ext uri="{C183D7F6-B498-43B3-948B-1728B52AA6E4}">
                <adec:decorative xmlns:adec="http://schemas.microsoft.com/office/drawing/2017/decorative" val="1"/>
              </a:ext>
            </a:extLst>
          </p:cNvPr>
          <p:cNvGrpSpPr>
            <a:grpSpLocks noChangeAspect="1"/>
          </p:cNvGrpSpPr>
          <p:nvPr userDrawn="1"/>
        </p:nvGrpSpPr>
        <p:grpSpPr bwMode="gray">
          <a:xfrm>
            <a:off x="0" y="0"/>
            <a:ext cx="6756211" cy="6858000"/>
            <a:chOff x="2724150" y="6350"/>
            <a:chExt cx="6743700" cy="6845301"/>
          </a:xfrm>
        </p:grpSpPr>
        <p:sp>
          <p:nvSpPr>
            <p:cNvPr id="15" name="Freeform 5">
              <a:extLst>
                <a:ext uri="{FF2B5EF4-FFF2-40B4-BE49-F238E27FC236}">
                  <a16:creationId xmlns:a16="http://schemas.microsoft.com/office/drawing/2014/main" id="{89334710-4573-413A-9371-58D53E964033}"/>
                </a:ext>
              </a:extLst>
            </p:cNvPr>
            <p:cNvSpPr>
              <a:spLocks/>
            </p:cNvSpPr>
            <p:nvPr userDrawn="1"/>
          </p:nvSpPr>
          <p:spPr bwMode="gray">
            <a:xfrm>
              <a:off x="2724150" y="6350"/>
              <a:ext cx="6743700" cy="6845300"/>
            </a:xfrm>
            <a:custGeom>
              <a:avLst/>
              <a:gdLst>
                <a:gd name="T0" fmla="*/ 37531 w 37531"/>
                <a:gd name="T1" fmla="*/ 38100 h 38100"/>
                <a:gd name="T2" fmla="*/ 35005 w 37531"/>
                <a:gd name="T3" fmla="*/ 29739 h 38100"/>
                <a:gd name="T4" fmla="*/ 37500 w 37531"/>
                <a:gd name="T5" fmla="*/ 0 h 38100"/>
                <a:gd name="T6" fmla="*/ 0 w 37531"/>
                <a:gd name="T7" fmla="*/ 0 h 38100"/>
                <a:gd name="T8" fmla="*/ 0 w 37531"/>
                <a:gd name="T9" fmla="*/ 38100 h 38100"/>
                <a:gd name="T10" fmla="*/ 37531 w 37531"/>
                <a:gd name="T11" fmla="*/ 38100 h 38100"/>
              </a:gdLst>
              <a:ahLst/>
              <a:cxnLst>
                <a:cxn ang="0">
                  <a:pos x="T0" y="T1"/>
                </a:cxn>
                <a:cxn ang="0">
                  <a:pos x="T2" y="T3"/>
                </a:cxn>
                <a:cxn ang="0">
                  <a:pos x="T4" y="T5"/>
                </a:cxn>
                <a:cxn ang="0">
                  <a:pos x="T6" y="T7"/>
                </a:cxn>
                <a:cxn ang="0">
                  <a:pos x="T8" y="T9"/>
                </a:cxn>
                <a:cxn ang="0">
                  <a:pos x="T10" y="T11"/>
                </a:cxn>
              </a:cxnLst>
              <a:rect l="0" t="0" r="r" b="b"/>
              <a:pathLst>
                <a:path w="37531" h="38100">
                  <a:moveTo>
                    <a:pt x="37531" y="38100"/>
                  </a:moveTo>
                  <a:cubicBezTo>
                    <a:pt x="36473" y="35432"/>
                    <a:pt x="35622" y="32640"/>
                    <a:pt x="35005" y="29739"/>
                  </a:cubicBezTo>
                  <a:cubicBezTo>
                    <a:pt x="32947" y="20093"/>
                    <a:pt x="33623" y="9779"/>
                    <a:pt x="37500" y="0"/>
                  </a:cubicBezTo>
                  <a:lnTo>
                    <a:pt x="0" y="0"/>
                  </a:lnTo>
                  <a:lnTo>
                    <a:pt x="0" y="38100"/>
                  </a:lnTo>
                  <a:lnTo>
                    <a:pt x="37531" y="3810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6">
              <a:extLst>
                <a:ext uri="{FF2B5EF4-FFF2-40B4-BE49-F238E27FC236}">
                  <a16:creationId xmlns:a16="http://schemas.microsoft.com/office/drawing/2014/main" id="{F025CC1E-66FA-4412-98F7-D19894F2D9B2}"/>
                </a:ext>
              </a:extLst>
            </p:cNvPr>
            <p:cNvSpPr>
              <a:spLocks/>
            </p:cNvSpPr>
            <p:nvPr userDrawn="1"/>
          </p:nvSpPr>
          <p:spPr bwMode="gray">
            <a:xfrm>
              <a:off x="2724150" y="4011613"/>
              <a:ext cx="6443663" cy="2840038"/>
            </a:xfrm>
            <a:custGeom>
              <a:avLst/>
              <a:gdLst>
                <a:gd name="T0" fmla="*/ 35867 w 35867"/>
                <a:gd name="T1" fmla="*/ 15808 h 15808"/>
                <a:gd name="T2" fmla="*/ 0 w 35867"/>
                <a:gd name="T3" fmla="*/ 0 h 15808"/>
                <a:gd name="T4" fmla="*/ 0 w 35867"/>
                <a:gd name="T5" fmla="*/ 15808 h 15808"/>
                <a:gd name="T6" fmla="*/ 35867 w 35867"/>
                <a:gd name="T7" fmla="*/ 15808 h 15808"/>
              </a:gdLst>
              <a:ahLst/>
              <a:cxnLst>
                <a:cxn ang="0">
                  <a:pos x="T0" y="T1"/>
                </a:cxn>
                <a:cxn ang="0">
                  <a:pos x="T2" y="T3"/>
                </a:cxn>
                <a:cxn ang="0">
                  <a:pos x="T4" y="T5"/>
                </a:cxn>
                <a:cxn ang="0">
                  <a:pos x="T6" y="T7"/>
                </a:cxn>
              </a:cxnLst>
              <a:rect l="0" t="0" r="r" b="b"/>
              <a:pathLst>
                <a:path w="35867" h="15808">
                  <a:moveTo>
                    <a:pt x="35867" y="15808"/>
                  </a:moveTo>
                  <a:cubicBezTo>
                    <a:pt x="24829" y="8026"/>
                    <a:pt x="12618" y="2772"/>
                    <a:pt x="0" y="0"/>
                  </a:cubicBezTo>
                  <a:lnTo>
                    <a:pt x="0" y="15808"/>
                  </a:lnTo>
                  <a:lnTo>
                    <a:pt x="35867" y="15808"/>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819770" y="1404939"/>
            <a:ext cx="4916190" cy="1808037"/>
          </a:xfrm>
        </p:spPr>
        <p:txBody>
          <a:bodyPr anchor="t" anchorCtr="0"/>
          <a:lstStyle>
            <a:lvl1pPr>
              <a:defRPr sz="3700">
                <a:solidFill>
                  <a:schemeClr val="bg1"/>
                </a:solidFill>
              </a:defRPr>
            </a:lvl1pPr>
          </a:lstStyle>
          <a:p>
            <a:r>
              <a:rPr lang="fi-FI"/>
              <a:t>Asianostosivu </a:t>
            </a:r>
            <a:br>
              <a:rPr lang="fi-FI"/>
            </a:br>
            <a:r>
              <a:rPr lang="fi-FI"/>
              <a:t>esityksen jäsentämiseen, 3 rivin otsikko</a:t>
            </a:r>
          </a:p>
        </p:txBody>
      </p:sp>
      <p:sp>
        <p:nvSpPr>
          <p:cNvPr id="23" name="Tekstin paikkamerkki 22">
            <a:extLst>
              <a:ext uri="{FF2B5EF4-FFF2-40B4-BE49-F238E27FC236}">
                <a16:creationId xmlns:a16="http://schemas.microsoft.com/office/drawing/2014/main" id="{C91B202D-FB5A-4250-8735-81C439C51C42}"/>
              </a:ext>
            </a:extLst>
          </p:cNvPr>
          <p:cNvSpPr>
            <a:spLocks noGrp="1"/>
          </p:cNvSpPr>
          <p:nvPr>
            <p:ph type="body" sz="quarter" idx="13"/>
          </p:nvPr>
        </p:nvSpPr>
        <p:spPr>
          <a:xfrm>
            <a:off x="7053880" y="1514325"/>
            <a:ext cx="4658744" cy="4248000"/>
          </a:xfrm>
        </p:spPr>
        <p:txBody>
          <a:bodyPr/>
          <a:lstStyle>
            <a:lvl1pPr marL="269875" indent="-269875">
              <a:lnSpc>
                <a:spcPct val="95000"/>
              </a:lnSpc>
              <a:defRPr sz="2200"/>
            </a:lvl1pPr>
          </a:lstStyle>
          <a:p>
            <a:pPr lvl="0"/>
            <a:r>
              <a:rPr lang="fi-FI"/>
              <a:t>Muokkaa tekstin perustyylejä</a:t>
            </a:r>
          </a:p>
        </p:txBody>
      </p:sp>
      <p:sp>
        <p:nvSpPr>
          <p:cNvPr id="20" name="Alatunnisteen paikkamerkki 19">
            <a:extLst>
              <a:ext uri="{FF2B5EF4-FFF2-40B4-BE49-F238E27FC236}">
                <a16:creationId xmlns:a16="http://schemas.microsoft.com/office/drawing/2014/main" id="{38A531D9-3794-4382-A4CC-D062827D85EE}"/>
              </a:ext>
            </a:extLst>
          </p:cNvPr>
          <p:cNvSpPr>
            <a:spLocks noGrp="1"/>
          </p:cNvSpPr>
          <p:nvPr>
            <p:ph type="ftr" sz="quarter" idx="11"/>
          </p:nvPr>
        </p:nvSpPr>
        <p:spPr bwMode="white"/>
        <p:txBody>
          <a:bodyPr/>
          <a:lstStyle>
            <a:lvl1pPr>
              <a:defRPr>
                <a:solidFill>
                  <a:srgbClr val="FFFFFF"/>
                </a:solidFill>
              </a:defRPr>
            </a:lvl1pPr>
          </a:lstStyle>
          <a:p>
            <a:pPr algn="l"/>
            <a:r>
              <a:rPr lang="fi-FI"/>
              <a:t>Aihe/otsikkoteksti Arial Regular lorem </a:t>
            </a:r>
            <a:r>
              <a:rPr lang="fi-FI" err="1"/>
              <a:t>ipsum</a:t>
            </a:r>
            <a:r>
              <a:rPr lang="fi-FI"/>
              <a:t> </a:t>
            </a:r>
            <a:r>
              <a:rPr lang="fi-FI" err="1"/>
              <a:t>dolores</a:t>
            </a:r>
            <a:endParaRPr lang="fi-FI"/>
          </a:p>
        </p:txBody>
      </p:sp>
      <p:sp>
        <p:nvSpPr>
          <p:cNvPr id="21" name="Dian numeron paikkamerkki 20">
            <a:extLst>
              <a:ext uri="{FF2B5EF4-FFF2-40B4-BE49-F238E27FC236}">
                <a16:creationId xmlns:a16="http://schemas.microsoft.com/office/drawing/2014/main" id="{E9C40528-505B-4E57-81CB-FA8E7278B780}"/>
              </a:ext>
            </a:extLst>
          </p:cNvPr>
          <p:cNvSpPr>
            <a:spLocks noGrp="1"/>
          </p:cNvSpPr>
          <p:nvPr>
            <p:ph type="sldNum" sz="quarter" idx="12"/>
          </p:nvPr>
        </p:nvSpPr>
        <p:spPr bwMode="white"/>
        <p:txBody>
          <a:bodyPr/>
          <a:lstStyle>
            <a:lvl1pPr>
              <a:defRPr>
                <a:solidFill>
                  <a:srgbClr val="FFFFFF"/>
                </a:solidFill>
              </a:defRPr>
            </a:lvl1pPr>
          </a:lstStyle>
          <a:p>
            <a:fld id="{4BCCB783-365B-40E8-A1C9-91A9348041A5}" type="slidenum">
              <a:rPr lang="fi-FI" smtClean="0"/>
              <a:pPr/>
              <a:t>‹#›</a:t>
            </a:fld>
            <a:endParaRPr lang="fi-FI"/>
          </a:p>
        </p:txBody>
      </p:sp>
    </p:spTree>
    <p:extLst>
      <p:ext uri="{BB962C8B-B14F-4D97-AF65-F5344CB8AC3E}">
        <p14:creationId xmlns:p14="http://schemas.microsoft.com/office/powerpoint/2010/main" val="12675462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Lopetus">
    <p:spTree>
      <p:nvGrpSpPr>
        <p:cNvPr id="1" name=""/>
        <p:cNvGrpSpPr/>
        <p:nvPr/>
      </p:nvGrpSpPr>
      <p:grpSpPr>
        <a:xfrm>
          <a:off x="0" y="0"/>
          <a:ext cx="0" cy="0"/>
          <a:chOff x="0" y="0"/>
          <a:chExt cx="0" cy="0"/>
        </a:xfrm>
      </p:grpSpPr>
      <p:grpSp>
        <p:nvGrpSpPr>
          <p:cNvPr id="18" name="Ryhmä 17">
            <a:extLst>
              <a:ext uri="{FF2B5EF4-FFF2-40B4-BE49-F238E27FC236}">
                <a16:creationId xmlns:a16="http://schemas.microsoft.com/office/drawing/2014/main" id="{BF83FD59-B2EE-42A4-AC03-53869A1132E9}"/>
              </a:ext>
              <a:ext uri="{C183D7F6-B498-43B3-948B-1728B52AA6E4}">
                <adec:decorative xmlns:adec="http://schemas.microsoft.com/office/drawing/2017/decorative" val="1"/>
              </a:ext>
            </a:extLst>
          </p:cNvPr>
          <p:cNvGrpSpPr/>
          <p:nvPr userDrawn="1"/>
        </p:nvGrpSpPr>
        <p:grpSpPr bwMode="gray">
          <a:xfrm>
            <a:off x="0" y="0"/>
            <a:ext cx="12193200" cy="6858000"/>
            <a:chOff x="166688" y="158750"/>
            <a:chExt cx="12163425" cy="6845301"/>
          </a:xfrm>
        </p:grpSpPr>
        <p:sp>
          <p:nvSpPr>
            <p:cNvPr id="8" name="Freeform 5">
              <a:extLst>
                <a:ext uri="{FF2B5EF4-FFF2-40B4-BE49-F238E27FC236}">
                  <a16:creationId xmlns:a16="http://schemas.microsoft.com/office/drawing/2014/main" id="{52F1267F-7172-44B3-9A7E-906E5E4A0F87}"/>
                </a:ext>
              </a:extLst>
            </p:cNvPr>
            <p:cNvSpPr>
              <a:spLocks/>
            </p:cNvSpPr>
            <p:nvPr userDrawn="1"/>
          </p:nvSpPr>
          <p:spPr bwMode="gray">
            <a:xfrm>
              <a:off x="7885113" y="1652588"/>
              <a:ext cx="4445000" cy="5351463"/>
            </a:xfrm>
            <a:custGeom>
              <a:avLst/>
              <a:gdLst>
                <a:gd name="T0" fmla="*/ 24755 w 24755"/>
                <a:gd name="T1" fmla="*/ 0 h 29783"/>
                <a:gd name="T2" fmla="*/ 12889 w 24755"/>
                <a:gd name="T3" fmla="*/ 9835 h 29783"/>
                <a:gd name="T4" fmla="*/ 0 w 24755"/>
                <a:gd name="T5" fmla="*/ 29783 h 29783"/>
                <a:gd name="T6" fmla="*/ 24755 w 24755"/>
                <a:gd name="T7" fmla="*/ 29783 h 29783"/>
                <a:gd name="T8" fmla="*/ 24755 w 24755"/>
                <a:gd name="T9" fmla="*/ 0 h 29783"/>
              </a:gdLst>
              <a:ahLst/>
              <a:cxnLst>
                <a:cxn ang="0">
                  <a:pos x="T0" y="T1"/>
                </a:cxn>
                <a:cxn ang="0">
                  <a:pos x="T2" y="T3"/>
                </a:cxn>
                <a:cxn ang="0">
                  <a:pos x="T4" y="T5"/>
                </a:cxn>
                <a:cxn ang="0">
                  <a:pos x="T6" y="T7"/>
                </a:cxn>
                <a:cxn ang="0">
                  <a:pos x="T8" y="T9"/>
                </a:cxn>
              </a:cxnLst>
              <a:rect l="0" t="0" r="r" b="b"/>
              <a:pathLst>
                <a:path w="24755" h="29783">
                  <a:moveTo>
                    <a:pt x="24755" y="0"/>
                  </a:moveTo>
                  <a:cubicBezTo>
                    <a:pt x="20509" y="2731"/>
                    <a:pt x="16519" y="6009"/>
                    <a:pt x="12889" y="9835"/>
                  </a:cubicBezTo>
                  <a:cubicBezTo>
                    <a:pt x="7462" y="15544"/>
                    <a:pt x="3054" y="22280"/>
                    <a:pt x="0" y="29783"/>
                  </a:cubicBezTo>
                  <a:lnTo>
                    <a:pt x="24755" y="29783"/>
                  </a:lnTo>
                  <a:lnTo>
                    <a:pt x="24755" y="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6">
              <a:extLst>
                <a:ext uri="{FF2B5EF4-FFF2-40B4-BE49-F238E27FC236}">
                  <a16:creationId xmlns:a16="http://schemas.microsoft.com/office/drawing/2014/main" id="{3FDD5063-1FA4-49AC-88A8-BBD3F6322368}"/>
                </a:ext>
              </a:extLst>
            </p:cNvPr>
            <p:cNvSpPr>
              <a:spLocks/>
            </p:cNvSpPr>
            <p:nvPr userDrawn="1"/>
          </p:nvSpPr>
          <p:spPr bwMode="gray">
            <a:xfrm>
              <a:off x="166688" y="2028825"/>
              <a:ext cx="12163425" cy="4975225"/>
            </a:xfrm>
            <a:custGeom>
              <a:avLst/>
              <a:gdLst>
                <a:gd name="T0" fmla="*/ 67733 w 67733"/>
                <a:gd name="T1" fmla="*/ 15074 h 27696"/>
                <a:gd name="T2" fmla="*/ 55867 w 67733"/>
                <a:gd name="T3" fmla="*/ 7748 h 27696"/>
                <a:gd name="T4" fmla="*/ 16534 w 67733"/>
                <a:gd name="T5" fmla="*/ 2570 h 27696"/>
                <a:gd name="T6" fmla="*/ 0 w 67733"/>
                <a:gd name="T7" fmla="*/ 8021 h 27696"/>
                <a:gd name="T8" fmla="*/ 0 w 67733"/>
                <a:gd name="T9" fmla="*/ 27696 h 27696"/>
                <a:gd name="T10" fmla="*/ 67733 w 67733"/>
                <a:gd name="T11" fmla="*/ 27696 h 27696"/>
                <a:gd name="T12" fmla="*/ 67733 w 67733"/>
                <a:gd name="T13" fmla="*/ 15074 h 27696"/>
              </a:gdLst>
              <a:ahLst/>
              <a:cxnLst>
                <a:cxn ang="0">
                  <a:pos x="T0" y="T1"/>
                </a:cxn>
                <a:cxn ang="0">
                  <a:pos x="T2" y="T3"/>
                </a:cxn>
                <a:cxn ang="0">
                  <a:pos x="T4" y="T5"/>
                </a:cxn>
                <a:cxn ang="0">
                  <a:pos x="T6" y="T7"/>
                </a:cxn>
                <a:cxn ang="0">
                  <a:pos x="T8" y="T9"/>
                </a:cxn>
                <a:cxn ang="0">
                  <a:pos x="T10" y="T11"/>
                </a:cxn>
                <a:cxn ang="0">
                  <a:pos x="T12" y="T13"/>
                </a:cxn>
              </a:cxnLst>
              <a:rect l="0" t="0" r="r" b="b"/>
              <a:pathLst>
                <a:path w="67733" h="27696">
                  <a:moveTo>
                    <a:pt x="67733" y="15074"/>
                  </a:moveTo>
                  <a:cubicBezTo>
                    <a:pt x="64127" y="12264"/>
                    <a:pt x="60164" y="9798"/>
                    <a:pt x="55867" y="7748"/>
                  </a:cubicBezTo>
                  <a:cubicBezTo>
                    <a:pt x="44048" y="2099"/>
                    <a:pt x="30400" y="0"/>
                    <a:pt x="16534" y="2570"/>
                  </a:cubicBezTo>
                  <a:cubicBezTo>
                    <a:pt x="10848" y="3619"/>
                    <a:pt x="5281" y="5438"/>
                    <a:pt x="0" y="8021"/>
                  </a:cubicBezTo>
                  <a:lnTo>
                    <a:pt x="0" y="27696"/>
                  </a:lnTo>
                  <a:lnTo>
                    <a:pt x="67733" y="27696"/>
                  </a:lnTo>
                  <a:lnTo>
                    <a:pt x="67733" y="15074"/>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7">
              <a:extLst>
                <a:ext uri="{FF2B5EF4-FFF2-40B4-BE49-F238E27FC236}">
                  <a16:creationId xmlns:a16="http://schemas.microsoft.com/office/drawing/2014/main" id="{7D958EC3-4B66-4A2A-814C-45DFD9E57F7E}"/>
                </a:ext>
              </a:extLst>
            </p:cNvPr>
            <p:cNvSpPr>
              <a:spLocks/>
            </p:cNvSpPr>
            <p:nvPr userDrawn="1"/>
          </p:nvSpPr>
          <p:spPr bwMode="gray">
            <a:xfrm>
              <a:off x="7748588" y="158750"/>
              <a:ext cx="3668713" cy="3260725"/>
            </a:xfrm>
            <a:custGeom>
              <a:avLst/>
              <a:gdLst>
                <a:gd name="T0" fmla="*/ 0 w 20424"/>
                <a:gd name="T1" fmla="*/ 0 h 18152"/>
                <a:gd name="T2" fmla="*/ 2651 w 20424"/>
                <a:gd name="T3" fmla="*/ 7721 h 18152"/>
                <a:gd name="T4" fmla="*/ 13643 w 20424"/>
                <a:gd name="T5" fmla="*/ 18152 h 18152"/>
                <a:gd name="T6" fmla="*/ 20167 w 20424"/>
                <a:gd name="T7" fmla="*/ 4475 h 18152"/>
                <a:gd name="T8" fmla="*/ 20347 w 20424"/>
                <a:gd name="T9" fmla="*/ 0 h 18152"/>
                <a:gd name="T10" fmla="*/ 0 w 20424"/>
                <a:gd name="T11" fmla="*/ 0 h 18152"/>
              </a:gdLst>
              <a:ahLst/>
              <a:cxnLst>
                <a:cxn ang="0">
                  <a:pos x="T0" y="T1"/>
                </a:cxn>
                <a:cxn ang="0">
                  <a:pos x="T2" y="T3"/>
                </a:cxn>
                <a:cxn ang="0">
                  <a:pos x="T4" y="T5"/>
                </a:cxn>
                <a:cxn ang="0">
                  <a:pos x="T6" y="T7"/>
                </a:cxn>
                <a:cxn ang="0">
                  <a:pos x="T8" y="T9"/>
                </a:cxn>
                <a:cxn ang="0">
                  <a:pos x="T10" y="T11"/>
                </a:cxn>
              </a:cxnLst>
              <a:rect l="0" t="0" r="r" b="b"/>
              <a:pathLst>
                <a:path w="20424" h="18152">
                  <a:moveTo>
                    <a:pt x="0" y="0"/>
                  </a:moveTo>
                  <a:cubicBezTo>
                    <a:pt x="433" y="2635"/>
                    <a:pt x="1305" y="5243"/>
                    <a:pt x="2651" y="7721"/>
                  </a:cubicBezTo>
                  <a:cubicBezTo>
                    <a:pt x="5035" y="12120"/>
                    <a:pt x="8781" y="15833"/>
                    <a:pt x="13643" y="18152"/>
                  </a:cubicBezTo>
                  <a:cubicBezTo>
                    <a:pt x="17090" y="14526"/>
                    <a:pt x="19464" y="9815"/>
                    <a:pt x="20167" y="4475"/>
                  </a:cubicBezTo>
                  <a:cubicBezTo>
                    <a:pt x="20362" y="2999"/>
                    <a:pt x="20424" y="1501"/>
                    <a:pt x="20347" y="0"/>
                  </a:cubicBezTo>
                  <a:lnTo>
                    <a:pt x="0" y="0"/>
                  </a:lnTo>
                  <a:close/>
                </a:path>
              </a:pathLst>
            </a:custGeom>
            <a:solidFill>
              <a:srgbClr val="E1E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8">
              <a:extLst>
                <a:ext uri="{FF2B5EF4-FFF2-40B4-BE49-F238E27FC236}">
                  <a16:creationId xmlns:a16="http://schemas.microsoft.com/office/drawing/2014/main" id="{F647EA55-DBDB-4E2D-AD6D-F126CFACA5FC}"/>
                </a:ext>
              </a:extLst>
            </p:cNvPr>
            <p:cNvSpPr>
              <a:spLocks/>
            </p:cNvSpPr>
            <p:nvPr userDrawn="1"/>
          </p:nvSpPr>
          <p:spPr bwMode="gray">
            <a:xfrm>
              <a:off x="7885113" y="3419475"/>
              <a:ext cx="4445000" cy="3584575"/>
            </a:xfrm>
            <a:custGeom>
              <a:avLst/>
              <a:gdLst>
                <a:gd name="T0" fmla="*/ 24755 w 24755"/>
                <a:gd name="T1" fmla="*/ 7326 h 19948"/>
                <a:gd name="T2" fmla="*/ 12889 w 24755"/>
                <a:gd name="T3" fmla="*/ 0 h 19948"/>
                <a:gd name="T4" fmla="*/ 12889 w 24755"/>
                <a:gd name="T5" fmla="*/ 0 h 19948"/>
                <a:gd name="T6" fmla="*/ 12889 w 24755"/>
                <a:gd name="T7" fmla="*/ 0 h 19948"/>
                <a:gd name="T8" fmla="*/ 0 w 24755"/>
                <a:gd name="T9" fmla="*/ 19948 h 19948"/>
                <a:gd name="T10" fmla="*/ 24755 w 24755"/>
                <a:gd name="T11" fmla="*/ 19948 h 19948"/>
                <a:gd name="T12" fmla="*/ 24755 w 24755"/>
                <a:gd name="T13" fmla="*/ 7326 h 19948"/>
              </a:gdLst>
              <a:ahLst/>
              <a:cxnLst>
                <a:cxn ang="0">
                  <a:pos x="T0" y="T1"/>
                </a:cxn>
                <a:cxn ang="0">
                  <a:pos x="T2" y="T3"/>
                </a:cxn>
                <a:cxn ang="0">
                  <a:pos x="T4" y="T5"/>
                </a:cxn>
                <a:cxn ang="0">
                  <a:pos x="T6" y="T7"/>
                </a:cxn>
                <a:cxn ang="0">
                  <a:pos x="T8" y="T9"/>
                </a:cxn>
                <a:cxn ang="0">
                  <a:pos x="T10" y="T11"/>
                </a:cxn>
                <a:cxn ang="0">
                  <a:pos x="T12" y="T13"/>
                </a:cxn>
              </a:cxnLst>
              <a:rect l="0" t="0" r="r" b="b"/>
              <a:pathLst>
                <a:path w="24755" h="19948">
                  <a:moveTo>
                    <a:pt x="24755" y="7326"/>
                  </a:moveTo>
                  <a:cubicBezTo>
                    <a:pt x="21149" y="4516"/>
                    <a:pt x="17186" y="2050"/>
                    <a:pt x="12889" y="0"/>
                  </a:cubicBezTo>
                  <a:cubicBezTo>
                    <a:pt x="12889" y="0"/>
                    <a:pt x="12889" y="0"/>
                    <a:pt x="12889" y="0"/>
                  </a:cubicBezTo>
                  <a:cubicBezTo>
                    <a:pt x="12889" y="0"/>
                    <a:pt x="12889" y="0"/>
                    <a:pt x="12889" y="0"/>
                  </a:cubicBezTo>
                  <a:cubicBezTo>
                    <a:pt x="7462" y="5709"/>
                    <a:pt x="3054" y="12445"/>
                    <a:pt x="0" y="19948"/>
                  </a:cubicBezTo>
                  <a:lnTo>
                    <a:pt x="24755" y="19948"/>
                  </a:lnTo>
                  <a:lnTo>
                    <a:pt x="24755" y="7326"/>
                  </a:lnTo>
                  <a:close/>
                </a:path>
              </a:pathLst>
            </a:custGeom>
            <a:solidFill>
              <a:srgbClr val="213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9">
              <a:extLst>
                <a:ext uri="{FF2B5EF4-FFF2-40B4-BE49-F238E27FC236}">
                  <a16:creationId xmlns:a16="http://schemas.microsoft.com/office/drawing/2014/main" id="{24AB4DAC-943D-40D7-9EED-76F69D6845E8}"/>
                </a:ext>
              </a:extLst>
            </p:cNvPr>
            <p:cNvSpPr>
              <a:spLocks/>
            </p:cNvSpPr>
            <p:nvPr userDrawn="1"/>
          </p:nvSpPr>
          <p:spPr bwMode="gray">
            <a:xfrm>
              <a:off x="10199688" y="1652588"/>
              <a:ext cx="2130425" cy="2232025"/>
            </a:xfrm>
            <a:custGeom>
              <a:avLst/>
              <a:gdLst>
                <a:gd name="T0" fmla="*/ 11866 w 11866"/>
                <a:gd name="T1" fmla="*/ 0 h 12419"/>
                <a:gd name="T2" fmla="*/ 0 w 11866"/>
                <a:gd name="T3" fmla="*/ 9835 h 12419"/>
                <a:gd name="T4" fmla="*/ 0 w 11866"/>
                <a:gd name="T5" fmla="*/ 9835 h 12419"/>
                <a:gd name="T6" fmla="*/ 0 w 11866"/>
                <a:gd name="T7" fmla="*/ 9835 h 12419"/>
                <a:gd name="T8" fmla="*/ 11866 w 11866"/>
                <a:gd name="T9" fmla="*/ 12190 h 12419"/>
                <a:gd name="T10" fmla="*/ 11866 w 11866"/>
                <a:gd name="T11" fmla="*/ 0 h 12419"/>
              </a:gdLst>
              <a:ahLst/>
              <a:cxnLst>
                <a:cxn ang="0">
                  <a:pos x="T0" y="T1"/>
                </a:cxn>
                <a:cxn ang="0">
                  <a:pos x="T2" y="T3"/>
                </a:cxn>
                <a:cxn ang="0">
                  <a:pos x="T4" y="T5"/>
                </a:cxn>
                <a:cxn ang="0">
                  <a:pos x="T6" y="T7"/>
                </a:cxn>
                <a:cxn ang="0">
                  <a:pos x="T8" y="T9"/>
                </a:cxn>
                <a:cxn ang="0">
                  <a:pos x="T10" y="T11"/>
                </a:cxn>
              </a:cxnLst>
              <a:rect l="0" t="0" r="r" b="b"/>
              <a:pathLst>
                <a:path w="11866" h="12419">
                  <a:moveTo>
                    <a:pt x="11866" y="0"/>
                  </a:moveTo>
                  <a:cubicBezTo>
                    <a:pt x="7620" y="2731"/>
                    <a:pt x="3630" y="6009"/>
                    <a:pt x="0" y="9835"/>
                  </a:cubicBezTo>
                  <a:cubicBezTo>
                    <a:pt x="0" y="9835"/>
                    <a:pt x="0" y="9835"/>
                    <a:pt x="0" y="9835"/>
                  </a:cubicBezTo>
                  <a:cubicBezTo>
                    <a:pt x="0" y="9835"/>
                    <a:pt x="0" y="9835"/>
                    <a:pt x="0" y="9835"/>
                  </a:cubicBezTo>
                  <a:cubicBezTo>
                    <a:pt x="3613" y="11562"/>
                    <a:pt x="7674" y="12419"/>
                    <a:pt x="11866" y="12190"/>
                  </a:cubicBezTo>
                  <a:lnTo>
                    <a:pt x="11866" y="0"/>
                  </a:lnTo>
                  <a:close/>
                </a:path>
              </a:pathLst>
            </a:custGeom>
            <a:solidFill>
              <a:srgbClr val="2E50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10">
              <a:extLst>
                <a:ext uri="{FF2B5EF4-FFF2-40B4-BE49-F238E27FC236}">
                  <a16:creationId xmlns:a16="http://schemas.microsoft.com/office/drawing/2014/main" id="{091207B8-FCA3-4AF6-8D9D-ED83A74F3C4F}"/>
                </a:ext>
              </a:extLst>
            </p:cNvPr>
            <p:cNvSpPr>
              <a:spLocks/>
            </p:cNvSpPr>
            <p:nvPr userDrawn="1"/>
          </p:nvSpPr>
          <p:spPr bwMode="gray">
            <a:xfrm>
              <a:off x="3136901" y="2028825"/>
              <a:ext cx="7062788" cy="2867025"/>
            </a:xfrm>
            <a:custGeom>
              <a:avLst/>
              <a:gdLst>
                <a:gd name="T0" fmla="*/ 0 w 39333"/>
                <a:gd name="T1" fmla="*/ 2570 h 15960"/>
                <a:gd name="T2" fmla="*/ 0 w 39333"/>
                <a:gd name="T3" fmla="*/ 2570 h 15960"/>
                <a:gd name="T4" fmla="*/ 10992 w 39333"/>
                <a:gd name="T5" fmla="*/ 13001 h 15960"/>
                <a:gd name="T6" fmla="*/ 26016 w 39333"/>
                <a:gd name="T7" fmla="*/ 14979 h 15960"/>
                <a:gd name="T8" fmla="*/ 39333 w 39333"/>
                <a:gd name="T9" fmla="*/ 7748 h 15960"/>
                <a:gd name="T10" fmla="*/ 39333 w 39333"/>
                <a:gd name="T11" fmla="*/ 7748 h 15960"/>
                <a:gd name="T12" fmla="*/ 39333 w 39333"/>
                <a:gd name="T13" fmla="*/ 7748 h 15960"/>
                <a:gd name="T14" fmla="*/ 0 w 39333"/>
                <a:gd name="T15" fmla="*/ 2570 h 159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33" h="15960">
                  <a:moveTo>
                    <a:pt x="0" y="2570"/>
                  </a:moveTo>
                  <a:cubicBezTo>
                    <a:pt x="0" y="2570"/>
                    <a:pt x="0" y="2570"/>
                    <a:pt x="0" y="2570"/>
                  </a:cubicBezTo>
                  <a:cubicBezTo>
                    <a:pt x="2384" y="6969"/>
                    <a:pt x="6130" y="10682"/>
                    <a:pt x="10992" y="13001"/>
                  </a:cubicBezTo>
                  <a:cubicBezTo>
                    <a:pt x="15506" y="15159"/>
                    <a:pt x="20720" y="15960"/>
                    <a:pt x="26016" y="14979"/>
                  </a:cubicBezTo>
                  <a:cubicBezTo>
                    <a:pt x="30936" y="14071"/>
                    <a:pt x="35625" y="11655"/>
                    <a:pt x="39333" y="7748"/>
                  </a:cubicBezTo>
                  <a:cubicBezTo>
                    <a:pt x="39333" y="7748"/>
                    <a:pt x="39333" y="7748"/>
                    <a:pt x="39333" y="7748"/>
                  </a:cubicBezTo>
                  <a:cubicBezTo>
                    <a:pt x="39333" y="7748"/>
                    <a:pt x="39333" y="7748"/>
                    <a:pt x="39333" y="7748"/>
                  </a:cubicBezTo>
                  <a:cubicBezTo>
                    <a:pt x="27514" y="2099"/>
                    <a:pt x="13866" y="0"/>
                    <a:pt x="0" y="2570"/>
                  </a:cubicBezTo>
                  <a:close/>
                </a:path>
              </a:pathLst>
            </a:custGeom>
            <a:solidFill>
              <a:srgbClr val="2E50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AA898E02-03EA-44E2-B2D3-D9317405701C}"/>
              </a:ext>
            </a:extLst>
          </p:cNvPr>
          <p:cNvSpPr>
            <a:spLocks noGrp="1"/>
          </p:cNvSpPr>
          <p:nvPr>
            <p:ph type="title" hasCustomPrompt="1"/>
          </p:nvPr>
        </p:nvSpPr>
        <p:spPr bwMode="white">
          <a:xfrm>
            <a:off x="2059290" y="2996952"/>
            <a:ext cx="2236510" cy="1572384"/>
          </a:xfrm>
        </p:spPr>
        <p:txBody>
          <a:bodyPr anchor="b" anchorCtr="0"/>
          <a:lstStyle>
            <a:lvl1pPr>
              <a:defRPr sz="3700">
                <a:solidFill>
                  <a:schemeClr val="bg1"/>
                </a:solidFill>
              </a:defRPr>
            </a:lvl1pPr>
          </a:lstStyle>
          <a:p>
            <a:r>
              <a:rPr lang="fi-FI"/>
              <a:t>Kehotus / </a:t>
            </a:r>
            <a:br>
              <a:rPr lang="fi-FI"/>
            </a:br>
            <a:r>
              <a:rPr lang="fi-FI"/>
              <a:t>Kiitos</a:t>
            </a:r>
          </a:p>
        </p:txBody>
      </p:sp>
      <p:sp>
        <p:nvSpPr>
          <p:cNvPr id="23" name="Tekstin paikkamerkki 22">
            <a:extLst>
              <a:ext uri="{FF2B5EF4-FFF2-40B4-BE49-F238E27FC236}">
                <a16:creationId xmlns:a16="http://schemas.microsoft.com/office/drawing/2014/main" id="{C91B202D-FB5A-4250-8735-81C439C51C42}"/>
              </a:ext>
            </a:extLst>
          </p:cNvPr>
          <p:cNvSpPr>
            <a:spLocks noGrp="1"/>
          </p:cNvSpPr>
          <p:nvPr>
            <p:ph type="body" sz="quarter" idx="13" hasCustomPrompt="1"/>
          </p:nvPr>
        </p:nvSpPr>
        <p:spPr>
          <a:xfrm>
            <a:off x="2059290" y="4822552"/>
            <a:ext cx="2236510" cy="749149"/>
          </a:xfrm>
        </p:spPr>
        <p:txBody>
          <a:bodyPr/>
          <a:lstStyle>
            <a:lvl1pPr marL="0" indent="0">
              <a:lnSpc>
                <a:spcPct val="110000"/>
              </a:lnSpc>
              <a:spcBef>
                <a:spcPts val="0"/>
              </a:spcBef>
              <a:buNone/>
              <a:defRPr sz="1300">
                <a:solidFill>
                  <a:schemeClr val="bg1"/>
                </a:solidFill>
              </a:defRPr>
            </a:lvl1pPr>
          </a:lstStyle>
          <a:p>
            <a:pPr lvl="0"/>
            <a:r>
              <a:rPr lang="es-ES"/>
              <a:t>etunimi.sukunimi@vm.fi </a:t>
            </a:r>
            <a:r>
              <a:rPr lang="es-ES" err="1"/>
              <a:t>Loremipsum</a:t>
            </a:r>
            <a:r>
              <a:rPr lang="es-ES"/>
              <a:t> dolores </a:t>
            </a:r>
            <a:r>
              <a:rPr lang="es-ES" err="1"/>
              <a:t>sitamet</a:t>
            </a:r>
            <a:r>
              <a:rPr lang="es-ES"/>
              <a:t> vm.fi</a:t>
            </a:r>
            <a:endParaRPr lang="fi-FI"/>
          </a:p>
        </p:txBody>
      </p:sp>
      <p:pic>
        <p:nvPicPr>
          <p:cNvPr id="11" name="Kuva 10">
            <a:extLst>
              <a:ext uri="{FF2B5EF4-FFF2-40B4-BE49-F238E27FC236}">
                <a16:creationId xmlns:a16="http://schemas.microsoft.com/office/drawing/2014/main" id="{1F5B2D46-F01C-401E-A723-6DBC62379EF1}"/>
              </a:ext>
              <a:ext uri="{C183D7F6-B498-43B3-948B-1728B52AA6E4}">
                <adec:decorative xmlns:adec="http://schemas.microsoft.com/office/drawing/2017/decorative" val="1"/>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84439" y="188259"/>
            <a:ext cx="5687933" cy="1864659"/>
          </a:xfrm>
          <a:prstGeom prst="rect">
            <a:avLst/>
          </a:prstGeom>
        </p:spPr>
      </p:pic>
    </p:spTree>
    <p:extLst>
      <p:ext uri="{BB962C8B-B14F-4D97-AF65-F5344CB8AC3E}">
        <p14:creationId xmlns:p14="http://schemas.microsoft.com/office/powerpoint/2010/main" val="2646674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3F73254E-B6CD-4592-9C35-AAF54117EE2A}" type="datetime1">
              <a:rPr lang="fi-FI" noProof="0" smtClean="0"/>
              <a:t>19.5.2022</a:t>
            </a:fld>
            <a:endParaRPr lang="fi-FI" noProof="0" dirty="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dirty="0"/>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20254957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4EB299D4-57F5-4C10-81C1-8BF8F799F7C0}"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3282650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solidFill>
                  <a:schemeClr val="bg1"/>
                </a:solidFill>
              </a:defRPr>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7A227564-0586-4505-BF1F-E84027D5EBA7}"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1057623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7BE94E73-A393-4ECF-BC02-065EDEC21D28}"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30642337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accent4"/>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62FAB94D-EAA4-4ABB-AA8C-06714C2040FE}"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4"/>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9325737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EC95CC45-6607-47DC-A7A9-BF90EC2628BD}" type="datetime1">
              <a:rPr lang="fi-FI" smtClean="0"/>
              <a:t>19.5.2022</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21671074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image" Target="../media/image28.jpeg"/><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theme" Target="../theme/theme2.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8"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50" Type="http://schemas.openxmlformats.org/officeDocument/2006/relationships/slideLayout" Target="../slideLayouts/slideLayout143.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slideLayout" Target="../slideLayouts/slideLayout142.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52" Type="http://schemas.openxmlformats.org/officeDocument/2006/relationships/image" Target="../media/image1.png"/><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slideLayout" Target="../slideLayouts/slideLayout141.xml"/><Relationship Id="rId8" Type="http://schemas.openxmlformats.org/officeDocument/2006/relationships/slideLayout" Target="../slideLayouts/slideLayout101.xml"/><Relationship Id="rId51" Type="http://schemas.openxmlformats.org/officeDocument/2006/relationships/theme" Target="../theme/theme3.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1" Type="http://schemas.openxmlformats.org/officeDocument/2006/relationships/slideLayout" Target="../slideLayouts/slideLayout94.xml"/><Relationship Id="rId6"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endParaRPr lang="fi-FI" noProof="0" dirty="0"/>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dirty="0"/>
              <a:t>Click to edit Master text styles</a:t>
            </a:r>
          </a:p>
          <a:p>
            <a:pPr lvl="1"/>
            <a:r>
              <a:rPr lang="fi-FI" noProof="0" dirty="0"/>
              <a:t>Second level</a:t>
            </a:r>
          </a:p>
          <a:p>
            <a:pPr lvl="2"/>
            <a:r>
              <a:rPr lang="fi-FI" noProof="0" dirty="0"/>
              <a:t>Third level</a:t>
            </a:r>
          </a:p>
          <a:p>
            <a:pPr lvl="5"/>
            <a:endParaRPr lang="fi-FI" noProof="0" dirty="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3B369565-26DD-4407-B43B-8514F803BA6F}" type="datetime1">
              <a:rPr lang="fi-FI" noProof="0" smtClean="0"/>
              <a:t>19.5.2022</a:t>
            </a:fld>
            <a:endParaRPr lang="fi-FI" noProof="0" dirty="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dirty="0"/>
              <a:t>Esityksen nimi ja tekijä</a:t>
            </a:r>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dirty="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kuntaliitto</a:t>
            </a:r>
            <a:endParaRPr lang="en-GB" sz="200" dirty="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6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6">
            <a:extLst>
              <a:ext uri="{FF2B5EF4-FFF2-40B4-BE49-F238E27FC236}">
                <a16:creationId xmlns:a16="http://schemas.microsoft.com/office/drawing/2014/main" id="{8BB19D9D-FC4B-48A0-AC79-4FAAAD94A8FD}"/>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noProof="0" dirty="0"/>
          </a:p>
        </p:txBody>
      </p:sp>
    </p:spTree>
    <p:extLst>
      <p:ext uri="{BB962C8B-B14F-4D97-AF65-F5344CB8AC3E}">
        <p14:creationId xmlns:p14="http://schemas.microsoft.com/office/powerpoint/2010/main" val="1568533639"/>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662" r:id="rId3"/>
    <p:sldLayoutId id="2147483663" r:id="rId4"/>
    <p:sldLayoutId id="2147483705" r:id="rId5"/>
    <p:sldLayoutId id="2147483661" r:id="rId6"/>
    <p:sldLayoutId id="2147483707" r:id="rId7"/>
    <p:sldLayoutId id="2147483668" r:id="rId8"/>
    <p:sldLayoutId id="2147483650" r:id="rId9"/>
    <p:sldLayoutId id="2147483653" r:id="rId10"/>
    <p:sldLayoutId id="2147483652" r:id="rId11"/>
    <p:sldLayoutId id="2147483667"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701" r:id="rId26"/>
    <p:sldLayoutId id="2147483721" r:id="rId27"/>
    <p:sldLayoutId id="2147483722" r:id="rId28"/>
    <p:sldLayoutId id="2147483732" r:id="rId29"/>
    <p:sldLayoutId id="2147483733" r:id="rId30"/>
    <p:sldLayoutId id="2147483734" r:id="rId31"/>
    <p:sldLayoutId id="2147483651" r:id="rId32"/>
    <p:sldLayoutId id="2147483664" r:id="rId33"/>
    <p:sldLayoutId id="2147483666" r:id="rId34"/>
    <p:sldLayoutId id="2147483708" r:id="rId35"/>
    <p:sldLayoutId id="2147483665" r:id="rId36"/>
    <p:sldLayoutId id="2147483711" r:id="rId37"/>
    <p:sldLayoutId id="2147483654" r:id="rId38"/>
    <p:sldLayoutId id="2147483684" r:id="rId39"/>
    <p:sldLayoutId id="2147483685" r:id="rId40"/>
    <p:sldLayoutId id="2147483686" r:id="rId41"/>
    <p:sldLayoutId id="2147483683" r:id="rId42"/>
    <p:sldLayoutId id="2147483717" r:id="rId43"/>
    <p:sldLayoutId id="2147483687" r:id="rId44"/>
    <p:sldLayoutId id="2147483718" r:id="rId45"/>
    <p:sldLayoutId id="2147483720" r:id="rId46"/>
    <p:sldLayoutId id="2147483655" r:id="rId47"/>
    <p:sldLayoutId id="2147483692" r:id="rId48"/>
    <p:sldLayoutId id="2147483693" r:id="rId49"/>
    <p:sldLayoutId id="2147483694" r:id="rId50"/>
    <p:sldLayoutId id="2147483695" r:id="rId51"/>
    <p:sldLayoutId id="2147483735" r:id="rId52"/>
    <p:sldLayoutId id="2147483736" r:id="rId53"/>
    <p:sldLayoutId id="2147483700" r:id="rId54"/>
    <p:sldLayoutId id="2147483660" r:id="rId55"/>
    <p:sldLayoutId id="2147483699" r:id="rId56"/>
    <p:sldLayoutId id="2147483682" r:id="rId57"/>
    <p:sldLayoutId id="2147483713" r:id="rId58"/>
    <p:sldLayoutId id="2147483728" r:id="rId59"/>
    <p:sldLayoutId id="2147483729" r:id="rId60"/>
    <p:sldLayoutId id="2147483730" r:id="rId61"/>
    <p:sldLayoutId id="2147483731" r:id="rId62"/>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6pPr>
      <a:lvl7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7pPr>
      <a:lvl8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8pPr>
      <a:lvl9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B813CEF-66CE-41A6-9589-6FF5AB746687}"/>
              </a:ext>
            </a:extLst>
          </p:cNvPr>
          <p:cNvSpPr>
            <a:spLocks noGrp="1"/>
          </p:cNvSpPr>
          <p:nvPr>
            <p:ph type="title"/>
          </p:nvPr>
        </p:nvSpPr>
        <p:spPr>
          <a:xfrm>
            <a:off x="782320" y="306000"/>
            <a:ext cx="10571480" cy="1325563"/>
          </a:xfrm>
          <a:prstGeom prst="rect">
            <a:avLst/>
          </a:prstGeom>
        </p:spPr>
        <p:txBody>
          <a:bodyPr vert="horz" lIns="0" tIns="0" rIns="0" bIns="0" rtlCol="0" anchor="ctr">
            <a:noAutofit/>
          </a:bodyPr>
          <a:lstStyle/>
          <a:p>
            <a:r>
              <a:rPr lang="fi-FI" noProof="0"/>
              <a:t>Muokkaa ots. perustyyl. napsautt.</a:t>
            </a:r>
          </a:p>
        </p:txBody>
      </p:sp>
      <p:sp>
        <p:nvSpPr>
          <p:cNvPr id="3" name="Tekstin paikkamerkki 2">
            <a:extLst>
              <a:ext uri="{FF2B5EF4-FFF2-40B4-BE49-F238E27FC236}">
                <a16:creationId xmlns:a16="http://schemas.microsoft.com/office/drawing/2014/main" id="{7D603C59-5B66-4F64-93F3-1F4DFBEE6E5F}"/>
              </a:ext>
            </a:extLst>
          </p:cNvPr>
          <p:cNvSpPr>
            <a:spLocks noGrp="1"/>
          </p:cNvSpPr>
          <p:nvPr>
            <p:ph type="body" idx="1"/>
          </p:nvPr>
        </p:nvSpPr>
        <p:spPr>
          <a:xfrm>
            <a:off x="782320" y="1762761"/>
            <a:ext cx="10571480" cy="4248000"/>
          </a:xfrm>
          <a:prstGeom prst="rect">
            <a:avLst/>
          </a:prstGeom>
        </p:spPr>
        <p:txBody>
          <a:bodyPr vert="horz" lIns="0" tIns="0" rIns="0" bIns="0" rtlCol="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Päivämäärän paikkamerkki 3">
            <a:extLst>
              <a:ext uri="{FF2B5EF4-FFF2-40B4-BE49-F238E27FC236}">
                <a16:creationId xmlns:a16="http://schemas.microsoft.com/office/drawing/2014/main" id="{4D131FDA-8F15-4702-ABF9-690082056A91}"/>
              </a:ext>
            </a:extLst>
          </p:cNvPr>
          <p:cNvSpPr>
            <a:spLocks noGrp="1"/>
          </p:cNvSpPr>
          <p:nvPr>
            <p:ph type="dt" sz="half" idx="2"/>
          </p:nvPr>
        </p:nvSpPr>
        <p:spPr>
          <a:xfrm>
            <a:off x="6344920" y="6453336"/>
            <a:ext cx="1009328" cy="228600"/>
          </a:xfrm>
          <a:prstGeom prst="rect">
            <a:avLst/>
          </a:prstGeom>
        </p:spPr>
        <p:txBody>
          <a:bodyPr vert="horz" lIns="0" tIns="0" rIns="0" bIns="0" rtlCol="0" anchor="ctr">
            <a:noAutofit/>
          </a:bodyPr>
          <a:lstStyle>
            <a:lvl1pPr algn="l">
              <a:defRPr sz="900">
                <a:solidFill>
                  <a:schemeClr val="tx2"/>
                </a:solidFill>
              </a:defRPr>
            </a:lvl1pPr>
          </a:lstStyle>
          <a:p>
            <a:endParaRPr lang="fi-FI" noProof="0"/>
          </a:p>
        </p:txBody>
      </p:sp>
      <p:sp>
        <p:nvSpPr>
          <p:cNvPr id="5" name="Alatunnisteen paikkamerkki 4">
            <a:extLst>
              <a:ext uri="{FF2B5EF4-FFF2-40B4-BE49-F238E27FC236}">
                <a16:creationId xmlns:a16="http://schemas.microsoft.com/office/drawing/2014/main" id="{26B6AA8B-3D61-4AA5-84FF-FE178AE4F2BA}"/>
              </a:ext>
            </a:extLst>
          </p:cNvPr>
          <p:cNvSpPr>
            <a:spLocks noGrp="1"/>
          </p:cNvSpPr>
          <p:nvPr>
            <p:ph type="ftr" sz="quarter" idx="3"/>
          </p:nvPr>
        </p:nvSpPr>
        <p:spPr>
          <a:xfrm>
            <a:off x="1168400" y="6453336"/>
            <a:ext cx="4114800" cy="228600"/>
          </a:xfrm>
          <a:prstGeom prst="rect">
            <a:avLst/>
          </a:prstGeom>
        </p:spPr>
        <p:txBody>
          <a:bodyPr vert="horz" lIns="0" tIns="0" rIns="0" bIns="0" rtlCol="0" anchor="ctr">
            <a:noAutofit/>
          </a:bodyPr>
          <a:lstStyle>
            <a:lvl1pPr algn="ctr">
              <a:defRPr sz="900">
                <a:solidFill>
                  <a:schemeClr val="tx2"/>
                </a:solidFill>
              </a:defRPr>
            </a:lvl1pPr>
          </a:lstStyle>
          <a:p>
            <a:pPr algn="l"/>
            <a:r>
              <a:rPr lang="fi-FI"/>
              <a:t>Aihe/otsikkoteksti Arial Regular lorem ipsum dolores</a:t>
            </a:r>
          </a:p>
        </p:txBody>
      </p:sp>
      <p:sp>
        <p:nvSpPr>
          <p:cNvPr id="6" name="Dian numeron paikkamerkki 5">
            <a:extLst>
              <a:ext uri="{FF2B5EF4-FFF2-40B4-BE49-F238E27FC236}">
                <a16:creationId xmlns:a16="http://schemas.microsoft.com/office/drawing/2014/main" id="{8D84F219-5BCC-4F1C-B213-2C1F4342BEF7}"/>
              </a:ext>
            </a:extLst>
          </p:cNvPr>
          <p:cNvSpPr>
            <a:spLocks noGrp="1"/>
          </p:cNvSpPr>
          <p:nvPr>
            <p:ph type="sldNum" sz="quarter" idx="4"/>
          </p:nvPr>
        </p:nvSpPr>
        <p:spPr>
          <a:xfrm>
            <a:off x="781200" y="6453336"/>
            <a:ext cx="366880" cy="228600"/>
          </a:xfrm>
          <a:prstGeom prst="rect">
            <a:avLst/>
          </a:prstGeom>
        </p:spPr>
        <p:txBody>
          <a:bodyPr vert="horz" lIns="0" tIns="0" rIns="0" bIns="0" rtlCol="0" anchor="ctr">
            <a:noAutofit/>
          </a:bodyPr>
          <a:lstStyle>
            <a:lvl1pPr algn="l">
              <a:defRPr sz="900">
                <a:solidFill>
                  <a:schemeClr val="tx2"/>
                </a:solidFill>
              </a:defRPr>
            </a:lvl1pPr>
          </a:lstStyle>
          <a:p>
            <a:fld id="{4BCCB783-365B-40E8-A1C9-91A9348041A5}" type="slidenum">
              <a:rPr lang="fi-FI" smtClean="0"/>
              <a:pPr/>
              <a:t>‹#›</a:t>
            </a:fld>
            <a:endParaRPr lang="fi-FI"/>
          </a:p>
        </p:txBody>
      </p:sp>
      <p:pic>
        <p:nvPicPr>
          <p:cNvPr id="10" name="Kuva 9">
            <a:extLst>
              <a:ext uri="{FF2B5EF4-FFF2-40B4-BE49-F238E27FC236}">
                <a16:creationId xmlns:a16="http://schemas.microsoft.com/office/drawing/2014/main" id="{D33629B3-B00B-4B41-B4FE-97D8470F2BEB}"/>
              </a:ext>
              <a:ext uri="{C183D7F6-B498-43B3-948B-1728B52AA6E4}">
                <adec:decorative xmlns:adec="http://schemas.microsoft.com/office/drawing/2017/decorative" val="1"/>
              </a:ext>
            </a:extLst>
          </p:cNvPr>
          <p:cNvPicPr>
            <a:picLocks noChangeAspect="1"/>
          </p:cNvPicPr>
          <p:nvPr userDrawn="1"/>
        </p:nvPicPr>
        <p:blipFill>
          <a:blip r:embed="rId33" cstate="print">
            <a:alphaModFix/>
            <a:extLst>
              <a:ext uri="{28A0092B-C50C-407E-A947-70E740481C1C}">
                <a14:useLocalDpi xmlns:a14="http://schemas.microsoft.com/office/drawing/2010/main" val="0"/>
              </a:ext>
            </a:extLst>
          </a:blip>
          <a:stretch>
            <a:fillRect/>
          </a:stretch>
        </p:blipFill>
        <p:spPr>
          <a:xfrm>
            <a:off x="9893272" y="6142062"/>
            <a:ext cx="1947891" cy="638572"/>
          </a:xfrm>
          <a:prstGeom prst="rect">
            <a:avLst/>
          </a:prstGeom>
        </p:spPr>
      </p:pic>
    </p:spTree>
    <p:extLst>
      <p:ext uri="{BB962C8B-B14F-4D97-AF65-F5344CB8AC3E}">
        <p14:creationId xmlns:p14="http://schemas.microsoft.com/office/powerpoint/2010/main" val="92335147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Lst>
  <p:hf hdr="0" ftr="0" dt="0"/>
  <p:txStyles>
    <p:titleStyle>
      <a:lvl1pPr algn="l" defTabSz="914400" rtl="0" eaLnBrk="1" latinLnBrk="0" hangingPunct="1">
        <a:lnSpc>
          <a:spcPct val="95000"/>
        </a:lnSpc>
        <a:spcBef>
          <a:spcPct val="0"/>
        </a:spcBef>
        <a:buNone/>
        <a:defRPr sz="3600" b="1" kern="1200">
          <a:solidFill>
            <a:schemeClr val="tx2"/>
          </a:solidFill>
          <a:latin typeface="+mj-lt"/>
          <a:ea typeface="+mj-ea"/>
          <a:cs typeface="+mj-cs"/>
        </a:defRPr>
      </a:lvl1pPr>
    </p:titleStyle>
    <p:bodyStyle>
      <a:lvl1pPr marL="360363" indent="-360363" algn="l" defTabSz="914400" rtl="0" eaLnBrk="1" latinLnBrk="0" hangingPunct="1">
        <a:lnSpc>
          <a:spcPct val="90000"/>
        </a:lnSpc>
        <a:spcBef>
          <a:spcPts val="12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5600" algn="l" defTabSz="914400" rtl="0" eaLnBrk="1" latinLnBrk="0" hangingPunct="1">
        <a:lnSpc>
          <a:spcPct val="90000"/>
        </a:lnSpc>
        <a:spcBef>
          <a:spcPts val="1200"/>
        </a:spcBef>
        <a:buClr>
          <a:schemeClr val="tx2"/>
        </a:buClr>
        <a:buFont typeface="Arial" panose="020B0604020202020204" pitchFamily="34" charset="0"/>
        <a:buChar char="•"/>
        <a:defRPr sz="2200" kern="1200">
          <a:solidFill>
            <a:schemeClr val="tx1"/>
          </a:solidFill>
          <a:latin typeface="+mn-lt"/>
          <a:ea typeface="+mn-ea"/>
          <a:cs typeface="+mn-cs"/>
        </a:defRPr>
      </a:lvl2pPr>
      <a:lvl3pPr marL="1076325" indent="-360363" algn="l" defTabSz="914400" rtl="0" eaLnBrk="1" latinLnBrk="0" hangingPunct="1">
        <a:lnSpc>
          <a:spcPct val="90000"/>
        </a:lnSpc>
        <a:spcBef>
          <a:spcPts val="1200"/>
        </a:spcBef>
        <a:buClr>
          <a:schemeClr val="tx2"/>
        </a:buClr>
        <a:buFont typeface="Arial" panose="020B0604020202020204" pitchFamily="34" charset="0"/>
        <a:buChar char="‒"/>
        <a:defRPr sz="1900" kern="1200">
          <a:solidFill>
            <a:schemeClr val="tx1"/>
          </a:solidFill>
          <a:latin typeface="+mn-lt"/>
          <a:ea typeface="+mn-ea"/>
          <a:cs typeface="+mn-cs"/>
        </a:defRPr>
      </a:lvl3pPr>
      <a:lvl4pPr marL="1438275" indent="-361950" algn="l" defTabSz="914400" rtl="0" eaLnBrk="1" latinLnBrk="0" hangingPunct="1">
        <a:lnSpc>
          <a:spcPct val="90000"/>
        </a:lnSpc>
        <a:spcBef>
          <a:spcPts val="500"/>
        </a:spcBef>
        <a:buClr>
          <a:schemeClr val="tx2"/>
        </a:buClr>
        <a:buFont typeface="Arial" panose="020B0604020202020204" pitchFamily="34" charset="0"/>
        <a:buChar char="‒"/>
        <a:defRPr sz="1900" kern="1200">
          <a:solidFill>
            <a:schemeClr val="tx1"/>
          </a:solidFill>
          <a:latin typeface="+mn-lt"/>
          <a:ea typeface="+mn-ea"/>
          <a:cs typeface="+mn-cs"/>
        </a:defRPr>
      </a:lvl4pPr>
      <a:lvl5pPr marL="1793875" indent="-355600" algn="l" defTabSz="914400" rtl="0" eaLnBrk="1" latinLnBrk="0" hangingPunct="1">
        <a:lnSpc>
          <a:spcPct val="90000"/>
        </a:lnSpc>
        <a:spcBef>
          <a:spcPts val="500"/>
        </a:spcBef>
        <a:buClr>
          <a:schemeClr val="tx2"/>
        </a:buClr>
        <a:buFont typeface="Arial" panose="020B0604020202020204" pitchFamily="34" charset="0"/>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endParaRPr lang="fi-FI" noProof="0" dirty="0"/>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A1943726-A193-45B0-8099-2C2B570FF038}" type="datetime1">
              <a:rPr lang="fi-FI" noProof="0" smtClean="0"/>
              <a:t>19.5.2022</a:t>
            </a:fld>
            <a:endParaRPr lang="fi-FI" noProof="0" dirty="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a:t>Esityksen nimi ja tekijä</a:t>
            </a:r>
            <a:endParaRPr lang="fi-FI" noProof="0" dirty="0"/>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dirty="0"/>
          </a:p>
        </p:txBody>
      </p:sp>
      <p:sp>
        <p:nvSpPr>
          <p:cNvPr id="13"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noProof="0" dirty="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kuntaliitto</a:t>
            </a:r>
            <a:endParaRPr lang="en-GB" sz="200" dirty="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52"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92347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 id="2147483816" r:id="rId47"/>
    <p:sldLayoutId id="2147483817" r:id="rId48"/>
    <p:sldLayoutId id="2147483818" r:id="rId49"/>
    <p:sldLayoutId id="2147483819" r:id="rId50"/>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614488" indent="-271463" algn="l" defTabSz="914400" rtl="0" eaLnBrk="1" latinLnBrk="0" hangingPunct="1">
        <a:lnSpc>
          <a:spcPct val="100000"/>
        </a:lnSpc>
        <a:spcBef>
          <a:spcPts val="200"/>
        </a:spcBef>
        <a:buClr>
          <a:schemeClr val="accent3"/>
        </a:buClr>
        <a:buFont typeface="Arial" panose="020B0604020202020204" pitchFamily="34" charset="0"/>
        <a:buChar char="•"/>
        <a:defRPr sz="1400" kern="1200">
          <a:solidFill>
            <a:schemeClr val="tx1"/>
          </a:solidFill>
          <a:latin typeface="+mn-lt"/>
          <a:ea typeface="+mn-ea"/>
          <a:cs typeface="+mn-cs"/>
        </a:defRPr>
      </a:lvl4pPr>
      <a:lvl5pPr marL="2058988"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5pPr>
      <a:lvl6pPr marL="2513013" indent="-273050"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6pPr>
      <a:lvl7pPr marL="2957513"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7pPr>
      <a:lvl8pPr marL="3409950" indent="-27146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8pPr>
      <a:lvl9pPr marL="3856038" indent="-26511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7.xml"/><Relationship Id="rId5" Type="http://schemas.openxmlformats.org/officeDocument/2006/relationships/image" Target="../media/image80.png"/><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xml"/><Relationship Id="rId1" Type="http://schemas.openxmlformats.org/officeDocument/2006/relationships/slideLayout" Target="../slideLayouts/slideLayout78.xml"/><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hyperlink" Target="https://www.kuntaliitto.fi/osallistuminen-ja-vuorovaikutus/tietoyhteiskunta/kuntien-digitalisaatiokartoitus"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3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6981-DB7D-408B-A77B-DEE3C02264DF}"/>
              </a:ext>
            </a:extLst>
          </p:cNvPr>
          <p:cNvSpPr>
            <a:spLocks noGrp="1"/>
          </p:cNvSpPr>
          <p:nvPr>
            <p:ph type="ctrTitle"/>
          </p:nvPr>
        </p:nvSpPr>
        <p:spPr/>
        <p:txBody>
          <a:bodyPr/>
          <a:lstStyle/>
          <a:p>
            <a:r>
              <a:rPr lang="fi-FI" dirty="0"/>
              <a:t>Kesäseminaari pe</a:t>
            </a:r>
          </a:p>
        </p:txBody>
      </p:sp>
      <p:sp>
        <p:nvSpPr>
          <p:cNvPr id="3" name="Subtitle 2">
            <a:extLst>
              <a:ext uri="{FF2B5EF4-FFF2-40B4-BE49-F238E27FC236}">
                <a16:creationId xmlns:a16="http://schemas.microsoft.com/office/drawing/2014/main" id="{6C40CD22-8F0A-4579-93DD-CE8E6692DBE8}"/>
              </a:ext>
            </a:extLst>
          </p:cNvPr>
          <p:cNvSpPr>
            <a:spLocks noGrp="1"/>
          </p:cNvSpPr>
          <p:nvPr>
            <p:ph type="subTitle" idx="1"/>
          </p:nvPr>
        </p:nvSpPr>
        <p:spPr/>
        <p:txBody>
          <a:bodyPr/>
          <a:lstStyle/>
          <a:p>
            <a:r>
              <a:rPr lang="fi-FI"/>
              <a:t>Lisää diapohjia PowerPointin Kuntaliitto-kansiossa</a:t>
            </a:r>
            <a:br>
              <a:rPr lang="fi-FI"/>
            </a:br>
            <a:r>
              <a:rPr lang="fi-FI"/>
              <a:t>“Kuntaliitto pitkä diapohja”</a:t>
            </a:r>
          </a:p>
        </p:txBody>
      </p:sp>
      <p:sp>
        <p:nvSpPr>
          <p:cNvPr id="4" name="Text Placeholder 3">
            <a:extLst>
              <a:ext uri="{FF2B5EF4-FFF2-40B4-BE49-F238E27FC236}">
                <a16:creationId xmlns:a16="http://schemas.microsoft.com/office/drawing/2014/main" id="{DE8AB391-46A4-4F8E-BDA1-A381F1B8C89E}"/>
              </a:ext>
            </a:extLst>
          </p:cNvPr>
          <p:cNvSpPr>
            <a:spLocks noGrp="1"/>
          </p:cNvSpPr>
          <p:nvPr>
            <p:ph type="body" sz="quarter" idx="13"/>
          </p:nvPr>
        </p:nvSpPr>
        <p:spPr/>
        <p:txBody>
          <a:bodyPr/>
          <a:lstStyle/>
          <a:p>
            <a:endParaRPr lang="fi-FI"/>
          </a:p>
        </p:txBody>
      </p:sp>
    </p:spTree>
    <p:extLst>
      <p:ext uri="{BB962C8B-B14F-4D97-AF65-F5344CB8AC3E}">
        <p14:creationId xmlns:p14="http://schemas.microsoft.com/office/powerpoint/2010/main" val="14703657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80A8D4-C31E-49A8-B92E-8BC06BD8B6A0}"/>
              </a:ext>
            </a:extLst>
          </p:cNvPr>
          <p:cNvSpPr>
            <a:spLocks noGrp="1"/>
          </p:cNvSpPr>
          <p:nvPr>
            <p:ph type="title"/>
          </p:nvPr>
        </p:nvSpPr>
        <p:spPr>
          <a:xfrm>
            <a:off x="551384" y="397828"/>
            <a:ext cx="10658475" cy="1008113"/>
          </a:xfrm>
        </p:spPr>
        <p:txBody>
          <a:bodyPr/>
          <a:lstStyle/>
          <a:p>
            <a:r>
              <a:rPr lang="fi-FI" sz="2400" dirty="0">
                <a:solidFill>
                  <a:schemeClr val="accent4"/>
                </a:solidFill>
              </a:rPr>
              <a:t>Aluevaalit 2022:</a:t>
            </a:r>
            <a:br>
              <a:rPr lang="fi-FI" sz="3200" dirty="0">
                <a:solidFill>
                  <a:schemeClr val="accent1"/>
                </a:solidFill>
              </a:rPr>
            </a:br>
            <a:r>
              <a:rPr lang="fi-FI" sz="3200" dirty="0">
                <a:solidFill>
                  <a:schemeClr val="accent1"/>
                </a:solidFill>
              </a:rPr>
              <a:t>Sanapilvi valittujen valtuutettujen ammateista</a:t>
            </a:r>
            <a:endParaRPr lang="fi-FI" dirty="0">
              <a:solidFill>
                <a:schemeClr val="accent1"/>
              </a:solidFill>
            </a:endParaRPr>
          </a:p>
        </p:txBody>
      </p:sp>
      <p:sp>
        <p:nvSpPr>
          <p:cNvPr id="3" name="Dian numeron paikkamerkki 2">
            <a:extLst>
              <a:ext uri="{FF2B5EF4-FFF2-40B4-BE49-F238E27FC236}">
                <a16:creationId xmlns:a16="http://schemas.microsoft.com/office/drawing/2014/main" id="{C8F9CEFF-E93A-42A3-8699-55BBDDFF0CD4}"/>
              </a:ext>
            </a:extLst>
          </p:cNvPr>
          <p:cNvSpPr>
            <a:spLocks noGrp="1"/>
          </p:cNvSpPr>
          <p:nvPr>
            <p:ph type="sldNum" sz="quarter" idx="12"/>
          </p:nvPr>
        </p:nvSpPr>
        <p:spPr/>
        <p:txBody>
          <a:bodyPr/>
          <a:lstStyle/>
          <a:p>
            <a:fld id="{0861148C-697E-4B67-BDAA-872F34DF1106}" type="slidenum">
              <a:rPr lang="fi-FI" smtClean="0"/>
              <a:t>10</a:t>
            </a:fld>
            <a:endParaRPr lang="fi-FI"/>
          </a:p>
        </p:txBody>
      </p:sp>
      <p:pic>
        <p:nvPicPr>
          <p:cNvPr id="4" name="Kuva 3">
            <a:extLst>
              <a:ext uri="{FF2B5EF4-FFF2-40B4-BE49-F238E27FC236}">
                <a16:creationId xmlns:a16="http://schemas.microsoft.com/office/drawing/2014/main" id="{DE8EF1FD-E340-4E1E-B60D-D7567E2DAAEB}"/>
              </a:ext>
            </a:extLst>
          </p:cNvPr>
          <p:cNvPicPr>
            <a:picLocks noChangeAspect="1"/>
          </p:cNvPicPr>
          <p:nvPr/>
        </p:nvPicPr>
        <p:blipFill>
          <a:blip r:embed="rId2"/>
          <a:stretch>
            <a:fillRect/>
          </a:stretch>
        </p:blipFill>
        <p:spPr>
          <a:xfrm>
            <a:off x="263352" y="1772816"/>
            <a:ext cx="7458021" cy="3991508"/>
          </a:xfrm>
          <a:prstGeom prst="rect">
            <a:avLst/>
          </a:prstGeom>
        </p:spPr>
      </p:pic>
      <p:sp>
        <p:nvSpPr>
          <p:cNvPr id="6" name="Tekstiruutu 5">
            <a:extLst>
              <a:ext uri="{FF2B5EF4-FFF2-40B4-BE49-F238E27FC236}">
                <a16:creationId xmlns:a16="http://schemas.microsoft.com/office/drawing/2014/main" id="{7642EC04-9236-4659-A94B-313670699ED7}"/>
              </a:ext>
            </a:extLst>
          </p:cNvPr>
          <p:cNvSpPr txBox="1"/>
          <p:nvPr/>
        </p:nvSpPr>
        <p:spPr>
          <a:xfrm>
            <a:off x="7962069" y="2780928"/>
            <a:ext cx="3841097" cy="2585323"/>
          </a:xfrm>
          <a:prstGeom prst="rect">
            <a:avLst/>
          </a:prstGeom>
          <a:solidFill>
            <a:schemeClr val="accent4">
              <a:lumMod val="20000"/>
              <a:lumOff val="80000"/>
            </a:schemeClr>
          </a:solidFill>
        </p:spPr>
        <p:txBody>
          <a:bodyPr wrap="square" rtlCol="0">
            <a:spAutoFit/>
          </a:bodyPr>
          <a:lstStyle/>
          <a:p>
            <a:r>
              <a:rPr lang="fi-FI" dirty="0"/>
              <a:t>Karkea arvio </a:t>
            </a:r>
          </a:p>
          <a:p>
            <a:r>
              <a:rPr lang="fi-FI" b="1" dirty="0"/>
              <a:t>sote-ammattilaisten (ja alan asiantuntijoiden) </a:t>
            </a:r>
            <a:r>
              <a:rPr lang="fi-FI" dirty="0"/>
              <a:t>edustuksesta:</a:t>
            </a:r>
          </a:p>
          <a:p>
            <a:endParaRPr lang="fi-FI" dirty="0"/>
          </a:p>
          <a:p>
            <a:pPr marL="285750" indent="-285750">
              <a:buFont typeface="Wingdings" panose="05000000000000000000" pitchFamily="2" charset="2"/>
              <a:buChar char="§"/>
            </a:pPr>
            <a:r>
              <a:rPr lang="fi-FI" dirty="0"/>
              <a:t>Aluevaaliehdokkaista joka viides</a:t>
            </a:r>
          </a:p>
          <a:p>
            <a:pPr marL="285750" indent="-285750">
              <a:buFont typeface="Wingdings" panose="05000000000000000000" pitchFamily="2" charset="2"/>
              <a:buChar char="§"/>
            </a:pPr>
            <a:endParaRPr lang="fi-FI" dirty="0"/>
          </a:p>
          <a:p>
            <a:pPr marL="285750" indent="-285750">
              <a:buFont typeface="Wingdings" panose="05000000000000000000" pitchFamily="2" charset="2"/>
              <a:buChar char="§"/>
            </a:pPr>
            <a:r>
              <a:rPr lang="fi-FI" dirty="0"/>
              <a:t>Valituista aluevaltuutetuista joka kolmas</a:t>
            </a:r>
          </a:p>
        </p:txBody>
      </p:sp>
      <p:sp>
        <p:nvSpPr>
          <p:cNvPr id="8" name="Tekstiruutu 7">
            <a:extLst>
              <a:ext uri="{FF2B5EF4-FFF2-40B4-BE49-F238E27FC236}">
                <a16:creationId xmlns:a16="http://schemas.microsoft.com/office/drawing/2014/main" id="{7748D1CF-9B1C-4D2F-A6FC-8FCBBF204AF1}"/>
              </a:ext>
            </a:extLst>
          </p:cNvPr>
          <p:cNvSpPr txBox="1"/>
          <p:nvPr/>
        </p:nvSpPr>
        <p:spPr>
          <a:xfrm>
            <a:off x="8683405" y="6566454"/>
            <a:ext cx="3291286" cy="200055"/>
          </a:xfrm>
          <a:prstGeom prst="rect">
            <a:avLst/>
          </a:prstGeom>
          <a:noFill/>
        </p:spPr>
        <p:txBody>
          <a:bodyPr wrap="none" rtlCol="0">
            <a:spAutoFit/>
          </a:bodyPr>
          <a:lstStyle/>
          <a:p>
            <a:r>
              <a:rPr lang="fi-FI" sz="700" dirty="0"/>
              <a:t>Aluevaalianalyysi 2022 / </a:t>
            </a:r>
            <a:r>
              <a:rPr lang="fi-FI" sz="700" dirty="0" err="1"/>
              <a:t>M.Pekola</a:t>
            </a:r>
            <a:r>
              <a:rPr lang="fi-FI" sz="700" dirty="0"/>
              <a:t>-Sjöblom &amp; S-L Piipponen / 9.2.2022</a:t>
            </a:r>
          </a:p>
        </p:txBody>
      </p:sp>
    </p:spTree>
    <p:extLst>
      <p:ext uri="{BB962C8B-B14F-4D97-AF65-F5344CB8AC3E}">
        <p14:creationId xmlns:p14="http://schemas.microsoft.com/office/powerpoint/2010/main" val="2037342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930D0D-07D7-764A-9F00-EBFFEEBE9EB2}"/>
              </a:ext>
            </a:extLst>
          </p:cNvPr>
          <p:cNvSpPr>
            <a:spLocks noGrp="1"/>
          </p:cNvSpPr>
          <p:nvPr>
            <p:ph type="sldNum" sz="quarter" idx="12"/>
          </p:nvPr>
        </p:nvSpPr>
        <p:spPr>
          <a:xfrm>
            <a:off x="766763" y="6564053"/>
            <a:ext cx="432693" cy="2160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sp>
        <p:nvSpPr>
          <p:cNvPr id="4" name="TextBox 3">
            <a:extLst>
              <a:ext uri="{FF2B5EF4-FFF2-40B4-BE49-F238E27FC236}">
                <a16:creationId xmlns:a16="http://schemas.microsoft.com/office/drawing/2014/main" id="{778AB4C7-7B12-B242-B522-8DF90829426A}"/>
              </a:ext>
            </a:extLst>
          </p:cNvPr>
          <p:cNvSpPr txBox="1"/>
          <p:nvPr/>
        </p:nvSpPr>
        <p:spPr>
          <a:xfrm>
            <a:off x="59402" y="1053178"/>
            <a:ext cx="3037853"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0000"/>
                </a:solidFill>
                <a:effectLst/>
                <a:uLnTx/>
                <a:uFillTx/>
                <a:latin typeface="Work Sans"/>
                <a:ea typeface="+mn-ea"/>
                <a:cs typeface="+mn-cs"/>
              </a:rPr>
              <a:t>Kärjistävä</a:t>
            </a:r>
            <a:r>
              <a:rPr kumimoji="0" lang="en-GB" sz="1600" b="1" i="0" u="none" strike="noStrike" kern="1200" cap="none" spc="0" normalizeH="0" baseline="0" noProof="0" dirty="0">
                <a:ln>
                  <a:noFill/>
                </a:ln>
                <a:solidFill>
                  <a:srgbClr val="000000"/>
                </a:solidFill>
                <a:effectLst/>
                <a:uLnTx/>
                <a:uFillTx/>
                <a:latin typeface="Work Sans"/>
                <a:ea typeface="+mn-ea"/>
                <a:cs typeface="+mn-cs"/>
              </a:rPr>
              <a:t> </a:t>
            </a:r>
            <a:r>
              <a:rPr kumimoji="0" lang="en-GB" sz="1600" b="1" i="0" u="none" strike="noStrike" kern="1200" cap="none" spc="0" normalizeH="0" baseline="0" noProof="0" dirty="0" err="1">
                <a:ln>
                  <a:noFill/>
                </a:ln>
                <a:solidFill>
                  <a:srgbClr val="000000"/>
                </a:solidFill>
                <a:effectLst/>
                <a:uLnTx/>
                <a:uFillTx/>
                <a:latin typeface="Work Sans"/>
                <a:ea typeface="+mn-ea"/>
                <a:cs typeface="+mn-cs"/>
              </a:rPr>
              <a:t>kulttuuri</a:t>
            </a:r>
            <a:endParaRPr kumimoji="0" lang="en-FI" sz="1600" b="1" i="0" u="none" strike="noStrike" kern="1200" cap="none" spc="0" normalizeH="0" baseline="0" noProof="0" dirty="0">
              <a:ln>
                <a:noFill/>
              </a:ln>
              <a:solidFill>
                <a:srgbClr val="000000"/>
              </a:solidFill>
              <a:effectLst/>
              <a:uLnTx/>
              <a:uFillTx/>
              <a:latin typeface="Work Sans"/>
              <a:ea typeface="+mn-ea"/>
              <a:cs typeface="+mn-cs"/>
            </a:endParaRPr>
          </a:p>
        </p:txBody>
      </p:sp>
      <p:sp>
        <p:nvSpPr>
          <p:cNvPr id="5" name="TextBox 4">
            <a:extLst>
              <a:ext uri="{FF2B5EF4-FFF2-40B4-BE49-F238E27FC236}">
                <a16:creationId xmlns:a16="http://schemas.microsoft.com/office/drawing/2014/main" id="{6B4E4CDC-D469-E342-AC74-46687D08D7BC}"/>
              </a:ext>
            </a:extLst>
          </p:cNvPr>
          <p:cNvSpPr txBox="1"/>
          <p:nvPr/>
        </p:nvSpPr>
        <p:spPr>
          <a:xfrm>
            <a:off x="2895014" y="1003955"/>
            <a:ext cx="2852293"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0000"/>
                </a:solidFill>
                <a:effectLst/>
                <a:uLnTx/>
                <a:uFillTx/>
                <a:latin typeface="Work Sans"/>
                <a:ea typeface="+mn-ea"/>
                <a:cs typeface="+mn-cs"/>
              </a:rPr>
              <a:t>Älykkään</a:t>
            </a:r>
            <a:r>
              <a:rPr kumimoji="0" lang="en-GB" sz="1600" b="1" i="0" u="none" strike="noStrike" kern="1200" cap="none" spc="0" normalizeH="0" baseline="0" noProof="0" dirty="0">
                <a:ln>
                  <a:noFill/>
                </a:ln>
                <a:solidFill>
                  <a:srgbClr val="000000"/>
                </a:solidFill>
                <a:effectLst/>
                <a:uLnTx/>
                <a:uFillTx/>
                <a:latin typeface="Work Sans"/>
                <a:ea typeface="+mn-ea"/>
                <a:cs typeface="+mn-cs"/>
              </a:rPr>
              <a:t> </a:t>
            </a:r>
            <a:endParaRPr kumimoji="0" lang="en-US" sz="1600" b="1"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0000"/>
                </a:solidFill>
                <a:effectLst/>
                <a:uLnTx/>
                <a:uFillTx/>
                <a:latin typeface="Work Sans"/>
                <a:ea typeface="+mn-ea"/>
                <a:cs typeface="+mn-cs"/>
              </a:rPr>
              <a:t>teknologian</a:t>
            </a:r>
            <a:r>
              <a:rPr kumimoji="0" lang="en-GB" sz="1600" b="1" i="0" u="none" strike="noStrike" kern="1200" cap="none" spc="0" normalizeH="0" baseline="0" noProof="0" dirty="0">
                <a:ln>
                  <a:noFill/>
                </a:ln>
                <a:solidFill>
                  <a:srgbClr val="000000"/>
                </a:solidFill>
                <a:effectLst/>
                <a:uLnTx/>
                <a:uFillTx/>
                <a:latin typeface="Work Sans"/>
                <a:ea typeface="+mn-ea"/>
                <a:cs typeface="+mn-cs"/>
              </a:rPr>
              <a:t> </a:t>
            </a:r>
            <a:r>
              <a:rPr kumimoji="0" lang="en-GB" sz="1600" b="1" i="0" u="none" strike="noStrike" kern="1200" cap="none" spc="0" normalizeH="0" baseline="0" noProof="0" dirty="0" err="1">
                <a:ln>
                  <a:noFill/>
                </a:ln>
                <a:solidFill>
                  <a:srgbClr val="000000"/>
                </a:solidFill>
                <a:effectLst/>
                <a:uLnTx/>
                <a:uFillTx/>
                <a:latin typeface="Work Sans"/>
                <a:ea typeface="+mn-ea"/>
                <a:cs typeface="+mn-cs"/>
              </a:rPr>
              <a:t>murros</a:t>
            </a:r>
            <a:endParaRPr kumimoji="0" lang="en-FI" sz="1600" b="1" i="0" u="none" strike="noStrike" kern="1200" cap="none" spc="0" normalizeH="0" baseline="0" noProof="0" dirty="0">
              <a:ln>
                <a:noFill/>
              </a:ln>
              <a:solidFill>
                <a:srgbClr val="000000"/>
              </a:solidFill>
              <a:effectLst/>
              <a:uLnTx/>
              <a:uFillTx/>
              <a:latin typeface="Work Sans"/>
              <a:ea typeface="+mn-ea"/>
              <a:cs typeface="+mn-cs"/>
            </a:endParaRPr>
          </a:p>
        </p:txBody>
      </p:sp>
      <p:sp>
        <p:nvSpPr>
          <p:cNvPr id="6" name="TextBox 5">
            <a:extLst>
              <a:ext uri="{FF2B5EF4-FFF2-40B4-BE49-F238E27FC236}">
                <a16:creationId xmlns:a16="http://schemas.microsoft.com/office/drawing/2014/main" id="{516726F0-1911-0C4B-86C6-9B584BE14994}"/>
              </a:ext>
            </a:extLst>
          </p:cNvPr>
          <p:cNvSpPr txBox="1"/>
          <p:nvPr/>
        </p:nvSpPr>
        <p:spPr>
          <a:xfrm>
            <a:off x="6002482" y="997707"/>
            <a:ext cx="3036046"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0000"/>
                </a:solidFill>
                <a:effectLst/>
                <a:uLnTx/>
                <a:uFillTx/>
                <a:latin typeface="Work Sans"/>
                <a:ea typeface="+mn-ea"/>
                <a:cs typeface="+mn-cs"/>
              </a:rPr>
              <a:t>Ilmastonmuutos</a:t>
            </a:r>
            <a:r>
              <a:rPr kumimoji="0" lang="en-GB" sz="1600" b="1" i="0" u="none" strike="noStrike" kern="1200" cap="none" spc="0" normalizeH="0" baseline="0" noProof="0" dirty="0">
                <a:ln>
                  <a:noFill/>
                </a:ln>
                <a:solidFill>
                  <a:srgbClr val="000000"/>
                </a:solidFill>
                <a:effectLst/>
                <a:uLnTx/>
                <a:uFillTx/>
                <a:latin typeface="Work Sans"/>
                <a:ea typeface="+mn-ea"/>
                <a:cs typeface="+mn-cs"/>
              </a:rPr>
              <a:t>, </a:t>
            </a:r>
            <a:endParaRPr kumimoji="0" lang="en-US" sz="1600" b="1"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0000"/>
                </a:solidFill>
                <a:effectLst/>
                <a:uLnTx/>
                <a:uFillTx/>
                <a:latin typeface="Work Sans"/>
                <a:ea typeface="+mn-ea"/>
                <a:cs typeface="+mn-cs"/>
              </a:rPr>
              <a:t>luontokato</a:t>
            </a:r>
            <a:r>
              <a:rPr kumimoji="0" lang="en-GB" sz="1600" b="1" i="0" u="none" strike="noStrike" kern="1200" cap="none" spc="0" normalizeH="0" baseline="0" noProof="0" dirty="0">
                <a:ln>
                  <a:noFill/>
                </a:ln>
                <a:solidFill>
                  <a:srgbClr val="000000"/>
                </a:solidFill>
                <a:effectLst/>
                <a:uLnTx/>
                <a:uFillTx/>
                <a:latin typeface="Work Sans"/>
                <a:ea typeface="+mn-ea"/>
                <a:cs typeface="+mn-cs"/>
              </a:rPr>
              <a:t> </a:t>
            </a:r>
            <a:endParaRPr kumimoji="0" lang="en-FI" sz="1600" b="1"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Work Sans"/>
                <a:ea typeface="+mn-ea"/>
                <a:cs typeface="+mn-cs"/>
              </a:rPr>
              <a:t>ja </a:t>
            </a:r>
            <a:r>
              <a:rPr kumimoji="0" lang="en-GB" sz="1600" b="1" i="0" u="none" strike="noStrike" kern="1200" cap="none" spc="0" normalizeH="0" baseline="0" noProof="0" dirty="0" err="1">
                <a:ln>
                  <a:noFill/>
                </a:ln>
                <a:solidFill>
                  <a:srgbClr val="000000"/>
                </a:solidFill>
                <a:effectLst/>
                <a:uLnTx/>
                <a:uFillTx/>
                <a:latin typeface="Work Sans"/>
                <a:ea typeface="+mn-ea"/>
                <a:cs typeface="+mn-cs"/>
              </a:rPr>
              <a:t>hupenevat</a:t>
            </a:r>
            <a:r>
              <a:rPr kumimoji="0" lang="en-GB" sz="1600" b="1" i="0" u="none" strike="noStrike" kern="1200" cap="none" spc="0" normalizeH="0" baseline="0" noProof="0" dirty="0">
                <a:ln>
                  <a:noFill/>
                </a:ln>
                <a:solidFill>
                  <a:srgbClr val="000000"/>
                </a:solidFill>
                <a:effectLst/>
                <a:uLnTx/>
                <a:uFillTx/>
                <a:latin typeface="Work Sans"/>
                <a:ea typeface="+mn-ea"/>
                <a:cs typeface="+mn-cs"/>
              </a:rPr>
              <a:t> </a:t>
            </a:r>
            <a:r>
              <a:rPr kumimoji="0" lang="en-GB" sz="1600" b="1" i="0" u="none" strike="noStrike" kern="1200" cap="none" spc="0" normalizeH="0" baseline="0" noProof="0" dirty="0" err="1">
                <a:ln>
                  <a:noFill/>
                </a:ln>
                <a:solidFill>
                  <a:srgbClr val="000000"/>
                </a:solidFill>
                <a:effectLst/>
                <a:uLnTx/>
                <a:uFillTx/>
                <a:latin typeface="Work Sans"/>
                <a:ea typeface="+mn-ea"/>
                <a:cs typeface="+mn-cs"/>
              </a:rPr>
              <a:t>luonnonvarat</a:t>
            </a:r>
            <a:endParaRPr kumimoji="0" lang="en-FI" sz="1600" b="1" i="0" u="none" strike="noStrike" kern="1200" cap="none" spc="0" normalizeH="0" baseline="0" noProof="0" dirty="0">
              <a:ln>
                <a:noFill/>
              </a:ln>
              <a:solidFill>
                <a:srgbClr val="000000"/>
              </a:solidFill>
              <a:effectLst/>
              <a:uLnTx/>
              <a:uFillTx/>
              <a:latin typeface="Work Sans"/>
              <a:ea typeface="+mn-ea"/>
              <a:cs typeface="+mn-cs"/>
            </a:endParaRPr>
          </a:p>
        </p:txBody>
      </p:sp>
      <p:sp>
        <p:nvSpPr>
          <p:cNvPr id="7" name="TextBox 6">
            <a:extLst>
              <a:ext uri="{FF2B5EF4-FFF2-40B4-BE49-F238E27FC236}">
                <a16:creationId xmlns:a16="http://schemas.microsoft.com/office/drawing/2014/main" id="{D695208B-1838-CD4F-81AD-A2D87609EB6F}"/>
              </a:ext>
            </a:extLst>
          </p:cNvPr>
          <p:cNvSpPr txBox="1"/>
          <p:nvPr/>
        </p:nvSpPr>
        <p:spPr>
          <a:xfrm>
            <a:off x="8832304" y="1027266"/>
            <a:ext cx="2863499"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0000"/>
                </a:solidFill>
                <a:effectLst/>
                <a:uLnTx/>
                <a:uFillTx/>
                <a:latin typeface="Work Sans"/>
                <a:ea typeface="+mn-ea"/>
                <a:cs typeface="+mn-cs"/>
              </a:rPr>
              <a:t>Yllätysten</a:t>
            </a:r>
            <a:r>
              <a:rPr kumimoji="0" lang="en-GB" sz="1600" b="1" i="0" u="none" strike="noStrike" kern="1200" cap="none" spc="0" normalizeH="0" baseline="0" noProof="0" dirty="0">
                <a:ln>
                  <a:noFill/>
                </a:ln>
                <a:solidFill>
                  <a:srgbClr val="000000"/>
                </a:solidFill>
                <a:effectLst/>
                <a:uLnTx/>
                <a:uFillTx/>
                <a:latin typeface="Work Sans"/>
                <a:ea typeface="+mn-ea"/>
                <a:cs typeface="+mn-cs"/>
              </a:rPr>
              <a:t> </a:t>
            </a:r>
            <a:endParaRPr kumimoji="0" lang="en-US" sz="1600" b="1"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Work Sans"/>
                <a:ea typeface="+mn-ea"/>
                <a:cs typeface="+mn-cs"/>
              </a:rPr>
              <a:t>talous</a:t>
            </a:r>
            <a:endParaRPr kumimoji="0" lang="en-FI" sz="1600" b="1" i="0" u="none" strike="noStrike" kern="1200" cap="none" spc="0" normalizeH="0" baseline="0" noProof="0" dirty="0">
              <a:ln>
                <a:noFill/>
              </a:ln>
              <a:solidFill>
                <a:srgbClr val="000000"/>
              </a:solidFill>
              <a:effectLst/>
              <a:uLnTx/>
              <a:uFillTx/>
              <a:latin typeface="Work Sans"/>
              <a:ea typeface="+mn-ea"/>
              <a:cs typeface="+mn-cs"/>
            </a:endParaRPr>
          </a:p>
        </p:txBody>
      </p:sp>
      <p:sp>
        <p:nvSpPr>
          <p:cNvPr id="8" name="TextBox 7">
            <a:extLst>
              <a:ext uri="{FF2B5EF4-FFF2-40B4-BE49-F238E27FC236}">
                <a16:creationId xmlns:a16="http://schemas.microsoft.com/office/drawing/2014/main" id="{78473551-D135-3C44-AAE3-141C355A56DC}"/>
              </a:ext>
            </a:extLst>
          </p:cNvPr>
          <p:cNvSpPr txBox="1"/>
          <p:nvPr/>
        </p:nvSpPr>
        <p:spPr>
          <a:xfrm>
            <a:off x="383063" y="1838988"/>
            <a:ext cx="2857249" cy="3965834"/>
          </a:xfrm>
          <a:prstGeom prst="rect">
            <a:avLst/>
          </a:prstGeom>
          <a:solidFill>
            <a:schemeClr val="accent2"/>
          </a:solidFill>
        </p:spPr>
        <p:txBody>
          <a:bodyPr wrap="square" lIns="144000" tIns="216000" rIns="144000" bIns="144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Work Sans"/>
                <a:ea typeface="+mn-ea"/>
                <a:cs typeface="+mn-cs"/>
              </a:rPr>
              <a:t>Moninaistuva</a:t>
            </a:r>
            <a:r>
              <a:rPr kumimoji="0" lang="en-GB" sz="1800" b="0" i="0" u="none" strike="noStrike" kern="1200" cap="none" spc="0" normalizeH="0" baseline="0" noProof="0" dirty="0">
                <a:ln>
                  <a:noFill/>
                </a:ln>
                <a:solidFill>
                  <a:srgbClr val="000000"/>
                </a:solidFill>
                <a:effectLst/>
                <a:uLnTx/>
                <a:uFillTx/>
                <a:latin typeface="Work 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Work Sans"/>
                <a:ea typeface="+mn-ea"/>
                <a:cs typeface="+mn-cs"/>
              </a:rPr>
              <a:t>vaikuttaminen</a:t>
            </a:r>
            <a:r>
              <a:rPr kumimoji="0" lang="en-GB" sz="1800" b="0" i="0" u="none" strike="noStrike" kern="1200" cap="none" spc="0" normalizeH="0" baseline="0" noProof="0" dirty="0">
                <a:ln>
                  <a:noFill/>
                </a:ln>
                <a:solidFill>
                  <a:srgbClr val="000000"/>
                </a:solidFill>
                <a:effectLst/>
                <a:uLnTx/>
                <a:uFillTx/>
                <a:latin typeface="Work Sans"/>
                <a:ea typeface="+mn-ea"/>
                <a:cs typeface="+mn-cs"/>
              </a:rPr>
              <a:t> ja </a:t>
            </a:r>
            <a:r>
              <a:rPr kumimoji="0" lang="en-GB" sz="1800" b="0" i="0" u="none" strike="noStrike" kern="1200" cap="none" spc="0" normalizeH="0" baseline="0" noProof="0" dirty="0" err="1">
                <a:ln>
                  <a:noFill/>
                </a:ln>
                <a:solidFill>
                  <a:srgbClr val="000000"/>
                </a:solidFill>
                <a:effectLst/>
                <a:uLnTx/>
                <a:uFillTx/>
                <a:latin typeface="Work Sans"/>
                <a:ea typeface="+mn-ea"/>
                <a:cs typeface="+mn-cs"/>
              </a:rPr>
              <a:t>päätöksenteko</a:t>
            </a:r>
            <a:br>
              <a:rPr kumimoji="0" lang="en-GB" sz="1600" b="1" i="0" u="none" strike="noStrike" kern="1200" cap="none" spc="0" normalizeH="0" baseline="0" noProof="0" dirty="0">
                <a:ln>
                  <a:noFill/>
                </a:ln>
                <a:solidFill>
                  <a:srgbClr val="000000"/>
                </a:solidFill>
                <a:effectLst/>
                <a:uLnTx/>
                <a:uFillTx/>
                <a:latin typeface="Work Sans"/>
                <a:ea typeface="+mn-ea"/>
                <a:cs typeface="+mn-cs"/>
              </a:rPr>
            </a:b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err="1">
                <a:ln>
                  <a:noFill/>
                </a:ln>
                <a:solidFill>
                  <a:srgbClr val="000000"/>
                </a:solidFill>
                <a:effectLst/>
                <a:uLnTx/>
                <a:uFillTx/>
                <a:latin typeface="Work Sans"/>
                <a:ea typeface="+mn-ea"/>
                <a:cs typeface="+mn-cs"/>
              </a:rPr>
              <a:t>Moninapaistuva</a:t>
            </a:r>
            <a:r>
              <a:rPr kumimoji="0" lang="en-GB" sz="1300" b="0" i="0" u="none" strike="noStrike" kern="1200" cap="none" spc="0" normalizeH="0" baseline="0" noProof="0" dirty="0">
                <a:ln>
                  <a:noFill/>
                </a:ln>
                <a:solidFill>
                  <a:srgbClr val="000000"/>
                </a:solidFill>
                <a:effectLst/>
                <a:uLnTx/>
                <a:uFillTx/>
                <a:latin typeface="Work Sans"/>
                <a:ea typeface="+mn-ea"/>
                <a:cs typeface="+mn-cs"/>
              </a:rPr>
              <a:t> </a:t>
            </a:r>
            <a:r>
              <a:rPr kumimoji="0" lang="en-GB" sz="1300" b="0" i="0" u="none" strike="noStrike" kern="1200" cap="none" spc="0" normalizeH="0" baseline="0" noProof="0" dirty="0" err="1">
                <a:ln>
                  <a:noFill/>
                </a:ln>
                <a:solidFill>
                  <a:srgbClr val="000000"/>
                </a:solidFill>
                <a:effectLst/>
                <a:uLnTx/>
                <a:uFillTx/>
                <a:latin typeface="Work Sans"/>
                <a:ea typeface="+mn-ea"/>
                <a:cs typeface="+mn-cs"/>
              </a:rPr>
              <a:t>globaali</a:t>
            </a:r>
            <a:r>
              <a:rPr kumimoji="0" lang="en-GB" sz="1300" b="0" i="0" u="none" strike="noStrike" kern="1200" cap="none" spc="0" normalizeH="0" baseline="0" noProof="0" dirty="0">
                <a:ln>
                  <a:noFill/>
                </a:ln>
                <a:solidFill>
                  <a:srgbClr val="000000"/>
                </a:solidFill>
                <a:effectLst/>
                <a:uLnTx/>
                <a:uFillTx/>
                <a:latin typeface="Work Sans"/>
                <a:ea typeface="+mn-ea"/>
                <a:cs typeface="+mn-cs"/>
              </a:rPr>
              <a:t> </a:t>
            </a:r>
            <a:r>
              <a:rPr kumimoji="0" lang="en-GB" sz="1300" b="0" i="0" u="none" strike="noStrike" kern="1200" cap="none" spc="0" normalizeH="0" baseline="0" noProof="0" dirty="0" err="1">
                <a:ln>
                  <a:noFill/>
                </a:ln>
                <a:solidFill>
                  <a:srgbClr val="000000"/>
                </a:solidFill>
                <a:effectLst/>
                <a:uLnTx/>
                <a:uFillTx/>
                <a:latin typeface="Work Sans"/>
                <a:ea typeface="+mn-ea"/>
                <a:cs typeface="+mn-cs"/>
              </a:rPr>
              <a:t>järjestelmä</a:t>
            </a: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err="1">
                <a:ln>
                  <a:noFill/>
                </a:ln>
                <a:solidFill>
                  <a:srgbClr val="000000"/>
                </a:solidFill>
                <a:effectLst/>
                <a:uLnTx/>
                <a:uFillTx/>
                <a:latin typeface="Work Sans"/>
                <a:ea typeface="+mn-ea"/>
                <a:cs typeface="+mn-cs"/>
              </a:rPr>
              <a:t>Asukkaat</a:t>
            </a:r>
            <a:r>
              <a:rPr kumimoji="0" lang="en-GB" sz="1300" b="0" i="0" u="none" strike="noStrike" kern="1200" cap="none" spc="0" normalizeH="0" baseline="0" noProof="0" dirty="0">
                <a:ln>
                  <a:noFill/>
                </a:ln>
                <a:solidFill>
                  <a:srgbClr val="000000"/>
                </a:solidFill>
                <a:effectLst/>
                <a:uLnTx/>
                <a:uFillTx/>
                <a:latin typeface="Work Sans"/>
                <a:ea typeface="+mn-ea"/>
                <a:cs typeface="+mn-cs"/>
              </a:rPr>
              <a:t> ja </a:t>
            </a:r>
            <a:r>
              <a:rPr kumimoji="0" lang="en-GB" sz="1300" b="0" i="0" u="none" strike="noStrike" kern="1200" cap="none" spc="0" normalizeH="0" baseline="0" noProof="0" dirty="0" err="1">
                <a:ln>
                  <a:noFill/>
                </a:ln>
                <a:solidFill>
                  <a:srgbClr val="000000"/>
                </a:solidFill>
                <a:effectLst/>
                <a:uLnTx/>
                <a:uFillTx/>
                <a:latin typeface="Work Sans"/>
                <a:ea typeface="+mn-ea"/>
                <a:cs typeface="+mn-cs"/>
              </a:rPr>
              <a:t>yhteisöt</a:t>
            </a:r>
            <a:r>
              <a:rPr kumimoji="0" lang="en-GB" sz="1300" b="0" i="0" u="none" strike="noStrike" kern="1200" cap="none" spc="0" normalizeH="0" baseline="0" noProof="0" dirty="0">
                <a:ln>
                  <a:noFill/>
                </a:ln>
                <a:solidFill>
                  <a:srgbClr val="000000"/>
                </a:solidFill>
                <a:effectLst/>
                <a:uLnTx/>
                <a:uFillTx/>
                <a:latin typeface="Work Sans"/>
                <a:ea typeface="+mn-ea"/>
                <a:cs typeface="+mn-cs"/>
              </a:rPr>
              <a:t> </a:t>
            </a:r>
            <a:r>
              <a:rPr kumimoji="0" lang="en-GB" sz="1300" b="0" i="0" u="none" strike="noStrike" kern="1200" cap="none" spc="0" normalizeH="0" baseline="0" noProof="0" dirty="0" err="1">
                <a:ln>
                  <a:noFill/>
                </a:ln>
                <a:solidFill>
                  <a:srgbClr val="000000"/>
                </a:solidFill>
                <a:effectLst/>
                <a:uLnTx/>
                <a:uFillTx/>
                <a:latin typeface="Work Sans"/>
                <a:ea typeface="+mn-ea"/>
                <a:cs typeface="+mn-cs"/>
              </a:rPr>
              <a:t>kumppaneina</a:t>
            </a: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err="1">
                <a:ln>
                  <a:noFill/>
                </a:ln>
                <a:solidFill>
                  <a:srgbClr val="000000"/>
                </a:solidFill>
                <a:effectLst/>
                <a:uLnTx/>
                <a:uFillTx/>
                <a:latin typeface="Work Sans"/>
                <a:ea typeface="+mn-ea"/>
                <a:cs typeface="+mn-cs"/>
              </a:rPr>
              <a:t>Identiteettipolitiikka</a:t>
            </a: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err="1">
                <a:ln>
                  <a:noFill/>
                </a:ln>
                <a:solidFill>
                  <a:srgbClr val="000000"/>
                </a:solidFill>
                <a:effectLst/>
                <a:uLnTx/>
                <a:uFillTx/>
                <a:latin typeface="Work Sans"/>
                <a:ea typeface="+mn-ea"/>
                <a:cs typeface="+mn-cs"/>
              </a:rPr>
              <a:t>Uudet</a:t>
            </a:r>
            <a:r>
              <a:rPr kumimoji="0" lang="en-GB" sz="1300" b="0" i="0" u="none" strike="noStrike" kern="1200" cap="none" spc="0" normalizeH="0" baseline="0" noProof="0" dirty="0">
                <a:ln>
                  <a:noFill/>
                </a:ln>
                <a:solidFill>
                  <a:srgbClr val="000000"/>
                </a:solidFill>
                <a:effectLst/>
                <a:uLnTx/>
                <a:uFillTx/>
                <a:latin typeface="Work Sans"/>
                <a:ea typeface="+mn-ea"/>
                <a:cs typeface="+mn-cs"/>
              </a:rPr>
              <a:t> </a:t>
            </a:r>
            <a:r>
              <a:rPr kumimoji="0" lang="en-GB" sz="1300" b="0" i="0" u="none" strike="noStrike" kern="1200" cap="none" spc="0" normalizeH="0" baseline="0" noProof="0" dirty="0" err="1">
                <a:ln>
                  <a:noFill/>
                </a:ln>
                <a:solidFill>
                  <a:srgbClr val="000000"/>
                </a:solidFill>
                <a:effectLst/>
                <a:uLnTx/>
                <a:uFillTx/>
                <a:latin typeface="Work Sans"/>
                <a:ea typeface="+mn-ea"/>
                <a:cs typeface="+mn-cs"/>
              </a:rPr>
              <a:t>demokratian</a:t>
            </a:r>
            <a:r>
              <a:rPr kumimoji="0" lang="en-GB" sz="1300" b="0" i="0" u="none" strike="noStrike" kern="1200" cap="none" spc="0" normalizeH="0" baseline="0" noProof="0" dirty="0">
                <a:ln>
                  <a:noFill/>
                </a:ln>
                <a:solidFill>
                  <a:srgbClr val="000000"/>
                </a:solidFill>
                <a:effectLst/>
                <a:uLnTx/>
                <a:uFillTx/>
                <a:latin typeface="Work Sans"/>
                <a:ea typeface="+mn-ea"/>
                <a:cs typeface="+mn-cs"/>
              </a:rPr>
              <a:t> </a:t>
            </a:r>
            <a:r>
              <a:rPr kumimoji="0" lang="en-GB" sz="1300" b="0" i="0" u="none" strike="noStrike" kern="1200" cap="none" spc="0" normalizeH="0" baseline="0" noProof="0" dirty="0" err="1">
                <a:ln>
                  <a:noFill/>
                </a:ln>
                <a:solidFill>
                  <a:srgbClr val="000000"/>
                </a:solidFill>
                <a:effectLst/>
                <a:uLnTx/>
                <a:uFillTx/>
                <a:latin typeface="Work Sans"/>
                <a:ea typeface="+mn-ea"/>
                <a:cs typeface="+mn-cs"/>
              </a:rPr>
              <a:t>muodot</a:t>
            </a: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err="1">
                <a:ln>
                  <a:noFill/>
                </a:ln>
                <a:solidFill>
                  <a:srgbClr val="000000"/>
                </a:solidFill>
                <a:effectLst/>
                <a:uLnTx/>
                <a:uFillTx/>
                <a:latin typeface="Work Sans"/>
                <a:ea typeface="+mn-ea"/>
                <a:cs typeface="+mn-cs"/>
              </a:rPr>
              <a:t>Monikulttuuristuminen</a:t>
            </a: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p:txBody>
      </p:sp>
      <p:sp>
        <p:nvSpPr>
          <p:cNvPr id="9" name="TextBox 8">
            <a:extLst>
              <a:ext uri="{FF2B5EF4-FFF2-40B4-BE49-F238E27FC236}">
                <a16:creationId xmlns:a16="http://schemas.microsoft.com/office/drawing/2014/main" id="{5F3981E2-FD37-4E49-B9BB-589AB9F32489}"/>
              </a:ext>
            </a:extLst>
          </p:cNvPr>
          <p:cNvSpPr txBox="1"/>
          <p:nvPr/>
        </p:nvSpPr>
        <p:spPr>
          <a:xfrm>
            <a:off x="3237472" y="1838988"/>
            <a:ext cx="2857249" cy="3965834"/>
          </a:xfrm>
          <a:prstGeom prst="rect">
            <a:avLst/>
          </a:prstGeom>
          <a:solidFill>
            <a:srgbClr val="FE996B"/>
          </a:solidFill>
        </p:spPr>
        <p:txBody>
          <a:bodyPr wrap="square" lIns="144000" tIns="216000" rIns="144000" bIns="144000" rtlCol="0" anchor="t">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Work Sans"/>
                <a:ea typeface="+mn-ea"/>
                <a:cs typeface="+mn-cs"/>
              </a:rPr>
              <a:t>Uusi </a:t>
            </a:r>
            <a:r>
              <a:rPr kumimoji="0" lang="en-GB" sz="1800" b="0" i="0" u="none" strike="noStrike" kern="1200" cap="none" spc="0" normalizeH="0" baseline="0" noProof="0" err="1">
                <a:ln>
                  <a:noFill/>
                </a:ln>
                <a:solidFill>
                  <a:srgbClr val="000000"/>
                </a:solidFill>
                <a:effectLst/>
                <a:uLnTx/>
                <a:uFillTx/>
                <a:latin typeface="Work Sans"/>
                <a:ea typeface="+mn-ea"/>
                <a:cs typeface="+mn-cs"/>
              </a:rPr>
              <a:t>hyvinvointi</a:t>
            </a:r>
            <a:br>
              <a:rPr lang="en-GB" sz="1600" b="1" i="0" u="none" strike="noStrike" kern="1200" cap="none" spc="0" normalizeH="0" baseline="0" noProof="0">
                <a:ln>
                  <a:noFill/>
                </a:ln>
                <a:effectLst/>
                <a:uLnTx/>
                <a:uFillTx/>
                <a:latin typeface="Work Sans"/>
              </a:rPr>
            </a:br>
            <a:endParaRPr kumimoji="0" lang="en-GB" sz="1800" b="0" i="0" u="none" strike="noStrike" kern="1200" cap="none" spc="0" normalizeH="0" baseline="0" noProof="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err="1">
                <a:ln>
                  <a:noFill/>
                </a:ln>
                <a:solidFill>
                  <a:srgbClr val="000000"/>
                </a:solidFill>
                <a:effectLst/>
                <a:uLnTx/>
                <a:uFillTx/>
                <a:latin typeface="Work Sans"/>
                <a:ea typeface="+mn-ea"/>
                <a:cs typeface="+mn-cs"/>
              </a:rPr>
              <a:t>Älykäs</a:t>
            </a:r>
            <a:r>
              <a:rPr kumimoji="0" lang="en-GB" sz="1300" b="0" i="0" u="none" strike="noStrike" kern="1200" cap="none" spc="0" normalizeH="0" baseline="0" noProof="0">
                <a:ln>
                  <a:noFill/>
                </a:ln>
                <a:solidFill>
                  <a:srgbClr val="000000"/>
                </a:solidFill>
                <a:effectLst/>
                <a:uLnTx/>
                <a:uFillTx/>
                <a:latin typeface="Work Sans"/>
                <a:ea typeface="+mn-ea"/>
                <a:cs typeface="+mn-cs"/>
              </a:rPr>
              <a:t> </a:t>
            </a:r>
            <a:r>
              <a:rPr kumimoji="0" lang="en-GB" sz="1300" b="0" i="0" u="none" strike="noStrike" kern="1200" cap="none" spc="0" normalizeH="0" baseline="0" noProof="0" err="1">
                <a:ln>
                  <a:noFill/>
                </a:ln>
                <a:solidFill>
                  <a:srgbClr val="000000"/>
                </a:solidFill>
                <a:effectLst/>
                <a:uLnTx/>
                <a:uFillTx/>
                <a:latin typeface="Work Sans"/>
                <a:ea typeface="+mn-ea"/>
                <a:cs typeface="+mn-cs"/>
              </a:rPr>
              <a:t>hyvinvointiteknologia</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err="1">
                <a:ln>
                  <a:noFill/>
                </a:ln>
                <a:solidFill>
                  <a:srgbClr val="000000"/>
                </a:solidFill>
                <a:effectLst/>
                <a:uLnTx/>
                <a:uFillTx/>
                <a:latin typeface="Work Sans"/>
                <a:ea typeface="+mn-ea"/>
                <a:cs typeface="+mn-cs"/>
              </a:rPr>
              <a:t>Elämäntapojen</a:t>
            </a:r>
            <a:r>
              <a:rPr kumimoji="0" lang="en-GB" sz="1300" b="0" i="0" u="none" strike="noStrike" kern="1200" cap="none" spc="0" normalizeH="0" baseline="0" noProof="0">
                <a:ln>
                  <a:noFill/>
                </a:ln>
                <a:solidFill>
                  <a:srgbClr val="000000"/>
                </a:solidFill>
                <a:effectLst/>
                <a:uLnTx/>
                <a:uFillTx/>
                <a:latin typeface="Work Sans"/>
                <a:ea typeface="+mn-ea"/>
                <a:cs typeface="+mn-cs"/>
              </a:rPr>
              <a:t> </a:t>
            </a:r>
            <a:r>
              <a:rPr kumimoji="0" lang="en-GB" sz="1300" b="0" i="0" u="none" strike="noStrike" kern="1200" cap="none" spc="0" normalizeH="0" baseline="0" noProof="0" err="1">
                <a:ln>
                  <a:noFill/>
                </a:ln>
                <a:solidFill>
                  <a:srgbClr val="000000"/>
                </a:solidFill>
                <a:effectLst/>
                <a:uLnTx/>
                <a:uFillTx/>
                <a:latin typeface="Work Sans"/>
                <a:ea typeface="+mn-ea"/>
                <a:cs typeface="+mn-cs"/>
              </a:rPr>
              <a:t>muutokset</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GB" sz="1300" err="1">
                <a:solidFill>
                  <a:srgbClr val="000000"/>
                </a:solidFill>
                <a:latin typeface="Work Sans"/>
              </a:rPr>
              <a:t>Algoritmien</a:t>
            </a:r>
            <a:r>
              <a:rPr kumimoji="0" lang="en-GB" sz="1300" b="0" i="0" u="none" strike="noStrike" kern="1200" cap="none" spc="0" normalizeH="0" baseline="0" noProof="0">
                <a:ln>
                  <a:noFill/>
                </a:ln>
                <a:solidFill>
                  <a:srgbClr val="000000"/>
                </a:solidFill>
                <a:effectLst/>
                <a:uLnTx/>
                <a:uFillTx/>
                <a:latin typeface="Work Sans"/>
                <a:ea typeface="+mn-ea"/>
                <a:cs typeface="+mn-cs"/>
              </a:rPr>
              <a:t> </a:t>
            </a:r>
            <a:r>
              <a:rPr kumimoji="0" lang="en-GB" sz="1300" b="0" i="0" u="none" strike="noStrike" kern="1200" cap="none" spc="0" normalizeH="0" baseline="0" noProof="0" err="1">
                <a:ln>
                  <a:noFill/>
                </a:ln>
                <a:solidFill>
                  <a:srgbClr val="000000"/>
                </a:solidFill>
                <a:effectLst/>
                <a:uLnTx/>
                <a:uFillTx/>
                <a:latin typeface="Work Sans"/>
                <a:ea typeface="+mn-ea"/>
                <a:cs typeface="+mn-cs"/>
              </a:rPr>
              <a:t>valta</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p:txBody>
      </p:sp>
      <p:sp>
        <p:nvSpPr>
          <p:cNvPr id="10" name="TextBox 9">
            <a:extLst>
              <a:ext uri="{FF2B5EF4-FFF2-40B4-BE49-F238E27FC236}">
                <a16:creationId xmlns:a16="http://schemas.microsoft.com/office/drawing/2014/main" id="{F438A080-3A0B-9C43-B6BB-0F67EB1E403E}"/>
              </a:ext>
            </a:extLst>
          </p:cNvPr>
          <p:cNvSpPr txBox="1"/>
          <p:nvPr/>
        </p:nvSpPr>
        <p:spPr>
          <a:xfrm>
            <a:off x="6091881" y="1838988"/>
            <a:ext cx="2857249" cy="3965834"/>
          </a:xfrm>
          <a:prstGeom prst="rect">
            <a:avLst/>
          </a:prstGeom>
          <a:solidFill>
            <a:schemeClr val="accent6"/>
          </a:solidFill>
        </p:spPr>
        <p:txBody>
          <a:bodyPr wrap="square" lIns="144000" tIns="216000" rIns="144000" bIns="144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000000"/>
                </a:solidFill>
                <a:effectLst/>
                <a:uLnTx/>
                <a:uFillTx/>
                <a:latin typeface="Work Sans"/>
                <a:ea typeface="+mn-ea"/>
                <a:cs typeface="+mn-cs"/>
              </a:rPr>
              <a:t>Väestö</a:t>
            </a:r>
            <a:r>
              <a:rPr kumimoji="0" lang="en-GB" sz="1800" b="0" i="0" u="none" strike="noStrike" kern="1200" cap="none" spc="0" normalizeH="0" baseline="0" noProof="0">
                <a:ln>
                  <a:noFill/>
                </a:ln>
                <a:solidFill>
                  <a:srgbClr val="000000"/>
                </a:solidFill>
                <a:effectLst/>
                <a:uLnTx/>
                <a:uFillTx/>
                <a:latin typeface="Work Sans"/>
                <a:ea typeface="+mn-ea"/>
                <a:cs typeface="+mn-cs"/>
              </a:rPr>
              <a:t> </a:t>
            </a:r>
            <a:r>
              <a:rPr kumimoji="0" lang="en-GB" sz="1800" b="0" i="0" u="none" strike="noStrike" kern="1200" cap="none" spc="0" normalizeH="0" baseline="0" noProof="0" err="1">
                <a:ln>
                  <a:noFill/>
                </a:ln>
                <a:solidFill>
                  <a:srgbClr val="000000"/>
                </a:solidFill>
                <a:effectLst/>
                <a:uLnTx/>
                <a:uFillTx/>
                <a:latin typeface="Work Sans"/>
                <a:ea typeface="+mn-ea"/>
                <a:cs typeface="+mn-cs"/>
              </a:rPr>
              <a:t>ja</a:t>
            </a:r>
            <a:r>
              <a:rPr kumimoji="0" lang="en-GB" sz="1800" b="0" i="0" u="none" strike="noStrike" kern="1200" cap="none" spc="0" normalizeH="0" baseline="0" noProof="0">
                <a:ln>
                  <a:noFill/>
                </a:ln>
                <a:solidFill>
                  <a:srgbClr val="000000"/>
                </a:solidFill>
                <a:effectLst/>
                <a:uLnTx/>
                <a:uFillTx/>
                <a:latin typeface="Work Sans"/>
                <a:ea typeface="+mn-ea"/>
                <a:cs typeface="+mn-cs"/>
              </a:rPr>
              <a:t> </a:t>
            </a:r>
            <a:r>
              <a:rPr kumimoji="0" lang="en-GB" sz="1800" b="0" i="0" u="none" strike="noStrike" kern="1200" cap="none" spc="0" normalizeH="0" baseline="0" noProof="0" err="1">
                <a:ln>
                  <a:noFill/>
                </a:ln>
                <a:solidFill>
                  <a:srgbClr val="000000"/>
                </a:solidFill>
                <a:effectLst/>
                <a:uLnTx/>
                <a:uFillTx/>
                <a:latin typeface="Work Sans"/>
                <a:ea typeface="+mn-ea"/>
                <a:cs typeface="+mn-cs"/>
              </a:rPr>
              <a:t>alueellinen</a:t>
            </a:r>
            <a:r>
              <a:rPr kumimoji="0" lang="en-GB" sz="1800" b="0" i="0" u="none" strike="noStrike" kern="1200" cap="none" spc="0" normalizeH="0" baseline="0" noProof="0">
                <a:ln>
                  <a:noFill/>
                </a:ln>
                <a:solidFill>
                  <a:srgbClr val="000000"/>
                </a:solidFill>
                <a:effectLst/>
                <a:uLnTx/>
                <a:uFillTx/>
                <a:latin typeface="Work 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000000"/>
                </a:solidFill>
                <a:effectLst/>
                <a:uLnTx/>
                <a:uFillTx/>
                <a:latin typeface="Work Sans"/>
                <a:ea typeface="+mn-ea"/>
                <a:cs typeface="+mn-cs"/>
              </a:rPr>
              <a:t>erilaistuminen</a:t>
            </a:r>
            <a:br>
              <a:rPr kumimoji="0" lang="en-GB" sz="1600" b="1" i="0" u="none" strike="noStrike" kern="1200" cap="none" spc="0" normalizeH="0" baseline="0" noProof="0">
                <a:ln>
                  <a:noFill/>
                </a:ln>
                <a:solidFill>
                  <a:srgbClr val="000000"/>
                </a:solidFill>
                <a:effectLst/>
                <a:uLnTx/>
                <a:uFillTx/>
                <a:latin typeface="Work Sans"/>
                <a:ea typeface="+mn-ea"/>
                <a:cs typeface="+mn-cs"/>
              </a:rPr>
            </a:br>
            <a:endParaRPr kumimoji="0" lang="en-GB" sz="1600" b="1" i="0" u="none" strike="noStrike" kern="1200" cap="none" spc="0" normalizeH="0" baseline="0" noProof="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err="1">
                <a:ln>
                  <a:noFill/>
                </a:ln>
                <a:solidFill>
                  <a:srgbClr val="000000"/>
                </a:solidFill>
                <a:effectLst/>
                <a:uLnTx/>
                <a:uFillTx/>
                <a:latin typeface="Work Sans"/>
                <a:ea typeface="+mn-ea"/>
                <a:cs typeface="+mn-cs"/>
              </a:rPr>
              <a:t>Ikääntyminen</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a:ln>
                  <a:noFill/>
                </a:ln>
                <a:solidFill>
                  <a:srgbClr val="000000"/>
                </a:solidFill>
                <a:effectLst/>
                <a:uLnTx/>
                <a:uFillTx/>
                <a:latin typeface="Work Sans"/>
                <a:ea typeface="+mn-ea"/>
                <a:cs typeface="+mn-cs"/>
              </a:rPr>
              <a:t>Matala </a:t>
            </a:r>
            <a:r>
              <a:rPr kumimoji="0" lang="en-GB" sz="1300" b="0" i="0" u="none" strike="noStrike" kern="1200" cap="none" spc="0" normalizeH="0" baseline="0" noProof="0" err="1">
                <a:ln>
                  <a:noFill/>
                </a:ln>
                <a:solidFill>
                  <a:srgbClr val="000000"/>
                </a:solidFill>
                <a:effectLst/>
                <a:uLnTx/>
                <a:uFillTx/>
                <a:latin typeface="Work Sans"/>
                <a:ea typeface="+mn-ea"/>
                <a:cs typeface="+mn-cs"/>
              </a:rPr>
              <a:t>syntyvyys</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err="1">
                <a:ln>
                  <a:noFill/>
                </a:ln>
                <a:solidFill>
                  <a:srgbClr val="000000"/>
                </a:solidFill>
                <a:effectLst/>
                <a:uLnTx/>
                <a:uFillTx/>
                <a:latin typeface="Work Sans"/>
                <a:ea typeface="+mn-ea"/>
                <a:cs typeface="+mn-cs"/>
              </a:rPr>
              <a:t>Kaupungistuminen</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err="1">
                <a:ln>
                  <a:noFill/>
                </a:ln>
                <a:solidFill>
                  <a:srgbClr val="000000"/>
                </a:solidFill>
                <a:effectLst/>
                <a:uLnTx/>
                <a:uFillTx/>
                <a:latin typeface="Work Sans"/>
                <a:ea typeface="+mn-ea"/>
                <a:cs typeface="+mn-cs"/>
              </a:rPr>
              <a:t>Kasvava</a:t>
            </a:r>
            <a:r>
              <a:rPr kumimoji="0" lang="en-GB" sz="1300" b="0" i="0" u="none" strike="noStrike" kern="1200" cap="none" spc="0" normalizeH="0" baseline="0" noProof="0">
                <a:ln>
                  <a:noFill/>
                </a:ln>
                <a:solidFill>
                  <a:srgbClr val="000000"/>
                </a:solidFill>
                <a:effectLst/>
                <a:uLnTx/>
                <a:uFillTx/>
                <a:latin typeface="Work Sans"/>
                <a:ea typeface="+mn-ea"/>
                <a:cs typeface="+mn-cs"/>
              </a:rPr>
              <a:t> </a:t>
            </a:r>
            <a:r>
              <a:rPr kumimoji="0" lang="en-GB" sz="1300" b="0" i="0" u="none" strike="noStrike" kern="1200" cap="none" spc="0" normalizeH="0" baseline="0" noProof="0" err="1">
                <a:ln>
                  <a:noFill/>
                </a:ln>
                <a:solidFill>
                  <a:srgbClr val="000000"/>
                </a:solidFill>
                <a:effectLst/>
                <a:uLnTx/>
                <a:uFillTx/>
                <a:latin typeface="Work Sans"/>
                <a:ea typeface="+mn-ea"/>
                <a:cs typeface="+mn-cs"/>
              </a:rPr>
              <a:t>maahanmuutto</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p:txBody>
      </p:sp>
      <p:sp>
        <p:nvSpPr>
          <p:cNvPr id="11" name="TextBox 10">
            <a:extLst>
              <a:ext uri="{FF2B5EF4-FFF2-40B4-BE49-F238E27FC236}">
                <a16:creationId xmlns:a16="http://schemas.microsoft.com/office/drawing/2014/main" id="{24432DB2-EC26-9F43-85CE-2D9808C36E44}"/>
              </a:ext>
            </a:extLst>
          </p:cNvPr>
          <p:cNvSpPr txBox="1"/>
          <p:nvPr/>
        </p:nvSpPr>
        <p:spPr>
          <a:xfrm>
            <a:off x="8946291" y="1838988"/>
            <a:ext cx="2857249" cy="3965834"/>
          </a:xfrm>
          <a:prstGeom prst="rect">
            <a:avLst/>
          </a:prstGeom>
          <a:solidFill>
            <a:schemeClr val="accent5"/>
          </a:solidFill>
        </p:spPr>
        <p:txBody>
          <a:bodyPr wrap="square" lIns="144000" tIns="216000" rIns="144000" bIns="144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Work Sans"/>
                <a:ea typeface="+mn-ea"/>
                <a:cs typeface="+mn-cs"/>
              </a:rPr>
              <a:t>Jatkuva</a:t>
            </a:r>
            <a:r>
              <a:rPr kumimoji="0" lang="en-GB" sz="1800" b="0" i="0" u="none" strike="noStrike" kern="1200" cap="none" spc="0" normalizeH="0" baseline="0" noProof="0" dirty="0">
                <a:ln>
                  <a:noFill/>
                </a:ln>
                <a:solidFill>
                  <a:srgbClr val="000000"/>
                </a:solidFill>
                <a:effectLst/>
                <a:uLnTx/>
                <a:uFillTx/>
                <a:latin typeface="Work Sans"/>
                <a:ea typeface="+mn-ea"/>
                <a:cs typeface="+mn-cs"/>
              </a:rPr>
              <a:t> </a:t>
            </a:r>
            <a:r>
              <a:rPr kumimoji="0" lang="en-GB" sz="1800" b="0" i="0" u="none" strike="noStrike" kern="1200" cap="none" spc="0" normalizeH="0" baseline="0" noProof="0" dirty="0" err="1">
                <a:ln>
                  <a:noFill/>
                </a:ln>
                <a:solidFill>
                  <a:srgbClr val="000000"/>
                </a:solidFill>
                <a:effectLst/>
                <a:uLnTx/>
                <a:uFillTx/>
                <a:latin typeface="Work Sans"/>
                <a:ea typeface="+mn-ea"/>
                <a:cs typeface="+mn-cs"/>
              </a:rPr>
              <a:t>oppiminen</a:t>
            </a:r>
            <a:r>
              <a:rPr kumimoji="0" lang="en-GB" sz="1800" b="0" i="0" u="none" strike="noStrike" kern="1200" cap="none" spc="0" normalizeH="0" baseline="0" noProof="0" dirty="0">
                <a:ln>
                  <a:noFill/>
                </a:ln>
                <a:solidFill>
                  <a:srgbClr val="000000"/>
                </a:solidFill>
                <a:effectLst/>
                <a:uLnTx/>
                <a:uFillTx/>
                <a:latin typeface="Work 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Work Sans"/>
                <a:ea typeface="+mn-ea"/>
                <a:cs typeface="+mn-cs"/>
              </a:rPr>
              <a:t>ja </a:t>
            </a:r>
            <a:r>
              <a:rPr kumimoji="0" lang="en-GB" sz="1800" b="0" i="0" u="none" strike="noStrike" kern="1200" cap="none" spc="0" normalizeH="0" baseline="0" noProof="0" dirty="0" err="1">
                <a:ln>
                  <a:noFill/>
                </a:ln>
                <a:solidFill>
                  <a:srgbClr val="000000"/>
                </a:solidFill>
                <a:effectLst/>
                <a:uLnTx/>
                <a:uFillTx/>
                <a:latin typeface="Work Sans"/>
                <a:ea typeface="+mn-ea"/>
                <a:cs typeface="+mn-cs"/>
              </a:rPr>
              <a:t>uudistuminen</a:t>
            </a:r>
            <a:endParaRPr kumimoji="0" lang="en-GB" sz="1600" b="1"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dirty="0" err="1">
                <a:ln>
                  <a:noFill/>
                </a:ln>
                <a:solidFill>
                  <a:srgbClr val="000000"/>
                </a:solidFill>
                <a:effectLst/>
                <a:uLnTx/>
                <a:uFillTx/>
                <a:latin typeface="Work Sans"/>
                <a:ea typeface="+mn-ea"/>
                <a:cs typeface="+mn-cs"/>
              </a:rPr>
              <a:t>Työelämän</a:t>
            </a:r>
            <a:r>
              <a:rPr kumimoji="0" lang="en-GB" sz="1300" b="0" i="0" u="none" strike="noStrike" kern="1200" cap="none" spc="0" normalizeH="0" baseline="0" noProof="0" dirty="0">
                <a:ln>
                  <a:noFill/>
                </a:ln>
                <a:solidFill>
                  <a:srgbClr val="000000"/>
                </a:solidFill>
                <a:effectLst/>
                <a:uLnTx/>
                <a:uFillTx/>
                <a:latin typeface="Work Sans"/>
                <a:ea typeface="+mn-ea"/>
                <a:cs typeface="+mn-cs"/>
              </a:rPr>
              <a:t> </a:t>
            </a:r>
            <a:r>
              <a:rPr kumimoji="0" lang="en-GB" sz="1300" b="0" i="0" u="none" strike="noStrike" kern="1200" cap="none" spc="0" normalizeH="0" baseline="0" noProof="0" dirty="0" err="1">
                <a:ln>
                  <a:noFill/>
                </a:ln>
                <a:solidFill>
                  <a:srgbClr val="000000"/>
                </a:solidFill>
                <a:effectLst/>
                <a:uLnTx/>
                <a:uFillTx/>
                <a:latin typeface="Work Sans"/>
                <a:ea typeface="+mn-ea"/>
                <a:cs typeface="+mn-cs"/>
              </a:rPr>
              <a:t>murros</a:t>
            </a: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dirty="0" err="1">
                <a:ln>
                  <a:noFill/>
                </a:ln>
                <a:solidFill>
                  <a:srgbClr val="000000"/>
                </a:solidFill>
                <a:effectLst/>
                <a:uLnTx/>
                <a:uFillTx/>
                <a:latin typeface="Work Sans"/>
                <a:ea typeface="+mn-ea"/>
                <a:cs typeface="+mn-cs"/>
              </a:rPr>
              <a:t>Kokeilukulttuuri</a:t>
            </a: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dirty="0" err="1">
                <a:ln>
                  <a:noFill/>
                </a:ln>
                <a:solidFill>
                  <a:srgbClr val="000000"/>
                </a:solidFill>
                <a:effectLst/>
                <a:uLnTx/>
                <a:uFillTx/>
                <a:latin typeface="Work Sans"/>
                <a:ea typeface="+mn-ea"/>
                <a:cs typeface="+mn-cs"/>
              </a:rPr>
              <a:t>Etätyö</a:t>
            </a: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dirty="0" err="1">
                <a:ln>
                  <a:noFill/>
                </a:ln>
                <a:solidFill>
                  <a:srgbClr val="000000"/>
                </a:solidFill>
                <a:effectLst/>
                <a:uLnTx/>
                <a:uFillTx/>
                <a:latin typeface="Work Sans"/>
                <a:ea typeface="+mn-ea"/>
                <a:cs typeface="+mn-cs"/>
              </a:rPr>
              <a:t>Matalat</a:t>
            </a:r>
            <a:r>
              <a:rPr kumimoji="0" lang="en-GB" sz="1300" b="0" i="0" u="none" strike="noStrike" kern="1200" cap="none" spc="0" normalizeH="0" baseline="0" noProof="0" dirty="0">
                <a:ln>
                  <a:noFill/>
                </a:ln>
                <a:solidFill>
                  <a:srgbClr val="000000"/>
                </a:solidFill>
                <a:effectLst/>
                <a:uLnTx/>
                <a:uFillTx/>
                <a:latin typeface="Work Sans"/>
                <a:ea typeface="+mn-ea"/>
                <a:cs typeface="+mn-cs"/>
              </a:rPr>
              <a:t> </a:t>
            </a:r>
            <a:r>
              <a:rPr kumimoji="0" lang="en-GB" sz="1300" b="0" i="0" u="none" strike="noStrike" kern="1200" cap="none" spc="0" normalizeH="0" baseline="0" noProof="0" dirty="0" err="1">
                <a:ln>
                  <a:noFill/>
                </a:ln>
                <a:solidFill>
                  <a:srgbClr val="000000"/>
                </a:solidFill>
                <a:effectLst/>
                <a:uLnTx/>
                <a:uFillTx/>
                <a:latin typeface="Work Sans"/>
                <a:ea typeface="+mn-ea"/>
                <a:cs typeface="+mn-cs"/>
              </a:rPr>
              <a:t>organisaatiot</a:t>
            </a:r>
            <a:r>
              <a:rPr kumimoji="0" lang="en-GB" sz="1300" b="0" i="0" u="none" strike="noStrike" kern="1200" cap="none" spc="0" normalizeH="0" baseline="0" noProof="0" dirty="0">
                <a:ln>
                  <a:noFill/>
                </a:ln>
                <a:solidFill>
                  <a:srgbClr val="000000"/>
                </a:solidFill>
                <a:effectLst/>
                <a:uLnTx/>
                <a:uFillTx/>
                <a:latin typeface="Work Sans"/>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dirty="0" err="1">
                <a:ln>
                  <a:noFill/>
                </a:ln>
                <a:solidFill>
                  <a:srgbClr val="000000"/>
                </a:solidFill>
                <a:effectLst/>
                <a:uLnTx/>
                <a:uFillTx/>
                <a:latin typeface="Work Sans"/>
                <a:ea typeface="+mn-ea"/>
                <a:cs typeface="+mn-cs"/>
              </a:rPr>
              <a:t>Digitalisaatio</a:t>
            </a: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300" b="0" i="0" u="none" strike="noStrike" kern="1200" cap="none" spc="0" normalizeH="0" baseline="0" noProof="0" dirty="0" err="1">
                <a:ln>
                  <a:noFill/>
                </a:ln>
                <a:solidFill>
                  <a:srgbClr val="000000"/>
                </a:solidFill>
                <a:effectLst/>
                <a:uLnTx/>
                <a:uFillTx/>
                <a:latin typeface="Work Sans"/>
                <a:ea typeface="+mn-ea"/>
                <a:cs typeface="+mn-cs"/>
              </a:rPr>
              <a:t>Alustatalous</a:t>
            </a:r>
            <a:endParaRPr kumimoji="0" lang="en-GB" sz="1300" b="0" i="0" u="none" strike="noStrike" kern="1200" cap="none" spc="0" normalizeH="0" baseline="0" noProof="0" dirty="0">
              <a:ln>
                <a:noFill/>
              </a:ln>
              <a:solidFill>
                <a:srgbClr val="000000"/>
              </a:solidFill>
              <a:effectLst/>
              <a:uLnTx/>
              <a:uFillTx/>
              <a:latin typeface="Work Sans"/>
              <a:ea typeface="+mn-ea"/>
              <a:cs typeface="+mn-cs"/>
            </a:endParaRPr>
          </a:p>
        </p:txBody>
      </p:sp>
      <p:sp>
        <p:nvSpPr>
          <p:cNvPr id="14" name="TextBox 13">
            <a:extLst>
              <a:ext uri="{FF2B5EF4-FFF2-40B4-BE49-F238E27FC236}">
                <a16:creationId xmlns:a16="http://schemas.microsoft.com/office/drawing/2014/main" id="{D7776CF8-FAF2-AD45-B47C-F2C361B82C5B}"/>
              </a:ext>
            </a:extLst>
          </p:cNvPr>
          <p:cNvSpPr txBox="1"/>
          <p:nvPr/>
        </p:nvSpPr>
        <p:spPr>
          <a:xfrm>
            <a:off x="5260377" y="4656564"/>
            <a:ext cx="2141585" cy="827903"/>
          </a:xfrm>
          <a:prstGeom prst="rect">
            <a:avLst/>
          </a:prstGeom>
          <a:solidFill>
            <a:schemeClr val="accent6"/>
          </a:solidFill>
        </p:spPr>
        <p:txBody>
          <a:bodyPr wrap="square" lIns="144000" tIns="216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err="1">
                <a:ln>
                  <a:noFill/>
                </a:ln>
                <a:solidFill>
                  <a:srgbClr val="000000"/>
                </a:solidFill>
                <a:effectLst/>
                <a:uLnTx/>
                <a:uFillTx/>
                <a:latin typeface="Work Sans"/>
                <a:ea typeface="+mn-ea"/>
                <a:cs typeface="+mn-cs"/>
              </a:rPr>
              <a:t>Segregaatio</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err="1">
                <a:ln>
                  <a:noFill/>
                </a:ln>
                <a:solidFill>
                  <a:srgbClr val="000000"/>
                </a:solidFill>
                <a:effectLst/>
                <a:uLnTx/>
                <a:uFillTx/>
                <a:latin typeface="Work Sans"/>
                <a:ea typeface="+mn-ea"/>
                <a:cs typeface="+mn-cs"/>
              </a:rPr>
              <a:t>Syrjäytyminen</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p:txBody>
      </p:sp>
      <p:sp>
        <p:nvSpPr>
          <p:cNvPr id="15" name="TextBox 14">
            <a:extLst>
              <a:ext uri="{FF2B5EF4-FFF2-40B4-BE49-F238E27FC236}">
                <a16:creationId xmlns:a16="http://schemas.microsoft.com/office/drawing/2014/main" id="{1206A7B3-5888-E14A-9E8B-261F0E0F1ABF}"/>
              </a:ext>
            </a:extLst>
          </p:cNvPr>
          <p:cNvSpPr txBox="1"/>
          <p:nvPr/>
        </p:nvSpPr>
        <p:spPr>
          <a:xfrm>
            <a:off x="1562101" y="4656564"/>
            <a:ext cx="3592480" cy="827903"/>
          </a:xfrm>
          <a:prstGeom prst="rect">
            <a:avLst/>
          </a:prstGeom>
          <a:solidFill>
            <a:srgbClr val="FE996B"/>
          </a:solidFill>
        </p:spPr>
        <p:txBody>
          <a:bodyPr wrap="square" lIns="144000" tIns="216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err="1">
                <a:ln>
                  <a:noFill/>
                </a:ln>
                <a:solidFill>
                  <a:srgbClr val="000000"/>
                </a:solidFill>
                <a:effectLst/>
                <a:uLnTx/>
                <a:uFillTx/>
                <a:latin typeface="Work Sans"/>
                <a:ea typeface="+mn-ea"/>
                <a:cs typeface="+mn-cs"/>
              </a:rPr>
              <a:t>Arvojen</a:t>
            </a:r>
            <a:r>
              <a:rPr kumimoji="0" lang="en-GB" sz="1300" b="0" i="0" u="none" strike="noStrike" kern="1200" cap="none" spc="0" normalizeH="0" baseline="0" noProof="0">
                <a:ln>
                  <a:noFill/>
                </a:ln>
                <a:solidFill>
                  <a:srgbClr val="000000"/>
                </a:solidFill>
                <a:effectLst/>
                <a:uLnTx/>
                <a:uFillTx/>
                <a:latin typeface="Work Sans"/>
                <a:ea typeface="+mn-ea"/>
                <a:cs typeface="+mn-cs"/>
              </a:rPr>
              <a:t> </a:t>
            </a:r>
            <a:r>
              <a:rPr kumimoji="0" lang="en-GB" sz="1300" b="0" i="0" u="none" strike="noStrike" kern="1200" cap="none" spc="0" normalizeH="0" baseline="0" noProof="0" err="1">
                <a:ln>
                  <a:noFill/>
                </a:ln>
                <a:solidFill>
                  <a:srgbClr val="000000"/>
                </a:solidFill>
                <a:effectLst/>
                <a:uLnTx/>
                <a:uFillTx/>
                <a:latin typeface="Work Sans"/>
                <a:ea typeface="+mn-ea"/>
                <a:cs typeface="+mn-cs"/>
              </a:rPr>
              <a:t>eriytyminen</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err="1">
                <a:ln>
                  <a:noFill/>
                </a:ln>
                <a:solidFill>
                  <a:srgbClr val="000000"/>
                </a:solidFill>
                <a:effectLst/>
                <a:uLnTx/>
                <a:uFillTx/>
                <a:latin typeface="Work Sans"/>
                <a:ea typeface="+mn-ea"/>
                <a:cs typeface="+mn-cs"/>
              </a:rPr>
              <a:t>Madaltunut</a:t>
            </a:r>
            <a:r>
              <a:rPr kumimoji="0" lang="en-GB" sz="1300" b="0" i="0" u="none" strike="noStrike" kern="1200" cap="none" spc="0" normalizeH="0" baseline="0" noProof="0">
                <a:ln>
                  <a:noFill/>
                </a:ln>
                <a:solidFill>
                  <a:srgbClr val="000000"/>
                </a:solidFill>
                <a:effectLst/>
                <a:uLnTx/>
                <a:uFillTx/>
                <a:latin typeface="Work Sans"/>
                <a:ea typeface="+mn-ea"/>
                <a:cs typeface="+mn-cs"/>
              </a:rPr>
              <a:t> </a:t>
            </a:r>
            <a:r>
              <a:rPr kumimoji="0" lang="en-GB" sz="1300" b="0" i="0" u="none" strike="noStrike" kern="1200" cap="none" spc="0" normalizeH="0" baseline="0" noProof="0" err="1">
                <a:ln>
                  <a:noFill/>
                </a:ln>
                <a:solidFill>
                  <a:srgbClr val="000000"/>
                </a:solidFill>
                <a:effectLst/>
                <a:uLnTx/>
                <a:uFillTx/>
                <a:latin typeface="Work Sans"/>
                <a:ea typeface="+mn-ea"/>
                <a:cs typeface="+mn-cs"/>
              </a:rPr>
              <a:t>luottamus</a:t>
            </a:r>
            <a:r>
              <a:rPr kumimoji="0" lang="en-GB" sz="1300" b="0" i="0" u="none" strike="noStrike" kern="1200" cap="none" spc="0" normalizeH="0" baseline="0" noProof="0">
                <a:ln>
                  <a:noFill/>
                </a:ln>
                <a:solidFill>
                  <a:srgbClr val="000000"/>
                </a:solidFill>
                <a:effectLst/>
                <a:uLnTx/>
                <a:uFillTx/>
                <a:latin typeface="Work Sans"/>
                <a:ea typeface="+mn-ea"/>
                <a:cs typeface="+mn-cs"/>
              </a:rPr>
              <a:t> </a:t>
            </a:r>
            <a:r>
              <a:rPr kumimoji="0" lang="en-GB" sz="1300" b="0" i="0" u="none" strike="noStrike" kern="1200" cap="none" spc="0" normalizeH="0" baseline="0" noProof="0" err="1">
                <a:ln>
                  <a:noFill/>
                </a:ln>
                <a:solidFill>
                  <a:srgbClr val="000000"/>
                </a:solidFill>
                <a:effectLst/>
                <a:uLnTx/>
                <a:uFillTx/>
                <a:latin typeface="Work Sans"/>
                <a:ea typeface="+mn-ea"/>
                <a:cs typeface="+mn-cs"/>
              </a:rPr>
              <a:t>asiantuntijoihin</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p:txBody>
      </p:sp>
      <p:sp>
        <p:nvSpPr>
          <p:cNvPr id="16" name="TextBox 15">
            <a:extLst>
              <a:ext uri="{FF2B5EF4-FFF2-40B4-BE49-F238E27FC236}">
                <a16:creationId xmlns:a16="http://schemas.microsoft.com/office/drawing/2014/main" id="{962B4EB7-3661-3C43-B917-BDE2F164A219}"/>
              </a:ext>
            </a:extLst>
          </p:cNvPr>
          <p:cNvSpPr txBox="1"/>
          <p:nvPr/>
        </p:nvSpPr>
        <p:spPr>
          <a:xfrm>
            <a:off x="7946431" y="4656564"/>
            <a:ext cx="2141585" cy="827903"/>
          </a:xfrm>
          <a:prstGeom prst="rect">
            <a:avLst/>
          </a:prstGeom>
          <a:solidFill>
            <a:schemeClr val="accent5"/>
          </a:solidFill>
        </p:spPr>
        <p:txBody>
          <a:bodyPr wrap="square" lIns="144000" tIns="216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err="1">
                <a:ln>
                  <a:noFill/>
                </a:ln>
                <a:solidFill>
                  <a:srgbClr val="000000"/>
                </a:solidFill>
                <a:effectLst/>
                <a:uLnTx/>
                <a:uFillTx/>
                <a:latin typeface="Work Sans"/>
                <a:ea typeface="+mn-ea"/>
                <a:cs typeface="+mn-cs"/>
              </a:rPr>
              <a:t>Monipaikkaisuus</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err="1">
                <a:ln>
                  <a:noFill/>
                </a:ln>
                <a:solidFill>
                  <a:srgbClr val="000000"/>
                </a:solidFill>
                <a:effectLst/>
                <a:uLnTx/>
                <a:uFillTx/>
                <a:latin typeface="Work Sans"/>
                <a:ea typeface="+mn-ea"/>
                <a:cs typeface="+mn-cs"/>
              </a:rPr>
              <a:t>Kestävyysvaje</a:t>
            </a:r>
            <a:endParaRPr kumimoji="0" lang="en-GB" sz="1300" b="0" i="0" u="none" strike="noStrike" kern="1200" cap="none" spc="0" normalizeH="0" baseline="0" noProof="0">
              <a:ln>
                <a:noFill/>
              </a:ln>
              <a:solidFill>
                <a:srgbClr val="000000"/>
              </a:solidFill>
              <a:effectLst/>
              <a:uLnTx/>
              <a:uFillTx/>
              <a:latin typeface="Work Sans"/>
              <a:ea typeface="+mn-ea"/>
              <a:cs typeface="+mn-cs"/>
            </a:endParaRPr>
          </a:p>
        </p:txBody>
      </p:sp>
      <p:sp>
        <p:nvSpPr>
          <p:cNvPr id="18" name="TextBox 17">
            <a:extLst>
              <a:ext uri="{FF2B5EF4-FFF2-40B4-BE49-F238E27FC236}">
                <a16:creationId xmlns:a16="http://schemas.microsoft.com/office/drawing/2014/main" id="{3AEB2B2D-4093-084A-A1B2-9457994D01E2}"/>
              </a:ext>
            </a:extLst>
          </p:cNvPr>
          <p:cNvSpPr txBox="1"/>
          <p:nvPr/>
        </p:nvSpPr>
        <p:spPr>
          <a:xfrm>
            <a:off x="2867111" y="5953278"/>
            <a:ext cx="6457777" cy="6924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err="1">
                <a:ln>
                  <a:noFill/>
                </a:ln>
                <a:solidFill>
                  <a:srgbClr val="000000"/>
                </a:solidFill>
                <a:effectLst/>
                <a:uLnTx/>
                <a:uFillTx/>
                <a:latin typeface="Work Sans"/>
              </a:rPr>
              <a:t>Tehtävien</a:t>
            </a:r>
            <a:r>
              <a:rPr kumimoji="0" lang="en-GB" sz="1300" b="0" i="0" u="none" strike="noStrike" kern="1200" cap="none" spc="0" normalizeH="0" baseline="0" noProof="0" dirty="0">
                <a:ln>
                  <a:noFill/>
                </a:ln>
                <a:solidFill>
                  <a:srgbClr val="000000"/>
                </a:solidFill>
                <a:effectLst/>
                <a:uLnTx/>
                <a:uFillTx/>
                <a:latin typeface="Work Sans"/>
              </a:rPr>
              <a:t> ja </a:t>
            </a:r>
            <a:r>
              <a:rPr kumimoji="0" lang="en-GB" sz="1300" b="0" i="0" u="none" strike="noStrike" kern="1200" cap="none" spc="0" normalizeH="0" baseline="0" noProof="0" dirty="0" err="1">
                <a:ln>
                  <a:noFill/>
                </a:ln>
                <a:solidFill>
                  <a:srgbClr val="000000"/>
                </a:solidFill>
                <a:effectLst/>
                <a:uLnTx/>
                <a:uFillTx/>
                <a:latin typeface="Work Sans"/>
              </a:rPr>
              <a:t>vastuiden</a:t>
            </a:r>
            <a:r>
              <a:rPr kumimoji="0" lang="en-GB" sz="1300" b="0" i="0" u="none" strike="noStrike" kern="1200" cap="none" spc="0" normalizeH="0" baseline="0" noProof="0" dirty="0">
                <a:ln>
                  <a:noFill/>
                </a:ln>
                <a:solidFill>
                  <a:srgbClr val="000000"/>
                </a:solidFill>
                <a:effectLst/>
                <a:uLnTx/>
                <a:uFillTx/>
                <a:latin typeface="Work Sans"/>
              </a:rPr>
              <a:t> </a:t>
            </a:r>
            <a:r>
              <a:rPr kumimoji="0" lang="en-GB" sz="1300" b="0" i="0" u="none" strike="noStrike" kern="1200" cap="none" spc="0" normalizeH="0" baseline="0" noProof="0" dirty="0" err="1">
                <a:ln>
                  <a:noFill/>
                </a:ln>
                <a:solidFill>
                  <a:srgbClr val="000000"/>
                </a:solidFill>
                <a:effectLst/>
                <a:uLnTx/>
                <a:uFillTx/>
                <a:latin typeface="Work Sans"/>
              </a:rPr>
              <a:t>uusjako</a:t>
            </a:r>
            <a:r>
              <a:rPr kumimoji="0" lang="en-GB" sz="1300" b="0" i="0" u="none" strike="noStrike" kern="1200" cap="none" spc="0" normalizeH="0" baseline="0" noProof="0" dirty="0">
                <a:ln>
                  <a:noFill/>
                </a:ln>
                <a:solidFill>
                  <a:srgbClr val="000000"/>
                </a:solidFill>
                <a:effectLst/>
                <a:uLnTx/>
                <a:uFillTx/>
                <a:latin typeface="Work Sans"/>
              </a:rPr>
              <a:t>. </a:t>
            </a:r>
            <a:r>
              <a:rPr lang="en-GB" sz="1300" dirty="0" err="1">
                <a:solidFill>
                  <a:srgbClr val="000000"/>
                </a:solidFill>
                <a:latin typeface="Work Sans"/>
              </a:rPr>
              <a:t>Tulevaisuuden</a:t>
            </a:r>
            <a:r>
              <a:rPr kumimoji="0" lang="en-GB" sz="1300" b="0" i="0" u="none" strike="noStrike" kern="1200" cap="none" spc="0" normalizeH="0" baseline="0" noProof="0" dirty="0">
                <a:ln>
                  <a:noFill/>
                </a:ln>
                <a:solidFill>
                  <a:srgbClr val="000000"/>
                </a:solidFill>
                <a:effectLst/>
                <a:uLnTx/>
                <a:uFillTx/>
                <a:latin typeface="Work Sans"/>
              </a:rPr>
              <a:t> </a:t>
            </a:r>
            <a:r>
              <a:rPr kumimoji="0" lang="en-GB" sz="1300" b="0" i="0" u="none" strike="noStrike" kern="1200" cap="none" spc="0" normalizeH="0" baseline="0" noProof="0" dirty="0" err="1">
                <a:ln>
                  <a:noFill/>
                </a:ln>
                <a:solidFill>
                  <a:srgbClr val="000000"/>
                </a:solidFill>
                <a:effectLst/>
                <a:uLnTx/>
                <a:uFillTx/>
                <a:latin typeface="Work Sans"/>
              </a:rPr>
              <a:t>kunnat</a:t>
            </a:r>
            <a:r>
              <a:rPr kumimoji="0" lang="en-GB" sz="1300" b="0" i="0" u="none" strike="noStrike" kern="1200" cap="none" spc="0" normalizeH="0" baseline="0" noProof="0" dirty="0">
                <a:ln>
                  <a:noFill/>
                </a:ln>
                <a:solidFill>
                  <a:srgbClr val="000000"/>
                </a:solidFill>
                <a:effectLst/>
                <a:uLnTx/>
                <a:uFillTx/>
                <a:latin typeface="Work Sans"/>
              </a:rPr>
              <a:t>, </a:t>
            </a:r>
            <a:r>
              <a:rPr kumimoji="0" lang="en-GB" sz="1300" b="0" i="0" u="none" strike="noStrike" kern="1200" cap="none" spc="0" normalizeH="0" baseline="0" noProof="0" dirty="0" err="1">
                <a:ln>
                  <a:noFill/>
                </a:ln>
                <a:solidFill>
                  <a:srgbClr val="000000"/>
                </a:solidFill>
                <a:effectLst/>
                <a:uLnTx/>
                <a:uFillTx/>
                <a:latin typeface="Work Sans"/>
              </a:rPr>
              <a:t>alueet</a:t>
            </a:r>
            <a:r>
              <a:rPr kumimoji="0" lang="en-GB" sz="1300" b="0" i="0" u="none" strike="noStrike" kern="1200" cap="none" spc="0" normalizeH="0" baseline="0" noProof="0" dirty="0">
                <a:ln>
                  <a:noFill/>
                </a:ln>
                <a:solidFill>
                  <a:srgbClr val="000000"/>
                </a:solidFill>
                <a:effectLst/>
                <a:uLnTx/>
                <a:uFillTx/>
                <a:latin typeface="Work Sans"/>
              </a:rPr>
              <a:t> ja </a:t>
            </a:r>
            <a:r>
              <a:rPr kumimoji="0" lang="en-GB" sz="1300" b="0" i="0" u="none" strike="noStrike" kern="1200" cap="none" spc="0" normalizeH="0" baseline="0" noProof="0" dirty="0" err="1">
                <a:ln>
                  <a:noFill/>
                </a:ln>
                <a:solidFill>
                  <a:srgbClr val="000000"/>
                </a:solidFill>
                <a:effectLst/>
                <a:uLnTx/>
                <a:uFillTx/>
                <a:latin typeface="Work Sans"/>
              </a:rPr>
              <a:t>valtio</a:t>
            </a:r>
            <a:endParaRPr kumimoji="0" lang="en-GB" sz="1300" b="0" i="0" u="none" strike="noStrike" kern="1200" cap="none" spc="0" normalizeH="0" baseline="0" noProof="0" dirty="0">
              <a:ln>
                <a:noFill/>
              </a:ln>
              <a:solidFill>
                <a:srgbClr val="000000"/>
              </a:solidFill>
              <a:effectLst/>
              <a:uLnTx/>
              <a:uFillTx/>
              <a:latin typeface="Work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err="1">
                <a:ln>
                  <a:noFill/>
                </a:ln>
                <a:solidFill>
                  <a:srgbClr val="000000"/>
                </a:solidFill>
                <a:effectLst/>
                <a:uLnTx/>
                <a:uFillTx/>
                <a:latin typeface="Work Sans" pitchFamily="2" charset="77"/>
                <a:ea typeface="+mn-ea"/>
                <a:cs typeface="+mn-cs"/>
              </a:rPr>
              <a:t>Sote-uudistus</a:t>
            </a:r>
            <a:r>
              <a:rPr kumimoji="0" lang="en-GB" sz="1300" b="0" i="0" u="none" strike="noStrike" kern="1200" cap="none" spc="0" normalizeH="0" baseline="0" noProof="0" dirty="0">
                <a:ln>
                  <a:noFill/>
                </a:ln>
                <a:solidFill>
                  <a:srgbClr val="000000"/>
                </a:solidFill>
                <a:effectLst/>
                <a:uLnTx/>
                <a:uFillTx/>
                <a:latin typeface="Work Sans" pitchFamily="2" charset="77"/>
                <a:ea typeface="+mn-ea"/>
                <a:cs typeface="+mn-cs"/>
              </a:rPr>
              <a:t> ja </a:t>
            </a:r>
            <a:r>
              <a:rPr kumimoji="0" lang="en-GB" sz="1300" b="0" i="0" u="none" strike="noStrike" kern="1200" cap="none" spc="0" normalizeH="0" baseline="0" noProof="0" dirty="0" err="1">
                <a:ln>
                  <a:noFill/>
                </a:ln>
                <a:solidFill>
                  <a:srgbClr val="000000"/>
                </a:solidFill>
                <a:effectLst/>
                <a:uLnTx/>
                <a:uFillTx/>
                <a:latin typeface="Work Sans" pitchFamily="2" charset="77"/>
                <a:ea typeface="+mn-ea"/>
                <a:cs typeface="+mn-cs"/>
              </a:rPr>
              <a:t>hyvinvointialueet</a:t>
            </a:r>
            <a:r>
              <a:rPr kumimoji="0" lang="en-GB" sz="1300" b="0" i="0" u="none" strike="noStrike" kern="1200" cap="none" spc="0" normalizeH="0" baseline="0" noProof="0" dirty="0">
                <a:ln>
                  <a:noFill/>
                </a:ln>
                <a:solidFill>
                  <a:srgbClr val="000000"/>
                </a:solidFill>
                <a:effectLst/>
                <a:uLnTx/>
                <a:uFillTx/>
                <a:latin typeface="Work Sans" pitchFamily="2" charset="77"/>
                <a:ea typeface="+mn-ea"/>
                <a:cs typeface="+mn-cs"/>
              </a:rPr>
              <a:t> </a:t>
            </a:r>
            <a:r>
              <a:rPr kumimoji="0" lang="en-GB" sz="1300" b="0" i="0" u="none" strike="noStrike" kern="1200" cap="none" spc="0" normalizeH="0" baseline="0" noProof="0" dirty="0" err="1">
                <a:ln>
                  <a:noFill/>
                </a:ln>
                <a:solidFill>
                  <a:srgbClr val="000000"/>
                </a:solidFill>
                <a:effectLst/>
                <a:uLnTx/>
                <a:uFillTx/>
                <a:latin typeface="Work Sans" pitchFamily="2" charset="77"/>
                <a:ea typeface="+mn-ea"/>
                <a:cs typeface="+mn-cs"/>
              </a:rPr>
              <a:t>jatkossa</a:t>
            </a:r>
            <a:r>
              <a:rPr kumimoji="0" lang="en-GB" sz="1300" b="0" i="0" u="none" strike="noStrike" kern="1200" cap="none" spc="0" normalizeH="0" baseline="0" noProof="0" dirty="0">
                <a:ln>
                  <a:noFill/>
                </a:ln>
                <a:solidFill>
                  <a:srgbClr val="000000"/>
                </a:solidFill>
                <a:effectLst/>
                <a:uLnTx/>
                <a:uFillTx/>
                <a:latin typeface="Work Sans" pitchFamily="2" charset="77"/>
                <a:ea typeface="+mn-ea"/>
                <a:cs typeface="+mn-cs"/>
              </a:rPr>
              <a:t> </a:t>
            </a:r>
            <a:br>
              <a:rPr kumimoji="0" lang="en-GB" sz="1300" b="0" i="0" u="none" strike="noStrike" kern="1200" cap="none" spc="0" normalizeH="0" baseline="0" noProof="0" dirty="0">
                <a:ln>
                  <a:noFill/>
                </a:ln>
                <a:solidFill>
                  <a:srgbClr val="000000"/>
                </a:solidFill>
                <a:effectLst/>
                <a:uLnTx/>
                <a:uFillTx/>
                <a:latin typeface="Work Sans" pitchFamily="2" charset="77"/>
                <a:ea typeface="+mn-ea"/>
                <a:cs typeface="+mn-cs"/>
              </a:rPr>
            </a:br>
            <a:r>
              <a:rPr kumimoji="0" lang="en-GB" sz="1300" b="0" i="0" u="none" strike="noStrike" kern="1200" cap="none" spc="0" normalizeH="0" baseline="0" noProof="0" dirty="0" err="1">
                <a:ln>
                  <a:noFill/>
                </a:ln>
                <a:solidFill>
                  <a:srgbClr val="000000"/>
                </a:solidFill>
                <a:effectLst/>
                <a:uLnTx/>
                <a:uFillTx/>
                <a:latin typeface="Work Sans" pitchFamily="2" charset="77"/>
                <a:ea typeface="+mn-ea"/>
                <a:cs typeface="+mn-cs"/>
              </a:rPr>
              <a:t>Työllisyyspalvelut</a:t>
            </a:r>
            <a:r>
              <a:rPr kumimoji="0" lang="en-GB" sz="1300" b="0" i="0" u="none" strike="noStrike" kern="1200" cap="none" spc="0" normalizeH="0" baseline="0" noProof="0" dirty="0">
                <a:ln>
                  <a:noFill/>
                </a:ln>
                <a:solidFill>
                  <a:srgbClr val="000000"/>
                </a:solidFill>
                <a:effectLst/>
                <a:uLnTx/>
                <a:uFillTx/>
                <a:latin typeface="Work Sans" pitchFamily="2" charset="77"/>
                <a:ea typeface="+mn-ea"/>
                <a:cs typeface="+mn-cs"/>
              </a:rPr>
              <a:t> </a:t>
            </a:r>
            <a:r>
              <a:rPr kumimoji="0" lang="en-GB" sz="1300" b="0" i="0" u="none" strike="noStrike" kern="1200" cap="none" spc="0" normalizeH="0" baseline="0" noProof="0" dirty="0" err="1">
                <a:ln>
                  <a:noFill/>
                </a:ln>
                <a:solidFill>
                  <a:srgbClr val="000000"/>
                </a:solidFill>
                <a:effectLst/>
                <a:uLnTx/>
                <a:uFillTx/>
                <a:latin typeface="Work Sans" pitchFamily="2" charset="77"/>
                <a:ea typeface="+mn-ea"/>
                <a:cs typeface="+mn-cs"/>
              </a:rPr>
              <a:t>kunnille</a:t>
            </a:r>
            <a:endParaRPr kumimoji="0" lang="en-GB" sz="1300" b="0" i="0" u="none" strike="noStrike" kern="1200" cap="none" spc="0" normalizeH="0" baseline="0" noProof="0" dirty="0">
              <a:ln>
                <a:noFill/>
              </a:ln>
              <a:solidFill>
                <a:srgbClr val="000000"/>
              </a:solidFill>
              <a:effectLst/>
              <a:uLnTx/>
              <a:uFillTx/>
              <a:latin typeface="Work Sans" pitchFamily="2" charset="77"/>
              <a:ea typeface="+mn-ea"/>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D5D6780D-0EBC-5045-943B-967F8BDDD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1016" y="4816223"/>
            <a:ext cx="2361287" cy="1582390"/>
          </a:xfrm>
          <a:prstGeom prst="rect">
            <a:avLst/>
          </a:prstGeom>
        </p:spPr>
      </p:pic>
      <p:pic>
        <p:nvPicPr>
          <p:cNvPr id="13" name="Picture 12" descr="A group of people in clothing&#10;&#10;Description automatically generated with low confidence">
            <a:extLst>
              <a:ext uri="{FF2B5EF4-FFF2-40B4-BE49-F238E27FC236}">
                <a16:creationId xmlns:a16="http://schemas.microsoft.com/office/drawing/2014/main" id="{56DC8CCB-B6FB-9640-AA13-BE9C1B19D0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593" y="5836352"/>
            <a:ext cx="2682662" cy="771265"/>
          </a:xfrm>
          <a:prstGeom prst="rect">
            <a:avLst/>
          </a:prstGeom>
        </p:spPr>
      </p:pic>
      <p:sp>
        <p:nvSpPr>
          <p:cNvPr id="2" name="TextBox 1">
            <a:extLst>
              <a:ext uri="{FF2B5EF4-FFF2-40B4-BE49-F238E27FC236}">
                <a16:creationId xmlns:a16="http://schemas.microsoft.com/office/drawing/2014/main" id="{26FD3BD3-973C-D74E-91D4-C39D47FDE182}"/>
              </a:ext>
            </a:extLst>
          </p:cNvPr>
          <p:cNvSpPr txBox="1"/>
          <p:nvPr/>
        </p:nvSpPr>
        <p:spPr>
          <a:xfrm>
            <a:off x="-893044" y="2333695"/>
            <a:ext cx="155235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Work Sans"/>
              <a:ea typeface="+mn-ea"/>
              <a:cs typeface="+mn-cs"/>
            </a:endParaRPr>
          </a:p>
        </p:txBody>
      </p:sp>
      <p:sp>
        <p:nvSpPr>
          <p:cNvPr id="19" name="Tekstiruutu 18">
            <a:extLst>
              <a:ext uri="{FF2B5EF4-FFF2-40B4-BE49-F238E27FC236}">
                <a16:creationId xmlns:a16="http://schemas.microsoft.com/office/drawing/2014/main" id="{2778C5AE-666B-47EC-8CF0-C5CD2E707B7A}"/>
              </a:ext>
            </a:extLst>
          </p:cNvPr>
          <p:cNvSpPr txBox="1"/>
          <p:nvPr/>
        </p:nvSpPr>
        <p:spPr>
          <a:xfrm>
            <a:off x="595423" y="218310"/>
            <a:ext cx="11396880" cy="707886"/>
          </a:xfrm>
          <a:prstGeom prst="rect">
            <a:avLst/>
          </a:prstGeom>
          <a:noFill/>
        </p:spPr>
        <p:txBody>
          <a:bodyPr wrap="square">
            <a:spAutoFit/>
          </a:bodyPr>
          <a:lstStyle/>
          <a:p>
            <a:r>
              <a:rPr lang="fi-FI" sz="4000" b="1" dirty="0">
                <a:solidFill>
                  <a:srgbClr val="923468"/>
                </a:solidFill>
                <a:latin typeface="Work Sans ExtraBold"/>
              </a:rPr>
              <a:t>Yhteiset muutosajurit</a:t>
            </a:r>
          </a:p>
        </p:txBody>
      </p:sp>
    </p:spTree>
    <p:extLst>
      <p:ext uri="{BB962C8B-B14F-4D97-AF65-F5344CB8AC3E}">
        <p14:creationId xmlns:p14="http://schemas.microsoft.com/office/powerpoint/2010/main" val="20554853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Icon&#10;&#10;Description automatically generated">
            <a:extLst>
              <a:ext uri="{FF2B5EF4-FFF2-40B4-BE49-F238E27FC236}">
                <a16:creationId xmlns:a16="http://schemas.microsoft.com/office/drawing/2014/main" id="{450B8BA7-42BC-4709-A71E-09A750EF37C3}"/>
              </a:ext>
            </a:extLst>
          </p:cNvPr>
          <p:cNvPicPr>
            <a:picLocks noChangeAspect="1"/>
          </p:cNvPicPr>
          <p:nvPr/>
        </p:nvPicPr>
        <p:blipFill>
          <a:blip r:embed="rId2"/>
          <a:stretch>
            <a:fillRect/>
          </a:stretch>
        </p:blipFill>
        <p:spPr>
          <a:xfrm>
            <a:off x="2394318" y="-1034004"/>
            <a:ext cx="7781216" cy="7830241"/>
          </a:xfrm>
          <a:prstGeom prst="rect">
            <a:avLst/>
          </a:prstGeom>
        </p:spPr>
      </p:pic>
      <p:pic>
        <p:nvPicPr>
          <p:cNvPr id="31" name="Picture 31" descr="Map&#10;&#10;Description automatically generated">
            <a:extLst>
              <a:ext uri="{FF2B5EF4-FFF2-40B4-BE49-F238E27FC236}">
                <a16:creationId xmlns:a16="http://schemas.microsoft.com/office/drawing/2014/main" id="{16AF3910-D63F-4290-8C67-EB5FE10726EF}"/>
              </a:ext>
            </a:extLst>
          </p:cNvPr>
          <p:cNvPicPr>
            <a:picLocks noChangeAspect="1"/>
          </p:cNvPicPr>
          <p:nvPr/>
        </p:nvPicPr>
        <p:blipFill>
          <a:blip r:embed="rId3"/>
          <a:stretch>
            <a:fillRect/>
          </a:stretch>
        </p:blipFill>
        <p:spPr>
          <a:xfrm>
            <a:off x="7736397" y="551517"/>
            <a:ext cx="5984582" cy="5989562"/>
          </a:xfrm>
          <a:prstGeom prst="rect">
            <a:avLst/>
          </a:prstGeom>
        </p:spPr>
      </p:pic>
      <p:sp>
        <p:nvSpPr>
          <p:cNvPr id="9" name="Tekstiruutu 8">
            <a:extLst>
              <a:ext uri="{FF2B5EF4-FFF2-40B4-BE49-F238E27FC236}">
                <a16:creationId xmlns:a16="http://schemas.microsoft.com/office/drawing/2014/main" id="{2C15BA8B-EC1E-4857-ADCE-736F3A18F08E}"/>
              </a:ext>
            </a:extLst>
          </p:cNvPr>
          <p:cNvSpPr txBox="1"/>
          <p:nvPr/>
        </p:nvSpPr>
        <p:spPr>
          <a:xfrm>
            <a:off x="320399" y="254762"/>
            <a:ext cx="5370436" cy="29238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srgbClr val="923468"/>
                </a:solidFill>
                <a:effectLst/>
                <a:uLnTx/>
                <a:uFillTx/>
                <a:latin typeface="Work Sans ExtraBold"/>
                <a:ea typeface="+mn-ea"/>
                <a:cs typeface="+mn-cs"/>
              </a:rPr>
              <a:t>Kuntien tulos- ja </a:t>
            </a:r>
            <a:endParaRPr kumimoji="0" lang="en-US" sz="1800" b="0" i="0" u="none" strike="noStrike" kern="1200" cap="none" spc="0" normalizeH="0" baseline="0" noProof="0" dirty="0">
              <a:ln>
                <a:noFill/>
              </a:ln>
              <a:solidFill>
                <a:srgbClr val="923468"/>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srgbClr val="923468"/>
                </a:solidFill>
                <a:effectLst/>
                <a:uLnTx/>
                <a:uFillTx/>
                <a:latin typeface="Work Sans ExtraBold"/>
                <a:ea typeface="+mn-ea"/>
                <a:cs typeface="+mn-cs"/>
              </a:rPr>
              <a:t>rahoituslaskelman </a:t>
            </a:r>
            <a:endParaRPr kumimoji="0" lang="en-US" sz="1800" b="0" i="0" u="none" strike="noStrike" kern="1200" cap="none" spc="0" normalizeH="0" baseline="0" noProof="0" dirty="0">
              <a:ln>
                <a:noFill/>
              </a:ln>
              <a:solidFill>
                <a:srgbClr val="923468"/>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srgbClr val="923468"/>
                </a:solidFill>
                <a:effectLst/>
                <a:uLnTx/>
                <a:uFillTx/>
                <a:latin typeface="Work Sans ExtraBold"/>
                <a:ea typeface="+mn-ea"/>
                <a:cs typeface="+mn-cs"/>
              </a:rPr>
              <a:t>mukaiset ulkoiset </a:t>
            </a:r>
            <a:endParaRPr kumimoji="0" lang="en-US" sz="1800" b="0" i="0" u="none" strike="noStrike" kern="1200" cap="none" spc="0" normalizeH="0" baseline="0" noProof="0" dirty="0">
              <a:ln>
                <a:noFill/>
              </a:ln>
              <a:solidFill>
                <a:srgbClr val="923468"/>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srgbClr val="923468"/>
                </a:solidFill>
                <a:effectLst/>
                <a:uLnTx/>
                <a:uFillTx/>
                <a:latin typeface="Work Sans ExtraBold"/>
                <a:ea typeface="+mn-ea"/>
                <a:cs typeface="+mn-cs"/>
              </a:rPr>
              <a:t>tulot ja menot </a:t>
            </a:r>
            <a:endParaRPr kumimoji="0" lang="fi-FI" sz="1800" b="0" i="0" u="none" strike="noStrike" kern="1200" cap="none" spc="0" normalizeH="0" baseline="0" noProof="0" dirty="0">
              <a:ln>
                <a:noFill/>
              </a:ln>
              <a:solidFill>
                <a:srgbClr val="923468"/>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923468"/>
                </a:solidFill>
                <a:effectLst/>
                <a:uLnTx/>
                <a:uFillTx/>
                <a:latin typeface="Work Sans"/>
                <a:ea typeface="+mn-ea"/>
                <a:cs typeface="+mn-cs"/>
              </a:rPr>
              <a:t>Hahmotelma vuodesta 2023.</a:t>
            </a:r>
          </a:p>
        </p:txBody>
      </p:sp>
      <p:pic>
        <p:nvPicPr>
          <p:cNvPr id="3" name="Picture 3">
            <a:extLst>
              <a:ext uri="{FF2B5EF4-FFF2-40B4-BE49-F238E27FC236}">
                <a16:creationId xmlns:a16="http://schemas.microsoft.com/office/drawing/2014/main" id="{E6BBEC4A-3051-4EFE-8CB3-B977119223A7}"/>
              </a:ext>
            </a:extLst>
          </p:cNvPr>
          <p:cNvPicPr>
            <a:picLocks noChangeAspect="1"/>
          </p:cNvPicPr>
          <p:nvPr/>
        </p:nvPicPr>
        <p:blipFill rotWithShape="1">
          <a:blip r:embed="rId4"/>
          <a:srcRect l="30391" t="12917" r="30229" b="10362"/>
          <a:stretch/>
        </p:blipFill>
        <p:spPr>
          <a:xfrm>
            <a:off x="7827486" y="1187025"/>
            <a:ext cx="2954498" cy="5385675"/>
          </a:xfrm>
          <a:prstGeom prst="rect">
            <a:avLst/>
          </a:prstGeom>
        </p:spPr>
      </p:pic>
      <p:pic>
        <p:nvPicPr>
          <p:cNvPr id="4" name="Picture 4" descr="A picture containing icon&#10;&#10;Description automatically generated">
            <a:extLst>
              <a:ext uri="{FF2B5EF4-FFF2-40B4-BE49-F238E27FC236}">
                <a16:creationId xmlns:a16="http://schemas.microsoft.com/office/drawing/2014/main" id="{CB744612-7DAC-4BD5-8FE6-D3831983D3FD}"/>
              </a:ext>
            </a:extLst>
          </p:cNvPr>
          <p:cNvPicPr>
            <a:picLocks noChangeAspect="1"/>
          </p:cNvPicPr>
          <p:nvPr/>
        </p:nvPicPr>
        <p:blipFill rotWithShape="1">
          <a:blip r:embed="rId5"/>
          <a:srcRect t="38721" r="363" b="21779"/>
          <a:stretch/>
        </p:blipFill>
        <p:spPr>
          <a:xfrm>
            <a:off x="7826904" y="5457275"/>
            <a:ext cx="2733235" cy="1083590"/>
          </a:xfrm>
          <a:prstGeom prst="rect">
            <a:avLst/>
          </a:prstGeom>
        </p:spPr>
      </p:pic>
      <p:sp>
        <p:nvSpPr>
          <p:cNvPr id="5" name="Tekstiruutu 10">
            <a:extLst>
              <a:ext uri="{FF2B5EF4-FFF2-40B4-BE49-F238E27FC236}">
                <a16:creationId xmlns:a16="http://schemas.microsoft.com/office/drawing/2014/main" id="{7D348A52-F1D0-48AF-BBA2-C2E24D99A92A}"/>
              </a:ext>
            </a:extLst>
          </p:cNvPr>
          <p:cNvSpPr txBox="1"/>
          <p:nvPr/>
        </p:nvSpPr>
        <p:spPr>
          <a:xfrm>
            <a:off x="2608464" y="4983527"/>
            <a:ext cx="1489606" cy="738664"/>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solidFill>
                <a:effectLst/>
                <a:uLnTx/>
                <a:uFillTx/>
                <a:latin typeface="Work Sans"/>
                <a:ea typeface="+mn-ea"/>
                <a:cs typeface="+mn-cs"/>
              </a:rPr>
              <a:t>Jäljelle jäävä </a:t>
            </a:r>
            <a:endParaRPr kumimoji="0" lang="en-US" sz="1800" b="0" i="0" u="none" strike="noStrike" kern="1200" cap="none" spc="0" normalizeH="0" baseline="0" noProof="0">
              <a:ln>
                <a:noFill/>
              </a:ln>
              <a:solidFill>
                <a:srgbClr val="000000"/>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solidFill>
                <a:effectLst/>
                <a:uLnTx/>
                <a:uFillTx/>
                <a:latin typeface="Work Sans"/>
                <a:ea typeface="+mn-ea"/>
                <a:cs typeface="+mn-cs"/>
              </a:rPr>
              <a:t>kunta</a:t>
            </a:r>
            <a:endParaRPr kumimoji="0" lang="fi-FI" sz="1800" b="0" i="0" u="none" strike="noStrike" kern="1200" cap="none" spc="0" normalizeH="0" baseline="0" noProof="0">
              <a:ln>
                <a:noFill/>
              </a:ln>
              <a:solidFill>
                <a:srgbClr val="000000"/>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solidFill>
                <a:effectLst/>
                <a:uLnTx/>
                <a:uFillTx/>
                <a:latin typeface="Work Sans"/>
                <a:ea typeface="+mn-ea"/>
                <a:cs typeface="+mn-cs"/>
              </a:rPr>
              <a:t>25 mrd.</a:t>
            </a:r>
          </a:p>
        </p:txBody>
      </p:sp>
      <p:sp>
        <p:nvSpPr>
          <p:cNvPr id="14" name="TextBox 13">
            <a:extLst>
              <a:ext uri="{FF2B5EF4-FFF2-40B4-BE49-F238E27FC236}">
                <a16:creationId xmlns:a16="http://schemas.microsoft.com/office/drawing/2014/main" id="{3B15E1C4-0D6C-45A2-ACFE-CDD87569DB9C}"/>
              </a:ext>
            </a:extLst>
          </p:cNvPr>
          <p:cNvSpPr txBox="1"/>
          <p:nvPr/>
        </p:nvSpPr>
        <p:spPr>
          <a:xfrm>
            <a:off x="4332494" y="4254261"/>
            <a:ext cx="1418610" cy="103571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Work Sans"/>
                <a:ea typeface="+mn-ea"/>
                <a:cs typeface="+mn-cs"/>
              </a:rPr>
              <a:t>Opetus </a:t>
            </a:r>
            <a:endParaRPr kumimoji="0" lang="en-US" sz="1600" b="0"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000000"/>
                </a:solidFill>
                <a:effectLst/>
                <a:uLnTx/>
                <a:uFillTx/>
                <a:latin typeface="Work Sans"/>
                <a:ea typeface="+mn-ea"/>
                <a:cs typeface="+mn-cs"/>
              </a:rPr>
              <a:t>ja</a:t>
            </a:r>
            <a:r>
              <a:rPr kumimoji="0" lang="en-GB" sz="1200" b="0" i="0" u="none" strike="noStrike" kern="1200" cap="none" spc="0" normalizeH="0" baseline="0" noProof="0" dirty="0">
                <a:ln>
                  <a:noFill/>
                </a:ln>
                <a:solidFill>
                  <a:srgbClr val="000000"/>
                </a:solidFill>
                <a:effectLst/>
                <a:uLnTx/>
                <a:uFillTx/>
                <a:latin typeface="Work Sans"/>
                <a:ea typeface="+mn-ea"/>
                <a:cs typeface="+mn-cs"/>
              </a:rPr>
              <a:t> </a:t>
            </a:r>
            <a:r>
              <a:rPr kumimoji="0" lang="en-GB" sz="1200" b="0" i="0" u="none" strike="noStrike" kern="1200" cap="none" spc="0" normalizeH="0" baseline="0" noProof="0" err="1">
                <a:ln>
                  <a:noFill/>
                </a:ln>
                <a:solidFill>
                  <a:srgbClr val="000000"/>
                </a:solidFill>
                <a:effectLst/>
                <a:uLnTx/>
                <a:uFillTx/>
                <a:latin typeface="Work Sans"/>
                <a:ea typeface="+mn-ea"/>
                <a:cs typeface="+mn-cs"/>
              </a:rPr>
              <a:t>kulttuuri</a:t>
            </a:r>
            <a:endParaRPr kumimoji="0" lang="en-GB" sz="1600" b="0" i="0" u="none" strike="noStrike" kern="1200" cap="none" spc="0" normalizeH="0" baseline="0" noProof="0" err="1">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Work Sans"/>
                <a:ea typeface="+mn-ea"/>
                <a:cs typeface="+mn-cs"/>
              </a:rPr>
              <a:t>58 %</a:t>
            </a:r>
            <a:endParaRPr kumimoji="0" lang="en-GB" sz="1800" b="0"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Work Sans"/>
              <a:ea typeface="+mn-ea"/>
              <a:cs typeface="+mn-cs"/>
            </a:endParaRPr>
          </a:p>
        </p:txBody>
      </p:sp>
      <p:sp>
        <p:nvSpPr>
          <p:cNvPr id="18" name="TextBox 17">
            <a:extLst>
              <a:ext uri="{FF2B5EF4-FFF2-40B4-BE49-F238E27FC236}">
                <a16:creationId xmlns:a16="http://schemas.microsoft.com/office/drawing/2014/main" id="{0055FB17-6749-4750-97C9-B4A6AB4A86A8}"/>
              </a:ext>
            </a:extLst>
          </p:cNvPr>
          <p:cNvSpPr txBox="1"/>
          <p:nvPr/>
        </p:nvSpPr>
        <p:spPr>
          <a:xfrm>
            <a:off x="5842058" y="4335157"/>
            <a:ext cx="1200331"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000000"/>
                </a:solidFill>
                <a:effectLst/>
                <a:uLnTx/>
                <a:uFillTx/>
                <a:latin typeface="Work Sans"/>
                <a:ea typeface="+mn-ea"/>
                <a:cs typeface="+mn-cs"/>
              </a:rPr>
              <a:t>Verotulot</a:t>
            </a:r>
            <a:r>
              <a:rPr kumimoji="0" lang="en-GB" sz="1200" b="0" i="0" u="none" strike="noStrike" kern="1200" cap="none" spc="0" normalizeH="0" baseline="0" noProof="0">
                <a:ln>
                  <a:noFill/>
                </a:ln>
                <a:solidFill>
                  <a:srgbClr val="000000"/>
                </a:solidFill>
                <a:effectLst/>
                <a:uLnTx/>
                <a:uFillTx/>
                <a:latin typeface="Work Sans"/>
                <a:ea typeface="+mn-ea"/>
                <a:cs typeface="+mn-cs"/>
              </a:rPr>
              <a:t> </a:t>
            </a:r>
            <a:endParaRPr kumimoji="0" lang="en-US" sz="1800" b="0" i="0" u="none" strike="noStrike" kern="1200" cap="none" spc="0" normalizeH="0" baseline="0" noProof="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Work Sans"/>
                <a:ea typeface="+mn-ea"/>
                <a:cs typeface="+mn-cs"/>
              </a:rPr>
              <a:t>46 %</a:t>
            </a:r>
            <a:endParaRPr kumimoji="0" lang="en-GB" sz="1800" b="0" i="0" u="none" strike="noStrike" kern="1200" cap="none" spc="0" normalizeH="0" baseline="0" noProof="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Work Sans"/>
              <a:ea typeface="+mn-ea"/>
              <a:cs typeface="+mn-cs"/>
            </a:endParaRPr>
          </a:p>
        </p:txBody>
      </p:sp>
      <p:sp>
        <p:nvSpPr>
          <p:cNvPr id="19" name="TextBox 18">
            <a:extLst>
              <a:ext uri="{FF2B5EF4-FFF2-40B4-BE49-F238E27FC236}">
                <a16:creationId xmlns:a16="http://schemas.microsoft.com/office/drawing/2014/main" id="{BD229FD8-0D52-4EDB-A5EE-11052FF6ADD8}"/>
              </a:ext>
            </a:extLst>
          </p:cNvPr>
          <p:cNvSpPr txBox="1"/>
          <p:nvPr/>
        </p:nvSpPr>
        <p:spPr>
          <a:xfrm>
            <a:off x="4357847" y="5403436"/>
            <a:ext cx="1365398" cy="8610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Work Sans"/>
                <a:ea typeface="+mn-ea"/>
                <a:cs typeface="+mn-cs"/>
              </a:rPr>
              <a:t>Muut </a:t>
            </a:r>
            <a:endParaRPr kumimoji="0" lang="en-US" sz="1600" b="0" i="0" u="none" strike="noStrike" kern="1200" cap="none" spc="0" normalizeH="0" baseline="0" noProof="0" dirty="0">
              <a:ln>
                <a:noFill/>
              </a:ln>
              <a:solidFill>
                <a:prstClr val="white"/>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white"/>
                </a:solidFill>
                <a:effectLst/>
                <a:uLnTx/>
                <a:uFillTx/>
                <a:latin typeface="Work Sans"/>
                <a:ea typeface="+mn-ea"/>
                <a:cs typeface="+mn-cs"/>
              </a:rPr>
              <a:t>palvelut</a:t>
            </a:r>
            <a:endParaRPr kumimoji="0" lang="en-US" sz="1600" b="0" i="0" u="none" strike="noStrike" kern="1200" cap="none" spc="0" normalizeH="0" baseline="0" noProof="0" dirty="0">
              <a:ln>
                <a:noFill/>
              </a:ln>
              <a:solidFill>
                <a:prstClr val="white"/>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Work Sans"/>
                <a:ea typeface="+mn-ea"/>
                <a:cs typeface="+mn-cs"/>
              </a:rPr>
              <a:t> 30%</a:t>
            </a:r>
            <a:endParaRPr kumimoji="0" lang="en-GB" sz="1600" b="0" i="0" u="none" strike="noStrike" kern="1200" cap="none" spc="0" normalizeH="0" baseline="0" noProof="0" dirty="0">
              <a:ln>
                <a:noFill/>
              </a:ln>
              <a:solidFill>
                <a:prstClr val="white"/>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Work Sans"/>
              <a:ea typeface="+mn-ea"/>
              <a:cs typeface="+mn-cs"/>
            </a:endParaRPr>
          </a:p>
        </p:txBody>
      </p:sp>
      <p:sp>
        <p:nvSpPr>
          <p:cNvPr id="20" name="TextBox 19">
            <a:extLst>
              <a:ext uri="{FF2B5EF4-FFF2-40B4-BE49-F238E27FC236}">
                <a16:creationId xmlns:a16="http://schemas.microsoft.com/office/drawing/2014/main" id="{DC44CAB4-B81F-47C7-96FA-06EDD74BD5B6}"/>
              </a:ext>
            </a:extLst>
          </p:cNvPr>
          <p:cNvSpPr txBox="1"/>
          <p:nvPr/>
        </p:nvSpPr>
        <p:spPr>
          <a:xfrm>
            <a:off x="5915570" y="5610508"/>
            <a:ext cx="1058121"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0000"/>
                </a:solidFill>
                <a:effectLst/>
                <a:uLnTx/>
                <a:uFillTx/>
                <a:latin typeface="Work Sans"/>
                <a:ea typeface="+mn-ea"/>
                <a:cs typeface="+mn-cs"/>
              </a:rPr>
              <a:t>Toiminta</a:t>
            </a:r>
            <a:r>
              <a:rPr kumimoji="0" lang="en-GB" sz="1200" b="0" i="0" u="none" strike="noStrike" kern="1200" cap="none" spc="0" normalizeH="0" baseline="0" noProof="0" dirty="0">
                <a:ln>
                  <a:noFill/>
                </a:ln>
                <a:solidFill>
                  <a:srgbClr val="000000"/>
                </a:solidFill>
                <a:effectLst/>
                <a:uLnTx/>
                <a:uFillTx/>
                <a:latin typeface="Work Sans"/>
                <a:ea typeface="+mn-ea"/>
                <a:cs typeface="+mn-cs"/>
              </a:rPr>
              <a:t>-</a:t>
            </a:r>
            <a:endParaRPr kumimoji="0" lang="en-US" sz="1800" b="0"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0000"/>
                </a:solidFill>
                <a:effectLst/>
                <a:uLnTx/>
                <a:uFillTx/>
                <a:latin typeface="Work Sans"/>
                <a:ea typeface="+mn-ea"/>
                <a:cs typeface="+mn-cs"/>
              </a:rPr>
              <a:t>tuotot</a:t>
            </a:r>
            <a:endParaRPr kumimoji="0" lang="en-US" sz="1800" b="0"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Work Sans"/>
                <a:ea typeface="+mn-ea"/>
                <a:cs typeface="+mn-cs"/>
              </a:rPr>
              <a:t> 29%</a:t>
            </a:r>
          </a:p>
        </p:txBody>
      </p:sp>
      <p:sp>
        <p:nvSpPr>
          <p:cNvPr id="21" name="TextBox 20">
            <a:extLst>
              <a:ext uri="{FF2B5EF4-FFF2-40B4-BE49-F238E27FC236}">
                <a16:creationId xmlns:a16="http://schemas.microsoft.com/office/drawing/2014/main" id="{9ACCF4AF-23A7-4A72-99F7-BDBDBDC6BA17}"/>
              </a:ext>
            </a:extLst>
          </p:cNvPr>
          <p:cNvSpPr txBox="1"/>
          <p:nvPr/>
        </p:nvSpPr>
        <p:spPr>
          <a:xfrm>
            <a:off x="4465782" y="6128556"/>
            <a:ext cx="1257337" cy="4308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Work Sans"/>
                <a:ea typeface="+mn-ea"/>
                <a:cs typeface="+mn-cs"/>
              </a:rPr>
              <a:t>Rahoitus </a:t>
            </a:r>
            <a:r>
              <a:rPr kumimoji="0" lang="en-GB" sz="1100" b="0" i="0" u="none" strike="noStrike" kern="1200" cap="none" spc="0" normalizeH="0" baseline="0" noProof="0" err="1">
                <a:ln>
                  <a:noFill/>
                </a:ln>
                <a:solidFill>
                  <a:prstClr val="white"/>
                </a:solidFill>
                <a:effectLst/>
                <a:uLnTx/>
                <a:uFillTx/>
                <a:latin typeface="Work Sans"/>
                <a:ea typeface="+mn-ea"/>
                <a:cs typeface="+mn-cs"/>
              </a:rPr>
              <a:t>ym</a:t>
            </a:r>
            <a:r>
              <a:rPr kumimoji="0" lang="en-GB" sz="1100" b="0" i="0" u="none" strike="noStrike" kern="1200" cap="none" spc="0" normalizeH="0" baseline="0" noProof="0">
                <a:ln>
                  <a:noFill/>
                </a:ln>
                <a:solidFill>
                  <a:prstClr val="white"/>
                </a:solidFill>
                <a:effectLst/>
                <a:uLnTx/>
                <a:uFillTx/>
                <a:latin typeface="Work Sans"/>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Work Sans"/>
                <a:ea typeface="+mn-ea"/>
                <a:cs typeface="+mn-cs"/>
              </a:rPr>
              <a:t> 30%</a:t>
            </a:r>
          </a:p>
        </p:txBody>
      </p:sp>
      <p:sp>
        <p:nvSpPr>
          <p:cNvPr id="22" name="TextBox 21">
            <a:extLst>
              <a:ext uri="{FF2B5EF4-FFF2-40B4-BE49-F238E27FC236}">
                <a16:creationId xmlns:a16="http://schemas.microsoft.com/office/drawing/2014/main" id="{B7B3A59E-5F5B-454E-9B5F-E41157FED8A5}"/>
              </a:ext>
            </a:extLst>
          </p:cNvPr>
          <p:cNvSpPr txBox="1"/>
          <p:nvPr/>
        </p:nvSpPr>
        <p:spPr>
          <a:xfrm>
            <a:off x="5743440" y="5106349"/>
            <a:ext cx="1333958"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000000"/>
                </a:solidFill>
                <a:effectLst/>
                <a:uLnTx/>
                <a:uFillTx/>
                <a:latin typeface="Work Sans"/>
                <a:ea typeface="+mn-ea"/>
                <a:cs typeface="+mn-cs"/>
              </a:rPr>
              <a:t>Valtion</a:t>
            </a:r>
            <a:r>
              <a:rPr kumimoji="0" lang="en-GB" sz="1100" b="0" i="0" u="none" strike="noStrike" kern="1200" cap="none" spc="0" normalizeH="0" baseline="0" noProof="0" dirty="0">
                <a:ln>
                  <a:noFill/>
                </a:ln>
                <a:solidFill>
                  <a:srgbClr val="000000"/>
                </a:solidFill>
                <a:effectLst/>
                <a:uLnTx/>
                <a:uFillTx/>
                <a:latin typeface="Work Sans"/>
                <a:ea typeface="+mn-ea"/>
                <a:cs typeface="+mn-cs"/>
              </a:rPr>
              <a:t>- </a:t>
            </a:r>
            <a:r>
              <a:rPr kumimoji="0" lang="en-GB" sz="1100" b="0" i="0" u="none" strike="noStrike" kern="1200" cap="none" spc="0" normalizeH="0" baseline="0" noProof="0" dirty="0" err="1">
                <a:ln>
                  <a:noFill/>
                </a:ln>
                <a:solidFill>
                  <a:srgbClr val="000000"/>
                </a:solidFill>
                <a:effectLst/>
                <a:uLnTx/>
                <a:uFillTx/>
                <a:latin typeface="Work Sans"/>
                <a:ea typeface="+mn-ea"/>
                <a:cs typeface="+mn-cs"/>
              </a:rPr>
              <a:t>osuudet</a:t>
            </a:r>
            <a:r>
              <a:rPr kumimoji="0" lang="en-GB" sz="1100" b="0" i="0" u="none" strike="noStrike" kern="1200" cap="none" spc="0" normalizeH="0" baseline="0" noProof="0" dirty="0">
                <a:ln>
                  <a:noFill/>
                </a:ln>
                <a:solidFill>
                  <a:srgbClr val="000000"/>
                </a:solidFill>
                <a:effectLst/>
                <a:uLnTx/>
                <a:uFillTx/>
                <a:latin typeface="Work Sans"/>
                <a:ea typeface="+mn-ea"/>
                <a:cs typeface="+mn-cs"/>
              </a:rPr>
              <a:t> 13 %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Work Sans"/>
              <a:ea typeface="+mn-ea"/>
              <a:cs typeface="+mn-cs"/>
            </a:endParaRPr>
          </a:p>
        </p:txBody>
      </p:sp>
      <p:sp>
        <p:nvSpPr>
          <p:cNvPr id="24" name="TextBox 1">
            <a:extLst>
              <a:ext uri="{FF2B5EF4-FFF2-40B4-BE49-F238E27FC236}">
                <a16:creationId xmlns:a16="http://schemas.microsoft.com/office/drawing/2014/main" id="{DAF4BBF2-B19A-4EA2-A7B2-B37A3BA53444}"/>
              </a:ext>
            </a:extLst>
          </p:cNvPr>
          <p:cNvSpPr txBox="1"/>
          <p:nvPr/>
        </p:nvSpPr>
        <p:spPr>
          <a:xfrm>
            <a:off x="7382867" y="4752776"/>
            <a:ext cx="1608875" cy="46166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000000"/>
                </a:solidFill>
                <a:effectLst/>
                <a:uLnTx/>
                <a:uFillTx/>
                <a:latin typeface="Work Sans"/>
                <a:ea typeface="+mn-ea"/>
                <a:cs typeface="+mn-cs"/>
              </a:rPr>
              <a:t>Lainanotto</a:t>
            </a:r>
            <a:r>
              <a:rPr kumimoji="0" lang="en-GB" sz="1200" b="0" i="0" u="none" strike="noStrike" kern="1200" cap="none" spc="0" normalizeH="0" baseline="0" noProof="0">
                <a:ln>
                  <a:noFill/>
                </a:ln>
                <a:solidFill>
                  <a:srgbClr val="000000"/>
                </a:solidFill>
                <a:effectLst/>
                <a:uLnTx/>
                <a:uFillTx/>
                <a:latin typeface="Work Sans"/>
                <a:ea typeface="+mn-ea"/>
                <a:cs typeface="+mn-cs"/>
              </a:rPr>
              <a:t> 6 %</a:t>
            </a:r>
            <a:endParaRPr kumimoji="0" lang="en-US" sz="1800" b="0" i="0" u="none" strike="noStrike" kern="1200" cap="none" spc="0" normalizeH="0" baseline="0" noProof="0">
              <a:ln>
                <a:noFill/>
              </a:ln>
              <a:solidFill>
                <a:srgbClr val="000000"/>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Work Sans"/>
                <a:ea typeface="+mn-ea"/>
                <a:cs typeface="+mn-cs"/>
              </a:rPr>
              <a:t>Muut </a:t>
            </a:r>
            <a:r>
              <a:rPr kumimoji="0" lang="en-GB" sz="1200" b="0" i="0" u="none" strike="noStrike" kern="1200" cap="none" spc="0" normalizeH="0" baseline="0" noProof="0" err="1">
                <a:ln>
                  <a:noFill/>
                </a:ln>
                <a:solidFill>
                  <a:srgbClr val="000000"/>
                </a:solidFill>
                <a:effectLst/>
                <a:uLnTx/>
                <a:uFillTx/>
                <a:latin typeface="Work Sans"/>
                <a:ea typeface="+mn-ea"/>
                <a:cs typeface="+mn-cs"/>
              </a:rPr>
              <a:t>tuotot</a:t>
            </a:r>
            <a:r>
              <a:rPr kumimoji="0" lang="en-GB" sz="1200" b="0" i="0" u="none" strike="noStrike" kern="1200" cap="none" spc="0" normalizeH="0" baseline="0" noProof="0">
                <a:ln>
                  <a:noFill/>
                </a:ln>
                <a:solidFill>
                  <a:srgbClr val="000000"/>
                </a:solidFill>
                <a:effectLst/>
                <a:uLnTx/>
                <a:uFillTx/>
                <a:latin typeface="Work Sans"/>
                <a:ea typeface="+mn-ea"/>
                <a:cs typeface="+mn-cs"/>
              </a:rPr>
              <a:t> 7%</a:t>
            </a:r>
          </a:p>
        </p:txBody>
      </p:sp>
      <p:cxnSp>
        <p:nvCxnSpPr>
          <p:cNvPr id="26" name="Suora yhdysviiva 21">
            <a:extLst>
              <a:ext uri="{FF2B5EF4-FFF2-40B4-BE49-F238E27FC236}">
                <a16:creationId xmlns:a16="http://schemas.microsoft.com/office/drawing/2014/main" id="{A5EBBAA0-4CC3-47CE-A006-774ED5C8D78A}"/>
              </a:ext>
            </a:extLst>
          </p:cNvPr>
          <p:cNvCxnSpPr>
            <a:cxnSpLocks/>
          </p:cNvCxnSpPr>
          <p:nvPr/>
        </p:nvCxnSpPr>
        <p:spPr>
          <a:xfrm flipH="1">
            <a:off x="7315100" y="5299655"/>
            <a:ext cx="302621" cy="951797"/>
          </a:xfrm>
          <a:prstGeom prst="line">
            <a:avLst/>
          </a:prstGeom>
          <a:ln w="1905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C06C0F6-462B-4001-A74C-70F5F78A16AA}"/>
              </a:ext>
            </a:extLst>
          </p:cNvPr>
          <p:cNvSpPr txBox="1"/>
          <p:nvPr/>
        </p:nvSpPr>
        <p:spPr>
          <a:xfrm>
            <a:off x="4474280" y="3546784"/>
            <a:ext cx="11245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923468"/>
                </a:solidFill>
                <a:effectLst/>
                <a:uLnTx/>
                <a:uFillTx/>
                <a:latin typeface="Work Sans"/>
                <a:ea typeface="+mn-ea"/>
                <a:cs typeface="+mn-cs"/>
              </a:rPr>
              <a:t>Menot</a:t>
            </a:r>
            <a:endParaRPr kumimoji="0" lang="en-US" sz="1800" b="0" i="0" u="none" strike="noStrike" kern="1200" cap="none" spc="0" normalizeH="0" baseline="0" noProof="0">
              <a:ln>
                <a:noFill/>
              </a:ln>
              <a:solidFill>
                <a:srgbClr val="000000"/>
              </a:solidFill>
              <a:effectLst/>
              <a:uLnTx/>
              <a:uFillTx/>
              <a:latin typeface="Work Sans"/>
              <a:ea typeface="+mn-ea"/>
              <a:cs typeface="+mn-cs"/>
            </a:endParaRPr>
          </a:p>
        </p:txBody>
      </p:sp>
      <p:sp>
        <p:nvSpPr>
          <p:cNvPr id="23" name="TextBox 1">
            <a:extLst>
              <a:ext uri="{FF2B5EF4-FFF2-40B4-BE49-F238E27FC236}">
                <a16:creationId xmlns:a16="http://schemas.microsoft.com/office/drawing/2014/main" id="{AF0A9DEB-53D9-4347-ABAF-81587CD6C216}"/>
              </a:ext>
            </a:extLst>
          </p:cNvPr>
          <p:cNvSpPr txBox="1"/>
          <p:nvPr/>
        </p:nvSpPr>
        <p:spPr>
          <a:xfrm>
            <a:off x="5663952" y="1907310"/>
            <a:ext cx="3169807" cy="70788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Work Sans"/>
                <a:ea typeface="+mn-ea"/>
                <a:cs typeface="+mn-cs"/>
              </a:rPr>
              <a:t> n. 25 </a:t>
            </a:r>
            <a:r>
              <a:rPr kumimoji="0" lang="en-GB" sz="1600" b="0" i="0" u="none" strike="noStrike" kern="1200" cap="none" spc="0" normalizeH="0" baseline="0" noProof="0" err="1">
                <a:ln>
                  <a:noFill/>
                </a:ln>
                <a:solidFill>
                  <a:prstClr val="white"/>
                </a:solidFill>
                <a:effectLst/>
                <a:uLnTx/>
                <a:uFillTx/>
                <a:latin typeface="Work Sans"/>
                <a:ea typeface="+mn-ea"/>
                <a:cs typeface="+mn-cs"/>
              </a:rPr>
              <a:t>mrd</a:t>
            </a:r>
            <a:r>
              <a:rPr kumimoji="0" lang="en-GB" sz="1600" b="0" i="0" u="none" strike="noStrike" kern="1200" cap="none" spc="0" normalizeH="0" baseline="0" noProof="0">
                <a:ln>
                  <a:noFill/>
                </a:ln>
                <a:solidFill>
                  <a:prstClr val="white"/>
                </a:solidFill>
                <a:effectLst/>
                <a:uLnTx/>
                <a:uFillTx/>
                <a:latin typeface="Work Sans"/>
                <a:ea typeface="+mn-ea"/>
                <a:cs typeface="+mn-cs"/>
              </a:rPr>
              <a:t>.</a:t>
            </a:r>
            <a:endParaRPr kumimoji="0" lang="en-US" sz="1600" b="0" i="0" u="none" strike="noStrike" kern="1200" cap="none" spc="0" normalizeH="0" baseline="0" noProof="0">
              <a:ln>
                <a:noFill/>
              </a:ln>
              <a:solidFill>
                <a:prstClr val="white"/>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Work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Work Sans"/>
              <a:ea typeface="+mn-ea"/>
              <a:cs typeface="+mn-cs"/>
            </a:endParaRPr>
          </a:p>
        </p:txBody>
      </p:sp>
      <p:sp>
        <p:nvSpPr>
          <p:cNvPr id="25" name="TextBox 24">
            <a:extLst>
              <a:ext uri="{FF2B5EF4-FFF2-40B4-BE49-F238E27FC236}">
                <a16:creationId xmlns:a16="http://schemas.microsoft.com/office/drawing/2014/main" id="{6138BB85-1E17-4D34-80AB-8FA2DA5079F9}"/>
              </a:ext>
            </a:extLst>
          </p:cNvPr>
          <p:cNvSpPr txBox="1"/>
          <p:nvPr/>
        </p:nvSpPr>
        <p:spPr>
          <a:xfrm>
            <a:off x="5841294" y="3528835"/>
            <a:ext cx="11345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923468"/>
                </a:solidFill>
                <a:effectLst/>
                <a:uLnTx/>
                <a:uFillTx/>
                <a:latin typeface="Work Sans"/>
                <a:ea typeface="+mn-ea"/>
                <a:cs typeface="+mn-cs"/>
              </a:rPr>
              <a:t>Tulot</a:t>
            </a:r>
            <a:endParaRPr kumimoji="0" lang="en-US" sz="1800" b="0" i="0" u="none" strike="noStrike" kern="1200" cap="none" spc="0" normalizeH="0" baseline="0" noProof="0">
              <a:ln>
                <a:noFill/>
              </a:ln>
              <a:solidFill>
                <a:srgbClr val="000000"/>
              </a:solidFill>
              <a:effectLst/>
              <a:uLnTx/>
              <a:uFillTx/>
              <a:latin typeface="Work Sans"/>
              <a:ea typeface="+mn-ea"/>
              <a:cs typeface="+mn-cs"/>
            </a:endParaRPr>
          </a:p>
        </p:txBody>
      </p:sp>
      <p:sp>
        <p:nvSpPr>
          <p:cNvPr id="10" name="Left Brace 9">
            <a:extLst>
              <a:ext uri="{FF2B5EF4-FFF2-40B4-BE49-F238E27FC236}">
                <a16:creationId xmlns:a16="http://schemas.microsoft.com/office/drawing/2014/main" id="{07235094-E600-4C09-BF37-0BDA949FFB08}"/>
              </a:ext>
            </a:extLst>
          </p:cNvPr>
          <p:cNvSpPr/>
          <p:nvPr/>
        </p:nvSpPr>
        <p:spPr>
          <a:xfrm>
            <a:off x="4058463" y="3998918"/>
            <a:ext cx="92219" cy="2348472"/>
          </a:xfrm>
          <a:prstGeom prst="leftBrace">
            <a:avLst/>
          </a:prstGeom>
          <a:ln w="1905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Work Sans"/>
              <a:ea typeface="+mn-ea"/>
              <a:cs typeface="+mn-cs"/>
            </a:endParaRPr>
          </a:p>
        </p:txBody>
      </p:sp>
    </p:spTree>
    <p:extLst>
      <p:ext uri="{BB962C8B-B14F-4D97-AF65-F5344CB8AC3E}">
        <p14:creationId xmlns:p14="http://schemas.microsoft.com/office/powerpoint/2010/main" val="25803437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Elbow Connector 5">
            <a:extLst>
              <a:ext uri="{FF2B5EF4-FFF2-40B4-BE49-F238E27FC236}">
                <a16:creationId xmlns:a16="http://schemas.microsoft.com/office/drawing/2014/main" id="{0E1A16B0-9670-0E40-8E48-5AA2DB737DB0}"/>
              </a:ext>
            </a:extLst>
          </p:cNvPr>
          <p:cNvCxnSpPr>
            <a:cxnSpLocks/>
            <a:stCxn id="32" idx="3"/>
          </p:cNvCxnSpPr>
          <p:nvPr/>
        </p:nvCxnSpPr>
        <p:spPr>
          <a:xfrm>
            <a:off x="2200382" y="1339117"/>
            <a:ext cx="3037327" cy="1630097"/>
          </a:xfrm>
          <a:prstGeom prst="bentConnector3">
            <a:avLst>
              <a:gd name="adj1" fmla="val 50000"/>
            </a:avLst>
          </a:prstGeom>
          <a:ln w="38100">
            <a:solidFill>
              <a:srgbClr val="FF6D2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057F01DE-A9A7-BD4C-A613-413B1D400F88}"/>
              </a:ext>
            </a:extLst>
          </p:cNvPr>
          <p:cNvCxnSpPr>
            <a:cxnSpLocks/>
            <a:endCxn id="26" idx="1"/>
          </p:cNvCxnSpPr>
          <p:nvPr/>
        </p:nvCxnSpPr>
        <p:spPr>
          <a:xfrm flipV="1">
            <a:off x="6157962" y="1038341"/>
            <a:ext cx="3788867" cy="973629"/>
          </a:xfrm>
          <a:prstGeom prst="bentConnector3">
            <a:avLst>
              <a:gd name="adj1" fmla="val 50000"/>
            </a:avLst>
          </a:prstGeom>
          <a:ln w="38100" cap="rnd">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4E0D36D-6785-DF41-BA09-C13BC90B37FB}"/>
              </a:ext>
            </a:extLst>
          </p:cNvPr>
          <p:cNvCxnSpPr>
            <a:cxnSpLocks/>
          </p:cNvCxnSpPr>
          <p:nvPr/>
        </p:nvCxnSpPr>
        <p:spPr>
          <a:xfrm>
            <a:off x="6158439" y="2010456"/>
            <a:ext cx="0" cy="666970"/>
          </a:xfrm>
          <a:prstGeom prst="line">
            <a:avLst/>
          </a:prstGeom>
          <a:ln w="38100" cap="rnd">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6398F09-EC21-F343-A053-A267F7814795}"/>
              </a:ext>
            </a:extLst>
          </p:cNvPr>
          <p:cNvSpPr/>
          <p:nvPr/>
        </p:nvSpPr>
        <p:spPr>
          <a:xfrm>
            <a:off x="9946829" y="732341"/>
            <a:ext cx="1944000" cy="612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latin typeface="+mj-lt"/>
              </a:rPr>
              <a:t>Rakennettu ympäristö</a:t>
            </a:r>
          </a:p>
        </p:txBody>
      </p:sp>
      <p:sp>
        <p:nvSpPr>
          <p:cNvPr id="28" name="Rectangle 27">
            <a:extLst>
              <a:ext uri="{FF2B5EF4-FFF2-40B4-BE49-F238E27FC236}">
                <a16:creationId xmlns:a16="http://schemas.microsoft.com/office/drawing/2014/main" id="{20C3CA55-5732-3048-A822-AB3255ABC3E8}"/>
              </a:ext>
            </a:extLst>
          </p:cNvPr>
          <p:cNvSpPr/>
          <p:nvPr/>
        </p:nvSpPr>
        <p:spPr>
          <a:xfrm>
            <a:off x="9946829" y="2393692"/>
            <a:ext cx="1944000" cy="61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accent1"/>
                </a:solidFill>
                <a:latin typeface="+mj-lt"/>
              </a:rPr>
              <a:t>SOTE</a:t>
            </a:r>
          </a:p>
        </p:txBody>
      </p:sp>
      <p:sp>
        <p:nvSpPr>
          <p:cNvPr id="29" name="Rectangle 28">
            <a:extLst>
              <a:ext uri="{FF2B5EF4-FFF2-40B4-BE49-F238E27FC236}">
                <a16:creationId xmlns:a16="http://schemas.microsoft.com/office/drawing/2014/main" id="{ED9B34DE-4826-0F4A-B90D-7276F766F713}"/>
              </a:ext>
            </a:extLst>
          </p:cNvPr>
          <p:cNvSpPr/>
          <p:nvPr/>
        </p:nvSpPr>
        <p:spPr>
          <a:xfrm>
            <a:off x="9624608" y="5314961"/>
            <a:ext cx="1944000" cy="6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mj-lt"/>
              </a:rPr>
              <a:t>EU </a:t>
            </a:r>
          </a:p>
        </p:txBody>
      </p:sp>
      <p:sp>
        <p:nvSpPr>
          <p:cNvPr id="30" name="Rectangle 29">
            <a:extLst>
              <a:ext uri="{FF2B5EF4-FFF2-40B4-BE49-F238E27FC236}">
                <a16:creationId xmlns:a16="http://schemas.microsoft.com/office/drawing/2014/main" id="{5BEF848E-BAB0-1F4D-A28D-474B3FB48986}"/>
              </a:ext>
            </a:extLst>
          </p:cNvPr>
          <p:cNvSpPr/>
          <p:nvPr/>
        </p:nvSpPr>
        <p:spPr>
          <a:xfrm>
            <a:off x="205735" y="5495378"/>
            <a:ext cx="1944000" cy="61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err="1">
                <a:solidFill>
                  <a:schemeClr val="accent1"/>
                </a:solidFill>
                <a:latin typeface="+mj-lt"/>
              </a:rPr>
              <a:t>Hyvinvointi</a:t>
            </a:r>
            <a:r>
              <a:rPr lang="en-GB" sz="1200" b="1" dirty="0">
                <a:solidFill>
                  <a:schemeClr val="accent1"/>
                </a:solidFill>
                <a:latin typeface="+mj-lt"/>
              </a:rPr>
              <a:t> ja </a:t>
            </a:r>
            <a:r>
              <a:rPr lang="en-GB" sz="1200" b="1" dirty="0" err="1">
                <a:solidFill>
                  <a:schemeClr val="accent1"/>
                </a:solidFill>
                <a:latin typeface="+mj-lt"/>
              </a:rPr>
              <a:t>sivistys</a:t>
            </a:r>
            <a:endParaRPr lang="en-GB" sz="1200" b="1" dirty="0">
              <a:solidFill>
                <a:schemeClr val="accent1"/>
              </a:solidFill>
              <a:latin typeface="+mj-lt"/>
            </a:endParaRPr>
          </a:p>
        </p:txBody>
      </p:sp>
      <p:sp>
        <p:nvSpPr>
          <p:cNvPr id="31" name="Rectangle 30">
            <a:extLst>
              <a:ext uri="{FF2B5EF4-FFF2-40B4-BE49-F238E27FC236}">
                <a16:creationId xmlns:a16="http://schemas.microsoft.com/office/drawing/2014/main" id="{49D3B940-ED38-1C44-9F08-DAA392808970}"/>
              </a:ext>
            </a:extLst>
          </p:cNvPr>
          <p:cNvSpPr/>
          <p:nvPr/>
        </p:nvSpPr>
        <p:spPr>
          <a:xfrm>
            <a:off x="129079" y="3875028"/>
            <a:ext cx="1944000" cy="6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1"/>
                </a:solidFill>
                <a:latin typeface="+mj-lt"/>
              </a:rPr>
              <a:t>Taloushallinto</a:t>
            </a:r>
          </a:p>
        </p:txBody>
      </p:sp>
      <p:sp>
        <p:nvSpPr>
          <p:cNvPr id="32" name="Rectangle 31">
            <a:extLst>
              <a:ext uri="{FF2B5EF4-FFF2-40B4-BE49-F238E27FC236}">
                <a16:creationId xmlns:a16="http://schemas.microsoft.com/office/drawing/2014/main" id="{1244F141-5470-444A-9E14-BB7553A217A4}"/>
              </a:ext>
            </a:extLst>
          </p:cNvPr>
          <p:cNvSpPr/>
          <p:nvPr/>
        </p:nvSpPr>
        <p:spPr>
          <a:xfrm>
            <a:off x="256382" y="1033117"/>
            <a:ext cx="1944000" cy="612000"/>
          </a:xfrm>
          <a:prstGeom prst="rect">
            <a:avLst/>
          </a:prstGeom>
          <a:solidFill>
            <a:srgbClr val="FF6D2C"/>
          </a:solidFill>
          <a:ln>
            <a:solidFill>
              <a:srgbClr val="FF6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latin typeface="+mj-lt"/>
              </a:rPr>
              <a:t>Hallinto</a:t>
            </a:r>
          </a:p>
        </p:txBody>
      </p:sp>
      <p:cxnSp>
        <p:nvCxnSpPr>
          <p:cNvPr id="33" name="Elbow Connector 32">
            <a:extLst>
              <a:ext uri="{FF2B5EF4-FFF2-40B4-BE49-F238E27FC236}">
                <a16:creationId xmlns:a16="http://schemas.microsoft.com/office/drawing/2014/main" id="{E68CB655-6708-5D47-97FB-790BE51B3741}"/>
              </a:ext>
            </a:extLst>
          </p:cNvPr>
          <p:cNvCxnSpPr>
            <a:cxnSpLocks/>
            <a:stCxn id="30" idx="3"/>
          </p:cNvCxnSpPr>
          <p:nvPr/>
        </p:nvCxnSpPr>
        <p:spPr>
          <a:xfrm flipV="1">
            <a:off x="2149735" y="4042820"/>
            <a:ext cx="3180243" cy="1758558"/>
          </a:xfrm>
          <a:prstGeom prst="bentConnector3">
            <a:avLst>
              <a:gd name="adj1" fmla="val 50001"/>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3DA4056B-DC7A-5D4D-81D6-26DBE77FD5D4}"/>
              </a:ext>
            </a:extLst>
          </p:cNvPr>
          <p:cNvCxnSpPr>
            <a:cxnSpLocks/>
            <a:stCxn id="31" idx="3"/>
          </p:cNvCxnSpPr>
          <p:nvPr/>
        </p:nvCxnSpPr>
        <p:spPr>
          <a:xfrm>
            <a:off x="2073079" y="4181028"/>
            <a:ext cx="3495638" cy="236221"/>
          </a:xfrm>
          <a:prstGeom prst="bentConnector4">
            <a:avLst>
              <a:gd name="adj1" fmla="val 36625"/>
              <a:gd name="adj2" fmla="val 391969"/>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0D927E6F-3656-2040-B2B3-0B056572D2DB}"/>
              </a:ext>
            </a:extLst>
          </p:cNvPr>
          <p:cNvCxnSpPr>
            <a:cxnSpLocks/>
          </p:cNvCxnSpPr>
          <p:nvPr/>
        </p:nvCxnSpPr>
        <p:spPr>
          <a:xfrm rot="16200000" flipH="1">
            <a:off x="7612365" y="3343512"/>
            <a:ext cx="1133554" cy="3466168"/>
          </a:xfrm>
          <a:prstGeom prst="bentConnector2">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6AF269F7-8003-854D-AE52-BA0507F2EE1D}"/>
              </a:ext>
            </a:extLst>
          </p:cNvPr>
          <p:cNvCxnSpPr>
            <a:cxnSpLocks/>
          </p:cNvCxnSpPr>
          <p:nvPr/>
        </p:nvCxnSpPr>
        <p:spPr>
          <a:xfrm flipV="1">
            <a:off x="7075175" y="2847658"/>
            <a:ext cx="2871654" cy="886937"/>
          </a:xfrm>
          <a:prstGeom prst="bentConnector3">
            <a:avLst>
              <a:gd name="adj1" fmla="val 50000"/>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9E0AF35-2B52-4345-A8AD-F9783D4908FF}"/>
              </a:ext>
            </a:extLst>
          </p:cNvPr>
          <p:cNvSpPr/>
          <p:nvPr/>
        </p:nvSpPr>
        <p:spPr>
          <a:xfrm>
            <a:off x="8452562" y="2773760"/>
            <a:ext cx="144016" cy="144016"/>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69" name="Oval 68">
            <a:extLst>
              <a:ext uri="{FF2B5EF4-FFF2-40B4-BE49-F238E27FC236}">
                <a16:creationId xmlns:a16="http://schemas.microsoft.com/office/drawing/2014/main" id="{6E1D2A54-780B-3644-ACC0-76C2BAB4CC1C}"/>
              </a:ext>
            </a:extLst>
          </p:cNvPr>
          <p:cNvSpPr/>
          <p:nvPr/>
        </p:nvSpPr>
        <p:spPr>
          <a:xfrm>
            <a:off x="9506734" y="2770579"/>
            <a:ext cx="144016" cy="144016"/>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71" name="Oval 70">
            <a:extLst>
              <a:ext uri="{FF2B5EF4-FFF2-40B4-BE49-F238E27FC236}">
                <a16:creationId xmlns:a16="http://schemas.microsoft.com/office/drawing/2014/main" id="{9D65057A-C1EA-8146-BD8D-21D817A5B0EF}"/>
              </a:ext>
            </a:extLst>
          </p:cNvPr>
          <p:cNvSpPr/>
          <p:nvPr/>
        </p:nvSpPr>
        <p:spPr>
          <a:xfrm>
            <a:off x="6373572" y="5451836"/>
            <a:ext cx="144016" cy="144016"/>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72" name="Oval 71">
            <a:extLst>
              <a:ext uri="{FF2B5EF4-FFF2-40B4-BE49-F238E27FC236}">
                <a16:creationId xmlns:a16="http://schemas.microsoft.com/office/drawing/2014/main" id="{7AFECB94-BFA4-7446-8263-B716D310418B}"/>
              </a:ext>
            </a:extLst>
          </p:cNvPr>
          <p:cNvSpPr/>
          <p:nvPr/>
        </p:nvSpPr>
        <p:spPr>
          <a:xfrm>
            <a:off x="9029688" y="5556744"/>
            <a:ext cx="144016" cy="144016"/>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73" name="Oval 72">
            <a:extLst>
              <a:ext uri="{FF2B5EF4-FFF2-40B4-BE49-F238E27FC236}">
                <a16:creationId xmlns:a16="http://schemas.microsoft.com/office/drawing/2014/main" id="{6EAFB73F-60CC-EA43-9698-F5AC310F4060}"/>
              </a:ext>
            </a:extLst>
          </p:cNvPr>
          <p:cNvSpPr/>
          <p:nvPr/>
        </p:nvSpPr>
        <p:spPr>
          <a:xfrm>
            <a:off x="2723787" y="5714673"/>
            <a:ext cx="144016" cy="144016"/>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74" name="Oval 73">
            <a:extLst>
              <a:ext uri="{FF2B5EF4-FFF2-40B4-BE49-F238E27FC236}">
                <a16:creationId xmlns:a16="http://schemas.microsoft.com/office/drawing/2014/main" id="{CB802F37-D4B8-8D4B-8091-06B8F1AC8A1C}"/>
              </a:ext>
            </a:extLst>
          </p:cNvPr>
          <p:cNvSpPr/>
          <p:nvPr/>
        </p:nvSpPr>
        <p:spPr>
          <a:xfrm>
            <a:off x="4583832" y="2882286"/>
            <a:ext cx="144016" cy="144016"/>
          </a:xfrm>
          <a:prstGeom prst="ellipse">
            <a:avLst/>
          </a:prstGeom>
          <a:solidFill>
            <a:schemeClr val="bg1"/>
          </a:solidFill>
          <a:ln w="38100">
            <a:solidFill>
              <a:srgbClr val="FF6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75" name="Oval 74">
            <a:extLst>
              <a:ext uri="{FF2B5EF4-FFF2-40B4-BE49-F238E27FC236}">
                <a16:creationId xmlns:a16="http://schemas.microsoft.com/office/drawing/2014/main" id="{E02C4EE7-0306-4D40-93BF-D37ECE8B61CA}"/>
              </a:ext>
            </a:extLst>
          </p:cNvPr>
          <p:cNvSpPr/>
          <p:nvPr/>
        </p:nvSpPr>
        <p:spPr>
          <a:xfrm>
            <a:off x="2609722" y="4104804"/>
            <a:ext cx="144016" cy="144016"/>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77" name="Oval 76">
            <a:extLst>
              <a:ext uri="{FF2B5EF4-FFF2-40B4-BE49-F238E27FC236}">
                <a16:creationId xmlns:a16="http://schemas.microsoft.com/office/drawing/2014/main" id="{8480483E-86C2-8443-83C8-D28468702825}"/>
              </a:ext>
            </a:extLst>
          </p:cNvPr>
          <p:cNvSpPr/>
          <p:nvPr/>
        </p:nvSpPr>
        <p:spPr>
          <a:xfrm>
            <a:off x="2619437" y="1269338"/>
            <a:ext cx="144016" cy="144016"/>
          </a:xfrm>
          <a:prstGeom prst="ellipse">
            <a:avLst/>
          </a:prstGeom>
          <a:solidFill>
            <a:schemeClr val="bg1"/>
          </a:solidFill>
          <a:ln w="38100">
            <a:solidFill>
              <a:srgbClr val="FF6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83" name="Oval 82">
            <a:extLst>
              <a:ext uri="{FF2B5EF4-FFF2-40B4-BE49-F238E27FC236}">
                <a16:creationId xmlns:a16="http://schemas.microsoft.com/office/drawing/2014/main" id="{751AA46E-7442-6C45-B456-A8BC9EC4FD9F}"/>
              </a:ext>
            </a:extLst>
          </p:cNvPr>
          <p:cNvSpPr/>
          <p:nvPr/>
        </p:nvSpPr>
        <p:spPr>
          <a:xfrm>
            <a:off x="9308570" y="939781"/>
            <a:ext cx="144016" cy="14401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86" name="Oval 85">
            <a:extLst>
              <a:ext uri="{FF2B5EF4-FFF2-40B4-BE49-F238E27FC236}">
                <a16:creationId xmlns:a16="http://schemas.microsoft.com/office/drawing/2014/main" id="{2A9CBA30-7C1A-6F4E-8105-4CA0D9DA9E79}"/>
              </a:ext>
            </a:extLst>
          </p:cNvPr>
          <p:cNvSpPr/>
          <p:nvPr/>
        </p:nvSpPr>
        <p:spPr>
          <a:xfrm>
            <a:off x="3673673" y="5088909"/>
            <a:ext cx="144016" cy="144016"/>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87" name="Oval 86">
            <a:extLst>
              <a:ext uri="{FF2B5EF4-FFF2-40B4-BE49-F238E27FC236}">
                <a16:creationId xmlns:a16="http://schemas.microsoft.com/office/drawing/2014/main" id="{3F2F9B9E-2905-D342-8808-F7FFF500A75E}"/>
              </a:ext>
            </a:extLst>
          </p:cNvPr>
          <p:cNvSpPr/>
          <p:nvPr/>
        </p:nvSpPr>
        <p:spPr>
          <a:xfrm>
            <a:off x="7960980" y="1456722"/>
            <a:ext cx="144016" cy="14401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110" name="Oval 109">
            <a:extLst>
              <a:ext uri="{FF2B5EF4-FFF2-40B4-BE49-F238E27FC236}">
                <a16:creationId xmlns:a16="http://schemas.microsoft.com/office/drawing/2014/main" id="{4A9AB1ED-061C-9E49-8934-B7D70FBF93D5}"/>
              </a:ext>
            </a:extLst>
          </p:cNvPr>
          <p:cNvSpPr/>
          <p:nvPr/>
        </p:nvSpPr>
        <p:spPr>
          <a:xfrm>
            <a:off x="6086431" y="2165310"/>
            <a:ext cx="144016" cy="14401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111" name="Oval 110">
            <a:extLst>
              <a:ext uri="{FF2B5EF4-FFF2-40B4-BE49-F238E27FC236}">
                <a16:creationId xmlns:a16="http://schemas.microsoft.com/office/drawing/2014/main" id="{4D3BF24F-9209-864B-8B5A-A31BB73FA58E}"/>
              </a:ext>
            </a:extLst>
          </p:cNvPr>
          <p:cNvSpPr/>
          <p:nvPr/>
        </p:nvSpPr>
        <p:spPr>
          <a:xfrm>
            <a:off x="6392058" y="4681068"/>
            <a:ext cx="144016" cy="144016"/>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116" name="Rectangle 115">
            <a:extLst>
              <a:ext uri="{FF2B5EF4-FFF2-40B4-BE49-F238E27FC236}">
                <a16:creationId xmlns:a16="http://schemas.microsoft.com/office/drawing/2014/main" id="{3C168C13-1886-7F4C-B427-16EEFDF53C52}"/>
              </a:ext>
            </a:extLst>
          </p:cNvPr>
          <p:cNvSpPr/>
          <p:nvPr/>
        </p:nvSpPr>
        <p:spPr>
          <a:xfrm>
            <a:off x="2075380" y="4209432"/>
            <a:ext cx="1470451" cy="507831"/>
          </a:xfrm>
          <a:prstGeom prst="rect">
            <a:avLst/>
          </a:prstGeom>
        </p:spPr>
        <p:txBody>
          <a:bodyPr wrap="square">
            <a:spAutoFit/>
          </a:bodyPr>
          <a:lstStyle/>
          <a:p>
            <a:r>
              <a:rPr lang="en-GB" sz="900"/>
              <a:t>Laki tulotietojärjestelmästä - tulorekisteri</a:t>
            </a:r>
          </a:p>
        </p:txBody>
      </p:sp>
      <p:sp>
        <p:nvSpPr>
          <p:cNvPr id="118" name="Rectangle 117">
            <a:extLst>
              <a:ext uri="{FF2B5EF4-FFF2-40B4-BE49-F238E27FC236}">
                <a16:creationId xmlns:a16="http://schemas.microsoft.com/office/drawing/2014/main" id="{7605F209-52DB-C840-83C0-6050AB951BC3}"/>
              </a:ext>
            </a:extLst>
          </p:cNvPr>
          <p:cNvSpPr/>
          <p:nvPr/>
        </p:nvSpPr>
        <p:spPr>
          <a:xfrm>
            <a:off x="4179298" y="3022157"/>
            <a:ext cx="1244930" cy="369332"/>
          </a:xfrm>
          <a:prstGeom prst="rect">
            <a:avLst/>
          </a:prstGeom>
        </p:spPr>
        <p:txBody>
          <a:bodyPr wrap="square">
            <a:spAutoFit/>
          </a:bodyPr>
          <a:lstStyle/>
          <a:p>
            <a:r>
              <a:rPr lang="en-GB" sz="900"/>
              <a:t>Julkisuuslain uudistus</a:t>
            </a:r>
          </a:p>
        </p:txBody>
      </p:sp>
      <p:sp>
        <p:nvSpPr>
          <p:cNvPr id="24" name="Rectangle 23">
            <a:extLst>
              <a:ext uri="{FF2B5EF4-FFF2-40B4-BE49-F238E27FC236}">
                <a16:creationId xmlns:a16="http://schemas.microsoft.com/office/drawing/2014/main" id="{4E9B8484-1A4C-524A-989E-F619740507DC}"/>
              </a:ext>
            </a:extLst>
          </p:cNvPr>
          <p:cNvSpPr/>
          <p:nvPr/>
        </p:nvSpPr>
        <p:spPr>
          <a:xfrm>
            <a:off x="5258440" y="2687407"/>
            <a:ext cx="1800000" cy="1800000"/>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3"/>
                </a:solidFill>
                <a:latin typeface="+mj-lt"/>
              </a:rPr>
              <a:t>Kuntia velvoittavat säädökset ja toiminnan vuoksi tarpeelliset hankkeet</a:t>
            </a:r>
            <a:endParaRPr lang="en-GB" sz="1400">
              <a:solidFill>
                <a:schemeClr val="accent3"/>
              </a:solidFill>
            </a:endParaRPr>
          </a:p>
        </p:txBody>
      </p:sp>
      <p:sp>
        <p:nvSpPr>
          <p:cNvPr id="80" name="Rectangle 79">
            <a:extLst>
              <a:ext uri="{FF2B5EF4-FFF2-40B4-BE49-F238E27FC236}">
                <a16:creationId xmlns:a16="http://schemas.microsoft.com/office/drawing/2014/main" id="{6FB67453-62FB-3143-BCA6-14F35CFEBD2D}"/>
              </a:ext>
            </a:extLst>
          </p:cNvPr>
          <p:cNvSpPr/>
          <p:nvPr/>
        </p:nvSpPr>
        <p:spPr>
          <a:xfrm>
            <a:off x="3848264" y="603189"/>
            <a:ext cx="1254569" cy="369332"/>
          </a:xfrm>
          <a:prstGeom prst="rect">
            <a:avLst/>
          </a:prstGeom>
        </p:spPr>
        <p:txBody>
          <a:bodyPr wrap="square">
            <a:spAutoFit/>
          </a:bodyPr>
          <a:lstStyle/>
          <a:p>
            <a:r>
              <a:rPr lang="en-GB" sz="900">
                <a:solidFill>
                  <a:schemeClr val="tx1">
                    <a:lumMod val="50000"/>
                    <a:lumOff val="50000"/>
                  </a:schemeClr>
                </a:solidFill>
              </a:rPr>
              <a:t>Suomi.fi jatkokehittäminen</a:t>
            </a:r>
          </a:p>
        </p:txBody>
      </p:sp>
      <p:sp>
        <p:nvSpPr>
          <p:cNvPr id="84" name="Rectangle 83">
            <a:extLst>
              <a:ext uri="{FF2B5EF4-FFF2-40B4-BE49-F238E27FC236}">
                <a16:creationId xmlns:a16="http://schemas.microsoft.com/office/drawing/2014/main" id="{8F6B70BF-9702-9B40-A9FA-B06588FEEB18}"/>
              </a:ext>
            </a:extLst>
          </p:cNvPr>
          <p:cNvSpPr/>
          <p:nvPr/>
        </p:nvSpPr>
        <p:spPr>
          <a:xfrm>
            <a:off x="6508566" y="1116791"/>
            <a:ext cx="1524422" cy="369332"/>
          </a:xfrm>
          <a:prstGeom prst="rect">
            <a:avLst/>
          </a:prstGeom>
        </p:spPr>
        <p:txBody>
          <a:bodyPr wrap="square">
            <a:spAutoFit/>
          </a:bodyPr>
          <a:lstStyle/>
          <a:p>
            <a:r>
              <a:rPr lang="en-GB" sz="900"/>
              <a:t>Valtakunnallinen osoitetietojärjestelmä</a:t>
            </a:r>
          </a:p>
        </p:txBody>
      </p:sp>
      <p:sp>
        <p:nvSpPr>
          <p:cNvPr id="85" name="Rectangle 84">
            <a:extLst>
              <a:ext uri="{FF2B5EF4-FFF2-40B4-BE49-F238E27FC236}">
                <a16:creationId xmlns:a16="http://schemas.microsoft.com/office/drawing/2014/main" id="{B1C6B8A4-BC10-5940-878E-9EFA0C5E1198}"/>
              </a:ext>
            </a:extLst>
          </p:cNvPr>
          <p:cNvSpPr/>
          <p:nvPr/>
        </p:nvSpPr>
        <p:spPr>
          <a:xfrm>
            <a:off x="8349060" y="1239570"/>
            <a:ext cx="1524422" cy="507831"/>
          </a:xfrm>
          <a:prstGeom prst="rect">
            <a:avLst/>
          </a:prstGeom>
        </p:spPr>
        <p:txBody>
          <a:bodyPr wrap="square">
            <a:spAutoFit/>
          </a:bodyPr>
          <a:lstStyle/>
          <a:p>
            <a:r>
              <a:rPr lang="en-GB" sz="900"/>
              <a:t>Traficom sijaintitietopalvelu (yhteisrakentamislaki)</a:t>
            </a:r>
          </a:p>
        </p:txBody>
      </p:sp>
      <p:sp>
        <p:nvSpPr>
          <p:cNvPr id="89" name="Rectangle 88">
            <a:extLst>
              <a:ext uri="{FF2B5EF4-FFF2-40B4-BE49-F238E27FC236}">
                <a16:creationId xmlns:a16="http://schemas.microsoft.com/office/drawing/2014/main" id="{CE3BD02A-82BB-E440-80F2-8FCB4CCF048B}"/>
              </a:ext>
            </a:extLst>
          </p:cNvPr>
          <p:cNvSpPr/>
          <p:nvPr/>
        </p:nvSpPr>
        <p:spPr>
          <a:xfrm>
            <a:off x="8270096" y="663985"/>
            <a:ext cx="1354512" cy="230832"/>
          </a:xfrm>
          <a:prstGeom prst="rect">
            <a:avLst/>
          </a:prstGeom>
        </p:spPr>
        <p:txBody>
          <a:bodyPr wrap="square">
            <a:spAutoFit/>
          </a:bodyPr>
          <a:lstStyle/>
          <a:p>
            <a:r>
              <a:rPr lang="en-GB" sz="900"/>
              <a:t>Tieliikennelaki</a:t>
            </a:r>
          </a:p>
        </p:txBody>
      </p:sp>
      <p:sp>
        <p:nvSpPr>
          <p:cNvPr id="90" name="Rectangle 89">
            <a:extLst>
              <a:ext uri="{FF2B5EF4-FFF2-40B4-BE49-F238E27FC236}">
                <a16:creationId xmlns:a16="http://schemas.microsoft.com/office/drawing/2014/main" id="{5F27E10D-669D-4645-A173-4F41924EB340}"/>
              </a:ext>
            </a:extLst>
          </p:cNvPr>
          <p:cNvSpPr/>
          <p:nvPr/>
        </p:nvSpPr>
        <p:spPr>
          <a:xfrm>
            <a:off x="7403144" y="2700207"/>
            <a:ext cx="1095016" cy="923330"/>
          </a:xfrm>
          <a:prstGeom prst="rect">
            <a:avLst/>
          </a:prstGeom>
        </p:spPr>
        <p:txBody>
          <a:bodyPr wrap="square">
            <a:spAutoFit/>
          </a:bodyPr>
          <a:lstStyle/>
          <a:p>
            <a:r>
              <a:rPr lang="fi-FI" sz="900">
                <a:solidFill>
                  <a:schemeClr val="tx1">
                    <a:lumMod val="50000"/>
                    <a:lumOff val="50000"/>
                  </a:schemeClr>
                </a:solidFill>
              </a:rPr>
              <a:t>Asiakastietolaki.Sosiaalihuollon asiakastiedon arkiston (KANTA-) käyttöönotto</a:t>
            </a:r>
            <a:endParaRPr lang="en-GB" sz="900">
              <a:solidFill>
                <a:schemeClr val="tx1">
                  <a:lumMod val="50000"/>
                  <a:lumOff val="50000"/>
                </a:schemeClr>
              </a:solidFill>
            </a:endParaRPr>
          </a:p>
        </p:txBody>
      </p:sp>
      <p:sp>
        <p:nvSpPr>
          <p:cNvPr id="91" name="Rectangle 90">
            <a:extLst>
              <a:ext uri="{FF2B5EF4-FFF2-40B4-BE49-F238E27FC236}">
                <a16:creationId xmlns:a16="http://schemas.microsoft.com/office/drawing/2014/main" id="{C8A3478D-B30E-F44A-8E35-7CE4F5882EFB}"/>
              </a:ext>
            </a:extLst>
          </p:cNvPr>
          <p:cNvSpPr/>
          <p:nvPr/>
        </p:nvSpPr>
        <p:spPr>
          <a:xfrm>
            <a:off x="7337319" y="3898211"/>
            <a:ext cx="1288952" cy="230832"/>
          </a:xfrm>
          <a:prstGeom prst="rect">
            <a:avLst/>
          </a:prstGeom>
        </p:spPr>
        <p:txBody>
          <a:bodyPr wrap="square">
            <a:spAutoFit/>
          </a:bodyPr>
          <a:lstStyle/>
          <a:p>
            <a:r>
              <a:rPr lang="en-GB" sz="900"/>
              <a:t>SOTE-uudistus</a:t>
            </a:r>
          </a:p>
        </p:txBody>
      </p:sp>
      <p:sp>
        <p:nvSpPr>
          <p:cNvPr id="92" name="Rectangle 91">
            <a:extLst>
              <a:ext uri="{FF2B5EF4-FFF2-40B4-BE49-F238E27FC236}">
                <a16:creationId xmlns:a16="http://schemas.microsoft.com/office/drawing/2014/main" id="{D2C7A0C3-26A4-8F40-B4CC-D3FE3A8E8951}"/>
              </a:ext>
            </a:extLst>
          </p:cNvPr>
          <p:cNvSpPr/>
          <p:nvPr/>
        </p:nvSpPr>
        <p:spPr>
          <a:xfrm>
            <a:off x="7171068" y="1627579"/>
            <a:ext cx="611934" cy="230832"/>
          </a:xfrm>
          <a:prstGeom prst="rect">
            <a:avLst/>
          </a:prstGeom>
        </p:spPr>
        <p:txBody>
          <a:bodyPr wrap="square">
            <a:spAutoFit/>
          </a:bodyPr>
          <a:lstStyle/>
          <a:p>
            <a:r>
              <a:rPr lang="en-GB" sz="900"/>
              <a:t>RED II</a:t>
            </a:r>
          </a:p>
        </p:txBody>
      </p:sp>
      <p:sp>
        <p:nvSpPr>
          <p:cNvPr id="93" name="Rectangle 92">
            <a:extLst>
              <a:ext uri="{FF2B5EF4-FFF2-40B4-BE49-F238E27FC236}">
                <a16:creationId xmlns:a16="http://schemas.microsoft.com/office/drawing/2014/main" id="{D83A081A-3F19-0D4F-B9F2-3C57D47F0364}"/>
              </a:ext>
            </a:extLst>
          </p:cNvPr>
          <p:cNvSpPr/>
          <p:nvPr/>
        </p:nvSpPr>
        <p:spPr>
          <a:xfrm>
            <a:off x="2275273" y="6087302"/>
            <a:ext cx="1524422" cy="507831"/>
          </a:xfrm>
          <a:prstGeom prst="rect">
            <a:avLst/>
          </a:prstGeom>
        </p:spPr>
        <p:txBody>
          <a:bodyPr wrap="square">
            <a:spAutoFit/>
          </a:bodyPr>
          <a:lstStyle/>
          <a:p>
            <a:r>
              <a:rPr lang="fi-FI" sz="900" dirty="0"/>
              <a:t>Poikkeukselliset opetusjärjestelyt, perusopetuslaki § 20 a</a:t>
            </a:r>
            <a:endParaRPr lang="en-GB" sz="900" dirty="0"/>
          </a:p>
        </p:txBody>
      </p:sp>
      <p:sp>
        <p:nvSpPr>
          <p:cNvPr id="94" name="Rectangle 93">
            <a:extLst>
              <a:ext uri="{FF2B5EF4-FFF2-40B4-BE49-F238E27FC236}">
                <a16:creationId xmlns:a16="http://schemas.microsoft.com/office/drawing/2014/main" id="{BD1F7D7C-61D2-5F46-9233-DF15A0DFBDC5}"/>
              </a:ext>
            </a:extLst>
          </p:cNvPr>
          <p:cNvSpPr/>
          <p:nvPr/>
        </p:nvSpPr>
        <p:spPr>
          <a:xfrm>
            <a:off x="8161834" y="5049354"/>
            <a:ext cx="1468507" cy="369332"/>
          </a:xfrm>
          <a:prstGeom prst="rect">
            <a:avLst/>
          </a:prstGeom>
        </p:spPr>
        <p:txBody>
          <a:bodyPr wrap="square">
            <a:spAutoFit/>
          </a:bodyPr>
          <a:lstStyle/>
          <a:p>
            <a:r>
              <a:rPr lang="en-GB" sz="900"/>
              <a:t>Avoimen datan direktiivi</a:t>
            </a:r>
          </a:p>
        </p:txBody>
      </p:sp>
      <p:sp>
        <p:nvSpPr>
          <p:cNvPr id="95" name="Rectangle 94">
            <a:extLst>
              <a:ext uri="{FF2B5EF4-FFF2-40B4-BE49-F238E27FC236}">
                <a16:creationId xmlns:a16="http://schemas.microsoft.com/office/drawing/2014/main" id="{627C534A-6AFE-9E48-8B26-C8A33A8D2886}"/>
              </a:ext>
            </a:extLst>
          </p:cNvPr>
          <p:cNvSpPr/>
          <p:nvPr/>
        </p:nvSpPr>
        <p:spPr>
          <a:xfrm>
            <a:off x="5605359" y="5712888"/>
            <a:ext cx="1524423" cy="507831"/>
          </a:xfrm>
          <a:prstGeom prst="rect">
            <a:avLst/>
          </a:prstGeom>
        </p:spPr>
        <p:txBody>
          <a:bodyPr wrap="square">
            <a:spAutoFit/>
          </a:bodyPr>
          <a:lstStyle/>
          <a:p>
            <a:r>
              <a:rPr lang="it-IT" sz="900"/>
              <a:t>Datahallintosäädös: Data governance direktiivi</a:t>
            </a:r>
            <a:endParaRPr lang="en-GB" sz="900"/>
          </a:p>
        </p:txBody>
      </p:sp>
      <p:sp>
        <p:nvSpPr>
          <p:cNvPr id="96" name="Rectangle 95">
            <a:extLst>
              <a:ext uri="{FF2B5EF4-FFF2-40B4-BE49-F238E27FC236}">
                <a16:creationId xmlns:a16="http://schemas.microsoft.com/office/drawing/2014/main" id="{E7A8E87F-D1CF-324C-8245-7F8ACD1F1A25}"/>
              </a:ext>
            </a:extLst>
          </p:cNvPr>
          <p:cNvSpPr/>
          <p:nvPr/>
        </p:nvSpPr>
        <p:spPr>
          <a:xfrm>
            <a:off x="8550979" y="2895858"/>
            <a:ext cx="1615514" cy="784830"/>
          </a:xfrm>
          <a:prstGeom prst="rect">
            <a:avLst/>
          </a:prstGeom>
        </p:spPr>
        <p:txBody>
          <a:bodyPr wrap="square">
            <a:spAutoFit/>
          </a:bodyPr>
          <a:lstStyle/>
          <a:p>
            <a:r>
              <a:rPr lang="fi-FI" sz="900">
                <a:solidFill>
                  <a:schemeClr val="tx1">
                    <a:lumMod val="50000"/>
                    <a:lumOff val="50000"/>
                  </a:schemeClr>
                </a:solidFill>
              </a:rPr>
              <a:t>Asiakas ja potilastietojärjestelmien uudistamishankkeet (mm. UNA, ASTER, APOTTI)</a:t>
            </a:r>
            <a:endParaRPr lang="en-GB" sz="900">
              <a:solidFill>
                <a:schemeClr val="tx1">
                  <a:lumMod val="50000"/>
                  <a:lumOff val="50000"/>
                </a:schemeClr>
              </a:solidFill>
            </a:endParaRPr>
          </a:p>
        </p:txBody>
      </p:sp>
      <p:sp>
        <p:nvSpPr>
          <p:cNvPr id="97" name="Rectangle 96">
            <a:extLst>
              <a:ext uri="{FF2B5EF4-FFF2-40B4-BE49-F238E27FC236}">
                <a16:creationId xmlns:a16="http://schemas.microsoft.com/office/drawing/2014/main" id="{4888A37D-067A-5E46-853F-3B6FD58032FC}"/>
              </a:ext>
            </a:extLst>
          </p:cNvPr>
          <p:cNvSpPr/>
          <p:nvPr/>
        </p:nvSpPr>
        <p:spPr>
          <a:xfrm>
            <a:off x="3766187" y="5853462"/>
            <a:ext cx="1524422" cy="507831"/>
          </a:xfrm>
          <a:prstGeom prst="rect">
            <a:avLst/>
          </a:prstGeom>
        </p:spPr>
        <p:txBody>
          <a:bodyPr wrap="square">
            <a:spAutoFit/>
          </a:bodyPr>
          <a:lstStyle/>
          <a:p>
            <a:r>
              <a:rPr lang="fi-FI" sz="900" dirty="0">
                <a:solidFill>
                  <a:schemeClr val="tx1">
                    <a:lumMod val="50000"/>
                    <a:lumOff val="50000"/>
                  </a:schemeClr>
                </a:solidFill>
              </a:rPr>
              <a:t>Opetuksen ja koulutuksen toimialan identiteetinhallinta</a:t>
            </a:r>
            <a:endParaRPr lang="en-GB" sz="900" dirty="0">
              <a:solidFill>
                <a:schemeClr val="tx1">
                  <a:lumMod val="50000"/>
                  <a:lumOff val="50000"/>
                </a:schemeClr>
              </a:solidFill>
            </a:endParaRPr>
          </a:p>
        </p:txBody>
      </p:sp>
      <p:sp>
        <p:nvSpPr>
          <p:cNvPr id="100" name="Oval 99">
            <a:extLst>
              <a:ext uri="{FF2B5EF4-FFF2-40B4-BE49-F238E27FC236}">
                <a16:creationId xmlns:a16="http://schemas.microsoft.com/office/drawing/2014/main" id="{B037B818-1738-F540-BA76-31B0E8221C09}"/>
              </a:ext>
            </a:extLst>
          </p:cNvPr>
          <p:cNvSpPr/>
          <p:nvPr/>
        </p:nvSpPr>
        <p:spPr>
          <a:xfrm>
            <a:off x="3774576" y="5034321"/>
            <a:ext cx="144016" cy="144016"/>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54" name="Rectangle 117">
            <a:extLst>
              <a:ext uri="{FF2B5EF4-FFF2-40B4-BE49-F238E27FC236}">
                <a16:creationId xmlns:a16="http://schemas.microsoft.com/office/drawing/2014/main" id="{05E0C92F-AA65-4385-8C0C-09AC139E3CAC}"/>
              </a:ext>
            </a:extLst>
          </p:cNvPr>
          <p:cNvSpPr/>
          <p:nvPr/>
        </p:nvSpPr>
        <p:spPr>
          <a:xfrm>
            <a:off x="422558" y="1746409"/>
            <a:ext cx="1860246" cy="369332"/>
          </a:xfrm>
          <a:prstGeom prst="rect">
            <a:avLst/>
          </a:prstGeom>
        </p:spPr>
        <p:txBody>
          <a:bodyPr wrap="square">
            <a:spAutoFit/>
          </a:bodyPr>
          <a:lstStyle/>
          <a:p>
            <a:r>
              <a:rPr lang="en-GB" sz="900"/>
              <a:t>Digipalvelulain toimeenpano (saavutettavuusdirektiivi)</a:t>
            </a:r>
          </a:p>
        </p:txBody>
      </p:sp>
      <p:sp>
        <p:nvSpPr>
          <p:cNvPr id="56" name="Rectangle 117">
            <a:extLst>
              <a:ext uri="{FF2B5EF4-FFF2-40B4-BE49-F238E27FC236}">
                <a16:creationId xmlns:a16="http://schemas.microsoft.com/office/drawing/2014/main" id="{F1D515A2-4EE3-4C42-8B6B-09812E0DC673}"/>
              </a:ext>
            </a:extLst>
          </p:cNvPr>
          <p:cNvSpPr/>
          <p:nvPr/>
        </p:nvSpPr>
        <p:spPr>
          <a:xfrm>
            <a:off x="963003" y="2101597"/>
            <a:ext cx="1524422" cy="369332"/>
          </a:xfrm>
          <a:prstGeom prst="rect">
            <a:avLst/>
          </a:prstGeom>
        </p:spPr>
        <p:txBody>
          <a:bodyPr wrap="square">
            <a:spAutoFit/>
          </a:bodyPr>
          <a:lstStyle/>
          <a:p>
            <a:r>
              <a:rPr lang="en-GB" sz="900">
                <a:solidFill>
                  <a:schemeClr val="tx1">
                    <a:lumMod val="50000"/>
                    <a:lumOff val="50000"/>
                  </a:schemeClr>
                </a:solidFill>
              </a:rPr>
              <a:t>Digitukitoiminnan vakiinnuttaminen</a:t>
            </a:r>
          </a:p>
        </p:txBody>
      </p:sp>
      <p:sp>
        <p:nvSpPr>
          <p:cNvPr id="57" name="Rectangle 117">
            <a:extLst>
              <a:ext uri="{FF2B5EF4-FFF2-40B4-BE49-F238E27FC236}">
                <a16:creationId xmlns:a16="http://schemas.microsoft.com/office/drawing/2014/main" id="{163CEE62-45CF-471F-85E2-CE6128E42896}"/>
              </a:ext>
            </a:extLst>
          </p:cNvPr>
          <p:cNvSpPr/>
          <p:nvPr/>
        </p:nvSpPr>
        <p:spPr>
          <a:xfrm>
            <a:off x="2282804" y="1693476"/>
            <a:ext cx="1524422" cy="507831"/>
          </a:xfrm>
          <a:prstGeom prst="rect">
            <a:avLst/>
          </a:prstGeom>
        </p:spPr>
        <p:txBody>
          <a:bodyPr wrap="square">
            <a:spAutoFit/>
          </a:bodyPr>
          <a:lstStyle/>
          <a:p>
            <a:r>
              <a:rPr lang="en-GB" sz="900">
                <a:solidFill>
                  <a:schemeClr val="tx1">
                    <a:lumMod val="50000"/>
                    <a:lumOff val="50000"/>
                  </a:schemeClr>
                </a:solidFill>
              </a:rPr>
              <a:t>Säädösvalmistelun koordinaatioryhmä, arviointityö</a:t>
            </a:r>
          </a:p>
        </p:txBody>
      </p:sp>
      <p:sp>
        <p:nvSpPr>
          <p:cNvPr id="59" name="Rectangle 115">
            <a:extLst>
              <a:ext uri="{FF2B5EF4-FFF2-40B4-BE49-F238E27FC236}">
                <a16:creationId xmlns:a16="http://schemas.microsoft.com/office/drawing/2014/main" id="{16368189-FFE6-4B2B-8799-34D99FA0B0AC}"/>
              </a:ext>
            </a:extLst>
          </p:cNvPr>
          <p:cNvSpPr/>
          <p:nvPr/>
        </p:nvSpPr>
        <p:spPr>
          <a:xfrm>
            <a:off x="2181964" y="4805272"/>
            <a:ext cx="1528542" cy="646331"/>
          </a:xfrm>
          <a:prstGeom prst="rect">
            <a:avLst/>
          </a:prstGeom>
        </p:spPr>
        <p:txBody>
          <a:bodyPr wrap="square">
            <a:spAutoFit/>
          </a:bodyPr>
          <a:lstStyle/>
          <a:p>
            <a:r>
              <a:rPr lang="en-GB" sz="900">
                <a:solidFill>
                  <a:schemeClr val="tx1">
                    <a:lumMod val="50000"/>
                    <a:lumOff val="50000"/>
                  </a:schemeClr>
                </a:solidFill>
              </a:rPr>
              <a:t>Automaattinen talousraportointi (AURA), kuntatieto-ohjelma</a:t>
            </a:r>
          </a:p>
        </p:txBody>
      </p:sp>
      <p:sp>
        <p:nvSpPr>
          <p:cNvPr id="62" name="Rectangle 100">
            <a:extLst>
              <a:ext uri="{FF2B5EF4-FFF2-40B4-BE49-F238E27FC236}">
                <a16:creationId xmlns:a16="http://schemas.microsoft.com/office/drawing/2014/main" id="{945D176A-8BD1-47B4-859C-2888A986BCB8}"/>
              </a:ext>
            </a:extLst>
          </p:cNvPr>
          <p:cNvSpPr/>
          <p:nvPr/>
        </p:nvSpPr>
        <p:spPr>
          <a:xfrm>
            <a:off x="3829597" y="4236023"/>
            <a:ext cx="1357720" cy="379591"/>
          </a:xfrm>
          <a:prstGeom prst="rect">
            <a:avLst/>
          </a:prstGeom>
        </p:spPr>
        <p:txBody>
          <a:bodyPr wrap="square">
            <a:spAutoFit/>
          </a:bodyPr>
          <a:lstStyle/>
          <a:p>
            <a:r>
              <a:rPr lang="en-GB" sz="1400" baseline="-25000" dirty="0" err="1">
                <a:solidFill>
                  <a:schemeClr val="tx1">
                    <a:lumMod val="50000"/>
                    <a:lumOff val="50000"/>
                  </a:schemeClr>
                </a:solidFill>
              </a:rPr>
              <a:t>Varhaiskasvatuksen</a:t>
            </a:r>
            <a:r>
              <a:rPr lang="en-GB" sz="1400" baseline="-25000" dirty="0">
                <a:solidFill>
                  <a:schemeClr val="tx1">
                    <a:lumMod val="50000"/>
                    <a:lumOff val="50000"/>
                  </a:schemeClr>
                </a:solidFill>
              </a:rPr>
              <a:t> </a:t>
            </a:r>
            <a:r>
              <a:rPr lang="en-GB" sz="1400" baseline="-25000" dirty="0" err="1">
                <a:solidFill>
                  <a:schemeClr val="tx1">
                    <a:lumMod val="50000"/>
                    <a:lumOff val="50000"/>
                  </a:schemeClr>
                </a:solidFill>
              </a:rPr>
              <a:t>tietovaranto</a:t>
            </a:r>
            <a:r>
              <a:rPr lang="en-GB" sz="1400" baseline="-25000" dirty="0">
                <a:solidFill>
                  <a:schemeClr val="tx1">
                    <a:lumMod val="50000"/>
                    <a:lumOff val="50000"/>
                  </a:schemeClr>
                </a:solidFill>
              </a:rPr>
              <a:t> VARDA</a:t>
            </a:r>
          </a:p>
        </p:txBody>
      </p:sp>
      <p:sp>
        <p:nvSpPr>
          <p:cNvPr id="60" name="Rectangle 117">
            <a:extLst>
              <a:ext uri="{FF2B5EF4-FFF2-40B4-BE49-F238E27FC236}">
                <a16:creationId xmlns:a16="http://schemas.microsoft.com/office/drawing/2014/main" id="{104D8036-39E6-41A9-AC68-A56405780039}"/>
              </a:ext>
            </a:extLst>
          </p:cNvPr>
          <p:cNvSpPr/>
          <p:nvPr/>
        </p:nvSpPr>
        <p:spPr>
          <a:xfrm>
            <a:off x="3848264" y="1116570"/>
            <a:ext cx="1251124" cy="923330"/>
          </a:xfrm>
          <a:prstGeom prst="rect">
            <a:avLst/>
          </a:prstGeom>
        </p:spPr>
        <p:txBody>
          <a:bodyPr wrap="square">
            <a:spAutoFit/>
          </a:bodyPr>
          <a:lstStyle/>
          <a:p>
            <a:r>
              <a:rPr lang="en-GB" sz="900"/>
              <a:t>Tiedonhallintalain toimeenpano ja tiedonhallinta-lautakunnan suositukset </a:t>
            </a:r>
          </a:p>
          <a:p>
            <a:endParaRPr lang="en-GB" sz="900">
              <a:solidFill>
                <a:schemeClr val="accent1"/>
              </a:solidFill>
            </a:endParaRPr>
          </a:p>
        </p:txBody>
      </p:sp>
      <p:sp>
        <p:nvSpPr>
          <p:cNvPr id="63" name="Rectangle 117">
            <a:extLst>
              <a:ext uri="{FF2B5EF4-FFF2-40B4-BE49-F238E27FC236}">
                <a16:creationId xmlns:a16="http://schemas.microsoft.com/office/drawing/2014/main" id="{01407565-1E30-4D4B-8250-C78D6D1996EC}"/>
              </a:ext>
            </a:extLst>
          </p:cNvPr>
          <p:cNvSpPr/>
          <p:nvPr/>
        </p:nvSpPr>
        <p:spPr>
          <a:xfrm>
            <a:off x="3805556" y="2335237"/>
            <a:ext cx="1524422" cy="369332"/>
          </a:xfrm>
          <a:prstGeom prst="rect">
            <a:avLst/>
          </a:prstGeom>
        </p:spPr>
        <p:txBody>
          <a:bodyPr wrap="square">
            <a:spAutoFit/>
          </a:bodyPr>
          <a:lstStyle/>
          <a:p>
            <a:r>
              <a:rPr lang="en-GB" sz="900"/>
              <a:t>Digitaalinen henkilöllisyys (E-ID)</a:t>
            </a:r>
          </a:p>
        </p:txBody>
      </p:sp>
      <p:sp>
        <p:nvSpPr>
          <p:cNvPr id="64" name="Rectangle 117">
            <a:extLst>
              <a:ext uri="{FF2B5EF4-FFF2-40B4-BE49-F238E27FC236}">
                <a16:creationId xmlns:a16="http://schemas.microsoft.com/office/drawing/2014/main" id="{3A57770B-4BE8-4DBC-94B9-C0CF49C4BBEB}"/>
              </a:ext>
            </a:extLst>
          </p:cNvPr>
          <p:cNvSpPr/>
          <p:nvPr/>
        </p:nvSpPr>
        <p:spPr>
          <a:xfrm>
            <a:off x="2095620" y="2779764"/>
            <a:ext cx="1567482" cy="230832"/>
          </a:xfrm>
          <a:prstGeom prst="rect">
            <a:avLst/>
          </a:prstGeom>
        </p:spPr>
        <p:txBody>
          <a:bodyPr wrap="square">
            <a:spAutoFit/>
          </a:bodyPr>
          <a:lstStyle/>
          <a:p>
            <a:r>
              <a:rPr lang="en-GB" sz="900"/>
              <a:t>Tietojärjestelmäsääntely</a:t>
            </a:r>
            <a:endParaRPr lang="en-GB" sz="900" dirty="0"/>
          </a:p>
        </p:txBody>
      </p:sp>
      <p:sp>
        <p:nvSpPr>
          <p:cNvPr id="2" name="Tekstiruutu 1">
            <a:extLst>
              <a:ext uri="{FF2B5EF4-FFF2-40B4-BE49-F238E27FC236}">
                <a16:creationId xmlns:a16="http://schemas.microsoft.com/office/drawing/2014/main" id="{92D6DC6D-813E-42C6-9C75-72BB588B285D}"/>
              </a:ext>
            </a:extLst>
          </p:cNvPr>
          <p:cNvSpPr txBox="1"/>
          <p:nvPr/>
        </p:nvSpPr>
        <p:spPr>
          <a:xfrm>
            <a:off x="3784091" y="2010456"/>
            <a:ext cx="1227472" cy="230832"/>
          </a:xfrm>
          <a:prstGeom prst="rect">
            <a:avLst/>
          </a:prstGeom>
          <a:noFill/>
        </p:spPr>
        <p:txBody>
          <a:bodyPr wrap="square" rtlCol="0">
            <a:spAutoFit/>
          </a:bodyPr>
          <a:lstStyle/>
          <a:p>
            <a:r>
              <a:rPr lang="fi-FI" sz="900"/>
              <a:t>HETU-uudistus</a:t>
            </a:r>
          </a:p>
        </p:txBody>
      </p:sp>
      <p:sp>
        <p:nvSpPr>
          <p:cNvPr id="65" name="Rectangle 117">
            <a:extLst>
              <a:ext uri="{FF2B5EF4-FFF2-40B4-BE49-F238E27FC236}">
                <a16:creationId xmlns:a16="http://schemas.microsoft.com/office/drawing/2014/main" id="{594BD6D7-A72A-4A3D-8956-A4127DF99D65}"/>
              </a:ext>
            </a:extLst>
          </p:cNvPr>
          <p:cNvSpPr/>
          <p:nvPr/>
        </p:nvSpPr>
        <p:spPr>
          <a:xfrm>
            <a:off x="2245171" y="2322382"/>
            <a:ext cx="1567482" cy="369332"/>
          </a:xfrm>
          <a:prstGeom prst="rect">
            <a:avLst/>
          </a:prstGeom>
        </p:spPr>
        <p:txBody>
          <a:bodyPr wrap="square">
            <a:spAutoFit/>
          </a:bodyPr>
          <a:lstStyle/>
          <a:p>
            <a:r>
              <a:rPr lang="en-GB" sz="900"/>
              <a:t>Automaattinen päätöksenteko</a:t>
            </a:r>
          </a:p>
        </p:txBody>
      </p:sp>
      <p:sp>
        <p:nvSpPr>
          <p:cNvPr id="66" name="Rectangle 117">
            <a:extLst>
              <a:ext uri="{FF2B5EF4-FFF2-40B4-BE49-F238E27FC236}">
                <a16:creationId xmlns:a16="http://schemas.microsoft.com/office/drawing/2014/main" id="{133FC5FA-B043-4F23-AA3A-45C0ACB11AAB}"/>
              </a:ext>
            </a:extLst>
          </p:cNvPr>
          <p:cNvSpPr/>
          <p:nvPr/>
        </p:nvSpPr>
        <p:spPr>
          <a:xfrm>
            <a:off x="739544" y="2534205"/>
            <a:ext cx="1252176" cy="520464"/>
          </a:xfrm>
          <a:prstGeom prst="rect">
            <a:avLst/>
          </a:prstGeom>
        </p:spPr>
        <p:txBody>
          <a:bodyPr wrap="square">
            <a:spAutoFit/>
          </a:bodyPr>
          <a:lstStyle/>
          <a:p>
            <a:r>
              <a:rPr lang="en-GB" sz="900">
                <a:solidFill>
                  <a:schemeClr val="tx1">
                    <a:lumMod val="50000"/>
                    <a:lumOff val="50000"/>
                  </a:schemeClr>
                </a:solidFill>
              </a:rPr>
              <a:t>Kansallinen tekoälyohjelma Aurora AI</a:t>
            </a:r>
          </a:p>
        </p:txBody>
      </p:sp>
      <p:sp>
        <p:nvSpPr>
          <p:cNvPr id="67" name="Rectangle 117">
            <a:extLst>
              <a:ext uri="{FF2B5EF4-FFF2-40B4-BE49-F238E27FC236}">
                <a16:creationId xmlns:a16="http://schemas.microsoft.com/office/drawing/2014/main" id="{D95DF05D-6A04-4760-AE5D-16143D11F552}"/>
              </a:ext>
            </a:extLst>
          </p:cNvPr>
          <p:cNvSpPr/>
          <p:nvPr/>
        </p:nvSpPr>
        <p:spPr>
          <a:xfrm>
            <a:off x="3019991" y="3071691"/>
            <a:ext cx="1307365" cy="369332"/>
          </a:xfrm>
          <a:prstGeom prst="rect">
            <a:avLst/>
          </a:prstGeom>
        </p:spPr>
        <p:txBody>
          <a:bodyPr wrap="square">
            <a:spAutoFit/>
          </a:bodyPr>
          <a:lstStyle/>
          <a:p>
            <a:r>
              <a:rPr lang="en-GB" sz="900"/>
              <a:t>TE-palveluiden siirtyminen kuntiin</a:t>
            </a:r>
          </a:p>
        </p:txBody>
      </p:sp>
      <p:sp>
        <p:nvSpPr>
          <p:cNvPr id="70" name="Rectangle 117">
            <a:extLst>
              <a:ext uri="{FF2B5EF4-FFF2-40B4-BE49-F238E27FC236}">
                <a16:creationId xmlns:a16="http://schemas.microsoft.com/office/drawing/2014/main" id="{AD24A7D5-1066-42C0-B2DD-EFBFBA7B0574}"/>
              </a:ext>
            </a:extLst>
          </p:cNvPr>
          <p:cNvSpPr/>
          <p:nvPr/>
        </p:nvSpPr>
        <p:spPr>
          <a:xfrm>
            <a:off x="2292453" y="583572"/>
            <a:ext cx="1570428" cy="507831"/>
          </a:xfrm>
          <a:prstGeom prst="rect">
            <a:avLst/>
          </a:prstGeom>
        </p:spPr>
        <p:txBody>
          <a:bodyPr wrap="square">
            <a:spAutoFit/>
          </a:bodyPr>
          <a:lstStyle/>
          <a:p>
            <a:r>
              <a:rPr lang="en-GB" sz="900"/>
              <a:t>GDPR ja tietosuojalainsäädännön vakiinnuttaminen</a:t>
            </a:r>
          </a:p>
        </p:txBody>
      </p:sp>
      <p:sp>
        <p:nvSpPr>
          <p:cNvPr id="3" name="Tekstiruutu 2">
            <a:extLst>
              <a:ext uri="{FF2B5EF4-FFF2-40B4-BE49-F238E27FC236}">
                <a16:creationId xmlns:a16="http://schemas.microsoft.com/office/drawing/2014/main" id="{3E06204C-FE62-4999-92D6-E8CBF2A88C67}"/>
              </a:ext>
            </a:extLst>
          </p:cNvPr>
          <p:cNvSpPr txBox="1"/>
          <p:nvPr/>
        </p:nvSpPr>
        <p:spPr>
          <a:xfrm>
            <a:off x="2453902" y="1050095"/>
            <a:ext cx="770720" cy="230832"/>
          </a:xfrm>
          <a:prstGeom prst="rect">
            <a:avLst/>
          </a:prstGeom>
          <a:noFill/>
        </p:spPr>
        <p:txBody>
          <a:bodyPr wrap="square" rtlCol="0">
            <a:spAutoFit/>
          </a:bodyPr>
          <a:lstStyle/>
          <a:p>
            <a:r>
              <a:rPr lang="fi-FI" sz="900"/>
              <a:t>2020</a:t>
            </a:r>
          </a:p>
        </p:txBody>
      </p:sp>
      <p:sp>
        <p:nvSpPr>
          <p:cNvPr id="76" name="Tekstiruutu 75">
            <a:extLst>
              <a:ext uri="{FF2B5EF4-FFF2-40B4-BE49-F238E27FC236}">
                <a16:creationId xmlns:a16="http://schemas.microsoft.com/office/drawing/2014/main" id="{0C9F5552-325F-4C0F-8F2E-32C7CBB72484}"/>
              </a:ext>
            </a:extLst>
          </p:cNvPr>
          <p:cNvSpPr txBox="1"/>
          <p:nvPr/>
        </p:nvSpPr>
        <p:spPr>
          <a:xfrm>
            <a:off x="3242206" y="1428900"/>
            <a:ext cx="770720" cy="230832"/>
          </a:xfrm>
          <a:prstGeom prst="rect">
            <a:avLst/>
          </a:prstGeom>
          <a:noFill/>
        </p:spPr>
        <p:txBody>
          <a:bodyPr wrap="square" rtlCol="0">
            <a:spAutoFit/>
          </a:bodyPr>
          <a:lstStyle/>
          <a:p>
            <a:r>
              <a:rPr lang="fi-FI" sz="900"/>
              <a:t>2021</a:t>
            </a:r>
          </a:p>
        </p:txBody>
      </p:sp>
      <p:sp>
        <p:nvSpPr>
          <p:cNvPr id="78" name="Oval 76">
            <a:extLst>
              <a:ext uri="{FF2B5EF4-FFF2-40B4-BE49-F238E27FC236}">
                <a16:creationId xmlns:a16="http://schemas.microsoft.com/office/drawing/2014/main" id="{25FC3AE3-6F79-4710-B13B-91A728A30839}"/>
              </a:ext>
            </a:extLst>
          </p:cNvPr>
          <p:cNvSpPr/>
          <p:nvPr/>
        </p:nvSpPr>
        <p:spPr>
          <a:xfrm flipH="1">
            <a:off x="3644394" y="1480053"/>
            <a:ext cx="121794" cy="128450"/>
          </a:xfrm>
          <a:prstGeom prst="ellipse">
            <a:avLst/>
          </a:prstGeom>
          <a:solidFill>
            <a:schemeClr val="bg1"/>
          </a:solidFill>
          <a:ln w="38100">
            <a:solidFill>
              <a:srgbClr val="FF6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81" name="Oval 76">
            <a:extLst>
              <a:ext uri="{FF2B5EF4-FFF2-40B4-BE49-F238E27FC236}">
                <a16:creationId xmlns:a16="http://schemas.microsoft.com/office/drawing/2014/main" id="{FA51A633-C35B-4690-A430-9F64D7C21702}"/>
              </a:ext>
            </a:extLst>
          </p:cNvPr>
          <p:cNvSpPr/>
          <p:nvPr/>
        </p:nvSpPr>
        <p:spPr>
          <a:xfrm flipH="1">
            <a:off x="3652390" y="2244883"/>
            <a:ext cx="121794" cy="128450"/>
          </a:xfrm>
          <a:prstGeom prst="ellipse">
            <a:avLst/>
          </a:prstGeom>
          <a:solidFill>
            <a:schemeClr val="bg1"/>
          </a:solidFill>
          <a:ln w="38100">
            <a:solidFill>
              <a:srgbClr val="FF6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88" name="Tekstiruutu 87">
            <a:extLst>
              <a:ext uri="{FF2B5EF4-FFF2-40B4-BE49-F238E27FC236}">
                <a16:creationId xmlns:a16="http://schemas.microsoft.com/office/drawing/2014/main" id="{3588F4FA-4316-473A-B22E-6B7907A76D9C}"/>
              </a:ext>
            </a:extLst>
          </p:cNvPr>
          <p:cNvSpPr txBox="1"/>
          <p:nvPr/>
        </p:nvSpPr>
        <p:spPr>
          <a:xfrm>
            <a:off x="3259034" y="2201522"/>
            <a:ext cx="770720" cy="230832"/>
          </a:xfrm>
          <a:prstGeom prst="rect">
            <a:avLst/>
          </a:prstGeom>
          <a:noFill/>
        </p:spPr>
        <p:txBody>
          <a:bodyPr wrap="square" rtlCol="0">
            <a:spAutoFit/>
          </a:bodyPr>
          <a:lstStyle/>
          <a:p>
            <a:r>
              <a:rPr lang="fi-FI" sz="900"/>
              <a:t>2022</a:t>
            </a:r>
          </a:p>
        </p:txBody>
      </p:sp>
      <p:sp>
        <p:nvSpPr>
          <p:cNvPr id="98" name="Tekstiruutu 97">
            <a:extLst>
              <a:ext uri="{FF2B5EF4-FFF2-40B4-BE49-F238E27FC236}">
                <a16:creationId xmlns:a16="http://schemas.microsoft.com/office/drawing/2014/main" id="{186CDE2D-DADF-4951-A28B-AF58DCC1754A}"/>
              </a:ext>
            </a:extLst>
          </p:cNvPr>
          <p:cNvSpPr txBox="1"/>
          <p:nvPr/>
        </p:nvSpPr>
        <p:spPr>
          <a:xfrm>
            <a:off x="4416403" y="2655149"/>
            <a:ext cx="770720" cy="230832"/>
          </a:xfrm>
          <a:prstGeom prst="rect">
            <a:avLst/>
          </a:prstGeom>
          <a:noFill/>
        </p:spPr>
        <p:txBody>
          <a:bodyPr wrap="square" rtlCol="0">
            <a:spAutoFit/>
          </a:bodyPr>
          <a:lstStyle/>
          <a:p>
            <a:r>
              <a:rPr lang="fi-FI" sz="900"/>
              <a:t>2023</a:t>
            </a:r>
          </a:p>
        </p:txBody>
      </p:sp>
      <p:sp>
        <p:nvSpPr>
          <p:cNvPr id="99" name="Tekstiruutu 98">
            <a:extLst>
              <a:ext uri="{FF2B5EF4-FFF2-40B4-BE49-F238E27FC236}">
                <a16:creationId xmlns:a16="http://schemas.microsoft.com/office/drawing/2014/main" id="{2E57DD92-4116-4F7B-92B3-8452118EBEA5}"/>
              </a:ext>
            </a:extLst>
          </p:cNvPr>
          <p:cNvSpPr txBox="1"/>
          <p:nvPr/>
        </p:nvSpPr>
        <p:spPr>
          <a:xfrm>
            <a:off x="2438579" y="3903432"/>
            <a:ext cx="770720" cy="230832"/>
          </a:xfrm>
          <a:prstGeom prst="rect">
            <a:avLst/>
          </a:prstGeom>
          <a:noFill/>
        </p:spPr>
        <p:txBody>
          <a:bodyPr wrap="square" rtlCol="0">
            <a:spAutoFit/>
          </a:bodyPr>
          <a:lstStyle/>
          <a:p>
            <a:r>
              <a:rPr lang="fi-FI" sz="900"/>
              <a:t>2020</a:t>
            </a:r>
          </a:p>
        </p:txBody>
      </p:sp>
      <p:sp>
        <p:nvSpPr>
          <p:cNvPr id="102" name="Tekstiruutu 101">
            <a:extLst>
              <a:ext uri="{FF2B5EF4-FFF2-40B4-BE49-F238E27FC236}">
                <a16:creationId xmlns:a16="http://schemas.microsoft.com/office/drawing/2014/main" id="{B4FF7EA4-7481-4EC5-844A-602B6BD57A42}"/>
              </a:ext>
            </a:extLst>
          </p:cNvPr>
          <p:cNvSpPr txBox="1"/>
          <p:nvPr/>
        </p:nvSpPr>
        <p:spPr>
          <a:xfrm>
            <a:off x="3538894" y="4835054"/>
            <a:ext cx="454587" cy="230832"/>
          </a:xfrm>
          <a:prstGeom prst="rect">
            <a:avLst/>
          </a:prstGeom>
          <a:noFill/>
        </p:spPr>
        <p:txBody>
          <a:bodyPr wrap="square" rtlCol="0">
            <a:spAutoFit/>
          </a:bodyPr>
          <a:lstStyle/>
          <a:p>
            <a:r>
              <a:rPr lang="fi-FI" sz="900"/>
              <a:t>2021</a:t>
            </a:r>
          </a:p>
        </p:txBody>
      </p:sp>
      <p:sp>
        <p:nvSpPr>
          <p:cNvPr id="103" name="Tekstiruutu 102">
            <a:extLst>
              <a:ext uri="{FF2B5EF4-FFF2-40B4-BE49-F238E27FC236}">
                <a16:creationId xmlns:a16="http://schemas.microsoft.com/office/drawing/2014/main" id="{060F67F2-0901-4FEE-BBAD-279F9F08D786}"/>
              </a:ext>
            </a:extLst>
          </p:cNvPr>
          <p:cNvSpPr txBox="1"/>
          <p:nvPr/>
        </p:nvSpPr>
        <p:spPr>
          <a:xfrm>
            <a:off x="2593746" y="5856470"/>
            <a:ext cx="770720" cy="230832"/>
          </a:xfrm>
          <a:prstGeom prst="rect">
            <a:avLst/>
          </a:prstGeom>
          <a:noFill/>
        </p:spPr>
        <p:txBody>
          <a:bodyPr wrap="square" rtlCol="0">
            <a:spAutoFit/>
          </a:bodyPr>
          <a:lstStyle/>
          <a:p>
            <a:r>
              <a:rPr lang="fi-FI" sz="900"/>
              <a:t>2020</a:t>
            </a:r>
          </a:p>
        </p:txBody>
      </p:sp>
      <p:sp>
        <p:nvSpPr>
          <p:cNvPr id="104" name="Tekstiruutu 103">
            <a:extLst>
              <a:ext uri="{FF2B5EF4-FFF2-40B4-BE49-F238E27FC236}">
                <a16:creationId xmlns:a16="http://schemas.microsoft.com/office/drawing/2014/main" id="{F979C980-FEA3-4D68-8139-53CE7DC3C042}"/>
              </a:ext>
            </a:extLst>
          </p:cNvPr>
          <p:cNvSpPr txBox="1"/>
          <p:nvPr/>
        </p:nvSpPr>
        <p:spPr>
          <a:xfrm>
            <a:off x="9128827" y="669679"/>
            <a:ext cx="770720" cy="230832"/>
          </a:xfrm>
          <a:prstGeom prst="rect">
            <a:avLst/>
          </a:prstGeom>
          <a:noFill/>
        </p:spPr>
        <p:txBody>
          <a:bodyPr wrap="square" rtlCol="0">
            <a:spAutoFit/>
          </a:bodyPr>
          <a:lstStyle/>
          <a:p>
            <a:r>
              <a:rPr lang="fi-FI" sz="900"/>
              <a:t>2020</a:t>
            </a:r>
          </a:p>
        </p:txBody>
      </p:sp>
      <p:sp>
        <p:nvSpPr>
          <p:cNvPr id="105" name="Rectangle 96">
            <a:extLst>
              <a:ext uri="{FF2B5EF4-FFF2-40B4-BE49-F238E27FC236}">
                <a16:creationId xmlns:a16="http://schemas.microsoft.com/office/drawing/2014/main" id="{EC45BADD-023F-4912-8A5D-F586570537CD}"/>
              </a:ext>
            </a:extLst>
          </p:cNvPr>
          <p:cNvSpPr/>
          <p:nvPr/>
        </p:nvSpPr>
        <p:spPr>
          <a:xfrm>
            <a:off x="3848594" y="5140350"/>
            <a:ext cx="1524422" cy="646331"/>
          </a:xfrm>
          <a:prstGeom prst="rect">
            <a:avLst/>
          </a:prstGeom>
        </p:spPr>
        <p:txBody>
          <a:bodyPr wrap="square">
            <a:spAutoFit/>
          </a:bodyPr>
          <a:lstStyle/>
          <a:p>
            <a:r>
              <a:rPr lang="en-GB" sz="900" dirty="0" err="1"/>
              <a:t>Oppivelvollisuuden</a:t>
            </a:r>
            <a:r>
              <a:rPr lang="en-GB" sz="900" dirty="0"/>
              <a:t> </a:t>
            </a:r>
            <a:r>
              <a:rPr lang="en-GB" sz="900" dirty="0" err="1"/>
              <a:t>laajentamisen</a:t>
            </a:r>
            <a:r>
              <a:rPr lang="en-GB" sz="900" dirty="0"/>
              <a:t> </a:t>
            </a:r>
            <a:r>
              <a:rPr lang="en-GB" sz="900" dirty="0" err="1"/>
              <a:t>tietojärjestelmäkokonaisuus</a:t>
            </a:r>
            <a:r>
              <a:rPr lang="en-GB" sz="900" dirty="0"/>
              <a:t> VALPAS</a:t>
            </a:r>
          </a:p>
        </p:txBody>
      </p:sp>
      <p:sp>
        <p:nvSpPr>
          <p:cNvPr id="106" name="Rectangle 83">
            <a:extLst>
              <a:ext uri="{FF2B5EF4-FFF2-40B4-BE49-F238E27FC236}">
                <a16:creationId xmlns:a16="http://schemas.microsoft.com/office/drawing/2014/main" id="{0C108EB4-0ECD-4250-A495-4E851433423B}"/>
              </a:ext>
            </a:extLst>
          </p:cNvPr>
          <p:cNvSpPr/>
          <p:nvPr/>
        </p:nvSpPr>
        <p:spPr>
          <a:xfrm>
            <a:off x="6367102" y="2094775"/>
            <a:ext cx="1524422" cy="369332"/>
          </a:xfrm>
          <a:prstGeom prst="rect">
            <a:avLst/>
          </a:prstGeom>
        </p:spPr>
        <p:txBody>
          <a:bodyPr wrap="square">
            <a:spAutoFit/>
          </a:bodyPr>
          <a:lstStyle/>
          <a:p>
            <a:r>
              <a:rPr lang="en-GB" sz="900"/>
              <a:t>MRL-kokonaisuudistus / RYHTI-hanke</a:t>
            </a:r>
          </a:p>
        </p:txBody>
      </p:sp>
      <p:sp>
        <p:nvSpPr>
          <p:cNvPr id="107" name="Tekstiruutu 106">
            <a:extLst>
              <a:ext uri="{FF2B5EF4-FFF2-40B4-BE49-F238E27FC236}">
                <a16:creationId xmlns:a16="http://schemas.microsoft.com/office/drawing/2014/main" id="{6BD640C7-BE55-4E67-947E-24305F11C1B2}"/>
              </a:ext>
            </a:extLst>
          </p:cNvPr>
          <p:cNvSpPr txBox="1"/>
          <p:nvPr/>
        </p:nvSpPr>
        <p:spPr>
          <a:xfrm>
            <a:off x="8073766" y="1444083"/>
            <a:ext cx="770720" cy="230832"/>
          </a:xfrm>
          <a:prstGeom prst="rect">
            <a:avLst/>
          </a:prstGeom>
          <a:noFill/>
        </p:spPr>
        <p:txBody>
          <a:bodyPr wrap="square" rtlCol="0">
            <a:spAutoFit/>
          </a:bodyPr>
          <a:lstStyle/>
          <a:p>
            <a:r>
              <a:rPr lang="fi-FI" sz="900"/>
              <a:t>2021</a:t>
            </a:r>
          </a:p>
        </p:txBody>
      </p:sp>
      <p:sp>
        <p:nvSpPr>
          <p:cNvPr id="108" name="Tekstiruutu 107">
            <a:extLst>
              <a:ext uri="{FF2B5EF4-FFF2-40B4-BE49-F238E27FC236}">
                <a16:creationId xmlns:a16="http://schemas.microsoft.com/office/drawing/2014/main" id="{2DACC3F2-83CB-4119-A319-BC71D1DE083E}"/>
              </a:ext>
            </a:extLst>
          </p:cNvPr>
          <p:cNvSpPr txBox="1"/>
          <p:nvPr/>
        </p:nvSpPr>
        <p:spPr>
          <a:xfrm>
            <a:off x="6785708" y="1675779"/>
            <a:ext cx="770720" cy="230832"/>
          </a:xfrm>
          <a:prstGeom prst="rect">
            <a:avLst/>
          </a:prstGeom>
          <a:noFill/>
        </p:spPr>
        <p:txBody>
          <a:bodyPr wrap="square" rtlCol="0">
            <a:spAutoFit/>
          </a:bodyPr>
          <a:lstStyle/>
          <a:p>
            <a:r>
              <a:rPr lang="fi-FI" sz="900"/>
              <a:t>2022</a:t>
            </a:r>
          </a:p>
        </p:txBody>
      </p:sp>
      <p:sp>
        <p:nvSpPr>
          <p:cNvPr id="109" name="Oval 86">
            <a:extLst>
              <a:ext uri="{FF2B5EF4-FFF2-40B4-BE49-F238E27FC236}">
                <a16:creationId xmlns:a16="http://schemas.microsoft.com/office/drawing/2014/main" id="{46E40B24-EBCF-4A8B-AB32-2293D53D0A78}"/>
              </a:ext>
            </a:extLst>
          </p:cNvPr>
          <p:cNvSpPr/>
          <p:nvPr/>
        </p:nvSpPr>
        <p:spPr>
          <a:xfrm>
            <a:off x="6986424" y="1945769"/>
            <a:ext cx="144016" cy="14401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112" name="Tekstiruutu 111">
            <a:extLst>
              <a:ext uri="{FF2B5EF4-FFF2-40B4-BE49-F238E27FC236}">
                <a16:creationId xmlns:a16="http://schemas.microsoft.com/office/drawing/2014/main" id="{294DBD05-1271-4BC0-82AC-82E0033756B7}"/>
              </a:ext>
            </a:extLst>
          </p:cNvPr>
          <p:cNvSpPr txBox="1"/>
          <p:nvPr/>
        </p:nvSpPr>
        <p:spPr>
          <a:xfrm>
            <a:off x="5648929" y="2121902"/>
            <a:ext cx="770720" cy="230832"/>
          </a:xfrm>
          <a:prstGeom prst="rect">
            <a:avLst/>
          </a:prstGeom>
          <a:noFill/>
        </p:spPr>
        <p:txBody>
          <a:bodyPr wrap="square" rtlCol="0">
            <a:spAutoFit/>
          </a:bodyPr>
          <a:lstStyle/>
          <a:p>
            <a:r>
              <a:rPr lang="fi-FI" sz="900"/>
              <a:t>2023</a:t>
            </a:r>
          </a:p>
        </p:txBody>
      </p:sp>
      <p:sp>
        <p:nvSpPr>
          <p:cNvPr id="113" name="Tekstiruutu 112">
            <a:extLst>
              <a:ext uri="{FF2B5EF4-FFF2-40B4-BE49-F238E27FC236}">
                <a16:creationId xmlns:a16="http://schemas.microsoft.com/office/drawing/2014/main" id="{9BED8835-BFEA-437E-9CFD-F8E0EE3470CA}"/>
              </a:ext>
            </a:extLst>
          </p:cNvPr>
          <p:cNvSpPr txBox="1"/>
          <p:nvPr/>
        </p:nvSpPr>
        <p:spPr>
          <a:xfrm>
            <a:off x="9345778" y="2509253"/>
            <a:ext cx="770720" cy="230832"/>
          </a:xfrm>
          <a:prstGeom prst="rect">
            <a:avLst/>
          </a:prstGeom>
          <a:noFill/>
        </p:spPr>
        <p:txBody>
          <a:bodyPr wrap="square" rtlCol="0">
            <a:spAutoFit/>
          </a:bodyPr>
          <a:lstStyle/>
          <a:p>
            <a:r>
              <a:rPr lang="fi-FI" sz="900"/>
              <a:t>2020</a:t>
            </a:r>
          </a:p>
        </p:txBody>
      </p:sp>
      <p:sp>
        <p:nvSpPr>
          <p:cNvPr id="114" name="Tekstiruutu 113">
            <a:extLst>
              <a:ext uri="{FF2B5EF4-FFF2-40B4-BE49-F238E27FC236}">
                <a16:creationId xmlns:a16="http://schemas.microsoft.com/office/drawing/2014/main" id="{979812C4-2954-48DB-BC09-365765682D50}"/>
              </a:ext>
            </a:extLst>
          </p:cNvPr>
          <p:cNvSpPr txBox="1"/>
          <p:nvPr/>
        </p:nvSpPr>
        <p:spPr>
          <a:xfrm>
            <a:off x="8286795" y="2512385"/>
            <a:ext cx="770720" cy="230832"/>
          </a:xfrm>
          <a:prstGeom prst="rect">
            <a:avLst/>
          </a:prstGeom>
          <a:noFill/>
        </p:spPr>
        <p:txBody>
          <a:bodyPr wrap="square" rtlCol="0">
            <a:spAutoFit/>
          </a:bodyPr>
          <a:lstStyle/>
          <a:p>
            <a:r>
              <a:rPr lang="fi-FI" sz="900"/>
              <a:t>2021</a:t>
            </a:r>
          </a:p>
        </p:txBody>
      </p:sp>
      <p:sp>
        <p:nvSpPr>
          <p:cNvPr id="115" name="Oval 68">
            <a:extLst>
              <a:ext uri="{FF2B5EF4-FFF2-40B4-BE49-F238E27FC236}">
                <a16:creationId xmlns:a16="http://schemas.microsoft.com/office/drawing/2014/main" id="{0185228A-3968-4C2F-B8B0-961DCE089F61}"/>
              </a:ext>
            </a:extLst>
          </p:cNvPr>
          <p:cNvSpPr/>
          <p:nvPr/>
        </p:nvSpPr>
        <p:spPr>
          <a:xfrm>
            <a:off x="8438994" y="3639968"/>
            <a:ext cx="144016" cy="144016"/>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117" name="Oval 68">
            <a:extLst>
              <a:ext uri="{FF2B5EF4-FFF2-40B4-BE49-F238E27FC236}">
                <a16:creationId xmlns:a16="http://schemas.microsoft.com/office/drawing/2014/main" id="{EB797928-13A7-4F77-9820-4FA2599C0746}"/>
              </a:ext>
            </a:extLst>
          </p:cNvPr>
          <p:cNvSpPr/>
          <p:nvPr/>
        </p:nvSpPr>
        <p:spPr>
          <a:xfrm>
            <a:off x="7235557" y="3648262"/>
            <a:ext cx="144016" cy="144016"/>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119" name="Tekstiruutu 118">
            <a:extLst>
              <a:ext uri="{FF2B5EF4-FFF2-40B4-BE49-F238E27FC236}">
                <a16:creationId xmlns:a16="http://schemas.microsoft.com/office/drawing/2014/main" id="{25602605-B0F3-4A37-AF17-087F07B1E7C4}"/>
              </a:ext>
            </a:extLst>
          </p:cNvPr>
          <p:cNvSpPr txBox="1"/>
          <p:nvPr/>
        </p:nvSpPr>
        <p:spPr>
          <a:xfrm>
            <a:off x="8302928" y="3782795"/>
            <a:ext cx="770720" cy="230832"/>
          </a:xfrm>
          <a:prstGeom prst="rect">
            <a:avLst/>
          </a:prstGeom>
          <a:noFill/>
        </p:spPr>
        <p:txBody>
          <a:bodyPr wrap="square" rtlCol="0">
            <a:spAutoFit/>
          </a:bodyPr>
          <a:lstStyle/>
          <a:p>
            <a:r>
              <a:rPr lang="fi-FI" sz="900"/>
              <a:t>2022</a:t>
            </a:r>
          </a:p>
        </p:txBody>
      </p:sp>
      <p:sp>
        <p:nvSpPr>
          <p:cNvPr id="120" name="Tekstiruutu 119">
            <a:extLst>
              <a:ext uri="{FF2B5EF4-FFF2-40B4-BE49-F238E27FC236}">
                <a16:creationId xmlns:a16="http://schemas.microsoft.com/office/drawing/2014/main" id="{7F49FF2C-060E-4794-BEF3-49BEABA45EDF}"/>
              </a:ext>
            </a:extLst>
          </p:cNvPr>
          <p:cNvSpPr txBox="1"/>
          <p:nvPr/>
        </p:nvSpPr>
        <p:spPr>
          <a:xfrm>
            <a:off x="7091457" y="3397343"/>
            <a:ext cx="770720" cy="230832"/>
          </a:xfrm>
          <a:prstGeom prst="rect">
            <a:avLst/>
          </a:prstGeom>
          <a:noFill/>
        </p:spPr>
        <p:txBody>
          <a:bodyPr wrap="square" rtlCol="0">
            <a:spAutoFit/>
          </a:bodyPr>
          <a:lstStyle/>
          <a:p>
            <a:r>
              <a:rPr lang="fi-FI" sz="900"/>
              <a:t>2023</a:t>
            </a:r>
          </a:p>
        </p:txBody>
      </p:sp>
      <p:sp>
        <p:nvSpPr>
          <p:cNvPr id="121" name="Tekstiruutu 120">
            <a:extLst>
              <a:ext uri="{FF2B5EF4-FFF2-40B4-BE49-F238E27FC236}">
                <a16:creationId xmlns:a16="http://schemas.microsoft.com/office/drawing/2014/main" id="{EA690626-68B8-4FCC-BA85-6A1A97624156}"/>
              </a:ext>
            </a:extLst>
          </p:cNvPr>
          <p:cNvSpPr txBox="1"/>
          <p:nvPr/>
        </p:nvSpPr>
        <p:spPr>
          <a:xfrm>
            <a:off x="5947588" y="4613289"/>
            <a:ext cx="770720" cy="230832"/>
          </a:xfrm>
          <a:prstGeom prst="rect">
            <a:avLst/>
          </a:prstGeom>
          <a:noFill/>
        </p:spPr>
        <p:txBody>
          <a:bodyPr wrap="square" rtlCol="0">
            <a:spAutoFit/>
          </a:bodyPr>
          <a:lstStyle/>
          <a:p>
            <a:r>
              <a:rPr lang="fi-FI" sz="900"/>
              <a:t>2023</a:t>
            </a:r>
          </a:p>
        </p:txBody>
      </p:sp>
      <p:sp>
        <p:nvSpPr>
          <p:cNvPr id="122" name="Tekstiruutu 121">
            <a:extLst>
              <a:ext uri="{FF2B5EF4-FFF2-40B4-BE49-F238E27FC236}">
                <a16:creationId xmlns:a16="http://schemas.microsoft.com/office/drawing/2014/main" id="{F8092003-1CE2-4A4A-894F-A07A37E8ADC0}"/>
              </a:ext>
            </a:extLst>
          </p:cNvPr>
          <p:cNvSpPr txBox="1"/>
          <p:nvPr/>
        </p:nvSpPr>
        <p:spPr>
          <a:xfrm>
            <a:off x="5892464" y="5418597"/>
            <a:ext cx="770720" cy="230832"/>
          </a:xfrm>
          <a:prstGeom prst="rect">
            <a:avLst/>
          </a:prstGeom>
          <a:noFill/>
        </p:spPr>
        <p:txBody>
          <a:bodyPr wrap="square" rtlCol="0">
            <a:spAutoFit/>
          </a:bodyPr>
          <a:lstStyle/>
          <a:p>
            <a:r>
              <a:rPr lang="fi-FI" sz="900"/>
              <a:t>2022</a:t>
            </a:r>
          </a:p>
        </p:txBody>
      </p:sp>
      <p:sp>
        <p:nvSpPr>
          <p:cNvPr id="123" name="Tekstiruutu 122">
            <a:extLst>
              <a:ext uri="{FF2B5EF4-FFF2-40B4-BE49-F238E27FC236}">
                <a16:creationId xmlns:a16="http://schemas.microsoft.com/office/drawing/2014/main" id="{6F30205C-8BA5-4D4C-8329-A28BD3021ACB}"/>
              </a:ext>
            </a:extLst>
          </p:cNvPr>
          <p:cNvSpPr txBox="1"/>
          <p:nvPr/>
        </p:nvSpPr>
        <p:spPr>
          <a:xfrm>
            <a:off x="7171068" y="5264546"/>
            <a:ext cx="770720" cy="230832"/>
          </a:xfrm>
          <a:prstGeom prst="rect">
            <a:avLst/>
          </a:prstGeom>
          <a:noFill/>
        </p:spPr>
        <p:txBody>
          <a:bodyPr wrap="square" rtlCol="0">
            <a:spAutoFit/>
          </a:bodyPr>
          <a:lstStyle/>
          <a:p>
            <a:r>
              <a:rPr lang="fi-FI" sz="900"/>
              <a:t>2021</a:t>
            </a:r>
          </a:p>
        </p:txBody>
      </p:sp>
      <p:sp>
        <p:nvSpPr>
          <p:cNvPr id="124" name="Tekstiruutu 123">
            <a:extLst>
              <a:ext uri="{FF2B5EF4-FFF2-40B4-BE49-F238E27FC236}">
                <a16:creationId xmlns:a16="http://schemas.microsoft.com/office/drawing/2014/main" id="{3A193528-A8EF-4598-871F-21CCE2FA2DF1}"/>
              </a:ext>
            </a:extLst>
          </p:cNvPr>
          <p:cNvSpPr txBox="1"/>
          <p:nvPr/>
        </p:nvSpPr>
        <p:spPr>
          <a:xfrm>
            <a:off x="8853888" y="5267478"/>
            <a:ext cx="770720" cy="230832"/>
          </a:xfrm>
          <a:prstGeom prst="rect">
            <a:avLst/>
          </a:prstGeom>
          <a:noFill/>
        </p:spPr>
        <p:txBody>
          <a:bodyPr wrap="square" rtlCol="0">
            <a:spAutoFit/>
          </a:bodyPr>
          <a:lstStyle/>
          <a:p>
            <a:r>
              <a:rPr lang="fi-FI" sz="900"/>
              <a:t>2020</a:t>
            </a:r>
          </a:p>
        </p:txBody>
      </p:sp>
      <p:sp>
        <p:nvSpPr>
          <p:cNvPr id="125" name="Oval 110">
            <a:extLst>
              <a:ext uri="{FF2B5EF4-FFF2-40B4-BE49-F238E27FC236}">
                <a16:creationId xmlns:a16="http://schemas.microsoft.com/office/drawing/2014/main" id="{680B4550-7366-4013-9EC7-75D636A3DAC1}"/>
              </a:ext>
            </a:extLst>
          </p:cNvPr>
          <p:cNvSpPr/>
          <p:nvPr/>
        </p:nvSpPr>
        <p:spPr>
          <a:xfrm>
            <a:off x="7343888" y="5562894"/>
            <a:ext cx="144016" cy="144016"/>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126" name="Rectangle 94">
            <a:extLst>
              <a:ext uri="{FF2B5EF4-FFF2-40B4-BE49-F238E27FC236}">
                <a16:creationId xmlns:a16="http://schemas.microsoft.com/office/drawing/2014/main" id="{5D3582D0-EDDC-4C38-920B-45F9521E34A3}"/>
              </a:ext>
            </a:extLst>
          </p:cNvPr>
          <p:cNvSpPr/>
          <p:nvPr/>
        </p:nvSpPr>
        <p:spPr>
          <a:xfrm>
            <a:off x="5605359" y="4870963"/>
            <a:ext cx="915106" cy="369332"/>
          </a:xfrm>
          <a:prstGeom prst="rect">
            <a:avLst/>
          </a:prstGeom>
        </p:spPr>
        <p:txBody>
          <a:bodyPr wrap="square">
            <a:spAutoFit/>
          </a:bodyPr>
          <a:lstStyle/>
          <a:p>
            <a:r>
              <a:rPr lang="en-US" sz="900"/>
              <a:t>Datasäädös: Data Act</a:t>
            </a:r>
            <a:endParaRPr lang="en-GB" sz="900"/>
          </a:p>
        </p:txBody>
      </p:sp>
      <p:sp>
        <p:nvSpPr>
          <p:cNvPr id="127" name="Rectangle 94">
            <a:extLst>
              <a:ext uri="{FF2B5EF4-FFF2-40B4-BE49-F238E27FC236}">
                <a16:creationId xmlns:a16="http://schemas.microsoft.com/office/drawing/2014/main" id="{98971E88-7A09-4F23-B4C9-51665DA15CF8}"/>
              </a:ext>
            </a:extLst>
          </p:cNvPr>
          <p:cNvSpPr/>
          <p:nvPr/>
        </p:nvSpPr>
        <p:spPr>
          <a:xfrm>
            <a:off x="6465887" y="5128438"/>
            <a:ext cx="1714700" cy="369332"/>
          </a:xfrm>
          <a:prstGeom prst="rect">
            <a:avLst/>
          </a:prstGeom>
        </p:spPr>
        <p:txBody>
          <a:bodyPr wrap="square">
            <a:spAutoFit/>
          </a:bodyPr>
          <a:lstStyle/>
          <a:p>
            <a:r>
              <a:rPr lang="en-GB" sz="900"/>
              <a:t>Digitaalisten palveluiden säädös</a:t>
            </a:r>
          </a:p>
        </p:txBody>
      </p:sp>
      <p:sp>
        <p:nvSpPr>
          <p:cNvPr id="128" name="Rectangle 95">
            <a:extLst>
              <a:ext uri="{FF2B5EF4-FFF2-40B4-BE49-F238E27FC236}">
                <a16:creationId xmlns:a16="http://schemas.microsoft.com/office/drawing/2014/main" id="{41BD2619-1E23-48FC-92A2-6D372B41ACD4}"/>
              </a:ext>
            </a:extLst>
          </p:cNvPr>
          <p:cNvSpPr/>
          <p:nvPr/>
        </p:nvSpPr>
        <p:spPr>
          <a:xfrm>
            <a:off x="6579153" y="4806260"/>
            <a:ext cx="1615514" cy="230832"/>
          </a:xfrm>
          <a:prstGeom prst="rect">
            <a:avLst/>
          </a:prstGeom>
        </p:spPr>
        <p:txBody>
          <a:bodyPr wrap="square">
            <a:spAutoFit/>
          </a:bodyPr>
          <a:lstStyle/>
          <a:p>
            <a:r>
              <a:rPr lang="fi-FI" sz="900"/>
              <a:t>EU tekoälysääntely</a:t>
            </a:r>
            <a:endParaRPr lang="en-GB" sz="900"/>
          </a:p>
        </p:txBody>
      </p:sp>
      <p:sp>
        <p:nvSpPr>
          <p:cNvPr id="129" name="Rectangle 95">
            <a:extLst>
              <a:ext uri="{FF2B5EF4-FFF2-40B4-BE49-F238E27FC236}">
                <a16:creationId xmlns:a16="http://schemas.microsoft.com/office/drawing/2014/main" id="{CF1D0BB8-DF68-4FD9-8BA3-6FBFD1E2E610}"/>
              </a:ext>
            </a:extLst>
          </p:cNvPr>
          <p:cNvSpPr/>
          <p:nvPr/>
        </p:nvSpPr>
        <p:spPr>
          <a:xfrm>
            <a:off x="6473072" y="6247875"/>
            <a:ext cx="1615514" cy="507831"/>
          </a:xfrm>
          <a:prstGeom prst="rect">
            <a:avLst/>
          </a:prstGeom>
        </p:spPr>
        <p:txBody>
          <a:bodyPr wrap="square">
            <a:spAutoFit/>
          </a:bodyPr>
          <a:lstStyle/>
          <a:p>
            <a:r>
              <a:rPr lang="fi-FI" sz="900"/>
              <a:t>Data-avaruudet: european health data spaces</a:t>
            </a:r>
            <a:endParaRPr lang="en-GB" sz="900"/>
          </a:p>
        </p:txBody>
      </p:sp>
      <p:sp>
        <p:nvSpPr>
          <p:cNvPr id="130" name="Rectangle 95">
            <a:extLst>
              <a:ext uri="{FF2B5EF4-FFF2-40B4-BE49-F238E27FC236}">
                <a16:creationId xmlns:a16="http://schemas.microsoft.com/office/drawing/2014/main" id="{57258EAD-8904-4FD5-8F90-2E07E0A368D7}"/>
              </a:ext>
            </a:extLst>
          </p:cNvPr>
          <p:cNvSpPr/>
          <p:nvPr/>
        </p:nvSpPr>
        <p:spPr>
          <a:xfrm>
            <a:off x="7043305" y="5740555"/>
            <a:ext cx="1615514" cy="369332"/>
          </a:xfrm>
          <a:prstGeom prst="rect">
            <a:avLst/>
          </a:prstGeom>
        </p:spPr>
        <p:txBody>
          <a:bodyPr wrap="square">
            <a:spAutoFit/>
          </a:bodyPr>
          <a:lstStyle/>
          <a:p>
            <a:r>
              <a:rPr lang="fi-FI" sz="900"/>
              <a:t>SDG-single digital gateway</a:t>
            </a:r>
            <a:endParaRPr lang="en-GB" sz="900"/>
          </a:p>
        </p:txBody>
      </p:sp>
      <p:sp>
        <p:nvSpPr>
          <p:cNvPr id="131" name="Tekstiruutu 130">
            <a:extLst>
              <a:ext uri="{FF2B5EF4-FFF2-40B4-BE49-F238E27FC236}">
                <a16:creationId xmlns:a16="http://schemas.microsoft.com/office/drawing/2014/main" id="{045E6BCA-D47A-4CCE-8AD4-309F08C79916}"/>
              </a:ext>
            </a:extLst>
          </p:cNvPr>
          <p:cNvSpPr txBox="1"/>
          <p:nvPr/>
        </p:nvSpPr>
        <p:spPr>
          <a:xfrm>
            <a:off x="4501468" y="4844121"/>
            <a:ext cx="770720" cy="230832"/>
          </a:xfrm>
          <a:prstGeom prst="rect">
            <a:avLst/>
          </a:prstGeom>
          <a:noFill/>
        </p:spPr>
        <p:txBody>
          <a:bodyPr wrap="square" rtlCol="0">
            <a:spAutoFit/>
          </a:bodyPr>
          <a:lstStyle/>
          <a:p>
            <a:r>
              <a:rPr lang="fi-FI" sz="900"/>
              <a:t>2022</a:t>
            </a:r>
          </a:p>
        </p:txBody>
      </p:sp>
      <p:sp>
        <p:nvSpPr>
          <p:cNvPr id="132" name="Tekstiruutu 131">
            <a:extLst>
              <a:ext uri="{FF2B5EF4-FFF2-40B4-BE49-F238E27FC236}">
                <a16:creationId xmlns:a16="http://schemas.microsoft.com/office/drawing/2014/main" id="{D2E96BDC-094B-4398-85F4-D1724A05E97E}"/>
              </a:ext>
            </a:extLst>
          </p:cNvPr>
          <p:cNvSpPr txBox="1"/>
          <p:nvPr/>
        </p:nvSpPr>
        <p:spPr>
          <a:xfrm>
            <a:off x="3556636" y="3747110"/>
            <a:ext cx="770720" cy="230832"/>
          </a:xfrm>
          <a:prstGeom prst="rect">
            <a:avLst/>
          </a:prstGeom>
          <a:noFill/>
        </p:spPr>
        <p:txBody>
          <a:bodyPr wrap="square" rtlCol="0">
            <a:spAutoFit/>
          </a:bodyPr>
          <a:lstStyle/>
          <a:p>
            <a:r>
              <a:rPr lang="fi-FI" sz="900"/>
              <a:t>2022</a:t>
            </a:r>
          </a:p>
        </p:txBody>
      </p:sp>
      <p:sp>
        <p:nvSpPr>
          <p:cNvPr id="133" name="Oval 85">
            <a:extLst>
              <a:ext uri="{FF2B5EF4-FFF2-40B4-BE49-F238E27FC236}">
                <a16:creationId xmlns:a16="http://schemas.microsoft.com/office/drawing/2014/main" id="{50FD8095-4FDA-4B1E-8E63-D59133B89107}"/>
              </a:ext>
            </a:extLst>
          </p:cNvPr>
          <p:cNvSpPr/>
          <p:nvPr/>
        </p:nvSpPr>
        <p:spPr>
          <a:xfrm>
            <a:off x="3666934" y="3965334"/>
            <a:ext cx="144016" cy="144016"/>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134" name="Oval 85">
            <a:extLst>
              <a:ext uri="{FF2B5EF4-FFF2-40B4-BE49-F238E27FC236}">
                <a16:creationId xmlns:a16="http://schemas.microsoft.com/office/drawing/2014/main" id="{09382D37-19DD-46D1-BE6D-4D165ABC2BBF}"/>
              </a:ext>
            </a:extLst>
          </p:cNvPr>
          <p:cNvSpPr/>
          <p:nvPr/>
        </p:nvSpPr>
        <p:spPr>
          <a:xfrm>
            <a:off x="4811063" y="3950221"/>
            <a:ext cx="144016" cy="144016"/>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135" name="Oval 99">
            <a:extLst>
              <a:ext uri="{FF2B5EF4-FFF2-40B4-BE49-F238E27FC236}">
                <a16:creationId xmlns:a16="http://schemas.microsoft.com/office/drawing/2014/main" id="{4504D801-44C4-41A9-B8F5-4BC294F5F677}"/>
              </a:ext>
            </a:extLst>
          </p:cNvPr>
          <p:cNvSpPr/>
          <p:nvPr/>
        </p:nvSpPr>
        <p:spPr>
          <a:xfrm>
            <a:off x="4646151" y="5030955"/>
            <a:ext cx="144016" cy="144016"/>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600">
              <a:solidFill>
                <a:schemeClr val="accent1"/>
              </a:solidFill>
            </a:endParaRPr>
          </a:p>
        </p:txBody>
      </p:sp>
      <p:sp>
        <p:nvSpPr>
          <p:cNvPr id="136" name="Tekstiruutu 135">
            <a:extLst>
              <a:ext uri="{FF2B5EF4-FFF2-40B4-BE49-F238E27FC236}">
                <a16:creationId xmlns:a16="http://schemas.microsoft.com/office/drawing/2014/main" id="{2EA2C9DC-067A-4470-8CB1-3384A070D400}"/>
              </a:ext>
            </a:extLst>
          </p:cNvPr>
          <p:cNvSpPr txBox="1"/>
          <p:nvPr/>
        </p:nvSpPr>
        <p:spPr>
          <a:xfrm>
            <a:off x="4677297" y="3688147"/>
            <a:ext cx="770720" cy="230832"/>
          </a:xfrm>
          <a:prstGeom prst="rect">
            <a:avLst/>
          </a:prstGeom>
          <a:noFill/>
        </p:spPr>
        <p:txBody>
          <a:bodyPr wrap="square" rtlCol="0">
            <a:spAutoFit/>
          </a:bodyPr>
          <a:lstStyle/>
          <a:p>
            <a:r>
              <a:rPr lang="fi-FI" sz="900"/>
              <a:t>2023</a:t>
            </a:r>
          </a:p>
        </p:txBody>
      </p:sp>
      <p:sp>
        <p:nvSpPr>
          <p:cNvPr id="5" name="Tekstiruutu 4">
            <a:extLst>
              <a:ext uri="{FF2B5EF4-FFF2-40B4-BE49-F238E27FC236}">
                <a16:creationId xmlns:a16="http://schemas.microsoft.com/office/drawing/2014/main" id="{6C66EDFB-9C94-4448-B258-043614272DE5}"/>
              </a:ext>
            </a:extLst>
          </p:cNvPr>
          <p:cNvSpPr txBox="1"/>
          <p:nvPr/>
        </p:nvSpPr>
        <p:spPr>
          <a:xfrm>
            <a:off x="352533" y="518426"/>
            <a:ext cx="1743087" cy="507831"/>
          </a:xfrm>
          <a:prstGeom prst="rect">
            <a:avLst/>
          </a:prstGeom>
          <a:noFill/>
        </p:spPr>
        <p:txBody>
          <a:bodyPr wrap="square" rtlCol="0">
            <a:spAutoFit/>
          </a:bodyPr>
          <a:lstStyle/>
          <a:p>
            <a:r>
              <a:rPr lang="fi-FI" sz="900"/>
              <a:t>Laki hallinnon yhteisistä sähköisen asioinnin tukipalveluista</a:t>
            </a:r>
          </a:p>
        </p:txBody>
      </p:sp>
      <p:sp>
        <p:nvSpPr>
          <p:cNvPr id="8" name="Tekstiruutu 7">
            <a:extLst>
              <a:ext uri="{FF2B5EF4-FFF2-40B4-BE49-F238E27FC236}">
                <a16:creationId xmlns:a16="http://schemas.microsoft.com/office/drawing/2014/main" id="{F68EB6C2-608F-4578-A24C-A10473C01442}"/>
              </a:ext>
            </a:extLst>
          </p:cNvPr>
          <p:cNvSpPr txBox="1"/>
          <p:nvPr/>
        </p:nvSpPr>
        <p:spPr>
          <a:xfrm>
            <a:off x="71696" y="2119325"/>
            <a:ext cx="924944" cy="369332"/>
          </a:xfrm>
          <a:prstGeom prst="rect">
            <a:avLst/>
          </a:prstGeom>
          <a:noFill/>
        </p:spPr>
        <p:txBody>
          <a:bodyPr wrap="square" rtlCol="0">
            <a:spAutoFit/>
          </a:bodyPr>
          <a:lstStyle/>
          <a:p>
            <a:r>
              <a:rPr lang="fi-FI" sz="900"/>
              <a:t>Hallintolaki</a:t>
            </a:r>
          </a:p>
          <a:p>
            <a:endParaRPr lang="fi-FI" sz="900"/>
          </a:p>
        </p:txBody>
      </p:sp>
      <p:sp>
        <p:nvSpPr>
          <p:cNvPr id="101" name="Tekstiruutu 100">
            <a:extLst>
              <a:ext uri="{FF2B5EF4-FFF2-40B4-BE49-F238E27FC236}">
                <a16:creationId xmlns:a16="http://schemas.microsoft.com/office/drawing/2014/main" id="{381E6E8D-7136-4D91-BA68-D1DBF2545186}"/>
              </a:ext>
            </a:extLst>
          </p:cNvPr>
          <p:cNvSpPr txBox="1"/>
          <p:nvPr/>
        </p:nvSpPr>
        <p:spPr>
          <a:xfrm>
            <a:off x="188316" y="3116639"/>
            <a:ext cx="1045024" cy="369332"/>
          </a:xfrm>
          <a:prstGeom prst="rect">
            <a:avLst/>
          </a:prstGeom>
          <a:noFill/>
        </p:spPr>
        <p:txBody>
          <a:bodyPr wrap="square" rtlCol="0">
            <a:spAutoFit/>
          </a:bodyPr>
          <a:lstStyle/>
          <a:p>
            <a:r>
              <a:rPr lang="fi-FI" sz="900"/>
              <a:t>Julkisuuslaki</a:t>
            </a:r>
          </a:p>
          <a:p>
            <a:endParaRPr lang="fi-FI" sz="900"/>
          </a:p>
        </p:txBody>
      </p:sp>
      <p:sp>
        <p:nvSpPr>
          <p:cNvPr id="138" name="Tekstiruutu 137">
            <a:extLst>
              <a:ext uri="{FF2B5EF4-FFF2-40B4-BE49-F238E27FC236}">
                <a16:creationId xmlns:a16="http://schemas.microsoft.com/office/drawing/2014/main" id="{BD332314-2F01-42A2-AEB1-650682EFA9BF}"/>
              </a:ext>
            </a:extLst>
          </p:cNvPr>
          <p:cNvSpPr txBox="1"/>
          <p:nvPr/>
        </p:nvSpPr>
        <p:spPr>
          <a:xfrm>
            <a:off x="1510758" y="2890808"/>
            <a:ext cx="890543" cy="369332"/>
          </a:xfrm>
          <a:prstGeom prst="rect">
            <a:avLst/>
          </a:prstGeom>
          <a:noFill/>
        </p:spPr>
        <p:txBody>
          <a:bodyPr wrap="square" rtlCol="0">
            <a:spAutoFit/>
          </a:bodyPr>
          <a:lstStyle/>
          <a:p>
            <a:r>
              <a:rPr lang="fi-FI" sz="900"/>
              <a:t>Kuntalaki</a:t>
            </a:r>
          </a:p>
          <a:p>
            <a:endParaRPr lang="fi-FI" sz="900"/>
          </a:p>
        </p:txBody>
      </p:sp>
      <p:sp>
        <p:nvSpPr>
          <p:cNvPr id="139" name="Tekstiruutu 138">
            <a:extLst>
              <a:ext uri="{FF2B5EF4-FFF2-40B4-BE49-F238E27FC236}">
                <a16:creationId xmlns:a16="http://schemas.microsoft.com/office/drawing/2014/main" id="{B9144835-4CDE-4551-84A3-E9CD4F6AED48}"/>
              </a:ext>
            </a:extLst>
          </p:cNvPr>
          <p:cNvSpPr txBox="1"/>
          <p:nvPr/>
        </p:nvSpPr>
        <p:spPr>
          <a:xfrm>
            <a:off x="10606444" y="3302027"/>
            <a:ext cx="1045024" cy="784830"/>
          </a:xfrm>
          <a:prstGeom prst="rect">
            <a:avLst/>
          </a:prstGeom>
          <a:noFill/>
        </p:spPr>
        <p:txBody>
          <a:bodyPr wrap="square" rtlCol="0">
            <a:spAutoFit/>
          </a:bodyPr>
          <a:lstStyle/>
          <a:p>
            <a:r>
              <a:rPr lang="fi-FI" sz="900"/>
              <a:t>Laki potilaan asemasta ja oikeuksista</a:t>
            </a:r>
          </a:p>
          <a:p>
            <a:endParaRPr lang="fi-FI" sz="900"/>
          </a:p>
          <a:p>
            <a:endParaRPr lang="fi-FI" sz="900"/>
          </a:p>
        </p:txBody>
      </p:sp>
      <p:sp>
        <p:nvSpPr>
          <p:cNvPr id="140" name="Tekstiruutu 139">
            <a:extLst>
              <a:ext uri="{FF2B5EF4-FFF2-40B4-BE49-F238E27FC236}">
                <a16:creationId xmlns:a16="http://schemas.microsoft.com/office/drawing/2014/main" id="{3825FB1C-D60F-44F1-87B8-3F916117EBD1}"/>
              </a:ext>
            </a:extLst>
          </p:cNvPr>
          <p:cNvSpPr txBox="1"/>
          <p:nvPr/>
        </p:nvSpPr>
        <p:spPr>
          <a:xfrm>
            <a:off x="9945925" y="3755498"/>
            <a:ext cx="1045024" cy="369332"/>
          </a:xfrm>
          <a:prstGeom prst="rect">
            <a:avLst/>
          </a:prstGeom>
          <a:noFill/>
        </p:spPr>
        <p:txBody>
          <a:bodyPr wrap="square" rtlCol="0">
            <a:spAutoFit/>
          </a:bodyPr>
          <a:lstStyle/>
          <a:p>
            <a:endParaRPr lang="fi-FI" sz="900"/>
          </a:p>
          <a:p>
            <a:endParaRPr lang="fi-FI" sz="900"/>
          </a:p>
        </p:txBody>
      </p:sp>
      <p:sp>
        <p:nvSpPr>
          <p:cNvPr id="141" name="Tekstiruutu 140">
            <a:extLst>
              <a:ext uri="{FF2B5EF4-FFF2-40B4-BE49-F238E27FC236}">
                <a16:creationId xmlns:a16="http://schemas.microsoft.com/office/drawing/2014/main" id="{8901DF41-3345-4F4A-9A66-B6D960B4F193}"/>
              </a:ext>
            </a:extLst>
          </p:cNvPr>
          <p:cNvSpPr txBox="1"/>
          <p:nvPr/>
        </p:nvSpPr>
        <p:spPr>
          <a:xfrm>
            <a:off x="10850174" y="4108795"/>
            <a:ext cx="1045024" cy="646331"/>
          </a:xfrm>
          <a:prstGeom prst="rect">
            <a:avLst/>
          </a:prstGeom>
          <a:noFill/>
        </p:spPr>
        <p:txBody>
          <a:bodyPr wrap="square" rtlCol="0">
            <a:spAutoFit/>
          </a:bodyPr>
          <a:lstStyle/>
          <a:p>
            <a:pPr algn="l"/>
            <a:r>
              <a:rPr lang="fi-FI" sz="900"/>
              <a:t>Laki sosiaalihuollon asiakas- asiakirjoista</a:t>
            </a:r>
          </a:p>
        </p:txBody>
      </p:sp>
      <p:sp>
        <p:nvSpPr>
          <p:cNvPr id="142" name="Tekstiruutu 141">
            <a:extLst>
              <a:ext uri="{FF2B5EF4-FFF2-40B4-BE49-F238E27FC236}">
                <a16:creationId xmlns:a16="http://schemas.microsoft.com/office/drawing/2014/main" id="{375D2671-D6BB-48D5-8D59-8F630DF36381}"/>
              </a:ext>
            </a:extLst>
          </p:cNvPr>
          <p:cNvSpPr txBox="1"/>
          <p:nvPr/>
        </p:nvSpPr>
        <p:spPr>
          <a:xfrm>
            <a:off x="9526910" y="3595755"/>
            <a:ext cx="1179176" cy="1061829"/>
          </a:xfrm>
          <a:prstGeom prst="rect">
            <a:avLst/>
          </a:prstGeom>
          <a:noFill/>
        </p:spPr>
        <p:txBody>
          <a:bodyPr wrap="square" lIns="91440" tIns="45720" rIns="91440" bIns="45720" rtlCol="0" anchor="t">
            <a:spAutoFit/>
          </a:bodyPr>
          <a:lstStyle/>
          <a:p>
            <a:r>
              <a:rPr lang="fi-FI" sz="900"/>
              <a:t>Laki sosiaali- ja terveydenhuollon asiakastietojen sähköisestä käsittelystä</a:t>
            </a:r>
          </a:p>
          <a:p>
            <a:endParaRPr lang="fi-FI" sz="900"/>
          </a:p>
          <a:p>
            <a:endParaRPr lang="fi-FI" sz="900"/>
          </a:p>
        </p:txBody>
      </p:sp>
      <p:sp>
        <p:nvSpPr>
          <p:cNvPr id="143" name="Tekstiruutu 142">
            <a:extLst>
              <a:ext uri="{FF2B5EF4-FFF2-40B4-BE49-F238E27FC236}">
                <a16:creationId xmlns:a16="http://schemas.microsoft.com/office/drawing/2014/main" id="{69705E2C-4C4B-4384-A5B7-5F888792A478}"/>
              </a:ext>
            </a:extLst>
          </p:cNvPr>
          <p:cNvSpPr txBox="1"/>
          <p:nvPr/>
        </p:nvSpPr>
        <p:spPr>
          <a:xfrm>
            <a:off x="10550037" y="1711005"/>
            <a:ext cx="1219405" cy="784830"/>
          </a:xfrm>
          <a:prstGeom prst="rect">
            <a:avLst/>
          </a:prstGeom>
          <a:noFill/>
        </p:spPr>
        <p:txBody>
          <a:bodyPr wrap="square" rtlCol="0">
            <a:spAutoFit/>
          </a:bodyPr>
          <a:lstStyle/>
          <a:p>
            <a:r>
              <a:rPr lang="fi-FI" sz="900"/>
              <a:t>Laki sosiaali- ja terveystietojen toissijaisesta käytöstä</a:t>
            </a:r>
          </a:p>
          <a:p>
            <a:endParaRPr lang="fi-FI" sz="900"/>
          </a:p>
        </p:txBody>
      </p:sp>
      <p:sp>
        <p:nvSpPr>
          <p:cNvPr id="144" name="Tekstiruutu 143">
            <a:extLst>
              <a:ext uri="{FF2B5EF4-FFF2-40B4-BE49-F238E27FC236}">
                <a16:creationId xmlns:a16="http://schemas.microsoft.com/office/drawing/2014/main" id="{1B772535-60AC-43C7-8659-E2303490FE2C}"/>
              </a:ext>
            </a:extLst>
          </p:cNvPr>
          <p:cNvSpPr txBox="1"/>
          <p:nvPr/>
        </p:nvSpPr>
        <p:spPr>
          <a:xfrm>
            <a:off x="9506734" y="123210"/>
            <a:ext cx="1724611" cy="646331"/>
          </a:xfrm>
          <a:prstGeom prst="rect">
            <a:avLst/>
          </a:prstGeom>
          <a:noFill/>
        </p:spPr>
        <p:txBody>
          <a:bodyPr wrap="square" rtlCol="0">
            <a:spAutoFit/>
          </a:bodyPr>
          <a:lstStyle/>
          <a:p>
            <a:r>
              <a:rPr lang="fi-FI" sz="900" b="0" i="0">
                <a:solidFill>
                  <a:srgbClr val="242424"/>
                </a:solidFill>
                <a:effectLst/>
              </a:rPr>
              <a:t>Laki julkisen hallinnon turvallisuusverkkotoiminnasta (</a:t>
            </a:r>
            <a:r>
              <a:rPr lang="fi-FI" sz="900"/>
              <a:t>NIS-direktiivi)</a:t>
            </a:r>
          </a:p>
          <a:p>
            <a:endParaRPr lang="fi-FI" sz="900"/>
          </a:p>
        </p:txBody>
      </p:sp>
      <p:sp>
        <p:nvSpPr>
          <p:cNvPr id="4" name="Tekstiruutu 3">
            <a:extLst>
              <a:ext uri="{FF2B5EF4-FFF2-40B4-BE49-F238E27FC236}">
                <a16:creationId xmlns:a16="http://schemas.microsoft.com/office/drawing/2014/main" id="{DEDBCD8A-FD70-4513-9632-C35B0A2F0EE7}"/>
              </a:ext>
            </a:extLst>
          </p:cNvPr>
          <p:cNvSpPr txBox="1"/>
          <p:nvPr/>
        </p:nvSpPr>
        <p:spPr>
          <a:xfrm>
            <a:off x="5453788" y="186767"/>
            <a:ext cx="1717280" cy="646331"/>
          </a:xfrm>
          <a:prstGeom prst="rect">
            <a:avLst/>
          </a:prstGeom>
          <a:noFill/>
        </p:spPr>
        <p:txBody>
          <a:bodyPr wrap="square" rtlCol="0">
            <a:spAutoFit/>
          </a:bodyPr>
          <a:lstStyle/>
          <a:p>
            <a:r>
              <a:rPr lang="fi-FI" sz="900"/>
              <a:t>L</a:t>
            </a:r>
            <a:r>
              <a:rPr lang="fi-FI" sz="900" b="0" i="0">
                <a:effectLst/>
              </a:rPr>
              <a:t>aki sähköisen viestinnän palveluista</a:t>
            </a:r>
          </a:p>
          <a:p>
            <a:endParaRPr lang="fi-FI"/>
          </a:p>
        </p:txBody>
      </p:sp>
      <p:sp>
        <p:nvSpPr>
          <p:cNvPr id="145" name="Rectangle 79">
            <a:extLst>
              <a:ext uri="{FF2B5EF4-FFF2-40B4-BE49-F238E27FC236}">
                <a16:creationId xmlns:a16="http://schemas.microsoft.com/office/drawing/2014/main" id="{DF38B5DF-4897-4750-A735-845033027729}"/>
              </a:ext>
            </a:extLst>
          </p:cNvPr>
          <p:cNvSpPr/>
          <p:nvPr/>
        </p:nvSpPr>
        <p:spPr>
          <a:xfrm>
            <a:off x="3799695" y="68886"/>
            <a:ext cx="1962566" cy="507831"/>
          </a:xfrm>
          <a:prstGeom prst="rect">
            <a:avLst/>
          </a:prstGeom>
        </p:spPr>
        <p:txBody>
          <a:bodyPr wrap="square">
            <a:spAutoFit/>
          </a:bodyPr>
          <a:lstStyle/>
          <a:p>
            <a:r>
              <a:rPr lang="en-GB" sz="900"/>
              <a:t>Laki vahvasta sähköisestä tunnistautumisesta ja luottamsupalvelusta</a:t>
            </a:r>
          </a:p>
        </p:txBody>
      </p:sp>
      <p:sp>
        <p:nvSpPr>
          <p:cNvPr id="10" name="Tekstiruutu 9">
            <a:extLst>
              <a:ext uri="{FF2B5EF4-FFF2-40B4-BE49-F238E27FC236}">
                <a16:creationId xmlns:a16="http://schemas.microsoft.com/office/drawing/2014/main" id="{6F36F1A7-ACF4-4157-BBF7-EBA7975540ED}"/>
              </a:ext>
            </a:extLst>
          </p:cNvPr>
          <p:cNvSpPr txBox="1"/>
          <p:nvPr/>
        </p:nvSpPr>
        <p:spPr>
          <a:xfrm>
            <a:off x="5120716" y="568122"/>
            <a:ext cx="1854180" cy="646331"/>
          </a:xfrm>
          <a:prstGeom prst="rect">
            <a:avLst/>
          </a:prstGeom>
          <a:noFill/>
        </p:spPr>
        <p:txBody>
          <a:bodyPr wrap="square" rtlCol="0">
            <a:spAutoFit/>
          </a:bodyPr>
          <a:lstStyle/>
          <a:p>
            <a:r>
              <a:rPr lang="fi-FI" sz="900"/>
              <a:t>L</a:t>
            </a:r>
            <a:r>
              <a:rPr lang="fi-FI" sz="900" b="0" i="0">
                <a:effectLst/>
              </a:rPr>
              <a:t>aki sähköisestä asioinnista viranomaistoiminnassa</a:t>
            </a:r>
          </a:p>
          <a:p>
            <a:endParaRPr lang="fi-FI"/>
          </a:p>
        </p:txBody>
      </p:sp>
      <p:sp>
        <p:nvSpPr>
          <p:cNvPr id="12" name="Tekstiruutu 11">
            <a:extLst>
              <a:ext uri="{FF2B5EF4-FFF2-40B4-BE49-F238E27FC236}">
                <a16:creationId xmlns:a16="http://schemas.microsoft.com/office/drawing/2014/main" id="{78DE4A65-1DCB-4B96-9892-C3AE81703893}"/>
              </a:ext>
            </a:extLst>
          </p:cNvPr>
          <p:cNvSpPr txBox="1"/>
          <p:nvPr/>
        </p:nvSpPr>
        <p:spPr>
          <a:xfrm>
            <a:off x="9274061" y="4667698"/>
            <a:ext cx="892432" cy="523220"/>
          </a:xfrm>
          <a:prstGeom prst="rect">
            <a:avLst/>
          </a:prstGeom>
          <a:noFill/>
        </p:spPr>
        <p:txBody>
          <a:bodyPr wrap="square" rtlCol="0">
            <a:spAutoFit/>
          </a:bodyPr>
          <a:lstStyle/>
          <a:p>
            <a:r>
              <a:rPr lang="fi-FI" sz="1000"/>
              <a:t>EU eIDAS </a:t>
            </a:r>
          </a:p>
          <a:p>
            <a:endParaRPr lang="fi-FI"/>
          </a:p>
        </p:txBody>
      </p:sp>
      <p:sp>
        <p:nvSpPr>
          <p:cNvPr id="13" name="Tekstiruutu 12">
            <a:extLst>
              <a:ext uri="{FF2B5EF4-FFF2-40B4-BE49-F238E27FC236}">
                <a16:creationId xmlns:a16="http://schemas.microsoft.com/office/drawing/2014/main" id="{C643F13C-4611-4FE6-BBE9-C14B4DD3F4FD}"/>
              </a:ext>
            </a:extLst>
          </p:cNvPr>
          <p:cNvSpPr txBox="1"/>
          <p:nvPr/>
        </p:nvSpPr>
        <p:spPr>
          <a:xfrm>
            <a:off x="7092292" y="39127"/>
            <a:ext cx="2604108" cy="507831"/>
          </a:xfrm>
          <a:prstGeom prst="rect">
            <a:avLst/>
          </a:prstGeom>
          <a:noFill/>
        </p:spPr>
        <p:txBody>
          <a:bodyPr wrap="square" rtlCol="0">
            <a:spAutoFit/>
          </a:bodyPr>
          <a:lstStyle/>
          <a:p>
            <a:r>
              <a:rPr lang="fi-FI" sz="900" b="0" i="0">
                <a:solidFill>
                  <a:srgbClr val="242424"/>
                </a:solidFill>
                <a:effectLst/>
              </a:rPr>
              <a:t>Laki viranomaisten tietojärjestelmien ja tietoliikennejärjestelyjen tietoturvallisuuden arvioinnista</a:t>
            </a:r>
            <a:endParaRPr lang="fi-FI" sz="900"/>
          </a:p>
        </p:txBody>
      </p:sp>
      <p:sp>
        <p:nvSpPr>
          <p:cNvPr id="14" name="Tekstiruutu 13">
            <a:extLst>
              <a:ext uri="{FF2B5EF4-FFF2-40B4-BE49-F238E27FC236}">
                <a16:creationId xmlns:a16="http://schemas.microsoft.com/office/drawing/2014/main" id="{2F1906B9-4C40-4300-B7A2-1D78B3A47DA5}"/>
              </a:ext>
            </a:extLst>
          </p:cNvPr>
          <p:cNvSpPr txBox="1"/>
          <p:nvPr/>
        </p:nvSpPr>
        <p:spPr>
          <a:xfrm>
            <a:off x="2080745" y="85555"/>
            <a:ext cx="1779501" cy="369332"/>
          </a:xfrm>
          <a:prstGeom prst="rect">
            <a:avLst/>
          </a:prstGeom>
          <a:noFill/>
        </p:spPr>
        <p:txBody>
          <a:bodyPr wrap="square" rtlCol="0">
            <a:spAutoFit/>
          </a:bodyPr>
          <a:lstStyle/>
          <a:p>
            <a:r>
              <a:rPr lang="fi-FI" sz="900" b="0" i="0">
                <a:solidFill>
                  <a:srgbClr val="242424"/>
                </a:solidFill>
                <a:effectLst/>
              </a:rPr>
              <a:t>Laki tietoturvallisuuden arviointilaitoksista</a:t>
            </a:r>
            <a:endParaRPr lang="fi-FI" sz="900"/>
          </a:p>
        </p:txBody>
      </p:sp>
      <p:sp>
        <p:nvSpPr>
          <p:cNvPr id="15" name="Tekstiruutu 14">
            <a:extLst>
              <a:ext uri="{FF2B5EF4-FFF2-40B4-BE49-F238E27FC236}">
                <a16:creationId xmlns:a16="http://schemas.microsoft.com/office/drawing/2014/main" id="{3C8488AB-E993-4AD6-9251-26AEC4BF834F}"/>
              </a:ext>
            </a:extLst>
          </p:cNvPr>
          <p:cNvSpPr txBox="1"/>
          <p:nvPr/>
        </p:nvSpPr>
        <p:spPr>
          <a:xfrm>
            <a:off x="1345808" y="238018"/>
            <a:ext cx="1011523" cy="646331"/>
          </a:xfrm>
          <a:prstGeom prst="rect">
            <a:avLst/>
          </a:prstGeom>
          <a:noFill/>
        </p:spPr>
        <p:txBody>
          <a:bodyPr wrap="square" rtlCol="0">
            <a:spAutoFit/>
          </a:bodyPr>
          <a:lstStyle/>
          <a:p>
            <a:r>
              <a:rPr lang="fi-FI" sz="900" dirty="0">
                <a:solidFill>
                  <a:srgbClr val="242424"/>
                </a:solidFill>
              </a:rPr>
              <a:t>Valmiuslaki</a:t>
            </a:r>
            <a:br>
              <a:rPr lang="fi-FI" sz="900" dirty="0">
                <a:solidFill>
                  <a:srgbClr val="242424"/>
                </a:solidFill>
              </a:rPr>
            </a:br>
            <a:r>
              <a:rPr lang="fi-FI" sz="900" dirty="0">
                <a:solidFill>
                  <a:srgbClr val="242424"/>
                </a:solidFill>
              </a:rPr>
              <a:t>Telelaki</a:t>
            </a:r>
          </a:p>
          <a:p>
            <a:endParaRPr lang="fi-FI" dirty="0"/>
          </a:p>
        </p:txBody>
      </p:sp>
      <p:sp>
        <p:nvSpPr>
          <p:cNvPr id="146" name="Rectangle 95">
            <a:extLst>
              <a:ext uri="{FF2B5EF4-FFF2-40B4-BE49-F238E27FC236}">
                <a16:creationId xmlns:a16="http://schemas.microsoft.com/office/drawing/2014/main" id="{22B03955-98C2-4D06-9101-CF6D973D5CF3}"/>
              </a:ext>
            </a:extLst>
          </p:cNvPr>
          <p:cNvSpPr/>
          <p:nvPr/>
        </p:nvSpPr>
        <p:spPr>
          <a:xfrm>
            <a:off x="8055418" y="5949533"/>
            <a:ext cx="1615514" cy="230832"/>
          </a:xfrm>
          <a:prstGeom prst="rect">
            <a:avLst/>
          </a:prstGeom>
        </p:spPr>
        <p:txBody>
          <a:bodyPr wrap="square">
            <a:spAutoFit/>
          </a:bodyPr>
          <a:lstStyle/>
          <a:p>
            <a:r>
              <a:rPr lang="fi-FI" sz="900"/>
              <a:t>NIS2-direktiivi</a:t>
            </a:r>
            <a:endParaRPr lang="en-GB" sz="900"/>
          </a:p>
        </p:txBody>
      </p:sp>
      <p:sp>
        <p:nvSpPr>
          <p:cNvPr id="147" name="Rectangle 95">
            <a:extLst>
              <a:ext uri="{FF2B5EF4-FFF2-40B4-BE49-F238E27FC236}">
                <a16:creationId xmlns:a16="http://schemas.microsoft.com/office/drawing/2014/main" id="{85CDC10D-BDF2-4C07-95A7-AA8A6A948F78}"/>
              </a:ext>
            </a:extLst>
          </p:cNvPr>
          <p:cNvSpPr/>
          <p:nvPr/>
        </p:nvSpPr>
        <p:spPr>
          <a:xfrm>
            <a:off x="7926721" y="4379205"/>
            <a:ext cx="1615514" cy="507831"/>
          </a:xfrm>
          <a:prstGeom prst="rect">
            <a:avLst/>
          </a:prstGeom>
        </p:spPr>
        <p:txBody>
          <a:bodyPr wrap="square">
            <a:spAutoFit/>
          </a:bodyPr>
          <a:lstStyle/>
          <a:p>
            <a:r>
              <a:rPr lang="fi-FI" sz="900"/>
              <a:t>Eurooppalainen kyberuhkien sietokykyä koskeva säädös</a:t>
            </a:r>
            <a:endParaRPr lang="en-GB" sz="900"/>
          </a:p>
        </p:txBody>
      </p:sp>
      <p:sp>
        <p:nvSpPr>
          <p:cNvPr id="148" name="Rectangle 95">
            <a:extLst>
              <a:ext uri="{FF2B5EF4-FFF2-40B4-BE49-F238E27FC236}">
                <a16:creationId xmlns:a16="http://schemas.microsoft.com/office/drawing/2014/main" id="{D6BAA2DA-464D-4215-8D12-3017785FACCC}"/>
              </a:ext>
            </a:extLst>
          </p:cNvPr>
          <p:cNvSpPr/>
          <p:nvPr/>
        </p:nvSpPr>
        <p:spPr>
          <a:xfrm>
            <a:off x="7914580" y="6265962"/>
            <a:ext cx="2320223" cy="369332"/>
          </a:xfrm>
          <a:prstGeom prst="rect">
            <a:avLst/>
          </a:prstGeom>
        </p:spPr>
        <p:txBody>
          <a:bodyPr wrap="square">
            <a:spAutoFit/>
          </a:bodyPr>
          <a:lstStyle/>
          <a:p>
            <a:r>
              <a:rPr lang="fi-FI" sz="900"/>
              <a:t>Suositus digitaalisten taitojen koulutustarjonnan parantamisesta</a:t>
            </a:r>
            <a:endParaRPr lang="en-GB" sz="900"/>
          </a:p>
        </p:txBody>
      </p:sp>
      <p:sp>
        <p:nvSpPr>
          <p:cNvPr id="149" name="Rectangle 95">
            <a:extLst>
              <a:ext uri="{FF2B5EF4-FFF2-40B4-BE49-F238E27FC236}">
                <a16:creationId xmlns:a16="http://schemas.microsoft.com/office/drawing/2014/main" id="{6D257AA6-C0A2-49B4-9004-B3420C264498}"/>
              </a:ext>
            </a:extLst>
          </p:cNvPr>
          <p:cNvSpPr/>
          <p:nvPr/>
        </p:nvSpPr>
        <p:spPr>
          <a:xfrm>
            <a:off x="5217843" y="6229074"/>
            <a:ext cx="1615514" cy="507831"/>
          </a:xfrm>
          <a:prstGeom prst="rect">
            <a:avLst/>
          </a:prstGeom>
        </p:spPr>
        <p:txBody>
          <a:bodyPr wrap="square">
            <a:spAutoFit/>
          </a:bodyPr>
          <a:lstStyle/>
          <a:p>
            <a:r>
              <a:rPr lang="fi-FI" sz="900"/>
              <a:t>Multimodaaliset digitaaliset liikennepalvelut</a:t>
            </a:r>
            <a:endParaRPr lang="en-GB" sz="900"/>
          </a:p>
        </p:txBody>
      </p:sp>
      <p:sp>
        <p:nvSpPr>
          <p:cNvPr id="150" name="Tekstiruutu 149">
            <a:extLst>
              <a:ext uri="{FF2B5EF4-FFF2-40B4-BE49-F238E27FC236}">
                <a16:creationId xmlns:a16="http://schemas.microsoft.com/office/drawing/2014/main" id="{61F9FD27-C0FC-4BD1-A080-A7304E6DD7DC}"/>
              </a:ext>
            </a:extLst>
          </p:cNvPr>
          <p:cNvSpPr txBox="1"/>
          <p:nvPr/>
        </p:nvSpPr>
        <p:spPr>
          <a:xfrm>
            <a:off x="5019976" y="1147415"/>
            <a:ext cx="1635371" cy="646331"/>
          </a:xfrm>
          <a:prstGeom prst="rect">
            <a:avLst/>
          </a:prstGeom>
          <a:noFill/>
        </p:spPr>
        <p:txBody>
          <a:bodyPr wrap="square" rtlCol="0">
            <a:spAutoFit/>
          </a:bodyPr>
          <a:lstStyle/>
          <a:p>
            <a:r>
              <a:rPr lang="fi-FI" sz="900"/>
              <a:t>Laki vaatimustenmukaisu-uden arviointipalvelujen pätevyyden toteamisesta</a:t>
            </a:r>
            <a:endParaRPr lang="fi-FI"/>
          </a:p>
        </p:txBody>
      </p:sp>
      <p:sp>
        <p:nvSpPr>
          <p:cNvPr id="151" name="Tekstiruutu 150">
            <a:extLst>
              <a:ext uri="{FF2B5EF4-FFF2-40B4-BE49-F238E27FC236}">
                <a16:creationId xmlns:a16="http://schemas.microsoft.com/office/drawing/2014/main" id="{CA71DE27-B9EA-4742-BFAD-E4F7E25B701F}"/>
              </a:ext>
            </a:extLst>
          </p:cNvPr>
          <p:cNvSpPr txBox="1"/>
          <p:nvPr/>
        </p:nvSpPr>
        <p:spPr>
          <a:xfrm>
            <a:off x="1224272" y="3300371"/>
            <a:ext cx="2125153" cy="646331"/>
          </a:xfrm>
          <a:prstGeom prst="rect">
            <a:avLst/>
          </a:prstGeom>
          <a:noFill/>
        </p:spPr>
        <p:txBody>
          <a:bodyPr wrap="square" rtlCol="0">
            <a:spAutoFit/>
          </a:bodyPr>
          <a:lstStyle/>
          <a:p>
            <a:r>
              <a:rPr lang="fi-FI" sz="900"/>
              <a:t>Arkistolaki (voimaan 2023, määräys sähköisestä säilytyksestä ja arkistoinnista 2022 alusta)</a:t>
            </a:r>
          </a:p>
          <a:p>
            <a:endParaRPr lang="fi-FI" sz="900"/>
          </a:p>
        </p:txBody>
      </p:sp>
      <p:sp>
        <p:nvSpPr>
          <p:cNvPr id="137" name="Rectangle 117">
            <a:extLst>
              <a:ext uri="{FF2B5EF4-FFF2-40B4-BE49-F238E27FC236}">
                <a16:creationId xmlns:a16="http://schemas.microsoft.com/office/drawing/2014/main" id="{E84BAFCB-762D-4B78-974C-843CEE669B51}"/>
              </a:ext>
            </a:extLst>
          </p:cNvPr>
          <p:cNvSpPr/>
          <p:nvPr/>
        </p:nvSpPr>
        <p:spPr>
          <a:xfrm>
            <a:off x="96889" y="39126"/>
            <a:ext cx="1567482" cy="507831"/>
          </a:xfrm>
          <a:prstGeom prst="rect">
            <a:avLst/>
          </a:prstGeom>
        </p:spPr>
        <p:txBody>
          <a:bodyPr wrap="square">
            <a:spAutoFit/>
          </a:bodyPr>
          <a:lstStyle/>
          <a:p>
            <a:r>
              <a:rPr lang="fi-FI" sz="900" b="0" i="0" dirty="0">
                <a:effectLst/>
                <a:latin typeface="Segoe UI" panose="020B0502040204020203" pitchFamily="34" charset="0"/>
              </a:rPr>
              <a:t>Valtionavustustoiminnan kehittämis- ja digitalisointihanke</a:t>
            </a:r>
            <a:endParaRPr lang="en-GB" sz="900" dirty="0"/>
          </a:p>
        </p:txBody>
      </p:sp>
    </p:spTree>
    <p:extLst>
      <p:ext uri="{BB962C8B-B14F-4D97-AF65-F5344CB8AC3E}">
        <p14:creationId xmlns:p14="http://schemas.microsoft.com/office/powerpoint/2010/main" val="14810666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D272D30D-311E-484B-9B97-9577072A52E4}"/>
              </a:ext>
            </a:extLst>
          </p:cNvPr>
          <p:cNvPicPr>
            <a:picLocks noChangeAspect="1"/>
          </p:cNvPicPr>
          <p:nvPr/>
        </p:nvPicPr>
        <p:blipFill>
          <a:blip r:embed="rId3"/>
          <a:stretch>
            <a:fillRect/>
          </a:stretch>
        </p:blipFill>
        <p:spPr>
          <a:xfrm>
            <a:off x="18678" y="0"/>
            <a:ext cx="8841259" cy="6858000"/>
          </a:xfrm>
          <a:prstGeom prst="rect">
            <a:avLst/>
          </a:prstGeom>
        </p:spPr>
      </p:pic>
      <p:pic>
        <p:nvPicPr>
          <p:cNvPr id="5" name="Kuva 4">
            <a:extLst>
              <a:ext uri="{FF2B5EF4-FFF2-40B4-BE49-F238E27FC236}">
                <a16:creationId xmlns:a16="http://schemas.microsoft.com/office/drawing/2014/main" id="{5CB6BAA2-96DC-4A00-8D5D-1E35ED465AEF}"/>
              </a:ext>
            </a:extLst>
          </p:cNvPr>
          <p:cNvPicPr>
            <a:picLocks noChangeAspect="1"/>
          </p:cNvPicPr>
          <p:nvPr/>
        </p:nvPicPr>
        <p:blipFill>
          <a:blip r:embed="rId4"/>
          <a:stretch>
            <a:fillRect/>
          </a:stretch>
        </p:blipFill>
        <p:spPr>
          <a:xfrm>
            <a:off x="35303" y="33112"/>
            <a:ext cx="1798836" cy="1048813"/>
          </a:xfrm>
          <a:prstGeom prst="rect">
            <a:avLst/>
          </a:prstGeom>
        </p:spPr>
      </p:pic>
      <p:sp>
        <p:nvSpPr>
          <p:cNvPr id="6" name="TextBox 5">
            <a:extLst>
              <a:ext uri="{FF2B5EF4-FFF2-40B4-BE49-F238E27FC236}">
                <a16:creationId xmlns:a16="http://schemas.microsoft.com/office/drawing/2014/main" id="{4E98C100-8926-4EB5-B84A-3B8CC2AA25FF}"/>
              </a:ext>
            </a:extLst>
          </p:cNvPr>
          <p:cNvSpPr txBox="1"/>
          <p:nvPr/>
        </p:nvSpPr>
        <p:spPr>
          <a:xfrm>
            <a:off x="9326790" y="4653136"/>
            <a:ext cx="265875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a:ea typeface="+mn-ea"/>
                <a:cs typeface="+mn-cs"/>
              </a:rPr>
              <a:t>Tämä systeemimalli kuvaa tärkeimpiä vaikutussuhteita julkisen hallinnon digitalisaation ympärillä</a:t>
            </a:r>
            <a:endParaRPr kumimoji="0" lang="en-FI" sz="1800" b="0" i="0" u="none" strike="noStrike" kern="1200" cap="none" spc="0" normalizeH="0" baseline="0" noProof="0">
              <a:ln>
                <a:noFill/>
              </a:ln>
              <a:solidFill>
                <a:prstClr val="black"/>
              </a:solidFill>
              <a:effectLst/>
              <a:uLnTx/>
              <a:uFillTx/>
              <a:latin typeface="Arial"/>
              <a:ea typeface="+mn-ea"/>
              <a:cs typeface="+mn-cs"/>
            </a:endParaRPr>
          </a:p>
        </p:txBody>
      </p:sp>
      <p:sp>
        <p:nvSpPr>
          <p:cNvPr id="3" name="Title 2"/>
          <p:cNvSpPr>
            <a:spLocks noGrp="1"/>
          </p:cNvSpPr>
          <p:nvPr>
            <p:ph type="title" idx="4294967295"/>
          </p:nvPr>
        </p:nvSpPr>
        <p:spPr>
          <a:xfrm>
            <a:off x="9408368" y="764704"/>
            <a:ext cx="3186112" cy="3245768"/>
          </a:xfrm>
        </p:spPr>
        <p:txBody>
          <a:bodyPr/>
          <a:lstStyle/>
          <a:p>
            <a:r>
              <a:rPr lang="en-US"/>
              <a:t>Julkisen hallinnon digitalisaatio –  kokonaiskuva</a:t>
            </a:r>
            <a:br>
              <a:rPr lang="en-US" sz="3733"/>
            </a:br>
            <a:endParaRPr lang="en-US" sz="3733"/>
          </a:p>
        </p:txBody>
      </p:sp>
      <p:sp>
        <p:nvSpPr>
          <p:cNvPr id="7" name="Slide Number Placeholder 6">
            <a:extLst>
              <a:ext uri="{FF2B5EF4-FFF2-40B4-BE49-F238E27FC236}">
                <a16:creationId xmlns:a16="http://schemas.microsoft.com/office/drawing/2014/main" id="{789C1BF3-3B57-4F4B-8715-EEF51F05FCAC}"/>
              </a:ext>
            </a:extLst>
          </p:cNvPr>
          <p:cNvSpPr txBox="1">
            <a:spLocks/>
          </p:cNvSpPr>
          <p:nvPr/>
        </p:nvSpPr>
        <p:spPr>
          <a:xfrm>
            <a:off x="919163" y="6461721"/>
            <a:ext cx="432693" cy="216024"/>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A34E96"/>
                </a:solidFill>
                <a:effectLst/>
                <a:uLnTx/>
                <a:uFillTx/>
                <a:latin typeface="Arial"/>
                <a:ea typeface="+mn-ea"/>
                <a:cs typeface="+mn-cs"/>
              </a:rPr>
              <a:t>H</a:t>
            </a:r>
          </a:p>
        </p:txBody>
      </p:sp>
    </p:spTree>
    <p:extLst>
      <p:ext uri="{BB962C8B-B14F-4D97-AF65-F5344CB8AC3E}">
        <p14:creationId xmlns:p14="http://schemas.microsoft.com/office/powerpoint/2010/main" val="88635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uorakulmio 31">
            <a:extLst>
              <a:ext uri="{FF2B5EF4-FFF2-40B4-BE49-F238E27FC236}">
                <a16:creationId xmlns:a16="http://schemas.microsoft.com/office/drawing/2014/main" id="{2890C35C-5F9C-4F13-A3A3-0A9A42263FE4}"/>
              </a:ext>
            </a:extLst>
          </p:cNvPr>
          <p:cNvSpPr/>
          <p:nvPr/>
        </p:nvSpPr>
        <p:spPr>
          <a:xfrm>
            <a:off x="258932" y="635435"/>
            <a:ext cx="11411592" cy="5924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Text Placeholder 18">
            <a:extLst>
              <a:ext uri="{FF2B5EF4-FFF2-40B4-BE49-F238E27FC236}">
                <a16:creationId xmlns:a16="http://schemas.microsoft.com/office/drawing/2014/main" id="{4C39D142-7945-4A8F-BA66-B88493FF275D}"/>
              </a:ext>
            </a:extLst>
          </p:cNvPr>
          <p:cNvSpPr>
            <a:spLocks noGrp="1"/>
          </p:cNvSpPr>
          <p:nvPr>
            <p:ph type="body" sz="quarter" idx="32"/>
          </p:nvPr>
        </p:nvSpPr>
        <p:spPr>
          <a:xfrm>
            <a:off x="2268622" y="3086451"/>
            <a:ext cx="2297856" cy="3136112"/>
          </a:xfrm>
        </p:spPr>
        <p:txBody>
          <a:bodyPr/>
          <a:lstStyle/>
          <a:p>
            <a:pPr marL="171450" indent="-171450">
              <a:buFont typeface="Arial" panose="020B0604020202020204" pitchFamily="34" charset="0"/>
              <a:buChar char="•"/>
            </a:pPr>
            <a:r>
              <a:rPr lang="fi-FI" sz="900" b="0">
                <a:effectLst/>
                <a:ea typeface="Calibri" panose="020F0502020204030204" pitchFamily="34" charset="0"/>
                <a:cs typeface="Times New Roman" panose="02020603050405020304" pitchFamily="18" charset="0"/>
              </a:rPr>
              <a:t>Tuleeko säädöksistä muutoksia </a:t>
            </a:r>
            <a:r>
              <a:rPr lang="fi-FI" sz="900" b="0">
                <a:ea typeface="Calibri" panose="020F0502020204030204" pitchFamily="34" charset="0"/>
                <a:cs typeface="Times New Roman" panose="02020603050405020304" pitchFamily="18" charset="0"/>
              </a:rPr>
              <a:t>t</a:t>
            </a:r>
            <a:r>
              <a:rPr lang="fi-FI" sz="900" b="0">
                <a:effectLst/>
                <a:ea typeface="Calibri" panose="020F0502020204030204" pitchFamily="34" charset="0"/>
                <a:cs typeface="Times New Roman" panose="02020603050405020304" pitchFamily="18" charset="0"/>
              </a:rPr>
              <a:t>ietoturvaan ja -suojaan liittyviin toimenpiteisiin?</a:t>
            </a:r>
            <a:endParaRPr lang="fi-FI" sz="900" b="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fi-FI" sz="900" b="0">
                <a:effectLst/>
                <a:ea typeface="Calibri" panose="020F0502020204030204" pitchFamily="34" charset="0"/>
                <a:cs typeface="Times New Roman" panose="02020603050405020304" pitchFamily="18" charset="0"/>
              </a:rPr>
              <a:t>Huomioidaanko säädöksissä saavutettavuus ja esteettömyys (saavutettavuusdirektiivi)?</a:t>
            </a:r>
            <a:endParaRPr lang="fi-FI" sz="900" b="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fi-FI" sz="900" b="0">
                <a:effectLst/>
                <a:ea typeface="Calibri" panose="020F0502020204030204" pitchFamily="34" charset="0"/>
                <a:cs typeface="Times New Roman" panose="02020603050405020304" pitchFamily="18" charset="0"/>
              </a:rPr>
              <a:t>Onko säädöksen osalta arvioitu </a:t>
            </a:r>
            <a:r>
              <a:rPr lang="fi-FI" sz="900" b="0">
                <a:ea typeface="Calibri" panose="020F0502020204030204" pitchFamily="34" charset="0"/>
                <a:cs typeface="Times New Roman" panose="02020603050405020304" pitchFamily="18" charset="0"/>
              </a:rPr>
              <a:t>toimeenpanevien toimijoiden muutosvaikutuksia tiedonhallintamalliin? (</a:t>
            </a:r>
            <a:r>
              <a:rPr lang="fi-FI" sz="900" b="0">
                <a:effectLst/>
                <a:ea typeface="Calibri" panose="020F0502020204030204" pitchFamily="34" charset="0"/>
                <a:cs typeface="Times New Roman" panose="02020603050405020304" pitchFamily="18" charset="0"/>
              </a:rPr>
              <a:t>tiedonhallintalain 5§ mukaisesti) </a:t>
            </a:r>
          </a:p>
          <a:p>
            <a:pPr marL="171450" indent="-171450">
              <a:lnSpc>
                <a:spcPct val="107000"/>
              </a:lnSpc>
              <a:spcAft>
                <a:spcPts val="800"/>
              </a:spcAft>
              <a:buFont typeface="Arial" panose="020B0604020202020204" pitchFamily="34" charset="0"/>
              <a:buChar char="•"/>
            </a:pPr>
            <a:r>
              <a:rPr lang="fi-FI" sz="900" b="0">
                <a:effectLst/>
                <a:ea typeface="Calibri" panose="020F0502020204030204" pitchFamily="34" charset="0"/>
                <a:cs typeface="Times New Roman" panose="02020603050405020304" pitchFamily="18" charset="0"/>
              </a:rPr>
              <a:t>Miten säädökset vaikuttavat palvelutoimintaan ja asiakkaiden palveluihin yhdyspinnoilla olevissa palveluissa?</a:t>
            </a:r>
          </a:p>
          <a:p>
            <a:pPr>
              <a:lnSpc>
                <a:spcPct val="107000"/>
              </a:lnSpc>
              <a:spcAft>
                <a:spcPts val="800"/>
              </a:spcAft>
            </a:pPr>
            <a:endParaRPr lang="fi-FI" sz="1000" b="0">
              <a:effectLst/>
              <a:ea typeface="Calibri" panose="020F0502020204030204" pitchFamily="34" charset="0"/>
              <a:cs typeface="Times New Roman" panose="02020603050405020304" pitchFamily="18" charset="0"/>
            </a:endParaRPr>
          </a:p>
          <a:p>
            <a:pPr>
              <a:lnSpc>
                <a:spcPct val="107000"/>
              </a:lnSpc>
              <a:spcAft>
                <a:spcPts val="800"/>
              </a:spcAft>
            </a:pPr>
            <a:endParaRPr lang="fi-FI" sz="1000" b="0">
              <a:effectLst/>
              <a:ea typeface="Calibri" panose="020F0502020204030204" pitchFamily="34" charset="0"/>
              <a:cs typeface="Times New Roman" panose="02020603050405020304" pitchFamily="18" charset="0"/>
            </a:endParaRPr>
          </a:p>
          <a:p>
            <a:endParaRPr lang="fi-FI">
              <a:effectLst/>
              <a:ea typeface="Calibri" panose="020F0502020204030204" pitchFamily="34" charset="0"/>
              <a:cs typeface="Times New Roman" panose="02020603050405020304" pitchFamily="18" charset="0"/>
            </a:endParaRPr>
          </a:p>
          <a:p>
            <a:endParaRPr lang="en-US"/>
          </a:p>
        </p:txBody>
      </p:sp>
      <p:sp>
        <p:nvSpPr>
          <p:cNvPr id="20" name="Text Placeholder 19">
            <a:extLst>
              <a:ext uri="{FF2B5EF4-FFF2-40B4-BE49-F238E27FC236}">
                <a16:creationId xmlns:a16="http://schemas.microsoft.com/office/drawing/2014/main" id="{7B8E0B83-B80C-4D06-8518-9112552B5FBE}"/>
              </a:ext>
            </a:extLst>
          </p:cNvPr>
          <p:cNvSpPr>
            <a:spLocks noGrp="1"/>
          </p:cNvSpPr>
          <p:nvPr>
            <p:ph type="body" sz="quarter" idx="33"/>
          </p:nvPr>
        </p:nvSpPr>
        <p:spPr>
          <a:xfrm>
            <a:off x="4634144" y="3076909"/>
            <a:ext cx="2669133" cy="3145656"/>
          </a:xfrm>
        </p:spPr>
        <p:txBody>
          <a:bodyPr/>
          <a:lstStyle/>
          <a:p>
            <a:pPr marL="171450" indent="-171450">
              <a:buFont typeface="Arial" panose="020B0604020202020204" pitchFamily="34" charset="0"/>
              <a:buChar char="•"/>
            </a:pPr>
            <a:r>
              <a:rPr lang="fi-FI" sz="900" b="0">
                <a:effectLst/>
                <a:ea typeface="Calibri" panose="020F0502020204030204" pitchFamily="34" charset="0"/>
                <a:cs typeface="Times New Roman" panose="02020603050405020304" pitchFamily="18" charset="0"/>
              </a:rPr>
              <a:t>Onko säädöksillä </a:t>
            </a:r>
            <a:r>
              <a:rPr lang="fi-FI" sz="900" b="0">
                <a:ea typeface="Calibri" panose="020F0502020204030204" pitchFamily="34" charset="0"/>
                <a:cs typeface="Times New Roman" panose="02020603050405020304" pitchFamily="18" charset="0"/>
              </a:rPr>
              <a:t>v</a:t>
            </a:r>
            <a:r>
              <a:rPr lang="fi-FI" sz="900" b="0">
                <a:effectLst/>
                <a:ea typeface="Calibri" panose="020F0502020204030204" pitchFamily="34" charset="0"/>
                <a:cs typeface="Times New Roman" panose="02020603050405020304" pitchFamily="18" charset="0"/>
              </a:rPr>
              <a:t>aikutuksia/muutoksia tietojen luovutus-, tiedonsaanti- ja hyödyntämis- (esim. toissijainen käyttö) oikeuksiin ja –käytäntöihin</a:t>
            </a:r>
            <a:r>
              <a:rPr lang="fi-FI" sz="900" b="0">
                <a:ea typeface="Calibri" panose="020F0502020204030204" pitchFamily="34" charset="0"/>
                <a:cs typeface="Times New Roman" panose="02020603050405020304" pitchFamily="18" charset="0"/>
              </a:rPr>
              <a:t>?</a:t>
            </a:r>
          </a:p>
          <a:p>
            <a:pPr marL="171450" indent="-171450">
              <a:buFont typeface="Arial" panose="020B0604020202020204" pitchFamily="34" charset="0"/>
              <a:buChar char="•"/>
            </a:pPr>
            <a:r>
              <a:rPr lang="fi-FI" sz="900" b="0">
                <a:effectLst/>
                <a:ea typeface="Calibri" panose="020F0502020204030204" pitchFamily="34" charset="0"/>
                <a:cs typeface="Times New Roman" panose="02020603050405020304" pitchFamily="18" charset="0"/>
              </a:rPr>
              <a:t>Onko säädöksissä huomioitu </a:t>
            </a:r>
            <a:r>
              <a:rPr lang="fi-FI" sz="900" b="0" err="1">
                <a:effectLst/>
                <a:ea typeface="Calibri" panose="020F0502020204030204" pitchFamily="34" charset="0"/>
                <a:cs typeface="Times New Roman" panose="02020603050405020304" pitchFamily="18" charset="0"/>
              </a:rPr>
              <a:t>rekisterinpitäjyyteen</a:t>
            </a:r>
            <a:r>
              <a:rPr lang="fi-FI" sz="900" b="0">
                <a:effectLst/>
                <a:ea typeface="Calibri" panose="020F0502020204030204" pitchFamily="34" charset="0"/>
                <a:cs typeface="Times New Roman" panose="02020603050405020304" pitchFamily="18" charset="0"/>
              </a:rPr>
              <a:t> liittyvät kysymykset?</a:t>
            </a:r>
          </a:p>
          <a:p>
            <a:pPr marL="171450" indent="-171450">
              <a:buFont typeface="Arial" panose="020B0604020202020204" pitchFamily="34" charset="0"/>
              <a:buChar char="•"/>
            </a:pPr>
            <a:r>
              <a:rPr lang="fi-FI" sz="900" b="0">
                <a:effectLst/>
                <a:ea typeface="Calibri" panose="020F0502020204030204" pitchFamily="34" charset="0"/>
                <a:cs typeface="Times New Roman" panose="02020603050405020304" pitchFamily="18" charset="0"/>
              </a:rPr>
              <a:t>Onko lainsäädännön uudistamisen osalta tunnistettu toimintaan kohdistuvat muutostarpeet ja sitä kautta tiedonsiirron tarpeet sekä asiakkaan tietotarpeet?</a:t>
            </a:r>
          </a:p>
          <a:p>
            <a:pPr marL="171450" indent="-171450">
              <a:buFont typeface="Arial" panose="020B0604020202020204" pitchFamily="34" charset="0"/>
              <a:buChar char="•"/>
            </a:pPr>
            <a:r>
              <a:rPr lang="fi-FI" sz="900" b="0">
                <a:ea typeface="Calibri" panose="020F0502020204030204" pitchFamily="34" charset="0"/>
                <a:cs typeface="Times New Roman" panose="02020603050405020304" pitchFamily="18" charset="0"/>
              </a:rPr>
              <a:t>Tuleeko muutoksia</a:t>
            </a:r>
            <a:r>
              <a:rPr lang="fi-FI" sz="900" b="0">
                <a:effectLst/>
                <a:ea typeface="Calibri" panose="020F0502020204030204" pitchFamily="34" charset="0"/>
                <a:cs typeface="Times New Roman" panose="02020603050405020304" pitchFamily="18" charset="0"/>
              </a:rPr>
              <a:t> olemassa olevaan tietojärjestelmäkokonaisuuteen?</a:t>
            </a:r>
          </a:p>
          <a:p>
            <a:pPr marL="171450" indent="-171450">
              <a:buFont typeface="Arial" panose="020B0604020202020204" pitchFamily="34" charset="0"/>
              <a:buChar char="•"/>
            </a:pPr>
            <a:r>
              <a:rPr lang="fi-FI" sz="900" b="0">
                <a:ea typeface="Calibri" panose="020F0502020204030204" pitchFamily="34" charset="0"/>
                <a:cs typeface="Times New Roman" panose="02020603050405020304" pitchFamily="18" charset="0"/>
              </a:rPr>
              <a:t>Ovatko esitetyt säädösmuutokset sellaisia, että ne tukevat tiedon </a:t>
            </a:r>
            <a:r>
              <a:rPr lang="fi-FI" sz="900" b="0" err="1">
                <a:ea typeface="Calibri" panose="020F0502020204030204" pitchFamily="34" charset="0"/>
                <a:cs typeface="Times New Roman" panose="02020603050405020304" pitchFamily="18" charset="0"/>
              </a:rPr>
              <a:t>yhteentoimivuutta</a:t>
            </a:r>
            <a:r>
              <a:rPr lang="fi-FI" sz="900" b="0">
                <a:ea typeface="Calibri" panose="020F0502020204030204" pitchFamily="34" charset="0"/>
                <a:cs typeface="Times New Roman" panose="02020603050405020304" pitchFamily="18" charset="0"/>
              </a:rPr>
              <a:t> suhteessa nykyiseen lainsäädäntöön? </a:t>
            </a:r>
            <a:endParaRPr lang="fi-FI" sz="900" b="0">
              <a:effectLst/>
              <a:ea typeface="Calibri" panose="020F0502020204030204" pitchFamily="34" charset="0"/>
              <a:cs typeface="Times New Roman" panose="02020603050405020304" pitchFamily="18" charset="0"/>
            </a:endParaRPr>
          </a:p>
          <a:p>
            <a:endParaRPr lang="fi-FI" sz="1000" b="0">
              <a:effectLst/>
              <a:ea typeface="Calibri" panose="020F0502020204030204" pitchFamily="34" charset="0"/>
              <a:cs typeface="Times New Roman" panose="02020603050405020304" pitchFamily="18" charset="0"/>
            </a:endParaRPr>
          </a:p>
          <a:p>
            <a:endParaRPr lang="fi-FI" sz="1200" b="0">
              <a:effectLst/>
              <a:ea typeface="Calibri" panose="020F0502020204030204" pitchFamily="34" charset="0"/>
              <a:cs typeface="Times New Roman" panose="02020603050405020304" pitchFamily="18" charset="0"/>
            </a:endParaRPr>
          </a:p>
          <a:p>
            <a:endParaRPr lang="en-US"/>
          </a:p>
        </p:txBody>
      </p:sp>
      <p:sp>
        <p:nvSpPr>
          <p:cNvPr id="22" name="Text Placeholder 21">
            <a:extLst>
              <a:ext uri="{FF2B5EF4-FFF2-40B4-BE49-F238E27FC236}">
                <a16:creationId xmlns:a16="http://schemas.microsoft.com/office/drawing/2014/main" id="{ACFD71A8-D6F7-4284-8EA4-53D87E40B4C5}"/>
              </a:ext>
            </a:extLst>
          </p:cNvPr>
          <p:cNvSpPr>
            <a:spLocks noGrp="1"/>
          </p:cNvSpPr>
          <p:nvPr>
            <p:ph type="body" sz="quarter" idx="35"/>
          </p:nvPr>
        </p:nvSpPr>
        <p:spPr>
          <a:xfrm>
            <a:off x="7380308" y="3086450"/>
            <a:ext cx="2089314" cy="3136113"/>
          </a:xfrm>
        </p:spPr>
        <p:txBody>
          <a:bodyPr/>
          <a:lstStyle/>
          <a:p>
            <a:pPr marL="171450" indent="-171450">
              <a:buFont typeface="Arial" panose="020B0604020202020204" pitchFamily="34" charset="0"/>
              <a:buChar char="•"/>
            </a:pPr>
            <a:r>
              <a:rPr lang="fi-FI" sz="900" b="0">
                <a:effectLst/>
                <a:ea typeface="Calibri" panose="020F0502020204030204" pitchFamily="34" charset="0"/>
                <a:cs typeface="Times New Roman" panose="02020603050405020304" pitchFamily="18" charset="0"/>
              </a:rPr>
              <a:t>Ovatko säädökset palvelutoiminnan </a:t>
            </a:r>
            <a:r>
              <a:rPr lang="fi-FI" sz="900" b="0">
                <a:ea typeface="Calibri" panose="020F0502020204030204" pitchFamily="34" charset="0"/>
                <a:cs typeface="Times New Roman" panose="02020603050405020304" pitchFamily="18" charset="0"/>
              </a:rPr>
              <a:t>järjestämisen näkökulmasta sallivia vai rajoittavatko ne toimintamalleja?</a:t>
            </a:r>
          </a:p>
          <a:p>
            <a:pPr marL="171450" indent="-171450">
              <a:buFont typeface="Arial" panose="020B0604020202020204" pitchFamily="34" charset="0"/>
              <a:buChar char="•"/>
            </a:pPr>
            <a:r>
              <a:rPr lang="fi-FI" sz="900" b="0">
                <a:ea typeface="Calibri" panose="020F0502020204030204" pitchFamily="34" charset="0"/>
                <a:cs typeface="Times New Roman" panose="02020603050405020304" pitchFamily="18" charset="0"/>
              </a:rPr>
              <a:t>Mahdollistavatko säädökset palveluiden tarkoituksenmukaisen uudistamisen hyödyntäen digitalisaatiota?</a:t>
            </a:r>
          </a:p>
          <a:p>
            <a:pPr marL="171450" indent="-171450">
              <a:buFont typeface="Arial" panose="020B0604020202020204" pitchFamily="34" charset="0"/>
              <a:buChar char="•"/>
            </a:pPr>
            <a:r>
              <a:rPr lang="fi-FI" sz="900" b="0">
                <a:ea typeface="Calibri" panose="020F0502020204030204" pitchFamily="34" charset="0"/>
                <a:cs typeface="Times New Roman" panose="02020603050405020304" pitchFamily="18" charset="0"/>
              </a:rPr>
              <a:t>Onko palveluiden automatisointi mahdollista säädösten näkökulmasta?</a:t>
            </a:r>
          </a:p>
        </p:txBody>
      </p:sp>
      <p:sp>
        <p:nvSpPr>
          <p:cNvPr id="23" name="Title 22"/>
          <p:cNvSpPr>
            <a:spLocks noGrp="1"/>
          </p:cNvSpPr>
          <p:nvPr>
            <p:ph type="title"/>
          </p:nvPr>
        </p:nvSpPr>
        <p:spPr>
          <a:xfrm>
            <a:off x="246580" y="246580"/>
            <a:ext cx="10670827" cy="551590"/>
          </a:xfrm>
        </p:spPr>
        <p:txBody>
          <a:bodyPr/>
          <a:lstStyle/>
          <a:p>
            <a:r>
              <a:rPr lang="fi-FI" sz="1800">
                <a:latin typeface="Work Sans ExtraBold"/>
              </a:rPr>
              <a:t>Lainvalmistelun digitalisaatiovaikutustenarviointi toimeenpanevan tahon näkökulmasta</a:t>
            </a:r>
            <a:endParaRPr lang="fi-FI" sz="1800" noProof="0"/>
          </a:p>
        </p:txBody>
      </p:sp>
      <p:sp>
        <p:nvSpPr>
          <p:cNvPr id="3" name="Slide Number Placeholder 2"/>
          <p:cNvSpPr>
            <a:spLocks noGrp="1"/>
          </p:cNvSpPr>
          <p:nvPr>
            <p:ph type="sldNum" sz="quarter" idx="12"/>
          </p:nvPr>
        </p:nvSpPr>
        <p:spPr/>
        <p:txBody>
          <a:bodyPr/>
          <a:lstStyle/>
          <a:p>
            <a:fld id="{0861148C-697E-4B67-BDAA-872F34DF1106}" type="slidenum">
              <a:rPr lang="fi-FI" smtClean="0"/>
              <a:pPr/>
              <a:t>15</a:t>
            </a:fld>
            <a:endParaRPr lang="fi-FI"/>
          </a:p>
        </p:txBody>
      </p:sp>
      <p:sp>
        <p:nvSpPr>
          <p:cNvPr id="7" name="Text Placeholder 6">
            <a:extLst>
              <a:ext uri="{FF2B5EF4-FFF2-40B4-BE49-F238E27FC236}">
                <a16:creationId xmlns:a16="http://schemas.microsoft.com/office/drawing/2014/main" id="{F725F6FD-B41E-492E-9762-CE9E419E611C}"/>
              </a:ext>
            </a:extLst>
          </p:cNvPr>
          <p:cNvSpPr>
            <a:spLocks noGrp="1"/>
          </p:cNvSpPr>
          <p:nvPr>
            <p:ph type="body" sz="quarter" idx="20"/>
          </p:nvPr>
        </p:nvSpPr>
        <p:spPr>
          <a:xfrm>
            <a:off x="2281413" y="2121892"/>
            <a:ext cx="2275698" cy="887000"/>
          </a:xfrm>
          <a:solidFill>
            <a:schemeClr val="accent2">
              <a:lumMod val="75000"/>
            </a:schemeClr>
          </a:solidFill>
        </p:spPr>
        <p:txBody>
          <a:bodyPr/>
          <a:lstStyle/>
          <a:p>
            <a:r>
              <a:rPr lang="fi-FI">
                <a:ea typeface="Calibri" panose="020F0502020204030204" pitchFamily="34" charset="0"/>
                <a:cs typeface="Times New Roman" panose="02020603050405020304" pitchFamily="18" charset="0"/>
              </a:rPr>
              <a:t>Voimassa olevan  lainsäädännön vaatimukset ja sen vaikutukset huomioitu</a:t>
            </a:r>
            <a:endParaRPr lang="fi-FI">
              <a:effectLst/>
              <a:ea typeface="Calibri" panose="020F0502020204030204" pitchFamily="34" charset="0"/>
              <a:cs typeface="Times New Roman" panose="02020603050405020304" pitchFamily="18" charset="0"/>
            </a:endParaRPr>
          </a:p>
        </p:txBody>
      </p:sp>
      <p:sp>
        <p:nvSpPr>
          <p:cNvPr id="8" name="Text Placeholder 7">
            <a:extLst>
              <a:ext uri="{FF2B5EF4-FFF2-40B4-BE49-F238E27FC236}">
                <a16:creationId xmlns:a16="http://schemas.microsoft.com/office/drawing/2014/main" id="{D2B2F7C4-708F-4B05-B279-BC446E36C259}"/>
              </a:ext>
            </a:extLst>
          </p:cNvPr>
          <p:cNvSpPr>
            <a:spLocks noGrp="1"/>
          </p:cNvSpPr>
          <p:nvPr>
            <p:ph type="body" sz="quarter" idx="21"/>
          </p:nvPr>
        </p:nvSpPr>
        <p:spPr>
          <a:xfrm>
            <a:off x="4634143" y="2121892"/>
            <a:ext cx="2669133" cy="887000"/>
          </a:xfrm>
        </p:spPr>
        <p:txBody>
          <a:bodyPr/>
          <a:lstStyle/>
          <a:p>
            <a:r>
              <a:rPr lang="en-US" err="1"/>
              <a:t>Tietojen</a:t>
            </a:r>
            <a:r>
              <a:rPr lang="en-US"/>
              <a:t> </a:t>
            </a:r>
            <a:r>
              <a:rPr lang="en-US" err="1"/>
              <a:t>käyttöön</a:t>
            </a:r>
            <a:r>
              <a:rPr lang="en-US"/>
              <a:t> </a:t>
            </a:r>
            <a:r>
              <a:rPr lang="en-US" err="1"/>
              <a:t>liittyvät</a:t>
            </a:r>
            <a:r>
              <a:rPr lang="en-US"/>
              <a:t> </a:t>
            </a:r>
            <a:r>
              <a:rPr lang="en-US" err="1"/>
              <a:t>kysymykset</a:t>
            </a:r>
            <a:endParaRPr lang="en-US"/>
          </a:p>
        </p:txBody>
      </p:sp>
      <p:sp>
        <p:nvSpPr>
          <p:cNvPr id="10" name="Text Placeholder 9">
            <a:extLst>
              <a:ext uri="{FF2B5EF4-FFF2-40B4-BE49-F238E27FC236}">
                <a16:creationId xmlns:a16="http://schemas.microsoft.com/office/drawing/2014/main" id="{58C271A7-0FF9-48BE-A334-3444B6F05E1B}"/>
              </a:ext>
            </a:extLst>
          </p:cNvPr>
          <p:cNvSpPr>
            <a:spLocks noGrp="1"/>
          </p:cNvSpPr>
          <p:nvPr>
            <p:ph type="body" sz="quarter" idx="23"/>
          </p:nvPr>
        </p:nvSpPr>
        <p:spPr>
          <a:xfrm>
            <a:off x="7380308" y="2121893"/>
            <a:ext cx="2035631" cy="886998"/>
          </a:xfrm>
        </p:spPr>
        <p:txBody>
          <a:bodyPr/>
          <a:lstStyle/>
          <a:p>
            <a:r>
              <a:rPr lang="en-US" err="1"/>
              <a:t>Toiminnan</a:t>
            </a:r>
            <a:r>
              <a:rPr lang="en-US"/>
              <a:t> </a:t>
            </a:r>
            <a:r>
              <a:rPr lang="en-US" err="1"/>
              <a:t>mahdollistaminen</a:t>
            </a:r>
            <a:endParaRPr lang="en-US"/>
          </a:p>
        </p:txBody>
      </p:sp>
      <p:sp>
        <p:nvSpPr>
          <p:cNvPr id="24" name="Tekstin paikkamerkki 23">
            <a:extLst>
              <a:ext uri="{FF2B5EF4-FFF2-40B4-BE49-F238E27FC236}">
                <a16:creationId xmlns:a16="http://schemas.microsoft.com/office/drawing/2014/main" id="{D9F961E9-41AB-4B5B-BD8C-33940CF4D9DD}"/>
              </a:ext>
            </a:extLst>
          </p:cNvPr>
          <p:cNvSpPr>
            <a:spLocks noGrp="1"/>
          </p:cNvSpPr>
          <p:nvPr>
            <p:ph type="body" sz="quarter" idx="19"/>
          </p:nvPr>
        </p:nvSpPr>
        <p:spPr>
          <a:xfrm>
            <a:off x="521476" y="2104499"/>
            <a:ext cx="1656727" cy="4127608"/>
          </a:xfrm>
        </p:spPr>
        <p:txBody>
          <a:bodyPr/>
          <a:lstStyle/>
          <a:p>
            <a:r>
              <a:rPr lang="fi-FI" err="1"/>
              <a:t>Tietoyhteiskunta-ja</a:t>
            </a:r>
            <a:r>
              <a:rPr lang="fi-FI"/>
              <a:t> digitalisaatiovaikutukset</a:t>
            </a:r>
          </a:p>
        </p:txBody>
      </p:sp>
      <p:sp>
        <p:nvSpPr>
          <p:cNvPr id="28" name="Tekstin paikkamerkki 27">
            <a:extLst>
              <a:ext uri="{FF2B5EF4-FFF2-40B4-BE49-F238E27FC236}">
                <a16:creationId xmlns:a16="http://schemas.microsoft.com/office/drawing/2014/main" id="{45292DAB-C346-43BA-96C7-39B435FA814A}"/>
              </a:ext>
            </a:extLst>
          </p:cNvPr>
          <p:cNvSpPr>
            <a:spLocks noGrp="1"/>
          </p:cNvSpPr>
          <p:nvPr>
            <p:ph type="body" sz="quarter" idx="13"/>
          </p:nvPr>
        </p:nvSpPr>
        <p:spPr>
          <a:xfrm>
            <a:off x="515373" y="726986"/>
            <a:ext cx="8655260" cy="1317347"/>
          </a:xfrm>
          <a:solidFill>
            <a:schemeClr val="accent4"/>
          </a:solidFill>
        </p:spPr>
        <p:txBody>
          <a:bodyPr/>
          <a:lstStyle/>
          <a:p>
            <a:pPr algn="l"/>
            <a:r>
              <a:rPr lang="fi-FI" sz="2000"/>
              <a:t>Digitalisaatiovaikutukset</a:t>
            </a:r>
          </a:p>
          <a:p>
            <a:pPr marL="171450" indent="-171450" algn="l">
              <a:buClr>
                <a:schemeClr val="bg1"/>
              </a:buClr>
              <a:buFont typeface="Arial" panose="020B0604020202020204" pitchFamily="34" charset="0"/>
              <a:buChar char="•"/>
            </a:pPr>
            <a:r>
              <a:rPr lang="fi-FI">
                <a:latin typeface="+mn-lt"/>
                <a:ea typeface="Calibri" panose="020F0502020204030204" pitchFamily="34" charset="0"/>
                <a:cs typeface="Times New Roman" panose="02020603050405020304" pitchFamily="18" charset="0"/>
              </a:rPr>
              <a:t>Digitalisaatio on usein poikkileikkaavaa ja vaikutuksia on yli toimialarajojen. Mieti myös vaikutuksia yhdyspintoihin kuntalaisen palveluiden ja palveluiden tarvitsemien tietojen kautta. Palvelutoiminnassa lähes kaikki tieto on tietojärjestelmissä, ja tiedon käytön, keräämisen, luovuttamisen ja hyödyntämisen muuttuessa myös tietojärjestelmiä joudutaan muuttamaan. Pohdi myös, onko esim. asiakastiedoissa sellaisia, jotka ovat yhteisiä muiden palveluiden kanssa tai olisiko yhteisistä tiedoista hyötyä tulevaisuuden palvelurakenteissa.</a:t>
            </a:r>
            <a:endParaRPr lang="fi-FI" sz="1200">
              <a:effectLst/>
              <a:latin typeface="+mn-lt"/>
              <a:ea typeface="Calibri" panose="020F0502020204030204" pitchFamily="34" charset="0"/>
              <a:cs typeface="Times New Roman" panose="02020603050405020304" pitchFamily="18" charset="0"/>
            </a:endParaRPr>
          </a:p>
          <a:p>
            <a:pPr marL="171450" indent="-171450">
              <a:buClr>
                <a:schemeClr val="bg1"/>
              </a:buClr>
              <a:buFont typeface="Arial" panose="020B0604020202020204" pitchFamily="34" charset="0"/>
              <a:buChar char="•"/>
            </a:pPr>
            <a:endParaRPr lang="fi-FI">
              <a:latin typeface="+mn-lt"/>
            </a:endParaRPr>
          </a:p>
        </p:txBody>
      </p:sp>
      <p:sp>
        <p:nvSpPr>
          <p:cNvPr id="33" name="Text Placeholder 7">
            <a:extLst>
              <a:ext uri="{FF2B5EF4-FFF2-40B4-BE49-F238E27FC236}">
                <a16:creationId xmlns:a16="http://schemas.microsoft.com/office/drawing/2014/main" id="{0BB715BE-9C5D-437C-B546-6B032DB7006E}"/>
              </a:ext>
            </a:extLst>
          </p:cNvPr>
          <p:cNvSpPr txBox="1">
            <a:spLocks/>
          </p:cNvSpPr>
          <p:nvPr/>
        </p:nvSpPr>
        <p:spPr>
          <a:xfrm>
            <a:off x="9546653" y="2113194"/>
            <a:ext cx="1869206" cy="887000"/>
          </a:xfrm>
          <a:prstGeom prst="rect">
            <a:avLst/>
          </a:prstGeom>
          <a:solidFill>
            <a:schemeClr val="accent6"/>
          </a:solidFill>
        </p:spPr>
        <p:txBody>
          <a:bodyPr vert="horz" wrap="square" lIns="72000" tIns="72000" rIns="72000" bIns="72000" rtlCol="0" anchor="ctr" anchorCtr="0">
            <a:noAutofit/>
          </a:bodyPr>
          <a:lstStyle>
            <a:lvl1pPr marL="0" indent="0" algn="ctr" defTabSz="914400" rtl="0" eaLnBrk="1" latinLnBrk="0" hangingPunct="1">
              <a:lnSpc>
                <a:spcPct val="100000"/>
              </a:lnSpc>
              <a:spcBef>
                <a:spcPts val="200"/>
              </a:spcBef>
              <a:buClr>
                <a:schemeClr val="accent3"/>
              </a:buClr>
              <a:buFontTx/>
              <a:buNone/>
              <a:defRPr sz="1200" b="0" kern="1200">
                <a:solidFill>
                  <a:schemeClr val="bg1"/>
                </a:solidFill>
                <a:latin typeface="+mj-lt"/>
                <a:ea typeface="+mn-ea"/>
                <a:cs typeface="+mn-cs"/>
              </a:defRPr>
            </a:lvl1pPr>
            <a:lvl2pPr marL="0" indent="0" algn="ctr" defTabSz="914400" rtl="0" eaLnBrk="1" latinLnBrk="0" hangingPunct="1">
              <a:lnSpc>
                <a:spcPct val="100000"/>
              </a:lnSpc>
              <a:spcBef>
                <a:spcPts val="200"/>
              </a:spcBef>
              <a:buClr>
                <a:schemeClr val="accent3"/>
              </a:buClr>
              <a:buFontTx/>
              <a:buNone/>
              <a:defRPr sz="1200" b="0" kern="1200">
                <a:solidFill>
                  <a:schemeClr val="accent1"/>
                </a:solidFill>
                <a:latin typeface="+mj-lt"/>
                <a:ea typeface="+mn-ea"/>
                <a:cs typeface="+mn-cs"/>
              </a:defRPr>
            </a:lvl2pPr>
            <a:lvl3pPr marL="0" indent="0" algn="l" defTabSz="914400" rtl="0" eaLnBrk="1" latinLnBrk="0" hangingPunct="1">
              <a:lnSpc>
                <a:spcPct val="100000"/>
              </a:lnSpc>
              <a:spcBef>
                <a:spcPts val="200"/>
              </a:spcBef>
              <a:buClr>
                <a:schemeClr val="accent3"/>
              </a:buClr>
              <a:buFontTx/>
              <a:buNone/>
              <a:defRPr sz="1600" b="0" kern="1200">
                <a:solidFill>
                  <a:schemeClr val="bg1"/>
                </a:solidFill>
                <a:latin typeface="+mn-lt"/>
                <a:ea typeface="+mn-ea"/>
                <a:cs typeface="+mn-cs"/>
              </a:defRPr>
            </a:lvl3pPr>
            <a:lvl4pPr marL="0" indent="0" algn="l" defTabSz="914400" rtl="0" eaLnBrk="1" latinLnBrk="0" hangingPunct="1">
              <a:lnSpc>
                <a:spcPct val="100000"/>
              </a:lnSpc>
              <a:spcBef>
                <a:spcPts val="200"/>
              </a:spcBef>
              <a:buClr>
                <a:schemeClr val="accent3"/>
              </a:buClr>
              <a:buFontTx/>
              <a:buNone/>
              <a:defRPr sz="1600" kern="1200">
                <a:solidFill>
                  <a:schemeClr val="tx1"/>
                </a:solidFill>
                <a:latin typeface="+mn-lt"/>
                <a:ea typeface="+mn-ea"/>
                <a:cs typeface="+mn-cs"/>
              </a:defRPr>
            </a:lvl4pPr>
            <a:lvl5pPr marL="0" indent="0" algn="l" defTabSz="914400" rtl="0" eaLnBrk="1" latinLnBrk="0" hangingPunct="1">
              <a:lnSpc>
                <a:spcPct val="100000"/>
              </a:lnSpc>
              <a:spcBef>
                <a:spcPts val="200"/>
              </a:spcBef>
              <a:buClr>
                <a:schemeClr val="accent3"/>
              </a:buClr>
              <a:buFontTx/>
              <a:buNone/>
              <a:defRPr sz="1600" kern="1200">
                <a:solidFill>
                  <a:schemeClr val="tx1"/>
                </a:solidFill>
                <a:latin typeface="+mn-lt"/>
                <a:ea typeface="+mn-ea"/>
                <a:cs typeface="+mn-cs"/>
              </a:defRPr>
            </a:lvl5pPr>
            <a:lvl6pPr marL="0" indent="0" algn="l" defTabSz="914400" rtl="0" eaLnBrk="1" latinLnBrk="0" hangingPunct="1">
              <a:lnSpc>
                <a:spcPct val="100000"/>
              </a:lnSpc>
              <a:spcBef>
                <a:spcPts val="200"/>
              </a:spcBef>
              <a:buClr>
                <a:schemeClr val="accent3"/>
              </a:buClr>
              <a:buFontTx/>
              <a:buNone/>
              <a:defRPr sz="1600" kern="1200">
                <a:solidFill>
                  <a:schemeClr val="tx1"/>
                </a:solidFill>
                <a:latin typeface="+mn-lt"/>
                <a:ea typeface="+mn-ea"/>
                <a:cs typeface="+mn-cs"/>
              </a:defRPr>
            </a:lvl6pPr>
            <a:lvl7pPr marL="0" indent="0" algn="l" defTabSz="914400" rtl="0" eaLnBrk="1" latinLnBrk="0" hangingPunct="1">
              <a:lnSpc>
                <a:spcPct val="100000"/>
              </a:lnSpc>
              <a:spcBef>
                <a:spcPts val="200"/>
              </a:spcBef>
              <a:buClr>
                <a:schemeClr val="accent3"/>
              </a:buClr>
              <a:buFontTx/>
              <a:buNone/>
              <a:defRPr sz="1600" kern="1200">
                <a:solidFill>
                  <a:schemeClr val="tx1"/>
                </a:solidFill>
                <a:latin typeface="+mn-lt"/>
                <a:ea typeface="+mn-ea"/>
                <a:cs typeface="+mn-cs"/>
              </a:defRPr>
            </a:lvl7pPr>
            <a:lvl8pPr marL="0" indent="0" algn="l" defTabSz="914400" rtl="0" eaLnBrk="1" latinLnBrk="0" hangingPunct="1">
              <a:lnSpc>
                <a:spcPct val="100000"/>
              </a:lnSpc>
              <a:spcBef>
                <a:spcPts val="200"/>
              </a:spcBef>
              <a:buClr>
                <a:schemeClr val="accent3"/>
              </a:buClr>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200"/>
              </a:spcBef>
              <a:buClr>
                <a:schemeClr val="accent3"/>
              </a:buClr>
              <a:buFontTx/>
              <a:buNone/>
              <a:defRPr sz="1600" kern="1200">
                <a:solidFill>
                  <a:schemeClr val="tx1"/>
                </a:solidFill>
                <a:latin typeface="+mn-lt"/>
                <a:ea typeface="+mn-ea"/>
                <a:cs typeface="+mn-cs"/>
              </a:defRPr>
            </a:lvl9pPr>
          </a:lstStyle>
          <a:p>
            <a:r>
              <a:rPr lang="en-US" err="1"/>
              <a:t>Teknologia-vaikutukset</a:t>
            </a:r>
            <a:endParaRPr lang="en-US"/>
          </a:p>
        </p:txBody>
      </p:sp>
      <p:sp>
        <p:nvSpPr>
          <p:cNvPr id="34" name="Text Placeholder 21">
            <a:extLst>
              <a:ext uri="{FF2B5EF4-FFF2-40B4-BE49-F238E27FC236}">
                <a16:creationId xmlns:a16="http://schemas.microsoft.com/office/drawing/2014/main" id="{1D6B7E33-C213-4F3D-A8DE-99DF31C33803}"/>
              </a:ext>
            </a:extLst>
          </p:cNvPr>
          <p:cNvSpPr txBox="1">
            <a:spLocks/>
          </p:cNvSpPr>
          <p:nvPr/>
        </p:nvSpPr>
        <p:spPr>
          <a:xfrm>
            <a:off x="9546652" y="3095994"/>
            <a:ext cx="1869207" cy="3136113"/>
          </a:xfrm>
          <a:prstGeom prst="rect">
            <a:avLst/>
          </a:prstGeom>
          <a:solidFill>
            <a:srgbClr val="DFDAD6">
              <a:alpha val="50196"/>
            </a:srgbClr>
          </a:solidFill>
        </p:spPr>
        <p:txBody>
          <a:bodyPr vert="horz" lIns="216000" tIns="216000" rIns="216000" bIns="216000" rtlCol="0" anchor="t" anchorCtr="0">
            <a:noAutofit/>
          </a:bodyPr>
          <a:lstStyle>
            <a:lvl1pPr marL="0" indent="0" algn="l" defTabSz="914400" rtl="0" eaLnBrk="1" latinLnBrk="0" hangingPunct="1">
              <a:lnSpc>
                <a:spcPct val="100000"/>
              </a:lnSpc>
              <a:spcBef>
                <a:spcPts val="200"/>
              </a:spcBef>
              <a:buClr>
                <a:schemeClr val="accent3"/>
              </a:buClr>
              <a:buFontTx/>
              <a:buNone/>
              <a:defRPr sz="1200" b="1" kern="1200">
                <a:solidFill>
                  <a:schemeClr val="tx1"/>
                </a:solidFill>
                <a:latin typeface="+mn-lt"/>
                <a:ea typeface="+mn-ea"/>
                <a:cs typeface="+mn-cs"/>
              </a:defRPr>
            </a:lvl1pPr>
            <a:lvl2pPr marL="0" indent="0" algn="l" defTabSz="914400" rtl="0" eaLnBrk="1" latinLnBrk="0" hangingPunct="1">
              <a:lnSpc>
                <a:spcPct val="100000"/>
              </a:lnSpc>
              <a:spcBef>
                <a:spcPts val="200"/>
              </a:spcBef>
              <a:buClr>
                <a:schemeClr val="accent3"/>
              </a:buClr>
              <a:buFontTx/>
              <a:buNone/>
              <a:defRPr sz="1200" kern="1200">
                <a:solidFill>
                  <a:schemeClr val="tx1"/>
                </a:solidFill>
                <a:latin typeface="+mn-lt"/>
                <a:ea typeface="+mn-ea"/>
                <a:cs typeface="+mn-cs"/>
              </a:defRPr>
            </a:lvl2pPr>
            <a:lvl3pPr marL="0" indent="0" algn="l" defTabSz="914400" rtl="0" eaLnBrk="1" latinLnBrk="0" hangingPunct="1">
              <a:lnSpc>
                <a:spcPct val="100000"/>
              </a:lnSpc>
              <a:spcBef>
                <a:spcPts val="200"/>
              </a:spcBef>
              <a:buClr>
                <a:schemeClr val="accent3"/>
              </a:buClr>
              <a:buFontTx/>
              <a:buNone/>
              <a:defRPr sz="1200" kern="1200">
                <a:solidFill>
                  <a:schemeClr val="tx1"/>
                </a:solidFill>
                <a:latin typeface="+mn-lt"/>
                <a:ea typeface="+mn-ea"/>
                <a:cs typeface="+mn-cs"/>
              </a:defRPr>
            </a:lvl3pPr>
            <a:lvl4pPr marL="0" indent="0" algn="l" defTabSz="914400" rtl="0" eaLnBrk="1" latinLnBrk="0" hangingPunct="1">
              <a:lnSpc>
                <a:spcPct val="100000"/>
              </a:lnSpc>
              <a:spcBef>
                <a:spcPts val="200"/>
              </a:spcBef>
              <a:buClr>
                <a:schemeClr val="accent3"/>
              </a:buClr>
              <a:buFontTx/>
              <a:buNone/>
              <a:defRPr sz="1200" kern="1200">
                <a:solidFill>
                  <a:schemeClr val="tx1"/>
                </a:solidFill>
                <a:latin typeface="+mn-lt"/>
                <a:ea typeface="+mn-ea"/>
                <a:cs typeface="+mn-cs"/>
              </a:defRPr>
            </a:lvl4pPr>
            <a:lvl5pPr marL="0" indent="0" algn="l" defTabSz="914400" rtl="0" eaLnBrk="1" latinLnBrk="0" hangingPunct="1">
              <a:lnSpc>
                <a:spcPct val="100000"/>
              </a:lnSpc>
              <a:spcBef>
                <a:spcPts val="200"/>
              </a:spcBef>
              <a:buClr>
                <a:schemeClr val="accent3"/>
              </a:buClr>
              <a:buFontTx/>
              <a:buNone/>
              <a:defRPr sz="1200" kern="1200">
                <a:solidFill>
                  <a:schemeClr val="tx1"/>
                </a:solidFill>
                <a:latin typeface="+mn-lt"/>
                <a:ea typeface="+mn-ea"/>
                <a:cs typeface="+mn-cs"/>
              </a:defRPr>
            </a:lvl5pPr>
            <a:lvl6pPr marL="0" indent="0" algn="l" defTabSz="914400" rtl="0" eaLnBrk="1" latinLnBrk="0" hangingPunct="1">
              <a:lnSpc>
                <a:spcPct val="100000"/>
              </a:lnSpc>
              <a:spcBef>
                <a:spcPts val="200"/>
              </a:spcBef>
              <a:buClr>
                <a:schemeClr val="accent3"/>
              </a:buClr>
              <a:buFontTx/>
              <a:buNone/>
              <a:defRPr sz="1200" kern="1200">
                <a:solidFill>
                  <a:schemeClr val="tx1"/>
                </a:solidFill>
                <a:latin typeface="+mn-lt"/>
                <a:ea typeface="+mn-ea"/>
                <a:cs typeface="+mn-cs"/>
              </a:defRPr>
            </a:lvl6pPr>
            <a:lvl7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100000"/>
              </a:lnSpc>
              <a:spcBef>
                <a:spcPts val="200"/>
              </a:spcBef>
              <a:buClr>
                <a:schemeClr val="accent3"/>
              </a:buClr>
              <a:buFontTx/>
              <a:buNone/>
              <a:defRPr sz="1200" kern="1200">
                <a:solidFill>
                  <a:schemeClr val="tx1"/>
                </a:solidFill>
                <a:latin typeface="+mn-lt"/>
                <a:ea typeface="+mn-ea"/>
                <a:cs typeface="+mn-cs"/>
              </a:defRPr>
            </a:lvl8pPr>
            <a:lvl9pPr marL="0" indent="0" algn="l" defTabSz="914400" rtl="0" eaLnBrk="1" latinLnBrk="0" hangingPunct="1">
              <a:lnSpc>
                <a:spcPct val="100000"/>
              </a:lnSpc>
              <a:spcBef>
                <a:spcPts val="200"/>
              </a:spcBef>
              <a:buClr>
                <a:schemeClr val="accent3"/>
              </a:buClr>
              <a:buFontTx/>
              <a:buNone/>
              <a:defRPr sz="1200" kern="1200">
                <a:solidFill>
                  <a:schemeClr val="tx1"/>
                </a:solidFill>
                <a:latin typeface="+mn-lt"/>
                <a:ea typeface="+mn-ea"/>
                <a:cs typeface="+mn-cs"/>
              </a:defRPr>
            </a:lvl9pPr>
          </a:lstStyle>
          <a:p>
            <a:pPr marL="171450" indent="-171450">
              <a:buFont typeface="Arial" panose="020B0604020202020204" pitchFamily="34" charset="0"/>
              <a:buChar char="•"/>
            </a:pPr>
            <a:r>
              <a:rPr lang="en-US" sz="900" b="0" err="1"/>
              <a:t>Tarvitaanko</a:t>
            </a:r>
            <a:r>
              <a:rPr lang="en-US" sz="900" b="0"/>
              <a:t> ICT-</a:t>
            </a:r>
            <a:r>
              <a:rPr lang="en-US" sz="900" b="0" err="1"/>
              <a:t>kehittämistä</a:t>
            </a:r>
            <a:r>
              <a:rPr lang="en-US" sz="900" b="0"/>
              <a:t>, </a:t>
            </a:r>
            <a:r>
              <a:rPr lang="en-US" sz="900" b="0" err="1"/>
              <a:t>jotta</a:t>
            </a:r>
            <a:r>
              <a:rPr lang="en-US" sz="900" b="0"/>
              <a:t> </a:t>
            </a:r>
            <a:r>
              <a:rPr lang="en-US" sz="900" b="0" err="1"/>
              <a:t>lainsäädäntö</a:t>
            </a:r>
            <a:r>
              <a:rPr lang="en-US" sz="900" b="0"/>
              <a:t> </a:t>
            </a:r>
            <a:r>
              <a:rPr lang="en-US" sz="900" b="0" err="1"/>
              <a:t>voidaan</a:t>
            </a:r>
            <a:r>
              <a:rPr lang="en-US" sz="900" b="0"/>
              <a:t> </a:t>
            </a:r>
            <a:r>
              <a:rPr lang="en-US" sz="900" b="0" err="1"/>
              <a:t>toimeenpanna</a:t>
            </a:r>
            <a:r>
              <a:rPr lang="en-US" sz="900" b="0"/>
              <a:t>?</a:t>
            </a:r>
          </a:p>
          <a:p>
            <a:pPr marL="171450" indent="-171450">
              <a:buFont typeface="Arial" panose="020B0604020202020204" pitchFamily="34" charset="0"/>
              <a:buChar char="•"/>
            </a:pPr>
            <a:r>
              <a:rPr lang="en-US" sz="900" b="0" err="1"/>
              <a:t>Mitkä</a:t>
            </a:r>
            <a:r>
              <a:rPr lang="en-US" sz="900" b="0"/>
              <a:t> </a:t>
            </a:r>
            <a:r>
              <a:rPr lang="en-US" sz="900" b="0" err="1"/>
              <a:t>ovat</a:t>
            </a:r>
            <a:r>
              <a:rPr lang="en-US" sz="900" b="0"/>
              <a:t> </a:t>
            </a:r>
            <a:r>
              <a:rPr lang="en-US" sz="900" b="0" err="1"/>
              <a:t>laitteiden</a:t>
            </a:r>
            <a:r>
              <a:rPr lang="en-US" sz="900" b="0"/>
              <a:t> ja </a:t>
            </a:r>
            <a:r>
              <a:rPr lang="en-US" sz="900" b="0" err="1"/>
              <a:t>ohjelmistojen</a:t>
            </a:r>
            <a:r>
              <a:rPr lang="en-US" sz="900" b="0"/>
              <a:t> </a:t>
            </a:r>
            <a:r>
              <a:rPr lang="en-US" sz="900" b="0" err="1"/>
              <a:t>kustannukset</a:t>
            </a:r>
            <a:r>
              <a:rPr lang="en-US" sz="900" b="0"/>
              <a:t> tai </a:t>
            </a:r>
            <a:r>
              <a:rPr lang="en-US" sz="900" b="0" err="1"/>
              <a:t>kustannusarviot</a:t>
            </a:r>
            <a:r>
              <a:rPr lang="en-US" sz="900" b="0"/>
              <a:t>, </a:t>
            </a:r>
            <a:r>
              <a:rPr lang="en-US" sz="900" b="0" err="1"/>
              <a:t>mikäli</a:t>
            </a:r>
            <a:r>
              <a:rPr lang="en-US" sz="900" b="0"/>
              <a:t> </a:t>
            </a:r>
            <a:r>
              <a:rPr lang="en-US" sz="900" b="0" err="1"/>
              <a:t>muutoksia</a:t>
            </a:r>
            <a:r>
              <a:rPr lang="en-US" sz="900" b="0"/>
              <a:t> </a:t>
            </a:r>
            <a:r>
              <a:rPr lang="en-US" sz="900" b="0" err="1"/>
              <a:t>tarvitaan</a:t>
            </a:r>
            <a:r>
              <a:rPr lang="en-US" sz="900" b="0"/>
              <a:t>? </a:t>
            </a:r>
          </a:p>
          <a:p>
            <a:pPr marL="171450" indent="-171450">
              <a:buFont typeface="Arial" panose="020B0604020202020204" pitchFamily="34" charset="0"/>
              <a:buChar char="•"/>
            </a:pPr>
            <a:r>
              <a:rPr lang="en-US" sz="900" b="0"/>
              <a:t>Onko </a:t>
            </a:r>
            <a:r>
              <a:rPr lang="en-US" sz="900" b="0" err="1"/>
              <a:t>muutoskustannuksiin</a:t>
            </a:r>
            <a:r>
              <a:rPr lang="en-US" sz="900" b="0"/>
              <a:t> </a:t>
            </a:r>
            <a:r>
              <a:rPr lang="en-US" sz="900" b="0" err="1"/>
              <a:t>varattu</a:t>
            </a:r>
            <a:r>
              <a:rPr lang="en-US" sz="900" b="0"/>
              <a:t> </a:t>
            </a:r>
            <a:r>
              <a:rPr lang="en-US" sz="900" b="0" err="1"/>
              <a:t>rahoitusta</a:t>
            </a:r>
            <a:r>
              <a:rPr lang="en-US" sz="900" b="0"/>
              <a:t>?</a:t>
            </a:r>
          </a:p>
          <a:p>
            <a:pPr marL="171450" indent="-171450">
              <a:buFont typeface="Arial" panose="020B0604020202020204" pitchFamily="34" charset="0"/>
              <a:buChar char="•"/>
            </a:pPr>
            <a:r>
              <a:rPr lang="en-US" sz="900" b="0"/>
              <a:t>Onko </a:t>
            </a:r>
            <a:r>
              <a:rPr lang="en-US" sz="900" b="0" err="1"/>
              <a:t>lainsäädännössä</a:t>
            </a:r>
            <a:r>
              <a:rPr lang="en-US" sz="900" b="0"/>
              <a:t> </a:t>
            </a:r>
            <a:r>
              <a:rPr lang="en-US" sz="900" b="0" err="1"/>
              <a:t>otettu</a:t>
            </a:r>
            <a:r>
              <a:rPr lang="en-US" sz="900" b="0"/>
              <a:t> </a:t>
            </a:r>
            <a:r>
              <a:rPr lang="en-US" sz="900" b="0" err="1"/>
              <a:t>kantaa</a:t>
            </a:r>
            <a:r>
              <a:rPr lang="en-US" sz="900" b="0"/>
              <a:t> </a:t>
            </a:r>
            <a:r>
              <a:rPr lang="en-US" sz="900" b="0" err="1"/>
              <a:t>tietojen</a:t>
            </a:r>
            <a:r>
              <a:rPr lang="en-US" sz="900" b="0"/>
              <a:t> </a:t>
            </a:r>
            <a:r>
              <a:rPr lang="en-US" sz="900" b="0" err="1"/>
              <a:t>siirtämiseeen</a:t>
            </a:r>
            <a:r>
              <a:rPr lang="en-US" sz="900" b="0"/>
              <a:t>? </a:t>
            </a:r>
          </a:p>
          <a:p>
            <a:pPr marL="171450" indent="-171450">
              <a:buFont typeface="Arial" panose="020B0604020202020204" pitchFamily="34" charset="0"/>
              <a:buChar char="•"/>
            </a:pPr>
            <a:r>
              <a:rPr lang="en-US" sz="900" b="0" err="1"/>
              <a:t>Voidaanko</a:t>
            </a:r>
            <a:r>
              <a:rPr lang="en-US" sz="900" b="0"/>
              <a:t> </a:t>
            </a:r>
            <a:r>
              <a:rPr lang="en-US" sz="900" b="0" err="1"/>
              <a:t>teknologian</a:t>
            </a:r>
            <a:r>
              <a:rPr lang="en-US" sz="900" b="0"/>
              <a:t> </a:t>
            </a:r>
            <a:r>
              <a:rPr lang="en-US" sz="900" b="0" err="1"/>
              <a:t>avulla</a:t>
            </a:r>
            <a:r>
              <a:rPr lang="en-US" sz="900" b="0"/>
              <a:t> </a:t>
            </a:r>
            <a:r>
              <a:rPr lang="en-US" sz="900" b="0" err="1"/>
              <a:t>korvata</a:t>
            </a:r>
            <a:r>
              <a:rPr lang="en-US" sz="900" b="0"/>
              <a:t> </a:t>
            </a:r>
            <a:r>
              <a:rPr lang="en-US" sz="900" b="0" err="1"/>
              <a:t>ihmistyötä</a:t>
            </a:r>
            <a:r>
              <a:rPr lang="en-US" sz="900" b="0"/>
              <a:t>?</a:t>
            </a:r>
          </a:p>
        </p:txBody>
      </p:sp>
      <p:sp>
        <p:nvSpPr>
          <p:cNvPr id="35" name="Ellipsi 34">
            <a:extLst>
              <a:ext uri="{FF2B5EF4-FFF2-40B4-BE49-F238E27FC236}">
                <a16:creationId xmlns:a16="http://schemas.microsoft.com/office/drawing/2014/main" id="{93A7D638-749A-4C99-B12F-D379A00206C8}"/>
              </a:ext>
            </a:extLst>
          </p:cNvPr>
          <p:cNvSpPr/>
          <p:nvPr/>
        </p:nvSpPr>
        <p:spPr>
          <a:xfrm>
            <a:off x="10172208" y="447390"/>
            <a:ext cx="1954251" cy="1811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00">
                <a:ea typeface="Calibri" panose="020F0502020204030204" pitchFamily="34" charset="0"/>
                <a:cs typeface="Times New Roman" panose="02020603050405020304" pitchFamily="18" charset="0"/>
              </a:rPr>
              <a:t>L</a:t>
            </a:r>
            <a:r>
              <a:rPr lang="fi-FI" sz="1000">
                <a:effectLst/>
                <a:ea typeface="Calibri" panose="020F0502020204030204" pitchFamily="34" charset="0"/>
                <a:cs typeface="Times New Roman" panose="02020603050405020304" pitchFamily="18" charset="0"/>
              </a:rPr>
              <a:t>iitokset muuhun kuntien- tai laajemmin julkissektorin palvelutuotantoon ja siellä tarvittaviin tietoihin?</a:t>
            </a:r>
            <a:endParaRPr lang="fi-FI" sz="1000"/>
          </a:p>
        </p:txBody>
      </p:sp>
    </p:spTree>
    <p:extLst>
      <p:ext uri="{BB962C8B-B14F-4D97-AF65-F5344CB8AC3E}">
        <p14:creationId xmlns:p14="http://schemas.microsoft.com/office/powerpoint/2010/main" val="36446313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isällön paikkamerkki 11">
            <a:extLst>
              <a:ext uri="{FF2B5EF4-FFF2-40B4-BE49-F238E27FC236}">
                <a16:creationId xmlns:a16="http://schemas.microsoft.com/office/drawing/2014/main" id="{9F295BAC-2878-428A-8E73-76BAB90CF051}"/>
              </a:ext>
            </a:extLst>
          </p:cNvPr>
          <p:cNvSpPr>
            <a:spLocks noGrp="1"/>
          </p:cNvSpPr>
          <p:nvPr>
            <p:ph sz="half" idx="2"/>
          </p:nvPr>
        </p:nvSpPr>
        <p:spPr>
          <a:xfrm>
            <a:off x="774011" y="2852920"/>
            <a:ext cx="3305765" cy="2952568"/>
          </a:xfrm>
        </p:spPr>
        <p:txBody>
          <a:bodyPr/>
          <a:lstStyle/>
          <a:p>
            <a:r>
              <a:rPr lang="fi-FI" sz="1400" b="0" i="0" dirty="0">
                <a:solidFill>
                  <a:srgbClr val="333333"/>
                </a:solidFill>
                <a:effectLst/>
                <a:latin typeface="Work Sans" panose="00000500000000000000" pitchFamily="2" charset="0"/>
              </a:rPr>
              <a:t>Tietoturvaa tarkasteltaessa tietohallinnon ja tietotekniikan kyselyn kautta, voidaan todeta sen järjestyvän useimmiten kuntatoimijoiden omana toimintana (etenkin yli 6000 asukkaan kunnissa). Kyselyissä ei huomioitu vastuujaon tarkastelua toimialoilla.</a:t>
            </a:r>
          </a:p>
          <a:p>
            <a:endParaRPr lang="fi-FI" sz="1400" dirty="0"/>
          </a:p>
        </p:txBody>
      </p:sp>
      <p:sp>
        <p:nvSpPr>
          <p:cNvPr id="4" name="Dian numeron paikkamerkki 3">
            <a:extLst>
              <a:ext uri="{FF2B5EF4-FFF2-40B4-BE49-F238E27FC236}">
                <a16:creationId xmlns:a16="http://schemas.microsoft.com/office/drawing/2014/main" id="{64E87544-D8B3-46B4-9A0D-054495E6DFB8}"/>
              </a:ext>
            </a:extLst>
          </p:cNvPr>
          <p:cNvSpPr>
            <a:spLocks noGrp="1"/>
          </p:cNvSpPr>
          <p:nvPr>
            <p:ph type="sldNum" sz="quarter" idx="12"/>
          </p:nvPr>
        </p:nvSpPr>
        <p:spPr/>
        <p:txBody>
          <a:bodyPr/>
          <a:lstStyle/>
          <a:p>
            <a:fld id="{0861148C-697E-4B67-BDAA-872F34DF1106}" type="slidenum">
              <a:rPr lang="fi-FI" smtClean="0"/>
              <a:t>16</a:t>
            </a:fld>
            <a:endParaRPr lang="fi-FI"/>
          </a:p>
        </p:txBody>
      </p:sp>
      <p:sp>
        <p:nvSpPr>
          <p:cNvPr id="2" name="Otsikko 1">
            <a:extLst>
              <a:ext uri="{FF2B5EF4-FFF2-40B4-BE49-F238E27FC236}">
                <a16:creationId xmlns:a16="http://schemas.microsoft.com/office/drawing/2014/main" id="{3136FC81-F0AC-445B-AD20-03533020DA9D}"/>
              </a:ext>
            </a:extLst>
          </p:cNvPr>
          <p:cNvSpPr>
            <a:spLocks noGrp="1"/>
          </p:cNvSpPr>
          <p:nvPr>
            <p:ph type="title"/>
          </p:nvPr>
        </p:nvSpPr>
        <p:spPr/>
        <p:txBody>
          <a:bodyPr/>
          <a:lstStyle/>
          <a:p>
            <a:r>
              <a:rPr lang="fi-FI" dirty="0"/>
              <a:t>Tietoturvan tilannekuva</a:t>
            </a:r>
          </a:p>
        </p:txBody>
      </p:sp>
      <p:pic>
        <p:nvPicPr>
          <p:cNvPr id="10" name="Kuva 9">
            <a:extLst>
              <a:ext uri="{FF2B5EF4-FFF2-40B4-BE49-F238E27FC236}">
                <a16:creationId xmlns:a16="http://schemas.microsoft.com/office/drawing/2014/main" id="{05E99D27-A46E-4E9C-A79D-FD6D07923630}"/>
              </a:ext>
            </a:extLst>
          </p:cNvPr>
          <p:cNvPicPr>
            <a:picLocks noChangeAspect="1"/>
          </p:cNvPicPr>
          <p:nvPr/>
        </p:nvPicPr>
        <p:blipFill>
          <a:blip r:embed="rId2"/>
          <a:stretch>
            <a:fillRect/>
          </a:stretch>
        </p:blipFill>
        <p:spPr>
          <a:xfrm>
            <a:off x="4943872" y="1988393"/>
            <a:ext cx="6676783" cy="4004445"/>
          </a:xfrm>
          <a:prstGeom prst="rect">
            <a:avLst/>
          </a:prstGeom>
        </p:spPr>
      </p:pic>
      <p:sp>
        <p:nvSpPr>
          <p:cNvPr id="14" name="Tekstiruutu 13">
            <a:extLst>
              <a:ext uri="{FF2B5EF4-FFF2-40B4-BE49-F238E27FC236}">
                <a16:creationId xmlns:a16="http://schemas.microsoft.com/office/drawing/2014/main" id="{4CEBF5FC-583D-4506-8C62-9E7A5805B5C0}"/>
              </a:ext>
            </a:extLst>
          </p:cNvPr>
          <p:cNvSpPr txBox="1"/>
          <p:nvPr/>
        </p:nvSpPr>
        <p:spPr>
          <a:xfrm>
            <a:off x="5807968" y="6021289"/>
            <a:ext cx="6097604" cy="369332"/>
          </a:xfrm>
          <a:prstGeom prst="rect">
            <a:avLst/>
          </a:prstGeom>
          <a:noFill/>
        </p:spPr>
        <p:txBody>
          <a:bodyPr wrap="square">
            <a:spAutoFit/>
          </a:bodyPr>
          <a:lstStyle/>
          <a:p>
            <a:r>
              <a:rPr lang="fi-FI" sz="900" i="0" dirty="0">
                <a:solidFill>
                  <a:srgbClr val="333333"/>
                </a:solidFill>
                <a:effectLst/>
                <a:latin typeface="Work Sans" panose="00000500000000000000" pitchFamily="2" charset="0"/>
              </a:rPr>
              <a:t>Tietoturvan tilannekuva: Valitse vastausvaihtoehdot, jotka ovat toteutuneet organisaationne toiminnassa</a:t>
            </a:r>
            <a:endParaRPr lang="fi-FI" sz="900" dirty="0"/>
          </a:p>
        </p:txBody>
      </p:sp>
    </p:spTree>
    <p:extLst>
      <p:ext uri="{BB962C8B-B14F-4D97-AF65-F5344CB8AC3E}">
        <p14:creationId xmlns:p14="http://schemas.microsoft.com/office/powerpoint/2010/main" val="295724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8FDB2A-BC0D-4EE3-A1D3-442C79409154}"/>
              </a:ext>
            </a:extLst>
          </p:cNvPr>
          <p:cNvSpPr>
            <a:spLocks noGrp="1"/>
          </p:cNvSpPr>
          <p:nvPr>
            <p:ph type="title"/>
          </p:nvPr>
        </p:nvSpPr>
        <p:spPr/>
        <p:txBody>
          <a:bodyPr/>
          <a:lstStyle/>
          <a:p>
            <a:r>
              <a:rPr lang="fi-FI" dirty="0"/>
              <a:t>Tietoturvallisuuden toimintaympäristö kuntakentällä</a:t>
            </a:r>
          </a:p>
        </p:txBody>
      </p:sp>
      <p:pic>
        <p:nvPicPr>
          <p:cNvPr id="6" name="Sisällön paikkamerkki 5">
            <a:extLst>
              <a:ext uri="{FF2B5EF4-FFF2-40B4-BE49-F238E27FC236}">
                <a16:creationId xmlns:a16="http://schemas.microsoft.com/office/drawing/2014/main" id="{28C4573D-DE13-44A0-9116-49D4675C8300}"/>
              </a:ext>
            </a:extLst>
          </p:cNvPr>
          <p:cNvPicPr>
            <a:picLocks noGrp="1" noChangeAspect="1"/>
          </p:cNvPicPr>
          <p:nvPr>
            <p:ph sz="half" idx="1"/>
          </p:nvPr>
        </p:nvPicPr>
        <p:blipFill>
          <a:blip r:embed="rId2"/>
          <a:stretch>
            <a:fillRect/>
          </a:stretch>
        </p:blipFill>
        <p:spPr>
          <a:xfrm>
            <a:off x="766763" y="2321202"/>
            <a:ext cx="5113337" cy="3152222"/>
          </a:xfrm>
        </p:spPr>
      </p:pic>
      <p:sp>
        <p:nvSpPr>
          <p:cNvPr id="11" name="Sisällön paikkamerkki 10">
            <a:extLst>
              <a:ext uri="{FF2B5EF4-FFF2-40B4-BE49-F238E27FC236}">
                <a16:creationId xmlns:a16="http://schemas.microsoft.com/office/drawing/2014/main" id="{6172BD19-D740-4E3D-AEBD-265C185366D9}"/>
              </a:ext>
            </a:extLst>
          </p:cNvPr>
          <p:cNvSpPr>
            <a:spLocks noGrp="1"/>
          </p:cNvSpPr>
          <p:nvPr>
            <p:ph sz="half" idx="2"/>
          </p:nvPr>
        </p:nvSpPr>
        <p:spPr>
          <a:xfrm>
            <a:off x="6291743" y="1988191"/>
            <a:ext cx="5133495" cy="3817297"/>
          </a:xfrm>
        </p:spPr>
        <p:txBody>
          <a:bodyPr/>
          <a:lstStyle/>
          <a:p>
            <a:pPr algn="l"/>
            <a:r>
              <a:rPr lang="fi-FI" sz="1200" b="0" i="0" dirty="0">
                <a:solidFill>
                  <a:srgbClr val="333333"/>
                </a:solidFill>
                <a:effectLst/>
                <a:latin typeface="Work Sans" panose="00000500000000000000" pitchFamily="2" charset="0"/>
              </a:rPr>
              <a:t>Tietoturvallisuuden toimintaympäristöä kartoitettiin viiden väittämän avulla. Vastaajista 80 % ilmoitti, että tietoturvahäiriöt tunnistetaan osana organisaation riskien käsittelyä. Noin 70 % vastaajista kertoi, että organisaatio seuraa säännöllisesti lain vaatimustenmukaisuuksia (esimerkiksi tiedonhallintalaki, GDPR, digipalvelulaki). Noin kaksikolmasosaa organisaatioista varmistaa tietoturvallisuuden toteutumisen koko tiedon elinkaaren osalta.</a:t>
            </a:r>
          </a:p>
          <a:p>
            <a:pPr algn="l"/>
            <a:r>
              <a:rPr lang="fi-FI" sz="1200" b="0" i="0" dirty="0">
                <a:solidFill>
                  <a:srgbClr val="333333"/>
                </a:solidFill>
                <a:effectLst/>
                <a:latin typeface="Work Sans" panose="00000500000000000000" pitchFamily="2" charset="0"/>
              </a:rPr>
              <a:t>Aineiston perusteella tietoturvallisuuteen liittyvien investointien seuraaminen johdon tasolta ja keskitettyjen lokitietojen hallinta eivät ole vielä yleisesti vakiintuneita käytäntöjä kuntaorganisaatioissa. Kyselyn mukaan alle puolissa organisaatioista johto seuraa tietoturvallisuuteen liittyviä investointeja tai organisaatioissa on järjestetty lokitietojen hallinta kriittisisistä tietojärjestelmien käytöistä ja luovutuksista. Jos kuntia ja kuntayhtymiä tarkastellaan erillään, huomataan, että kuntayhtymät ovat kuntia edellä jokaisella tarkasteltavalla alueella.</a:t>
            </a:r>
          </a:p>
          <a:p>
            <a:endParaRPr lang="fi-FI" sz="1200" dirty="0"/>
          </a:p>
        </p:txBody>
      </p:sp>
      <p:sp>
        <p:nvSpPr>
          <p:cNvPr id="4" name="Dian numeron paikkamerkki 3">
            <a:extLst>
              <a:ext uri="{FF2B5EF4-FFF2-40B4-BE49-F238E27FC236}">
                <a16:creationId xmlns:a16="http://schemas.microsoft.com/office/drawing/2014/main" id="{B1A23CB1-8623-4C27-A90F-E6D6E723D0BF}"/>
              </a:ext>
            </a:extLst>
          </p:cNvPr>
          <p:cNvSpPr>
            <a:spLocks noGrp="1"/>
          </p:cNvSpPr>
          <p:nvPr>
            <p:ph type="sldNum" sz="quarter" idx="12"/>
          </p:nvPr>
        </p:nvSpPr>
        <p:spPr/>
        <p:txBody>
          <a:bodyPr/>
          <a:lstStyle/>
          <a:p>
            <a:fld id="{0861148C-697E-4B67-BDAA-872F34DF1106}" type="slidenum">
              <a:rPr lang="fi-FI" smtClean="0"/>
              <a:t>17</a:t>
            </a:fld>
            <a:endParaRPr lang="fi-FI"/>
          </a:p>
        </p:txBody>
      </p:sp>
      <p:sp>
        <p:nvSpPr>
          <p:cNvPr id="12" name="Tekstiruutu 11">
            <a:extLst>
              <a:ext uri="{FF2B5EF4-FFF2-40B4-BE49-F238E27FC236}">
                <a16:creationId xmlns:a16="http://schemas.microsoft.com/office/drawing/2014/main" id="{04EBDED1-EC86-45BD-95DE-0D7D36E401E0}"/>
              </a:ext>
            </a:extLst>
          </p:cNvPr>
          <p:cNvSpPr txBox="1"/>
          <p:nvPr/>
        </p:nvSpPr>
        <p:spPr>
          <a:xfrm>
            <a:off x="479377" y="5775956"/>
            <a:ext cx="5113338" cy="369332"/>
          </a:xfrm>
          <a:prstGeom prst="rect">
            <a:avLst/>
          </a:prstGeom>
          <a:noFill/>
        </p:spPr>
        <p:txBody>
          <a:bodyPr wrap="square" rtlCol="0">
            <a:spAutoFit/>
          </a:bodyPr>
          <a:lstStyle/>
          <a:p>
            <a:r>
              <a:rPr lang="fi-FI" sz="900" b="0" i="1" dirty="0">
                <a:solidFill>
                  <a:srgbClr val="333333"/>
                </a:solidFill>
                <a:effectLst/>
                <a:latin typeface="Work Sans" panose="00000500000000000000" pitchFamily="2" charset="0"/>
              </a:rPr>
              <a:t>Kuva 32. Kysymys 13. Valitse vastausvaihtoehdot, jotka ovat toteutuneet organisaationne toiminnassa. Toimintaympäristö. Kysely tiedonhallintalain toimeenpanosta, 2021.</a:t>
            </a:r>
            <a:endParaRPr lang="fi-FI" sz="900" dirty="0"/>
          </a:p>
        </p:txBody>
      </p:sp>
    </p:spTree>
    <p:extLst>
      <p:ext uri="{BB962C8B-B14F-4D97-AF65-F5344CB8AC3E}">
        <p14:creationId xmlns:p14="http://schemas.microsoft.com/office/powerpoint/2010/main" val="12377974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6B9604-802B-47B8-8D8F-359861212C55}"/>
              </a:ext>
            </a:extLst>
          </p:cNvPr>
          <p:cNvSpPr>
            <a:spLocks noGrp="1"/>
          </p:cNvSpPr>
          <p:nvPr>
            <p:ph type="title"/>
          </p:nvPr>
        </p:nvSpPr>
        <p:spPr>
          <a:xfrm>
            <a:off x="766762" y="332655"/>
            <a:ext cx="10658475" cy="1008113"/>
          </a:xfrm>
        </p:spPr>
        <p:txBody>
          <a:bodyPr/>
          <a:lstStyle/>
          <a:p>
            <a:r>
              <a:rPr lang="fi-FI" dirty="0"/>
              <a:t>Koronapandemian vaikutukset digitalisaatioon</a:t>
            </a:r>
          </a:p>
        </p:txBody>
      </p:sp>
      <p:sp>
        <p:nvSpPr>
          <p:cNvPr id="3" name="Sisällön paikkamerkki 2">
            <a:extLst>
              <a:ext uri="{FF2B5EF4-FFF2-40B4-BE49-F238E27FC236}">
                <a16:creationId xmlns:a16="http://schemas.microsoft.com/office/drawing/2014/main" id="{A9756138-5BF7-4710-978D-654D93C41E8E}"/>
              </a:ext>
            </a:extLst>
          </p:cNvPr>
          <p:cNvSpPr>
            <a:spLocks noGrp="1"/>
          </p:cNvSpPr>
          <p:nvPr>
            <p:ph sz="half" idx="1"/>
          </p:nvPr>
        </p:nvSpPr>
        <p:spPr>
          <a:xfrm>
            <a:off x="676498" y="1564679"/>
            <a:ext cx="5113337" cy="3816350"/>
          </a:xfrm>
        </p:spPr>
        <p:txBody>
          <a:bodyPr/>
          <a:lstStyle/>
          <a:p>
            <a:r>
              <a:rPr lang="fi-FI" sz="1400" dirty="0">
                <a:solidFill>
                  <a:srgbClr val="242424"/>
                </a:solidFill>
              </a:rPr>
              <a:t>Kunnista</a:t>
            </a:r>
            <a:r>
              <a:rPr lang="fi-FI" sz="1400" b="0" i="0" dirty="0">
                <a:solidFill>
                  <a:srgbClr val="242424"/>
                </a:solidFill>
                <a:effectLst/>
              </a:rPr>
              <a:t> on löytynyt muutoskykyä ja vastaajat </a:t>
            </a:r>
            <a:r>
              <a:rPr lang="fi-FI" sz="1400" b="0" i="0">
                <a:solidFill>
                  <a:srgbClr val="242424"/>
                </a:solidFill>
                <a:effectLst/>
              </a:rPr>
              <a:t>ovat kokeneet, </a:t>
            </a:r>
            <a:r>
              <a:rPr lang="fi-FI" sz="1400" b="0" i="0" dirty="0">
                <a:solidFill>
                  <a:srgbClr val="242424"/>
                </a:solidFill>
                <a:effectLst/>
              </a:rPr>
              <a:t>että pandemian tuoma digiloikka on ollut </a:t>
            </a:r>
            <a:r>
              <a:rPr lang="fi-FI" sz="1400" dirty="0">
                <a:solidFill>
                  <a:srgbClr val="242424"/>
                </a:solidFill>
                <a:effectLst/>
              </a:rPr>
              <a:t>sysäyksenä kohti uusia toimintatapoja, jota ei muuten välttämättä olisi tullut tehtyä. Osa uusista toimintatavoista näyttää jäävän osaksi pysyvää toimintaa.</a:t>
            </a:r>
            <a:endParaRPr lang="fi-FI" sz="1400" b="0" i="0" dirty="0">
              <a:solidFill>
                <a:srgbClr val="333333"/>
              </a:solidFill>
              <a:effectLst/>
            </a:endParaRPr>
          </a:p>
          <a:p>
            <a:r>
              <a:rPr lang="fi-FI" sz="1400" b="0" i="0" dirty="0">
                <a:solidFill>
                  <a:srgbClr val="333333"/>
                </a:solidFill>
                <a:effectLst/>
                <a:latin typeface="Work Sans" panose="00000500000000000000" pitchFamily="2" charset="0"/>
              </a:rPr>
              <a:t>Pandemia aiheutti suuria muutoksia kuntaorganisaatioiden toimintatapoihin. Työnteko, erilaisten palveluiden tuottaminen ja päätöksenteko muutti muotoaan ja muutokset piti toteuttaa kiireellisellä aikataululla.</a:t>
            </a:r>
          </a:p>
          <a:p>
            <a:r>
              <a:rPr lang="fi-FI" sz="1400" b="0" i="0" dirty="0">
                <a:solidFill>
                  <a:srgbClr val="333333"/>
                </a:solidFill>
                <a:effectLst/>
                <a:latin typeface="Work Sans" panose="00000500000000000000" pitchFamily="2" charset="0"/>
              </a:rPr>
              <a:t>Etätyöntekijöiden määrä kasvoi, suuri osa kouluista siirtyi etäopetuksen piiriin vain muutaman päivän varoitusajalla, ja erityisesti terveydenhuollon palveluita jouduttiin organisoimaan uudelleen vastaamaan pandemian tuomiin haasteisiin.</a:t>
            </a:r>
          </a:p>
          <a:p>
            <a:r>
              <a:rPr lang="fi-FI" sz="1400" b="0" i="0" dirty="0">
                <a:solidFill>
                  <a:srgbClr val="333333"/>
                </a:solidFill>
                <a:effectLst/>
                <a:latin typeface="Work Sans" panose="00000500000000000000" pitchFamily="2" charset="0"/>
              </a:rPr>
              <a:t>Kysyttäessä arviota oman organisaation sopeutumisesta pandemiaan yli 80 prosenttia vastaajista arvioi, että päätöksenteossa ja luottamushenkilötyössä, koulutuksessa ja opetuksessa sekä henkilöstön etätyössä onnistuttiin vähintään jokseenkin hyvin.</a:t>
            </a:r>
            <a:endParaRPr lang="fi-FI" sz="1400" dirty="0"/>
          </a:p>
        </p:txBody>
      </p:sp>
      <p:pic>
        <p:nvPicPr>
          <p:cNvPr id="8" name="Sisällön paikkamerkki 7">
            <a:extLst>
              <a:ext uri="{FF2B5EF4-FFF2-40B4-BE49-F238E27FC236}">
                <a16:creationId xmlns:a16="http://schemas.microsoft.com/office/drawing/2014/main" id="{B7F57FDF-C363-44CF-B417-663FC6E0CEB0}"/>
              </a:ext>
            </a:extLst>
          </p:cNvPr>
          <p:cNvPicPr>
            <a:picLocks noGrp="1" noChangeAspect="1"/>
          </p:cNvPicPr>
          <p:nvPr>
            <p:ph sz="half" idx="2"/>
          </p:nvPr>
        </p:nvPicPr>
        <p:blipFill>
          <a:blip r:embed="rId2"/>
          <a:stretch>
            <a:fillRect/>
          </a:stretch>
        </p:blipFill>
        <p:spPr>
          <a:xfrm>
            <a:off x="5789835" y="1844824"/>
            <a:ext cx="5635403" cy="3756935"/>
          </a:xfrm>
        </p:spPr>
      </p:pic>
      <p:sp>
        <p:nvSpPr>
          <p:cNvPr id="5" name="Dian numeron paikkamerkki 4">
            <a:extLst>
              <a:ext uri="{FF2B5EF4-FFF2-40B4-BE49-F238E27FC236}">
                <a16:creationId xmlns:a16="http://schemas.microsoft.com/office/drawing/2014/main" id="{CFA8A4F6-6DB1-47E0-BE78-2F9DE0C0E5A3}"/>
              </a:ext>
            </a:extLst>
          </p:cNvPr>
          <p:cNvSpPr>
            <a:spLocks noGrp="1"/>
          </p:cNvSpPr>
          <p:nvPr>
            <p:ph type="sldNum" sz="quarter" idx="12"/>
          </p:nvPr>
        </p:nvSpPr>
        <p:spPr/>
        <p:txBody>
          <a:bodyPr/>
          <a:lstStyle/>
          <a:p>
            <a:fld id="{0861148C-697E-4B67-BDAA-872F34DF1106}" type="slidenum">
              <a:rPr lang="fi-FI" smtClean="0"/>
              <a:t>18</a:t>
            </a:fld>
            <a:endParaRPr lang="fi-FI"/>
          </a:p>
        </p:txBody>
      </p:sp>
      <p:sp>
        <p:nvSpPr>
          <p:cNvPr id="6" name="Tekstiruutu 5">
            <a:extLst>
              <a:ext uri="{FF2B5EF4-FFF2-40B4-BE49-F238E27FC236}">
                <a16:creationId xmlns:a16="http://schemas.microsoft.com/office/drawing/2014/main" id="{B19E2D47-3F21-43FE-915C-CB3EE80F9033}"/>
              </a:ext>
            </a:extLst>
          </p:cNvPr>
          <p:cNvSpPr txBox="1"/>
          <p:nvPr/>
        </p:nvSpPr>
        <p:spPr>
          <a:xfrm>
            <a:off x="6310114" y="5836623"/>
            <a:ext cx="4720279" cy="369332"/>
          </a:xfrm>
          <a:prstGeom prst="rect">
            <a:avLst/>
          </a:prstGeom>
          <a:noFill/>
        </p:spPr>
        <p:txBody>
          <a:bodyPr wrap="square" rtlCol="0">
            <a:spAutoFit/>
          </a:bodyPr>
          <a:lstStyle/>
          <a:p>
            <a:r>
              <a:rPr lang="fi-FI" sz="900" i="0" dirty="0">
                <a:solidFill>
                  <a:srgbClr val="333333"/>
                </a:solidFill>
                <a:effectLst/>
                <a:latin typeface="Work Sans" panose="00000500000000000000" pitchFamily="2" charset="0"/>
              </a:rPr>
              <a:t>Miten arvioit koronapandemian vaikuttaneen organisaationne digitalisoitumiseen pitkällä tähtäimellä? (Kaikki, n=65)</a:t>
            </a:r>
            <a:endParaRPr lang="fi-FI" sz="900" dirty="0"/>
          </a:p>
        </p:txBody>
      </p:sp>
    </p:spTree>
    <p:extLst>
      <p:ext uri="{BB962C8B-B14F-4D97-AF65-F5344CB8AC3E}">
        <p14:creationId xmlns:p14="http://schemas.microsoft.com/office/powerpoint/2010/main" val="7033050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6104ED-2D21-4319-8AFA-1BBDF07A8C78}"/>
              </a:ext>
            </a:extLst>
          </p:cNvPr>
          <p:cNvSpPr>
            <a:spLocks noGrp="1"/>
          </p:cNvSpPr>
          <p:nvPr>
            <p:ph type="title"/>
          </p:nvPr>
        </p:nvSpPr>
        <p:spPr/>
        <p:txBody>
          <a:bodyPr/>
          <a:lstStyle/>
          <a:p>
            <a:r>
              <a:rPr lang="fi-FI" dirty="0"/>
              <a:t>Datan hyödyntäminen johtamisessa</a:t>
            </a:r>
          </a:p>
        </p:txBody>
      </p:sp>
      <p:sp>
        <p:nvSpPr>
          <p:cNvPr id="3" name="Sisällön paikkamerkki 2">
            <a:extLst>
              <a:ext uri="{FF2B5EF4-FFF2-40B4-BE49-F238E27FC236}">
                <a16:creationId xmlns:a16="http://schemas.microsoft.com/office/drawing/2014/main" id="{B4592904-718E-4105-AFF5-3095CA985413}"/>
              </a:ext>
            </a:extLst>
          </p:cNvPr>
          <p:cNvSpPr>
            <a:spLocks noGrp="1"/>
          </p:cNvSpPr>
          <p:nvPr>
            <p:ph sz="half" idx="1"/>
          </p:nvPr>
        </p:nvSpPr>
        <p:spPr/>
        <p:txBody>
          <a:bodyPr/>
          <a:lstStyle/>
          <a:p>
            <a:r>
              <a:rPr lang="fi-FI" sz="1400" b="1" i="0">
                <a:solidFill>
                  <a:srgbClr val="333333"/>
                </a:solidFill>
                <a:effectLst/>
                <a:latin typeface="Work Sans" panose="00000500000000000000" pitchFamily="2" charset="0"/>
              </a:rPr>
              <a:t>Yli puolet organisaatioista vastasi hyödyntävänsä ainakin jossakin määrin järjestelmällisesti itse tuottamaansa dataa </a:t>
            </a:r>
            <a:r>
              <a:rPr lang="fi-FI" sz="1400" b="0" i="0">
                <a:solidFill>
                  <a:srgbClr val="333333"/>
                </a:solidFill>
                <a:effectLst/>
                <a:latin typeface="Work Sans" panose="00000500000000000000" pitchFamily="2" charset="0"/>
              </a:rPr>
              <a:t>toiminnan ja palveluiden kehittämisessä. Kun kuntia ja kuntayhtymiä tarkastellaan erillään, huomataan, että kuntayhtymissä dataa hyödynnetään huomattavasti laajemmin. Tämä voi johtua siitä, että kuntayhtymät edustavat usein tiettyä rajattua toimialaa tai palvelukokonaisuutta (esim. koulutuskuntayhtymä), jolloin johtamisen tietopohja on selkeämpi kokonaisuus ja tiedollisesti yhdenmukaisempi. </a:t>
            </a:r>
          </a:p>
          <a:p>
            <a:r>
              <a:rPr lang="fi-FI" sz="1400" b="1" i="0">
                <a:solidFill>
                  <a:srgbClr val="333333"/>
                </a:solidFill>
                <a:effectLst/>
                <a:latin typeface="Work Sans" panose="00000500000000000000" pitchFamily="2" charset="0"/>
              </a:rPr>
              <a:t>Kunta on itsessään monialatoimija, jossa yhteisestä asiakaspohjasta huolimatta toiminta on jakaantunut vahvasti eri toimialoille ja palveluihin. </a:t>
            </a:r>
            <a:r>
              <a:rPr lang="fi-FI" sz="1400" b="0" i="0">
                <a:solidFill>
                  <a:srgbClr val="333333"/>
                </a:solidFill>
                <a:effectLst/>
                <a:latin typeface="Work Sans" panose="00000500000000000000" pitchFamily="2" charset="0"/>
              </a:rPr>
              <a:t>Esimerkiksi maankäyttö ja rakentaminen toimivat erillään kasvatuksesta ja koulutuksesta. Tietojohtamisen näkökulmasta jo yksittäinen kunta, peruskunta, saati kuntakonserni on haastava ja ympäristönä vaativa johtaa.</a:t>
            </a:r>
            <a:endParaRPr lang="fi-FI" sz="1400"/>
          </a:p>
        </p:txBody>
      </p:sp>
      <p:sp>
        <p:nvSpPr>
          <p:cNvPr id="4" name="Sisällön paikkamerkki 3">
            <a:extLst>
              <a:ext uri="{FF2B5EF4-FFF2-40B4-BE49-F238E27FC236}">
                <a16:creationId xmlns:a16="http://schemas.microsoft.com/office/drawing/2014/main" id="{21519045-021E-48E1-B3A2-CAD685B5C720}"/>
              </a:ext>
            </a:extLst>
          </p:cNvPr>
          <p:cNvSpPr>
            <a:spLocks noGrp="1"/>
          </p:cNvSpPr>
          <p:nvPr>
            <p:ph sz="half" idx="2"/>
          </p:nvPr>
        </p:nvSpPr>
        <p:spPr/>
        <p:txBody>
          <a:bodyPr/>
          <a:lstStyle/>
          <a:p>
            <a:pPr algn="l"/>
            <a:r>
              <a:rPr lang="fi-FI" sz="1400" b="0" i="0">
                <a:solidFill>
                  <a:srgbClr val="333333"/>
                </a:solidFill>
                <a:effectLst/>
                <a:latin typeface="Work Sans" panose="00000500000000000000" pitchFamily="2" charset="0"/>
              </a:rPr>
              <a:t>Kun kuntien ja kuntayhtymien johtajilta kysyttiin, </a:t>
            </a:r>
            <a:r>
              <a:rPr lang="fi-FI" sz="1400" b="1" i="0">
                <a:solidFill>
                  <a:srgbClr val="333333"/>
                </a:solidFill>
                <a:effectLst/>
                <a:latin typeface="Work Sans" panose="00000500000000000000" pitchFamily="2" charset="0"/>
              </a:rPr>
              <a:t>hyödynnetäänkö toiminnan ja palveluiden kehittämisessä muiden organisaatioiden tuottamaa dataa, reilu kolmannes vastaajista kertoo, että tietoa hyödynnetään jonkin verran</a:t>
            </a:r>
            <a:r>
              <a:rPr lang="fi-FI" sz="1400" b="0" i="0">
                <a:solidFill>
                  <a:srgbClr val="333333"/>
                </a:solidFill>
                <a:effectLst/>
                <a:latin typeface="Work Sans" panose="00000500000000000000" pitchFamily="2" charset="0"/>
              </a:rPr>
              <a:t>. Kuitenkin lähes puolet vastaajista ilmoittaa, ettei osaa sanoa, onko muiden tuottamaa tietoa hyödynnetty. Kuntien ja kuntayhtymien välillä ei ole havaittavissa eroja ulkopuolisen datan hyödyntämisessä. </a:t>
            </a:r>
          </a:p>
          <a:p>
            <a:pPr algn="l"/>
            <a:r>
              <a:rPr lang="fi-FI" sz="1400" b="1" i="0">
                <a:solidFill>
                  <a:srgbClr val="333333"/>
                </a:solidFill>
                <a:effectLst/>
                <a:latin typeface="Work Sans" panose="00000500000000000000" pitchFamily="2" charset="0"/>
              </a:rPr>
              <a:t>Muiden organisaatioiden (esim. KELA, THL, tilastokeskus) tuottaman datan hyödyntäminen vaatii, että kunnassa on tähän tarvittavaa valmiutta</a:t>
            </a:r>
            <a:r>
              <a:rPr lang="fi-FI" sz="1400" b="0" i="0">
                <a:solidFill>
                  <a:srgbClr val="333333"/>
                </a:solidFill>
                <a:effectLst/>
                <a:latin typeface="Work Sans" panose="00000500000000000000" pitchFamily="2" charset="0"/>
              </a:rPr>
              <a:t>. Eli osaamista ja resursseja löytää relevanttia tietoa, joka tuo oman organisaation toiminnalle lisäarvoa. </a:t>
            </a:r>
          </a:p>
          <a:p>
            <a:endParaRPr lang="fi-FI" sz="1400"/>
          </a:p>
        </p:txBody>
      </p:sp>
      <p:sp>
        <p:nvSpPr>
          <p:cNvPr id="5" name="Dian numeron paikkamerkki 4">
            <a:extLst>
              <a:ext uri="{FF2B5EF4-FFF2-40B4-BE49-F238E27FC236}">
                <a16:creationId xmlns:a16="http://schemas.microsoft.com/office/drawing/2014/main" id="{3F2C8552-1802-452B-AADA-8ADB86059E8C}"/>
              </a:ext>
            </a:extLst>
          </p:cNvPr>
          <p:cNvSpPr>
            <a:spLocks noGrp="1"/>
          </p:cNvSpPr>
          <p:nvPr>
            <p:ph type="sldNum" sz="quarter" idx="12"/>
          </p:nvPr>
        </p:nvSpPr>
        <p:spPr/>
        <p:txBody>
          <a:bodyPr/>
          <a:lstStyle/>
          <a:p>
            <a:fld id="{0861148C-697E-4B67-BDAA-872F34DF1106}" type="slidenum">
              <a:rPr lang="fi-FI" smtClean="0"/>
              <a:t>19</a:t>
            </a:fld>
            <a:endParaRPr lang="fi-FI"/>
          </a:p>
        </p:txBody>
      </p:sp>
      <p:sp>
        <p:nvSpPr>
          <p:cNvPr id="6" name="Tekstiruutu 5">
            <a:extLst>
              <a:ext uri="{FF2B5EF4-FFF2-40B4-BE49-F238E27FC236}">
                <a16:creationId xmlns:a16="http://schemas.microsoft.com/office/drawing/2014/main" id="{7ECD78F6-ECF0-49D2-9281-6542BDCD5C3D}"/>
              </a:ext>
            </a:extLst>
          </p:cNvPr>
          <p:cNvSpPr txBox="1"/>
          <p:nvPr/>
        </p:nvSpPr>
        <p:spPr>
          <a:xfrm>
            <a:off x="983109" y="6263444"/>
            <a:ext cx="3934090" cy="307777"/>
          </a:xfrm>
          <a:prstGeom prst="rect">
            <a:avLst/>
          </a:prstGeom>
          <a:noFill/>
        </p:spPr>
        <p:txBody>
          <a:bodyPr wrap="none" rtlCol="0">
            <a:spAutoFit/>
          </a:bodyPr>
          <a:lstStyle/>
          <a:p>
            <a:r>
              <a:rPr lang="fi-FI" sz="1400"/>
              <a:t>Lähde: </a:t>
            </a:r>
            <a:r>
              <a:rPr lang="fi-FI" sz="1400">
                <a:hlinkClick r:id="rId2"/>
              </a:rPr>
              <a:t>Kuntien digitalisaatiokartoitus 2021</a:t>
            </a:r>
            <a:endParaRPr lang="fi-FI" sz="1400"/>
          </a:p>
        </p:txBody>
      </p:sp>
    </p:spTree>
    <p:extLst>
      <p:ext uri="{BB962C8B-B14F-4D97-AF65-F5344CB8AC3E}">
        <p14:creationId xmlns:p14="http://schemas.microsoft.com/office/powerpoint/2010/main" val="5530341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E9BE1F-8659-4C84-BBAD-95159C5E50D8}"/>
              </a:ext>
            </a:extLst>
          </p:cNvPr>
          <p:cNvSpPr>
            <a:spLocks noGrp="1"/>
          </p:cNvSpPr>
          <p:nvPr>
            <p:ph type="title"/>
          </p:nvPr>
        </p:nvSpPr>
        <p:spPr/>
        <p:txBody>
          <a:bodyPr/>
          <a:lstStyle/>
          <a:p>
            <a:r>
              <a:rPr lang="fi-FI" dirty="0"/>
              <a:t>Torstain pikapohdinta</a:t>
            </a:r>
          </a:p>
        </p:txBody>
      </p:sp>
      <p:sp>
        <p:nvSpPr>
          <p:cNvPr id="4" name="Dian numeron paikkamerkki 3">
            <a:extLst>
              <a:ext uri="{FF2B5EF4-FFF2-40B4-BE49-F238E27FC236}">
                <a16:creationId xmlns:a16="http://schemas.microsoft.com/office/drawing/2014/main" id="{B1C10A26-3671-4F3B-9400-FE9BF167006C}"/>
              </a:ext>
            </a:extLst>
          </p:cNvPr>
          <p:cNvSpPr>
            <a:spLocks noGrp="1"/>
          </p:cNvSpPr>
          <p:nvPr>
            <p:ph type="sldNum" sz="quarter" idx="12"/>
          </p:nvPr>
        </p:nvSpPr>
        <p:spPr/>
        <p:txBody>
          <a:bodyPr/>
          <a:lstStyle/>
          <a:p>
            <a:fld id="{0861148C-697E-4B67-BDAA-872F34DF1106}" type="slidenum">
              <a:rPr lang="fi-FI" smtClean="0"/>
              <a:t>2</a:t>
            </a:fld>
            <a:endParaRPr lang="fi-FI"/>
          </a:p>
        </p:txBody>
      </p:sp>
      <p:sp>
        <p:nvSpPr>
          <p:cNvPr id="6" name="Suorakulmio 5">
            <a:extLst>
              <a:ext uri="{FF2B5EF4-FFF2-40B4-BE49-F238E27FC236}">
                <a16:creationId xmlns:a16="http://schemas.microsoft.com/office/drawing/2014/main" id="{FCE8B069-079B-495D-9524-5CC58C88FC74}"/>
              </a:ext>
            </a:extLst>
          </p:cNvPr>
          <p:cNvSpPr/>
          <p:nvPr/>
        </p:nvSpPr>
        <p:spPr>
          <a:xfrm>
            <a:off x="5519936" y="1617763"/>
            <a:ext cx="4752156" cy="2104603"/>
          </a:xfrm>
          <a:prstGeom prst="rect">
            <a:avLst/>
          </a:prstGeom>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6000" b="1" dirty="0"/>
              <a:t>Tietoturva</a:t>
            </a:r>
          </a:p>
        </p:txBody>
      </p:sp>
      <p:sp>
        <p:nvSpPr>
          <p:cNvPr id="7" name="Suorakulmio 6">
            <a:extLst>
              <a:ext uri="{FF2B5EF4-FFF2-40B4-BE49-F238E27FC236}">
                <a16:creationId xmlns:a16="http://schemas.microsoft.com/office/drawing/2014/main" id="{9640051A-38A5-4BB6-A253-7C0D6B6B0C08}"/>
              </a:ext>
            </a:extLst>
          </p:cNvPr>
          <p:cNvSpPr/>
          <p:nvPr/>
        </p:nvSpPr>
        <p:spPr>
          <a:xfrm>
            <a:off x="1343472" y="4201642"/>
            <a:ext cx="4320478" cy="1800200"/>
          </a:xfrm>
          <a:prstGeom prst="rect">
            <a:avLst/>
          </a:prstGeom>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3200" dirty="0"/>
              <a:t>Yhteistyö</a:t>
            </a:r>
          </a:p>
        </p:txBody>
      </p:sp>
      <p:sp>
        <p:nvSpPr>
          <p:cNvPr id="8" name="Suorakulmio 7">
            <a:extLst>
              <a:ext uri="{FF2B5EF4-FFF2-40B4-BE49-F238E27FC236}">
                <a16:creationId xmlns:a16="http://schemas.microsoft.com/office/drawing/2014/main" id="{6B01CFDF-767E-4131-A1D4-6897BD4D07FE}"/>
              </a:ext>
            </a:extLst>
          </p:cNvPr>
          <p:cNvSpPr/>
          <p:nvPr/>
        </p:nvSpPr>
        <p:spPr>
          <a:xfrm>
            <a:off x="5879976" y="3933056"/>
            <a:ext cx="4320108" cy="1804975"/>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3200" dirty="0"/>
              <a:t>Muutos</a:t>
            </a:r>
          </a:p>
        </p:txBody>
      </p:sp>
      <p:sp>
        <p:nvSpPr>
          <p:cNvPr id="9" name="Suorakulmio 8">
            <a:extLst>
              <a:ext uri="{FF2B5EF4-FFF2-40B4-BE49-F238E27FC236}">
                <a16:creationId xmlns:a16="http://schemas.microsoft.com/office/drawing/2014/main" id="{6C79F380-F4E6-4862-B944-B0F6BD0C7065}"/>
              </a:ext>
            </a:extLst>
          </p:cNvPr>
          <p:cNvSpPr/>
          <p:nvPr/>
        </p:nvSpPr>
        <p:spPr>
          <a:xfrm>
            <a:off x="968276" y="1964668"/>
            <a:ext cx="4320108" cy="1804975"/>
          </a:xfrm>
          <a:prstGeom prst="rect">
            <a:avLst/>
          </a:prstGeom>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2000" dirty="0"/>
              <a:t>Rahoitus</a:t>
            </a:r>
          </a:p>
        </p:txBody>
      </p:sp>
      <p:sp>
        <p:nvSpPr>
          <p:cNvPr id="12" name="Suorakulmio: Pyöristetyt kulmat 11">
            <a:extLst>
              <a:ext uri="{FF2B5EF4-FFF2-40B4-BE49-F238E27FC236}">
                <a16:creationId xmlns:a16="http://schemas.microsoft.com/office/drawing/2014/main" id="{39E951AD-9C03-46F6-99B2-A8A842D64CD9}"/>
              </a:ext>
            </a:extLst>
          </p:cNvPr>
          <p:cNvSpPr/>
          <p:nvPr/>
        </p:nvSpPr>
        <p:spPr>
          <a:xfrm>
            <a:off x="4439816" y="650044"/>
            <a:ext cx="4571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957461843"/>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9B0660-42B3-4568-A321-AF539263DAEB}"/>
              </a:ext>
            </a:extLst>
          </p:cNvPr>
          <p:cNvSpPr>
            <a:spLocks noGrp="1"/>
          </p:cNvSpPr>
          <p:nvPr>
            <p:ph type="title"/>
          </p:nvPr>
        </p:nvSpPr>
        <p:spPr/>
        <p:txBody>
          <a:bodyPr/>
          <a:lstStyle/>
          <a:p>
            <a:r>
              <a:rPr lang="fi-FI" dirty="0"/>
              <a:t>Työpajaohje</a:t>
            </a:r>
          </a:p>
        </p:txBody>
      </p:sp>
      <p:sp>
        <p:nvSpPr>
          <p:cNvPr id="3" name="Sisällön paikkamerkki 2">
            <a:extLst>
              <a:ext uri="{FF2B5EF4-FFF2-40B4-BE49-F238E27FC236}">
                <a16:creationId xmlns:a16="http://schemas.microsoft.com/office/drawing/2014/main" id="{1455751C-4C7E-46F3-BEF4-91B92F78FE52}"/>
              </a:ext>
            </a:extLst>
          </p:cNvPr>
          <p:cNvSpPr>
            <a:spLocks noGrp="1"/>
          </p:cNvSpPr>
          <p:nvPr>
            <p:ph idx="1"/>
          </p:nvPr>
        </p:nvSpPr>
        <p:spPr/>
        <p:txBody>
          <a:bodyPr/>
          <a:lstStyle/>
          <a:p>
            <a:r>
              <a:rPr lang="fi-FI" dirty="0"/>
              <a:t>Keskustellaan ja kirjataan pöydittäin:</a:t>
            </a:r>
          </a:p>
          <a:p>
            <a:pPr marL="444500" lvl="1" indent="0">
              <a:buNone/>
            </a:pPr>
            <a:r>
              <a:rPr lang="fi-FI" dirty="0"/>
              <a:t>1) Sote-ICT:n haasteet ja haasteiden ratkaisun tasot (kirjauspohja). Täydentäkää oleellisimpia mahdollisimman konkreettisia yhteisiä haasteita aikajanalle. Pyrkikää myös tunnistamaan, millä tasolla ratkaisua pitäisi hakea. </a:t>
            </a:r>
          </a:p>
          <a:p>
            <a:pPr marL="444500" lvl="1" indent="0">
              <a:buNone/>
            </a:pPr>
            <a:r>
              <a:rPr lang="fi-FI" dirty="0"/>
              <a:t>2) Sidosryhmät ja tärkeimmät kumppanit sote-ICT yhteistyölle (täydennä karttaa &amp; valitkaa oleellisimmat ja tärkeimmät toimijat yhteistyöhön edistämisen osalta 2022/2023. Keskustelkaa yhteistyön mallista, kirjatkaa saman paperin toiselle puolelle ranskalaisilla viivoilla miten sote-ICT yhteistyötä pitäisi tehdä ja miksi sote-ICT yhteistyötä tarvitaan)</a:t>
            </a:r>
          </a:p>
          <a:p>
            <a:pPr lvl="1"/>
            <a:r>
              <a:rPr lang="fi-FI" dirty="0"/>
              <a:t>Noin 10:30-10:50 yhteinen purku</a:t>
            </a:r>
          </a:p>
          <a:p>
            <a:pPr lvl="2"/>
            <a:endParaRPr lang="fi-FI" dirty="0"/>
          </a:p>
        </p:txBody>
      </p:sp>
      <p:sp>
        <p:nvSpPr>
          <p:cNvPr id="4" name="Dian numeron paikkamerkki 3">
            <a:extLst>
              <a:ext uri="{FF2B5EF4-FFF2-40B4-BE49-F238E27FC236}">
                <a16:creationId xmlns:a16="http://schemas.microsoft.com/office/drawing/2014/main" id="{51D2BDFF-C6AE-4988-8331-1ACB73D4064F}"/>
              </a:ext>
            </a:extLst>
          </p:cNvPr>
          <p:cNvSpPr>
            <a:spLocks noGrp="1"/>
          </p:cNvSpPr>
          <p:nvPr>
            <p:ph type="sldNum" sz="quarter" idx="12"/>
          </p:nvPr>
        </p:nvSpPr>
        <p:spPr/>
        <p:txBody>
          <a:bodyPr/>
          <a:lstStyle/>
          <a:p>
            <a:fld id="{0861148C-697E-4B67-BDAA-872F34DF1106}" type="slidenum">
              <a:rPr lang="fi-FI" smtClean="0"/>
              <a:t>20</a:t>
            </a:fld>
            <a:endParaRPr lang="fi-FI"/>
          </a:p>
        </p:txBody>
      </p:sp>
    </p:spTree>
    <p:extLst>
      <p:ext uri="{BB962C8B-B14F-4D97-AF65-F5344CB8AC3E}">
        <p14:creationId xmlns:p14="http://schemas.microsoft.com/office/powerpoint/2010/main" val="13845315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isällön paikkamerkki 7">
            <a:extLst>
              <a:ext uri="{FF2B5EF4-FFF2-40B4-BE49-F238E27FC236}">
                <a16:creationId xmlns:a16="http://schemas.microsoft.com/office/drawing/2014/main" id="{6F204B56-4FD2-4065-90F4-FA23CB4B0DCD}"/>
              </a:ext>
            </a:extLst>
          </p:cNvPr>
          <p:cNvSpPr>
            <a:spLocks noGrp="1"/>
          </p:cNvSpPr>
          <p:nvPr>
            <p:ph sz="half" idx="2"/>
          </p:nvPr>
        </p:nvSpPr>
        <p:spPr>
          <a:xfrm>
            <a:off x="760711" y="1700808"/>
            <a:ext cx="8287617" cy="3204476"/>
          </a:xfrm>
        </p:spPr>
        <p:txBody>
          <a:bodyPr/>
          <a:lstStyle/>
          <a:p>
            <a:r>
              <a:rPr lang="fi-FI" dirty="0"/>
              <a:t>7:30 Aamiainen </a:t>
            </a:r>
            <a:r>
              <a:rPr lang="fi-FI" dirty="0" err="1"/>
              <a:t>Marival</a:t>
            </a:r>
            <a:r>
              <a:rPr lang="fi-FI" dirty="0"/>
              <a:t> II -laivalla</a:t>
            </a:r>
          </a:p>
          <a:p>
            <a:r>
              <a:rPr lang="fi-FI" dirty="0"/>
              <a:t>8:30 Sote-ICT:n haasteet nyt ja tulevaisuudessa, digijohtaja Jari Porrasmaa, Keski-Suomen sairaanhoitopiiri</a:t>
            </a:r>
          </a:p>
          <a:p>
            <a:r>
              <a:rPr lang="fi-FI" dirty="0"/>
              <a:t>9:15-10:50 Työskentely: keskustelua ratkaisuehdotuksista ja tulevista selvityskohteista</a:t>
            </a:r>
          </a:p>
          <a:p>
            <a:pPr lvl="1"/>
            <a:r>
              <a:rPr lang="fi-FI" dirty="0"/>
              <a:t>Alustus ja työskentelyohje </a:t>
            </a:r>
          </a:p>
          <a:p>
            <a:pPr lvl="1"/>
            <a:r>
              <a:rPr lang="fi-FI" dirty="0"/>
              <a:t>9:30-10 Sote-</a:t>
            </a:r>
            <a:r>
              <a:rPr lang="fi-FI" dirty="0" err="1"/>
              <a:t>ict:n</a:t>
            </a:r>
            <a:r>
              <a:rPr lang="fi-FI" dirty="0"/>
              <a:t> haasteet nyt ja tulevaisuudessa</a:t>
            </a:r>
          </a:p>
          <a:p>
            <a:pPr lvl="1"/>
            <a:r>
              <a:rPr lang="fi-FI" dirty="0"/>
              <a:t>10-10:30 Miksi ja miten sote-ICT yhteistyötä jatkossa tarvitaan?</a:t>
            </a:r>
          </a:p>
          <a:p>
            <a:pPr lvl="1"/>
            <a:r>
              <a:rPr lang="fi-FI" dirty="0"/>
              <a:t>10:30-10:50 purku</a:t>
            </a:r>
          </a:p>
          <a:p>
            <a:r>
              <a:rPr lang="fi-FI" dirty="0"/>
              <a:t>10:50 Kesäseminaarin loppusanat</a:t>
            </a:r>
          </a:p>
          <a:p>
            <a:r>
              <a:rPr lang="fi-FI" dirty="0"/>
              <a:t>11:00 Lounas </a:t>
            </a:r>
            <a:r>
              <a:rPr lang="fi-FI" dirty="0" err="1"/>
              <a:t>Kaarnetsaaressa</a:t>
            </a:r>
            <a:endParaRPr lang="fi-FI" dirty="0"/>
          </a:p>
          <a:p>
            <a:r>
              <a:rPr lang="fi-FI" dirty="0"/>
              <a:t>11:45 Paluukuljetus mantereelle</a:t>
            </a:r>
          </a:p>
          <a:p>
            <a:endParaRPr lang="fi-FI" dirty="0"/>
          </a:p>
        </p:txBody>
      </p:sp>
      <p:sp>
        <p:nvSpPr>
          <p:cNvPr id="4" name="Dian numeron paikkamerkki 3">
            <a:extLst>
              <a:ext uri="{FF2B5EF4-FFF2-40B4-BE49-F238E27FC236}">
                <a16:creationId xmlns:a16="http://schemas.microsoft.com/office/drawing/2014/main" id="{949EC960-C96C-49B7-80A5-485B13094149}"/>
              </a:ext>
            </a:extLst>
          </p:cNvPr>
          <p:cNvSpPr>
            <a:spLocks noGrp="1"/>
          </p:cNvSpPr>
          <p:nvPr>
            <p:ph type="sldNum" sz="quarter" idx="12"/>
          </p:nvPr>
        </p:nvSpPr>
        <p:spPr/>
        <p:txBody>
          <a:bodyPr/>
          <a:lstStyle/>
          <a:p>
            <a:fld id="{0861148C-697E-4B67-BDAA-872F34DF1106}" type="slidenum">
              <a:rPr lang="fi-FI" noProof="0" smtClean="0"/>
              <a:pPr/>
              <a:t>3</a:t>
            </a:fld>
            <a:endParaRPr lang="fi-FI" noProof="0" dirty="0"/>
          </a:p>
        </p:txBody>
      </p:sp>
      <p:sp>
        <p:nvSpPr>
          <p:cNvPr id="6" name="Otsikko 5">
            <a:extLst>
              <a:ext uri="{FF2B5EF4-FFF2-40B4-BE49-F238E27FC236}">
                <a16:creationId xmlns:a16="http://schemas.microsoft.com/office/drawing/2014/main" id="{0BF6ECBF-B2EA-4157-94FC-3A54EE86EA4A}"/>
              </a:ext>
            </a:extLst>
          </p:cNvPr>
          <p:cNvSpPr>
            <a:spLocks noGrp="1"/>
          </p:cNvSpPr>
          <p:nvPr>
            <p:ph type="title"/>
          </p:nvPr>
        </p:nvSpPr>
        <p:spPr/>
        <p:txBody>
          <a:bodyPr/>
          <a:lstStyle/>
          <a:p>
            <a:r>
              <a:rPr lang="fi-FI" dirty="0"/>
              <a:t>Aikataulu</a:t>
            </a:r>
          </a:p>
        </p:txBody>
      </p:sp>
    </p:spTree>
    <p:extLst>
      <p:ext uri="{BB962C8B-B14F-4D97-AF65-F5344CB8AC3E}">
        <p14:creationId xmlns:p14="http://schemas.microsoft.com/office/powerpoint/2010/main" val="40831958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85717BC6-F753-42C6-AF95-4866CA899A90}"/>
              </a:ext>
            </a:extLst>
          </p:cNvPr>
          <p:cNvPicPr>
            <a:picLocks noChangeAspect="1"/>
          </p:cNvPicPr>
          <p:nvPr/>
        </p:nvPicPr>
        <p:blipFill rotWithShape="1">
          <a:blip r:embed="rId2"/>
          <a:srcRect t="2132" b="1593"/>
          <a:stretch/>
        </p:blipFill>
        <p:spPr>
          <a:xfrm>
            <a:off x="7409900" y="-750"/>
            <a:ext cx="3385224" cy="6691721"/>
          </a:xfrm>
          <a:prstGeom prst="rect">
            <a:avLst/>
          </a:prstGeom>
        </p:spPr>
      </p:pic>
      <p:sp>
        <p:nvSpPr>
          <p:cNvPr id="4" name="Dian numeron paikkamerkki 3">
            <a:extLst>
              <a:ext uri="{FF2B5EF4-FFF2-40B4-BE49-F238E27FC236}">
                <a16:creationId xmlns:a16="http://schemas.microsoft.com/office/drawing/2014/main" id="{AAB67BCB-FAE7-432C-80E4-198C59C647D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fi-FI" sz="1000" b="0" i="0" u="none" strike="noStrike" kern="1200" cap="none" spc="0" normalizeH="0" baseline="0" noProof="0" dirty="0">
              <a:ln>
                <a:noFill/>
              </a:ln>
              <a:solidFill>
                <a:srgbClr val="923468"/>
              </a:solidFill>
              <a:effectLst/>
              <a:uLnTx/>
              <a:uFillTx/>
              <a:latin typeface="Work Sans"/>
              <a:ea typeface="+mn-ea"/>
              <a:cs typeface="+mn-cs"/>
            </a:endParaRPr>
          </a:p>
        </p:txBody>
      </p:sp>
      <p:sp>
        <p:nvSpPr>
          <p:cNvPr id="5" name="Otsikko 4">
            <a:extLst>
              <a:ext uri="{FF2B5EF4-FFF2-40B4-BE49-F238E27FC236}">
                <a16:creationId xmlns:a16="http://schemas.microsoft.com/office/drawing/2014/main" id="{8A0E60E8-159D-4CD6-9BF3-593908BCA8A3}"/>
              </a:ext>
            </a:extLst>
          </p:cNvPr>
          <p:cNvSpPr>
            <a:spLocks noGrp="1"/>
          </p:cNvSpPr>
          <p:nvPr>
            <p:ph type="title"/>
          </p:nvPr>
        </p:nvSpPr>
        <p:spPr>
          <a:xfrm>
            <a:off x="407368" y="980783"/>
            <a:ext cx="10658475" cy="576009"/>
          </a:xfrm>
        </p:spPr>
        <p:txBody>
          <a:bodyPr/>
          <a:lstStyle/>
          <a:p>
            <a:r>
              <a:rPr lang="fi-FI" sz="2800" dirty="0"/>
              <a:t>Sote-järjestäminen ja kuntayhtymät 2022</a:t>
            </a:r>
          </a:p>
        </p:txBody>
      </p:sp>
      <p:sp>
        <p:nvSpPr>
          <p:cNvPr id="20" name="Tekstiruutu 19">
            <a:extLst>
              <a:ext uri="{FF2B5EF4-FFF2-40B4-BE49-F238E27FC236}">
                <a16:creationId xmlns:a16="http://schemas.microsoft.com/office/drawing/2014/main" id="{7A16865E-C2E9-4E88-BB6F-565C437DBDBB}"/>
              </a:ext>
            </a:extLst>
          </p:cNvPr>
          <p:cNvSpPr txBox="1"/>
          <p:nvPr/>
        </p:nvSpPr>
        <p:spPr>
          <a:xfrm>
            <a:off x="10056440" y="5877272"/>
            <a:ext cx="1872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0000"/>
                </a:solidFill>
                <a:effectLst/>
                <a:uLnTx/>
                <a:uFillTx/>
                <a:latin typeface="Work Sans"/>
                <a:ea typeface="+mn-ea"/>
                <a:cs typeface="+mn-cs"/>
              </a:rPr>
              <a:t>Aluerajat © MML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0000"/>
                </a:solidFill>
                <a:effectLst/>
                <a:uLnTx/>
                <a:uFillTx/>
                <a:latin typeface="Work Sans"/>
                <a:ea typeface="+mn-ea"/>
                <a:cs typeface="+mn-cs"/>
              </a:rPr>
              <a:t>Karttakuva © Kuntaliitto/MS</a:t>
            </a:r>
          </a:p>
        </p:txBody>
      </p:sp>
      <p:pic>
        <p:nvPicPr>
          <p:cNvPr id="8" name="Kuva 7">
            <a:extLst>
              <a:ext uri="{FF2B5EF4-FFF2-40B4-BE49-F238E27FC236}">
                <a16:creationId xmlns:a16="http://schemas.microsoft.com/office/drawing/2014/main" id="{B62AC070-3671-42C6-8020-053CE90FA428}"/>
              </a:ext>
            </a:extLst>
          </p:cNvPr>
          <p:cNvPicPr>
            <a:picLocks noChangeAspect="1"/>
          </p:cNvPicPr>
          <p:nvPr/>
        </p:nvPicPr>
        <p:blipFill rotWithShape="1">
          <a:blip r:embed="rId3"/>
          <a:srcRect t="74405"/>
          <a:stretch/>
        </p:blipFill>
        <p:spPr>
          <a:xfrm>
            <a:off x="551384" y="3899731"/>
            <a:ext cx="857825" cy="361179"/>
          </a:xfrm>
          <a:prstGeom prst="rect">
            <a:avLst/>
          </a:prstGeom>
        </p:spPr>
      </p:pic>
      <p:sp>
        <p:nvSpPr>
          <p:cNvPr id="10" name="Tekstiruutu 9">
            <a:extLst>
              <a:ext uri="{FF2B5EF4-FFF2-40B4-BE49-F238E27FC236}">
                <a16:creationId xmlns:a16="http://schemas.microsoft.com/office/drawing/2014/main" id="{6AB2A7B7-40B5-4587-8EE9-0D81C6F0C150}"/>
              </a:ext>
            </a:extLst>
          </p:cNvPr>
          <p:cNvSpPr txBox="1"/>
          <p:nvPr/>
        </p:nvSpPr>
        <p:spPr>
          <a:xfrm>
            <a:off x="1487488" y="1898092"/>
            <a:ext cx="691276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srgbClr val="000000"/>
                </a:solidFill>
                <a:effectLst/>
                <a:uLnTx/>
                <a:uFillTx/>
                <a:latin typeface="Work Sans"/>
                <a:ea typeface="+mn-ea"/>
                <a:cs typeface="+mn-cs"/>
              </a:rPr>
              <a:t>8 koko/lähes maakunnan kattavaa sote-kuntayhtymää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srgbClr val="000000"/>
                </a:solidFill>
                <a:effectLst/>
                <a:uLnTx/>
                <a:uFillTx/>
                <a:latin typeface="Work Sans"/>
                <a:ea typeface="+mn-ea"/>
                <a:cs typeface="+mn-cs"/>
              </a:rPr>
              <a:t>(74 kuntaa, 19 % väestöstä)</a:t>
            </a:r>
          </a:p>
        </p:txBody>
      </p:sp>
      <p:pic>
        <p:nvPicPr>
          <p:cNvPr id="18" name="Kuva 17">
            <a:extLst>
              <a:ext uri="{FF2B5EF4-FFF2-40B4-BE49-F238E27FC236}">
                <a16:creationId xmlns:a16="http://schemas.microsoft.com/office/drawing/2014/main" id="{65D2C987-A0CB-4052-9A28-F00B42659CE2}"/>
              </a:ext>
            </a:extLst>
          </p:cNvPr>
          <p:cNvPicPr>
            <a:picLocks noChangeAspect="1"/>
          </p:cNvPicPr>
          <p:nvPr/>
        </p:nvPicPr>
        <p:blipFill rotWithShape="1">
          <a:blip r:embed="rId3"/>
          <a:srcRect b="74405"/>
          <a:stretch/>
        </p:blipFill>
        <p:spPr>
          <a:xfrm>
            <a:off x="539051" y="1905831"/>
            <a:ext cx="857825" cy="361179"/>
          </a:xfrm>
          <a:prstGeom prst="rect">
            <a:avLst/>
          </a:prstGeom>
        </p:spPr>
      </p:pic>
      <p:pic>
        <p:nvPicPr>
          <p:cNvPr id="21" name="Kuva 20">
            <a:extLst>
              <a:ext uri="{FF2B5EF4-FFF2-40B4-BE49-F238E27FC236}">
                <a16:creationId xmlns:a16="http://schemas.microsoft.com/office/drawing/2014/main" id="{7F757CE1-0DA0-47C3-A047-CA5CFAD64305}"/>
              </a:ext>
            </a:extLst>
          </p:cNvPr>
          <p:cNvPicPr>
            <a:picLocks noChangeAspect="1"/>
          </p:cNvPicPr>
          <p:nvPr/>
        </p:nvPicPr>
        <p:blipFill rotWithShape="1">
          <a:blip r:embed="rId3"/>
          <a:srcRect t="24405" b="50000"/>
          <a:stretch/>
        </p:blipFill>
        <p:spPr>
          <a:xfrm>
            <a:off x="542476" y="2602603"/>
            <a:ext cx="857825" cy="361179"/>
          </a:xfrm>
          <a:prstGeom prst="rect">
            <a:avLst/>
          </a:prstGeom>
        </p:spPr>
      </p:pic>
      <p:pic>
        <p:nvPicPr>
          <p:cNvPr id="22" name="Kuva 21">
            <a:extLst>
              <a:ext uri="{FF2B5EF4-FFF2-40B4-BE49-F238E27FC236}">
                <a16:creationId xmlns:a16="http://schemas.microsoft.com/office/drawing/2014/main" id="{2CB4C32F-C8E6-4257-985A-8527DFDBA7FE}"/>
              </a:ext>
            </a:extLst>
          </p:cNvPr>
          <p:cNvPicPr>
            <a:picLocks noChangeAspect="1"/>
          </p:cNvPicPr>
          <p:nvPr/>
        </p:nvPicPr>
        <p:blipFill rotWithShape="1">
          <a:blip r:embed="rId3"/>
          <a:srcRect t="50000" b="24405"/>
          <a:stretch/>
        </p:blipFill>
        <p:spPr>
          <a:xfrm>
            <a:off x="554196" y="3251659"/>
            <a:ext cx="857825" cy="361179"/>
          </a:xfrm>
          <a:prstGeom prst="rect">
            <a:avLst/>
          </a:prstGeom>
        </p:spPr>
      </p:pic>
      <p:sp>
        <p:nvSpPr>
          <p:cNvPr id="24" name="Tekstiruutu 23">
            <a:extLst>
              <a:ext uri="{FF2B5EF4-FFF2-40B4-BE49-F238E27FC236}">
                <a16:creationId xmlns:a16="http://schemas.microsoft.com/office/drawing/2014/main" id="{2D87EAA4-68D3-4ED3-9374-CB07AE076E15}"/>
              </a:ext>
            </a:extLst>
          </p:cNvPr>
          <p:cNvSpPr txBox="1"/>
          <p:nvPr/>
        </p:nvSpPr>
        <p:spPr>
          <a:xfrm>
            <a:off x="1500526" y="2586970"/>
            <a:ext cx="776382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srgbClr val="000000"/>
                </a:solidFill>
                <a:effectLst/>
                <a:uLnTx/>
                <a:uFillTx/>
                <a:latin typeface="Work Sans"/>
                <a:ea typeface="+mn-ea"/>
                <a:cs typeface="+mn-cs"/>
              </a:rPr>
              <a:t>25 maakuntaa pienempää sote-kuntayhtymää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srgbClr val="000000"/>
                </a:solidFill>
                <a:effectLst/>
                <a:uLnTx/>
                <a:uFillTx/>
                <a:latin typeface="Work Sans"/>
                <a:ea typeface="+mn-ea"/>
                <a:cs typeface="+mn-cs"/>
              </a:rPr>
              <a:t>(91 kuntaa, 14 % väestöstä)</a:t>
            </a:r>
          </a:p>
        </p:txBody>
      </p:sp>
      <p:sp>
        <p:nvSpPr>
          <p:cNvPr id="25" name="Tekstiruutu 24">
            <a:extLst>
              <a:ext uri="{FF2B5EF4-FFF2-40B4-BE49-F238E27FC236}">
                <a16:creationId xmlns:a16="http://schemas.microsoft.com/office/drawing/2014/main" id="{C6E46E36-0724-47D2-B218-E4EFF423D116}"/>
              </a:ext>
            </a:extLst>
          </p:cNvPr>
          <p:cNvSpPr txBox="1"/>
          <p:nvPr/>
        </p:nvSpPr>
        <p:spPr>
          <a:xfrm>
            <a:off x="1500526" y="3235042"/>
            <a:ext cx="776382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srgbClr val="000000"/>
                </a:solidFill>
                <a:effectLst/>
                <a:uLnTx/>
                <a:uFillTx/>
                <a:latin typeface="Work Sans"/>
                <a:ea typeface="+mn-ea"/>
                <a:cs typeface="+mn-cs"/>
              </a:rPr>
              <a:t>23 vastuukuntamallin mukaista yhteistyöaluetta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srgbClr val="000000"/>
                </a:solidFill>
                <a:effectLst/>
                <a:uLnTx/>
                <a:uFillTx/>
                <a:latin typeface="Work Sans"/>
                <a:ea typeface="+mn-ea"/>
                <a:cs typeface="+mn-cs"/>
              </a:rPr>
              <a:t>(53 kuntaa, 19 % väestöstä)</a:t>
            </a:r>
          </a:p>
        </p:txBody>
      </p:sp>
      <p:sp>
        <p:nvSpPr>
          <p:cNvPr id="26" name="Tekstiruutu 25">
            <a:extLst>
              <a:ext uri="{FF2B5EF4-FFF2-40B4-BE49-F238E27FC236}">
                <a16:creationId xmlns:a16="http://schemas.microsoft.com/office/drawing/2014/main" id="{D20B4674-DF7C-43A0-AD1F-146322A458A1}"/>
              </a:ext>
            </a:extLst>
          </p:cNvPr>
          <p:cNvSpPr txBox="1"/>
          <p:nvPr/>
        </p:nvSpPr>
        <p:spPr>
          <a:xfrm>
            <a:off x="1500526" y="3883114"/>
            <a:ext cx="776382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srgbClr val="000000"/>
                </a:solidFill>
                <a:effectLst/>
                <a:uLnTx/>
                <a:uFillTx/>
                <a:latin typeface="Work Sans"/>
                <a:ea typeface="+mn-ea"/>
                <a:cs typeface="+mn-cs"/>
              </a:rPr>
              <a:t>Kunta järjestää sote-palvelut itse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srgbClr val="000000"/>
                </a:solidFill>
                <a:effectLst/>
                <a:uLnTx/>
                <a:uFillTx/>
                <a:latin typeface="Work Sans"/>
                <a:ea typeface="+mn-ea"/>
                <a:cs typeface="+mn-cs"/>
              </a:rPr>
              <a:t>(75 kuntaa, 48 % väestöstä)</a:t>
            </a:r>
          </a:p>
        </p:txBody>
      </p:sp>
      <p:cxnSp>
        <p:nvCxnSpPr>
          <p:cNvPr id="17" name="Suora yhdysviiva 16">
            <a:extLst>
              <a:ext uri="{FF2B5EF4-FFF2-40B4-BE49-F238E27FC236}">
                <a16:creationId xmlns:a16="http://schemas.microsoft.com/office/drawing/2014/main" id="{EEDE4F5C-EF34-4B61-AA15-FA8597BB9FF7}"/>
              </a:ext>
            </a:extLst>
          </p:cNvPr>
          <p:cNvCxnSpPr/>
          <p:nvPr/>
        </p:nvCxnSpPr>
        <p:spPr>
          <a:xfrm>
            <a:off x="694416" y="4775086"/>
            <a:ext cx="630113"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kstiruutu 26">
            <a:extLst>
              <a:ext uri="{FF2B5EF4-FFF2-40B4-BE49-F238E27FC236}">
                <a16:creationId xmlns:a16="http://schemas.microsoft.com/office/drawing/2014/main" id="{079AC94C-A9DA-4CA4-9B88-7FB43CCD4D33}"/>
              </a:ext>
            </a:extLst>
          </p:cNvPr>
          <p:cNvSpPr txBox="1"/>
          <p:nvPr/>
        </p:nvSpPr>
        <p:spPr>
          <a:xfrm>
            <a:off x="1484736" y="4581128"/>
            <a:ext cx="776382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srgbClr val="000000"/>
                </a:solidFill>
                <a:effectLst/>
                <a:uLnTx/>
                <a:uFillTx/>
                <a:latin typeface="Work Sans"/>
                <a:ea typeface="+mn-ea"/>
                <a:cs typeface="+mn-cs"/>
              </a:rPr>
              <a:t>20 sairaanhoitopiiriä joista 10 pääosin erikoissairaanhoitoon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srgbClr val="000000"/>
                </a:solidFill>
                <a:effectLst/>
                <a:uLnTx/>
                <a:uFillTx/>
                <a:latin typeface="Work Sans"/>
                <a:ea typeface="+mn-ea"/>
                <a:cs typeface="+mn-cs"/>
              </a:rPr>
              <a:t>keskittyvää erillistä organisaatiota</a:t>
            </a:r>
          </a:p>
        </p:txBody>
      </p:sp>
    </p:spTree>
    <p:extLst>
      <p:ext uri="{BB962C8B-B14F-4D97-AF65-F5344CB8AC3E}">
        <p14:creationId xmlns:p14="http://schemas.microsoft.com/office/powerpoint/2010/main" val="30097233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C01A76A6-F4A3-4599-8F68-1F7D77052490}"/>
              </a:ext>
            </a:extLst>
          </p:cNvPr>
          <p:cNvPicPr>
            <a:picLocks noChangeAspect="1"/>
          </p:cNvPicPr>
          <p:nvPr/>
        </p:nvPicPr>
        <p:blipFill>
          <a:blip r:embed="rId2"/>
          <a:stretch>
            <a:fillRect/>
          </a:stretch>
        </p:blipFill>
        <p:spPr>
          <a:xfrm>
            <a:off x="392705" y="68263"/>
            <a:ext cx="11406590" cy="6188075"/>
          </a:xfrm>
          <a:prstGeom prst="rect">
            <a:avLst/>
          </a:prstGeom>
          <a:noFill/>
        </p:spPr>
      </p:pic>
      <p:sp>
        <p:nvSpPr>
          <p:cNvPr id="4" name="Dian numeron paikkamerkki 3" hidden="1">
            <a:extLst>
              <a:ext uri="{FF2B5EF4-FFF2-40B4-BE49-F238E27FC236}">
                <a16:creationId xmlns:a16="http://schemas.microsoft.com/office/drawing/2014/main" id="{5CDDB6BE-4404-4EE9-83C6-5D984F1BD956}"/>
              </a:ext>
            </a:extLst>
          </p:cNvPr>
          <p:cNvSpPr>
            <a:spLocks noGrp="1"/>
          </p:cNvSpPr>
          <p:nvPr>
            <p:ph type="sldNum" sz="quarter" idx="12"/>
          </p:nvPr>
        </p:nvSpPr>
        <p:spPr/>
        <p:txBody>
          <a:bodyPr/>
          <a:lstStyle/>
          <a:p>
            <a:pPr>
              <a:spcAft>
                <a:spcPts val="600"/>
              </a:spcAft>
            </a:pPr>
            <a:fld id="{0861148C-697E-4B67-BDAA-872F34DF1106}" type="slidenum">
              <a:rPr lang="fi-FI" smtClean="0"/>
              <a:pPr>
                <a:spcAft>
                  <a:spcPts val="600"/>
                </a:spcAft>
              </a:pPr>
              <a:t>5</a:t>
            </a:fld>
            <a:endParaRPr lang="fi-FI"/>
          </a:p>
        </p:txBody>
      </p:sp>
    </p:spTree>
    <p:extLst>
      <p:ext uri="{BB962C8B-B14F-4D97-AF65-F5344CB8AC3E}">
        <p14:creationId xmlns:p14="http://schemas.microsoft.com/office/powerpoint/2010/main" val="18146847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E5CA4C-23FF-4420-B2EA-8CE7DB4A50DA}"/>
              </a:ext>
            </a:extLst>
          </p:cNvPr>
          <p:cNvSpPr>
            <a:spLocks noGrp="1"/>
          </p:cNvSpPr>
          <p:nvPr>
            <p:ph type="title"/>
          </p:nvPr>
        </p:nvSpPr>
        <p:spPr>
          <a:xfrm>
            <a:off x="766763" y="1988840"/>
            <a:ext cx="9505700" cy="1728240"/>
          </a:xfrm>
        </p:spPr>
        <p:txBody>
          <a:bodyPr/>
          <a:lstStyle/>
          <a:p>
            <a:r>
              <a:rPr lang="fi-FI" dirty="0">
                <a:solidFill>
                  <a:schemeClr val="accent2"/>
                </a:solidFill>
              </a:rPr>
              <a:t>0 - 60</a:t>
            </a:r>
            <a:br>
              <a:rPr lang="fi-FI" sz="4800" dirty="0">
                <a:solidFill>
                  <a:schemeClr val="accent2"/>
                </a:solidFill>
              </a:rPr>
            </a:br>
            <a:br>
              <a:rPr lang="fi-FI" sz="3200" dirty="0"/>
            </a:br>
            <a:br>
              <a:rPr lang="fi-FI" sz="3200" dirty="0"/>
            </a:br>
            <a:r>
              <a:rPr lang="fi-FI" sz="3200" dirty="0"/>
              <a:t>Kuntien edustus aluevaltuustoissa vaihtelee voimakkaasti</a:t>
            </a:r>
          </a:p>
        </p:txBody>
      </p:sp>
      <p:sp>
        <p:nvSpPr>
          <p:cNvPr id="4" name="Dian numeron paikkamerkki 3">
            <a:extLst>
              <a:ext uri="{FF2B5EF4-FFF2-40B4-BE49-F238E27FC236}">
                <a16:creationId xmlns:a16="http://schemas.microsoft.com/office/drawing/2014/main" id="{9A5B7501-383D-4FB8-AA73-A5ED0B3B5B6D}"/>
              </a:ext>
            </a:extLst>
          </p:cNvPr>
          <p:cNvSpPr>
            <a:spLocks noGrp="1"/>
          </p:cNvSpPr>
          <p:nvPr>
            <p:ph type="sldNum" sz="quarter" idx="12"/>
          </p:nvPr>
        </p:nvSpPr>
        <p:spPr/>
        <p:txBody>
          <a:bodyPr/>
          <a:lstStyle/>
          <a:p>
            <a:fld id="{0861148C-697E-4B67-BDAA-872F34DF1106}" type="slidenum">
              <a:rPr lang="fi-FI" smtClean="0"/>
              <a:pPr/>
              <a:t>6</a:t>
            </a:fld>
            <a:endParaRPr lang="fi-FI"/>
          </a:p>
        </p:txBody>
      </p:sp>
      <p:sp>
        <p:nvSpPr>
          <p:cNvPr id="6" name="Tekstiruutu 5">
            <a:extLst>
              <a:ext uri="{FF2B5EF4-FFF2-40B4-BE49-F238E27FC236}">
                <a16:creationId xmlns:a16="http://schemas.microsoft.com/office/drawing/2014/main" id="{CD580209-91D0-4049-8FB5-B7EB5932FD26}"/>
              </a:ext>
            </a:extLst>
          </p:cNvPr>
          <p:cNvSpPr txBox="1"/>
          <p:nvPr/>
        </p:nvSpPr>
        <p:spPr>
          <a:xfrm>
            <a:off x="8683405" y="6566454"/>
            <a:ext cx="3291286" cy="200055"/>
          </a:xfrm>
          <a:prstGeom prst="rect">
            <a:avLst/>
          </a:prstGeom>
          <a:noFill/>
        </p:spPr>
        <p:txBody>
          <a:bodyPr wrap="none" rtlCol="0">
            <a:spAutoFit/>
          </a:bodyPr>
          <a:lstStyle/>
          <a:p>
            <a:r>
              <a:rPr lang="fi-FI" sz="700" dirty="0">
                <a:solidFill>
                  <a:schemeClr val="bg2">
                    <a:lumMod val="90000"/>
                  </a:schemeClr>
                </a:solidFill>
              </a:rPr>
              <a:t>Aluevaalianalyysi 2022 / </a:t>
            </a:r>
            <a:r>
              <a:rPr lang="fi-FI" sz="700" dirty="0" err="1">
                <a:solidFill>
                  <a:schemeClr val="bg2">
                    <a:lumMod val="90000"/>
                  </a:schemeClr>
                </a:solidFill>
              </a:rPr>
              <a:t>M.Pekola</a:t>
            </a:r>
            <a:r>
              <a:rPr lang="fi-FI" sz="700" dirty="0">
                <a:solidFill>
                  <a:schemeClr val="bg2">
                    <a:lumMod val="90000"/>
                  </a:schemeClr>
                </a:solidFill>
              </a:rPr>
              <a:t>-Sjöblom &amp; S-L Piipponen / 9.2.2022</a:t>
            </a:r>
          </a:p>
        </p:txBody>
      </p:sp>
    </p:spTree>
    <p:extLst>
      <p:ext uri="{BB962C8B-B14F-4D97-AF65-F5344CB8AC3E}">
        <p14:creationId xmlns:p14="http://schemas.microsoft.com/office/powerpoint/2010/main" val="9040186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F8C1C02F-2060-4D4D-B49C-A882A5EE2337}"/>
              </a:ext>
            </a:extLst>
          </p:cNvPr>
          <p:cNvSpPr>
            <a:spLocks noGrp="1"/>
          </p:cNvSpPr>
          <p:nvPr>
            <p:ph type="sldNum" sz="quarter" idx="12"/>
          </p:nvPr>
        </p:nvSpPr>
        <p:spPr/>
        <p:txBody>
          <a:bodyPr/>
          <a:lstStyle/>
          <a:p>
            <a:fld id="{0861148C-697E-4B67-BDAA-872F34DF1106}" type="slidenum">
              <a:rPr lang="fi-FI" smtClean="0"/>
              <a:t>7</a:t>
            </a:fld>
            <a:endParaRPr lang="fi-FI"/>
          </a:p>
        </p:txBody>
      </p:sp>
      <p:pic>
        <p:nvPicPr>
          <p:cNvPr id="5" name="Kuva 4">
            <a:extLst>
              <a:ext uri="{FF2B5EF4-FFF2-40B4-BE49-F238E27FC236}">
                <a16:creationId xmlns:a16="http://schemas.microsoft.com/office/drawing/2014/main" id="{DDE0A240-116D-4A3C-B8EB-0EF4B6AF7E25}"/>
              </a:ext>
            </a:extLst>
          </p:cNvPr>
          <p:cNvPicPr>
            <a:picLocks noChangeAspect="1"/>
          </p:cNvPicPr>
          <p:nvPr/>
        </p:nvPicPr>
        <p:blipFill>
          <a:blip r:embed="rId2"/>
          <a:stretch>
            <a:fillRect/>
          </a:stretch>
        </p:blipFill>
        <p:spPr>
          <a:xfrm>
            <a:off x="119336" y="87390"/>
            <a:ext cx="5073911" cy="1778091"/>
          </a:xfrm>
          <a:prstGeom prst="rect">
            <a:avLst/>
          </a:prstGeom>
        </p:spPr>
      </p:pic>
      <p:pic>
        <p:nvPicPr>
          <p:cNvPr id="7" name="Kuva 6">
            <a:extLst>
              <a:ext uri="{FF2B5EF4-FFF2-40B4-BE49-F238E27FC236}">
                <a16:creationId xmlns:a16="http://schemas.microsoft.com/office/drawing/2014/main" id="{A8976600-1716-4CD9-A7CE-A38134E271BE}"/>
              </a:ext>
            </a:extLst>
          </p:cNvPr>
          <p:cNvPicPr>
            <a:picLocks noChangeAspect="1"/>
          </p:cNvPicPr>
          <p:nvPr/>
        </p:nvPicPr>
        <p:blipFill>
          <a:blip r:embed="rId3"/>
          <a:stretch>
            <a:fillRect/>
          </a:stretch>
        </p:blipFill>
        <p:spPr>
          <a:xfrm>
            <a:off x="6828854" y="87391"/>
            <a:ext cx="4712764" cy="3557562"/>
          </a:xfrm>
          <a:prstGeom prst="rect">
            <a:avLst/>
          </a:prstGeom>
        </p:spPr>
      </p:pic>
      <p:pic>
        <p:nvPicPr>
          <p:cNvPr id="9" name="Kuva 8">
            <a:extLst>
              <a:ext uri="{FF2B5EF4-FFF2-40B4-BE49-F238E27FC236}">
                <a16:creationId xmlns:a16="http://schemas.microsoft.com/office/drawing/2014/main" id="{2743A397-16F8-45D3-B348-4CE52C1403FA}"/>
              </a:ext>
            </a:extLst>
          </p:cNvPr>
          <p:cNvPicPr>
            <a:picLocks noChangeAspect="1"/>
          </p:cNvPicPr>
          <p:nvPr/>
        </p:nvPicPr>
        <p:blipFill>
          <a:blip r:embed="rId4"/>
          <a:stretch>
            <a:fillRect/>
          </a:stretch>
        </p:blipFill>
        <p:spPr>
          <a:xfrm>
            <a:off x="1127448" y="1250838"/>
            <a:ext cx="5131064" cy="2178162"/>
          </a:xfrm>
          <a:prstGeom prst="rect">
            <a:avLst/>
          </a:prstGeom>
        </p:spPr>
      </p:pic>
      <p:pic>
        <p:nvPicPr>
          <p:cNvPr id="13" name="Kuva 12">
            <a:extLst>
              <a:ext uri="{FF2B5EF4-FFF2-40B4-BE49-F238E27FC236}">
                <a16:creationId xmlns:a16="http://schemas.microsoft.com/office/drawing/2014/main" id="{D823FE24-9064-4998-832B-5D74008C5671}"/>
              </a:ext>
            </a:extLst>
          </p:cNvPr>
          <p:cNvPicPr>
            <a:picLocks noChangeAspect="1"/>
          </p:cNvPicPr>
          <p:nvPr/>
        </p:nvPicPr>
        <p:blipFill>
          <a:blip r:embed="rId5"/>
          <a:stretch>
            <a:fillRect/>
          </a:stretch>
        </p:blipFill>
        <p:spPr>
          <a:xfrm>
            <a:off x="119336" y="4959271"/>
            <a:ext cx="4397059" cy="1604332"/>
          </a:xfrm>
          <a:prstGeom prst="rect">
            <a:avLst/>
          </a:prstGeom>
        </p:spPr>
      </p:pic>
      <p:pic>
        <p:nvPicPr>
          <p:cNvPr id="15" name="Kuva 14">
            <a:extLst>
              <a:ext uri="{FF2B5EF4-FFF2-40B4-BE49-F238E27FC236}">
                <a16:creationId xmlns:a16="http://schemas.microsoft.com/office/drawing/2014/main" id="{5EBCC4FF-E195-42AB-880B-7B9BC124F1C7}"/>
              </a:ext>
            </a:extLst>
          </p:cNvPr>
          <p:cNvPicPr>
            <a:picLocks noChangeAspect="1"/>
          </p:cNvPicPr>
          <p:nvPr/>
        </p:nvPicPr>
        <p:blipFill>
          <a:blip r:embed="rId6"/>
          <a:stretch>
            <a:fillRect/>
          </a:stretch>
        </p:blipFill>
        <p:spPr>
          <a:xfrm>
            <a:off x="119336" y="3621417"/>
            <a:ext cx="6384688" cy="1137974"/>
          </a:xfrm>
          <a:prstGeom prst="rect">
            <a:avLst/>
          </a:prstGeom>
        </p:spPr>
      </p:pic>
      <p:pic>
        <p:nvPicPr>
          <p:cNvPr id="17" name="Kuva 16">
            <a:extLst>
              <a:ext uri="{FF2B5EF4-FFF2-40B4-BE49-F238E27FC236}">
                <a16:creationId xmlns:a16="http://schemas.microsoft.com/office/drawing/2014/main" id="{5BC5FA22-9C73-4B9A-98CB-9E4BFBED8C3A}"/>
              </a:ext>
            </a:extLst>
          </p:cNvPr>
          <p:cNvPicPr>
            <a:picLocks noChangeAspect="1"/>
          </p:cNvPicPr>
          <p:nvPr/>
        </p:nvPicPr>
        <p:blipFill>
          <a:blip r:embed="rId7"/>
          <a:stretch>
            <a:fillRect/>
          </a:stretch>
        </p:blipFill>
        <p:spPr>
          <a:xfrm>
            <a:off x="6146940" y="4951674"/>
            <a:ext cx="5394678" cy="1680906"/>
          </a:xfrm>
          <a:prstGeom prst="rect">
            <a:avLst/>
          </a:prstGeom>
        </p:spPr>
      </p:pic>
      <p:pic>
        <p:nvPicPr>
          <p:cNvPr id="19" name="Kuva 18">
            <a:extLst>
              <a:ext uri="{FF2B5EF4-FFF2-40B4-BE49-F238E27FC236}">
                <a16:creationId xmlns:a16="http://schemas.microsoft.com/office/drawing/2014/main" id="{C7932607-0A95-4073-946F-8435DC0D3AEE}"/>
              </a:ext>
            </a:extLst>
          </p:cNvPr>
          <p:cNvPicPr>
            <a:picLocks noChangeAspect="1"/>
          </p:cNvPicPr>
          <p:nvPr/>
        </p:nvPicPr>
        <p:blipFill>
          <a:blip r:embed="rId8"/>
          <a:stretch>
            <a:fillRect/>
          </a:stretch>
        </p:blipFill>
        <p:spPr>
          <a:xfrm>
            <a:off x="6870878" y="3733134"/>
            <a:ext cx="4712764" cy="1082415"/>
          </a:xfrm>
          <a:prstGeom prst="rect">
            <a:avLst/>
          </a:prstGeom>
        </p:spPr>
      </p:pic>
      <p:sp>
        <p:nvSpPr>
          <p:cNvPr id="11" name="Tekstiruutu 10">
            <a:extLst>
              <a:ext uri="{FF2B5EF4-FFF2-40B4-BE49-F238E27FC236}">
                <a16:creationId xmlns:a16="http://schemas.microsoft.com/office/drawing/2014/main" id="{885C49E8-714A-4A5D-8D70-A38B86702096}"/>
              </a:ext>
            </a:extLst>
          </p:cNvPr>
          <p:cNvSpPr txBox="1"/>
          <p:nvPr/>
        </p:nvSpPr>
        <p:spPr>
          <a:xfrm>
            <a:off x="8688288" y="6632580"/>
            <a:ext cx="3291286" cy="200055"/>
          </a:xfrm>
          <a:prstGeom prst="rect">
            <a:avLst/>
          </a:prstGeom>
          <a:noFill/>
        </p:spPr>
        <p:txBody>
          <a:bodyPr wrap="none" rtlCol="0">
            <a:spAutoFit/>
          </a:bodyPr>
          <a:lstStyle/>
          <a:p>
            <a:r>
              <a:rPr lang="fi-FI" sz="700" dirty="0">
                <a:solidFill>
                  <a:schemeClr val="bg2">
                    <a:lumMod val="90000"/>
                  </a:schemeClr>
                </a:solidFill>
              </a:rPr>
              <a:t>Aluevaalianalyysi 2022 / </a:t>
            </a:r>
            <a:r>
              <a:rPr lang="fi-FI" sz="700" dirty="0" err="1">
                <a:solidFill>
                  <a:schemeClr val="bg2">
                    <a:lumMod val="90000"/>
                  </a:schemeClr>
                </a:solidFill>
              </a:rPr>
              <a:t>M.Pekola</a:t>
            </a:r>
            <a:r>
              <a:rPr lang="fi-FI" sz="700" dirty="0">
                <a:solidFill>
                  <a:schemeClr val="bg2">
                    <a:lumMod val="90000"/>
                  </a:schemeClr>
                </a:solidFill>
              </a:rPr>
              <a:t>-Sjöblom &amp; S-L Piipponen / 9.2.2022</a:t>
            </a:r>
          </a:p>
        </p:txBody>
      </p:sp>
    </p:spTree>
    <p:extLst>
      <p:ext uri="{BB962C8B-B14F-4D97-AF65-F5344CB8AC3E}">
        <p14:creationId xmlns:p14="http://schemas.microsoft.com/office/powerpoint/2010/main" val="30709482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E5CA4C-23FF-4420-B2EA-8CE7DB4A50DA}"/>
              </a:ext>
            </a:extLst>
          </p:cNvPr>
          <p:cNvSpPr>
            <a:spLocks noGrp="1"/>
          </p:cNvSpPr>
          <p:nvPr>
            <p:ph type="title"/>
          </p:nvPr>
        </p:nvSpPr>
        <p:spPr>
          <a:xfrm>
            <a:off x="623392" y="1844824"/>
            <a:ext cx="8568953" cy="2808312"/>
          </a:xfrm>
        </p:spPr>
        <p:txBody>
          <a:bodyPr/>
          <a:lstStyle/>
          <a:p>
            <a:pPr algn="l"/>
            <a:br>
              <a:rPr lang="fi-FI" sz="3200" dirty="0"/>
            </a:br>
            <a:r>
              <a:rPr lang="fi-FI" dirty="0">
                <a:solidFill>
                  <a:schemeClr val="accent2"/>
                </a:solidFill>
              </a:rPr>
              <a:t>6</a:t>
            </a:r>
            <a:r>
              <a:rPr lang="fi-FI" sz="3600" dirty="0"/>
              <a:t> +1			kuntajohtajaa</a:t>
            </a:r>
            <a:br>
              <a:rPr lang="fi-FI" sz="3600" dirty="0"/>
            </a:br>
            <a:br>
              <a:rPr lang="fi-FI" sz="3600" dirty="0"/>
            </a:br>
            <a:r>
              <a:rPr lang="fi-FI" dirty="0">
                <a:solidFill>
                  <a:schemeClr val="accent2"/>
                </a:solidFill>
              </a:rPr>
              <a:t>4 </a:t>
            </a:r>
            <a:r>
              <a:rPr lang="fi-FI" sz="3600" dirty="0"/>
              <a:t>				pormestaria</a:t>
            </a:r>
            <a:br>
              <a:rPr lang="fi-FI" sz="3600" dirty="0"/>
            </a:br>
            <a:r>
              <a:rPr lang="fi-FI" sz="3600" dirty="0"/>
              <a:t>	</a:t>
            </a:r>
            <a:br>
              <a:rPr lang="fi-FI" sz="3600" dirty="0"/>
            </a:br>
            <a:r>
              <a:rPr lang="fi-FI" dirty="0">
                <a:solidFill>
                  <a:schemeClr val="accent2"/>
                </a:solidFill>
              </a:rPr>
              <a:t>20+ 			</a:t>
            </a:r>
            <a:r>
              <a:rPr lang="fi-FI" sz="3200" dirty="0"/>
              <a:t>entistä/eläköitynyttä 					kuntajohtajaa</a:t>
            </a:r>
          </a:p>
        </p:txBody>
      </p:sp>
      <p:sp>
        <p:nvSpPr>
          <p:cNvPr id="4" name="Dian numeron paikkamerkki 3">
            <a:extLst>
              <a:ext uri="{FF2B5EF4-FFF2-40B4-BE49-F238E27FC236}">
                <a16:creationId xmlns:a16="http://schemas.microsoft.com/office/drawing/2014/main" id="{9A5B7501-383D-4FB8-AA73-A5ED0B3B5B6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no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fi-FI" sz="1000" b="0" i="0" u="none" strike="noStrike" kern="1200" cap="none" spc="0" normalizeH="0" baseline="0" noProof="0">
              <a:ln>
                <a:noFill/>
              </a:ln>
              <a:noFill/>
              <a:effectLst/>
              <a:uLnTx/>
              <a:uFillTx/>
              <a:latin typeface="Work Sans"/>
              <a:ea typeface="+mn-ea"/>
              <a:cs typeface="+mn-cs"/>
            </a:endParaRPr>
          </a:p>
        </p:txBody>
      </p:sp>
      <p:sp>
        <p:nvSpPr>
          <p:cNvPr id="6" name="Tekstiruutu 5">
            <a:extLst>
              <a:ext uri="{FF2B5EF4-FFF2-40B4-BE49-F238E27FC236}">
                <a16:creationId xmlns:a16="http://schemas.microsoft.com/office/drawing/2014/main" id="{547F8FC7-1C17-4449-9597-262EF6181443}"/>
              </a:ext>
            </a:extLst>
          </p:cNvPr>
          <p:cNvSpPr txBox="1"/>
          <p:nvPr/>
        </p:nvSpPr>
        <p:spPr>
          <a:xfrm>
            <a:off x="9214953" y="1700809"/>
            <a:ext cx="2065622" cy="841887"/>
          </a:xfrm>
          <a:prstGeom prst="rect">
            <a:avLst/>
          </a:prstGeom>
          <a:noFill/>
        </p:spPr>
        <p:txBody>
          <a:bodyPr wrap="square" rtlCol="0">
            <a:spAutoFit/>
          </a:bodyPr>
          <a:lstStyle/>
          <a:p>
            <a:r>
              <a:rPr lang="fi-FI" sz="1200" dirty="0">
                <a:solidFill>
                  <a:schemeClr val="bg1"/>
                </a:solidFill>
              </a:rPr>
              <a:t>Alavieska, Kaustinen, Luoto, Pyhäjoki, Savonlinna, Utsjoki, Savukoski</a:t>
            </a:r>
          </a:p>
        </p:txBody>
      </p:sp>
      <p:sp>
        <p:nvSpPr>
          <p:cNvPr id="7" name="Tekstiruutu 6">
            <a:extLst>
              <a:ext uri="{FF2B5EF4-FFF2-40B4-BE49-F238E27FC236}">
                <a16:creationId xmlns:a16="http://schemas.microsoft.com/office/drawing/2014/main" id="{AA50803F-FC3F-43C3-8910-82884DA64C54}"/>
              </a:ext>
            </a:extLst>
          </p:cNvPr>
          <p:cNvSpPr txBox="1"/>
          <p:nvPr/>
        </p:nvSpPr>
        <p:spPr>
          <a:xfrm>
            <a:off x="9337313" y="3159925"/>
            <a:ext cx="1872208" cy="461665"/>
          </a:xfrm>
          <a:prstGeom prst="rect">
            <a:avLst/>
          </a:prstGeom>
          <a:noFill/>
        </p:spPr>
        <p:txBody>
          <a:bodyPr wrap="square" rtlCol="0">
            <a:spAutoFit/>
          </a:bodyPr>
          <a:lstStyle/>
          <a:p>
            <a:r>
              <a:rPr lang="fi-FI" sz="1200" dirty="0">
                <a:solidFill>
                  <a:schemeClr val="bg1"/>
                </a:solidFill>
              </a:rPr>
              <a:t>Pirkkala, Puolanka, Tampere, Tuusula</a:t>
            </a:r>
          </a:p>
        </p:txBody>
      </p:sp>
      <p:sp>
        <p:nvSpPr>
          <p:cNvPr id="8" name="Aalto 7">
            <a:extLst>
              <a:ext uri="{FF2B5EF4-FFF2-40B4-BE49-F238E27FC236}">
                <a16:creationId xmlns:a16="http://schemas.microsoft.com/office/drawing/2014/main" id="{3350CCFB-BB62-444C-8F8C-9ACADFB90101}"/>
              </a:ext>
            </a:extLst>
          </p:cNvPr>
          <p:cNvSpPr/>
          <p:nvPr/>
        </p:nvSpPr>
        <p:spPr>
          <a:xfrm>
            <a:off x="9157293" y="1340768"/>
            <a:ext cx="1979267" cy="1575308"/>
          </a:xfrm>
          <a:prstGeom prst="wav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Aalto 8">
            <a:extLst>
              <a:ext uri="{FF2B5EF4-FFF2-40B4-BE49-F238E27FC236}">
                <a16:creationId xmlns:a16="http://schemas.microsoft.com/office/drawing/2014/main" id="{9E10A0CD-9256-4AF8-8CA5-0531ECC6D796}"/>
              </a:ext>
            </a:extLst>
          </p:cNvPr>
          <p:cNvSpPr/>
          <p:nvPr/>
        </p:nvSpPr>
        <p:spPr>
          <a:xfrm>
            <a:off x="9192346" y="2833006"/>
            <a:ext cx="1944214" cy="1224135"/>
          </a:xfrm>
          <a:prstGeom prst="wav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9228FB5B-A7E5-4C92-9337-6B54F6B93B67}"/>
              </a:ext>
            </a:extLst>
          </p:cNvPr>
          <p:cNvSpPr txBox="1"/>
          <p:nvPr/>
        </p:nvSpPr>
        <p:spPr>
          <a:xfrm>
            <a:off x="9214953" y="4484188"/>
            <a:ext cx="1872208" cy="830997"/>
          </a:xfrm>
          <a:prstGeom prst="rect">
            <a:avLst/>
          </a:prstGeom>
          <a:noFill/>
        </p:spPr>
        <p:txBody>
          <a:bodyPr wrap="square" rtlCol="0">
            <a:spAutoFit/>
          </a:bodyPr>
          <a:lstStyle/>
          <a:p>
            <a:r>
              <a:rPr lang="fi-FI" sz="1200" dirty="0">
                <a:solidFill>
                  <a:schemeClr val="bg1"/>
                </a:solidFill>
              </a:rPr>
              <a:t>mm. Alavus, Evijärvi, Juva, Kitee, Närpiö, Simo, Uusikaarlepyy, Varkaus </a:t>
            </a:r>
          </a:p>
        </p:txBody>
      </p:sp>
      <p:sp>
        <p:nvSpPr>
          <p:cNvPr id="11" name="Aalto 10">
            <a:extLst>
              <a:ext uri="{FF2B5EF4-FFF2-40B4-BE49-F238E27FC236}">
                <a16:creationId xmlns:a16="http://schemas.microsoft.com/office/drawing/2014/main" id="{B5CA219F-1886-4518-A4C3-A9EAFD54B012}"/>
              </a:ext>
            </a:extLst>
          </p:cNvPr>
          <p:cNvSpPr/>
          <p:nvPr/>
        </p:nvSpPr>
        <p:spPr>
          <a:xfrm>
            <a:off x="9265307" y="4085941"/>
            <a:ext cx="1944214" cy="1575308"/>
          </a:xfrm>
          <a:prstGeom prst="wave">
            <a:avLst>
              <a:gd name="adj1" fmla="val 12500"/>
              <a:gd name="adj2" fmla="val -40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a:extLst>
              <a:ext uri="{FF2B5EF4-FFF2-40B4-BE49-F238E27FC236}">
                <a16:creationId xmlns:a16="http://schemas.microsoft.com/office/drawing/2014/main" id="{E713F070-851F-4817-A3FB-12C5E31DEF00}"/>
              </a:ext>
            </a:extLst>
          </p:cNvPr>
          <p:cNvSpPr txBox="1"/>
          <p:nvPr/>
        </p:nvSpPr>
        <p:spPr>
          <a:xfrm>
            <a:off x="8683405" y="6566454"/>
            <a:ext cx="3291286" cy="200055"/>
          </a:xfrm>
          <a:prstGeom prst="rect">
            <a:avLst/>
          </a:prstGeom>
          <a:noFill/>
        </p:spPr>
        <p:txBody>
          <a:bodyPr wrap="none" rtlCol="0">
            <a:spAutoFit/>
          </a:bodyPr>
          <a:lstStyle/>
          <a:p>
            <a:r>
              <a:rPr lang="fi-FI" sz="700" dirty="0">
                <a:solidFill>
                  <a:schemeClr val="bg2">
                    <a:lumMod val="90000"/>
                  </a:schemeClr>
                </a:solidFill>
              </a:rPr>
              <a:t>Aluevaalianalyysi 2022 / </a:t>
            </a:r>
            <a:r>
              <a:rPr lang="fi-FI" sz="700" dirty="0" err="1">
                <a:solidFill>
                  <a:schemeClr val="bg2">
                    <a:lumMod val="90000"/>
                  </a:schemeClr>
                </a:solidFill>
              </a:rPr>
              <a:t>M.Pekola</a:t>
            </a:r>
            <a:r>
              <a:rPr lang="fi-FI" sz="700" dirty="0">
                <a:solidFill>
                  <a:schemeClr val="bg2">
                    <a:lumMod val="90000"/>
                  </a:schemeClr>
                </a:solidFill>
              </a:rPr>
              <a:t>-Sjöblom &amp; S-L Piipponen / 9.2.2022</a:t>
            </a:r>
          </a:p>
        </p:txBody>
      </p:sp>
    </p:spTree>
    <p:extLst>
      <p:ext uri="{BB962C8B-B14F-4D97-AF65-F5344CB8AC3E}">
        <p14:creationId xmlns:p14="http://schemas.microsoft.com/office/powerpoint/2010/main" val="13385631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E5CA4C-23FF-4420-B2EA-8CE7DB4A50DA}"/>
              </a:ext>
            </a:extLst>
          </p:cNvPr>
          <p:cNvSpPr>
            <a:spLocks noGrp="1"/>
          </p:cNvSpPr>
          <p:nvPr>
            <p:ph type="title"/>
          </p:nvPr>
        </p:nvSpPr>
        <p:spPr>
          <a:xfrm>
            <a:off x="1343472" y="2564879"/>
            <a:ext cx="6853310" cy="1728240"/>
          </a:xfrm>
        </p:spPr>
        <p:txBody>
          <a:bodyPr/>
          <a:lstStyle/>
          <a:p>
            <a:pPr algn="l"/>
            <a:br>
              <a:rPr lang="fi-FI" sz="3200" dirty="0"/>
            </a:br>
            <a:r>
              <a:rPr lang="fi-FI" dirty="0">
                <a:solidFill>
                  <a:schemeClr val="accent2"/>
                </a:solidFill>
              </a:rPr>
              <a:t>107</a:t>
            </a:r>
            <a:r>
              <a:rPr lang="fi-FI" sz="3600" dirty="0"/>
              <a:t> 		kansanedustajaa</a:t>
            </a:r>
            <a:br>
              <a:rPr lang="fi-FI" sz="3600" dirty="0"/>
            </a:br>
            <a:r>
              <a:rPr lang="fi-FI" dirty="0">
                <a:solidFill>
                  <a:schemeClr val="accent2"/>
                </a:solidFill>
              </a:rPr>
              <a:t>6</a:t>
            </a:r>
            <a:r>
              <a:rPr lang="fi-FI" sz="3600" dirty="0"/>
              <a:t> 			ministeriä</a:t>
            </a:r>
            <a:br>
              <a:rPr lang="fi-FI" sz="3600" dirty="0"/>
            </a:br>
            <a:r>
              <a:rPr lang="fi-FI" dirty="0">
                <a:solidFill>
                  <a:schemeClr val="accent2"/>
                </a:solidFill>
              </a:rPr>
              <a:t>5 (6)		</a:t>
            </a:r>
            <a:r>
              <a:rPr lang="fi-FI" sz="3600" dirty="0"/>
              <a:t>puoluejohtajaa</a:t>
            </a:r>
            <a:br>
              <a:rPr lang="fi-FI" sz="3600" dirty="0"/>
            </a:br>
            <a:br>
              <a:rPr lang="fi-FI" sz="3600" dirty="0"/>
            </a:br>
            <a:r>
              <a:rPr lang="fi-FI" sz="2800" dirty="0"/>
              <a:t>+ lukuisia entisiä kansanedustajia, kansanedustajien erityisavustajia jne. </a:t>
            </a:r>
            <a:endParaRPr lang="fi-FI" sz="3200" dirty="0"/>
          </a:p>
        </p:txBody>
      </p:sp>
      <p:sp>
        <p:nvSpPr>
          <p:cNvPr id="4" name="Dian numeron paikkamerkki 3">
            <a:extLst>
              <a:ext uri="{FF2B5EF4-FFF2-40B4-BE49-F238E27FC236}">
                <a16:creationId xmlns:a16="http://schemas.microsoft.com/office/drawing/2014/main" id="{9A5B7501-383D-4FB8-AA73-A5ED0B3B5B6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no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fi-FI" sz="1000" b="0" i="0" u="none" strike="noStrike" kern="1200" cap="none" spc="0" normalizeH="0" baseline="0" noProof="0">
              <a:ln>
                <a:noFill/>
              </a:ln>
              <a:noFill/>
              <a:effectLst/>
              <a:uLnTx/>
              <a:uFillTx/>
              <a:latin typeface="Work Sans"/>
              <a:ea typeface="+mn-ea"/>
              <a:cs typeface="+mn-cs"/>
            </a:endParaRPr>
          </a:p>
        </p:txBody>
      </p:sp>
      <p:pic>
        <p:nvPicPr>
          <p:cNvPr id="5" name="Kuva 4">
            <a:extLst>
              <a:ext uri="{FF2B5EF4-FFF2-40B4-BE49-F238E27FC236}">
                <a16:creationId xmlns:a16="http://schemas.microsoft.com/office/drawing/2014/main" id="{A68BCC5E-E779-4D06-92A5-EC6C14581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280" y="1881187"/>
            <a:ext cx="3143250" cy="3095625"/>
          </a:xfrm>
          <a:prstGeom prst="rect">
            <a:avLst/>
          </a:prstGeom>
        </p:spPr>
      </p:pic>
      <p:sp>
        <p:nvSpPr>
          <p:cNvPr id="7" name="Tekstiruutu 6">
            <a:extLst>
              <a:ext uri="{FF2B5EF4-FFF2-40B4-BE49-F238E27FC236}">
                <a16:creationId xmlns:a16="http://schemas.microsoft.com/office/drawing/2014/main" id="{1D17EF09-2EA0-4651-833E-D9E82A598018}"/>
              </a:ext>
            </a:extLst>
          </p:cNvPr>
          <p:cNvSpPr txBox="1"/>
          <p:nvPr/>
        </p:nvSpPr>
        <p:spPr>
          <a:xfrm>
            <a:off x="8683405" y="6566454"/>
            <a:ext cx="3291286" cy="200055"/>
          </a:xfrm>
          <a:prstGeom prst="rect">
            <a:avLst/>
          </a:prstGeom>
          <a:noFill/>
        </p:spPr>
        <p:txBody>
          <a:bodyPr wrap="none" rtlCol="0">
            <a:spAutoFit/>
          </a:bodyPr>
          <a:lstStyle/>
          <a:p>
            <a:r>
              <a:rPr lang="fi-FI" sz="700" dirty="0">
                <a:solidFill>
                  <a:schemeClr val="bg2">
                    <a:lumMod val="90000"/>
                  </a:schemeClr>
                </a:solidFill>
              </a:rPr>
              <a:t>Aluevaalianalyysi 2022 / </a:t>
            </a:r>
            <a:r>
              <a:rPr lang="fi-FI" sz="700" dirty="0" err="1">
                <a:solidFill>
                  <a:schemeClr val="bg2">
                    <a:lumMod val="90000"/>
                  </a:schemeClr>
                </a:solidFill>
              </a:rPr>
              <a:t>M.Pekola</a:t>
            </a:r>
            <a:r>
              <a:rPr lang="fi-FI" sz="700" dirty="0">
                <a:solidFill>
                  <a:schemeClr val="bg2">
                    <a:lumMod val="90000"/>
                  </a:schemeClr>
                </a:solidFill>
              </a:rPr>
              <a:t>-Sjöblom &amp; S-L Piipponen / 9.2.2022</a:t>
            </a:r>
          </a:p>
        </p:txBody>
      </p:sp>
    </p:spTree>
    <p:extLst>
      <p:ext uri="{BB962C8B-B14F-4D97-AF65-F5344CB8AC3E}">
        <p14:creationId xmlns:p14="http://schemas.microsoft.com/office/powerpoint/2010/main" val="3626158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Kuntaliitto FI">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untaliitto_diapohja_fi.potx" id="{1DEFBF2D-CAAB-4AD2-98C7-4104F5D37CAE}" vid="{B05AF93F-7810-4248-B369-BC8CDDC416E4}"/>
    </a:ext>
  </a:extLst>
</a:theme>
</file>

<file path=ppt/theme/theme2.xml><?xml version="1.0" encoding="utf-8"?>
<a:theme xmlns:a="http://schemas.openxmlformats.org/drawingml/2006/main" name="VM2019 teema">
  <a:themeElements>
    <a:clrScheme name="VM2019">
      <a:dk1>
        <a:sysClr val="windowText" lastClr="000000"/>
      </a:dk1>
      <a:lt1>
        <a:sysClr val="window" lastClr="FFFFFF"/>
      </a:lt1>
      <a:dk2>
        <a:srgbClr val="365ABD"/>
      </a:dk2>
      <a:lt2>
        <a:srgbClr val="E7E6E6"/>
      </a:lt2>
      <a:accent1>
        <a:srgbClr val="365ABD"/>
      </a:accent1>
      <a:accent2>
        <a:srgbClr val="1B365D"/>
      </a:accent2>
      <a:accent3>
        <a:srgbClr val="A34E96"/>
      </a:accent3>
      <a:accent4>
        <a:srgbClr val="479A36"/>
      </a:accent4>
      <a:accent5>
        <a:srgbClr val="728CD1"/>
      </a:accent5>
      <a:accent6>
        <a:srgbClr val="6D6E71"/>
      </a:accent6>
      <a:hlink>
        <a:srgbClr val="0563C1"/>
      </a:hlink>
      <a:folHlink>
        <a:srgbClr val="954F72"/>
      </a:folHlink>
    </a:clrScheme>
    <a:fontScheme name="VM2019">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VM_esitysmallipohja_FI-RU.potx" id="{EE764629-1463-4071-950A-9F79829D8C2D}" vid="{73218CD3-1B22-4EEE-A946-D709C1027115}"/>
    </a:ext>
  </a:extLst>
</a:theme>
</file>

<file path=ppt/theme/theme3.xml><?xml version="1.0" encoding="utf-8"?>
<a:theme xmlns:a="http://schemas.openxmlformats.org/drawingml/2006/main" name="Kuntaliitto">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untaliitto_malli_embed.potx" id="{91FB2515-5E8B-44C4-A688-BA8A75B81799}" vid="{C0D67778-91AD-4F46-A7C8-A38C3F5FFA35}"/>
    </a:ext>
  </a:extLst>
</a:theme>
</file>

<file path=ppt/theme/theme4.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95826360DC43DA4C93A89EF3AB67C88C" ma:contentTypeVersion="12" ma:contentTypeDescription="Luo uusi asiakirja." ma:contentTypeScope="" ma:versionID="fbd2019fb4614dc269c86148cb3085ed">
  <xsd:schema xmlns:xsd="http://www.w3.org/2001/XMLSchema" xmlns:xs="http://www.w3.org/2001/XMLSchema" xmlns:p="http://schemas.microsoft.com/office/2006/metadata/properties" xmlns:ns2="58f1a7c9-e304-448c-bca3-d9d818312f6e" xmlns:ns3="d254715d-8d8d-41a4-8fef-3480790ffd89" targetNamespace="http://schemas.microsoft.com/office/2006/metadata/properties" ma:root="true" ma:fieldsID="e27b06f010bc70023f0ca7bcd346c419" ns2:_="" ns3:_="">
    <xsd:import namespace="58f1a7c9-e304-448c-bca3-d9d818312f6e"/>
    <xsd:import namespace="d254715d-8d8d-41a4-8fef-3480790ffd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f1a7c9-e304-448c-bca3-d9d818312f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54715d-8d8d-41a4-8fef-3480790ffd89" elementFormDefault="qualified">
    <xsd:import namespace="http://schemas.microsoft.com/office/2006/documentManagement/types"/>
    <xsd:import namespace="http://schemas.microsoft.com/office/infopath/2007/PartnerControls"/>
    <xsd:element name="SharedWithUsers" ma:index="1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9DD292-EF63-4F00-A1D6-E986CA1F5A03}"/>
</file>

<file path=customXml/itemProps2.xml><?xml version="1.0" encoding="utf-8"?>
<ds:datastoreItem xmlns:ds="http://schemas.openxmlformats.org/officeDocument/2006/customXml" ds:itemID="{C26DAC99-4E55-4837-AB54-83AE8A18AC0E}"/>
</file>

<file path=customXml/itemProps3.xml><?xml version="1.0" encoding="utf-8"?>
<ds:datastoreItem xmlns:ds="http://schemas.openxmlformats.org/officeDocument/2006/customXml" ds:itemID="{0686A142-A6A0-4307-AFBA-BDBC9C49968B}"/>
</file>

<file path=docProps/app.xml><?xml version="1.0" encoding="utf-8"?>
<Properties xmlns="http://schemas.openxmlformats.org/officeDocument/2006/extended-properties" xmlns:vt="http://schemas.openxmlformats.org/officeDocument/2006/docPropsVTypes">
  <Template>blank</Template>
  <TotalTime>2639</TotalTime>
  <Words>1724</Words>
  <Application>Microsoft Office PowerPoint</Application>
  <PresentationFormat>Laajakuva</PresentationFormat>
  <Paragraphs>282</Paragraphs>
  <Slides>20</Slides>
  <Notes>1</Notes>
  <HiddenSlides>0</HiddenSlides>
  <MMClips>0</MMClips>
  <ScaleCrop>false</ScaleCrop>
  <HeadingPairs>
    <vt:vector size="6" baseType="variant">
      <vt:variant>
        <vt:lpstr>Käytetyt fontit</vt:lpstr>
      </vt:variant>
      <vt:variant>
        <vt:i4>9</vt:i4>
      </vt:variant>
      <vt:variant>
        <vt:lpstr>Teema</vt:lpstr>
      </vt:variant>
      <vt:variant>
        <vt:i4>3</vt:i4>
      </vt:variant>
      <vt:variant>
        <vt:lpstr>Dian otsikot</vt:lpstr>
      </vt:variant>
      <vt:variant>
        <vt:i4>20</vt:i4>
      </vt:variant>
    </vt:vector>
  </HeadingPairs>
  <TitlesOfParts>
    <vt:vector size="32" baseType="lpstr">
      <vt:lpstr>Work Sans</vt:lpstr>
      <vt:lpstr>Segoe UI</vt:lpstr>
      <vt:lpstr>Arial</vt:lpstr>
      <vt:lpstr>Work Sans Medium</vt:lpstr>
      <vt:lpstr>Calibri</vt:lpstr>
      <vt:lpstr>Work Sans ExtraBold</vt:lpstr>
      <vt:lpstr>Work Sans SemiBold</vt:lpstr>
      <vt:lpstr>Arial Narrow</vt:lpstr>
      <vt:lpstr>Wingdings</vt:lpstr>
      <vt:lpstr>Kuntaliitto FI</vt:lpstr>
      <vt:lpstr>VM2019 teema</vt:lpstr>
      <vt:lpstr>Kuntaliitto</vt:lpstr>
      <vt:lpstr>Kesäseminaari pe</vt:lpstr>
      <vt:lpstr>Torstain pikapohdinta</vt:lpstr>
      <vt:lpstr>Aikataulu</vt:lpstr>
      <vt:lpstr>Sote-järjestäminen ja kuntayhtymät 2022</vt:lpstr>
      <vt:lpstr>PowerPoint-esitys</vt:lpstr>
      <vt:lpstr>0 - 60   Kuntien edustus aluevaltuustoissa vaihtelee voimakkaasti</vt:lpstr>
      <vt:lpstr>PowerPoint-esitys</vt:lpstr>
      <vt:lpstr> 6 +1   kuntajohtajaa  4     pormestaria   20+    entistä/eläköitynyttä      kuntajohtajaa</vt:lpstr>
      <vt:lpstr> 107   kansanedustajaa 6    ministeriä 5 (6)  puoluejohtajaa  + lukuisia entisiä kansanedustajia, kansanedustajien erityisavustajia jne. </vt:lpstr>
      <vt:lpstr>Aluevaalit 2022: Sanapilvi valittujen valtuutettujen ammateista</vt:lpstr>
      <vt:lpstr>PowerPoint-esitys</vt:lpstr>
      <vt:lpstr>PowerPoint-esitys</vt:lpstr>
      <vt:lpstr>PowerPoint-esitys</vt:lpstr>
      <vt:lpstr>Julkisen hallinnon digitalisaatio –  kokonaiskuva </vt:lpstr>
      <vt:lpstr>Lainvalmistelun digitalisaatiovaikutustenarviointi toimeenpanevan tahon näkökulmasta</vt:lpstr>
      <vt:lpstr>Tietoturvan tilannekuva</vt:lpstr>
      <vt:lpstr>Tietoturvallisuuden toimintaympäristö kuntakentällä</vt:lpstr>
      <vt:lpstr>Koronapandemian vaikutukset digitalisaatioon</vt:lpstr>
      <vt:lpstr>Datan hyödyntäminen johtamisessa</vt:lpstr>
      <vt:lpstr>Työpajaohje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Kesäseminaari pe</dc:title>
  <dc:creator>Menna Hanna</dc:creator>
  <cp:lastModifiedBy>Menna Hanna</cp:lastModifiedBy>
  <cp:revision>4</cp:revision>
  <dcterms:created xsi:type="dcterms:W3CDTF">2022-05-13T06:20:41Z</dcterms:created>
  <dcterms:modified xsi:type="dcterms:W3CDTF">2022-05-20T05:34:47Z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0x01010095826360DC43DA4C93A89EF3AB67C88C</vt:lpwstr>
  </property>
</Properties>
</file>