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84" r:id="rId5"/>
  </p:sldMasterIdLst>
  <p:notesMasterIdLst>
    <p:notesMasterId r:id="rId33"/>
  </p:notesMasterIdLst>
  <p:sldIdLst>
    <p:sldId id="256" r:id="rId6"/>
    <p:sldId id="2146847165" r:id="rId7"/>
    <p:sldId id="2146847216" r:id="rId8"/>
    <p:sldId id="2146847160" r:id="rId9"/>
    <p:sldId id="261" r:id="rId10"/>
    <p:sldId id="2146847218" r:id="rId11"/>
    <p:sldId id="2146847219" r:id="rId12"/>
    <p:sldId id="2146847220" r:id="rId13"/>
    <p:sldId id="2146847193" r:id="rId14"/>
    <p:sldId id="2146847205" r:id="rId15"/>
    <p:sldId id="2146847206" r:id="rId16"/>
    <p:sldId id="2146847221" r:id="rId17"/>
    <p:sldId id="2146847208" r:id="rId18"/>
    <p:sldId id="2146847212" r:id="rId19"/>
    <p:sldId id="2146847225" r:id="rId20"/>
    <p:sldId id="2146847228" r:id="rId21"/>
    <p:sldId id="2146847223" r:id="rId22"/>
    <p:sldId id="2146847226" r:id="rId23"/>
    <p:sldId id="2146847213" r:id="rId24"/>
    <p:sldId id="2146847227" r:id="rId25"/>
    <p:sldId id="2146847235" r:id="rId26"/>
    <p:sldId id="2146847230" r:id="rId27"/>
    <p:sldId id="2146847231" r:id="rId28"/>
    <p:sldId id="2146847229" r:id="rId29"/>
    <p:sldId id="2146847232" r:id="rId30"/>
    <p:sldId id="2146847234" r:id="rId31"/>
    <p:sldId id="2146847199" r:id="rId32"/>
  </p:sldIdLst>
  <p:sldSz cx="12192000" cy="6858000"/>
  <p:notesSz cx="6858000" cy="9144000"/>
  <p:embeddedFontLs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Open Sans bold" panose="020B0806030504020204" pitchFamily="34" charset="0"/>
      <p:bold r:id="rId47"/>
    </p:embeddedFont>
    <p:embeddedFont>
      <p:font typeface="Open Sans SemiBold" panose="020B0706030804020204" pitchFamily="34" charset="0"/>
      <p:bold r:id="rId48"/>
      <p:boldItalic r:id="rId49"/>
    </p:embeddedFont>
    <p:embeddedFont>
      <p:font typeface="Raleway" pitchFamily="2" charset="0"/>
      <p:regular r:id="rId50"/>
      <p:bold r:id="rId51"/>
      <p:italic r:id="rId52"/>
      <p:boldItalic r:id="rId5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anne Elina" initials="NE" lastIdx="3" clrIdx="0">
    <p:extLst>
      <p:ext uri="{19B8F6BF-5375-455C-9EA6-DF929625EA0E}">
        <p15:presenceInfo xmlns:p15="http://schemas.microsoft.com/office/powerpoint/2012/main" userId="S::elina.nikanne@ksshp.fi::072b4580-9b03-411f-b53f-1efa79e49c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4091"/>
    <a:srgbClr val="D90066"/>
    <a:srgbClr val="002F6C"/>
    <a:srgbClr val="18D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4660"/>
  </p:normalViewPr>
  <p:slideViewPr>
    <p:cSldViewPr snapToGrid="0">
      <p:cViewPr>
        <p:scale>
          <a:sx n="75" d="100"/>
          <a:sy n="75" d="100"/>
        </p:scale>
        <p:origin x="1392" y="936"/>
      </p:cViewPr>
      <p:guideLst>
        <p:guide orient="horz"/>
        <p:guide pos="76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1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5.xml"/><Relationship Id="rId41" Type="http://schemas.openxmlformats.org/officeDocument/2006/relationships/font" Target="fonts/font8.fntdata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09C28-74F3-491C-BFDA-241152DA6761}" type="datetimeFigureOut">
              <a:rPr lang="fi-FI" smtClean="0"/>
              <a:t>19.5.2022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A82E-25A0-4688-9CA3-0C068C65947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46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A82E-25A0-4688-9CA3-0C068C65947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81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94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A82E-25A0-4688-9CA3-0C068C659476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54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s://unaoy.fi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s://unaoy.fi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s://unaoy.fi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unaoy.fi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WXEijLEJBIqxFnKwbeQ9Ew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una_oy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linkedin.com/company/unaoy/about/" TargetMode="External"/><Relationship Id="rId9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EDC9C-36B3-5D41-9729-6E3F33BDAB74}"/>
              </a:ext>
            </a:extLst>
          </p:cNvPr>
          <p:cNvGrpSpPr/>
          <p:nvPr userDrawn="1"/>
        </p:nvGrpSpPr>
        <p:grpSpPr>
          <a:xfrm>
            <a:off x="-15457341" y="3550228"/>
            <a:ext cx="31217186" cy="2467326"/>
            <a:chOff x="3003199" y="4484554"/>
            <a:chExt cx="7124220" cy="56308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591702-7F67-ED41-81C4-D70490E6EB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1F91D1-D49D-4146-8C60-4B19DE45EB85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FE4026E-1B86-F14E-B3F5-73F89F98F654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D157EF-CC67-BC43-9DB2-46897EC1B12D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345C027-11B9-B34A-B6D5-55C87FB5C69B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606F538-3E2A-2344-B000-6EC084B909F4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</p:spPr>
        <p:txBody>
          <a:bodyPr anchor="b"/>
          <a:lstStyle>
            <a:lvl1pPr algn="ctr">
              <a:defRPr sz="40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</p:spPr>
        <p:txBody>
          <a:bodyPr anchor="ctr" anchorCtr="0"/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5D6F-7B02-B048-A18D-AAB9A7A75AF2}" type="datetimeFigureOut">
              <a:rPr lang="en-FI" smtClean="0"/>
              <a:t>05/19/2022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245C17-5DB4-1940-9665-E64B85798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6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05/19/2022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D2A849-13BB-FF4C-B57F-018D41715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773BDB9-FBB4-EA4D-AD5E-4BA1768FC7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735115"/>
            <a:ext cx="6685983" cy="1238302"/>
          </a:xfrm>
        </p:spPr>
        <p:txBody>
          <a:bodyPr/>
          <a:lstStyle>
            <a:lvl1pPr marL="0" indent="0" algn="ctr">
              <a:buNone/>
              <a:defRPr lang="en-GB" b="1" i="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0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Hyvinvointi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Terveys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Turvallisuus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3368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2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98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2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986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23">
            <a:extLst>
              <a:ext uri="{FF2B5EF4-FFF2-40B4-BE49-F238E27FC236}">
                <a16:creationId xmlns:a16="http://schemas.microsoft.com/office/drawing/2014/main" id="{622B571A-698B-43D6-A8DF-B21A9E9503AF}"/>
              </a:ext>
            </a:extLst>
          </p:cNvPr>
          <p:cNvSpPr/>
          <p:nvPr userDrawn="1"/>
        </p:nvSpPr>
        <p:spPr>
          <a:xfrm>
            <a:off x="5998310" y="3413014"/>
            <a:ext cx="5647590" cy="1107827"/>
          </a:xfrm>
          <a:prstGeom prst="round1Rect">
            <a:avLst>
              <a:gd name="adj" fmla="val 57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EE07EBF3-E499-40F1-9185-7320B4907548}"/>
              </a:ext>
            </a:extLst>
          </p:cNvPr>
          <p:cNvSpPr/>
          <p:nvPr userDrawn="1"/>
        </p:nvSpPr>
        <p:spPr>
          <a:xfrm rot="10800000">
            <a:off x="545392" y="4742003"/>
            <a:ext cx="5647590" cy="1536155"/>
          </a:xfrm>
          <a:prstGeom prst="round1Rect">
            <a:avLst>
              <a:gd name="adj" fmla="val 289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AC5BE3E4-3686-48CC-9553-856088C8ED80}"/>
              </a:ext>
            </a:extLst>
          </p:cNvPr>
          <p:cNvSpPr/>
          <p:nvPr userDrawn="1"/>
        </p:nvSpPr>
        <p:spPr>
          <a:xfrm flipH="1">
            <a:off x="545392" y="3413014"/>
            <a:ext cx="5647590" cy="1107827"/>
          </a:xfrm>
          <a:prstGeom prst="round1Rect">
            <a:avLst>
              <a:gd name="adj" fmla="val 211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: Single Corner Rounded 18">
            <a:extLst>
              <a:ext uri="{FF2B5EF4-FFF2-40B4-BE49-F238E27FC236}">
                <a16:creationId xmlns:a16="http://schemas.microsoft.com/office/drawing/2014/main" id="{3D0C7322-FA8D-4EA1-AE2A-31DF633C5C03}"/>
              </a:ext>
            </a:extLst>
          </p:cNvPr>
          <p:cNvSpPr/>
          <p:nvPr userDrawn="1"/>
        </p:nvSpPr>
        <p:spPr>
          <a:xfrm rot="10800000" flipH="1">
            <a:off x="6096000" y="4742004"/>
            <a:ext cx="5549900" cy="1536155"/>
          </a:xfrm>
          <a:prstGeom prst="round1Rect">
            <a:avLst>
              <a:gd name="adj" fmla="val 1479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02A8D1AB-BBD6-4483-8712-A63F282263E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26168" y="5799146"/>
            <a:ext cx="10538953" cy="252002"/>
          </a:xfrm>
          <a:noFill/>
        </p:spPr>
        <p:txBody>
          <a:bodyPr numCol="1" anchor="ctr">
            <a:noAutofit/>
          </a:bodyPr>
          <a:lstStyle>
            <a:lvl1pPr marL="0" indent="0" algn="l">
              <a:buNone/>
              <a:defRPr sz="1400">
                <a:solidFill>
                  <a:schemeClr val="accent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FI"/>
              <a:t>Tekijöiden nimi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C9E042-BEB5-4379-8D82-6B8B30F65E5C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BACE9E6-0587-438B-8E9D-9E112CD9FAB0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40000" y="6606000"/>
            <a:ext cx="331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defRPr/>
            </a:pPr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857" y="3421289"/>
            <a:ext cx="10538282" cy="109955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168" y="5001429"/>
            <a:ext cx="10538954" cy="79771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alaotsikko</a:t>
            </a:r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A1E803-D5A8-454E-AED0-F19CBF18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3"/>
          <a:stretch/>
        </p:blipFill>
        <p:spPr>
          <a:xfrm>
            <a:off x="406530" y="961866"/>
            <a:ext cx="6438303" cy="24594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A056AF-9794-43A0-8939-AB4F974022E4}"/>
              </a:ext>
            </a:extLst>
          </p:cNvPr>
          <p:cNvSpPr/>
          <p:nvPr userDrawn="1"/>
        </p:nvSpPr>
        <p:spPr>
          <a:xfrm>
            <a:off x="57389" y="68867"/>
            <a:ext cx="2031575" cy="18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414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 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23">
            <a:extLst>
              <a:ext uri="{FF2B5EF4-FFF2-40B4-BE49-F238E27FC236}">
                <a16:creationId xmlns:a16="http://schemas.microsoft.com/office/drawing/2014/main" id="{622B571A-698B-43D6-A8DF-B21A9E9503AF}"/>
              </a:ext>
            </a:extLst>
          </p:cNvPr>
          <p:cNvSpPr/>
          <p:nvPr userDrawn="1"/>
        </p:nvSpPr>
        <p:spPr>
          <a:xfrm>
            <a:off x="1197243" y="3413014"/>
            <a:ext cx="5647590" cy="1107827"/>
          </a:xfrm>
          <a:prstGeom prst="round1Rect">
            <a:avLst>
              <a:gd name="adj" fmla="val 57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EE07EBF3-E499-40F1-9185-7320B4907548}"/>
              </a:ext>
            </a:extLst>
          </p:cNvPr>
          <p:cNvSpPr/>
          <p:nvPr userDrawn="1"/>
        </p:nvSpPr>
        <p:spPr>
          <a:xfrm rot="10800000">
            <a:off x="545392" y="4742003"/>
            <a:ext cx="5647590" cy="1536155"/>
          </a:xfrm>
          <a:prstGeom prst="round1Rect">
            <a:avLst>
              <a:gd name="adj" fmla="val 289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AC5BE3E4-3686-48CC-9553-856088C8ED80}"/>
              </a:ext>
            </a:extLst>
          </p:cNvPr>
          <p:cNvSpPr/>
          <p:nvPr userDrawn="1"/>
        </p:nvSpPr>
        <p:spPr>
          <a:xfrm flipH="1">
            <a:off x="545392" y="3413014"/>
            <a:ext cx="5647590" cy="1107827"/>
          </a:xfrm>
          <a:prstGeom prst="round1Rect">
            <a:avLst>
              <a:gd name="adj" fmla="val 211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: Single Corner Rounded 18">
            <a:extLst>
              <a:ext uri="{FF2B5EF4-FFF2-40B4-BE49-F238E27FC236}">
                <a16:creationId xmlns:a16="http://schemas.microsoft.com/office/drawing/2014/main" id="{3D0C7322-FA8D-4EA1-AE2A-31DF633C5C03}"/>
              </a:ext>
            </a:extLst>
          </p:cNvPr>
          <p:cNvSpPr/>
          <p:nvPr userDrawn="1"/>
        </p:nvSpPr>
        <p:spPr>
          <a:xfrm rot="10800000" flipH="1">
            <a:off x="6096000" y="4742002"/>
            <a:ext cx="748833" cy="1536155"/>
          </a:xfrm>
          <a:prstGeom prst="round1Rect">
            <a:avLst>
              <a:gd name="adj" fmla="val 1479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02A8D1AB-BBD6-4483-8712-A63F282263E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26169" y="5799146"/>
            <a:ext cx="5741304" cy="252002"/>
          </a:xfrm>
          <a:noFill/>
        </p:spPr>
        <p:txBody>
          <a:bodyPr numCol="1" anchor="ctr">
            <a:noAutofit/>
          </a:bodyPr>
          <a:lstStyle>
            <a:lvl1pPr marL="0" indent="0" algn="l">
              <a:buNone/>
              <a:defRPr sz="1400">
                <a:solidFill>
                  <a:schemeClr val="accent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FI"/>
              <a:t>Tekijöiden nimi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C9E042-BEB5-4379-8D82-6B8B30F65E5C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BACE9E6-0587-438B-8E9D-9E112CD9FAB0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40000" y="6606000"/>
            <a:ext cx="331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defRPr/>
            </a:pPr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857" y="3421289"/>
            <a:ext cx="5740616" cy="109955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168" y="5001429"/>
            <a:ext cx="5741305" cy="79771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alaotsikko</a:t>
            </a:r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A1E803-D5A8-454E-AED0-F19CBF18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3"/>
          <a:stretch/>
        </p:blipFill>
        <p:spPr>
          <a:xfrm>
            <a:off x="406530" y="961866"/>
            <a:ext cx="6438303" cy="24594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A056AF-9794-43A0-8939-AB4F974022E4}"/>
              </a:ext>
            </a:extLst>
          </p:cNvPr>
          <p:cNvSpPr/>
          <p:nvPr userDrawn="1"/>
        </p:nvSpPr>
        <p:spPr>
          <a:xfrm>
            <a:off x="57389" y="68867"/>
            <a:ext cx="2031575" cy="18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17757-5ACE-4A8A-BFF1-6DF534911E0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41783" y="3421285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err="1"/>
              <a:t>Lisää</a:t>
            </a:r>
            <a:r>
              <a:rPr lang="en-GB"/>
              <a:t> logo</a:t>
            </a:r>
            <a:endParaRPr lang="LID4096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51C04AAE-48CD-4CE3-AD50-DF5C8C89CEC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565900" y="3421285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err="1"/>
              <a:t>Lisää</a:t>
            </a:r>
            <a:r>
              <a:rPr lang="en-GB"/>
              <a:t> logo</a:t>
            </a:r>
            <a:endParaRPr lang="LID4096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7A84D6A9-FA8B-43FF-BC65-A6902B28BB8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03841" y="3421285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err="1"/>
              <a:t>Lisää</a:t>
            </a:r>
            <a:r>
              <a:rPr lang="en-GB"/>
              <a:t> logo</a:t>
            </a:r>
            <a:endParaRPr lang="LID4096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2C059A-7FFB-4E91-8D5A-20ED16CC8E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80742" y="4742002"/>
            <a:ext cx="1354374" cy="105714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err="1"/>
              <a:t>Kuvaus</a:t>
            </a:r>
            <a:endParaRPr lang="LID4096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5F076139-1827-45FA-B918-8018F44756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42800" y="4742002"/>
            <a:ext cx="1354374" cy="105714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err="1"/>
              <a:t>Kuvaus</a:t>
            </a:r>
            <a:endParaRPr lang="LID4096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C564557-48FB-4E3D-B8C2-8C7E96541F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404858" y="4742002"/>
            <a:ext cx="1354374" cy="105714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err="1"/>
              <a:t>Kuvaus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6074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 taust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A003A20-5CFF-4DE2-9AC0-1075FB41F8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352169"/>
            <a:ext cx="12192000" cy="4373959"/>
          </a:xfrm>
          <a:prstGeom prst="round2DiagRect">
            <a:avLst>
              <a:gd name="adj1" fmla="val 5835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C9E042-BEB5-4379-8D82-6B8B30F65E5C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BACE9E6-0587-438B-8E9D-9E112CD9FAB0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40000" y="6606000"/>
            <a:ext cx="331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defRPr/>
            </a:pPr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391" y="3487900"/>
            <a:ext cx="5043602" cy="1140628"/>
          </a:xfrm>
          <a:prstGeom prst="round2SameRect">
            <a:avLst>
              <a:gd name="adj1" fmla="val 9623"/>
              <a:gd name="adj2" fmla="val 0"/>
            </a:avLst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l">
              <a:defRPr sz="260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91" y="4628528"/>
            <a:ext cx="5043924" cy="1424175"/>
          </a:xfrm>
          <a:prstGeom prst="round2SameRect">
            <a:avLst>
              <a:gd name="adj1" fmla="val 0"/>
              <a:gd name="adj2" fmla="val 7677"/>
            </a:avLst>
          </a:prstGeom>
          <a:solidFill>
            <a:srgbClr val="FFFFFF">
              <a:alpha val="80000"/>
            </a:srgbClr>
          </a:solidFill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alaotsikko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003C7E-2D28-4D74-A81A-0BA3FE3E5DE2}"/>
              </a:ext>
            </a:extLst>
          </p:cNvPr>
          <p:cNvSpPr/>
          <p:nvPr userDrawn="1"/>
        </p:nvSpPr>
        <p:spPr>
          <a:xfrm>
            <a:off x="57389" y="68867"/>
            <a:ext cx="2031575" cy="18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D3CC44-AE96-437D-BB67-0111CE136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64" y="534081"/>
            <a:ext cx="2156386" cy="2379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BC6D30-F410-480C-B6D0-7FE6FC9B9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600" y="421921"/>
            <a:ext cx="1361031" cy="462239"/>
          </a:xfrm>
          <a:prstGeom prst="rect">
            <a:avLst/>
          </a:prstGeom>
        </p:spPr>
      </p:pic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02A8D1AB-BBD6-4483-8712-A63F282263E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45391" y="5726128"/>
            <a:ext cx="5043602" cy="326575"/>
          </a:xfrm>
          <a:prstGeom prst="round2SameRect">
            <a:avLst>
              <a:gd name="adj1" fmla="val 0"/>
              <a:gd name="adj2" fmla="val 28117"/>
            </a:avLst>
          </a:prstGeom>
          <a:noFill/>
        </p:spPr>
        <p:txBody>
          <a:bodyPr numCol="1" anchor="ctr">
            <a:noAutofit/>
          </a:bodyPr>
          <a:lstStyle>
            <a:lvl1pPr marL="0" indent="0" algn="l">
              <a:buNone/>
              <a:defRPr sz="1400">
                <a:solidFill>
                  <a:schemeClr val="accent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FI"/>
              <a:t>Tekijöiden nimi</a:t>
            </a:r>
          </a:p>
        </p:txBody>
      </p:sp>
    </p:spTree>
    <p:extLst>
      <p:ext uri="{BB962C8B-B14F-4D97-AF65-F5344CB8AC3E}">
        <p14:creationId xmlns:p14="http://schemas.microsoft.com/office/powerpoint/2010/main" val="44555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7D390266-B18C-44D2-A7EF-0160ABDC0A0D}"/>
              </a:ext>
            </a:extLst>
          </p:cNvPr>
          <p:cNvSpPr/>
          <p:nvPr userDrawn="1"/>
        </p:nvSpPr>
        <p:spPr>
          <a:xfrm flipH="1">
            <a:off x="543981" y="2184448"/>
            <a:ext cx="11099800" cy="1394586"/>
          </a:xfrm>
          <a:prstGeom prst="round2DiagRect">
            <a:avLst>
              <a:gd name="adj1" fmla="val 5144"/>
              <a:gd name="adj2" fmla="val 23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167" y="2188623"/>
            <a:ext cx="9848803" cy="139041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err="1"/>
              <a:t>Osaotsikko</a:t>
            </a:r>
            <a:endParaRPr lang="en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94691F2-64B7-4571-A5B2-9EF3D71B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EFEDEA3-4457-44A0-B4FE-796F5A4B3A72}"/>
              </a:ext>
            </a:extLst>
          </p:cNvPr>
          <p:cNvSpPr/>
          <p:nvPr userDrawn="1"/>
        </p:nvSpPr>
        <p:spPr>
          <a:xfrm>
            <a:off x="10674971" y="2035236"/>
            <a:ext cx="1080000" cy="1080000"/>
          </a:xfrm>
          <a:prstGeom prst="round2DiagRect">
            <a:avLst>
              <a:gd name="adj1" fmla="val 22425"/>
              <a:gd name="adj2" fmla="val 60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B8B627-9E3C-4AFE-8B29-67A4BFD8B8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54971" y="2215236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F866E5D8-F43E-485F-BA4B-646B6A084F6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7530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is.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51168FBE-0861-4442-AE7D-0F7917FDFB98}"/>
              </a:ext>
            </a:extLst>
          </p:cNvPr>
          <p:cNvSpPr/>
          <p:nvPr userDrawn="1"/>
        </p:nvSpPr>
        <p:spPr>
          <a:xfrm rot="10800000">
            <a:off x="543981" y="2543525"/>
            <a:ext cx="5547781" cy="2868292"/>
          </a:xfrm>
          <a:prstGeom prst="round1Rect">
            <a:avLst>
              <a:gd name="adj" fmla="val 17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Rectangle: Single Corner Rounded 23">
            <a:extLst>
              <a:ext uri="{FF2B5EF4-FFF2-40B4-BE49-F238E27FC236}">
                <a16:creationId xmlns:a16="http://schemas.microsoft.com/office/drawing/2014/main" id="{7D390266-B18C-44D2-A7EF-0160ABDC0A0D}"/>
              </a:ext>
            </a:extLst>
          </p:cNvPr>
          <p:cNvSpPr/>
          <p:nvPr userDrawn="1"/>
        </p:nvSpPr>
        <p:spPr>
          <a:xfrm flipH="1">
            <a:off x="543981" y="914236"/>
            <a:ext cx="11099800" cy="1394586"/>
          </a:xfrm>
          <a:prstGeom prst="round1Rect">
            <a:avLst>
              <a:gd name="adj" fmla="val 171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156E8CF-3D09-429A-B7BC-5EA870782484}"/>
              </a:ext>
            </a:extLst>
          </p:cNvPr>
          <p:cNvSpPr/>
          <p:nvPr userDrawn="1"/>
        </p:nvSpPr>
        <p:spPr>
          <a:xfrm>
            <a:off x="10674971" y="765024"/>
            <a:ext cx="1080000" cy="1080000"/>
          </a:xfrm>
          <a:prstGeom prst="round2DiagRect">
            <a:avLst>
              <a:gd name="adj1" fmla="val 22425"/>
              <a:gd name="adj2" fmla="val 60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66D4ECA5-D488-4546-9828-504A9B2E6575}"/>
              </a:ext>
            </a:extLst>
          </p:cNvPr>
          <p:cNvSpPr/>
          <p:nvPr userDrawn="1"/>
        </p:nvSpPr>
        <p:spPr>
          <a:xfrm rot="10800000" flipH="1">
            <a:off x="6095999" y="2543525"/>
            <a:ext cx="5547781" cy="2868292"/>
          </a:xfrm>
          <a:prstGeom prst="round1Rect">
            <a:avLst>
              <a:gd name="adj" fmla="val 81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167" y="918411"/>
            <a:ext cx="9848803" cy="1390411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err="1"/>
              <a:t>Osaotsikko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26168" y="2807667"/>
            <a:ext cx="10539664" cy="23578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/>
              <a:t>O</a:t>
            </a:r>
            <a:r>
              <a:rPr lang="en-FI"/>
              <a:t>san al</a:t>
            </a:r>
            <a:r>
              <a:rPr lang="en-US" err="1"/>
              <a:t>aotsikko</a:t>
            </a:r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94691F2-64B7-4571-A5B2-9EF3D71B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09DF381-9922-411E-8947-9FF847C63B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9677AFB-3CDE-4AA2-AC5E-89D9C8F42C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854971" y="945024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5537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aust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BCA8069-87BE-4C86-BAD9-57CB32CAC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352169"/>
            <a:ext cx="12192000" cy="4373959"/>
          </a:xfrm>
          <a:prstGeom prst="round2DiagRect">
            <a:avLst>
              <a:gd name="adj1" fmla="val 5835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1390" y="3539148"/>
            <a:ext cx="9607802" cy="1141758"/>
          </a:xfrm>
          <a:prstGeom prst="round2Diag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err="1"/>
              <a:t>Osaotsikko</a:t>
            </a:r>
            <a:endParaRPr lang="en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94691F2-64B7-4571-A5B2-9EF3D71B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91EA495E-A553-4E96-AD61-3FBA09AA770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3969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5E21A8-6CD5-4196-9148-4FDF47A1C6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9638"/>
            <a:ext cx="7985568" cy="5989177"/>
          </a:xfrm>
          <a:prstGeom prst="round2DiagRect">
            <a:avLst>
              <a:gd name="adj1" fmla="val 3922"/>
              <a:gd name="adj2" fmla="val 110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381" y="1362698"/>
            <a:ext cx="5990400" cy="864001"/>
          </a:xfrm>
          <a:prstGeom prst="round2SameRect">
            <a:avLst>
              <a:gd name="adj1" fmla="val 8147"/>
              <a:gd name="adj2" fmla="val 0"/>
            </a:avLst>
          </a:prstGeom>
          <a:solidFill>
            <a:srgbClr val="FFFFFF">
              <a:alpha val="80000"/>
            </a:srgbClr>
          </a:solidFill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62C2-C4F7-454E-8D23-ECA6AD1AC8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53381" y="2226699"/>
            <a:ext cx="5990400" cy="2766156"/>
          </a:xfrm>
          <a:prstGeom prst="round2SameRect">
            <a:avLst>
              <a:gd name="adj1" fmla="val 0"/>
              <a:gd name="adj2" fmla="val 2593"/>
            </a:avLst>
          </a:prstGeo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A294135-7FA9-436A-B324-D546E4D6288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3069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0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363BA-B034-B749-897B-33F221835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09048"/>
            <a:ext cx="10515600" cy="1500187"/>
          </a:xfrm>
        </p:spPr>
        <p:txBody>
          <a:bodyPr/>
          <a:lstStyle>
            <a:lvl1pPr marL="0" indent="0" algn="ctr">
              <a:buNone/>
              <a:defRPr sz="2800" b="1" i="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05/19/2022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C4FE59-D983-074A-93EB-9BF779831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42E0FE0-D15E-A34B-B028-920F4B3D1D8F}"/>
              </a:ext>
            </a:extLst>
          </p:cNvPr>
          <p:cNvGrpSpPr/>
          <p:nvPr userDrawn="1"/>
        </p:nvGrpSpPr>
        <p:grpSpPr>
          <a:xfrm>
            <a:off x="2325509" y="5250794"/>
            <a:ext cx="7540981" cy="963996"/>
            <a:chOff x="4279167" y="3283692"/>
            <a:chExt cx="4225423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34D959-A513-7140-97FF-840DE5E39E38}"/>
                </a:ext>
              </a:extLst>
            </p:cNvPr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>
                <a:gd name="connsiteX0" fmla="*/ 266860 w 2047062"/>
                <a:gd name="connsiteY0" fmla="*/ 0 h 535054"/>
                <a:gd name="connsiteX1" fmla="*/ 266860 w 2047062"/>
                <a:gd name="connsiteY1" fmla="*/ 0 h 535054"/>
                <a:gd name="connsiteX2" fmla="*/ 0 w 2047062"/>
                <a:gd name="connsiteY2" fmla="*/ 267527 h 535054"/>
                <a:gd name="connsiteX3" fmla="*/ 266860 w 2047062"/>
                <a:gd name="connsiteY3" fmla="*/ 535054 h 535054"/>
                <a:gd name="connsiteX4" fmla="*/ 266860 w 2047062"/>
                <a:gd name="connsiteY4" fmla="*/ 535054 h 535054"/>
                <a:gd name="connsiteX5" fmla="*/ 2047063 w 2047062"/>
                <a:gd name="connsiteY5" fmla="*/ 535054 h 535054"/>
                <a:gd name="connsiteX6" fmla="*/ 2047063 w 2047062"/>
                <a:gd name="connsiteY6" fmla="*/ 0 h 535054"/>
                <a:gd name="connsiteX7" fmla="*/ 266860 w 204706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7062" h="535054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874437-2A26-F444-8B42-AF27B474585C}"/>
                </a:ext>
              </a:extLst>
            </p:cNvPr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>
                <a:gd name="connsiteX0" fmla="*/ 268565 w 2366782"/>
                <a:gd name="connsiteY0" fmla="*/ 0 h 535054"/>
                <a:gd name="connsiteX1" fmla="*/ 268565 w 2366782"/>
                <a:gd name="connsiteY1" fmla="*/ 0 h 535054"/>
                <a:gd name="connsiteX2" fmla="*/ 0 w 2366782"/>
                <a:gd name="connsiteY2" fmla="*/ 267527 h 535054"/>
                <a:gd name="connsiteX3" fmla="*/ 268565 w 2366782"/>
                <a:gd name="connsiteY3" fmla="*/ 535054 h 535054"/>
                <a:gd name="connsiteX4" fmla="*/ 268565 w 2366782"/>
                <a:gd name="connsiteY4" fmla="*/ 535054 h 535054"/>
                <a:gd name="connsiteX5" fmla="*/ 2366783 w 2366782"/>
                <a:gd name="connsiteY5" fmla="*/ 535054 h 535054"/>
                <a:gd name="connsiteX6" fmla="*/ 2366783 w 2366782"/>
                <a:gd name="connsiteY6" fmla="*/ 0 h 535054"/>
                <a:gd name="connsiteX7" fmla="*/ 268565 w 236678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6782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A5A8C8-F25E-3341-ABFD-57D4CBCB1DF4}"/>
                </a:ext>
              </a:extLst>
            </p:cNvPr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83050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laatikko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5E21A8-6CD5-4196-9148-4FDF47A1C6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47910" y="729000"/>
            <a:ext cx="4697989" cy="5400000"/>
          </a:xfrm>
          <a:prstGeom prst="roundRect">
            <a:avLst>
              <a:gd name="adj" fmla="val 5286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442080"/>
            <a:ext cx="7200000" cy="864001"/>
          </a:xfrm>
          <a:prstGeom prst="round2SameRect">
            <a:avLst>
              <a:gd name="adj1" fmla="val 7846"/>
              <a:gd name="adj2" fmla="val 0"/>
            </a:avLst>
          </a:prstGeom>
          <a:solidFill>
            <a:srgbClr val="EEF1F6"/>
          </a:solidFill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62C2-C4F7-454E-8D23-ECA6AD1AC8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6100" y="1306081"/>
            <a:ext cx="7200000" cy="5043960"/>
          </a:xfrm>
          <a:prstGeom prst="round2SameRect">
            <a:avLst>
              <a:gd name="adj1" fmla="val 0"/>
              <a:gd name="adj2" fmla="val 1554"/>
            </a:avLst>
          </a:prstGeom>
          <a:solidFill>
            <a:srgbClr val="EEF1F6"/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A294135-7FA9-436A-B324-D546E4D6288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461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3099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2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5E21A8-6CD5-4196-9148-4FDF47A1C6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0098" y="0"/>
            <a:ext cx="8081902" cy="6858000"/>
          </a:xfrm>
          <a:prstGeom prst="round2DiagRect">
            <a:avLst>
              <a:gd name="adj1" fmla="val 15355"/>
              <a:gd name="adj2" fmla="val 2542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42" y="1237729"/>
            <a:ext cx="5990400" cy="864001"/>
          </a:xfrm>
          <a:prstGeom prst="round2SameRect">
            <a:avLst>
              <a:gd name="adj1" fmla="val 8595"/>
              <a:gd name="adj2" fmla="val 0"/>
            </a:avLst>
          </a:prstGeom>
          <a:solidFill>
            <a:srgbClr val="FFFFFF">
              <a:alpha val="80000"/>
            </a:srgbClr>
          </a:solidFill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884" y="6232270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5B805-F826-4651-96B9-3A64B199F7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242" y="2101730"/>
            <a:ext cx="5990400" cy="864000"/>
          </a:xfrm>
          <a:prstGeom prst="round2SameRect">
            <a:avLst>
              <a:gd name="adj1" fmla="val 0"/>
              <a:gd name="adj2" fmla="val 8750"/>
            </a:avLst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Teksti</a:t>
            </a:r>
            <a:endParaRPr lang="LID4096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9F711E3-907B-4CF9-B5F6-58238D9BAA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807" y="4756270"/>
            <a:ext cx="5990400" cy="864000"/>
          </a:xfrm>
          <a:prstGeom prst="round2SameRect">
            <a:avLst>
              <a:gd name="adj1" fmla="val 0"/>
              <a:gd name="adj2" fmla="val 8749"/>
            </a:avLst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Teksti</a:t>
            </a:r>
            <a:endParaRPr lang="LID4096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CCE176-1493-480A-B9EB-65DC42A98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807" y="3892270"/>
            <a:ext cx="5990400" cy="864000"/>
          </a:xfrm>
          <a:prstGeom prst="round2SameRect">
            <a:avLst>
              <a:gd name="adj1" fmla="val 9419"/>
              <a:gd name="adj2" fmla="val 0"/>
            </a:avLst>
          </a:prstGeom>
          <a:solidFill>
            <a:srgbClr val="FFFFFF">
              <a:alpha val="80000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LID4096"/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3603F61A-03A9-4F63-8A3A-B8FFC3C8CCC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102088" y="6232270"/>
            <a:ext cx="1008010" cy="252000"/>
          </a:xfrm>
        </p:spPr>
        <p:txBody>
          <a:bodyPr/>
          <a:lstStyle>
            <a:lvl1pPr algn="ctr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5419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5E21A8-6CD5-4196-9148-4FDF47A1C6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6" y="1306415"/>
            <a:ext cx="3348000" cy="4464000"/>
          </a:xfrm>
          <a:prstGeom prst="round2DiagRect">
            <a:avLst>
              <a:gd name="adj1" fmla="val 7062"/>
              <a:gd name="adj2" fmla="val 243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Henkilö valokuva 4:3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098" y="221041"/>
            <a:ext cx="11089326" cy="863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LID4096" dirty="0"/>
            </a:lvl1pPr>
          </a:lstStyle>
          <a:p>
            <a:pPr marL="0" lvl="0"/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3603F61A-03A9-4F63-8A3A-B8FFC3C8CCC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991F7C-F51C-48CB-8554-9C21172266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0002" y="2410712"/>
            <a:ext cx="7205898" cy="33597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Lisätiedot</a:t>
            </a:r>
            <a:endParaRPr lang="LID4096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04121740-B6A5-4FB5-90DF-0E69FD38C5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0002" y="1306415"/>
            <a:ext cx="7205898" cy="86400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err="1"/>
              <a:t>Nimi</a:t>
            </a:r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DD8FC1-28DC-4E63-9556-4E4FA4B8A637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25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5E21A8-6CD5-4196-9148-4FDF47A1C6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6" y="1306415"/>
            <a:ext cx="3600000" cy="3600000"/>
          </a:xfrm>
          <a:prstGeom prst="round2SameRect">
            <a:avLst>
              <a:gd name="adj1" fmla="val 1851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1"/>
            <a:ext cx="11099800" cy="863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LID4096" dirty="0"/>
            </a:lvl1pPr>
          </a:lstStyle>
          <a:p>
            <a:pPr marL="0" lvl="0"/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3603F61A-03A9-4F63-8A3A-B8FFC3C8CCC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8B8CE5E-B55E-4311-873A-3AAF5326BE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576" y="4906415"/>
            <a:ext cx="3600000" cy="864000"/>
          </a:xfrm>
          <a:prstGeom prst="round2SameRect">
            <a:avLst>
              <a:gd name="adj1" fmla="val 0"/>
              <a:gd name="adj2" fmla="val 7904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Teksti</a:t>
            </a:r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03B72E-6147-44D7-98D5-D9F10B255F34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CB7DEE63-45FE-4E54-8715-8DB856C92C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98991" y="1306415"/>
            <a:ext cx="3600000" cy="3600000"/>
          </a:xfrm>
          <a:prstGeom prst="round2SameRect">
            <a:avLst>
              <a:gd name="adj1" fmla="val 1851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B9A820D-9052-4E74-B9E3-3E66C4878D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8991" y="4906415"/>
            <a:ext cx="3600000" cy="864000"/>
          </a:xfrm>
          <a:prstGeom prst="round2SameRect">
            <a:avLst>
              <a:gd name="adj1" fmla="val 0"/>
              <a:gd name="adj2" fmla="val 7904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Teksti</a:t>
            </a:r>
            <a:endParaRPr lang="LID4096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D625D8D-DFBF-45E3-894E-337D760234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45900" y="1306415"/>
            <a:ext cx="3600000" cy="3600000"/>
          </a:xfrm>
          <a:prstGeom prst="round2SameRect">
            <a:avLst>
              <a:gd name="adj1" fmla="val 1851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9DC1004-A0C3-4A60-BC08-454EFF5DD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5900" y="4906415"/>
            <a:ext cx="3600000" cy="864000"/>
          </a:xfrm>
          <a:prstGeom prst="round2SameRect">
            <a:avLst>
              <a:gd name="adj1" fmla="val 0"/>
              <a:gd name="adj2" fmla="val 7904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Teksti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6745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rilaista kuva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5E21A8-6CD5-4196-9148-4FDF47A1C6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6099" y="469102"/>
            <a:ext cx="5262789" cy="5209186"/>
          </a:xfrm>
          <a:prstGeom prst="round2DiagRect">
            <a:avLst>
              <a:gd name="adj1" fmla="val 9264"/>
              <a:gd name="adj2" fmla="val 1270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Kuva</a:t>
            </a:r>
            <a:endParaRPr lang="LID4096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3603F61A-03A9-4F63-8A3A-B8FFC3C8CCC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68977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E361AB7-2881-46A5-90F0-02C319904D0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53818" y="3046704"/>
            <a:ext cx="5590318" cy="2631584"/>
          </a:xfrm>
          <a:prstGeom prst="round2DiagRect">
            <a:avLst>
              <a:gd name="adj1" fmla="val 18703"/>
              <a:gd name="adj2" fmla="val 2590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Kuva</a:t>
            </a:r>
            <a:endParaRPr lang="LID4096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0BECE99-57FC-4FCB-9F89-51D4A4712FF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53818" y="458193"/>
            <a:ext cx="3771900" cy="2336509"/>
          </a:xfrm>
          <a:prstGeom prst="round2DiagRect">
            <a:avLst>
              <a:gd name="adj1" fmla="val 2751"/>
              <a:gd name="adj2" fmla="val 21958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Kuva</a:t>
            </a:r>
            <a:endParaRPr lang="LID4096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DBA6ED-A436-41E6-9A0F-DE6846CC3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5815431"/>
            <a:ext cx="11099800" cy="53239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CAAAC-B27F-4C9A-9E60-C0A0B8E3A1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29" y="4256673"/>
            <a:ext cx="4697551" cy="576000"/>
          </a:xfrm>
          <a:prstGeom prst="roundRect">
            <a:avLst>
              <a:gd name="adj" fmla="val 11958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Teksti</a:t>
            </a:r>
            <a:endParaRPr lang="LID4096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0AAD3A2-AEAE-4243-866B-7B416440C5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84720" y="3484195"/>
            <a:ext cx="4697551" cy="576000"/>
          </a:xfrm>
          <a:prstGeom prst="roundRect">
            <a:avLst>
              <a:gd name="adj" fmla="val 12631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Teksti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9FCE02-13DE-40EF-BBE7-8646D6047D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46585" y="1784567"/>
            <a:ext cx="4697551" cy="576000"/>
          </a:xfrm>
          <a:prstGeom prst="roundRect">
            <a:avLst>
              <a:gd name="adj" fmla="val 11958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i-FI"/>
              <a:t>Teksti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2811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kuva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5BF9B6-B9E9-44AF-B2C1-F888519921E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6099" y="1794077"/>
            <a:ext cx="11099799" cy="4103559"/>
          </a:xfrm>
          <a:prstGeom prst="round2DiagRect">
            <a:avLst>
              <a:gd name="adj1" fmla="val 11439"/>
              <a:gd name="adj2" fmla="val 207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098" y="221040"/>
            <a:ext cx="11099799" cy="8640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30C2DD0-735F-402F-AE4C-56558A9CD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0" y="6605998"/>
            <a:ext cx="3312000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D837CA62-487E-42BD-80DF-569144CB396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E2B15A-6E85-437B-B17F-5D79E26C8C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25299" y="1297488"/>
            <a:ext cx="3600000" cy="2160000"/>
          </a:xfrm>
          <a:prstGeom prst="round2SameRect">
            <a:avLst>
              <a:gd name="adj1" fmla="val 4564"/>
              <a:gd name="adj2" fmla="val 4011"/>
            </a:avLst>
          </a:prstGeom>
          <a:solidFill>
            <a:srgbClr val="FFFFFF">
              <a:alpha val="80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203E0B2-98CA-40F4-BCCB-7465FA202EB3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066696" y="4190863"/>
            <a:ext cx="3600000" cy="2160000"/>
          </a:xfrm>
          <a:prstGeom prst="round2SameRect">
            <a:avLst>
              <a:gd name="adj1" fmla="val 4564"/>
              <a:gd name="adj2" fmla="val 4011"/>
            </a:avLst>
          </a:prstGeom>
          <a:solidFill>
            <a:srgbClr val="FFFFFF">
              <a:alpha val="80000"/>
            </a:srgbClr>
          </a:solidFill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8C1141-D5C0-4328-97ED-BD511E2CA6A3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2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CC2852DB-4A42-4C42-8C33-2AB084BDE6E6}"/>
              </a:ext>
            </a:extLst>
          </p:cNvPr>
          <p:cNvSpPr/>
          <p:nvPr userDrawn="1"/>
        </p:nvSpPr>
        <p:spPr>
          <a:xfrm>
            <a:off x="546097" y="1298429"/>
            <a:ext cx="11099799" cy="5052434"/>
          </a:xfrm>
          <a:prstGeom prst="round2SameRect">
            <a:avLst>
              <a:gd name="adj1" fmla="val 4627"/>
              <a:gd name="adj2" fmla="val 138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097" y="221040"/>
            <a:ext cx="11099799" cy="8640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30C2DD0-735F-402F-AE4C-56558A9CD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0" y="6605998"/>
            <a:ext cx="3312000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D837CA62-487E-42BD-80DF-569144CB396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5BF9B6-B9E9-44AF-B2C1-F888519921E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923" y="1302255"/>
            <a:ext cx="3046153" cy="504860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6E5037-7D37-4985-92A3-F8C8E15C9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099" y="1302255"/>
            <a:ext cx="4026824" cy="5052434"/>
          </a:xfrm>
          <a:prstGeom prst="snipRoundRect">
            <a:avLst>
              <a:gd name="adj1" fmla="val 6069"/>
              <a:gd name="adj2" fmla="val 0"/>
            </a:avLst>
          </a:prstGeom>
          <a:noFill/>
        </p:spPr>
        <p:txBody>
          <a:bodyPr/>
          <a:lstStyle/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255CC13-67E3-43BC-ACEB-695FBE2248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072" y="1302255"/>
            <a:ext cx="4026824" cy="5052434"/>
          </a:xfrm>
          <a:prstGeom prst="round1Rect">
            <a:avLst>
              <a:gd name="adj" fmla="val 6031"/>
            </a:avLst>
          </a:prstGeom>
          <a:noFill/>
        </p:spPr>
        <p:txBody>
          <a:bodyPr/>
          <a:lstStyle/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35CD07-2E73-48C1-BEF7-D7375D3A0576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04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Single Corner Rounded 22">
            <a:extLst>
              <a:ext uri="{FF2B5EF4-FFF2-40B4-BE49-F238E27FC236}">
                <a16:creationId xmlns:a16="http://schemas.microsoft.com/office/drawing/2014/main" id="{13FD213F-4E9B-4993-8D8F-8591DEA572F0}"/>
              </a:ext>
            </a:extLst>
          </p:cNvPr>
          <p:cNvSpPr/>
          <p:nvPr userDrawn="1"/>
        </p:nvSpPr>
        <p:spPr>
          <a:xfrm rot="10800000" flipH="1">
            <a:off x="8037474" y="3719609"/>
            <a:ext cx="3608419" cy="2278828"/>
          </a:xfrm>
          <a:prstGeom prst="round1Rect">
            <a:avLst>
              <a:gd name="adj" fmla="val 306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7D1C1635-B632-47B8-B49F-55BD81008A37}"/>
              </a:ext>
            </a:extLst>
          </p:cNvPr>
          <p:cNvSpPr/>
          <p:nvPr userDrawn="1"/>
        </p:nvSpPr>
        <p:spPr>
          <a:xfrm rot="10800000">
            <a:off x="546092" y="3719609"/>
            <a:ext cx="3608419" cy="2278828"/>
          </a:xfrm>
          <a:prstGeom prst="round1Rect">
            <a:avLst>
              <a:gd name="adj" fmla="val 306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097" y="221040"/>
            <a:ext cx="11099799" cy="8640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30C2DD0-735F-402F-AE4C-56558A9CD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0" y="6605998"/>
            <a:ext cx="3312000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D837CA62-487E-42BD-80DF-569144CB396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5BF9B6-B9E9-44AF-B2C1-F888519921E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6096" y="1306080"/>
            <a:ext cx="3608419" cy="2278827"/>
          </a:xfrm>
          <a:prstGeom prst="snipRoundRect">
            <a:avLst>
              <a:gd name="adj1" fmla="val 10546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255CC13-67E3-43BC-ACEB-695FBE2248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1786" y="1306080"/>
            <a:ext cx="3608419" cy="227882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A12DB5-3010-4151-AA36-050F653A74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37477" y="1306080"/>
            <a:ext cx="3608419" cy="2278827"/>
          </a:xfrm>
          <a:prstGeom prst="round1Rect">
            <a:avLst>
              <a:gd name="adj" fmla="val 11056"/>
            </a:avLst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7C69CD1-5167-4640-AB73-DCA04DDBABC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91786" y="3719611"/>
            <a:ext cx="3608419" cy="227882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E907F01-074B-4E57-990F-B622A495B5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095" y="3719611"/>
            <a:ext cx="3608419" cy="227882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8A17BC-1715-4B4C-861D-18FE6999036C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E9C3260-DEA6-4DD8-AC5D-9B7E8AC64E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37477" y="3719611"/>
            <a:ext cx="3608419" cy="227882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3362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gall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39"/>
            <a:ext cx="11099800" cy="86400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62C2-C4F7-454E-8D23-ECA6AD1AC8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86658" y="1306078"/>
            <a:ext cx="3859242" cy="5042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Julkinen / Luottamuksellinen</a:t>
            </a:r>
            <a:endParaRPr lang="en-FI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9B790398-8295-4489-A3C7-688A9E956DA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EC4CEE-CE83-4BD0-B453-E1E3CCBE70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6099" y="1306079"/>
            <a:ext cx="2880000" cy="2484000"/>
          </a:xfrm>
          <a:prstGeom prst="snipRoundRect">
            <a:avLst>
              <a:gd name="adj1" fmla="val 9180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5534BFA-3811-44E5-A32B-96725404CE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6099" y="3864815"/>
            <a:ext cx="2880000" cy="248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1B3AF14-9F82-420B-BD72-E561B4F0EF3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08388" y="1306078"/>
            <a:ext cx="3764727" cy="1617892"/>
          </a:xfrm>
          <a:prstGeom prst="round1Rect">
            <a:avLst>
              <a:gd name="adj" fmla="val 4693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0947F12-21FA-4BC0-8B11-B89021FE51D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508387" y="3018500"/>
            <a:ext cx="3764727" cy="161789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E04F057-AA4C-4030-A42B-34C728C526E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08387" y="4730923"/>
            <a:ext cx="3764727" cy="161789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3445F8-B677-487A-9FC9-57DC4D7BBEFB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62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ystykort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2B03-E4FF-43A1-BA67-87EA746FB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099" y="2175051"/>
            <a:ext cx="5440949" cy="4175810"/>
          </a:xfrm>
          <a:prstGeom prst="round2SameRect">
            <a:avLst>
              <a:gd name="adj1" fmla="val 0"/>
              <a:gd name="adj2" fmla="val 1534"/>
            </a:avLst>
          </a:prstGeom>
          <a:solidFill>
            <a:schemeClr val="bg2"/>
          </a:solidFill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5523960-A24C-44D9-BBAA-A7FAB2A5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6"/>
            <a:ext cx="3311999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4FF4A1B-671D-4639-8084-9BE10432CCD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4949" y="2175051"/>
            <a:ext cx="5440949" cy="4175810"/>
          </a:xfrm>
          <a:prstGeom prst="round2SameRect">
            <a:avLst>
              <a:gd name="adj1" fmla="val 0"/>
              <a:gd name="adj2" fmla="val 1626"/>
            </a:avLst>
          </a:prstGeom>
          <a:solidFill>
            <a:schemeClr val="bg2"/>
          </a:solidFill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08660FC6-2F91-4B56-8EA2-A73E8293A7C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A56F8B-9F91-4A3C-A32D-F31A508B9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8E40A2-C08E-4AEC-B3AB-2B75FF6068F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46098" y="1306078"/>
            <a:ext cx="5440949" cy="868973"/>
          </a:xfrm>
          <a:prstGeom prst="round2SameRect">
            <a:avLst>
              <a:gd name="adj1" fmla="val 8057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4168C6-9D4C-47C4-AA09-6187888440CE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97432F0-D09A-4495-A2BD-540B3C79E23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04949" y="1306078"/>
            <a:ext cx="5440949" cy="868973"/>
          </a:xfrm>
          <a:prstGeom prst="round2SameRect">
            <a:avLst>
              <a:gd name="adj1" fmla="val 8057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0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ihtoe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05/19/2022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176826-01F7-924D-8C9A-790D9113E5CB}"/>
              </a:ext>
            </a:extLst>
          </p:cNvPr>
          <p:cNvGrpSpPr/>
          <p:nvPr userDrawn="1"/>
        </p:nvGrpSpPr>
        <p:grpSpPr>
          <a:xfrm>
            <a:off x="7048671" y="1403962"/>
            <a:ext cx="20319697" cy="2591802"/>
            <a:chOff x="4112060" y="1004862"/>
            <a:chExt cx="4234801" cy="540154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3E76EC-2E2F-1F4F-B588-344B0F24CFD8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DF59313-1A12-5C42-9FB9-CDD041E34FD7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6AAB8F2-C9E9-A845-98A2-585927134DCE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34601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ystykort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2B03-E4FF-43A1-BA67-87EA746FB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4880" y="1924774"/>
            <a:ext cx="3542239" cy="4431980"/>
          </a:xfrm>
          <a:prstGeom prst="round2SameRect">
            <a:avLst>
              <a:gd name="adj1" fmla="val 0"/>
              <a:gd name="adj2" fmla="val 2464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B6C26D-B8A2-42FF-AD13-9C78A1E99C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04394" y="1924774"/>
            <a:ext cx="3541506" cy="4431980"/>
          </a:xfrm>
          <a:prstGeom prst="round2SameRect">
            <a:avLst>
              <a:gd name="adj1" fmla="val 0"/>
              <a:gd name="adj2" fmla="val 2699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575828-F946-4084-BAB6-5F7C4BEF696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1606" y="1924774"/>
            <a:ext cx="3542239" cy="4431980"/>
          </a:xfrm>
          <a:prstGeom prst="round2SameRect">
            <a:avLst>
              <a:gd name="adj1" fmla="val 0"/>
              <a:gd name="adj2" fmla="val 2581"/>
            </a:avLst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35EFE9-4659-413D-8A51-A49D0B6C0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9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33B86B-C44D-40B4-87B0-C9060C805E5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1606" y="1306784"/>
            <a:ext cx="3545004" cy="613839"/>
          </a:xfrm>
          <a:prstGeom prst="round2SameRect">
            <a:avLst>
              <a:gd name="adj1" fmla="val 9811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6EA991D-FF19-495E-A0F4-6CFC99A5EC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24880" y="1306784"/>
            <a:ext cx="3545004" cy="613839"/>
          </a:xfrm>
          <a:prstGeom prst="round2SameRect">
            <a:avLst>
              <a:gd name="adj1" fmla="val 11057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9C411E5-8D78-48AC-8D76-83C373727F4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04394" y="1306784"/>
            <a:ext cx="3545004" cy="613839"/>
          </a:xfrm>
          <a:prstGeom prst="round2SameRect">
            <a:avLst>
              <a:gd name="adj1" fmla="val 10434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932603B2-0CB7-4B48-86F0-F3752913A0E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5D2DAD-43C7-4BE3-95C2-641FDF03C702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31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ystysuoraa kortit j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Top Corners One Rounded and One Snipped 30">
            <a:extLst>
              <a:ext uri="{FF2B5EF4-FFF2-40B4-BE49-F238E27FC236}">
                <a16:creationId xmlns:a16="http://schemas.microsoft.com/office/drawing/2014/main" id="{3D640CA3-F6C9-4056-890D-7ADBF98D1848}"/>
              </a:ext>
            </a:extLst>
          </p:cNvPr>
          <p:cNvSpPr/>
          <p:nvPr userDrawn="1"/>
        </p:nvSpPr>
        <p:spPr>
          <a:xfrm flipH="1">
            <a:off x="6204948" y="1306781"/>
            <a:ext cx="5445446" cy="2326422"/>
          </a:xfrm>
          <a:prstGeom prst="snipRoundRect">
            <a:avLst>
              <a:gd name="adj1" fmla="val 484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: Top Corners One Rounded and One Snipped 21">
            <a:extLst>
              <a:ext uri="{FF2B5EF4-FFF2-40B4-BE49-F238E27FC236}">
                <a16:creationId xmlns:a16="http://schemas.microsoft.com/office/drawing/2014/main" id="{9158A810-DE53-462A-A474-2669BD6CCB06}"/>
              </a:ext>
            </a:extLst>
          </p:cNvPr>
          <p:cNvSpPr/>
          <p:nvPr userDrawn="1"/>
        </p:nvSpPr>
        <p:spPr>
          <a:xfrm>
            <a:off x="541605" y="1306781"/>
            <a:ext cx="5440947" cy="1650671"/>
          </a:xfrm>
          <a:prstGeom prst="snipRoundRect">
            <a:avLst>
              <a:gd name="adj1" fmla="val 14413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6327575-E751-43C4-9F05-15CF1E556528}"/>
              </a:ext>
            </a:extLst>
          </p:cNvPr>
          <p:cNvSpPr/>
          <p:nvPr userDrawn="1"/>
        </p:nvSpPr>
        <p:spPr>
          <a:xfrm rot="10800000">
            <a:off x="541606" y="2879243"/>
            <a:ext cx="5440947" cy="3477509"/>
          </a:xfrm>
          <a:prstGeom prst="round1Rect">
            <a:avLst>
              <a:gd name="adj" fmla="val 17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1017CA0C-B41D-4486-A82A-B4815453562F}"/>
              </a:ext>
            </a:extLst>
          </p:cNvPr>
          <p:cNvSpPr/>
          <p:nvPr userDrawn="1"/>
        </p:nvSpPr>
        <p:spPr>
          <a:xfrm rot="10800000" flipH="1">
            <a:off x="6204948" y="3493084"/>
            <a:ext cx="5445446" cy="2863670"/>
          </a:xfrm>
          <a:prstGeom prst="round1Rect">
            <a:avLst>
              <a:gd name="adj" fmla="val 731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B6C26D-B8A2-42FF-AD13-9C78A1E99C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453" y="4391314"/>
            <a:ext cx="5445447" cy="19612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575828-F946-4084-BAB6-5F7C4BEF696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1606" y="4391314"/>
            <a:ext cx="5440946" cy="19612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35EFE9-4659-413D-8A51-A49D0B6C0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9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932603B2-0CB7-4B48-86F0-F3752913A0E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F8E3082-58BD-4FDD-9231-10D95D65268A}"/>
              </a:ext>
            </a:extLst>
          </p:cNvPr>
          <p:cNvSpPr/>
          <p:nvPr userDrawn="1"/>
        </p:nvSpPr>
        <p:spPr>
          <a:xfrm>
            <a:off x="2252083" y="1451052"/>
            <a:ext cx="2019990" cy="2006154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840B74A3-7D88-4133-8DFB-F5ADF9BB08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15194" y="1807245"/>
            <a:ext cx="1293768" cy="129376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D3A3F-469A-4765-A284-62C84BF99DDC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33B86B-C44D-40B4-87B0-C9060C805E5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1605" y="3637356"/>
            <a:ext cx="5445193" cy="613839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9C411E5-8D78-48AC-8D76-83C373727F4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95074" y="3637356"/>
            <a:ext cx="5450826" cy="613839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E2BA0816-B66E-48F5-954F-AA093A388374}"/>
              </a:ext>
            </a:extLst>
          </p:cNvPr>
          <p:cNvSpPr/>
          <p:nvPr userDrawn="1"/>
        </p:nvSpPr>
        <p:spPr>
          <a:xfrm>
            <a:off x="7917676" y="1451052"/>
            <a:ext cx="2019990" cy="2006154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7E293828-CE7C-4D37-8064-4799636EF1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80787" y="1807245"/>
            <a:ext cx="1293768" cy="129376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8787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ystysuoraa kortit j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Top Corners One Rounded and One Snipped 30">
            <a:extLst>
              <a:ext uri="{FF2B5EF4-FFF2-40B4-BE49-F238E27FC236}">
                <a16:creationId xmlns:a16="http://schemas.microsoft.com/office/drawing/2014/main" id="{3D640CA3-F6C9-4056-890D-7ADBF98D1848}"/>
              </a:ext>
            </a:extLst>
          </p:cNvPr>
          <p:cNvSpPr/>
          <p:nvPr userDrawn="1"/>
        </p:nvSpPr>
        <p:spPr>
          <a:xfrm flipH="1">
            <a:off x="8104394" y="1306781"/>
            <a:ext cx="3546000" cy="2326422"/>
          </a:xfrm>
          <a:prstGeom prst="snipRoundRect">
            <a:avLst>
              <a:gd name="adj1" fmla="val 4845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: Top Corners One Rounded and One Snipped 21">
            <a:extLst>
              <a:ext uri="{FF2B5EF4-FFF2-40B4-BE49-F238E27FC236}">
                <a16:creationId xmlns:a16="http://schemas.microsoft.com/office/drawing/2014/main" id="{9158A810-DE53-462A-A474-2669BD6CCB06}"/>
              </a:ext>
            </a:extLst>
          </p:cNvPr>
          <p:cNvSpPr/>
          <p:nvPr userDrawn="1"/>
        </p:nvSpPr>
        <p:spPr>
          <a:xfrm>
            <a:off x="541606" y="1306781"/>
            <a:ext cx="3546000" cy="1650671"/>
          </a:xfrm>
          <a:prstGeom prst="snipRoundRect">
            <a:avLst>
              <a:gd name="adj1" fmla="val 14413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46327575-E751-43C4-9F05-15CF1E556528}"/>
              </a:ext>
            </a:extLst>
          </p:cNvPr>
          <p:cNvSpPr/>
          <p:nvPr userDrawn="1"/>
        </p:nvSpPr>
        <p:spPr>
          <a:xfrm rot="10800000">
            <a:off x="541607" y="2879244"/>
            <a:ext cx="3546000" cy="3477509"/>
          </a:xfrm>
          <a:prstGeom prst="round1Rect">
            <a:avLst>
              <a:gd name="adj" fmla="val 17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1017CA0C-B41D-4486-A82A-B4815453562F}"/>
              </a:ext>
            </a:extLst>
          </p:cNvPr>
          <p:cNvSpPr/>
          <p:nvPr userDrawn="1"/>
        </p:nvSpPr>
        <p:spPr>
          <a:xfrm rot="10800000" flipH="1">
            <a:off x="8104394" y="3493084"/>
            <a:ext cx="3546000" cy="2863670"/>
          </a:xfrm>
          <a:prstGeom prst="round1Rect">
            <a:avLst>
              <a:gd name="adj" fmla="val 731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3746D-F638-4FF9-869D-5B4FDF3A976E}"/>
              </a:ext>
            </a:extLst>
          </p:cNvPr>
          <p:cNvSpPr/>
          <p:nvPr userDrawn="1"/>
        </p:nvSpPr>
        <p:spPr>
          <a:xfrm>
            <a:off x="4324880" y="1306784"/>
            <a:ext cx="3546000" cy="5049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2B03-E4FF-43A1-BA67-87EA746FB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4880" y="3637356"/>
            <a:ext cx="3542239" cy="271524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B6C26D-B8A2-42FF-AD13-9C78A1E99C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04394" y="3637356"/>
            <a:ext cx="3541506" cy="271524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575828-F946-4084-BAB6-5F7C4BEF696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1606" y="3637356"/>
            <a:ext cx="3542239" cy="271524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35EFE9-4659-413D-8A51-A49D0B6C0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9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932603B2-0CB7-4B48-86F0-F3752913A0E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F8E3082-58BD-4FDD-9231-10D95D65268A}"/>
              </a:ext>
            </a:extLst>
          </p:cNvPr>
          <p:cNvSpPr/>
          <p:nvPr userDrawn="1"/>
        </p:nvSpPr>
        <p:spPr>
          <a:xfrm>
            <a:off x="1668218" y="1451052"/>
            <a:ext cx="1292776" cy="128392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840B74A3-7D88-4133-8DFB-F5ADF9BB08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0606" y="1679012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02EE7235-024C-4A47-BB18-54D03FBC6344}"/>
              </a:ext>
            </a:extLst>
          </p:cNvPr>
          <p:cNvSpPr/>
          <p:nvPr userDrawn="1"/>
        </p:nvSpPr>
        <p:spPr>
          <a:xfrm>
            <a:off x="5451492" y="1451052"/>
            <a:ext cx="1292776" cy="128392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FD46267F-BFEB-40B8-BB5C-5443835898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83880" y="1679012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17E0F449-5D69-4164-8AC5-45DAFAFBFF8D}"/>
              </a:ext>
            </a:extLst>
          </p:cNvPr>
          <p:cNvSpPr/>
          <p:nvPr userDrawn="1"/>
        </p:nvSpPr>
        <p:spPr>
          <a:xfrm>
            <a:off x="9231006" y="1451052"/>
            <a:ext cx="1292776" cy="128392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BC80181B-C28F-4F6C-8569-BB9536CF13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63394" y="1679012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D3A3F-469A-4765-A284-62C84BF99DDC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33B86B-C44D-40B4-87B0-C9060C805E5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1606" y="2879245"/>
            <a:ext cx="3545004" cy="613839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6EA991D-FF19-495E-A0F4-6CFC99A5EC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21382" y="2879245"/>
            <a:ext cx="3545004" cy="613839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9C411E5-8D78-48AC-8D76-83C373727F4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00896" y="2879245"/>
            <a:ext cx="3545004" cy="613839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marL="0" indent="0" algn="ctr">
              <a:buNone/>
              <a:defRPr sz="18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4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8B7998F5-3FC0-4192-B02A-CC657DF11A14}"/>
              </a:ext>
            </a:extLst>
          </p:cNvPr>
          <p:cNvSpPr/>
          <p:nvPr userDrawn="1"/>
        </p:nvSpPr>
        <p:spPr>
          <a:xfrm>
            <a:off x="556576" y="1306414"/>
            <a:ext cx="3600000" cy="3640527"/>
          </a:xfrm>
          <a:prstGeom prst="round2SameRect">
            <a:avLst>
              <a:gd name="adj1" fmla="val 157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noFill/>
              </a:ln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3F0ED2D-9DA0-4972-87CA-58303260F9CF}"/>
              </a:ext>
            </a:extLst>
          </p:cNvPr>
          <p:cNvSpPr/>
          <p:nvPr userDrawn="1"/>
        </p:nvSpPr>
        <p:spPr>
          <a:xfrm>
            <a:off x="4296000" y="1306414"/>
            <a:ext cx="3600000" cy="3640527"/>
          </a:xfrm>
          <a:prstGeom prst="round2SameRect">
            <a:avLst>
              <a:gd name="adj1" fmla="val 157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noFill/>
              </a:ln>
            </a:endParaRP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3B53E0DA-4A68-48B2-A9DB-9228B34FC715}"/>
              </a:ext>
            </a:extLst>
          </p:cNvPr>
          <p:cNvSpPr/>
          <p:nvPr userDrawn="1"/>
        </p:nvSpPr>
        <p:spPr>
          <a:xfrm>
            <a:off x="8045900" y="1306414"/>
            <a:ext cx="3600000" cy="3640527"/>
          </a:xfrm>
          <a:prstGeom prst="round2SameRect">
            <a:avLst>
              <a:gd name="adj1" fmla="val 157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noFill/>
              </a:ln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C1B0C99-CC13-4613-A58C-724BBE8AF5B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765900" y="2026415"/>
            <a:ext cx="2160000" cy="2160000"/>
          </a:xfrm>
          <a:prstGeom prst="round2SameRect">
            <a:avLst>
              <a:gd name="adj1" fmla="val 0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5E21A8-6CD5-4196-9148-4FDF47A1C6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76576" y="2026415"/>
            <a:ext cx="2160000" cy="2160000"/>
          </a:xfrm>
          <a:prstGeom prst="round2SameRect">
            <a:avLst>
              <a:gd name="adj1" fmla="val 0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1"/>
            <a:ext cx="11099800" cy="863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LID4096" dirty="0"/>
            </a:lvl1pPr>
          </a:lstStyle>
          <a:p>
            <a:pPr marL="0" lvl="0"/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3603F61A-03A9-4F63-8A3A-B8FFC3C8CCC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8B8CE5E-B55E-4311-873A-3AAF5326BE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576" y="4906415"/>
            <a:ext cx="3600000" cy="864000"/>
          </a:xfrm>
          <a:prstGeom prst="round2SameRect">
            <a:avLst>
              <a:gd name="adj1" fmla="val 0"/>
              <a:gd name="adj2" fmla="val 7904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Teksti</a:t>
            </a:r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03B72E-6147-44D7-98D5-D9F10B255F34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B9A820D-9052-4E74-B9E3-3E66C4878D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8991" y="4906415"/>
            <a:ext cx="3600000" cy="864000"/>
          </a:xfrm>
          <a:prstGeom prst="round2SameRect">
            <a:avLst>
              <a:gd name="adj1" fmla="val 0"/>
              <a:gd name="adj2" fmla="val 7904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Teksti</a:t>
            </a:r>
            <a:endParaRPr lang="LID4096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9DC1004-A0C3-4A60-BC08-454EFF5DD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5900" y="4906415"/>
            <a:ext cx="3600000" cy="864000"/>
          </a:xfrm>
          <a:prstGeom prst="round2SameRect">
            <a:avLst>
              <a:gd name="adj1" fmla="val 0"/>
              <a:gd name="adj2" fmla="val 7904"/>
            </a:avLst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Teksti</a:t>
            </a:r>
            <a:endParaRPr lang="LID4096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E212C004-8369-494E-B85C-394FAAB3E8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16000" y="2026415"/>
            <a:ext cx="2160000" cy="2160000"/>
          </a:xfrm>
          <a:prstGeom prst="round2SameRect">
            <a:avLst>
              <a:gd name="adj1" fmla="val 0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6816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orttia kuvakke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04E779A-BDA4-45E8-AA34-8E55CECA4069}"/>
              </a:ext>
            </a:extLst>
          </p:cNvPr>
          <p:cNvSpPr/>
          <p:nvPr userDrawn="1"/>
        </p:nvSpPr>
        <p:spPr>
          <a:xfrm>
            <a:off x="6530148" y="2979913"/>
            <a:ext cx="5120891" cy="12839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28CE9173-0CA9-41EE-9484-007CE476B5E2}"/>
              </a:ext>
            </a:extLst>
          </p:cNvPr>
          <p:cNvSpPr/>
          <p:nvPr userDrawn="1"/>
        </p:nvSpPr>
        <p:spPr>
          <a:xfrm>
            <a:off x="6518751" y="2979913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AB7B696B-2BB9-4EE0-84D1-C468D94175A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51139" y="3207873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74AB37E-AAAF-4406-A130-FA3585C97A1F}"/>
              </a:ext>
            </a:extLst>
          </p:cNvPr>
          <p:cNvSpPr/>
          <p:nvPr userDrawn="1"/>
        </p:nvSpPr>
        <p:spPr>
          <a:xfrm>
            <a:off x="9085734" y="2979913"/>
            <a:ext cx="2565306" cy="1283921"/>
          </a:xfrm>
          <a:prstGeom prst="roundRect">
            <a:avLst>
              <a:gd name="adj" fmla="val 53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69CA4FD-468B-4889-B033-D64DF1EF7BAC}"/>
              </a:ext>
            </a:extLst>
          </p:cNvPr>
          <p:cNvSpPr/>
          <p:nvPr userDrawn="1"/>
        </p:nvSpPr>
        <p:spPr>
          <a:xfrm>
            <a:off x="6516203" y="1306783"/>
            <a:ext cx="5120891" cy="12839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F56D7B6D-D582-473B-A5BC-F1FF9D49D17D}"/>
              </a:ext>
            </a:extLst>
          </p:cNvPr>
          <p:cNvSpPr/>
          <p:nvPr userDrawn="1"/>
        </p:nvSpPr>
        <p:spPr>
          <a:xfrm>
            <a:off x="6504806" y="1306783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4324A3EF-1586-41CF-82BC-BA60E0B6CF2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37194" y="1534743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122B89F-0EC0-427E-92A2-40EE68FFCA00}"/>
              </a:ext>
            </a:extLst>
          </p:cNvPr>
          <p:cNvSpPr/>
          <p:nvPr userDrawn="1"/>
        </p:nvSpPr>
        <p:spPr>
          <a:xfrm>
            <a:off x="9071789" y="1306783"/>
            <a:ext cx="2565306" cy="1283921"/>
          </a:xfrm>
          <a:prstGeom prst="roundRect">
            <a:avLst>
              <a:gd name="adj" fmla="val 53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274870A-D031-4D45-B7F1-CB308BF0FEAC}"/>
              </a:ext>
            </a:extLst>
          </p:cNvPr>
          <p:cNvSpPr/>
          <p:nvPr userDrawn="1"/>
        </p:nvSpPr>
        <p:spPr>
          <a:xfrm>
            <a:off x="550044" y="2979912"/>
            <a:ext cx="5120891" cy="12839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2DDCBB29-0E24-4D6A-BDF3-707A9A101878}"/>
              </a:ext>
            </a:extLst>
          </p:cNvPr>
          <p:cNvSpPr/>
          <p:nvPr userDrawn="1"/>
        </p:nvSpPr>
        <p:spPr>
          <a:xfrm>
            <a:off x="538647" y="2979912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062D9287-82AF-44E5-81ED-47952B35691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1035" y="3207872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9A88E4B-29EF-40D2-AA18-60C87F6EBB70}"/>
              </a:ext>
            </a:extLst>
          </p:cNvPr>
          <p:cNvSpPr/>
          <p:nvPr userDrawn="1"/>
        </p:nvSpPr>
        <p:spPr>
          <a:xfrm>
            <a:off x="3105630" y="2979912"/>
            <a:ext cx="2565306" cy="1283921"/>
          </a:xfrm>
          <a:prstGeom prst="roundRect">
            <a:avLst>
              <a:gd name="adj" fmla="val 53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58A810-DE53-462A-A474-2669BD6CCB06}"/>
              </a:ext>
            </a:extLst>
          </p:cNvPr>
          <p:cNvSpPr/>
          <p:nvPr userDrawn="1"/>
        </p:nvSpPr>
        <p:spPr>
          <a:xfrm>
            <a:off x="554904" y="1306782"/>
            <a:ext cx="5120891" cy="12839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F8E3082-58BD-4FDD-9231-10D95D65268A}"/>
              </a:ext>
            </a:extLst>
          </p:cNvPr>
          <p:cNvSpPr/>
          <p:nvPr userDrawn="1"/>
        </p:nvSpPr>
        <p:spPr>
          <a:xfrm>
            <a:off x="543507" y="1306782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840B74A3-7D88-4133-8DFB-F5ADF9BB08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5895" y="1534742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0D3E90-7B43-46C9-852B-0BEAC8545B3A}"/>
              </a:ext>
            </a:extLst>
          </p:cNvPr>
          <p:cNvSpPr/>
          <p:nvPr userDrawn="1"/>
        </p:nvSpPr>
        <p:spPr>
          <a:xfrm>
            <a:off x="3110490" y="1306782"/>
            <a:ext cx="2565306" cy="1283921"/>
          </a:xfrm>
          <a:prstGeom prst="roundRect">
            <a:avLst>
              <a:gd name="adj" fmla="val 53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575828-F946-4084-BAB6-5F7C4BEF696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980517" y="1741270"/>
            <a:ext cx="3542239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35EFE9-4659-413D-8A51-A49D0B6C0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9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33B86B-C44D-40B4-87B0-C9060C805E5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977752" y="1369976"/>
            <a:ext cx="3545004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932603B2-0CB7-4B48-86F0-F3752913A0E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0597038-77EF-4279-8518-E2FFF8DBDA1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50622" y="1741270"/>
            <a:ext cx="3542239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F13FD54-9187-4469-9CA0-DDF454FAB19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947857" y="1369976"/>
            <a:ext cx="3545004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845F8EA-AB15-4245-8F5C-62C82EE515D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980517" y="3417863"/>
            <a:ext cx="3542239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181990E-56B4-4E59-B4C0-527C98AD863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977752" y="3046569"/>
            <a:ext cx="3545004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7C8F76A4-C389-410F-BDEB-A347FA88FBB8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7950622" y="3417863"/>
            <a:ext cx="3542239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14026B6-D039-4409-9163-A1FDEA8AF003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7947857" y="3046569"/>
            <a:ext cx="3545004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B05A8B-3968-4CF2-A276-146137DDB362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7011D635-FE9D-4C33-AB20-AF9CC99B63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6101" y="4653042"/>
            <a:ext cx="11099800" cy="1283920"/>
          </a:xfrm>
        </p:spPr>
        <p:txBody>
          <a:bodyPr/>
          <a:lstStyle/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2586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orttia kuvakke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0287AC1-8246-4F45-9B74-4274C6590A06}"/>
              </a:ext>
            </a:extLst>
          </p:cNvPr>
          <p:cNvSpPr/>
          <p:nvPr userDrawn="1"/>
        </p:nvSpPr>
        <p:spPr>
          <a:xfrm>
            <a:off x="6520149" y="4653751"/>
            <a:ext cx="5120891" cy="12839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D425B122-C9D6-4EA9-A946-42EFAA08C57F}"/>
              </a:ext>
            </a:extLst>
          </p:cNvPr>
          <p:cNvSpPr/>
          <p:nvPr userDrawn="1"/>
        </p:nvSpPr>
        <p:spPr>
          <a:xfrm>
            <a:off x="6508752" y="4653751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ACDEDD21-5505-4716-9B38-D646CABCDD8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741140" y="4881711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1C5EE99-CF43-457D-8575-D7D29778CEFC}"/>
              </a:ext>
            </a:extLst>
          </p:cNvPr>
          <p:cNvSpPr/>
          <p:nvPr userDrawn="1"/>
        </p:nvSpPr>
        <p:spPr>
          <a:xfrm>
            <a:off x="9075735" y="4653751"/>
            <a:ext cx="2565306" cy="1283921"/>
          </a:xfrm>
          <a:prstGeom prst="roundRect">
            <a:avLst>
              <a:gd name="adj" fmla="val 5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F29CCD7-F7FA-4A06-96E6-C3BFD395B1C8}"/>
              </a:ext>
            </a:extLst>
          </p:cNvPr>
          <p:cNvSpPr/>
          <p:nvPr userDrawn="1"/>
        </p:nvSpPr>
        <p:spPr>
          <a:xfrm>
            <a:off x="6525009" y="2981448"/>
            <a:ext cx="5120891" cy="12839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FDA07B6A-80F4-4257-9284-4F72D944DFB3}"/>
              </a:ext>
            </a:extLst>
          </p:cNvPr>
          <p:cNvSpPr/>
          <p:nvPr userDrawn="1"/>
        </p:nvSpPr>
        <p:spPr>
          <a:xfrm>
            <a:off x="6513612" y="2981448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7" name="Picture Placeholder 5">
            <a:extLst>
              <a:ext uri="{FF2B5EF4-FFF2-40B4-BE49-F238E27FC236}">
                <a16:creationId xmlns:a16="http://schemas.microsoft.com/office/drawing/2014/main" id="{F6FA2AF6-15D6-4EE5-8991-E6FBDA2750C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746000" y="3209408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D93C015D-791A-4A89-8CAF-3C27FF39DF64}"/>
              </a:ext>
            </a:extLst>
          </p:cNvPr>
          <p:cNvSpPr/>
          <p:nvPr userDrawn="1"/>
        </p:nvSpPr>
        <p:spPr>
          <a:xfrm>
            <a:off x="9080595" y="2981448"/>
            <a:ext cx="2565306" cy="1283921"/>
          </a:xfrm>
          <a:prstGeom prst="roundRect">
            <a:avLst>
              <a:gd name="adj" fmla="val 5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EC139AB-7CB1-4B51-9730-E06F6A758D67}"/>
              </a:ext>
            </a:extLst>
          </p:cNvPr>
          <p:cNvSpPr/>
          <p:nvPr userDrawn="1"/>
        </p:nvSpPr>
        <p:spPr>
          <a:xfrm>
            <a:off x="6511908" y="1308711"/>
            <a:ext cx="5120891" cy="12839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0C19AE05-B9D1-4876-85C6-5585F10DFA82}"/>
              </a:ext>
            </a:extLst>
          </p:cNvPr>
          <p:cNvSpPr/>
          <p:nvPr userDrawn="1"/>
        </p:nvSpPr>
        <p:spPr>
          <a:xfrm>
            <a:off x="6500511" y="1308711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3" name="Picture Placeholder 5">
            <a:extLst>
              <a:ext uri="{FF2B5EF4-FFF2-40B4-BE49-F238E27FC236}">
                <a16:creationId xmlns:a16="http://schemas.microsoft.com/office/drawing/2014/main" id="{88EFFB88-116D-4450-B99F-D8E6B74545E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32899" y="1536671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08FDE68-8DE5-4BDF-9767-EBBBD3E66D73}"/>
              </a:ext>
            </a:extLst>
          </p:cNvPr>
          <p:cNvSpPr/>
          <p:nvPr userDrawn="1"/>
        </p:nvSpPr>
        <p:spPr>
          <a:xfrm>
            <a:off x="9067494" y="1308711"/>
            <a:ext cx="2565306" cy="1283921"/>
          </a:xfrm>
          <a:prstGeom prst="roundRect">
            <a:avLst>
              <a:gd name="adj" fmla="val 5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8F2E789-967E-4FEF-B9CC-FBBAEDAFBF12}"/>
              </a:ext>
            </a:extLst>
          </p:cNvPr>
          <p:cNvSpPr/>
          <p:nvPr userDrawn="1"/>
        </p:nvSpPr>
        <p:spPr>
          <a:xfrm>
            <a:off x="553001" y="4653751"/>
            <a:ext cx="5120891" cy="12839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51434B9B-874C-459C-9749-11685E4AA7D2}"/>
              </a:ext>
            </a:extLst>
          </p:cNvPr>
          <p:cNvSpPr/>
          <p:nvPr userDrawn="1"/>
        </p:nvSpPr>
        <p:spPr>
          <a:xfrm>
            <a:off x="541604" y="4653751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7" name="Picture Placeholder 5">
            <a:extLst>
              <a:ext uri="{FF2B5EF4-FFF2-40B4-BE49-F238E27FC236}">
                <a16:creationId xmlns:a16="http://schemas.microsoft.com/office/drawing/2014/main" id="{CBB367FF-97E3-4750-982A-4ABF13DD98E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73992" y="4881711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51E9E5B-36F3-4DFB-98DA-5C300A6CD6DD}"/>
              </a:ext>
            </a:extLst>
          </p:cNvPr>
          <p:cNvSpPr/>
          <p:nvPr userDrawn="1"/>
        </p:nvSpPr>
        <p:spPr>
          <a:xfrm>
            <a:off x="3108587" y="4653751"/>
            <a:ext cx="2565306" cy="1283921"/>
          </a:xfrm>
          <a:prstGeom prst="roundRect">
            <a:avLst>
              <a:gd name="adj" fmla="val 5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A71169-21CE-4DB4-95F5-8DF59F5E4080}"/>
              </a:ext>
            </a:extLst>
          </p:cNvPr>
          <p:cNvSpPr/>
          <p:nvPr userDrawn="1"/>
        </p:nvSpPr>
        <p:spPr>
          <a:xfrm>
            <a:off x="553002" y="2983376"/>
            <a:ext cx="5120891" cy="12839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8EABC587-4A7A-40E7-9AEB-FD7EE822C8DE}"/>
              </a:ext>
            </a:extLst>
          </p:cNvPr>
          <p:cNvSpPr/>
          <p:nvPr userDrawn="1"/>
        </p:nvSpPr>
        <p:spPr>
          <a:xfrm>
            <a:off x="541605" y="2983376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3" name="Picture Placeholder 5">
            <a:extLst>
              <a:ext uri="{FF2B5EF4-FFF2-40B4-BE49-F238E27FC236}">
                <a16:creationId xmlns:a16="http://schemas.microsoft.com/office/drawing/2014/main" id="{D5BCCC5E-FDDF-44A9-8947-16D5E64084B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73993" y="3211336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69CADC3-0169-4133-BE0B-7F23C48FF2FB}"/>
              </a:ext>
            </a:extLst>
          </p:cNvPr>
          <p:cNvSpPr/>
          <p:nvPr userDrawn="1"/>
        </p:nvSpPr>
        <p:spPr>
          <a:xfrm>
            <a:off x="3108588" y="2983376"/>
            <a:ext cx="2565306" cy="1283921"/>
          </a:xfrm>
          <a:prstGeom prst="roundRect">
            <a:avLst>
              <a:gd name="adj" fmla="val 5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E9EF17B-3798-4B68-815E-6C459B4554D7}"/>
              </a:ext>
            </a:extLst>
          </p:cNvPr>
          <p:cNvSpPr/>
          <p:nvPr userDrawn="1"/>
        </p:nvSpPr>
        <p:spPr>
          <a:xfrm>
            <a:off x="553002" y="1306783"/>
            <a:ext cx="5120891" cy="12839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85AF4DC1-B470-4377-9D34-1BFED9A9D161}"/>
              </a:ext>
            </a:extLst>
          </p:cNvPr>
          <p:cNvSpPr/>
          <p:nvPr userDrawn="1"/>
        </p:nvSpPr>
        <p:spPr>
          <a:xfrm>
            <a:off x="541605" y="1306783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9" name="Picture Placeholder 5">
            <a:extLst>
              <a:ext uri="{FF2B5EF4-FFF2-40B4-BE49-F238E27FC236}">
                <a16:creationId xmlns:a16="http://schemas.microsoft.com/office/drawing/2014/main" id="{169CE0E4-BB4D-4CDC-97C4-FBD7A8E589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3993" y="1534743"/>
            <a:ext cx="828000" cy="82800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0CD5F897-398E-4AD1-BAE6-86B753449AD1}"/>
              </a:ext>
            </a:extLst>
          </p:cNvPr>
          <p:cNvSpPr/>
          <p:nvPr userDrawn="1"/>
        </p:nvSpPr>
        <p:spPr>
          <a:xfrm>
            <a:off x="3108588" y="1306783"/>
            <a:ext cx="2565306" cy="1283921"/>
          </a:xfrm>
          <a:prstGeom prst="roundRect">
            <a:avLst>
              <a:gd name="adj" fmla="val 5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575828-F946-4084-BAB6-5F7C4BEF696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980517" y="1741271"/>
            <a:ext cx="3542239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35EFE9-4659-413D-8A51-A49D0B6C0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9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33B86B-C44D-40B4-87B0-C9060C805E5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977752" y="1369977"/>
            <a:ext cx="3545004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932603B2-0CB7-4B48-86F0-F3752913A0E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0597038-77EF-4279-8518-E2FFF8DBDA1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50622" y="1741271"/>
            <a:ext cx="3542239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F13FD54-9187-4469-9CA0-DDF454FAB197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947857" y="1369977"/>
            <a:ext cx="3545004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845F8EA-AB15-4245-8F5C-62C82EE515D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980517" y="3417864"/>
            <a:ext cx="3542239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181990E-56B4-4E59-B4C0-527C98AD863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977752" y="3046570"/>
            <a:ext cx="3545004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7C8F76A4-C389-410F-BDEB-A347FA88FBB8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7950622" y="3417864"/>
            <a:ext cx="3542239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14026B6-D039-4409-9163-A1FDEA8AF003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7947857" y="3046570"/>
            <a:ext cx="3545004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ABED964-80B2-45AD-8288-443FD2BBC1F3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1982306" y="5094457"/>
            <a:ext cx="3542239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BC14139-9101-4631-8562-594DDCBC2746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979541" y="4723163"/>
            <a:ext cx="3545004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7987618-63B3-4229-BE61-F98F10B1A3A1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7946327" y="5094457"/>
            <a:ext cx="3542239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A174615E-07D4-4908-B2BF-C93C83F7DA0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943562" y="4723163"/>
            <a:ext cx="3545004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1714577-1E25-4B14-93A3-F56CE9A064CA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8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akakort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46327575-E751-43C4-9F05-15CF1E556528}"/>
              </a:ext>
            </a:extLst>
          </p:cNvPr>
          <p:cNvSpPr/>
          <p:nvPr userDrawn="1"/>
        </p:nvSpPr>
        <p:spPr>
          <a:xfrm rot="10800000">
            <a:off x="541605" y="1920622"/>
            <a:ext cx="11111585" cy="77045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575828-F946-4084-BAB6-5F7C4BEF696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6099" y="1975105"/>
            <a:ext cx="11090814" cy="66149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dirty="0"/>
            </a:lvl2pPr>
            <a:lvl3pPr>
              <a:lnSpc>
                <a:spcPct val="100000"/>
              </a:lnSpc>
              <a:defRPr lang="en-US" dirty="0"/>
            </a:lvl3pPr>
            <a:lvl4pPr>
              <a:lnSpc>
                <a:spcPct val="100000"/>
              </a:lnSpc>
              <a:defRPr lang="en-US" dirty="0"/>
            </a:lvl4pPr>
            <a:lvl5pPr>
              <a:lnSpc>
                <a:spcPct val="100000"/>
              </a:lnSpc>
              <a:defRPr lang="en-FI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35EFE9-4659-413D-8A51-A49D0B6C0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9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33B86B-C44D-40B4-87B0-C9060C805E5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1606" y="1306784"/>
            <a:ext cx="11099800" cy="613839"/>
          </a:xfrm>
          <a:prstGeom prst="round2SameRect">
            <a:avLst>
              <a:gd name="adj1" fmla="val 12604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932603B2-0CB7-4B48-86F0-F3752913A0E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F31E8C19-9CF5-47ED-B7FE-E283D9F23BEA}"/>
              </a:ext>
            </a:extLst>
          </p:cNvPr>
          <p:cNvSpPr/>
          <p:nvPr userDrawn="1"/>
        </p:nvSpPr>
        <p:spPr>
          <a:xfrm rot="10800000">
            <a:off x="546099" y="3526658"/>
            <a:ext cx="11111585" cy="77045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D17E3C9-1D97-43F8-8B04-D000A584D03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50594" y="3581144"/>
            <a:ext cx="11090812" cy="6614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dirty="0"/>
            </a:lvl2pPr>
            <a:lvl3pPr>
              <a:lnSpc>
                <a:spcPct val="100000"/>
              </a:lnSpc>
              <a:defRPr lang="en-US" dirty="0"/>
            </a:lvl3pPr>
            <a:lvl4pPr>
              <a:lnSpc>
                <a:spcPct val="100000"/>
              </a:lnSpc>
              <a:defRPr lang="en-US" dirty="0"/>
            </a:lvl4pPr>
            <a:lvl5pPr>
              <a:lnSpc>
                <a:spcPct val="100000"/>
              </a:lnSpc>
              <a:defRPr lang="en-FI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3A0A659-0FBB-4DBA-879A-0DDFBA51B77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46100" y="2912820"/>
            <a:ext cx="11099800" cy="613839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C04CC3FC-BF17-4EFA-BD56-A76C1E6C55E6}"/>
              </a:ext>
            </a:extLst>
          </p:cNvPr>
          <p:cNvSpPr/>
          <p:nvPr userDrawn="1"/>
        </p:nvSpPr>
        <p:spPr>
          <a:xfrm rot="10800000" flipH="1">
            <a:off x="541604" y="5132691"/>
            <a:ext cx="11111585" cy="770455"/>
          </a:xfrm>
          <a:prstGeom prst="round2SameRect">
            <a:avLst>
              <a:gd name="adj1" fmla="val 9114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9F86B02-004D-4043-AC11-7828CDB255B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6099" y="5187177"/>
            <a:ext cx="11090812" cy="661486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dirty="0"/>
            </a:lvl2pPr>
            <a:lvl3pPr>
              <a:lnSpc>
                <a:spcPct val="100000"/>
              </a:lnSpc>
              <a:defRPr lang="en-US" dirty="0"/>
            </a:lvl3pPr>
            <a:lvl4pPr>
              <a:lnSpc>
                <a:spcPct val="100000"/>
              </a:lnSpc>
              <a:defRPr lang="en-US" dirty="0"/>
            </a:lvl4pPr>
            <a:lvl5pPr>
              <a:lnSpc>
                <a:spcPct val="100000"/>
              </a:lnSpc>
              <a:defRPr lang="en-FI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E70E726-1160-4E3C-9916-D8983DB82B9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41605" y="4518853"/>
            <a:ext cx="11099800" cy="613839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7D07C9-46C6-4B10-AD4E-EEDCD4250AB7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9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ort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46327575-E751-43C4-9F05-15CF1E556528}"/>
              </a:ext>
            </a:extLst>
          </p:cNvPr>
          <p:cNvSpPr/>
          <p:nvPr userDrawn="1"/>
        </p:nvSpPr>
        <p:spPr>
          <a:xfrm rot="10800000">
            <a:off x="541604" y="1730760"/>
            <a:ext cx="11111585" cy="702852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575828-F946-4084-BAB6-5F7C4BEF696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0673" y="1784910"/>
            <a:ext cx="10981666" cy="59455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dirty="0"/>
            </a:lvl2pPr>
            <a:lvl3pPr>
              <a:lnSpc>
                <a:spcPct val="100000"/>
              </a:lnSpc>
              <a:defRPr lang="en-US" dirty="0"/>
            </a:lvl3pPr>
            <a:lvl4pPr>
              <a:lnSpc>
                <a:spcPct val="100000"/>
              </a:lnSpc>
              <a:defRPr lang="en-US" dirty="0"/>
            </a:lvl4pPr>
            <a:lvl5pPr>
              <a:lnSpc>
                <a:spcPct val="100000"/>
              </a:lnSpc>
              <a:defRPr lang="en-FI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35EFE9-4659-413D-8A51-A49D0B6C0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9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33B86B-C44D-40B4-87B0-C9060C805E5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1606" y="1306081"/>
            <a:ext cx="11099800" cy="424680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932603B2-0CB7-4B48-86F0-F3752913A0E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628D7521-1BAE-454C-A631-67FFBC77BB51}"/>
              </a:ext>
            </a:extLst>
          </p:cNvPr>
          <p:cNvSpPr/>
          <p:nvPr userDrawn="1"/>
        </p:nvSpPr>
        <p:spPr>
          <a:xfrm rot="10800000">
            <a:off x="550592" y="2990318"/>
            <a:ext cx="11111585" cy="702852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1F73F9D-09DA-423F-BFC2-9CBB24C56F7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50594" y="2565639"/>
            <a:ext cx="11099800" cy="424680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109D2D10-891C-412C-9223-101871279016}"/>
              </a:ext>
            </a:extLst>
          </p:cNvPr>
          <p:cNvSpPr/>
          <p:nvPr userDrawn="1"/>
        </p:nvSpPr>
        <p:spPr>
          <a:xfrm rot="10800000">
            <a:off x="546098" y="4249876"/>
            <a:ext cx="11111585" cy="702852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81C942F-6354-474C-9134-7A4122DCE02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46100" y="3825197"/>
            <a:ext cx="11099800" cy="424680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B54BD1E2-019B-4676-AC63-F02DFA0C9CEB}"/>
              </a:ext>
            </a:extLst>
          </p:cNvPr>
          <p:cNvSpPr/>
          <p:nvPr userDrawn="1"/>
        </p:nvSpPr>
        <p:spPr>
          <a:xfrm rot="10800000">
            <a:off x="557881" y="5509434"/>
            <a:ext cx="11111585" cy="702852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6C565E6-0922-45C2-83A2-A32CF0EBF2A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57883" y="5084755"/>
            <a:ext cx="11099800" cy="424680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2"/>
          </a:solidFill>
        </p:spPr>
        <p:txBody>
          <a:bodyPr anchor="b">
            <a:normAutofit/>
          </a:bodyPr>
          <a:lstStyle>
            <a:lvl1pPr marL="0" indent="0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AC68A6-F90B-4E2A-B1C5-052C1DA468B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09661" y="3044467"/>
            <a:ext cx="10981666" cy="59455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dirty="0"/>
            </a:lvl2pPr>
            <a:lvl3pPr>
              <a:lnSpc>
                <a:spcPct val="100000"/>
              </a:lnSpc>
              <a:defRPr lang="en-US" dirty="0"/>
            </a:lvl3pPr>
            <a:lvl4pPr>
              <a:lnSpc>
                <a:spcPct val="100000"/>
              </a:lnSpc>
              <a:defRPr lang="en-US" dirty="0"/>
            </a:lvl4pPr>
            <a:lvl5pPr>
              <a:lnSpc>
                <a:spcPct val="100000"/>
              </a:lnSpc>
              <a:defRPr lang="en-FI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2AA697-2D76-4E20-A952-F0294ACA197F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09661" y="4304024"/>
            <a:ext cx="10981666" cy="59455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dirty="0"/>
            </a:lvl2pPr>
            <a:lvl3pPr>
              <a:lnSpc>
                <a:spcPct val="100000"/>
              </a:lnSpc>
              <a:defRPr lang="en-US" dirty="0"/>
            </a:lvl3pPr>
            <a:lvl4pPr>
              <a:lnSpc>
                <a:spcPct val="100000"/>
              </a:lnSpc>
              <a:defRPr lang="en-US" dirty="0"/>
            </a:lvl4pPr>
            <a:lvl5pPr>
              <a:lnSpc>
                <a:spcPct val="100000"/>
              </a:lnSpc>
              <a:defRPr lang="en-FI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DD6CBED-CAD2-429F-B780-A31777F2C43D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16950" y="5569829"/>
            <a:ext cx="10981666" cy="59455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dirty="0"/>
            </a:lvl2pPr>
            <a:lvl3pPr>
              <a:lnSpc>
                <a:spcPct val="100000"/>
              </a:lnSpc>
              <a:defRPr lang="en-US" dirty="0"/>
            </a:lvl3pPr>
            <a:lvl4pPr>
              <a:lnSpc>
                <a:spcPct val="100000"/>
              </a:lnSpc>
              <a:defRPr lang="en-US" dirty="0"/>
            </a:lvl4pPr>
            <a:lvl5pPr>
              <a:lnSpc>
                <a:spcPct val="100000"/>
              </a:lnSpc>
              <a:defRPr lang="en-FI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5DB3B8-F369-4B8A-8AE9-76F925644AC9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58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akasuoraa korttia kuvakke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58A810-DE53-462A-A474-2669BD6CCB06}"/>
              </a:ext>
            </a:extLst>
          </p:cNvPr>
          <p:cNvSpPr/>
          <p:nvPr userDrawn="1"/>
        </p:nvSpPr>
        <p:spPr>
          <a:xfrm>
            <a:off x="611268" y="1306783"/>
            <a:ext cx="5064527" cy="12839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F8E3082-58BD-4FDD-9231-10D95D65268A}"/>
              </a:ext>
            </a:extLst>
          </p:cNvPr>
          <p:cNvSpPr/>
          <p:nvPr userDrawn="1"/>
        </p:nvSpPr>
        <p:spPr>
          <a:xfrm>
            <a:off x="543507" y="1306783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840B74A3-7D88-4133-8DFB-F5ADF9BB08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9895" y="1498743"/>
            <a:ext cx="900000" cy="900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70D3E90-7B43-46C9-852B-0BEAC8545B3A}"/>
              </a:ext>
            </a:extLst>
          </p:cNvPr>
          <p:cNvSpPr/>
          <p:nvPr userDrawn="1"/>
        </p:nvSpPr>
        <p:spPr>
          <a:xfrm>
            <a:off x="4526090" y="1306783"/>
            <a:ext cx="7118022" cy="1283921"/>
          </a:xfrm>
          <a:prstGeom prst="roundRect">
            <a:avLst>
              <a:gd name="adj" fmla="val 85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575828-F946-4084-BAB6-5F7C4BEF696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980517" y="1741271"/>
            <a:ext cx="9527915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35EFE9-4659-413D-8A51-A49D0B6C0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9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833B86B-C44D-40B4-87B0-C9060C805E5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977752" y="1369977"/>
            <a:ext cx="9535352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932603B2-0CB7-4B48-86F0-F3752913A0E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9BC2BE3-343C-4B2C-82E0-8FCA2F08E306}"/>
              </a:ext>
            </a:extLst>
          </p:cNvPr>
          <p:cNvSpPr/>
          <p:nvPr userDrawn="1"/>
        </p:nvSpPr>
        <p:spPr>
          <a:xfrm>
            <a:off x="611267" y="2983376"/>
            <a:ext cx="5064527" cy="12839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2A6CA274-E8E2-4052-9FFC-490C25828EA2}"/>
              </a:ext>
            </a:extLst>
          </p:cNvPr>
          <p:cNvSpPr/>
          <p:nvPr userDrawn="1"/>
        </p:nvSpPr>
        <p:spPr>
          <a:xfrm>
            <a:off x="543506" y="2983376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77AA3499-4661-4DE8-840E-BD1837B346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9894" y="3175336"/>
            <a:ext cx="900000" cy="900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02B8F28-2928-410D-A3AA-CC039EFDF347}"/>
              </a:ext>
            </a:extLst>
          </p:cNvPr>
          <p:cNvSpPr/>
          <p:nvPr userDrawn="1"/>
        </p:nvSpPr>
        <p:spPr>
          <a:xfrm>
            <a:off x="4526089" y="2983376"/>
            <a:ext cx="7118022" cy="1283921"/>
          </a:xfrm>
          <a:prstGeom prst="roundRect">
            <a:avLst>
              <a:gd name="adj" fmla="val 85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845F8EA-AB15-4245-8F5C-62C82EE515D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980517" y="3417864"/>
            <a:ext cx="9527915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181990E-56B4-4E59-B4C0-527C98AD863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977752" y="3046570"/>
            <a:ext cx="9535352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B92C126-9AD3-4CC6-B841-7F41B3E29960}"/>
              </a:ext>
            </a:extLst>
          </p:cNvPr>
          <p:cNvSpPr/>
          <p:nvPr userDrawn="1"/>
        </p:nvSpPr>
        <p:spPr>
          <a:xfrm>
            <a:off x="613056" y="4659969"/>
            <a:ext cx="5064527" cy="12839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2"/>
              </a:solidFill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2AAAE841-6A25-49F0-B577-9A87B33673E6}"/>
              </a:ext>
            </a:extLst>
          </p:cNvPr>
          <p:cNvSpPr/>
          <p:nvPr userDrawn="1"/>
        </p:nvSpPr>
        <p:spPr>
          <a:xfrm>
            <a:off x="545295" y="4659969"/>
            <a:ext cx="1292776" cy="1283921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88C9323F-3D2A-41AD-8662-2D53B63616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41683" y="4851929"/>
            <a:ext cx="900000" cy="900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7420429-2E0F-4612-813E-A352275FCD86}"/>
              </a:ext>
            </a:extLst>
          </p:cNvPr>
          <p:cNvSpPr/>
          <p:nvPr userDrawn="1"/>
        </p:nvSpPr>
        <p:spPr>
          <a:xfrm>
            <a:off x="4527878" y="4659969"/>
            <a:ext cx="7118022" cy="1283921"/>
          </a:xfrm>
          <a:prstGeom prst="roundRect">
            <a:avLst>
              <a:gd name="adj" fmla="val 85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ABED964-80B2-45AD-8288-443FD2BBC1F3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1982306" y="5094457"/>
            <a:ext cx="9527915" cy="7998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algn="l"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 algn="l"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 algn="l"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 algn="l"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BC14139-9101-4631-8562-594DDCBC2746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979541" y="4723163"/>
            <a:ext cx="9535352" cy="30595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6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17C1B7-C2E5-47C9-B4B7-FCDBF38B5796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72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kortti ja kuv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E723C0DB-B795-4E4C-9F31-B383EEE1BE21}"/>
              </a:ext>
            </a:extLst>
          </p:cNvPr>
          <p:cNvSpPr/>
          <p:nvPr userDrawn="1"/>
        </p:nvSpPr>
        <p:spPr>
          <a:xfrm flipH="1">
            <a:off x="546099" y="914236"/>
            <a:ext cx="5549900" cy="1394586"/>
          </a:xfrm>
          <a:prstGeom prst="round1Rect">
            <a:avLst>
              <a:gd name="adj" fmla="val 184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B2B9B22F-2E7C-4105-AFFA-D120EF609A46}"/>
              </a:ext>
            </a:extLst>
          </p:cNvPr>
          <p:cNvSpPr/>
          <p:nvPr userDrawn="1"/>
        </p:nvSpPr>
        <p:spPr>
          <a:xfrm rot="10800000">
            <a:off x="543981" y="2549118"/>
            <a:ext cx="5688446" cy="2868292"/>
          </a:xfrm>
          <a:prstGeom prst="round1Rect">
            <a:avLst>
              <a:gd name="adj" fmla="val 246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61214EF4-C194-4690-AF63-EAAE9BBD0981}"/>
              </a:ext>
            </a:extLst>
          </p:cNvPr>
          <p:cNvSpPr/>
          <p:nvPr userDrawn="1"/>
        </p:nvSpPr>
        <p:spPr>
          <a:xfrm>
            <a:off x="6095999" y="914236"/>
            <a:ext cx="5549900" cy="1394586"/>
          </a:xfrm>
          <a:prstGeom prst="round1Rect">
            <a:avLst>
              <a:gd name="adj" fmla="val 65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66D4ECA5-D488-4546-9828-504A9B2E6575}"/>
              </a:ext>
            </a:extLst>
          </p:cNvPr>
          <p:cNvSpPr/>
          <p:nvPr userDrawn="1"/>
        </p:nvSpPr>
        <p:spPr>
          <a:xfrm rot="10800000" flipH="1">
            <a:off x="6095999" y="2549118"/>
            <a:ext cx="5547781" cy="2868292"/>
          </a:xfrm>
          <a:prstGeom prst="round1Rect">
            <a:avLst>
              <a:gd name="adj" fmla="val 81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168" y="1096185"/>
            <a:ext cx="9848803" cy="103486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26168" y="2801117"/>
            <a:ext cx="10539664" cy="23709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err="1"/>
              <a:t>Teksti</a:t>
            </a:r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94691F2-64B7-4571-A5B2-9EF3D71B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BBBC88DB-6530-4CC7-99DA-90BE9C1A19C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989089D-4F42-428F-88BC-F2D24A5C9257}"/>
              </a:ext>
            </a:extLst>
          </p:cNvPr>
          <p:cNvSpPr/>
          <p:nvPr userDrawn="1"/>
        </p:nvSpPr>
        <p:spPr>
          <a:xfrm>
            <a:off x="10674971" y="734235"/>
            <a:ext cx="1080000" cy="1080000"/>
          </a:xfrm>
          <a:prstGeom prst="round2DiagRect">
            <a:avLst>
              <a:gd name="adj1" fmla="val 22425"/>
              <a:gd name="adj2" fmla="val 60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19E0D86E-37FE-46EC-98F7-B2ADC0D2C2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54971" y="914235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1750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36525"/>
            <a:ext cx="5181600" cy="1140033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5181600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408355"/>
            <a:ext cx="5396565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05/19/2022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E2108C-56F9-AC4C-8DCE-F4923DCBCD72}"/>
              </a:ext>
            </a:extLst>
          </p:cNvPr>
          <p:cNvGrpSpPr/>
          <p:nvPr userDrawn="1"/>
        </p:nvGrpSpPr>
        <p:grpSpPr>
          <a:xfrm>
            <a:off x="6095999" y="216712"/>
            <a:ext cx="7819557" cy="997394"/>
            <a:chOff x="4112060" y="1004862"/>
            <a:chExt cx="4234801" cy="540154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DF3D109-1EA8-EF42-856B-C9112923C929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4DB3ED-24F7-E647-9DF5-AA7367532AD6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4E291-9DAC-9D46-ADB2-251AC9640373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604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kortti useita lohk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Single Corner Rounded 40">
            <a:extLst>
              <a:ext uri="{FF2B5EF4-FFF2-40B4-BE49-F238E27FC236}">
                <a16:creationId xmlns:a16="http://schemas.microsoft.com/office/drawing/2014/main" id="{191558D0-C9E9-4F42-8DBC-4B3B382CE5EA}"/>
              </a:ext>
            </a:extLst>
          </p:cNvPr>
          <p:cNvSpPr/>
          <p:nvPr userDrawn="1"/>
        </p:nvSpPr>
        <p:spPr>
          <a:xfrm rot="10800000">
            <a:off x="543981" y="2023918"/>
            <a:ext cx="5688446" cy="4326944"/>
          </a:xfrm>
          <a:prstGeom prst="round1Rect">
            <a:avLst>
              <a:gd name="adj" fmla="val 246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Rectangle: Single Corner Rounded 41">
            <a:extLst>
              <a:ext uri="{FF2B5EF4-FFF2-40B4-BE49-F238E27FC236}">
                <a16:creationId xmlns:a16="http://schemas.microsoft.com/office/drawing/2014/main" id="{1520682F-4CE7-4D13-B8D5-6A899C7F46B3}"/>
              </a:ext>
            </a:extLst>
          </p:cNvPr>
          <p:cNvSpPr/>
          <p:nvPr userDrawn="1"/>
        </p:nvSpPr>
        <p:spPr>
          <a:xfrm rot="10800000" flipH="1">
            <a:off x="6095999" y="2023917"/>
            <a:ext cx="5547781" cy="4326945"/>
          </a:xfrm>
          <a:prstGeom prst="round1Rect">
            <a:avLst>
              <a:gd name="adj" fmla="val 81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Rectangle: Single Corner Rounded 27">
            <a:extLst>
              <a:ext uri="{FF2B5EF4-FFF2-40B4-BE49-F238E27FC236}">
                <a16:creationId xmlns:a16="http://schemas.microsoft.com/office/drawing/2014/main" id="{2295F8AD-FB72-4C22-BB8F-C3354F524A87}"/>
              </a:ext>
            </a:extLst>
          </p:cNvPr>
          <p:cNvSpPr/>
          <p:nvPr userDrawn="1"/>
        </p:nvSpPr>
        <p:spPr>
          <a:xfrm flipH="1">
            <a:off x="546098" y="652021"/>
            <a:ext cx="5549901" cy="1202870"/>
          </a:xfrm>
          <a:prstGeom prst="round1Rect">
            <a:avLst>
              <a:gd name="adj" fmla="val 184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Rectangle: Single Corner Rounded 36">
            <a:extLst>
              <a:ext uri="{FF2B5EF4-FFF2-40B4-BE49-F238E27FC236}">
                <a16:creationId xmlns:a16="http://schemas.microsoft.com/office/drawing/2014/main" id="{9D4E0C4F-37A4-4B56-9A30-8B499B16905C}"/>
              </a:ext>
            </a:extLst>
          </p:cNvPr>
          <p:cNvSpPr/>
          <p:nvPr userDrawn="1"/>
        </p:nvSpPr>
        <p:spPr>
          <a:xfrm>
            <a:off x="6095998" y="652021"/>
            <a:ext cx="5549901" cy="1202870"/>
          </a:xfrm>
          <a:prstGeom prst="round1Rect">
            <a:avLst>
              <a:gd name="adj" fmla="val 653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167" y="742232"/>
            <a:ext cx="9848804" cy="1026551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Dian 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94691F2-64B7-4571-A5B2-9EF3D71B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BBBC88DB-6530-4CC7-99DA-90BE9C1A19C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2E100B-A784-436B-84DE-7DE113CA9CB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26167" y="2442782"/>
            <a:ext cx="10530678" cy="6138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sz="1200" dirty="0"/>
            </a:lvl2pPr>
            <a:lvl3pPr>
              <a:lnSpc>
                <a:spcPct val="100000"/>
              </a:lnSpc>
              <a:defRPr lang="en-US" sz="1100" dirty="0"/>
            </a:lvl3pPr>
            <a:lvl4pPr>
              <a:lnSpc>
                <a:spcPct val="100000"/>
              </a:lnSpc>
              <a:defRPr lang="en-US" sz="1050" dirty="0"/>
            </a:lvl4pPr>
            <a:lvl5pPr>
              <a:lnSpc>
                <a:spcPct val="100000"/>
              </a:lnSpc>
              <a:defRPr lang="en-FI" sz="1050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0D504B8-FB50-4550-A782-05DDA6E0821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26167" y="2119572"/>
            <a:ext cx="10530678" cy="32320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14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9929016-D62D-42BD-BB68-628496D3971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26167" y="3473361"/>
            <a:ext cx="10530678" cy="6138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sz="1200" dirty="0"/>
            </a:lvl2pPr>
            <a:lvl3pPr>
              <a:lnSpc>
                <a:spcPct val="100000"/>
              </a:lnSpc>
              <a:defRPr lang="en-US" sz="1100" dirty="0"/>
            </a:lvl3pPr>
            <a:lvl4pPr>
              <a:lnSpc>
                <a:spcPct val="100000"/>
              </a:lnSpc>
              <a:defRPr lang="en-US" sz="1050" dirty="0"/>
            </a:lvl4pPr>
            <a:lvl5pPr>
              <a:lnSpc>
                <a:spcPct val="100000"/>
              </a:lnSpc>
              <a:defRPr lang="en-FI" sz="1050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60A7BDB-1BCC-491F-BA88-A4508A3EB2C5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26167" y="3150151"/>
            <a:ext cx="10530678" cy="32320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14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C656409-7E69-4597-95CE-BBA1537A792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26167" y="4509476"/>
            <a:ext cx="10530678" cy="6138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sz="1200" dirty="0"/>
            </a:lvl2pPr>
            <a:lvl3pPr>
              <a:lnSpc>
                <a:spcPct val="100000"/>
              </a:lnSpc>
              <a:defRPr lang="en-US" sz="1100" dirty="0"/>
            </a:lvl3pPr>
            <a:lvl4pPr>
              <a:lnSpc>
                <a:spcPct val="100000"/>
              </a:lnSpc>
              <a:defRPr lang="en-US" sz="1050" dirty="0"/>
            </a:lvl4pPr>
            <a:lvl5pPr>
              <a:lnSpc>
                <a:spcPct val="100000"/>
              </a:lnSpc>
              <a:defRPr lang="en-FI" sz="1050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C63625-2599-415F-8B53-0F7E4B6A907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26167" y="4186266"/>
            <a:ext cx="10530678" cy="32320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14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D38F127-F247-4658-AD9A-3988FE70C4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6167" y="5567994"/>
            <a:ext cx="10530678" cy="6138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400" dirty="0"/>
            </a:lvl1pPr>
            <a:lvl2pPr>
              <a:lnSpc>
                <a:spcPct val="100000"/>
              </a:lnSpc>
              <a:defRPr lang="en-US" sz="1200" dirty="0"/>
            </a:lvl2pPr>
            <a:lvl3pPr>
              <a:lnSpc>
                <a:spcPct val="100000"/>
              </a:lnSpc>
              <a:defRPr lang="en-US" sz="1100" dirty="0"/>
            </a:lvl3pPr>
            <a:lvl4pPr>
              <a:lnSpc>
                <a:spcPct val="100000"/>
              </a:lnSpc>
              <a:defRPr lang="en-US" sz="1050" dirty="0"/>
            </a:lvl4pPr>
            <a:lvl5pPr>
              <a:lnSpc>
                <a:spcPct val="100000"/>
              </a:lnSpc>
              <a:defRPr lang="en-FI" sz="1050" dirty="0"/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F4E3A18F-C29E-4440-B181-D33F8FB7C7A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6167" y="5244784"/>
            <a:ext cx="10530678" cy="32320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>
              <a:buNone/>
              <a:defRPr sz="14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39" name="Rectangle: Diagonal Corners Rounded 38">
            <a:extLst>
              <a:ext uri="{FF2B5EF4-FFF2-40B4-BE49-F238E27FC236}">
                <a16:creationId xmlns:a16="http://schemas.microsoft.com/office/drawing/2014/main" id="{246788EA-970B-43DE-9275-C3DEB50B6A27}"/>
              </a:ext>
            </a:extLst>
          </p:cNvPr>
          <p:cNvSpPr/>
          <p:nvPr userDrawn="1"/>
        </p:nvSpPr>
        <p:spPr>
          <a:xfrm>
            <a:off x="10674971" y="472020"/>
            <a:ext cx="1080000" cy="1080000"/>
          </a:xfrm>
          <a:prstGeom prst="round2DiagRect">
            <a:avLst>
              <a:gd name="adj1" fmla="val 22425"/>
              <a:gd name="adj2" fmla="val 60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4FB1EF67-4C67-4169-A6BC-492DA5D5A8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54971" y="652020"/>
            <a:ext cx="720000" cy="7200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8487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aliset kor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Single Corner Rounded 38">
            <a:extLst>
              <a:ext uri="{FF2B5EF4-FFF2-40B4-BE49-F238E27FC236}">
                <a16:creationId xmlns:a16="http://schemas.microsoft.com/office/drawing/2014/main" id="{B6E2847E-C6D3-4610-A497-B72FC02B10E1}"/>
              </a:ext>
            </a:extLst>
          </p:cNvPr>
          <p:cNvSpPr/>
          <p:nvPr userDrawn="1"/>
        </p:nvSpPr>
        <p:spPr>
          <a:xfrm flipH="1">
            <a:off x="6204950" y="1306080"/>
            <a:ext cx="2879999" cy="1018966"/>
          </a:xfrm>
          <a:prstGeom prst="round1Rect">
            <a:avLst>
              <a:gd name="adj" fmla="val 60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0" name="Rectangle: Single Corner Rounded 39">
            <a:extLst>
              <a:ext uri="{FF2B5EF4-FFF2-40B4-BE49-F238E27FC236}">
                <a16:creationId xmlns:a16="http://schemas.microsoft.com/office/drawing/2014/main" id="{F46AA299-4EBF-4922-9B6F-492FFD778C8A}"/>
              </a:ext>
            </a:extLst>
          </p:cNvPr>
          <p:cNvSpPr/>
          <p:nvPr userDrawn="1"/>
        </p:nvSpPr>
        <p:spPr>
          <a:xfrm>
            <a:off x="8751976" y="1306080"/>
            <a:ext cx="2879999" cy="1018966"/>
          </a:xfrm>
          <a:prstGeom prst="round1Rect">
            <a:avLst>
              <a:gd name="adj" fmla="val 244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B26666D4-04C2-42AF-A57A-362B216B0DFC}"/>
              </a:ext>
            </a:extLst>
          </p:cNvPr>
          <p:cNvSpPr/>
          <p:nvPr userDrawn="1"/>
        </p:nvSpPr>
        <p:spPr>
          <a:xfrm rot="10800000" flipH="1">
            <a:off x="6204950" y="2325046"/>
            <a:ext cx="5427025" cy="2095742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: Single Corner Rounded 32">
            <a:extLst>
              <a:ext uri="{FF2B5EF4-FFF2-40B4-BE49-F238E27FC236}">
                <a16:creationId xmlns:a16="http://schemas.microsoft.com/office/drawing/2014/main" id="{D50BF7DB-E406-46C0-B576-008591A63ED3}"/>
              </a:ext>
            </a:extLst>
          </p:cNvPr>
          <p:cNvSpPr/>
          <p:nvPr userDrawn="1"/>
        </p:nvSpPr>
        <p:spPr>
          <a:xfrm>
            <a:off x="3081763" y="3247648"/>
            <a:ext cx="2879999" cy="1018966"/>
          </a:xfrm>
          <a:prstGeom prst="round1Rect">
            <a:avLst>
              <a:gd name="adj" fmla="val 60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253782D4-73D4-4A8E-BDC9-0268EF043FAE}"/>
              </a:ext>
            </a:extLst>
          </p:cNvPr>
          <p:cNvSpPr/>
          <p:nvPr userDrawn="1"/>
        </p:nvSpPr>
        <p:spPr>
          <a:xfrm flipH="1">
            <a:off x="534733" y="3247648"/>
            <a:ext cx="2879999" cy="1018966"/>
          </a:xfrm>
          <a:prstGeom prst="round1Rect">
            <a:avLst>
              <a:gd name="adj" fmla="val 244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44BCCF1B-4B8C-414F-BFFC-7AD8382CBF9E}"/>
              </a:ext>
            </a:extLst>
          </p:cNvPr>
          <p:cNvSpPr/>
          <p:nvPr userDrawn="1"/>
        </p:nvSpPr>
        <p:spPr>
          <a:xfrm rot="10800000" flipH="1">
            <a:off x="534737" y="4266614"/>
            <a:ext cx="5427025" cy="2095742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1"/>
            <a:ext cx="11099800" cy="864000"/>
          </a:xfrm>
        </p:spPr>
        <p:txBody>
          <a:bodyPr anchor="b"/>
          <a:lstStyle>
            <a:lvl1pPr>
              <a:defRPr lang="en-FI" dirty="0"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2B03-E4FF-43A1-BA67-87EA746FB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561" y="4384652"/>
            <a:ext cx="4871452" cy="173233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10C7B3-DAEA-4A93-A8B3-A80FA9D79F2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5561" y="3438735"/>
            <a:ext cx="4876570" cy="613839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5523960-A24C-44D9-BBAA-A7FAB2A5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6"/>
            <a:ext cx="3311999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A937C48-CD61-4A3B-96F9-0205132C3A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75775" y="2443085"/>
            <a:ext cx="4871452" cy="173233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12BF894-0B37-4506-B05E-9737AFDDE9F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75775" y="1497168"/>
            <a:ext cx="4876570" cy="613839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65AC8988-9899-4346-9A36-F6FB7106A5D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F5FF2FD-44B7-4ACF-9DCA-07D1E27B95FE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74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aliset kortit kuvakke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Single Corner Rounded 38">
            <a:extLst>
              <a:ext uri="{FF2B5EF4-FFF2-40B4-BE49-F238E27FC236}">
                <a16:creationId xmlns:a16="http://schemas.microsoft.com/office/drawing/2014/main" id="{B6E2847E-C6D3-4610-A497-B72FC02B10E1}"/>
              </a:ext>
            </a:extLst>
          </p:cNvPr>
          <p:cNvSpPr/>
          <p:nvPr userDrawn="1"/>
        </p:nvSpPr>
        <p:spPr>
          <a:xfrm flipH="1">
            <a:off x="6197988" y="1306080"/>
            <a:ext cx="2879999" cy="1018966"/>
          </a:xfrm>
          <a:prstGeom prst="round1Rect">
            <a:avLst>
              <a:gd name="adj" fmla="val 60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0" name="Rectangle: Single Corner Rounded 39">
            <a:extLst>
              <a:ext uri="{FF2B5EF4-FFF2-40B4-BE49-F238E27FC236}">
                <a16:creationId xmlns:a16="http://schemas.microsoft.com/office/drawing/2014/main" id="{F46AA299-4EBF-4922-9B6F-492FFD778C8A}"/>
              </a:ext>
            </a:extLst>
          </p:cNvPr>
          <p:cNvSpPr/>
          <p:nvPr userDrawn="1"/>
        </p:nvSpPr>
        <p:spPr>
          <a:xfrm>
            <a:off x="8745014" y="1306080"/>
            <a:ext cx="2879999" cy="1018966"/>
          </a:xfrm>
          <a:prstGeom prst="round1Rect">
            <a:avLst>
              <a:gd name="adj" fmla="val 244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B26666D4-04C2-42AF-A57A-362B216B0DFC}"/>
              </a:ext>
            </a:extLst>
          </p:cNvPr>
          <p:cNvSpPr/>
          <p:nvPr userDrawn="1"/>
        </p:nvSpPr>
        <p:spPr>
          <a:xfrm rot="10800000" flipH="1">
            <a:off x="6197988" y="2325046"/>
            <a:ext cx="5427025" cy="2095742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: Single Corner Rounded 32">
            <a:extLst>
              <a:ext uri="{FF2B5EF4-FFF2-40B4-BE49-F238E27FC236}">
                <a16:creationId xmlns:a16="http://schemas.microsoft.com/office/drawing/2014/main" id="{D50BF7DB-E406-46C0-B576-008591A63ED3}"/>
              </a:ext>
            </a:extLst>
          </p:cNvPr>
          <p:cNvSpPr/>
          <p:nvPr userDrawn="1"/>
        </p:nvSpPr>
        <p:spPr>
          <a:xfrm>
            <a:off x="3081763" y="3258198"/>
            <a:ext cx="2879999" cy="1018966"/>
          </a:xfrm>
          <a:prstGeom prst="round1Rect">
            <a:avLst>
              <a:gd name="adj" fmla="val 606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253782D4-73D4-4A8E-BDC9-0268EF043FAE}"/>
              </a:ext>
            </a:extLst>
          </p:cNvPr>
          <p:cNvSpPr/>
          <p:nvPr userDrawn="1"/>
        </p:nvSpPr>
        <p:spPr>
          <a:xfrm flipH="1">
            <a:off x="534736" y="3258198"/>
            <a:ext cx="2879999" cy="1018966"/>
          </a:xfrm>
          <a:prstGeom prst="round1Rect">
            <a:avLst>
              <a:gd name="adj" fmla="val 244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44BCCF1B-4B8C-414F-BFFC-7AD8382CBF9E}"/>
              </a:ext>
            </a:extLst>
          </p:cNvPr>
          <p:cNvSpPr/>
          <p:nvPr userDrawn="1"/>
        </p:nvSpPr>
        <p:spPr>
          <a:xfrm rot="10800000" flipH="1">
            <a:off x="534737" y="4277164"/>
            <a:ext cx="5427025" cy="2095742"/>
          </a:xfrm>
          <a:prstGeom prst="round2SameRect">
            <a:avLst>
              <a:gd name="adj1" fmla="val 3799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1"/>
            <a:ext cx="11099800" cy="864000"/>
          </a:xfrm>
        </p:spPr>
        <p:txBody>
          <a:bodyPr anchor="b"/>
          <a:lstStyle>
            <a:lvl1pPr>
              <a:defRPr lang="en-FI" dirty="0"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2B03-E4FF-43A1-BA67-87EA746FB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561" y="4384652"/>
            <a:ext cx="4871452" cy="173233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10C7B3-DAEA-4A93-A8B3-A80FA9D79F2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416187" y="3438735"/>
            <a:ext cx="4265943" cy="613839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5523960-A24C-44D9-BBAA-A7FAB2A5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6"/>
            <a:ext cx="3311999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A937C48-CD61-4A3B-96F9-0205132C3A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75775" y="2443085"/>
            <a:ext cx="4871452" cy="173233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endParaRPr lang="en-FI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12BF894-0B37-4506-B05E-9737AFDDE9F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073875" y="1497168"/>
            <a:ext cx="4278469" cy="613839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5" name="Date Placeholder 8">
            <a:extLst>
              <a:ext uri="{FF2B5EF4-FFF2-40B4-BE49-F238E27FC236}">
                <a16:creationId xmlns:a16="http://schemas.microsoft.com/office/drawing/2014/main" id="{65AC8988-9899-4346-9A36-F6FB7106A5D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F5FF2FD-44B7-4ACF-9DCA-07D1E27B95FE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DB9A3E70-F223-4C86-8555-D25BB1FF5B61}"/>
              </a:ext>
            </a:extLst>
          </p:cNvPr>
          <p:cNvSpPr/>
          <p:nvPr userDrawn="1"/>
        </p:nvSpPr>
        <p:spPr>
          <a:xfrm>
            <a:off x="336187" y="3042198"/>
            <a:ext cx="1080000" cy="1080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8C156CC5-D039-46CF-9158-83006417BD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187" y="3258198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6CFDBB7A-27BD-4631-BC48-59CE79924A40}"/>
              </a:ext>
            </a:extLst>
          </p:cNvPr>
          <p:cNvSpPr/>
          <p:nvPr userDrawn="1"/>
        </p:nvSpPr>
        <p:spPr>
          <a:xfrm>
            <a:off x="5993876" y="1085041"/>
            <a:ext cx="1080000" cy="1080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8032DE8-6785-4D4A-8EF0-B89A1DCD41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9876" y="1301041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6949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66D4ECA5-D488-4546-9828-504A9B2E6575}"/>
              </a:ext>
            </a:extLst>
          </p:cNvPr>
          <p:cNvSpPr/>
          <p:nvPr userDrawn="1"/>
        </p:nvSpPr>
        <p:spPr>
          <a:xfrm rot="10800000" flipH="1">
            <a:off x="545122" y="1417388"/>
            <a:ext cx="11099800" cy="3500613"/>
          </a:xfrm>
          <a:prstGeom prst="round2SameRect">
            <a:avLst>
              <a:gd name="adj1" fmla="val 6420"/>
              <a:gd name="adj2" fmla="val 179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9F55B2B3-ECB7-411F-8AF8-91BD9CC62D84}"/>
              </a:ext>
            </a:extLst>
          </p:cNvPr>
          <p:cNvSpPr/>
          <p:nvPr userDrawn="1"/>
        </p:nvSpPr>
        <p:spPr>
          <a:xfrm>
            <a:off x="10674971" y="1277334"/>
            <a:ext cx="1080000" cy="1080000"/>
          </a:xfrm>
          <a:prstGeom prst="round2DiagRect">
            <a:avLst>
              <a:gd name="adj1" fmla="val 22425"/>
              <a:gd name="adj2" fmla="val 60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F197FD-7D69-45ED-8DB2-E26852F66ACC}"/>
              </a:ext>
            </a:extLst>
          </p:cNvPr>
          <p:cNvSpPr/>
          <p:nvPr userDrawn="1"/>
        </p:nvSpPr>
        <p:spPr>
          <a:xfrm rot="18900000">
            <a:off x="838469" y="4500959"/>
            <a:ext cx="755816" cy="755816"/>
          </a:xfrm>
          <a:prstGeom prst="roundRect">
            <a:avLst>
              <a:gd name="adj" fmla="val 840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5073" y="4277274"/>
            <a:ext cx="9161852" cy="386298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r">
              <a:defRPr sz="1600">
                <a:solidFill>
                  <a:schemeClr val="accent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err="1"/>
              <a:t>Kirjoittaja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15073" y="1675237"/>
            <a:ext cx="9161854" cy="234875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6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err="1"/>
              <a:t>Teksti</a:t>
            </a:r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94691F2-64B7-4571-A5B2-9EF3D71B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C7D1ED74-04C1-490C-A164-7328E9488A44}"/>
              </a:ext>
            </a:extLst>
          </p:cNvPr>
          <p:cNvSpPr/>
          <p:nvPr userDrawn="1"/>
        </p:nvSpPr>
        <p:spPr>
          <a:xfrm>
            <a:off x="10674971" y="834396"/>
            <a:ext cx="1080000" cy="1080000"/>
          </a:xfrm>
          <a:prstGeom prst="round2DiagRect">
            <a:avLst>
              <a:gd name="adj1" fmla="val 34115"/>
              <a:gd name="adj2" fmla="val 56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38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LID4096" sz="13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F5876D4-B57E-4C04-A39F-D34BA51068D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92489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 var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662493D8-0599-4224-8FD4-10F3FF47BAF6}"/>
              </a:ext>
            </a:extLst>
          </p:cNvPr>
          <p:cNvSpPr/>
          <p:nvPr userDrawn="1"/>
        </p:nvSpPr>
        <p:spPr>
          <a:xfrm rot="10800000">
            <a:off x="546096" y="2734886"/>
            <a:ext cx="5779885" cy="2932427"/>
          </a:xfrm>
          <a:prstGeom prst="round1Rect">
            <a:avLst>
              <a:gd name="adj" fmla="val 2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66D4ECA5-D488-4546-9828-504A9B2E6575}"/>
              </a:ext>
            </a:extLst>
          </p:cNvPr>
          <p:cNvSpPr/>
          <p:nvPr userDrawn="1"/>
        </p:nvSpPr>
        <p:spPr>
          <a:xfrm rot="10800000" flipH="1">
            <a:off x="6153537" y="2734886"/>
            <a:ext cx="5492363" cy="2932427"/>
          </a:xfrm>
          <a:prstGeom prst="round1Rect">
            <a:avLst>
              <a:gd name="adj" fmla="val 782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61214EF4-C194-4690-AF63-EAAE9BBD0981}"/>
              </a:ext>
            </a:extLst>
          </p:cNvPr>
          <p:cNvSpPr/>
          <p:nvPr userDrawn="1"/>
        </p:nvSpPr>
        <p:spPr>
          <a:xfrm flipH="1">
            <a:off x="546100" y="1385597"/>
            <a:ext cx="11099800" cy="1394586"/>
          </a:xfrm>
          <a:prstGeom prst="round2SameRect">
            <a:avLst>
              <a:gd name="adj1" fmla="val 495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168" y="1570602"/>
            <a:ext cx="9566616" cy="103486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26168" y="3035238"/>
            <a:ext cx="10539664" cy="23709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err="1"/>
              <a:t>Teksti</a:t>
            </a:r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94691F2-64B7-4571-A5B2-9EF3D71B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A6CC83C-1571-45AE-8375-97C2467F9178}"/>
              </a:ext>
            </a:extLst>
          </p:cNvPr>
          <p:cNvSpPr/>
          <p:nvPr userDrawn="1"/>
        </p:nvSpPr>
        <p:spPr>
          <a:xfrm>
            <a:off x="10910067" y="1030602"/>
            <a:ext cx="1080000" cy="1080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F16DFB6-D164-43B4-8451-44AC61445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26067" y="124660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EBC70F2C-4C07-4394-B344-7E94C0CCF3D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0242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 menes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2601C266-E225-4F64-93DF-39FED343B6B4}"/>
              </a:ext>
            </a:extLst>
          </p:cNvPr>
          <p:cNvSpPr/>
          <p:nvPr userDrawn="1"/>
        </p:nvSpPr>
        <p:spPr>
          <a:xfrm rot="10800000">
            <a:off x="546096" y="2734886"/>
            <a:ext cx="5779885" cy="2932427"/>
          </a:xfrm>
          <a:prstGeom prst="round1Rect">
            <a:avLst>
              <a:gd name="adj" fmla="val 2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D43230F5-5CEF-412F-BE55-EFC2493D7159}"/>
              </a:ext>
            </a:extLst>
          </p:cNvPr>
          <p:cNvSpPr/>
          <p:nvPr userDrawn="1"/>
        </p:nvSpPr>
        <p:spPr>
          <a:xfrm rot="10800000" flipH="1">
            <a:off x="6153537" y="2734886"/>
            <a:ext cx="5492363" cy="2932427"/>
          </a:xfrm>
          <a:prstGeom prst="round1Rect">
            <a:avLst>
              <a:gd name="adj" fmla="val 782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862ECBDD-E88A-48D2-95F4-499EB51593FC}"/>
              </a:ext>
            </a:extLst>
          </p:cNvPr>
          <p:cNvSpPr/>
          <p:nvPr userDrawn="1"/>
        </p:nvSpPr>
        <p:spPr>
          <a:xfrm flipH="1">
            <a:off x="546100" y="1385597"/>
            <a:ext cx="11099800" cy="1394586"/>
          </a:xfrm>
          <a:prstGeom prst="round2SameRect">
            <a:avLst>
              <a:gd name="adj1" fmla="val 4959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168" y="1570602"/>
            <a:ext cx="9566616" cy="103486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26168" y="3035238"/>
            <a:ext cx="10539664" cy="23709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err="1"/>
              <a:t>Teksti</a:t>
            </a:r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94691F2-64B7-4571-A5B2-9EF3D71B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A6CC83C-1571-45AE-8375-97C2467F9178}"/>
              </a:ext>
            </a:extLst>
          </p:cNvPr>
          <p:cNvSpPr/>
          <p:nvPr userDrawn="1"/>
        </p:nvSpPr>
        <p:spPr>
          <a:xfrm>
            <a:off x="10910067" y="1030602"/>
            <a:ext cx="1080000" cy="10800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F16DFB6-D164-43B4-8451-44AC61445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26067" y="124660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B4A312FF-5D36-49C0-8336-EEB364A48B1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2888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 ilm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4EE788E5-B8CB-4A03-AF61-8BE9A05EAF02}"/>
              </a:ext>
            </a:extLst>
          </p:cNvPr>
          <p:cNvSpPr/>
          <p:nvPr userDrawn="1"/>
        </p:nvSpPr>
        <p:spPr>
          <a:xfrm rot="10800000">
            <a:off x="546096" y="2734886"/>
            <a:ext cx="5779885" cy="2932427"/>
          </a:xfrm>
          <a:prstGeom prst="round1Rect">
            <a:avLst>
              <a:gd name="adj" fmla="val 2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6ED36C73-D3F4-44A0-9CB2-9CC4276DED40}"/>
              </a:ext>
            </a:extLst>
          </p:cNvPr>
          <p:cNvSpPr/>
          <p:nvPr userDrawn="1"/>
        </p:nvSpPr>
        <p:spPr>
          <a:xfrm rot="10800000" flipH="1">
            <a:off x="6153537" y="2734886"/>
            <a:ext cx="5492363" cy="2932427"/>
          </a:xfrm>
          <a:prstGeom prst="round1Rect">
            <a:avLst>
              <a:gd name="adj" fmla="val 782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0ED9FF8-813D-4631-989C-F4227312F697}"/>
              </a:ext>
            </a:extLst>
          </p:cNvPr>
          <p:cNvSpPr/>
          <p:nvPr userDrawn="1"/>
        </p:nvSpPr>
        <p:spPr>
          <a:xfrm flipH="1">
            <a:off x="546100" y="1385597"/>
            <a:ext cx="11099800" cy="1394586"/>
          </a:xfrm>
          <a:prstGeom prst="round2SameRect">
            <a:avLst>
              <a:gd name="adj1" fmla="val 4959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168" y="1570602"/>
            <a:ext cx="9566616" cy="103486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26168" y="3035238"/>
            <a:ext cx="10539664" cy="23709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err="1"/>
              <a:t>Teksti</a:t>
            </a:r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94691F2-64B7-4571-A5B2-9EF3D71B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A6CC83C-1571-45AE-8375-97C2467F9178}"/>
              </a:ext>
            </a:extLst>
          </p:cNvPr>
          <p:cNvSpPr/>
          <p:nvPr userDrawn="1"/>
        </p:nvSpPr>
        <p:spPr>
          <a:xfrm>
            <a:off x="10914542" y="1027389"/>
            <a:ext cx="1080000" cy="1080000"/>
          </a:xfrm>
          <a:prstGeom prst="flowChartConnector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F16DFB6-D164-43B4-8451-44AC61445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30542" y="1243389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0F71C6C4-7415-4B35-97CD-F6653B0999D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7266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 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7C24EDCA-63DD-46F0-BD4C-CE48A55B1197}"/>
              </a:ext>
            </a:extLst>
          </p:cNvPr>
          <p:cNvSpPr/>
          <p:nvPr userDrawn="1"/>
        </p:nvSpPr>
        <p:spPr>
          <a:xfrm rot="10800000">
            <a:off x="546096" y="2734886"/>
            <a:ext cx="5779885" cy="2932427"/>
          </a:xfrm>
          <a:prstGeom prst="round1Rect">
            <a:avLst>
              <a:gd name="adj" fmla="val 21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66A4A3EE-C411-46B3-B4EE-3727CCB1CC8A}"/>
              </a:ext>
            </a:extLst>
          </p:cNvPr>
          <p:cNvSpPr/>
          <p:nvPr userDrawn="1"/>
        </p:nvSpPr>
        <p:spPr>
          <a:xfrm rot="10800000" flipH="1">
            <a:off x="6153537" y="2734886"/>
            <a:ext cx="5492363" cy="2932427"/>
          </a:xfrm>
          <a:prstGeom prst="round1Rect">
            <a:avLst>
              <a:gd name="adj" fmla="val 782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253C869-D6B2-4203-9BE8-C58AA7FFFF73}"/>
              </a:ext>
            </a:extLst>
          </p:cNvPr>
          <p:cNvSpPr/>
          <p:nvPr userDrawn="1"/>
        </p:nvSpPr>
        <p:spPr>
          <a:xfrm flipH="1">
            <a:off x="546100" y="1385597"/>
            <a:ext cx="11099800" cy="1394586"/>
          </a:xfrm>
          <a:prstGeom prst="round2SameRect">
            <a:avLst>
              <a:gd name="adj1" fmla="val 4959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168" y="1570602"/>
            <a:ext cx="9566616" cy="103486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26168" y="3035238"/>
            <a:ext cx="10539664" cy="23709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err="1"/>
              <a:t>Teksti</a:t>
            </a:r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94691F2-64B7-4571-A5B2-9EF3D71B1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A6CC83C-1571-45AE-8375-97C2467F9178}"/>
              </a:ext>
            </a:extLst>
          </p:cNvPr>
          <p:cNvSpPr/>
          <p:nvPr userDrawn="1"/>
        </p:nvSpPr>
        <p:spPr>
          <a:xfrm>
            <a:off x="10910067" y="1030602"/>
            <a:ext cx="1080000" cy="1080000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F16DFB6-D164-43B4-8451-44AC61445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26067" y="1246602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kuvake</a:t>
            </a:r>
            <a:endParaRPr lang="LID4096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80925FA4-B092-42B2-B2FF-4B94B0426C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16253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 1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799" cy="8640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2B03-E4FF-43A1-BA67-87EA746FB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099" y="1307821"/>
            <a:ext cx="11099799" cy="504478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30C2DD0-735F-402F-AE4C-56558A9CD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0" y="6605998"/>
            <a:ext cx="3312000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73F2A164-AE36-4486-9A29-37B74C93BEF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817C6C-5F64-428F-87F2-8E38F6C1FC9E}"/>
              </a:ext>
            </a:extLst>
          </p:cNvPr>
          <p:cNvSpPr/>
          <p:nvPr userDrawn="1"/>
        </p:nvSpPr>
        <p:spPr>
          <a:xfrm flipH="1">
            <a:off x="611267" y="1096425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1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 2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2B03-E4FF-43A1-BA67-87EA746FB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099" y="1306081"/>
            <a:ext cx="5440950" cy="504478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B6C26D-B8A2-42FF-AD13-9C78A1E99C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4952" y="1306081"/>
            <a:ext cx="5440948" cy="504478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A23750A-AC40-4797-BBBB-A81656428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F7E6A7C2-DA29-4276-9322-24CC10ABD55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EB3AB6-71F8-4084-9A88-AC3295F858FF}"/>
              </a:ext>
            </a:extLst>
          </p:cNvPr>
          <p:cNvSpPr/>
          <p:nvPr userDrawn="1"/>
        </p:nvSpPr>
        <p:spPr>
          <a:xfrm flipH="1">
            <a:off x="611267" y="1096425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9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47686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05/19/2022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2AC61-E5BA-9141-A370-01A75247AEE9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616CA90-A865-CE49-88CA-6C5B0E923E9C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EA0BB-C694-094E-8157-0C41446FF3D1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82823B-6EFD-374D-80FE-0A324D23B816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E482EDA-BA7B-E045-AE83-F8E0D314B94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B0C3A4-57FB-5A41-9AC6-CBBD146885C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7EF47-698F-324F-B66F-3525A2AAEE17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35763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1"/>
            <a:ext cx="11099800" cy="864000"/>
          </a:xfrm>
        </p:spPr>
        <p:txBody>
          <a:bodyPr anchor="b"/>
          <a:lstStyle>
            <a:lvl1pPr>
              <a:defRPr lang="en-FI" dirty="0"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2B03-E4FF-43A1-BA67-87EA746FB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099" y="2142366"/>
            <a:ext cx="5440949" cy="420849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B6C26D-B8A2-42FF-AD13-9C78A1E99C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4951" y="2142366"/>
            <a:ext cx="5440949" cy="420849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10C7B3-DAEA-4A93-A8B3-A80FA9D79F2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6100" y="1306784"/>
            <a:ext cx="5440948" cy="613839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accent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781D55-129E-46C9-BD01-E678E66FAA5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4951" y="1306784"/>
            <a:ext cx="5440949" cy="613839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none" baseline="0">
                <a:solidFill>
                  <a:schemeClr val="accent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5523960-A24C-44D9-BBAA-A7FAB2A5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6"/>
            <a:ext cx="3311999" cy="252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8B9C5E5B-54D4-488A-A793-F7700AFFD89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706A0F-EB4A-4B4E-8F65-61BDCBFD9D11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AC8817-9BE1-41F2-9777-101B67076C71}"/>
              </a:ext>
            </a:extLst>
          </p:cNvPr>
          <p:cNvSpPr/>
          <p:nvPr userDrawn="1"/>
        </p:nvSpPr>
        <p:spPr>
          <a:xfrm flipH="1">
            <a:off x="611268" y="1928243"/>
            <a:ext cx="2160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F763BB-221C-4547-8EA6-DB4F9DF623E2}"/>
              </a:ext>
            </a:extLst>
          </p:cNvPr>
          <p:cNvSpPr/>
          <p:nvPr userDrawn="1"/>
        </p:nvSpPr>
        <p:spPr>
          <a:xfrm flipH="1">
            <a:off x="6204951" y="1928243"/>
            <a:ext cx="2160000" cy="36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7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 3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2B03-E4FF-43A1-BA67-87EA746FB5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4881" y="1307821"/>
            <a:ext cx="3542239" cy="504478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B6C26D-B8A2-42FF-AD13-9C78A1E99C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00897" y="1307821"/>
            <a:ext cx="3541506" cy="504478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575828-F946-4084-BAB6-5F7C4BEF696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8865" y="1307821"/>
            <a:ext cx="3542239" cy="504478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800" cy="864000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535EFE9-4659-413D-8A51-A49D0B6C0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9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F1711AD6-6292-427B-8FB4-2EAC43E7A98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9F67CE-93A4-4B9C-81AE-D36A45831616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3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te 2:3 kuvasu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39"/>
            <a:ext cx="11099800" cy="86400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918CD-C517-4160-927C-D6EE1AA6FE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100" y="1306078"/>
            <a:ext cx="3360186" cy="5040279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(2:3 </a:t>
            </a:r>
            <a:r>
              <a:rPr lang="en-US" err="1"/>
              <a:t>kuvasuhde</a:t>
            </a:r>
            <a:r>
              <a:rPr lang="en-US"/>
              <a:t>), </a:t>
            </a:r>
            <a:r>
              <a:rPr lang="en-US" err="1"/>
              <a:t>kaavio</a:t>
            </a:r>
            <a:r>
              <a:rPr lang="en-US"/>
              <a:t>, </a:t>
            </a:r>
            <a:r>
              <a:rPr lang="en-US" err="1"/>
              <a:t>taulukko</a:t>
            </a:r>
            <a:r>
              <a:rPr lang="en-US"/>
              <a:t>, </a:t>
            </a:r>
            <a:r>
              <a:rPr lang="en-US" err="1"/>
              <a:t>jne</a:t>
            </a:r>
            <a:r>
              <a:rPr lang="en-US"/>
              <a:t>.</a:t>
            </a:r>
            <a:endParaRPr lang="en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62C2-C4F7-454E-8D23-ECA6AD1AC8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12586" y="1306078"/>
            <a:ext cx="7233314" cy="5042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981E805C-4FCD-4064-8070-CBB819DC620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F6066F-9BDF-459B-92E6-6FC137F5733E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36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te 1:1 kuvasu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39"/>
            <a:ext cx="11099800" cy="86400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918CD-C517-4160-927C-D6EE1AA6FE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100" y="1306079"/>
            <a:ext cx="5043600" cy="504273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(1:1 </a:t>
            </a:r>
            <a:r>
              <a:rPr lang="en-US" err="1"/>
              <a:t>kuvasuhde</a:t>
            </a:r>
            <a:r>
              <a:rPr lang="en-US"/>
              <a:t>), </a:t>
            </a:r>
            <a:r>
              <a:rPr lang="en-US" err="1"/>
              <a:t>kaavio</a:t>
            </a:r>
            <a:r>
              <a:rPr lang="en-US"/>
              <a:t>, </a:t>
            </a:r>
            <a:r>
              <a:rPr lang="en-US" err="1"/>
              <a:t>taulukko</a:t>
            </a:r>
            <a:r>
              <a:rPr lang="en-US"/>
              <a:t>, </a:t>
            </a:r>
            <a:r>
              <a:rPr lang="en-US" err="1"/>
              <a:t>jne</a:t>
            </a:r>
            <a:r>
              <a:rPr lang="en-US"/>
              <a:t>.</a:t>
            </a:r>
            <a:endParaRPr lang="en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62C2-C4F7-454E-8D23-ECA6AD1AC8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306078"/>
            <a:ext cx="5549900" cy="5042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6000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85EC6C94-95C9-40D1-BCB2-7549C3CC065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6000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57D636-5EDB-445F-A9B7-30379D074A11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60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te 4:3 kuvasu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39"/>
            <a:ext cx="11099800" cy="86400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918CD-C517-4160-927C-D6EE1AA6FE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099" y="1306079"/>
            <a:ext cx="6727016" cy="5045262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(4:3 </a:t>
            </a:r>
            <a:r>
              <a:rPr lang="en-US" err="1"/>
              <a:t>kuvasuhde</a:t>
            </a:r>
            <a:r>
              <a:rPr lang="en-US"/>
              <a:t>), </a:t>
            </a:r>
            <a:r>
              <a:rPr lang="en-US" err="1"/>
              <a:t>kaavio</a:t>
            </a:r>
            <a:r>
              <a:rPr lang="en-US"/>
              <a:t>, </a:t>
            </a:r>
            <a:r>
              <a:rPr lang="en-US" err="1"/>
              <a:t>taulukko</a:t>
            </a:r>
            <a:r>
              <a:rPr lang="en-US"/>
              <a:t>, </a:t>
            </a:r>
            <a:r>
              <a:rPr lang="en-US" err="1"/>
              <a:t>jne</a:t>
            </a:r>
            <a:r>
              <a:rPr lang="en-US"/>
              <a:t>.</a:t>
            </a:r>
            <a:endParaRPr lang="en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62C2-C4F7-454E-8D23-ECA6AD1AC8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86658" y="1306078"/>
            <a:ext cx="3859242" cy="5042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6000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9B790398-8295-4489-A3C7-688A9E956DA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6000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2C6727-08B2-4AB0-BD27-0540C3A8CC05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09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te 3:2 kuvasu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39"/>
            <a:ext cx="11099800" cy="86400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62C2-C4F7-454E-8D23-ECA6AD1AC8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616503" y="1306078"/>
            <a:ext cx="3029397" cy="504273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ECE134-B850-4A72-A21C-1A297C326DB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46100" y="1306078"/>
            <a:ext cx="7564103" cy="504273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kuva (3:2 kuvasuhde), kaavio, taulukko, jne.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DCC5A6CC-2499-41C1-A883-A46B20FACAA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7960B4-5E3F-4C42-A34B-149AB20E7B17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20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te 16:9 kuvasu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39"/>
            <a:ext cx="11099800" cy="86400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62C2-C4F7-454E-8D23-ECA6AD1AC8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025242" y="1306078"/>
            <a:ext cx="1620658" cy="50427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ECE134-B850-4A72-A21C-1A297C326DB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46100" y="1306078"/>
            <a:ext cx="8972842" cy="504722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kuva (16:9 kuvasuhde), kaavio, taulukko, jne.</a:t>
            </a:r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7D7ADE34-67E4-4839-81E3-0855F861642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5E2D70-3C8B-4691-B265-A727B7904B26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7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te kuvaus 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40CE-7575-46BD-8855-1A3CB0943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39"/>
            <a:ext cx="11099800" cy="86400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LID4096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918CD-C517-4160-927C-D6EE1AA6FE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099" y="1306079"/>
            <a:ext cx="11099799" cy="4177311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, </a:t>
            </a:r>
            <a:r>
              <a:rPr lang="en-US" err="1"/>
              <a:t>kaavio</a:t>
            </a:r>
            <a:r>
              <a:rPr lang="en-US"/>
              <a:t>, </a:t>
            </a:r>
            <a:r>
              <a:rPr lang="en-US" err="1"/>
              <a:t>taulukko</a:t>
            </a:r>
            <a:r>
              <a:rPr lang="en-US"/>
              <a:t>, </a:t>
            </a:r>
            <a:r>
              <a:rPr lang="en-US" err="1"/>
              <a:t>jne</a:t>
            </a:r>
            <a:r>
              <a:rPr lang="en-US"/>
              <a:t>.</a:t>
            </a:r>
            <a:endParaRPr lang="en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62C2-C4F7-454E-8D23-ECA6AD1AC8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3416" y="5699587"/>
            <a:ext cx="11099800" cy="6512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FI"/>
              <a:t>K</a:t>
            </a:r>
            <a:r>
              <a:rPr lang="en-US" err="1"/>
              <a:t>uvaus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Julkinen / Luottamuksellinen</a:t>
            </a:r>
            <a:endParaRPr lang="en-FI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9F7CC298-1F08-46A2-A3F2-56F36A78FAF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0D5F47-A49F-4B95-93B3-BBBDA5524EAA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53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DA99-4021-48E3-9615-2556DF6E0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100" y="221040"/>
            <a:ext cx="11099799" cy="8640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en-US"/>
              <a:t>Dian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30C2DD0-735F-402F-AE4C-56558A9CD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0" y="6605998"/>
            <a:ext cx="3312000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D837CA62-487E-42BD-80DF-569144CB396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69B2F4-7D30-4ED4-8A6C-EDCFBBB1AAF4}"/>
              </a:ext>
            </a:extLst>
          </p:cNvPr>
          <p:cNvSpPr/>
          <p:nvPr userDrawn="1"/>
        </p:nvSpPr>
        <p:spPr>
          <a:xfrm flipH="1">
            <a:off x="611268" y="1092639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10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30C2DD0-735F-402F-AE4C-56558A9CD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0" y="6605998"/>
            <a:ext cx="3312000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3" name="Date Placeholder 8">
            <a:extLst>
              <a:ext uri="{FF2B5EF4-FFF2-40B4-BE49-F238E27FC236}">
                <a16:creationId xmlns:a16="http://schemas.microsoft.com/office/drawing/2014/main" id="{644B0CB1-C3E8-4ABB-B3B2-9291D9A3EC0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902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90546"/>
            <a:ext cx="3479533" cy="1086012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3479533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7365" y="827773"/>
            <a:ext cx="7315200" cy="534918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05/19/2022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0B8925-04AD-6D42-A39E-94194FB0976A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C941C0-6675-314D-A068-CC826F275060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3E8993B-5696-4440-9404-5BC01C41A4B7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05450E6-C8B3-B543-AA29-7466934D5CCC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BF40765-FE80-1D44-8F89-6200FF453B1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C2BA112-5D1A-C443-9F9B-7F88978EB22C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034880-020F-DA42-B6DB-FB5B9AE5C1E1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92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C9E042-BEB5-4379-8D82-6B8B30F65E5C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BACE9E6-0587-438B-8E9D-9E112CD9FAB0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40000" y="6606000"/>
            <a:ext cx="331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defRPr/>
            </a:pPr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841" y="3716740"/>
            <a:ext cx="4762318" cy="132938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Lopuksi</a:t>
            </a:r>
            <a:r>
              <a:rPr lang="en-US"/>
              <a:t>…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A1E803-D5A8-454E-AED0-F19CBF18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5264"/>
          <a:stretch/>
        </p:blipFill>
        <p:spPr>
          <a:xfrm>
            <a:off x="3714842" y="1212706"/>
            <a:ext cx="4762317" cy="211285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A056AF-9794-43A0-8939-AB4F974022E4}"/>
              </a:ext>
            </a:extLst>
          </p:cNvPr>
          <p:cNvSpPr/>
          <p:nvPr userDrawn="1"/>
        </p:nvSpPr>
        <p:spPr>
          <a:xfrm>
            <a:off x="57389" y="68867"/>
            <a:ext cx="2031575" cy="18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731CC-7746-43E5-8A76-4C05DB1DC090}"/>
              </a:ext>
            </a:extLst>
          </p:cNvPr>
          <p:cNvSpPr txBox="1"/>
          <p:nvPr userDrawn="1"/>
        </p:nvSpPr>
        <p:spPr>
          <a:xfrm>
            <a:off x="5507651" y="5981531"/>
            <a:ext cx="11766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8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unaoy.fi</a:t>
            </a:r>
            <a:endParaRPr lang="LID4096" sz="180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0A630D-98B7-458B-9708-D1B77DA6D7B9}"/>
              </a:ext>
            </a:extLst>
          </p:cNvPr>
          <p:cNvGrpSpPr/>
          <p:nvPr userDrawn="1"/>
        </p:nvGrpSpPr>
        <p:grpSpPr>
          <a:xfrm>
            <a:off x="5507650" y="5615597"/>
            <a:ext cx="1176700" cy="331210"/>
            <a:chOff x="5385034" y="5280954"/>
            <a:chExt cx="1176700" cy="33121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05C30AAD-A102-42E9-AA01-C30B6AA85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034" y="5280954"/>
              <a:ext cx="331210" cy="331210"/>
            </a:xfrm>
            <a:prstGeom prst="rect">
              <a:avLst/>
            </a:prstGeom>
          </p:spPr>
        </p:pic>
        <p:pic>
          <p:nvPicPr>
            <p:cNvPr id="13" name="Picture 12" descr="Logo, icon&#10;&#10;Description automatically generated">
              <a:extLst>
                <a:ext uri="{FF2B5EF4-FFF2-40B4-BE49-F238E27FC236}">
                  <a16:creationId xmlns:a16="http://schemas.microsoft.com/office/drawing/2014/main" id="{0D18250A-0563-4CB8-83B0-9700F05F3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779" y="5280954"/>
              <a:ext cx="331210" cy="331210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F18855F7-3D9B-44C8-816B-C1BE8C2F26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24" y="5280954"/>
              <a:ext cx="331210" cy="331210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3BC4F3-B3A0-40FD-AC65-104BD2D1BAB7}"/>
              </a:ext>
            </a:extLst>
          </p:cNvPr>
          <p:cNvSpPr/>
          <p:nvPr userDrawn="1"/>
        </p:nvSpPr>
        <p:spPr>
          <a:xfrm flipH="1">
            <a:off x="5016000" y="3619156"/>
            <a:ext cx="216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864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di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C9E042-BEB5-4379-8D82-6B8B30F65E5C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BACE9E6-0587-438B-8E9D-9E112CD9FAB0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40000" y="6606000"/>
            <a:ext cx="331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defRPr/>
            </a:pPr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033" y="3721289"/>
            <a:ext cx="5438015" cy="137376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Lopuksi</a:t>
            </a:r>
            <a:r>
              <a:rPr lang="en-US"/>
              <a:t>…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A1E803-D5A8-454E-AED0-F19CBF18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5264"/>
          <a:stretch/>
        </p:blipFill>
        <p:spPr>
          <a:xfrm>
            <a:off x="885416" y="1217255"/>
            <a:ext cx="4762317" cy="211285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A056AF-9794-43A0-8939-AB4F974022E4}"/>
              </a:ext>
            </a:extLst>
          </p:cNvPr>
          <p:cNvSpPr/>
          <p:nvPr userDrawn="1"/>
        </p:nvSpPr>
        <p:spPr>
          <a:xfrm>
            <a:off x="57389" y="68867"/>
            <a:ext cx="2031575" cy="18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731CC-7746-43E5-8A76-4C05DB1DC090}"/>
              </a:ext>
            </a:extLst>
          </p:cNvPr>
          <p:cNvSpPr txBox="1"/>
          <p:nvPr userDrawn="1"/>
        </p:nvSpPr>
        <p:spPr>
          <a:xfrm>
            <a:off x="2678225" y="5981531"/>
            <a:ext cx="11766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8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unaoy.fi</a:t>
            </a:r>
            <a:endParaRPr lang="LID4096" sz="180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0A630D-98B7-458B-9708-D1B77DA6D7B9}"/>
              </a:ext>
            </a:extLst>
          </p:cNvPr>
          <p:cNvGrpSpPr/>
          <p:nvPr userDrawn="1"/>
        </p:nvGrpSpPr>
        <p:grpSpPr>
          <a:xfrm>
            <a:off x="2678224" y="5615597"/>
            <a:ext cx="1176700" cy="331210"/>
            <a:chOff x="5385034" y="5280954"/>
            <a:chExt cx="1176700" cy="33121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05C30AAD-A102-42E9-AA01-C30B6AA85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034" y="5280954"/>
              <a:ext cx="331210" cy="331210"/>
            </a:xfrm>
            <a:prstGeom prst="rect">
              <a:avLst/>
            </a:prstGeom>
          </p:spPr>
        </p:pic>
        <p:pic>
          <p:nvPicPr>
            <p:cNvPr id="13" name="Picture 12" descr="Logo, icon&#10;&#10;Description automatically generated">
              <a:extLst>
                <a:ext uri="{FF2B5EF4-FFF2-40B4-BE49-F238E27FC236}">
                  <a16:creationId xmlns:a16="http://schemas.microsoft.com/office/drawing/2014/main" id="{0D18250A-0563-4CB8-83B0-9700F05F3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779" y="5280954"/>
              <a:ext cx="331210" cy="331210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F18855F7-3D9B-44C8-816B-C1BE8C2F26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24" y="5280954"/>
              <a:ext cx="331210" cy="331210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3BC4F3-B3A0-40FD-AC65-104BD2D1BAB7}"/>
              </a:ext>
            </a:extLst>
          </p:cNvPr>
          <p:cNvSpPr/>
          <p:nvPr userDrawn="1"/>
        </p:nvSpPr>
        <p:spPr>
          <a:xfrm flipH="1">
            <a:off x="2186574" y="3623705"/>
            <a:ext cx="216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B4359ED-896F-4F3C-83A1-BF36CC30632A}"/>
              </a:ext>
            </a:extLst>
          </p:cNvPr>
          <p:cNvSpPr>
            <a:spLocks noGrp="1"/>
          </p:cNvSpPr>
          <p:nvPr userDrawn="1">
            <p:ph sz="quarter" idx="17" hasCustomPrompt="1"/>
          </p:nvPr>
        </p:nvSpPr>
        <p:spPr>
          <a:xfrm>
            <a:off x="6204951" y="1678544"/>
            <a:ext cx="1651565" cy="1651565"/>
          </a:xfrm>
        </p:spPr>
        <p:txBody>
          <a:bodyPr>
            <a:normAutofit/>
          </a:bodyPr>
          <a:lstStyle>
            <a:lvl1pPr marL="0" indent="0">
              <a:buNone/>
              <a:defRPr lang="LID4096" dirty="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err="1"/>
              <a:t>Lisää</a:t>
            </a:r>
            <a:r>
              <a:rPr lang="en-GB"/>
              <a:t> logo</a:t>
            </a:r>
            <a:endParaRPr lang="LID4096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679AB7F-7529-48E4-8B58-C08DAFD06E74}"/>
              </a:ext>
            </a:extLst>
          </p:cNvPr>
          <p:cNvSpPr>
            <a:spLocks noGrp="1"/>
          </p:cNvSpPr>
          <p:nvPr userDrawn="1">
            <p:ph sz="quarter" idx="18" hasCustomPrompt="1"/>
          </p:nvPr>
        </p:nvSpPr>
        <p:spPr>
          <a:xfrm>
            <a:off x="9991402" y="1678544"/>
            <a:ext cx="1651565" cy="165156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err="1"/>
              <a:t>Lisää</a:t>
            </a:r>
            <a:r>
              <a:rPr lang="en-GB"/>
              <a:t> logo</a:t>
            </a:r>
            <a:endParaRPr lang="LID4096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EDFE943-AB97-4F78-99E7-9954EB510A53}"/>
              </a:ext>
            </a:extLst>
          </p:cNvPr>
          <p:cNvSpPr>
            <a:spLocks noGrp="1"/>
          </p:cNvSpPr>
          <p:nvPr userDrawn="1">
            <p:ph sz="quarter" idx="20" hasCustomPrompt="1"/>
          </p:nvPr>
        </p:nvSpPr>
        <p:spPr>
          <a:xfrm>
            <a:off x="8098176" y="1678544"/>
            <a:ext cx="1651565" cy="165156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0000"/>
                </a:solidFill>
              </a:defRPr>
            </a:lvl1pPr>
          </a:lstStyle>
          <a:p>
            <a:pPr lvl="0"/>
            <a:r>
              <a:rPr lang="en-GB" err="1"/>
              <a:t>Lisää</a:t>
            </a:r>
            <a:r>
              <a:rPr lang="en-GB"/>
              <a:t> logo</a:t>
            </a:r>
            <a:endParaRPr lang="LID4096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A14AFF5-F329-4537-AC96-D98D971A45C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204951" y="3721289"/>
            <a:ext cx="1651565" cy="137376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err="1"/>
              <a:t>Kuvaus</a:t>
            </a:r>
            <a:endParaRPr lang="LID4096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E5E3311-0DE1-4678-A78F-DF1B90A0650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105035" y="3721289"/>
            <a:ext cx="1651565" cy="137376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err="1"/>
              <a:t>Kuvaus</a:t>
            </a:r>
            <a:endParaRPr lang="LID4096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804DE95D-7F94-4247-A468-49D51FF2A814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991401" y="3721289"/>
            <a:ext cx="1665281" cy="137376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 err="1"/>
              <a:t>Kuvaus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1107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dia laaj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4A5F4F7-4FE9-4FA1-BA13-2B128B25E9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50705"/>
            <a:ext cx="12192000" cy="3503256"/>
          </a:xfrm>
          <a:prstGeom prst="round2DiagRect">
            <a:avLst>
              <a:gd name="adj1" fmla="val 5835"/>
              <a:gd name="adj2" fmla="val 0"/>
            </a:avLst>
          </a:prstGeom>
        </p:spPr>
        <p:txBody>
          <a:bodyPr anchor="b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kuva</a:t>
            </a:r>
            <a:endParaRPr lang="LID4096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C9E042-BEB5-4379-8D82-6B8B30F65E5C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BACE9E6-0587-438B-8E9D-9E112CD9FAB0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40000" y="6606000"/>
            <a:ext cx="331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defRPr/>
            </a:pPr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8A1E803-D5A8-454E-AED0-F19CBF18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5264"/>
          <a:stretch/>
        </p:blipFill>
        <p:spPr>
          <a:xfrm>
            <a:off x="4463600" y="480871"/>
            <a:ext cx="3264801" cy="14484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A056AF-9794-43A0-8939-AB4F974022E4}"/>
              </a:ext>
            </a:extLst>
          </p:cNvPr>
          <p:cNvSpPr/>
          <p:nvPr userDrawn="1"/>
        </p:nvSpPr>
        <p:spPr>
          <a:xfrm>
            <a:off x="57389" y="68867"/>
            <a:ext cx="2031575" cy="18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731CC-7746-43E5-8A76-4C05DB1DC090}"/>
              </a:ext>
            </a:extLst>
          </p:cNvPr>
          <p:cNvSpPr txBox="1"/>
          <p:nvPr userDrawn="1"/>
        </p:nvSpPr>
        <p:spPr>
          <a:xfrm>
            <a:off x="5507653" y="6068885"/>
            <a:ext cx="11766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unaoy.fi</a:t>
            </a:r>
            <a:endParaRPr lang="LID4096" sz="140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0A630D-98B7-458B-9708-D1B77DA6D7B9}"/>
              </a:ext>
            </a:extLst>
          </p:cNvPr>
          <p:cNvGrpSpPr/>
          <p:nvPr userDrawn="1"/>
        </p:nvGrpSpPr>
        <p:grpSpPr>
          <a:xfrm>
            <a:off x="5609253" y="5729370"/>
            <a:ext cx="973495" cy="274013"/>
            <a:chOff x="5385034" y="5280954"/>
            <a:chExt cx="1176700" cy="33121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05C30AAD-A102-42E9-AA01-C30B6AA85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034" y="5280954"/>
              <a:ext cx="331210" cy="331210"/>
            </a:xfrm>
            <a:prstGeom prst="rect">
              <a:avLst/>
            </a:prstGeom>
          </p:spPr>
        </p:pic>
        <p:pic>
          <p:nvPicPr>
            <p:cNvPr id="13" name="Picture 12" descr="Logo, icon&#10;&#10;Description automatically generated">
              <a:extLst>
                <a:ext uri="{FF2B5EF4-FFF2-40B4-BE49-F238E27FC236}">
                  <a16:creationId xmlns:a16="http://schemas.microsoft.com/office/drawing/2014/main" id="{0D18250A-0563-4CB8-83B0-9700F05F3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779" y="5280954"/>
              <a:ext cx="331210" cy="331210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F18855F7-3D9B-44C8-816B-C1BE8C2F26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24" y="5280954"/>
              <a:ext cx="331210" cy="331210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841" y="2322191"/>
            <a:ext cx="4762318" cy="1329388"/>
          </a:xfrm>
          <a:prstGeom prst="roundRect">
            <a:avLst>
              <a:gd name="adj" fmla="val 5592"/>
            </a:avLst>
          </a:prstGeo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Lopuksi</a:t>
            </a:r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7117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dia sivu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5E21A8-6CD5-4196-9148-4FDF47A1C6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9638"/>
            <a:ext cx="6993821" cy="5989177"/>
          </a:xfrm>
          <a:prstGeom prst="round2DiagRect">
            <a:avLst>
              <a:gd name="adj1" fmla="val 3922"/>
              <a:gd name="adj2" fmla="val 110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F2CE08-1FD3-4FAE-ACFD-70B994746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5998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2A294135-7FA9-436A-B324-D546E4D6288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1999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6020BDF-1D84-4B9A-8BA3-9D6275458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5264"/>
          <a:stretch/>
        </p:blipFill>
        <p:spPr>
          <a:xfrm>
            <a:off x="7215604" y="2640130"/>
            <a:ext cx="3025286" cy="1342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DBECCA-78DD-400B-ACE2-0BE58874B5A1}"/>
              </a:ext>
            </a:extLst>
          </p:cNvPr>
          <p:cNvSpPr txBox="1"/>
          <p:nvPr userDrawn="1"/>
        </p:nvSpPr>
        <p:spPr>
          <a:xfrm>
            <a:off x="8170508" y="6041038"/>
            <a:ext cx="11766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unaoy.fi</a:t>
            </a:r>
            <a:endParaRPr lang="LID4096" sz="1400">
              <a:solidFill>
                <a:schemeClr val="accent2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6E2D05-0260-4FC1-99E4-6C793C72D2AC}"/>
              </a:ext>
            </a:extLst>
          </p:cNvPr>
          <p:cNvGrpSpPr/>
          <p:nvPr userDrawn="1"/>
        </p:nvGrpSpPr>
        <p:grpSpPr>
          <a:xfrm>
            <a:off x="8272108" y="5701523"/>
            <a:ext cx="973495" cy="274013"/>
            <a:chOff x="5385034" y="5280954"/>
            <a:chExt cx="1176700" cy="331210"/>
          </a:xfrm>
        </p:grpSpPr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84FEC183-6D43-4D6D-8D2C-48A73520B1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034" y="5280954"/>
              <a:ext cx="331210" cy="331210"/>
            </a:xfrm>
            <a:prstGeom prst="rect">
              <a:avLst/>
            </a:prstGeom>
          </p:spPr>
        </p:pic>
        <p:pic>
          <p:nvPicPr>
            <p:cNvPr id="13" name="Picture 12" descr="Logo, icon&#10;&#10;Description automatically generated">
              <a:extLst>
                <a:ext uri="{FF2B5EF4-FFF2-40B4-BE49-F238E27FC236}">
                  <a16:creationId xmlns:a16="http://schemas.microsoft.com/office/drawing/2014/main" id="{58DDDDD3-A489-4604-BE6A-0429C2F8E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779" y="5280954"/>
              <a:ext cx="331210" cy="331210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FA393E99-B2F2-4053-B8EC-494BF1C94D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24" y="5280954"/>
              <a:ext cx="331210" cy="3312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664BE4D-507F-4B11-AD5A-A4F45605C102}"/>
              </a:ext>
            </a:extLst>
          </p:cNvPr>
          <p:cNvSpPr/>
          <p:nvPr userDrawn="1"/>
        </p:nvSpPr>
        <p:spPr>
          <a:xfrm flipH="1">
            <a:off x="7648247" y="4090482"/>
            <a:ext cx="216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3B25949-111D-4A63-82A5-28C8E45997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088" y="4177233"/>
            <a:ext cx="4762318" cy="1329388"/>
          </a:xfrm>
          <a:prstGeom prst="roundRect">
            <a:avLst>
              <a:gd name="adj" fmla="val 5592"/>
            </a:avLst>
          </a:prstGeo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Lopuksi</a:t>
            </a:r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58167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 la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23">
            <a:extLst>
              <a:ext uri="{FF2B5EF4-FFF2-40B4-BE49-F238E27FC236}">
                <a16:creationId xmlns:a16="http://schemas.microsoft.com/office/drawing/2014/main" id="{622B571A-698B-43D6-A8DF-B21A9E9503AF}"/>
              </a:ext>
            </a:extLst>
          </p:cNvPr>
          <p:cNvSpPr/>
          <p:nvPr userDrawn="1"/>
        </p:nvSpPr>
        <p:spPr>
          <a:xfrm>
            <a:off x="5998310" y="2869553"/>
            <a:ext cx="5647590" cy="1107827"/>
          </a:xfrm>
          <a:prstGeom prst="round1Rect">
            <a:avLst>
              <a:gd name="adj" fmla="val 57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EE07EBF3-E499-40F1-9185-7320B4907548}"/>
              </a:ext>
            </a:extLst>
          </p:cNvPr>
          <p:cNvSpPr/>
          <p:nvPr userDrawn="1"/>
        </p:nvSpPr>
        <p:spPr>
          <a:xfrm rot="10800000">
            <a:off x="545392" y="4198540"/>
            <a:ext cx="5647590" cy="2162337"/>
          </a:xfrm>
          <a:prstGeom prst="round1Rect">
            <a:avLst>
              <a:gd name="adj" fmla="val 289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AC5BE3E4-3686-48CC-9553-856088C8ED80}"/>
              </a:ext>
            </a:extLst>
          </p:cNvPr>
          <p:cNvSpPr/>
          <p:nvPr userDrawn="1"/>
        </p:nvSpPr>
        <p:spPr>
          <a:xfrm flipH="1">
            <a:off x="545392" y="2869553"/>
            <a:ext cx="5647590" cy="1107827"/>
          </a:xfrm>
          <a:prstGeom prst="round1Rect">
            <a:avLst>
              <a:gd name="adj" fmla="val 211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: Single Corner Rounded 18">
            <a:extLst>
              <a:ext uri="{FF2B5EF4-FFF2-40B4-BE49-F238E27FC236}">
                <a16:creationId xmlns:a16="http://schemas.microsoft.com/office/drawing/2014/main" id="{3D0C7322-FA8D-4EA1-AE2A-31DF633C5C03}"/>
              </a:ext>
            </a:extLst>
          </p:cNvPr>
          <p:cNvSpPr/>
          <p:nvPr userDrawn="1"/>
        </p:nvSpPr>
        <p:spPr>
          <a:xfrm rot="10800000" flipH="1">
            <a:off x="6095999" y="4198538"/>
            <a:ext cx="5549900" cy="2162337"/>
          </a:xfrm>
          <a:prstGeom prst="round1Rect">
            <a:avLst>
              <a:gd name="adj" fmla="val 1479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C9E042-BEB5-4379-8D82-6B8B30F65E5C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>
          <a:xfrm>
            <a:off x="2087223" y="5637479"/>
            <a:ext cx="9277896" cy="230400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BACE9E6-0587-438B-8E9D-9E112CD9FAB0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087223" y="5404400"/>
            <a:ext cx="9277896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defRPr/>
            </a:pPr>
            <a:r>
              <a:rPr lang="en-GB"/>
              <a:t>Asetettu alatunnisteeseen: Julkinen / Luottamuksellinen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6857" y="2877828"/>
            <a:ext cx="10538282" cy="109955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6168" y="4457968"/>
            <a:ext cx="10538954" cy="6605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alaotsikko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A056AF-9794-43A0-8939-AB4F974022E4}"/>
              </a:ext>
            </a:extLst>
          </p:cNvPr>
          <p:cNvSpPr/>
          <p:nvPr userDrawn="1"/>
        </p:nvSpPr>
        <p:spPr>
          <a:xfrm>
            <a:off x="57389" y="68867"/>
            <a:ext cx="2031575" cy="18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9319D14-9012-4305-B7ED-0B45EA371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7223" y="5175082"/>
            <a:ext cx="9277897" cy="230400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err="1"/>
              <a:t>n.n</a:t>
            </a:r>
            <a:endParaRPr lang="LID4096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0871C0-EB0A-4150-9A49-8B4E8D0CAC87}"/>
              </a:ext>
            </a:extLst>
          </p:cNvPr>
          <p:cNvSpPr txBox="1"/>
          <p:nvPr userDrawn="1"/>
        </p:nvSpPr>
        <p:spPr>
          <a:xfrm>
            <a:off x="826168" y="5175083"/>
            <a:ext cx="1261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err="1">
                <a:solidFill>
                  <a:schemeClr val="tx2"/>
                </a:solidFill>
                <a:latin typeface="+mj-lt"/>
              </a:rPr>
              <a:t>Tekijä</a:t>
            </a:r>
            <a:r>
              <a:rPr lang="en-GB" sz="900">
                <a:solidFill>
                  <a:schemeClr val="tx2"/>
                </a:solidFill>
                <a:latin typeface="+mj-lt"/>
              </a:rPr>
              <a:t>:</a:t>
            </a:r>
            <a:endParaRPr lang="LID4096" sz="9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5DB96C-459D-4453-859A-7F8B316DF158}"/>
              </a:ext>
            </a:extLst>
          </p:cNvPr>
          <p:cNvSpPr txBox="1"/>
          <p:nvPr userDrawn="1"/>
        </p:nvSpPr>
        <p:spPr>
          <a:xfrm>
            <a:off x="826168" y="5404400"/>
            <a:ext cx="1261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err="1">
                <a:solidFill>
                  <a:schemeClr val="tx2"/>
                </a:solidFill>
                <a:latin typeface="+mj-lt"/>
              </a:rPr>
              <a:t>Julkisuus</a:t>
            </a:r>
            <a:r>
              <a:rPr lang="en-GB" sz="900">
                <a:solidFill>
                  <a:schemeClr val="tx2"/>
                </a:solidFill>
                <a:latin typeface="+mj-lt"/>
              </a:rPr>
              <a:t>:</a:t>
            </a:r>
            <a:endParaRPr lang="LID4096" sz="9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59F58-D1CA-4FE9-BC92-CB9C47580352}"/>
              </a:ext>
            </a:extLst>
          </p:cNvPr>
          <p:cNvSpPr txBox="1"/>
          <p:nvPr userDrawn="1"/>
        </p:nvSpPr>
        <p:spPr>
          <a:xfrm>
            <a:off x="826168" y="5637479"/>
            <a:ext cx="1261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err="1">
                <a:solidFill>
                  <a:schemeClr val="tx2"/>
                </a:solidFill>
                <a:latin typeface="+mj-lt"/>
              </a:rPr>
              <a:t>Luontipäivä</a:t>
            </a:r>
            <a:r>
              <a:rPr lang="en-GB" sz="900">
                <a:solidFill>
                  <a:schemeClr val="tx2"/>
                </a:solidFill>
                <a:latin typeface="+mj-lt"/>
              </a:rPr>
              <a:t>:</a:t>
            </a:r>
            <a:endParaRPr lang="LID4096" sz="9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C57CF5-B5A6-40CC-96EE-9E354DA34E76}"/>
              </a:ext>
            </a:extLst>
          </p:cNvPr>
          <p:cNvSpPr txBox="1"/>
          <p:nvPr userDrawn="1"/>
        </p:nvSpPr>
        <p:spPr>
          <a:xfrm>
            <a:off x="826168" y="5864549"/>
            <a:ext cx="126105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900" err="1">
                <a:solidFill>
                  <a:schemeClr val="tx2"/>
                </a:solidFill>
                <a:latin typeface="+mj-lt"/>
              </a:rPr>
              <a:t>Versio</a:t>
            </a:r>
            <a:r>
              <a:rPr lang="en-GB" sz="900">
                <a:solidFill>
                  <a:schemeClr val="tx2"/>
                </a:solidFill>
                <a:latin typeface="+mj-lt"/>
              </a:rPr>
              <a:t>:</a:t>
            </a:r>
            <a:endParaRPr lang="LID4096" sz="9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B182F652-0E70-45F0-BB49-DB1CC198B9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7223" y="5864549"/>
            <a:ext cx="9277897" cy="230400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X.XX</a:t>
            </a:r>
            <a:endParaRPr lang="LID4096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50C3738-8DBC-41EE-BFFD-44850C80D2D5}"/>
              </a:ext>
            </a:extLst>
          </p:cNvPr>
          <p:cNvSpPr/>
          <p:nvPr userDrawn="1"/>
        </p:nvSpPr>
        <p:spPr>
          <a:xfrm flipH="1">
            <a:off x="838199" y="5118563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accent1"/>
              </a:solidFill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806CECA-3DC7-4368-AC73-936756823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3"/>
          <a:stretch/>
        </p:blipFill>
        <p:spPr>
          <a:xfrm>
            <a:off x="503504" y="1112722"/>
            <a:ext cx="4320000" cy="16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38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30C2DD0-735F-402F-AE4C-56558A9CD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0" y="6605998"/>
            <a:ext cx="3312000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73F2A164-AE36-4486-9A29-37B74C93BEF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817C6C-5F64-428F-87F2-8E38F6C1FC9E}"/>
              </a:ext>
            </a:extLst>
          </p:cNvPr>
          <p:cNvSpPr/>
          <p:nvPr userDrawn="1"/>
        </p:nvSpPr>
        <p:spPr>
          <a:xfrm flipH="1">
            <a:off x="611267" y="1096425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DB555-D3EB-4E1E-A61E-84236E051115}"/>
              </a:ext>
            </a:extLst>
          </p:cNvPr>
          <p:cNvSpPr txBox="1"/>
          <p:nvPr userDrawn="1"/>
        </p:nvSpPr>
        <p:spPr>
          <a:xfrm>
            <a:off x="546099" y="592597"/>
            <a:ext cx="110997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Sisällysluettelo</a:t>
            </a:r>
            <a:endParaRPr lang="LID4096" sz="26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571E15C7-62B9-41A2-9DC0-374ABB6A63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099" y="1307819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1</a:t>
            </a:r>
            <a:endParaRPr lang="LID4096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3453D80F-6E73-492B-9221-C0DFF6790A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36298" y="1307819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1</a:t>
            </a:r>
            <a:endParaRPr lang="LID4096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E5B925A-30D9-4373-9DF0-DBFB7F8B5E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099" y="1712706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2</a:t>
            </a:r>
            <a:endParaRPr lang="LID4096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0D0509F-48DC-4AC5-9186-B6E63B38C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36298" y="1712706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2</a:t>
            </a:r>
            <a:endParaRPr lang="LID4096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1E47358-E795-436A-B472-DE34272C35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099" y="2117593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3</a:t>
            </a:r>
            <a:endParaRPr lang="LID4096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CD3119B6-6D8D-4DF1-A94E-00CA4644D6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36298" y="2117593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3</a:t>
            </a:r>
            <a:endParaRPr lang="LID4096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D819AF0E-38D0-48D5-BDAF-051FEC7FDD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6099" y="2522480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4</a:t>
            </a:r>
            <a:endParaRPr lang="LID4096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C2F3283-A56D-4C75-9A2F-37606BCB55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036298" y="2522480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4</a:t>
            </a:r>
            <a:endParaRPr lang="LID4096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35F01A6-7247-4E6B-B2CC-F83780E16F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099" y="2927367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5</a:t>
            </a:r>
            <a:endParaRPr lang="LID4096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FDAA9DC-E235-47A6-BF3A-F416C1FA49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036298" y="2927367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5</a:t>
            </a:r>
            <a:endParaRPr lang="LID4096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EFB39C5-205D-427F-A02D-9CE5400F17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6099" y="3332254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6</a:t>
            </a:r>
            <a:endParaRPr lang="LID4096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37CFB6B3-BE50-46D0-BA9B-30180B8693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36298" y="3332254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6</a:t>
            </a:r>
            <a:endParaRPr lang="LID4096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B4D8116-E7D5-4D0F-BFD6-887237B7E4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099" y="3737141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7</a:t>
            </a:r>
            <a:endParaRPr lang="LID4096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00D97E73-DA5C-442D-99ED-F7BD6EDC9F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36298" y="3737141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7</a:t>
            </a:r>
            <a:endParaRPr lang="LID4096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E6FFB71-BE02-47FF-99F6-9F6E255D13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099" y="4142028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8</a:t>
            </a:r>
            <a:endParaRPr lang="LID4096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B51378B2-0563-425D-96C6-7682DF321C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36298" y="4142028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8</a:t>
            </a:r>
            <a:endParaRPr lang="LID4096"/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FB0E745-9521-4FF1-8867-A79D990A8A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099" y="4546915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9</a:t>
            </a:r>
            <a:endParaRPr lang="LID4096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746D836-70AD-44FA-B18D-1F32E281BF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36298" y="4546915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9</a:t>
            </a:r>
            <a:endParaRPr lang="LID4096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9ABAC671-5E67-4015-8D98-675A005660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6099" y="4951802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10</a:t>
            </a:r>
            <a:endParaRPr lang="LID4096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80C72375-ED41-4C13-A43F-77877589E2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36298" y="4951802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10</a:t>
            </a:r>
            <a:endParaRPr lang="LID4096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A92B2A48-1306-4F95-A0AC-2E347B9DD2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6099" y="5356689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11</a:t>
            </a:r>
            <a:endParaRPr lang="LID4096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0B5CF56-56E5-47F9-9254-8478450442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36298" y="5356689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11</a:t>
            </a:r>
            <a:endParaRPr lang="LID4096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2C6E1A38-D5CA-4797-B1BA-0825962B04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6099" y="5761575"/>
            <a:ext cx="10220100" cy="396000"/>
          </a:xfrm>
        </p:spPr>
        <p:txBody>
          <a:bodyPr>
            <a:normAutofit/>
          </a:bodyPr>
          <a:lstStyle>
            <a:lvl1pPr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 err="1"/>
              <a:t>Jakso</a:t>
            </a:r>
            <a:r>
              <a:rPr lang="en-GB"/>
              <a:t> 12</a:t>
            </a:r>
            <a:endParaRPr lang="LID4096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E53C46F-C47E-4C33-ACB5-82EFBEDFEB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36298" y="5761575"/>
            <a:ext cx="609600" cy="396000"/>
          </a:xfrm>
        </p:spPr>
        <p:txBody>
          <a:bodyPr>
            <a:noAutofit/>
          </a:bodyPr>
          <a:lstStyle>
            <a:lvl1pPr algn="r"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fi-FI"/>
              <a:t>12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30894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hist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30C2DD0-735F-402F-AE4C-56558A9CD5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0" y="6605998"/>
            <a:ext cx="3312000" cy="252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73F2A164-AE36-4486-9A29-37B74C93BEF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52000" y="6605998"/>
            <a:ext cx="1080000" cy="252000"/>
          </a:xfrm>
        </p:spPr>
        <p:txBody>
          <a:bodyPr/>
          <a:lstStyle>
            <a:lvl1pPr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817C6C-5F64-428F-87F2-8E38F6C1FC9E}"/>
              </a:ext>
            </a:extLst>
          </p:cNvPr>
          <p:cNvSpPr/>
          <p:nvPr userDrawn="1"/>
        </p:nvSpPr>
        <p:spPr>
          <a:xfrm flipH="1">
            <a:off x="611267" y="1096425"/>
            <a:ext cx="2880000" cy="3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DB555-D3EB-4E1E-A61E-84236E051115}"/>
              </a:ext>
            </a:extLst>
          </p:cNvPr>
          <p:cNvSpPr txBox="1"/>
          <p:nvPr userDrawn="1"/>
        </p:nvSpPr>
        <p:spPr>
          <a:xfrm>
            <a:off x="546099" y="592597"/>
            <a:ext cx="110997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Versiohistoria</a:t>
            </a:r>
            <a:endParaRPr lang="LID4096" sz="26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1" name="Text Placeholder 4">
            <a:extLst>
              <a:ext uri="{FF2B5EF4-FFF2-40B4-BE49-F238E27FC236}">
                <a16:creationId xmlns:a16="http://schemas.microsoft.com/office/drawing/2014/main" id="{F5583660-B9C0-4D0F-86B8-4E1000F59F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099" y="1716039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172" name="Text Placeholder 4">
            <a:extLst>
              <a:ext uri="{FF2B5EF4-FFF2-40B4-BE49-F238E27FC236}">
                <a16:creationId xmlns:a16="http://schemas.microsoft.com/office/drawing/2014/main" id="{60A53B68-55A9-4009-9044-A61BC8536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099" y="2123826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173" name="Text Placeholder 4">
            <a:extLst>
              <a:ext uri="{FF2B5EF4-FFF2-40B4-BE49-F238E27FC236}">
                <a16:creationId xmlns:a16="http://schemas.microsoft.com/office/drawing/2014/main" id="{B17CC8D2-C842-4308-B594-180BA1F44F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6099" y="2531613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174" name="Text Placeholder 4">
            <a:extLst>
              <a:ext uri="{FF2B5EF4-FFF2-40B4-BE49-F238E27FC236}">
                <a16:creationId xmlns:a16="http://schemas.microsoft.com/office/drawing/2014/main" id="{B028B450-6CB7-46DC-8D5E-1C68A4E163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6099" y="2939400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175" name="Text Placeholder 4">
            <a:extLst>
              <a:ext uri="{FF2B5EF4-FFF2-40B4-BE49-F238E27FC236}">
                <a16:creationId xmlns:a16="http://schemas.microsoft.com/office/drawing/2014/main" id="{C8CE8990-82BA-4F73-951B-A655F9AC1F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099" y="3347187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176" name="Text Placeholder 4">
            <a:extLst>
              <a:ext uri="{FF2B5EF4-FFF2-40B4-BE49-F238E27FC236}">
                <a16:creationId xmlns:a16="http://schemas.microsoft.com/office/drawing/2014/main" id="{C4707D39-9C49-4D39-8D16-78BA698EFE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099" y="3754974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D93E24AE-65A1-46B7-BAAD-6F0C91558D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6099" y="4162761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178" name="Text Placeholder 4">
            <a:extLst>
              <a:ext uri="{FF2B5EF4-FFF2-40B4-BE49-F238E27FC236}">
                <a16:creationId xmlns:a16="http://schemas.microsoft.com/office/drawing/2014/main" id="{0CBBEFDF-5B58-4993-8B04-C76DF64C2D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6099" y="4570548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179" name="Text Placeholder 4">
            <a:extLst>
              <a:ext uri="{FF2B5EF4-FFF2-40B4-BE49-F238E27FC236}">
                <a16:creationId xmlns:a16="http://schemas.microsoft.com/office/drawing/2014/main" id="{49683979-7966-4DA6-8F12-419547BDDD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099" y="4978335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180" name="Text Placeholder 4">
            <a:extLst>
              <a:ext uri="{FF2B5EF4-FFF2-40B4-BE49-F238E27FC236}">
                <a16:creationId xmlns:a16="http://schemas.microsoft.com/office/drawing/2014/main" id="{88F6F8F5-9CD2-4253-B5E3-4D9DF544FE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6099" y="5386122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A704D79-E704-43BB-B9C7-5CB6D6F22AEF}"/>
              </a:ext>
            </a:extLst>
          </p:cNvPr>
          <p:cNvSpPr txBox="1"/>
          <p:nvPr userDrawn="1"/>
        </p:nvSpPr>
        <p:spPr>
          <a:xfrm>
            <a:off x="546099" y="1307819"/>
            <a:ext cx="84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>
                <a:solidFill>
                  <a:schemeClr val="accent2"/>
                </a:solidFill>
                <a:latin typeface="+mj-lt"/>
              </a:rPr>
              <a:t>Versio</a:t>
            </a:r>
            <a:endParaRPr lang="LID4096" sz="1600" b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A0FDA88-C9FB-4CCF-AFF4-40DB2AC28DC6}"/>
              </a:ext>
            </a:extLst>
          </p:cNvPr>
          <p:cNvSpPr txBox="1"/>
          <p:nvPr userDrawn="1"/>
        </p:nvSpPr>
        <p:spPr>
          <a:xfrm>
            <a:off x="1443568" y="1307819"/>
            <a:ext cx="12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>
                <a:solidFill>
                  <a:schemeClr val="accent2"/>
                </a:solidFill>
                <a:latin typeface="+mj-lt"/>
              </a:rPr>
              <a:t>Päiväys</a:t>
            </a:r>
            <a:endParaRPr lang="LID4096" sz="1600" b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3" name="Text Placeholder 4">
            <a:extLst>
              <a:ext uri="{FF2B5EF4-FFF2-40B4-BE49-F238E27FC236}">
                <a16:creationId xmlns:a16="http://schemas.microsoft.com/office/drawing/2014/main" id="{E122E5AD-63D9-4B9C-83D8-89AAA33D1B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3568" y="1716039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184" name="Text Placeholder 4">
            <a:extLst>
              <a:ext uri="{FF2B5EF4-FFF2-40B4-BE49-F238E27FC236}">
                <a16:creationId xmlns:a16="http://schemas.microsoft.com/office/drawing/2014/main" id="{0CCDAB2D-56DB-4EE2-81D1-EF05A2ADB3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3568" y="2123826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185" name="Text Placeholder 4">
            <a:extLst>
              <a:ext uri="{FF2B5EF4-FFF2-40B4-BE49-F238E27FC236}">
                <a16:creationId xmlns:a16="http://schemas.microsoft.com/office/drawing/2014/main" id="{CD68A65F-25A9-4925-955B-1D516AA5FF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3568" y="2531613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186" name="Text Placeholder 4">
            <a:extLst>
              <a:ext uri="{FF2B5EF4-FFF2-40B4-BE49-F238E27FC236}">
                <a16:creationId xmlns:a16="http://schemas.microsoft.com/office/drawing/2014/main" id="{6C5C91C4-E0CD-4777-BC1B-80302D873D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43568" y="2939400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187" name="Text Placeholder 4">
            <a:extLst>
              <a:ext uri="{FF2B5EF4-FFF2-40B4-BE49-F238E27FC236}">
                <a16:creationId xmlns:a16="http://schemas.microsoft.com/office/drawing/2014/main" id="{BE668176-555B-4008-AA8D-FCD20E8454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43568" y="3347187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188" name="Text Placeholder 4">
            <a:extLst>
              <a:ext uri="{FF2B5EF4-FFF2-40B4-BE49-F238E27FC236}">
                <a16:creationId xmlns:a16="http://schemas.microsoft.com/office/drawing/2014/main" id="{D5E8E8F1-F3A0-43AE-951F-CFBE89283D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43568" y="3754974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189" name="Text Placeholder 4">
            <a:extLst>
              <a:ext uri="{FF2B5EF4-FFF2-40B4-BE49-F238E27FC236}">
                <a16:creationId xmlns:a16="http://schemas.microsoft.com/office/drawing/2014/main" id="{4420D817-2139-4423-AC0B-968228E849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43568" y="4162761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190" name="Text Placeholder 4">
            <a:extLst>
              <a:ext uri="{FF2B5EF4-FFF2-40B4-BE49-F238E27FC236}">
                <a16:creationId xmlns:a16="http://schemas.microsoft.com/office/drawing/2014/main" id="{40727273-A63F-4C4F-B54C-84E20B5CBF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43568" y="4570548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191" name="Text Placeholder 4">
            <a:extLst>
              <a:ext uri="{FF2B5EF4-FFF2-40B4-BE49-F238E27FC236}">
                <a16:creationId xmlns:a16="http://schemas.microsoft.com/office/drawing/2014/main" id="{CD45A043-A06F-4BC2-8BBB-C43C2DB200D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43568" y="4978335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192" name="Text Placeholder 4">
            <a:extLst>
              <a:ext uri="{FF2B5EF4-FFF2-40B4-BE49-F238E27FC236}">
                <a16:creationId xmlns:a16="http://schemas.microsoft.com/office/drawing/2014/main" id="{AC210110-8127-48E9-A9A2-6F887D48D8B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43568" y="5386122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193" name="Text Placeholder 4">
            <a:extLst>
              <a:ext uri="{FF2B5EF4-FFF2-40B4-BE49-F238E27FC236}">
                <a16:creationId xmlns:a16="http://schemas.microsoft.com/office/drawing/2014/main" id="{BCE304FA-9DED-4151-A247-4584847C92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64370" y="1716039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194" name="Text Placeholder 4">
            <a:extLst>
              <a:ext uri="{FF2B5EF4-FFF2-40B4-BE49-F238E27FC236}">
                <a16:creationId xmlns:a16="http://schemas.microsoft.com/office/drawing/2014/main" id="{76233CE6-07D8-468E-83A0-E2B1D8F53E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64370" y="2123826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195" name="Text Placeholder 4">
            <a:extLst>
              <a:ext uri="{FF2B5EF4-FFF2-40B4-BE49-F238E27FC236}">
                <a16:creationId xmlns:a16="http://schemas.microsoft.com/office/drawing/2014/main" id="{1D6B897F-4F1E-444E-A854-00EB3DFD4B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64370" y="2531613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196" name="Text Placeholder 4">
            <a:extLst>
              <a:ext uri="{FF2B5EF4-FFF2-40B4-BE49-F238E27FC236}">
                <a16:creationId xmlns:a16="http://schemas.microsoft.com/office/drawing/2014/main" id="{B519A21A-91E4-486C-9588-CC6C63E0CC2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764370" y="2939400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197" name="Text Placeholder 4">
            <a:extLst>
              <a:ext uri="{FF2B5EF4-FFF2-40B4-BE49-F238E27FC236}">
                <a16:creationId xmlns:a16="http://schemas.microsoft.com/office/drawing/2014/main" id="{5733BA58-1A6B-4BAD-8EA9-3C8D64B9A3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764370" y="3347187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198" name="Text Placeholder 4">
            <a:extLst>
              <a:ext uri="{FF2B5EF4-FFF2-40B4-BE49-F238E27FC236}">
                <a16:creationId xmlns:a16="http://schemas.microsoft.com/office/drawing/2014/main" id="{C0F1A4CC-52A7-4D7A-8B0D-6A1CD03FC20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764370" y="3754974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199" name="Text Placeholder 4">
            <a:extLst>
              <a:ext uri="{FF2B5EF4-FFF2-40B4-BE49-F238E27FC236}">
                <a16:creationId xmlns:a16="http://schemas.microsoft.com/office/drawing/2014/main" id="{48D4D345-9CA4-4532-9377-34A4DAA4849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64370" y="4162761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200" name="Text Placeholder 4">
            <a:extLst>
              <a:ext uri="{FF2B5EF4-FFF2-40B4-BE49-F238E27FC236}">
                <a16:creationId xmlns:a16="http://schemas.microsoft.com/office/drawing/2014/main" id="{05852745-2E06-4328-BE7F-6FB573CAA5A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64370" y="4570548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201" name="Text Placeholder 4">
            <a:extLst>
              <a:ext uri="{FF2B5EF4-FFF2-40B4-BE49-F238E27FC236}">
                <a16:creationId xmlns:a16="http://schemas.microsoft.com/office/drawing/2014/main" id="{FC1A6F8B-C6D1-4A61-8087-5A47F345C3D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64370" y="4978335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202" name="Text Placeholder 4">
            <a:extLst>
              <a:ext uri="{FF2B5EF4-FFF2-40B4-BE49-F238E27FC236}">
                <a16:creationId xmlns:a16="http://schemas.microsoft.com/office/drawing/2014/main" id="{E33E66DF-D5CB-4321-B17D-06C1D50A4D5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64370" y="5386122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55BE328-84A6-4938-AF91-3B6EAE465E62}"/>
              </a:ext>
            </a:extLst>
          </p:cNvPr>
          <p:cNvSpPr txBox="1"/>
          <p:nvPr userDrawn="1"/>
        </p:nvSpPr>
        <p:spPr>
          <a:xfrm>
            <a:off x="2764372" y="1307819"/>
            <a:ext cx="5985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>
                <a:solidFill>
                  <a:schemeClr val="accent2"/>
                </a:solidFill>
                <a:latin typeface="+mj-lt"/>
              </a:rPr>
              <a:t>Kuvaus</a:t>
            </a:r>
            <a:endParaRPr lang="LID4096" sz="1600" b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C966FF9-575D-48D3-B202-1D78D5ADF5C4}"/>
              </a:ext>
            </a:extLst>
          </p:cNvPr>
          <p:cNvSpPr txBox="1"/>
          <p:nvPr userDrawn="1"/>
        </p:nvSpPr>
        <p:spPr>
          <a:xfrm>
            <a:off x="9312144" y="1307819"/>
            <a:ext cx="2334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0">
                <a:solidFill>
                  <a:schemeClr val="accent2"/>
                </a:solidFill>
                <a:latin typeface="+mj-lt"/>
              </a:rPr>
              <a:t>Tekijä</a:t>
            </a:r>
            <a:endParaRPr lang="LID4096" sz="1600" b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5" name="Text Placeholder 4">
            <a:extLst>
              <a:ext uri="{FF2B5EF4-FFF2-40B4-BE49-F238E27FC236}">
                <a16:creationId xmlns:a16="http://schemas.microsoft.com/office/drawing/2014/main" id="{88A06D0F-48EE-4FCF-90AA-23C4E97A04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29082" y="1716039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06" name="Text Placeholder 4">
            <a:extLst>
              <a:ext uri="{FF2B5EF4-FFF2-40B4-BE49-F238E27FC236}">
                <a16:creationId xmlns:a16="http://schemas.microsoft.com/office/drawing/2014/main" id="{D5A87077-15E5-468B-B69F-B1FE64075D7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329082" y="2123826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07" name="Text Placeholder 4">
            <a:extLst>
              <a:ext uri="{FF2B5EF4-FFF2-40B4-BE49-F238E27FC236}">
                <a16:creationId xmlns:a16="http://schemas.microsoft.com/office/drawing/2014/main" id="{9BA16EE3-BC8F-4522-A24A-09159C40B36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329082" y="2531613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08" name="Text Placeholder 4">
            <a:extLst>
              <a:ext uri="{FF2B5EF4-FFF2-40B4-BE49-F238E27FC236}">
                <a16:creationId xmlns:a16="http://schemas.microsoft.com/office/drawing/2014/main" id="{AB359B73-D752-428C-86FD-5BBCD261A01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29082" y="2939400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09" name="Text Placeholder 4">
            <a:extLst>
              <a:ext uri="{FF2B5EF4-FFF2-40B4-BE49-F238E27FC236}">
                <a16:creationId xmlns:a16="http://schemas.microsoft.com/office/drawing/2014/main" id="{73BFC4DD-9538-4B2C-B985-27D1A1C24F2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29082" y="3347187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10" name="Text Placeholder 4">
            <a:extLst>
              <a:ext uri="{FF2B5EF4-FFF2-40B4-BE49-F238E27FC236}">
                <a16:creationId xmlns:a16="http://schemas.microsoft.com/office/drawing/2014/main" id="{AD25AF3E-3128-453D-994D-1B1140A5F95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329082" y="3754974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11" name="Text Placeholder 4">
            <a:extLst>
              <a:ext uri="{FF2B5EF4-FFF2-40B4-BE49-F238E27FC236}">
                <a16:creationId xmlns:a16="http://schemas.microsoft.com/office/drawing/2014/main" id="{4FCB8212-25FE-438E-A1C1-0F516538E4F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329082" y="4162761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12" name="Text Placeholder 4">
            <a:extLst>
              <a:ext uri="{FF2B5EF4-FFF2-40B4-BE49-F238E27FC236}">
                <a16:creationId xmlns:a16="http://schemas.microsoft.com/office/drawing/2014/main" id="{42941879-FD75-4542-BDEE-A683C406F36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29082" y="4570548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13" name="Text Placeholder 4">
            <a:extLst>
              <a:ext uri="{FF2B5EF4-FFF2-40B4-BE49-F238E27FC236}">
                <a16:creationId xmlns:a16="http://schemas.microsoft.com/office/drawing/2014/main" id="{EF6BB222-5440-42F3-9BA6-3350DF2DD77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29082" y="4978335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14" name="Text Placeholder 4">
            <a:extLst>
              <a:ext uri="{FF2B5EF4-FFF2-40B4-BE49-F238E27FC236}">
                <a16:creationId xmlns:a16="http://schemas.microsoft.com/office/drawing/2014/main" id="{A22D540E-0C15-46CE-8A02-9E208D64DF7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29082" y="5386122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17" name="Text Placeholder 4">
            <a:extLst>
              <a:ext uri="{FF2B5EF4-FFF2-40B4-BE49-F238E27FC236}">
                <a16:creationId xmlns:a16="http://schemas.microsoft.com/office/drawing/2014/main" id="{97E29E65-5658-412A-B8FD-B3AB574AB3F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6099" y="5793905"/>
            <a:ext cx="846667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X.XX</a:t>
            </a:r>
            <a:endParaRPr lang="LID4096"/>
          </a:p>
        </p:txBody>
      </p:sp>
      <p:sp>
        <p:nvSpPr>
          <p:cNvPr id="218" name="Text Placeholder 4">
            <a:extLst>
              <a:ext uri="{FF2B5EF4-FFF2-40B4-BE49-F238E27FC236}">
                <a16:creationId xmlns:a16="http://schemas.microsoft.com/office/drawing/2014/main" id="{A5007F95-FD7A-43D1-8289-79F8994015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443568" y="5793905"/>
            <a:ext cx="12700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XX.XX.XXXX</a:t>
            </a:r>
            <a:endParaRPr lang="LID4096"/>
          </a:p>
        </p:txBody>
      </p:sp>
      <p:sp>
        <p:nvSpPr>
          <p:cNvPr id="219" name="Text Placeholder 4">
            <a:extLst>
              <a:ext uri="{FF2B5EF4-FFF2-40B4-BE49-F238E27FC236}">
                <a16:creationId xmlns:a16="http://schemas.microsoft.com/office/drawing/2014/main" id="{4E4F603B-41E3-47F2-A0D2-E67D8FA5162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764370" y="5793905"/>
            <a:ext cx="6522700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/>
              <a:t>…</a:t>
            </a:r>
            <a:endParaRPr lang="LID4096"/>
          </a:p>
        </p:txBody>
      </p:sp>
      <p:sp>
        <p:nvSpPr>
          <p:cNvPr id="220" name="Text Placeholder 4">
            <a:extLst>
              <a:ext uri="{FF2B5EF4-FFF2-40B4-BE49-F238E27FC236}">
                <a16:creationId xmlns:a16="http://schemas.microsoft.com/office/drawing/2014/main" id="{65F496A9-9E68-4336-BB27-95F313BB4C0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29082" y="5793905"/>
            <a:ext cx="2316816" cy="396000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GB" err="1"/>
              <a:t>n.n</a:t>
            </a:r>
            <a:endParaRPr lang="LID4096"/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F3EDDAC9-DC43-48EA-83C0-8997E6B04FE8}"/>
              </a:ext>
            </a:extLst>
          </p:cNvPr>
          <p:cNvSpPr/>
          <p:nvPr userDrawn="1"/>
        </p:nvSpPr>
        <p:spPr>
          <a:xfrm flipH="1">
            <a:off x="546099" y="1701946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906BFC9F-802B-4B69-BF3D-5297CD7495D0}"/>
              </a:ext>
            </a:extLst>
          </p:cNvPr>
          <p:cNvSpPr/>
          <p:nvPr userDrawn="1"/>
        </p:nvSpPr>
        <p:spPr>
          <a:xfrm flipH="1">
            <a:off x="546099" y="2108211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5103FE3D-6E2E-4067-8284-8A485AA2D56C}"/>
              </a:ext>
            </a:extLst>
          </p:cNvPr>
          <p:cNvSpPr/>
          <p:nvPr userDrawn="1"/>
        </p:nvSpPr>
        <p:spPr>
          <a:xfrm flipH="1">
            <a:off x="546099" y="2514104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245F9896-E51F-46B3-9488-FC0B9E7306A0}"/>
              </a:ext>
            </a:extLst>
          </p:cNvPr>
          <p:cNvSpPr/>
          <p:nvPr userDrawn="1"/>
        </p:nvSpPr>
        <p:spPr>
          <a:xfrm flipH="1">
            <a:off x="546099" y="2919486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4C5B6342-20CA-4315-A083-4465BAD678C1}"/>
              </a:ext>
            </a:extLst>
          </p:cNvPr>
          <p:cNvSpPr/>
          <p:nvPr userDrawn="1"/>
        </p:nvSpPr>
        <p:spPr>
          <a:xfrm flipH="1">
            <a:off x="546099" y="3320261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F1644DB0-E3C3-481A-A2A9-AA330B627737}"/>
              </a:ext>
            </a:extLst>
          </p:cNvPr>
          <p:cNvSpPr/>
          <p:nvPr userDrawn="1"/>
        </p:nvSpPr>
        <p:spPr>
          <a:xfrm flipH="1">
            <a:off x="546099" y="3728179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59DF9A2C-5AEF-4408-BF8A-7DFE45DC31AA}"/>
              </a:ext>
            </a:extLst>
          </p:cNvPr>
          <p:cNvSpPr/>
          <p:nvPr userDrawn="1"/>
        </p:nvSpPr>
        <p:spPr>
          <a:xfrm flipH="1">
            <a:off x="546099" y="4138120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775866A8-F61A-4575-A120-7444FBA92AA7}"/>
              </a:ext>
            </a:extLst>
          </p:cNvPr>
          <p:cNvSpPr/>
          <p:nvPr userDrawn="1"/>
        </p:nvSpPr>
        <p:spPr>
          <a:xfrm flipH="1">
            <a:off x="546099" y="4547071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66674A8D-BB6C-4CD6-B86A-DD78AD1B7FCC}"/>
              </a:ext>
            </a:extLst>
          </p:cNvPr>
          <p:cNvSpPr/>
          <p:nvPr userDrawn="1"/>
        </p:nvSpPr>
        <p:spPr>
          <a:xfrm flipH="1">
            <a:off x="546099" y="4948190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8CEE3B6F-0F1D-43C1-9CDF-E7F64E046598}"/>
              </a:ext>
            </a:extLst>
          </p:cNvPr>
          <p:cNvSpPr/>
          <p:nvPr userDrawn="1"/>
        </p:nvSpPr>
        <p:spPr>
          <a:xfrm flipH="1">
            <a:off x="546099" y="5354533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D48E78F0-FC8B-4E2C-B308-3631846DE352}"/>
              </a:ext>
            </a:extLst>
          </p:cNvPr>
          <p:cNvSpPr/>
          <p:nvPr userDrawn="1"/>
        </p:nvSpPr>
        <p:spPr>
          <a:xfrm flipH="1">
            <a:off x="546099" y="5767640"/>
            <a:ext cx="11098800" cy="18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b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037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usi osa kuvakkee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9715139-9D82-4386-9913-CEFE167EC8C0}"/>
              </a:ext>
            </a:extLst>
          </p:cNvPr>
          <p:cNvSpPr/>
          <p:nvPr userDrawn="1"/>
        </p:nvSpPr>
        <p:spPr>
          <a:xfrm>
            <a:off x="2167504" y="2172912"/>
            <a:ext cx="8654595" cy="14407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FA114BF-8AD9-41A5-A142-2C195C76405C}"/>
              </a:ext>
            </a:extLst>
          </p:cNvPr>
          <p:cNvSpPr/>
          <p:nvPr userDrawn="1"/>
        </p:nvSpPr>
        <p:spPr>
          <a:xfrm>
            <a:off x="1447686" y="2172911"/>
            <a:ext cx="1442425" cy="1442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8053981-A15A-4EE5-B6EF-4F1E68298ED7}"/>
              </a:ext>
            </a:extLst>
          </p:cNvPr>
          <p:cNvSpPr/>
          <p:nvPr userDrawn="1"/>
        </p:nvSpPr>
        <p:spPr>
          <a:xfrm>
            <a:off x="10099492" y="2172911"/>
            <a:ext cx="1442425" cy="14424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45292" y="2171239"/>
            <a:ext cx="8667853" cy="14424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err="1"/>
              <a:t>Osaotsikko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245291" y="4293296"/>
            <a:ext cx="8667853" cy="14494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FI"/>
              <a:t>osan al</a:t>
            </a:r>
            <a:r>
              <a:rPr lang="en-US" err="1"/>
              <a:t>aotsikko</a:t>
            </a:r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564C8B4-C536-46E4-946F-BCA47AB82371}"/>
              </a:ext>
            </a:extLst>
          </p:cNvPr>
          <p:cNvSpPr txBox="1">
            <a:spLocks/>
          </p:cNvSpPr>
          <p:nvPr userDrawn="1"/>
        </p:nvSpPr>
        <p:spPr>
          <a:xfrm>
            <a:off x="9384405" y="6457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F23B6E-41AE-487B-B5D1-4DE252CBA0F8}" type="slidenum">
              <a:rPr lang="en-FI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FI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AE8E6D-C626-497F-8E97-8903537D97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19" y="6207919"/>
            <a:ext cx="650081" cy="650081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5B1AF66-12E2-43B8-A041-37F1F8617E02}"/>
              </a:ext>
            </a:extLst>
          </p:cNvPr>
          <p:cNvSpPr/>
          <p:nvPr userDrawn="1"/>
        </p:nvSpPr>
        <p:spPr>
          <a:xfrm>
            <a:off x="650082" y="1619073"/>
            <a:ext cx="1595210" cy="1595210"/>
          </a:xfrm>
          <a:prstGeom prst="flowChartConnector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FD637FB-37CF-48D8-95BF-D8A0361DF32E}"/>
              </a:ext>
            </a:extLst>
          </p:cNvPr>
          <p:cNvSpPr txBox="1">
            <a:spLocks/>
          </p:cNvSpPr>
          <p:nvPr userDrawn="1"/>
        </p:nvSpPr>
        <p:spPr>
          <a:xfrm>
            <a:off x="9385200" y="6458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F23B6E-41AE-487B-B5D1-4DE252CBA0F8}" type="slidenum">
              <a:rPr lang="en-FI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FI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56D9ECB-A458-4175-BF8E-031D056658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6322" y="1932072"/>
            <a:ext cx="942728" cy="965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ikoni</a:t>
            </a:r>
            <a:r>
              <a:rPr lang="en-GB"/>
              <a:t> ↴</a:t>
            </a:r>
            <a:endParaRPr lang="LID4096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CAB8FE-0278-4BBC-80BC-25BD302C3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03" y="6469106"/>
            <a:ext cx="800569" cy="28665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5535A7A-45A8-4512-A373-8BFB3D6F71E1}"/>
              </a:ext>
            </a:extLst>
          </p:cNvPr>
          <p:cNvSpPr/>
          <p:nvPr userDrawn="1"/>
        </p:nvSpPr>
        <p:spPr>
          <a:xfrm>
            <a:off x="9624783" y="6558433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0361F8-C64D-4EE9-9244-C614173CCC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24" y="6507968"/>
            <a:ext cx="1490582" cy="1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64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tu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A6D71A-A6D5-43A4-A5C7-96E04A9743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1" y="992414"/>
            <a:ext cx="6730158" cy="2285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D9A41A-D573-443C-B8AF-ED311A9EB6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253510"/>
            <a:ext cx="9829800" cy="1099552"/>
          </a:xfrm>
        </p:spPr>
        <p:txBody>
          <a:bodyPr anchor="b">
            <a:normAutofit/>
          </a:bodyPr>
          <a:lstStyle>
            <a:lvl1pPr algn="l">
              <a:defRPr sz="4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otsikko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2A09-E37C-438F-920A-BF07118BC4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761140"/>
            <a:ext cx="9829800" cy="159521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6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2" indent="0" algn="ctr">
              <a:buNone/>
              <a:defRPr sz="1600"/>
            </a:lvl7pPr>
            <a:lvl8pPr marL="3200275" indent="0" algn="ctr">
              <a:buNone/>
              <a:defRPr sz="1600"/>
            </a:lvl8pPr>
            <a:lvl9pPr marL="3657457" indent="0" algn="ctr">
              <a:buNone/>
              <a:defRPr sz="1600"/>
            </a:lvl9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alaotsikko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203EE8-761E-48F6-9CA6-8E7D0C315FBD}"/>
              </a:ext>
            </a:extLst>
          </p:cNvPr>
          <p:cNvSpPr/>
          <p:nvPr userDrawn="1"/>
        </p:nvSpPr>
        <p:spPr>
          <a:xfrm>
            <a:off x="1013047" y="4420894"/>
            <a:ext cx="1800000" cy="143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89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4E0EE2-3095-4395-B708-37345BDD3613}"/>
              </a:ext>
            </a:extLst>
          </p:cNvPr>
          <p:cNvSpPr/>
          <p:nvPr userDrawn="1"/>
        </p:nvSpPr>
        <p:spPr>
          <a:xfrm>
            <a:off x="935819" y="4420894"/>
            <a:ext cx="143629" cy="143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89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604F18-D371-4861-A674-AAFA9670C3FC}"/>
              </a:ext>
            </a:extLst>
          </p:cNvPr>
          <p:cNvSpPr/>
          <p:nvPr userDrawn="1"/>
        </p:nvSpPr>
        <p:spPr>
          <a:xfrm>
            <a:off x="2741233" y="4420894"/>
            <a:ext cx="143629" cy="1436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891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02A8D1AB-BBD6-4483-8712-A63F282263E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096000" y="6457234"/>
            <a:ext cx="3960000" cy="360000"/>
          </a:xfrm>
          <a:noFill/>
        </p:spPr>
        <p:txBody>
          <a:bodyPr numCol="1" anchor="ctr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FI" err="1"/>
              <a:t>Tekijöiden</a:t>
            </a:r>
            <a:r>
              <a:rPr lang="en-FI"/>
              <a:t> </a:t>
            </a:r>
            <a:r>
              <a:rPr lang="en-FI" err="1"/>
              <a:t>nimi</a:t>
            </a:r>
            <a:endParaRPr lang="en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3FAFB1-41E7-48C7-94D3-175FAED3C28A}"/>
              </a:ext>
            </a:extLst>
          </p:cNvPr>
          <p:cNvGrpSpPr/>
          <p:nvPr userDrawn="1"/>
        </p:nvGrpSpPr>
        <p:grpSpPr>
          <a:xfrm>
            <a:off x="7924471" y="134415"/>
            <a:ext cx="4200346" cy="432000"/>
            <a:chOff x="7924468" y="134415"/>
            <a:chExt cx="4200346" cy="432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715139-9D82-4386-9913-CEFE167EC8C0}"/>
                </a:ext>
              </a:extLst>
            </p:cNvPr>
            <p:cNvSpPr/>
            <p:nvPr userDrawn="1"/>
          </p:nvSpPr>
          <p:spPr>
            <a:xfrm>
              <a:off x="8140469" y="134415"/>
              <a:ext cx="3768346" cy="43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89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FA114BF-8AD9-41A5-A142-2C195C76405C}"/>
                </a:ext>
              </a:extLst>
            </p:cNvPr>
            <p:cNvSpPr/>
            <p:nvPr userDrawn="1"/>
          </p:nvSpPr>
          <p:spPr>
            <a:xfrm>
              <a:off x="7924468" y="134415"/>
              <a:ext cx="432000" cy="43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89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8053981-A15A-4EE5-B6EF-4F1E68298ED7}"/>
                </a:ext>
              </a:extLst>
            </p:cNvPr>
            <p:cNvSpPr/>
            <p:nvPr userDrawn="1"/>
          </p:nvSpPr>
          <p:spPr>
            <a:xfrm>
              <a:off x="11692814" y="134415"/>
              <a:ext cx="432000" cy="43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891"/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66107D05-D71A-40CD-B87A-A00AD9BE07C5}"/>
              </a:ext>
            </a:extLst>
          </p:cNvPr>
          <p:cNvSpPr/>
          <p:nvPr userDrawn="1"/>
        </p:nvSpPr>
        <p:spPr>
          <a:xfrm>
            <a:off x="10182223" y="6578471"/>
            <a:ext cx="108000" cy="108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891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C9E042-BEB5-4379-8D82-6B8B30F65E5C}"/>
              </a:ext>
            </a:extLst>
          </p:cNvPr>
          <p:cNvSpPr>
            <a:spLocks noGrp="1"/>
          </p:cNvSpPr>
          <p:nvPr userDrawn="1">
            <p:ph type="dt" sz="half" idx="16"/>
          </p:nvPr>
        </p:nvSpPr>
        <p:spPr>
          <a:xfrm>
            <a:off x="10418338" y="6493234"/>
            <a:ext cx="2743200" cy="32400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9E7B8EBD-2F71-45EC-B8D1-061AF788E34C}" type="datetime1">
              <a:rPr lang="fi-FI" smtClean="0"/>
              <a:pPr/>
              <a:t>19.5.2022</a:t>
            </a:fld>
            <a:endParaRPr lang="en-FI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3D3533-4D03-4C95-9CBA-A9B242078420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140471" y="134415"/>
            <a:ext cx="3768345" cy="432000"/>
          </a:xfrm>
          <a:noFill/>
        </p:spPr>
        <p:txBody>
          <a:bodyPr numCol="1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/>
              <a:t>yleisöjulkinen / asianosaisjulkinen / harkinnanvaraisesti julkinen / salassa pidettävä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3082472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imeinen 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3F93F95-D312-447F-A9B5-E0694DE32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"/>
          <a:stretch/>
        </p:blipFill>
        <p:spPr>
          <a:xfrm>
            <a:off x="0" y="2"/>
            <a:ext cx="12192000" cy="6837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5488A0-28EC-49A6-BA20-E914E5025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52" y="1883664"/>
            <a:ext cx="4220499" cy="2096181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C36A8F0-9CB1-456D-A351-949AD40BFA94}"/>
              </a:ext>
            </a:extLst>
          </p:cNvPr>
          <p:cNvGrpSpPr/>
          <p:nvPr userDrawn="1"/>
        </p:nvGrpSpPr>
        <p:grpSpPr>
          <a:xfrm>
            <a:off x="5556851" y="5794657"/>
            <a:ext cx="1078301" cy="289487"/>
            <a:chOff x="3789833" y="5070704"/>
            <a:chExt cx="1372072" cy="368355"/>
          </a:xfrm>
        </p:grpSpPr>
        <p:pic>
          <p:nvPicPr>
            <p:cNvPr id="21" name="Picture 20">
              <a:hlinkClick r:id="rId4"/>
              <a:extLst>
                <a:ext uri="{FF2B5EF4-FFF2-40B4-BE49-F238E27FC236}">
                  <a16:creationId xmlns:a16="http://schemas.microsoft.com/office/drawing/2014/main" id="{8F8B9FCD-6CE1-46D3-B34F-1C03F47EC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691" y="5070704"/>
              <a:ext cx="368355" cy="368355"/>
            </a:xfrm>
            <a:prstGeom prst="rect">
              <a:avLst/>
            </a:prstGeom>
          </p:spPr>
        </p:pic>
        <p:pic>
          <p:nvPicPr>
            <p:cNvPr id="23" name="Picture 22">
              <a:hlinkClick r:id="rId6"/>
              <a:extLst>
                <a:ext uri="{FF2B5EF4-FFF2-40B4-BE49-F238E27FC236}">
                  <a16:creationId xmlns:a16="http://schemas.microsoft.com/office/drawing/2014/main" id="{493DF488-22F8-4CF2-9140-A9FFBA5F0C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833" y="5070704"/>
              <a:ext cx="368355" cy="368355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  <a:extLst>
                <a:ext uri="{FF2B5EF4-FFF2-40B4-BE49-F238E27FC236}">
                  <a16:creationId xmlns:a16="http://schemas.microsoft.com/office/drawing/2014/main" id="{08307D86-7B27-4B62-90EB-97BED6F9B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550" y="5070704"/>
              <a:ext cx="368355" cy="368355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AE7439A-1A3A-4818-86FD-82176879B9A7}"/>
              </a:ext>
            </a:extLst>
          </p:cNvPr>
          <p:cNvSpPr txBox="1"/>
          <p:nvPr userDrawn="1"/>
        </p:nvSpPr>
        <p:spPr>
          <a:xfrm>
            <a:off x="5177625" y="6117916"/>
            <a:ext cx="183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>
                <a:solidFill>
                  <a:schemeClr val="accent1"/>
                </a:solidFill>
                <a:latin typeface="+mj-lt"/>
              </a:rPr>
              <a:t>unaoy.fi</a:t>
            </a:r>
            <a:endParaRPr lang="LID4096" sz="18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6C4D3524-FD2D-4739-AC1E-8745BD8344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86610" y="4013616"/>
            <a:ext cx="7818776" cy="15442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6" indent="0" algn="ctr">
              <a:buNone/>
              <a:defRPr sz="1600"/>
            </a:lvl4pPr>
            <a:lvl5pPr marL="1828728" indent="0" algn="ctr">
              <a:buNone/>
              <a:defRPr sz="1600"/>
            </a:lvl5pPr>
            <a:lvl6pPr marL="2285910" indent="0" algn="ctr">
              <a:buNone/>
              <a:defRPr sz="1600"/>
            </a:lvl6pPr>
            <a:lvl7pPr marL="2743092" indent="0" algn="ctr">
              <a:buNone/>
              <a:defRPr sz="1600"/>
            </a:lvl7pPr>
            <a:lvl8pPr marL="3200275" indent="0" algn="ctr">
              <a:buNone/>
              <a:defRPr sz="1600"/>
            </a:lvl8pPr>
            <a:lvl9pPr marL="3657457" indent="0" algn="ctr">
              <a:buNone/>
              <a:defRPr sz="1600"/>
            </a:lvl9pPr>
          </a:lstStyle>
          <a:p>
            <a:r>
              <a:rPr lang="en-US" err="1"/>
              <a:t>Lopuksi</a:t>
            </a:r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942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D83D6D-44BD-2740-A747-3979A324619E}"/>
              </a:ext>
            </a:extLst>
          </p:cNvPr>
          <p:cNvGrpSpPr/>
          <p:nvPr userDrawn="1"/>
        </p:nvGrpSpPr>
        <p:grpSpPr>
          <a:xfrm>
            <a:off x="469804" y="-18381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EDC30CD-D88B-5B47-AAF7-4834BFF865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576180-D8D0-AF47-9935-B54E1E3695DD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D08284-B95A-5142-88B9-0A7CA036CB48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328CDE-B0FE-0749-A477-ED0069BA108A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4B59F0A-180B-D84A-A266-9B7B2F1A26C4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B18A35D-82CD-E148-9179-72B0F4AE9E00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05/19/2022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BE95FF9-0A98-EA4B-BA17-10064B906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793" y="46934"/>
            <a:ext cx="2971075" cy="11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2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00A18-73A7-4447-A5E6-93CF986C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82F0E5-9277-4ACF-9DD8-2D1251E4E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C39456-6747-482B-8F70-26C2FA6B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5D1C-3C12-463F-93B7-0632B1AB3E57}" type="datetimeFigureOut">
              <a:rPr lang="fi-FI" smtClean="0"/>
              <a:t>19.5.2022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0E64C9-9F2D-4AB9-87E8-8FF411A7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B44A1A-341A-4651-BE16-D1ADA31B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BCD3-0F93-4898-B2F4-C6B9380D8D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233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2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05/19/2022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3CB80E-0569-094B-A631-0AD92F16D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830E20-3FA1-3141-957E-5FE24E19B8D1}"/>
              </a:ext>
            </a:extLst>
          </p:cNvPr>
          <p:cNvGrpSpPr/>
          <p:nvPr userDrawn="1"/>
        </p:nvGrpSpPr>
        <p:grpSpPr>
          <a:xfrm>
            <a:off x="469804" y="4102988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DD3C40-BA7F-9346-9799-9E79B65D86A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83449B-1A68-8C43-93B5-BB9AA5FA84A9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1EC3CF-E989-5E43-AF68-06A8AE16A8E7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652505-BCEE-0840-A42D-72D4FFD32AC2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EFBD56-C643-CE4A-B5BA-2C4F29285CD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A25B816-844F-1148-870C-59C6E3FF74AA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9128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006" y="4735115"/>
            <a:ext cx="4377971" cy="1238302"/>
          </a:xfrm>
        </p:spPr>
        <p:txBody>
          <a:bodyPr/>
          <a:lstStyle>
            <a:lvl1pPr marL="0" indent="0" algn="ctr">
              <a:buNone/>
              <a:defRPr sz="2400" b="1" i="0" baseline="0"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#</a:t>
            </a:r>
            <a:r>
              <a:rPr lang="en-GB" err="1"/>
              <a:t>hyvaks</a:t>
            </a:r>
            <a:r>
              <a:rPr lang="en-GB"/>
              <a:t> </a:t>
            </a:r>
            <a:br>
              <a:rPr lang="en-GB"/>
            </a:br>
            <a:r>
              <a:rPr lang="en-GB"/>
              <a:t>#</a:t>
            </a:r>
            <a:r>
              <a:rPr lang="en-GB" err="1"/>
              <a:t>hyvinvointialueks</a:t>
            </a:r>
            <a:br>
              <a:rPr lang="en-GB"/>
            </a:br>
            <a:r>
              <a:rPr lang="en-GB"/>
              <a:t>#</a:t>
            </a:r>
            <a:r>
              <a:rPr lang="en-GB" err="1"/>
              <a:t>hyväarkikaikille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05/19/2022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F0D83-03E8-AD41-BDD8-90B64F63ECBD}"/>
              </a:ext>
            </a:extLst>
          </p:cNvPr>
          <p:cNvGrpSpPr/>
          <p:nvPr userDrawn="1"/>
        </p:nvGrpSpPr>
        <p:grpSpPr>
          <a:xfrm>
            <a:off x="2049957" y="1403962"/>
            <a:ext cx="20319697" cy="2591802"/>
            <a:chOff x="4112060" y="1004862"/>
            <a:chExt cx="4234801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ADC627-ABDC-6E47-8349-94A642527A2D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4FD3CA-61BE-0B40-B7E1-C48A808DE6BD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CF6A7F-CF5F-254A-804B-D48AAE5F6A56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en-GB"/>
              <a:t>Kiitos</a:t>
            </a:r>
            <a:br>
              <a:rPr lang="en-GB"/>
            </a:b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16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image" Target="../media/image6.png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E1A6A-D269-DC4F-BF9D-59EB86B2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C7122-62E1-BF43-BD37-2A9FAE73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15E1F-1CA9-8147-BF84-7A85AF59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05/19/2022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9225-CFBA-9A49-A3BC-9DDFF008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CDEA-0955-684C-877C-52127E9E3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1705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52" r:id="rId4"/>
    <p:sldLayoutId id="2147483665" r:id="rId5"/>
    <p:sldLayoutId id="2147483661" r:id="rId6"/>
    <p:sldLayoutId id="2147483660" r:id="rId7"/>
    <p:sldLayoutId id="2147483662" r:id="rId8"/>
    <p:sldLayoutId id="2147483669" r:id="rId9"/>
    <p:sldLayoutId id="2147483664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67BDF9-81AF-4BC9-AA13-FA381825BE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460DF003-B9E3-40DB-9339-2D98AA93F3E6}"/>
              </a:ext>
            </a:extLst>
          </p:cNvPr>
          <p:cNvSpPr/>
          <p:nvPr userDrawn="1"/>
        </p:nvSpPr>
        <p:spPr>
          <a:xfrm flipH="1">
            <a:off x="-2" y="0"/>
            <a:ext cx="1212823" cy="1257299"/>
          </a:xfrm>
          <a:prstGeom prst="round1Rect">
            <a:avLst>
              <a:gd name="adj" fmla="val 14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464735FB-3C9F-4F28-85F1-7BC8232BE03B}"/>
              </a:ext>
            </a:extLst>
          </p:cNvPr>
          <p:cNvSpPr/>
          <p:nvPr userDrawn="1"/>
        </p:nvSpPr>
        <p:spPr>
          <a:xfrm>
            <a:off x="-2" y="2"/>
            <a:ext cx="12192000" cy="6857998"/>
          </a:xfrm>
          <a:prstGeom prst="round2DiagRect">
            <a:avLst>
              <a:gd name="adj1" fmla="val 15607"/>
              <a:gd name="adj2" fmla="val 28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26A8B6-6B68-4D01-8410-5FEE73BD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221041"/>
            <a:ext cx="11099800" cy="86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81C1-B172-4BB2-88CD-7E4DAD8ED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100" y="1310863"/>
            <a:ext cx="11099800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1</a:t>
            </a:r>
          </a:p>
          <a:p>
            <a:pPr lvl="1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</a:t>
            </a:r>
            <a:r>
              <a:rPr lang="en-US"/>
              <a:t> </a:t>
            </a:r>
            <a:r>
              <a:rPr lang="en-US" err="1"/>
              <a:t>taso</a:t>
            </a:r>
            <a:r>
              <a:rPr lang="en-US"/>
              <a:t> 5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D0798-100B-45C9-85AB-E214C168C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51999" y="6606000"/>
            <a:ext cx="106811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9A531-4537-4A52-BBEA-6038BF79D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0001" y="6606000"/>
            <a:ext cx="331199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/>
              <a:t>Asetettu alatunnisteeseen: </a:t>
            </a:r>
            <a:r>
              <a:rPr lang="en-GB" err="1"/>
              <a:t>Julkinen</a:t>
            </a:r>
            <a:r>
              <a:rPr lang="en-GB"/>
              <a:t> / Luottamuksellinen</a:t>
            </a:r>
            <a:endParaRPr lang="en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0E2E790-3B06-48CD-905D-04862C28A1A1}"/>
              </a:ext>
            </a:extLst>
          </p:cNvPr>
          <p:cNvSpPr txBox="1">
            <a:spLocks/>
          </p:cNvSpPr>
          <p:nvPr userDrawn="1"/>
        </p:nvSpPr>
        <p:spPr>
          <a:xfrm>
            <a:off x="11353800" y="6606000"/>
            <a:ext cx="774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F23B6E-41AE-487B-B5D1-4DE252CBA0F8}" type="slidenum">
              <a:rPr lang="en-FI" sz="90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pPr/>
              <a:t>‹#›</a:t>
            </a:fld>
            <a:endParaRPr lang="en-FI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FB77C70-70F6-463A-8D33-5309F1E057F0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0" y="6652112"/>
            <a:ext cx="1406220" cy="155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407C57-1E46-4F0E-8F66-25222BA5C118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794" y="6648342"/>
            <a:ext cx="479036" cy="1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3" r:id="rId49"/>
    <p:sldLayoutId id="2147483734" r:id="rId50"/>
    <p:sldLayoutId id="2147483735" r:id="rId51"/>
    <p:sldLayoutId id="2147483736" r:id="rId52"/>
    <p:sldLayoutId id="2147483737" r:id="rId53"/>
    <p:sldLayoutId id="2147483738" r:id="rId54"/>
    <p:sldLayoutId id="2147483739" r:id="rId55"/>
    <p:sldLayoutId id="2147483740" r:id="rId56"/>
    <p:sldLayoutId id="2147483741" r:id="rId57"/>
    <p:sldLayoutId id="2147483742" r:id="rId5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yvaks.fi/tietoa-hyvinvointialueesta/meidan-keski-suom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4C37-456E-9B4E-9586-3A126420E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99" y="690168"/>
            <a:ext cx="6349398" cy="2342910"/>
          </a:xfrm>
        </p:spPr>
        <p:txBody>
          <a:bodyPr>
            <a:noAutofit/>
          </a:bodyPr>
          <a:lstStyle/>
          <a:p>
            <a:r>
              <a:rPr lang="fi-FI" sz="4800" dirty="0"/>
              <a:t>SOTE ICT haasteet nyt ja tulevaisuudessa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43BD3-10DF-0742-B0C8-C7BDEFCA6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852" y="3640539"/>
            <a:ext cx="5161983" cy="2162473"/>
          </a:xfrm>
        </p:spPr>
        <p:txBody>
          <a:bodyPr/>
          <a:lstStyle/>
          <a:p>
            <a:r>
              <a:rPr lang="fi-FI" dirty="0">
                <a:latin typeface="Raleway"/>
              </a:rPr>
              <a:t>Jari Porrasmaa</a:t>
            </a:r>
          </a:p>
          <a:p>
            <a:r>
              <a:rPr lang="fi-FI" dirty="0">
                <a:latin typeface="Raleway"/>
              </a:rPr>
              <a:t>Keski-Suomen hyvinvointialueen ICT-valmistelija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0ED0FFF-AF76-409A-9CF3-53826E53D022}"/>
              </a:ext>
            </a:extLst>
          </p:cNvPr>
          <p:cNvSpPr txBox="1"/>
          <p:nvPr/>
        </p:nvSpPr>
        <p:spPr>
          <a:xfrm>
            <a:off x="3628417" y="311245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18.5.2022</a:t>
            </a:r>
          </a:p>
        </p:txBody>
      </p:sp>
    </p:spTree>
    <p:extLst>
      <p:ext uri="{BB962C8B-B14F-4D97-AF65-F5344CB8AC3E}">
        <p14:creationId xmlns:p14="http://schemas.microsoft.com/office/powerpoint/2010/main" val="88227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Ryhmä 148">
            <a:extLst>
              <a:ext uri="{FF2B5EF4-FFF2-40B4-BE49-F238E27FC236}">
                <a16:creationId xmlns:a16="http://schemas.microsoft.com/office/drawing/2014/main" id="{C20DC65E-87D9-4192-8C0F-2FF27D02172F}"/>
              </a:ext>
            </a:extLst>
          </p:cNvPr>
          <p:cNvGrpSpPr/>
          <p:nvPr/>
        </p:nvGrpSpPr>
        <p:grpSpPr>
          <a:xfrm>
            <a:off x="790507" y="6074359"/>
            <a:ext cx="11007491" cy="770875"/>
            <a:chOff x="799808" y="1829133"/>
            <a:chExt cx="11007491" cy="525667"/>
          </a:xfrm>
        </p:grpSpPr>
        <p:sp>
          <p:nvSpPr>
            <p:cNvPr id="150" name="Nuoli: Oikea 149">
              <a:extLst>
                <a:ext uri="{FF2B5EF4-FFF2-40B4-BE49-F238E27FC236}">
                  <a16:creationId xmlns:a16="http://schemas.microsoft.com/office/drawing/2014/main" id="{1C899627-C830-4974-B1D6-092D3EBCCBF4}"/>
                </a:ext>
              </a:extLst>
            </p:cNvPr>
            <p:cNvSpPr/>
            <p:nvPr/>
          </p:nvSpPr>
          <p:spPr>
            <a:xfrm>
              <a:off x="799808" y="1829133"/>
              <a:ext cx="11007491" cy="515038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2699D6"/>
            </a:solidFill>
            <a:ln w="3175" cap="flat" cmpd="sng" algn="ctr">
              <a:noFill/>
              <a:prstDash val="solid"/>
            </a:ln>
            <a:effectLst/>
          </p:spPr>
          <p:txBody>
            <a:bodyPr lIns="72000" tIns="36000" rIns="72000" bIns="36000" rtlCol="0" anchor="t"/>
            <a:lstStyle/>
            <a:p>
              <a:endParaRPr lang="fi-FI" sz="10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" name="Tekstiruutu 150">
              <a:extLst>
                <a:ext uri="{FF2B5EF4-FFF2-40B4-BE49-F238E27FC236}">
                  <a16:creationId xmlns:a16="http://schemas.microsoft.com/office/drawing/2014/main" id="{12D6CA84-C202-45AE-8635-A80A932CBBC1}"/>
                </a:ext>
              </a:extLst>
            </p:cNvPr>
            <p:cNvSpPr txBox="1"/>
            <p:nvPr/>
          </p:nvSpPr>
          <p:spPr>
            <a:xfrm>
              <a:off x="2851254" y="2164171"/>
              <a:ext cx="184731" cy="190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i-FI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6EBC937-7F42-4C28-BD6B-FF8C0D02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392" y="-41053"/>
            <a:ext cx="9129946" cy="515038"/>
          </a:xfrm>
        </p:spPr>
        <p:txBody>
          <a:bodyPr>
            <a:normAutofit fontScale="90000"/>
          </a:bodyPr>
          <a:lstStyle/>
          <a:p>
            <a:r>
              <a:rPr lang="fi-FI" dirty="0"/>
              <a:t>Aikajana 2022 – keskeiset tulokset  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81">
            <a:extLst>
              <a:ext uri="{FF2B5EF4-FFF2-40B4-BE49-F238E27FC236}">
                <a16:creationId xmlns:a16="http://schemas.microsoft.com/office/drawing/2014/main" id="{2CBDCA8C-31B3-4C74-BE0A-25D2156E34A1}"/>
              </a:ext>
            </a:extLst>
          </p:cNvPr>
          <p:cNvSpPr>
            <a:spLocks/>
          </p:cNvSpPr>
          <p:nvPr/>
        </p:nvSpPr>
        <p:spPr>
          <a:xfrm>
            <a:off x="-27420" y="5199432"/>
            <a:ext cx="799180" cy="848106"/>
          </a:xfrm>
          <a:prstGeom prst="rect">
            <a:avLst/>
          </a:prstGeom>
          <a:solidFill>
            <a:srgbClr val="365A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D. ICT-infra</a:t>
            </a:r>
          </a:p>
        </p:txBody>
      </p:sp>
      <p:sp>
        <p:nvSpPr>
          <p:cNvPr id="5" name="Rectangle 82">
            <a:extLst>
              <a:ext uri="{FF2B5EF4-FFF2-40B4-BE49-F238E27FC236}">
                <a16:creationId xmlns:a16="http://schemas.microsoft.com/office/drawing/2014/main" id="{E0F0B2F0-6564-4617-A90D-FE9BC5BA71E0}"/>
              </a:ext>
            </a:extLst>
          </p:cNvPr>
          <p:cNvSpPr>
            <a:spLocks/>
          </p:cNvSpPr>
          <p:nvPr/>
        </p:nvSpPr>
        <p:spPr>
          <a:xfrm>
            <a:off x="-35227" y="3476814"/>
            <a:ext cx="806987" cy="1693853"/>
          </a:xfrm>
          <a:prstGeom prst="rect">
            <a:avLst/>
          </a:prstGeom>
          <a:solidFill>
            <a:srgbClr val="365A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C. Toimiala-sidonnaiset järjestelmät</a:t>
            </a:r>
          </a:p>
        </p:txBody>
      </p:sp>
      <p:sp>
        <p:nvSpPr>
          <p:cNvPr id="6" name="Rectangle 83">
            <a:extLst>
              <a:ext uri="{FF2B5EF4-FFF2-40B4-BE49-F238E27FC236}">
                <a16:creationId xmlns:a16="http://schemas.microsoft.com/office/drawing/2014/main" id="{E03FE9BA-BF53-4DB4-81D8-F6C3AF72C246}"/>
              </a:ext>
            </a:extLst>
          </p:cNvPr>
          <p:cNvSpPr>
            <a:spLocks/>
          </p:cNvSpPr>
          <p:nvPr/>
        </p:nvSpPr>
        <p:spPr>
          <a:xfrm>
            <a:off x="-30183" y="1234515"/>
            <a:ext cx="796901" cy="2177917"/>
          </a:xfrm>
          <a:prstGeom prst="rect">
            <a:avLst/>
          </a:prstGeom>
          <a:solidFill>
            <a:srgbClr val="365A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B. Toimiala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riippu-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mattomat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järjestelmät</a:t>
            </a:r>
          </a:p>
        </p:txBody>
      </p:sp>
      <p:sp>
        <p:nvSpPr>
          <p:cNvPr id="7" name="Rectangle 90">
            <a:extLst>
              <a:ext uri="{FF2B5EF4-FFF2-40B4-BE49-F238E27FC236}">
                <a16:creationId xmlns:a16="http://schemas.microsoft.com/office/drawing/2014/main" id="{E305DC8D-D817-4BD6-A9C9-ACFA157FCDB1}"/>
              </a:ext>
            </a:extLst>
          </p:cNvPr>
          <p:cNvSpPr>
            <a:spLocks/>
          </p:cNvSpPr>
          <p:nvPr/>
        </p:nvSpPr>
        <p:spPr>
          <a:xfrm>
            <a:off x="-35225" y="401867"/>
            <a:ext cx="806987" cy="756000"/>
          </a:xfrm>
          <a:prstGeom prst="rect">
            <a:avLst/>
          </a:prstGeom>
          <a:solidFill>
            <a:srgbClr val="365A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228600" marR="0" lvl="0" indent="-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Hallin-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nolliset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tehtävät</a:t>
            </a:r>
          </a:p>
        </p:txBody>
      </p:sp>
      <p:sp>
        <p:nvSpPr>
          <p:cNvPr id="28" name="Rectangle 127">
            <a:extLst>
              <a:ext uri="{FF2B5EF4-FFF2-40B4-BE49-F238E27FC236}">
                <a16:creationId xmlns:a16="http://schemas.microsoft.com/office/drawing/2014/main" id="{11464B36-FCAF-4BB8-89E2-126CFCF3F6F2}"/>
              </a:ext>
            </a:extLst>
          </p:cNvPr>
          <p:cNvSpPr/>
          <p:nvPr/>
        </p:nvSpPr>
        <p:spPr>
          <a:xfrm>
            <a:off x="9487038" y="3559544"/>
            <a:ext cx="2016000" cy="338400"/>
          </a:xfrm>
          <a:prstGeom prst="rect">
            <a:avLst/>
          </a:prstGeom>
          <a:solidFill>
            <a:srgbClr val="2699D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lumMod val="100000"/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tlCol="0" anchor="ctr"/>
          <a:lstStyle/>
          <a:p>
            <a:pPr marL="228600" marR="0" lvl="0" indent="-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Puhelinjärjestelmät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697EB048-C9A0-4067-9B13-23BFA42D9249}"/>
              </a:ext>
            </a:extLst>
          </p:cNvPr>
          <p:cNvSpPr>
            <a:spLocks/>
          </p:cNvSpPr>
          <p:nvPr/>
        </p:nvSpPr>
        <p:spPr>
          <a:xfrm>
            <a:off x="-8804" y="6076303"/>
            <a:ext cx="773073" cy="795467"/>
          </a:xfrm>
          <a:prstGeom prst="rect">
            <a:avLst/>
          </a:prstGeom>
          <a:solidFill>
            <a:srgbClr val="365A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E. ICT-infran järjestelmät</a:t>
            </a:r>
          </a:p>
        </p:txBody>
      </p:sp>
      <p:sp>
        <p:nvSpPr>
          <p:cNvPr id="40" name="Nuoli: Oikea 39">
            <a:extLst>
              <a:ext uri="{FF2B5EF4-FFF2-40B4-BE49-F238E27FC236}">
                <a16:creationId xmlns:a16="http://schemas.microsoft.com/office/drawing/2014/main" id="{B8F08BC0-5555-4E31-83A6-9F9944111AB7}"/>
              </a:ext>
            </a:extLst>
          </p:cNvPr>
          <p:cNvSpPr/>
          <p:nvPr/>
        </p:nvSpPr>
        <p:spPr>
          <a:xfrm>
            <a:off x="799809" y="638703"/>
            <a:ext cx="11007492" cy="5150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2699D6"/>
          </a:solidFill>
          <a:ln w="3175" cap="flat" cmpd="sng" algn="ctr">
            <a:noFill/>
            <a:prstDash val="solid"/>
          </a:ln>
          <a:effectLst/>
        </p:spPr>
        <p:txBody>
          <a:bodyPr lIns="72000" tIns="36000" rIns="72000" bIns="36000" rtlCol="0" anchor="t"/>
          <a:lstStyle/>
          <a:p>
            <a:r>
              <a:rPr lang="fi-FI" sz="1050" dirty="0">
                <a:solidFill>
                  <a:srgbClr val="FFFFFF"/>
                </a:solidFill>
                <a:latin typeface="Arial"/>
              </a:rPr>
              <a:t>Sopimusten kartoitus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63742B23-A950-427C-A13C-8124722D3ABB}"/>
              </a:ext>
            </a:extLst>
          </p:cNvPr>
          <p:cNvSpPr txBox="1"/>
          <p:nvPr/>
        </p:nvSpPr>
        <p:spPr>
          <a:xfrm>
            <a:off x="707345" y="32548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1.4.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375CB8CB-FF16-4092-8B94-AAA553CD413F}"/>
              </a:ext>
            </a:extLst>
          </p:cNvPr>
          <p:cNvSpPr txBox="1"/>
          <p:nvPr/>
        </p:nvSpPr>
        <p:spPr>
          <a:xfrm>
            <a:off x="2504304" y="763296"/>
            <a:ext cx="18646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Isot sopimukset – analysoitu</a:t>
            </a:r>
          </a:p>
          <a:p>
            <a:r>
              <a:rPr lang="fi-FI" sz="1050" dirty="0">
                <a:solidFill>
                  <a:schemeClr val="bg1"/>
                </a:solidFill>
              </a:rPr>
              <a:t> ja neuvoteltu (80% arvosta)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DEFAF9F5-1C24-480A-B2EC-52B59D67367F}"/>
              </a:ext>
            </a:extLst>
          </p:cNvPr>
          <p:cNvSpPr txBox="1"/>
          <p:nvPr/>
        </p:nvSpPr>
        <p:spPr>
          <a:xfrm>
            <a:off x="11388382" y="30711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31.12.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769B4839-DA04-4A70-9A31-A29EDFB31667}"/>
              </a:ext>
            </a:extLst>
          </p:cNvPr>
          <p:cNvSpPr txBox="1"/>
          <p:nvPr/>
        </p:nvSpPr>
        <p:spPr>
          <a:xfrm>
            <a:off x="4806711" y="32640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1.8.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32558847-D940-42EE-8AEB-F1629CF711FE}"/>
              </a:ext>
            </a:extLst>
          </p:cNvPr>
          <p:cNvSpPr txBox="1"/>
          <p:nvPr/>
        </p:nvSpPr>
        <p:spPr>
          <a:xfrm>
            <a:off x="5942910" y="613650"/>
            <a:ext cx="1165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ICT-sopimukset </a:t>
            </a:r>
          </a:p>
          <a:p>
            <a:r>
              <a:rPr lang="fi-FI" sz="1050" dirty="0">
                <a:solidFill>
                  <a:schemeClr val="bg1"/>
                </a:solidFill>
              </a:rPr>
              <a:t>valtuustoon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3E41BCCC-6231-452E-A2F9-53D10FB9E59C}"/>
              </a:ext>
            </a:extLst>
          </p:cNvPr>
          <p:cNvSpPr txBox="1"/>
          <p:nvPr/>
        </p:nvSpPr>
        <p:spPr>
          <a:xfrm>
            <a:off x="4900959" y="928828"/>
            <a:ext cx="13484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Sopimusten hännät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511BA688-49F6-407B-A8ED-6B0BA9D85A5C}"/>
              </a:ext>
            </a:extLst>
          </p:cNvPr>
          <p:cNvSpPr txBox="1"/>
          <p:nvPr/>
        </p:nvSpPr>
        <p:spPr>
          <a:xfrm>
            <a:off x="10802637" y="604962"/>
            <a:ext cx="7906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Sopimus</a:t>
            </a:r>
          </a:p>
          <a:p>
            <a:r>
              <a:rPr lang="fi-FI" sz="1050" dirty="0">
                <a:solidFill>
                  <a:schemeClr val="bg1"/>
                </a:solidFill>
              </a:rPr>
              <a:t>täsmäytys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3E433AF8-FCFB-417F-A686-6ECF0AEC19F6}"/>
              </a:ext>
            </a:extLst>
          </p:cNvPr>
          <p:cNvSpPr txBox="1"/>
          <p:nvPr/>
        </p:nvSpPr>
        <p:spPr>
          <a:xfrm>
            <a:off x="9996967" y="927533"/>
            <a:ext cx="1611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Loputkin siirrot voimaan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06AB3A21-5FED-4774-918F-EC387ED32C2F}"/>
              </a:ext>
            </a:extLst>
          </p:cNvPr>
          <p:cNvSpPr txBox="1"/>
          <p:nvPr/>
        </p:nvSpPr>
        <p:spPr>
          <a:xfrm>
            <a:off x="7538016" y="900001"/>
            <a:ext cx="22509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Operointia koostavilla sopimuksilla</a:t>
            </a:r>
          </a:p>
        </p:txBody>
      </p:sp>
      <p:sp>
        <p:nvSpPr>
          <p:cNvPr id="50" name="Nuoli: Oikea 49">
            <a:extLst>
              <a:ext uri="{FF2B5EF4-FFF2-40B4-BE49-F238E27FC236}">
                <a16:creationId xmlns:a16="http://schemas.microsoft.com/office/drawing/2014/main" id="{D5DC66AE-540D-4FEB-9253-DB17B08254A0}"/>
              </a:ext>
            </a:extLst>
          </p:cNvPr>
          <p:cNvSpPr/>
          <p:nvPr/>
        </p:nvSpPr>
        <p:spPr>
          <a:xfrm>
            <a:off x="799809" y="1242379"/>
            <a:ext cx="11007490" cy="5150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2699D6"/>
          </a:solidFill>
          <a:ln w="3175" cap="flat" cmpd="sng" algn="ctr">
            <a:noFill/>
            <a:prstDash val="solid"/>
          </a:ln>
          <a:effectLst/>
        </p:spPr>
        <p:txBody>
          <a:bodyPr lIns="72000" tIns="36000" rIns="72000" bIns="36000" rtlCol="0" anchor="t"/>
          <a:lstStyle/>
          <a:p>
            <a:r>
              <a:rPr lang="fi-FI" sz="1050" dirty="0">
                <a:solidFill>
                  <a:srgbClr val="FFFFFF"/>
                </a:solidFill>
                <a:latin typeface="Arial"/>
              </a:rPr>
              <a:t>Tietohallinnon palvelut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E0CFF586-56FD-40D1-BD90-0D930D85768B}"/>
              </a:ext>
            </a:extLst>
          </p:cNvPr>
          <p:cNvSpPr txBox="1"/>
          <p:nvPr/>
        </p:nvSpPr>
        <p:spPr>
          <a:xfrm>
            <a:off x="1589739" y="1404767"/>
            <a:ext cx="1226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Kunta + HVA</a:t>
            </a:r>
          </a:p>
          <a:p>
            <a:r>
              <a:rPr lang="fi-FI" sz="1050" dirty="0">
                <a:solidFill>
                  <a:schemeClr val="bg1"/>
                </a:solidFill>
              </a:rPr>
              <a:t>yhteistyö  vaihe 1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E39070C3-5EBC-41E6-81D6-56C59E96F221}"/>
              </a:ext>
            </a:extLst>
          </p:cNvPr>
          <p:cNvSpPr txBox="1"/>
          <p:nvPr/>
        </p:nvSpPr>
        <p:spPr>
          <a:xfrm>
            <a:off x="3119023" y="1207411"/>
            <a:ext cx="1226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Kunta + HVA</a:t>
            </a:r>
          </a:p>
          <a:p>
            <a:r>
              <a:rPr lang="fi-FI" sz="1050" dirty="0">
                <a:solidFill>
                  <a:schemeClr val="bg1"/>
                </a:solidFill>
              </a:rPr>
              <a:t>yhteistyö  vaihe 2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7C46979D-2D0A-4C32-B02B-9AFD4CAD9D8D}"/>
              </a:ext>
            </a:extLst>
          </p:cNvPr>
          <p:cNvSpPr txBox="1"/>
          <p:nvPr/>
        </p:nvSpPr>
        <p:spPr>
          <a:xfrm>
            <a:off x="6877573" y="1253352"/>
            <a:ext cx="23455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Kunta + HVA yhteistyö, toimenpiteet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EB4E1CEA-4BBD-40C0-B91A-80C3D7B8F6BB}"/>
              </a:ext>
            </a:extLst>
          </p:cNvPr>
          <p:cNvSpPr txBox="1"/>
          <p:nvPr/>
        </p:nvSpPr>
        <p:spPr>
          <a:xfrm>
            <a:off x="5175894" y="1370395"/>
            <a:ext cx="19912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TIHA työryhmän lopputulokset</a:t>
            </a:r>
          </a:p>
          <a:p>
            <a:r>
              <a:rPr lang="fi-FI" sz="1050" dirty="0">
                <a:solidFill>
                  <a:schemeClr val="bg1"/>
                </a:solidFill>
              </a:rPr>
              <a:t>TIHA palvelutuotannon malli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6F734F44-7E7C-44F2-9C2A-A15373C4D8E7}"/>
              </a:ext>
            </a:extLst>
          </p:cNvPr>
          <p:cNvSpPr txBox="1"/>
          <p:nvPr/>
        </p:nvSpPr>
        <p:spPr>
          <a:xfrm>
            <a:off x="8193017" y="1506221"/>
            <a:ext cx="1901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HVA TIHA rakenteen </a:t>
            </a:r>
            <a:r>
              <a:rPr lang="fi-FI" sz="1050" dirty="0" err="1">
                <a:solidFill>
                  <a:schemeClr val="bg1"/>
                </a:solidFill>
              </a:rPr>
              <a:t>ylösajo</a:t>
            </a:r>
            <a:endParaRPr lang="fi-FI" sz="1050" dirty="0">
              <a:solidFill>
                <a:schemeClr val="bg1"/>
              </a:solidFill>
            </a:endParaRPr>
          </a:p>
        </p:txBody>
      </p:sp>
      <p:sp>
        <p:nvSpPr>
          <p:cNvPr id="65" name="Nuoli: Oikea 64">
            <a:extLst>
              <a:ext uri="{FF2B5EF4-FFF2-40B4-BE49-F238E27FC236}">
                <a16:creationId xmlns:a16="http://schemas.microsoft.com/office/drawing/2014/main" id="{781ED654-76EC-4908-A425-71B62BFDFA32}"/>
              </a:ext>
            </a:extLst>
          </p:cNvPr>
          <p:cNvSpPr/>
          <p:nvPr/>
        </p:nvSpPr>
        <p:spPr>
          <a:xfrm>
            <a:off x="793825" y="1794550"/>
            <a:ext cx="11007490" cy="5150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2699D6"/>
          </a:solidFill>
          <a:ln w="3175" cap="flat" cmpd="sng" algn="ctr">
            <a:noFill/>
            <a:prstDash val="solid"/>
          </a:ln>
          <a:effectLst/>
        </p:spPr>
        <p:txBody>
          <a:bodyPr lIns="72000" tIns="36000" rIns="72000" bIns="36000" rtlCol="0" anchor="t"/>
          <a:lstStyle/>
          <a:p>
            <a:r>
              <a:rPr lang="fi-FI" sz="1050" dirty="0">
                <a:solidFill>
                  <a:srgbClr val="FFFFFF"/>
                </a:solidFill>
                <a:latin typeface="Arial"/>
              </a:rPr>
              <a:t>Tietojohtaminen</a:t>
            </a:r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549565E5-C0A5-4EF8-96F2-8000281C946E}"/>
              </a:ext>
            </a:extLst>
          </p:cNvPr>
          <p:cNvSpPr txBox="1"/>
          <p:nvPr/>
        </p:nvSpPr>
        <p:spPr>
          <a:xfrm>
            <a:off x="3142299" y="1794867"/>
            <a:ext cx="12041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HVA ympäristö</a:t>
            </a:r>
          </a:p>
          <a:p>
            <a:r>
              <a:rPr lang="fi-FI" sz="1050" dirty="0">
                <a:solidFill>
                  <a:schemeClr val="bg1"/>
                </a:solidFill>
              </a:rPr>
              <a:t>Valmis TH osalta</a:t>
            </a:r>
          </a:p>
        </p:txBody>
      </p:sp>
      <p:sp>
        <p:nvSpPr>
          <p:cNvPr id="67" name="Tekstiruutu 66">
            <a:extLst>
              <a:ext uri="{FF2B5EF4-FFF2-40B4-BE49-F238E27FC236}">
                <a16:creationId xmlns:a16="http://schemas.microsoft.com/office/drawing/2014/main" id="{CE3E30FD-DE72-4495-ACB6-1761492AACBC}"/>
              </a:ext>
            </a:extLst>
          </p:cNvPr>
          <p:cNvSpPr txBox="1"/>
          <p:nvPr/>
        </p:nvSpPr>
        <p:spPr>
          <a:xfrm>
            <a:off x="5792385" y="1857441"/>
            <a:ext cx="1936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Sosiaalihuollon lisääminen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HVA ympäristöön 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6DF81AE8-D346-4C0D-ACB9-977DB922B1B5}"/>
              </a:ext>
            </a:extLst>
          </p:cNvPr>
          <p:cNvSpPr txBox="1"/>
          <p:nvPr/>
        </p:nvSpPr>
        <p:spPr>
          <a:xfrm>
            <a:off x="9749878" y="1865951"/>
            <a:ext cx="1936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Vähimmäistietosisältö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pilottiin</a:t>
            </a:r>
          </a:p>
        </p:txBody>
      </p:sp>
      <p:sp>
        <p:nvSpPr>
          <p:cNvPr id="69" name="Nuoli: Oikea 68">
            <a:extLst>
              <a:ext uri="{FF2B5EF4-FFF2-40B4-BE49-F238E27FC236}">
                <a16:creationId xmlns:a16="http://schemas.microsoft.com/office/drawing/2014/main" id="{90E33785-5DB7-426E-873D-6657C14A5828}"/>
              </a:ext>
            </a:extLst>
          </p:cNvPr>
          <p:cNvSpPr/>
          <p:nvPr/>
        </p:nvSpPr>
        <p:spPr>
          <a:xfrm>
            <a:off x="793821" y="2362196"/>
            <a:ext cx="11007492" cy="5150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2699D6"/>
          </a:solidFill>
          <a:ln w="3175" cap="flat" cmpd="sng" algn="ctr">
            <a:noFill/>
            <a:prstDash val="solid"/>
          </a:ln>
          <a:effectLst/>
        </p:spPr>
        <p:txBody>
          <a:bodyPr lIns="72000" tIns="36000" rIns="72000" bIns="36000" rtlCol="0" anchor="t"/>
          <a:lstStyle/>
          <a:p>
            <a:r>
              <a:rPr lang="fi-FI" sz="1050" dirty="0">
                <a:solidFill>
                  <a:srgbClr val="FFFFFF"/>
                </a:solidFill>
                <a:latin typeface="Arial"/>
              </a:rPr>
              <a:t>Sähköposti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9433BAA6-5889-4FB8-8BF7-F9966F6288AA}"/>
              </a:ext>
            </a:extLst>
          </p:cNvPr>
          <p:cNvSpPr txBox="1"/>
          <p:nvPr/>
        </p:nvSpPr>
        <p:spPr>
          <a:xfrm>
            <a:off x="1123671" y="2594234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Toteutus</a:t>
            </a:r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4FD3A0CB-BBB7-45D7-A160-C74C6F365539}"/>
              </a:ext>
            </a:extLst>
          </p:cNvPr>
          <p:cNvSpPr txBox="1"/>
          <p:nvPr/>
        </p:nvSpPr>
        <p:spPr>
          <a:xfrm>
            <a:off x="7558633" y="2481178"/>
            <a:ext cx="7777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Migraatiot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8C857F0B-716A-4BDA-A067-E22DD51A11D6}"/>
              </a:ext>
            </a:extLst>
          </p:cNvPr>
          <p:cNvSpPr txBox="1"/>
          <p:nvPr/>
        </p:nvSpPr>
        <p:spPr>
          <a:xfrm>
            <a:off x="10465439" y="2411966"/>
            <a:ext cx="12057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 err="1">
                <a:solidFill>
                  <a:schemeClr val="bg1"/>
                </a:solidFill>
              </a:rPr>
              <a:t>HyvaKS</a:t>
            </a:r>
            <a:endParaRPr lang="fi-FI" sz="1050" dirty="0">
              <a:solidFill>
                <a:schemeClr val="bg1"/>
              </a:solidFill>
            </a:endParaRP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tilit koko </a:t>
            </a:r>
            <a:r>
              <a:rPr lang="fi-FI" sz="1050" dirty="0" err="1">
                <a:solidFill>
                  <a:schemeClr val="bg1"/>
                </a:solidFill>
              </a:rPr>
              <a:t>hlöstöllä</a:t>
            </a:r>
            <a:endParaRPr lang="fi-FI" sz="1050" dirty="0">
              <a:solidFill>
                <a:schemeClr val="bg1"/>
              </a:solidFill>
            </a:endParaRPr>
          </a:p>
        </p:txBody>
      </p:sp>
      <p:grpSp>
        <p:nvGrpSpPr>
          <p:cNvPr id="82" name="Ryhmä 81">
            <a:extLst>
              <a:ext uri="{FF2B5EF4-FFF2-40B4-BE49-F238E27FC236}">
                <a16:creationId xmlns:a16="http://schemas.microsoft.com/office/drawing/2014/main" id="{61BF4B1F-C7F7-4E5B-9145-616215DD7612}"/>
              </a:ext>
            </a:extLst>
          </p:cNvPr>
          <p:cNvGrpSpPr/>
          <p:nvPr/>
        </p:nvGrpSpPr>
        <p:grpSpPr>
          <a:xfrm>
            <a:off x="793821" y="3474406"/>
            <a:ext cx="11007491" cy="598094"/>
            <a:chOff x="799808" y="1795878"/>
            <a:chExt cx="11007491" cy="598094"/>
          </a:xfrm>
        </p:grpSpPr>
        <p:sp>
          <p:nvSpPr>
            <p:cNvPr id="83" name="Nuoli: Oikea 82">
              <a:extLst>
                <a:ext uri="{FF2B5EF4-FFF2-40B4-BE49-F238E27FC236}">
                  <a16:creationId xmlns:a16="http://schemas.microsoft.com/office/drawing/2014/main" id="{516A0163-5B4E-4D91-B531-4C3BAED89E65}"/>
                </a:ext>
              </a:extLst>
            </p:cNvPr>
            <p:cNvSpPr/>
            <p:nvPr/>
          </p:nvSpPr>
          <p:spPr>
            <a:xfrm>
              <a:off x="799808" y="1795878"/>
              <a:ext cx="11007491" cy="548293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2699D6"/>
            </a:solidFill>
            <a:ln w="3175" cap="flat" cmpd="sng" algn="ctr">
              <a:noFill/>
              <a:prstDash val="solid"/>
            </a:ln>
            <a:effectLst/>
          </p:spPr>
          <p:txBody>
            <a:bodyPr lIns="72000" tIns="36000" rIns="72000" bIns="36000" rtlCol="0" anchor="t"/>
            <a:lstStyle/>
            <a:p>
              <a:r>
                <a:rPr lang="fi-FI" sz="1050" dirty="0">
                  <a:solidFill>
                    <a:srgbClr val="FFFFFF"/>
                  </a:solidFill>
                  <a:latin typeface="Arial"/>
                </a:rPr>
                <a:t>Asiakas </a:t>
              </a:r>
              <a:r>
                <a:rPr lang="fi-FI" sz="1050">
                  <a:solidFill>
                    <a:srgbClr val="FFFFFF"/>
                  </a:solidFill>
                  <a:latin typeface="Arial"/>
                </a:rPr>
                <a:t>ja potilastietojärjestelmät</a:t>
              </a:r>
              <a:endParaRPr lang="fi-FI" sz="10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" name="Tekstiruutu 83">
              <a:extLst>
                <a:ext uri="{FF2B5EF4-FFF2-40B4-BE49-F238E27FC236}">
                  <a16:creationId xmlns:a16="http://schemas.microsoft.com/office/drawing/2014/main" id="{DF81A18A-B57A-48D7-83EA-8338A1834E5B}"/>
                </a:ext>
              </a:extLst>
            </p:cNvPr>
            <p:cNvSpPr txBox="1"/>
            <p:nvPr/>
          </p:nvSpPr>
          <p:spPr>
            <a:xfrm>
              <a:off x="1506141" y="1978474"/>
              <a:ext cx="8611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Suunnittelu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valmis</a:t>
              </a:r>
            </a:p>
          </p:txBody>
        </p:sp>
        <p:sp>
          <p:nvSpPr>
            <p:cNvPr id="85" name="Tekstiruutu 84">
              <a:extLst>
                <a:ext uri="{FF2B5EF4-FFF2-40B4-BE49-F238E27FC236}">
                  <a16:creationId xmlns:a16="http://schemas.microsoft.com/office/drawing/2014/main" id="{C7428A9F-6DFC-4855-9FAF-09CD9F0818AF}"/>
                </a:ext>
              </a:extLst>
            </p:cNvPr>
            <p:cNvSpPr txBox="1"/>
            <p:nvPr/>
          </p:nvSpPr>
          <p:spPr>
            <a:xfrm>
              <a:off x="3106697" y="2042713"/>
              <a:ext cx="7088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Toteutus</a:t>
              </a:r>
            </a:p>
          </p:txBody>
        </p:sp>
        <p:sp>
          <p:nvSpPr>
            <p:cNvPr id="86" name="Tekstiruutu 85">
              <a:extLst>
                <a:ext uri="{FF2B5EF4-FFF2-40B4-BE49-F238E27FC236}">
                  <a16:creationId xmlns:a16="http://schemas.microsoft.com/office/drawing/2014/main" id="{88D09995-5F7E-484B-B03A-E1DE5BBAA306}"/>
                </a:ext>
              </a:extLst>
            </p:cNvPr>
            <p:cNvSpPr txBox="1"/>
            <p:nvPr/>
          </p:nvSpPr>
          <p:spPr>
            <a:xfrm>
              <a:off x="4928511" y="1914091"/>
              <a:ext cx="1098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Testiympäristö 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valmiina</a:t>
              </a:r>
            </a:p>
          </p:txBody>
        </p:sp>
        <p:sp>
          <p:nvSpPr>
            <p:cNvPr id="87" name="Tekstiruutu 86">
              <a:extLst>
                <a:ext uri="{FF2B5EF4-FFF2-40B4-BE49-F238E27FC236}">
                  <a16:creationId xmlns:a16="http://schemas.microsoft.com/office/drawing/2014/main" id="{49E30729-8A5B-459D-AE10-7A01A3E917A8}"/>
                </a:ext>
              </a:extLst>
            </p:cNvPr>
            <p:cNvSpPr txBox="1"/>
            <p:nvPr/>
          </p:nvSpPr>
          <p:spPr>
            <a:xfrm>
              <a:off x="8691531" y="1855414"/>
              <a:ext cx="10631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Datamigraatiot</a:t>
              </a:r>
            </a:p>
          </p:txBody>
        </p:sp>
        <p:sp>
          <p:nvSpPr>
            <p:cNvPr id="88" name="Tekstiruutu 87">
              <a:extLst>
                <a:ext uri="{FF2B5EF4-FFF2-40B4-BE49-F238E27FC236}">
                  <a16:creationId xmlns:a16="http://schemas.microsoft.com/office/drawing/2014/main" id="{0F30FCBE-6C01-4617-B3AC-1C38E500A387}"/>
                </a:ext>
              </a:extLst>
            </p:cNvPr>
            <p:cNvSpPr txBox="1"/>
            <p:nvPr/>
          </p:nvSpPr>
          <p:spPr>
            <a:xfrm>
              <a:off x="7516016" y="2068924"/>
              <a:ext cx="6639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Testaus</a:t>
              </a:r>
            </a:p>
          </p:txBody>
        </p:sp>
        <p:sp>
          <p:nvSpPr>
            <p:cNvPr id="89" name="Tekstiruutu 88">
              <a:extLst>
                <a:ext uri="{FF2B5EF4-FFF2-40B4-BE49-F238E27FC236}">
                  <a16:creationId xmlns:a16="http://schemas.microsoft.com/office/drawing/2014/main" id="{099E58A2-BBE8-4849-BF38-3322E798CC83}"/>
                </a:ext>
              </a:extLst>
            </p:cNvPr>
            <p:cNvSpPr txBox="1"/>
            <p:nvPr/>
          </p:nvSpPr>
          <p:spPr>
            <a:xfrm>
              <a:off x="9420486" y="2081852"/>
              <a:ext cx="7344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Validointi</a:t>
              </a:r>
            </a:p>
          </p:txBody>
        </p:sp>
      </p:grpSp>
      <p:sp>
        <p:nvSpPr>
          <p:cNvPr id="91" name="Tekstiruutu 90">
            <a:extLst>
              <a:ext uri="{FF2B5EF4-FFF2-40B4-BE49-F238E27FC236}">
                <a16:creationId xmlns:a16="http://schemas.microsoft.com/office/drawing/2014/main" id="{D8D84ED3-29DE-4196-85C8-395C7F2ABA57}"/>
              </a:ext>
            </a:extLst>
          </p:cNvPr>
          <p:cNvSpPr txBox="1"/>
          <p:nvPr/>
        </p:nvSpPr>
        <p:spPr>
          <a:xfrm>
            <a:off x="5956809" y="3646513"/>
            <a:ext cx="9412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Käyttöönotto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valmistelu</a:t>
            </a:r>
          </a:p>
        </p:txBody>
      </p:sp>
      <p:sp>
        <p:nvSpPr>
          <p:cNvPr id="92" name="Tekstiruutu 91">
            <a:extLst>
              <a:ext uri="{FF2B5EF4-FFF2-40B4-BE49-F238E27FC236}">
                <a16:creationId xmlns:a16="http://schemas.microsoft.com/office/drawing/2014/main" id="{02F96A05-2942-4770-85E5-8F5038D00C56}"/>
              </a:ext>
            </a:extLst>
          </p:cNvPr>
          <p:cNvSpPr txBox="1"/>
          <p:nvPr/>
        </p:nvSpPr>
        <p:spPr>
          <a:xfrm>
            <a:off x="8058354" y="3552117"/>
            <a:ext cx="7104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Koulutus</a:t>
            </a:r>
          </a:p>
        </p:txBody>
      </p:sp>
      <p:grpSp>
        <p:nvGrpSpPr>
          <p:cNvPr id="64" name="Ryhmä 63">
            <a:extLst>
              <a:ext uri="{FF2B5EF4-FFF2-40B4-BE49-F238E27FC236}">
                <a16:creationId xmlns:a16="http://schemas.microsoft.com/office/drawing/2014/main" id="{A18B4DE7-F4A5-46C8-AD56-20D8858D03EF}"/>
              </a:ext>
            </a:extLst>
          </p:cNvPr>
          <p:cNvGrpSpPr/>
          <p:nvPr/>
        </p:nvGrpSpPr>
        <p:grpSpPr>
          <a:xfrm>
            <a:off x="771762" y="2911976"/>
            <a:ext cx="11007491" cy="564839"/>
            <a:chOff x="799808" y="1829133"/>
            <a:chExt cx="11007491" cy="564839"/>
          </a:xfrm>
        </p:grpSpPr>
        <p:sp>
          <p:nvSpPr>
            <p:cNvPr id="56" name="Nuoli: Oikea 55">
              <a:extLst>
                <a:ext uri="{FF2B5EF4-FFF2-40B4-BE49-F238E27FC236}">
                  <a16:creationId xmlns:a16="http://schemas.microsoft.com/office/drawing/2014/main" id="{48FD251A-16F2-4FB0-9BFB-896654B8A4EA}"/>
                </a:ext>
              </a:extLst>
            </p:cNvPr>
            <p:cNvSpPr/>
            <p:nvPr/>
          </p:nvSpPr>
          <p:spPr>
            <a:xfrm>
              <a:off x="799808" y="1829133"/>
              <a:ext cx="11007491" cy="515038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2699D6"/>
            </a:solidFill>
            <a:ln w="3175" cap="flat" cmpd="sng" algn="ctr">
              <a:noFill/>
              <a:prstDash val="solid"/>
            </a:ln>
            <a:effectLst/>
          </p:spPr>
          <p:txBody>
            <a:bodyPr lIns="72000" tIns="36000" rIns="72000" bIns="36000" rtlCol="0" anchor="t"/>
            <a:lstStyle/>
            <a:p>
              <a:r>
                <a:rPr lang="fi-FI" sz="1050" dirty="0">
                  <a:solidFill>
                    <a:srgbClr val="FFFFFF"/>
                  </a:solidFill>
                  <a:latin typeface="Arial"/>
                </a:rPr>
                <a:t>Talous ja henkilöstöhallinnon järjestelmät</a:t>
              </a:r>
            </a:p>
            <a:p>
              <a:endParaRPr lang="fi-FI" sz="10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Tekstiruutu 57">
              <a:extLst>
                <a:ext uri="{FF2B5EF4-FFF2-40B4-BE49-F238E27FC236}">
                  <a16:creationId xmlns:a16="http://schemas.microsoft.com/office/drawing/2014/main" id="{92CEB033-3872-4216-A92A-83D04FF73C23}"/>
                </a:ext>
              </a:extLst>
            </p:cNvPr>
            <p:cNvSpPr txBox="1"/>
            <p:nvPr/>
          </p:nvSpPr>
          <p:spPr>
            <a:xfrm>
              <a:off x="1506141" y="1978474"/>
              <a:ext cx="8611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Suunnittelu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valmis</a:t>
              </a:r>
            </a:p>
          </p:txBody>
        </p:sp>
        <p:sp>
          <p:nvSpPr>
            <p:cNvPr id="59" name="Tekstiruutu 58">
              <a:extLst>
                <a:ext uri="{FF2B5EF4-FFF2-40B4-BE49-F238E27FC236}">
                  <a16:creationId xmlns:a16="http://schemas.microsoft.com/office/drawing/2014/main" id="{8AD018FA-4852-4AED-B802-D6DD6B4CE77A}"/>
                </a:ext>
              </a:extLst>
            </p:cNvPr>
            <p:cNvSpPr txBox="1"/>
            <p:nvPr/>
          </p:nvSpPr>
          <p:spPr>
            <a:xfrm>
              <a:off x="3106697" y="2042713"/>
              <a:ext cx="7088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Toteutus</a:t>
              </a:r>
            </a:p>
          </p:txBody>
        </p:sp>
        <p:sp>
          <p:nvSpPr>
            <p:cNvPr id="60" name="Tekstiruutu 59">
              <a:extLst>
                <a:ext uri="{FF2B5EF4-FFF2-40B4-BE49-F238E27FC236}">
                  <a16:creationId xmlns:a16="http://schemas.microsoft.com/office/drawing/2014/main" id="{DC878B34-66FB-4F1C-AE42-5643A2AFAF22}"/>
                </a:ext>
              </a:extLst>
            </p:cNvPr>
            <p:cNvSpPr txBox="1"/>
            <p:nvPr/>
          </p:nvSpPr>
          <p:spPr>
            <a:xfrm>
              <a:off x="4928511" y="1914091"/>
              <a:ext cx="1098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Testiympäristö 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valmiina</a:t>
              </a:r>
            </a:p>
          </p:txBody>
        </p:sp>
        <p:sp>
          <p:nvSpPr>
            <p:cNvPr id="61" name="Tekstiruutu 60">
              <a:extLst>
                <a:ext uri="{FF2B5EF4-FFF2-40B4-BE49-F238E27FC236}">
                  <a16:creationId xmlns:a16="http://schemas.microsoft.com/office/drawing/2014/main" id="{28440DDD-F9F8-4FF0-9FB2-C7562C86FEAA}"/>
                </a:ext>
              </a:extLst>
            </p:cNvPr>
            <p:cNvSpPr txBox="1"/>
            <p:nvPr/>
          </p:nvSpPr>
          <p:spPr>
            <a:xfrm>
              <a:off x="8691531" y="1855414"/>
              <a:ext cx="10631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Datamigraatiot</a:t>
              </a:r>
            </a:p>
          </p:txBody>
        </p:sp>
        <p:sp>
          <p:nvSpPr>
            <p:cNvPr id="62" name="Tekstiruutu 61">
              <a:extLst>
                <a:ext uri="{FF2B5EF4-FFF2-40B4-BE49-F238E27FC236}">
                  <a16:creationId xmlns:a16="http://schemas.microsoft.com/office/drawing/2014/main" id="{A9855BC4-0B53-4ECE-87DE-68F07A4D09DA}"/>
                </a:ext>
              </a:extLst>
            </p:cNvPr>
            <p:cNvSpPr txBox="1"/>
            <p:nvPr/>
          </p:nvSpPr>
          <p:spPr>
            <a:xfrm>
              <a:off x="7896853" y="1957460"/>
              <a:ext cx="6639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Testaus</a:t>
              </a:r>
            </a:p>
          </p:txBody>
        </p:sp>
        <p:sp>
          <p:nvSpPr>
            <p:cNvPr id="63" name="Tekstiruutu 62">
              <a:extLst>
                <a:ext uri="{FF2B5EF4-FFF2-40B4-BE49-F238E27FC236}">
                  <a16:creationId xmlns:a16="http://schemas.microsoft.com/office/drawing/2014/main" id="{DD642830-DA53-45E0-BA88-ADC46043919A}"/>
                </a:ext>
              </a:extLst>
            </p:cNvPr>
            <p:cNvSpPr txBox="1"/>
            <p:nvPr/>
          </p:nvSpPr>
          <p:spPr>
            <a:xfrm>
              <a:off x="9420486" y="2081852"/>
              <a:ext cx="7344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Validointi</a:t>
              </a:r>
            </a:p>
          </p:txBody>
        </p:sp>
      </p:grpSp>
      <p:sp>
        <p:nvSpPr>
          <p:cNvPr id="16" name="Rectangle 115">
            <a:extLst>
              <a:ext uri="{FF2B5EF4-FFF2-40B4-BE49-F238E27FC236}">
                <a16:creationId xmlns:a16="http://schemas.microsoft.com/office/drawing/2014/main" id="{7C6A21CA-3593-4304-BC15-E4613F6C01DA}"/>
              </a:ext>
            </a:extLst>
          </p:cNvPr>
          <p:cNvSpPr/>
          <p:nvPr/>
        </p:nvSpPr>
        <p:spPr>
          <a:xfrm>
            <a:off x="6193159" y="3235707"/>
            <a:ext cx="1348133" cy="415498"/>
          </a:xfrm>
          <a:prstGeom prst="rect">
            <a:avLst/>
          </a:prstGeom>
          <a:solidFill>
            <a:schemeClr val="accent2">
              <a:lumMod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Integraatiot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dirty="0">
                <a:latin typeface="Arial"/>
              </a:rPr>
              <a:t>Integraatiotestaus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Vuokaaviosymboli: Valinta 92">
            <a:extLst>
              <a:ext uri="{FF2B5EF4-FFF2-40B4-BE49-F238E27FC236}">
                <a16:creationId xmlns:a16="http://schemas.microsoft.com/office/drawing/2014/main" id="{12004EA2-AFB1-4E49-A068-AA0E73B12A2D}"/>
              </a:ext>
            </a:extLst>
          </p:cNvPr>
          <p:cNvSpPr/>
          <p:nvPr/>
        </p:nvSpPr>
        <p:spPr>
          <a:xfrm>
            <a:off x="10229211" y="3195097"/>
            <a:ext cx="1010772" cy="515038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/>
              <a:t>GL päätös</a:t>
            </a:r>
          </a:p>
        </p:txBody>
      </p: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C82143A8-B25D-4BD0-AC31-ACB84AF2638C}"/>
              </a:ext>
            </a:extLst>
          </p:cNvPr>
          <p:cNvGrpSpPr/>
          <p:nvPr/>
        </p:nvGrpSpPr>
        <p:grpSpPr>
          <a:xfrm>
            <a:off x="793821" y="4031174"/>
            <a:ext cx="11007491" cy="573838"/>
            <a:chOff x="799808" y="1792964"/>
            <a:chExt cx="11007491" cy="573838"/>
          </a:xfrm>
        </p:grpSpPr>
        <p:sp>
          <p:nvSpPr>
            <p:cNvPr id="77" name="Nuoli: Oikea 76">
              <a:extLst>
                <a:ext uri="{FF2B5EF4-FFF2-40B4-BE49-F238E27FC236}">
                  <a16:creationId xmlns:a16="http://schemas.microsoft.com/office/drawing/2014/main" id="{91975E4B-640A-47DE-8A0D-E037097B578A}"/>
                </a:ext>
              </a:extLst>
            </p:cNvPr>
            <p:cNvSpPr/>
            <p:nvPr/>
          </p:nvSpPr>
          <p:spPr>
            <a:xfrm>
              <a:off x="799808" y="1829133"/>
              <a:ext cx="11007491" cy="515038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2699D6"/>
            </a:solidFill>
            <a:ln w="3175" cap="flat" cmpd="sng" algn="ctr">
              <a:noFill/>
              <a:prstDash val="solid"/>
            </a:ln>
            <a:effectLst/>
          </p:spPr>
          <p:txBody>
            <a:bodyPr lIns="72000" tIns="36000" rIns="72000" bIns="36000" rtlCol="0" anchor="t"/>
            <a:lstStyle/>
            <a:p>
              <a:r>
                <a:rPr lang="fi-FI" sz="1050" dirty="0">
                  <a:solidFill>
                    <a:srgbClr val="FFFFFF"/>
                  </a:solidFill>
                  <a:latin typeface="Arial"/>
                </a:rPr>
                <a:t>Kliiniset tukipalvelujärjestelmät, </a:t>
              </a:r>
            </a:p>
            <a:p>
              <a:r>
                <a:rPr lang="fi-FI" sz="1050" dirty="0">
                  <a:solidFill>
                    <a:srgbClr val="FFFFFF"/>
                  </a:solidFill>
                  <a:latin typeface="Arial"/>
                </a:rPr>
                <a:t>muut tukipalvelujärjestelmät</a:t>
              </a:r>
            </a:p>
          </p:txBody>
        </p:sp>
        <p:sp>
          <p:nvSpPr>
            <p:cNvPr id="78" name="Tekstiruutu 77">
              <a:extLst>
                <a:ext uri="{FF2B5EF4-FFF2-40B4-BE49-F238E27FC236}">
                  <a16:creationId xmlns:a16="http://schemas.microsoft.com/office/drawing/2014/main" id="{7FFD1097-32B7-4A30-9AEB-94699AD6266A}"/>
                </a:ext>
              </a:extLst>
            </p:cNvPr>
            <p:cNvSpPr txBox="1"/>
            <p:nvPr/>
          </p:nvSpPr>
          <p:spPr>
            <a:xfrm>
              <a:off x="2928302" y="1792964"/>
              <a:ext cx="8611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Suunnittelu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valmis</a:t>
              </a:r>
            </a:p>
          </p:txBody>
        </p:sp>
        <p:sp>
          <p:nvSpPr>
            <p:cNvPr id="79" name="Tekstiruutu 78">
              <a:extLst>
                <a:ext uri="{FF2B5EF4-FFF2-40B4-BE49-F238E27FC236}">
                  <a16:creationId xmlns:a16="http://schemas.microsoft.com/office/drawing/2014/main" id="{C63EA507-E059-4D7E-8CB3-0301206913C3}"/>
                </a:ext>
              </a:extLst>
            </p:cNvPr>
            <p:cNvSpPr txBox="1"/>
            <p:nvPr/>
          </p:nvSpPr>
          <p:spPr>
            <a:xfrm>
              <a:off x="5481013" y="2112886"/>
              <a:ext cx="7088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Toteutus</a:t>
              </a:r>
            </a:p>
          </p:txBody>
        </p:sp>
        <p:sp>
          <p:nvSpPr>
            <p:cNvPr id="80" name="Tekstiruutu 79">
              <a:extLst>
                <a:ext uri="{FF2B5EF4-FFF2-40B4-BE49-F238E27FC236}">
                  <a16:creationId xmlns:a16="http://schemas.microsoft.com/office/drawing/2014/main" id="{EE731EE8-D84B-45E7-A828-538C0EC84CA6}"/>
                </a:ext>
              </a:extLst>
            </p:cNvPr>
            <p:cNvSpPr txBox="1"/>
            <p:nvPr/>
          </p:nvSpPr>
          <p:spPr>
            <a:xfrm>
              <a:off x="6367943" y="1799765"/>
              <a:ext cx="1098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Testiympäristö 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valmiina</a:t>
              </a:r>
            </a:p>
          </p:txBody>
        </p:sp>
        <p:sp>
          <p:nvSpPr>
            <p:cNvPr id="81" name="Tekstiruutu 80">
              <a:extLst>
                <a:ext uri="{FF2B5EF4-FFF2-40B4-BE49-F238E27FC236}">
                  <a16:creationId xmlns:a16="http://schemas.microsoft.com/office/drawing/2014/main" id="{B4224543-AC8F-46C4-993F-BEC33D23DE65}"/>
                </a:ext>
              </a:extLst>
            </p:cNvPr>
            <p:cNvSpPr txBox="1"/>
            <p:nvPr/>
          </p:nvSpPr>
          <p:spPr>
            <a:xfrm>
              <a:off x="8691531" y="1855414"/>
              <a:ext cx="10631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Datamigraatiot</a:t>
              </a:r>
            </a:p>
          </p:txBody>
        </p:sp>
        <p:sp>
          <p:nvSpPr>
            <p:cNvPr id="90" name="Tekstiruutu 89">
              <a:extLst>
                <a:ext uri="{FF2B5EF4-FFF2-40B4-BE49-F238E27FC236}">
                  <a16:creationId xmlns:a16="http://schemas.microsoft.com/office/drawing/2014/main" id="{7F0B6341-6DED-4193-855C-9D7CA5AA3E3F}"/>
                </a:ext>
              </a:extLst>
            </p:cNvPr>
            <p:cNvSpPr txBox="1"/>
            <p:nvPr/>
          </p:nvSpPr>
          <p:spPr>
            <a:xfrm>
              <a:off x="7785633" y="2081194"/>
              <a:ext cx="6639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Testaus</a:t>
              </a:r>
            </a:p>
          </p:txBody>
        </p:sp>
        <p:sp>
          <p:nvSpPr>
            <p:cNvPr id="94" name="Tekstiruutu 93">
              <a:extLst>
                <a:ext uri="{FF2B5EF4-FFF2-40B4-BE49-F238E27FC236}">
                  <a16:creationId xmlns:a16="http://schemas.microsoft.com/office/drawing/2014/main" id="{14CD4F31-269D-49C5-B848-3DE5EF4D0728}"/>
                </a:ext>
              </a:extLst>
            </p:cNvPr>
            <p:cNvSpPr txBox="1"/>
            <p:nvPr/>
          </p:nvSpPr>
          <p:spPr>
            <a:xfrm>
              <a:off x="10238511" y="2046209"/>
              <a:ext cx="7344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Validointi</a:t>
              </a:r>
            </a:p>
          </p:txBody>
        </p:sp>
      </p:grp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EBDFA8A9-CF7D-4818-9D05-4B1B04DA2BBE}"/>
              </a:ext>
            </a:extLst>
          </p:cNvPr>
          <p:cNvGrpSpPr/>
          <p:nvPr/>
        </p:nvGrpSpPr>
        <p:grpSpPr>
          <a:xfrm>
            <a:off x="790508" y="4060026"/>
            <a:ext cx="11007491" cy="573838"/>
            <a:chOff x="799808" y="1792964"/>
            <a:chExt cx="11007491" cy="573838"/>
          </a:xfrm>
        </p:grpSpPr>
        <p:sp>
          <p:nvSpPr>
            <p:cNvPr id="104" name="Nuoli: Oikea 103">
              <a:extLst>
                <a:ext uri="{FF2B5EF4-FFF2-40B4-BE49-F238E27FC236}">
                  <a16:creationId xmlns:a16="http://schemas.microsoft.com/office/drawing/2014/main" id="{55AE74B8-245D-4342-8E35-8A991E495BB8}"/>
                </a:ext>
              </a:extLst>
            </p:cNvPr>
            <p:cNvSpPr/>
            <p:nvPr/>
          </p:nvSpPr>
          <p:spPr>
            <a:xfrm>
              <a:off x="799808" y="1829133"/>
              <a:ext cx="11007491" cy="515038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2699D6"/>
            </a:solidFill>
            <a:ln w="3175" cap="flat" cmpd="sng" algn="ctr">
              <a:noFill/>
              <a:prstDash val="solid"/>
            </a:ln>
            <a:effectLst/>
          </p:spPr>
          <p:txBody>
            <a:bodyPr lIns="72000" tIns="36000" rIns="72000" bIns="36000" rtlCol="0" anchor="t"/>
            <a:lstStyle/>
            <a:p>
              <a:r>
                <a:rPr lang="fi-FI" sz="1050" dirty="0">
                  <a:solidFill>
                    <a:srgbClr val="FFFFFF"/>
                  </a:solidFill>
                  <a:latin typeface="Arial"/>
                </a:rPr>
                <a:t>Kliiniset tukipalvelujärjestelmät, </a:t>
              </a:r>
            </a:p>
            <a:p>
              <a:r>
                <a:rPr lang="fi-FI" sz="1050" dirty="0">
                  <a:solidFill>
                    <a:srgbClr val="FFFFFF"/>
                  </a:solidFill>
                  <a:latin typeface="Arial"/>
                </a:rPr>
                <a:t>muut tukipalvelujärjestelmät</a:t>
              </a:r>
            </a:p>
            <a:p>
              <a:r>
                <a:rPr lang="fi-FI" sz="1050" dirty="0">
                  <a:solidFill>
                    <a:srgbClr val="FFFFFF"/>
                  </a:solidFill>
                  <a:latin typeface="Arial"/>
                </a:rPr>
                <a:t>Muut TOSI järjestelmät</a:t>
              </a:r>
            </a:p>
          </p:txBody>
        </p:sp>
        <p:sp>
          <p:nvSpPr>
            <p:cNvPr id="105" name="Tekstiruutu 104">
              <a:extLst>
                <a:ext uri="{FF2B5EF4-FFF2-40B4-BE49-F238E27FC236}">
                  <a16:creationId xmlns:a16="http://schemas.microsoft.com/office/drawing/2014/main" id="{E1CDA2BC-1D3E-4C89-BB3B-AA5B01320E57}"/>
                </a:ext>
              </a:extLst>
            </p:cNvPr>
            <p:cNvSpPr txBox="1"/>
            <p:nvPr/>
          </p:nvSpPr>
          <p:spPr>
            <a:xfrm>
              <a:off x="2928302" y="1792964"/>
              <a:ext cx="8611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Suunnittelu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valmis</a:t>
              </a:r>
            </a:p>
          </p:txBody>
        </p:sp>
        <p:sp>
          <p:nvSpPr>
            <p:cNvPr id="106" name="Tekstiruutu 105">
              <a:extLst>
                <a:ext uri="{FF2B5EF4-FFF2-40B4-BE49-F238E27FC236}">
                  <a16:creationId xmlns:a16="http://schemas.microsoft.com/office/drawing/2014/main" id="{1FFCC11A-EDB0-4757-910F-914F9A680A56}"/>
                </a:ext>
              </a:extLst>
            </p:cNvPr>
            <p:cNvSpPr txBox="1"/>
            <p:nvPr/>
          </p:nvSpPr>
          <p:spPr>
            <a:xfrm>
              <a:off x="5481013" y="2112886"/>
              <a:ext cx="7088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Toteutus</a:t>
              </a:r>
            </a:p>
          </p:txBody>
        </p:sp>
        <p:sp>
          <p:nvSpPr>
            <p:cNvPr id="107" name="Tekstiruutu 106">
              <a:extLst>
                <a:ext uri="{FF2B5EF4-FFF2-40B4-BE49-F238E27FC236}">
                  <a16:creationId xmlns:a16="http://schemas.microsoft.com/office/drawing/2014/main" id="{43DC8784-C6A2-43F0-8043-63D1418701A4}"/>
                </a:ext>
              </a:extLst>
            </p:cNvPr>
            <p:cNvSpPr txBox="1"/>
            <p:nvPr/>
          </p:nvSpPr>
          <p:spPr>
            <a:xfrm>
              <a:off x="6367943" y="1799765"/>
              <a:ext cx="1098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Testiympäristö 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valmiina</a:t>
              </a:r>
            </a:p>
          </p:txBody>
        </p:sp>
        <p:sp>
          <p:nvSpPr>
            <p:cNvPr id="108" name="Tekstiruutu 107">
              <a:extLst>
                <a:ext uri="{FF2B5EF4-FFF2-40B4-BE49-F238E27FC236}">
                  <a16:creationId xmlns:a16="http://schemas.microsoft.com/office/drawing/2014/main" id="{9BD70377-708D-4CA1-8747-1D92B5385E6F}"/>
                </a:ext>
              </a:extLst>
            </p:cNvPr>
            <p:cNvSpPr txBox="1"/>
            <p:nvPr/>
          </p:nvSpPr>
          <p:spPr>
            <a:xfrm>
              <a:off x="8691531" y="1855414"/>
              <a:ext cx="10631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Datamigraatiot</a:t>
              </a:r>
            </a:p>
          </p:txBody>
        </p:sp>
        <p:sp>
          <p:nvSpPr>
            <p:cNvPr id="109" name="Tekstiruutu 108">
              <a:extLst>
                <a:ext uri="{FF2B5EF4-FFF2-40B4-BE49-F238E27FC236}">
                  <a16:creationId xmlns:a16="http://schemas.microsoft.com/office/drawing/2014/main" id="{414AF304-AACA-4ED4-BB46-D3A81897A99C}"/>
                </a:ext>
              </a:extLst>
            </p:cNvPr>
            <p:cNvSpPr txBox="1"/>
            <p:nvPr/>
          </p:nvSpPr>
          <p:spPr>
            <a:xfrm>
              <a:off x="7785633" y="2081194"/>
              <a:ext cx="6639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Testaus</a:t>
              </a:r>
            </a:p>
          </p:txBody>
        </p:sp>
        <p:sp>
          <p:nvSpPr>
            <p:cNvPr id="110" name="Tekstiruutu 109">
              <a:extLst>
                <a:ext uri="{FF2B5EF4-FFF2-40B4-BE49-F238E27FC236}">
                  <a16:creationId xmlns:a16="http://schemas.microsoft.com/office/drawing/2014/main" id="{DE7638EF-912C-433A-9F09-2DD45F221719}"/>
                </a:ext>
              </a:extLst>
            </p:cNvPr>
            <p:cNvSpPr txBox="1"/>
            <p:nvPr/>
          </p:nvSpPr>
          <p:spPr>
            <a:xfrm>
              <a:off x="10238511" y="2046209"/>
              <a:ext cx="7344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Validointi</a:t>
              </a:r>
            </a:p>
          </p:txBody>
        </p:sp>
      </p:grpSp>
      <p:grpSp>
        <p:nvGrpSpPr>
          <p:cNvPr id="119" name="Ryhmä 118">
            <a:extLst>
              <a:ext uri="{FF2B5EF4-FFF2-40B4-BE49-F238E27FC236}">
                <a16:creationId xmlns:a16="http://schemas.microsoft.com/office/drawing/2014/main" id="{71B36827-C0E0-4283-83E8-C3233C2C67AD}"/>
              </a:ext>
            </a:extLst>
          </p:cNvPr>
          <p:cNvGrpSpPr/>
          <p:nvPr/>
        </p:nvGrpSpPr>
        <p:grpSpPr>
          <a:xfrm>
            <a:off x="790508" y="4620196"/>
            <a:ext cx="11007491" cy="573838"/>
            <a:chOff x="799808" y="1792964"/>
            <a:chExt cx="11007491" cy="573838"/>
          </a:xfrm>
        </p:grpSpPr>
        <p:sp>
          <p:nvSpPr>
            <p:cNvPr id="120" name="Nuoli: Oikea 119">
              <a:extLst>
                <a:ext uri="{FF2B5EF4-FFF2-40B4-BE49-F238E27FC236}">
                  <a16:creationId xmlns:a16="http://schemas.microsoft.com/office/drawing/2014/main" id="{1F195CC8-BC27-40A2-84CE-D08629407512}"/>
                </a:ext>
              </a:extLst>
            </p:cNvPr>
            <p:cNvSpPr/>
            <p:nvPr/>
          </p:nvSpPr>
          <p:spPr>
            <a:xfrm>
              <a:off x="799808" y="1829133"/>
              <a:ext cx="11007491" cy="515038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2699D6"/>
            </a:solidFill>
            <a:ln w="3175" cap="flat" cmpd="sng" algn="ctr">
              <a:noFill/>
              <a:prstDash val="solid"/>
            </a:ln>
            <a:effectLst/>
          </p:spPr>
          <p:txBody>
            <a:bodyPr lIns="72000" tIns="36000" rIns="72000" bIns="36000" rtlCol="0" anchor="t"/>
            <a:lstStyle/>
            <a:p>
              <a:r>
                <a:rPr lang="fi-FI" sz="1050" dirty="0" err="1">
                  <a:solidFill>
                    <a:srgbClr val="FFFFFF"/>
                  </a:solidFill>
                  <a:latin typeface="Arial"/>
                </a:rPr>
                <a:t>PELAn</a:t>
              </a:r>
              <a:r>
                <a:rPr lang="fi-FI" sz="1050" dirty="0">
                  <a:solidFill>
                    <a:srgbClr val="FFFFFF"/>
                  </a:solidFill>
                  <a:latin typeface="Arial"/>
                </a:rPr>
                <a:t> järjestelmät</a:t>
              </a:r>
            </a:p>
          </p:txBody>
        </p:sp>
        <p:sp>
          <p:nvSpPr>
            <p:cNvPr id="121" name="Tekstiruutu 120">
              <a:extLst>
                <a:ext uri="{FF2B5EF4-FFF2-40B4-BE49-F238E27FC236}">
                  <a16:creationId xmlns:a16="http://schemas.microsoft.com/office/drawing/2014/main" id="{0434DB34-8C80-45B7-9BCF-A3762D8802A0}"/>
                </a:ext>
              </a:extLst>
            </p:cNvPr>
            <p:cNvSpPr txBox="1"/>
            <p:nvPr/>
          </p:nvSpPr>
          <p:spPr>
            <a:xfrm>
              <a:off x="2928302" y="1792964"/>
              <a:ext cx="8611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Suunnittelu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valmis</a:t>
              </a:r>
            </a:p>
          </p:txBody>
        </p:sp>
        <p:sp>
          <p:nvSpPr>
            <p:cNvPr id="122" name="Tekstiruutu 121">
              <a:extLst>
                <a:ext uri="{FF2B5EF4-FFF2-40B4-BE49-F238E27FC236}">
                  <a16:creationId xmlns:a16="http://schemas.microsoft.com/office/drawing/2014/main" id="{D214B018-3CE6-4724-8EBB-AE8C77B74280}"/>
                </a:ext>
              </a:extLst>
            </p:cNvPr>
            <p:cNvSpPr txBox="1"/>
            <p:nvPr/>
          </p:nvSpPr>
          <p:spPr>
            <a:xfrm>
              <a:off x="5481013" y="2112886"/>
              <a:ext cx="7088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Toteutus</a:t>
              </a:r>
            </a:p>
          </p:txBody>
        </p:sp>
        <p:sp>
          <p:nvSpPr>
            <p:cNvPr id="123" name="Tekstiruutu 122">
              <a:extLst>
                <a:ext uri="{FF2B5EF4-FFF2-40B4-BE49-F238E27FC236}">
                  <a16:creationId xmlns:a16="http://schemas.microsoft.com/office/drawing/2014/main" id="{B722981B-29CC-434B-8F0C-4F5AA1D46F39}"/>
                </a:ext>
              </a:extLst>
            </p:cNvPr>
            <p:cNvSpPr txBox="1"/>
            <p:nvPr/>
          </p:nvSpPr>
          <p:spPr>
            <a:xfrm>
              <a:off x="6367943" y="1799765"/>
              <a:ext cx="1098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Testiympäristö 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valmiina</a:t>
              </a:r>
            </a:p>
          </p:txBody>
        </p:sp>
        <p:sp>
          <p:nvSpPr>
            <p:cNvPr id="124" name="Tekstiruutu 123">
              <a:extLst>
                <a:ext uri="{FF2B5EF4-FFF2-40B4-BE49-F238E27FC236}">
                  <a16:creationId xmlns:a16="http://schemas.microsoft.com/office/drawing/2014/main" id="{CEB47A87-14D0-48A5-B21E-00A7333544EA}"/>
                </a:ext>
              </a:extLst>
            </p:cNvPr>
            <p:cNvSpPr txBox="1"/>
            <p:nvPr/>
          </p:nvSpPr>
          <p:spPr>
            <a:xfrm>
              <a:off x="8691531" y="1855414"/>
              <a:ext cx="10631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Datamigraatiot</a:t>
              </a:r>
            </a:p>
          </p:txBody>
        </p:sp>
        <p:sp>
          <p:nvSpPr>
            <p:cNvPr id="125" name="Tekstiruutu 124">
              <a:extLst>
                <a:ext uri="{FF2B5EF4-FFF2-40B4-BE49-F238E27FC236}">
                  <a16:creationId xmlns:a16="http://schemas.microsoft.com/office/drawing/2014/main" id="{6433F405-7991-4996-8F38-6CACC262F9EE}"/>
                </a:ext>
              </a:extLst>
            </p:cNvPr>
            <p:cNvSpPr txBox="1"/>
            <p:nvPr/>
          </p:nvSpPr>
          <p:spPr>
            <a:xfrm>
              <a:off x="7785633" y="2081194"/>
              <a:ext cx="6639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Testaus</a:t>
              </a:r>
            </a:p>
          </p:txBody>
        </p:sp>
        <p:sp>
          <p:nvSpPr>
            <p:cNvPr id="126" name="Tekstiruutu 125">
              <a:extLst>
                <a:ext uri="{FF2B5EF4-FFF2-40B4-BE49-F238E27FC236}">
                  <a16:creationId xmlns:a16="http://schemas.microsoft.com/office/drawing/2014/main" id="{0D326B6D-E971-4E03-9D64-18A4176778AE}"/>
                </a:ext>
              </a:extLst>
            </p:cNvPr>
            <p:cNvSpPr txBox="1"/>
            <p:nvPr/>
          </p:nvSpPr>
          <p:spPr>
            <a:xfrm>
              <a:off x="10238511" y="2046209"/>
              <a:ext cx="7344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Validointi</a:t>
              </a:r>
            </a:p>
          </p:txBody>
        </p:sp>
      </p:grpSp>
      <p:grpSp>
        <p:nvGrpSpPr>
          <p:cNvPr id="127" name="Ryhmä 126">
            <a:extLst>
              <a:ext uri="{FF2B5EF4-FFF2-40B4-BE49-F238E27FC236}">
                <a16:creationId xmlns:a16="http://schemas.microsoft.com/office/drawing/2014/main" id="{C017A40A-7B2B-407E-8FEC-3A3094811AD8}"/>
              </a:ext>
            </a:extLst>
          </p:cNvPr>
          <p:cNvGrpSpPr/>
          <p:nvPr/>
        </p:nvGrpSpPr>
        <p:grpSpPr>
          <a:xfrm>
            <a:off x="799809" y="5197564"/>
            <a:ext cx="11007491" cy="882635"/>
            <a:chOff x="799808" y="1829133"/>
            <a:chExt cx="11007491" cy="532884"/>
          </a:xfrm>
        </p:grpSpPr>
        <p:sp>
          <p:nvSpPr>
            <p:cNvPr id="128" name="Nuoli: Oikea 127">
              <a:extLst>
                <a:ext uri="{FF2B5EF4-FFF2-40B4-BE49-F238E27FC236}">
                  <a16:creationId xmlns:a16="http://schemas.microsoft.com/office/drawing/2014/main" id="{AE739EED-5879-4150-AC1F-E77DF60A3A5C}"/>
                </a:ext>
              </a:extLst>
            </p:cNvPr>
            <p:cNvSpPr/>
            <p:nvPr/>
          </p:nvSpPr>
          <p:spPr>
            <a:xfrm>
              <a:off x="799808" y="1829133"/>
              <a:ext cx="11007491" cy="515038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2699D6"/>
            </a:solidFill>
            <a:ln w="3175" cap="flat" cmpd="sng" algn="ctr">
              <a:noFill/>
              <a:prstDash val="solid"/>
            </a:ln>
            <a:effectLst/>
          </p:spPr>
          <p:txBody>
            <a:bodyPr lIns="72000" tIns="36000" rIns="72000" bIns="36000" rtlCol="0" anchor="t"/>
            <a:lstStyle/>
            <a:p>
              <a:endParaRPr lang="fi-FI" sz="105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" name="Tekstiruutu 128">
              <a:extLst>
                <a:ext uri="{FF2B5EF4-FFF2-40B4-BE49-F238E27FC236}">
                  <a16:creationId xmlns:a16="http://schemas.microsoft.com/office/drawing/2014/main" id="{65845E70-D857-4F00-A90A-D516368541CA}"/>
                </a:ext>
              </a:extLst>
            </p:cNvPr>
            <p:cNvSpPr txBox="1"/>
            <p:nvPr/>
          </p:nvSpPr>
          <p:spPr>
            <a:xfrm>
              <a:off x="1527430" y="2111163"/>
              <a:ext cx="2832827" cy="250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Testattu ja monistuskelpoinen päätelaite</a:t>
              </a:r>
            </a:p>
            <a:p>
              <a:pPr algn="ctr"/>
              <a:r>
                <a:rPr lang="fi-FI" sz="1050" dirty="0">
                  <a:solidFill>
                    <a:schemeClr val="bg1"/>
                  </a:solidFill>
                </a:rPr>
                <a:t>Transition eteneminen (päätelaitteet </a:t>
              </a:r>
              <a:r>
                <a:rPr lang="fi-FI" sz="1050" dirty="0" err="1">
                  <a:solidFill>
                    <a:schemeClr val="bg1"/>
                  </a:solidFill>
                </a:rPr>
                <a:t>ym</a:t>
              </a:r>
              <a:r>
                <a:rPr lang="fi-FI" sz="1050" dirty="0">
                  <a:solidFill>
                    <a:schemeClr val="bg1"/>
                  </a:solidFill>
                </a:rPr>
                <a:t>) 5%</a:t>
              </a:r>
            </a:p>
          </p:txBody>
        </p:sp>
      </p:grpSp>
      <p:sp>
        <p:nvSpPr>
          <p:cNvPr id="135" name="Tekstiruutu 134">
            <a:extLst>
              <a:ext uri="{FF2B5EF4-FFF2-40B4-BE49-F238E27FC236}">
                <a16:creationId xmlns:a16="http://schemas.microsoft.com/office/drawing/2014/main" id="{1773AE6A-E0B5-4CC3-8064-26E654A14491}"/>
              </a:ext>
            </a:extLst>
          </p:cNvPr>
          <p:cNvSpPr txBox="1"/>
          <p:nvPr/>
        </p:nvSpPr>
        <p:spPr>
          <a:xfrm>
            <a:off x="11072070" y="5817830"/>
            <a:ext cx="4555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36" name="Tekstiruutu 135">
            <a:extLst>
              <a:ext uri="{FF2B5EF4-FFF2-40B4-BE49-F238E27FC236}">
                <a16:creationId xmlns:a16="http://schemas.microsoft.com/office/drawing/2014/main" id="{92BDBBB3-0254-49D4-A3DD-580AB5C6EEBC}"/>
              </a:ext>
            </a:extLst>
          </p:cNvPr>
          <p:cNvSpPr txBox="1"/>
          <p:nvPr/>
        </p:nvSpPr>
        <p:spPr>
          <a:xfrm>
            <a:off x="5600365" y="5817830"/>
            <a:ext cx="4555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137" name="Tekstiruutu 136">
            <a:extLst>
              <a:ext uri="{FF2B5EF4-FFF2-40B4-BE49-F238E27FC236}">
                <a16:creationId xmlns:a16="http://schemas.microsoft.com/office/drawing/2014/main" id="{FC2A62F7-B173-4BC4-8FA0-22CC4A78B86E}"/>
              </a:ext>
            </a:extLst>
          </p:cNvPr>
          <p:cNvSpPr txBox="1"/>
          <p:nvPr/>
        </p:nvSpPr>
        <p:spPr>
          <a:xfrm>
            <a:off x="6669704" y="5817830"/>
            <a:ext cx="4555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38" name="Tekstiruutu 137">
            <a:extLst>
              <a:ext uri="{FF2B5EF4-FFF2-40B4-BE49-F238E27FC236}">
                <a16:creationId xmlns:a16="http://schemas.microsoft.com/office/drawing/2014/main" id="{A38585E3-E7A2-45D7-A2A2-AB28828CDF65}"/>
              </a:ext>
            </a:extLst>
          </p:cNvPr>
          <p:cNvSpPr txBox="1"/>
          <p:nvPr/>
        </p:nvSpPr>
        <p:spPr>
          <a:xfrm>
            <a:off x="7780895" y="581783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139" name="Tekstiruutu 138">
            <a:extLst>
              <a:ext uri="{FF2B5EF4-FFF2-40B4-BE49-F238E27FC236}">
                <a16:creationId xmlns:a16="http://schemas.microsoft.com/office/drawing/2014/main" id="{7BA371EE-768B-41DE-8303-8CB1E3755924}"/>
              </a:ext>
            </a:extLst>
          </p:cNvPr>
          <p:cNvSpPr txBox="1"/>
          <p:nvPr/>
        </p:nvSpPr>
        <p:spPr>
          <a:xfrm>
            <a:off x="8786637" y="5817830"/>
            <a:ext cx="455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140" name="Tekstiruutu 139">
            <a:extLst>
              <a:ext uri="{FF2B5EF4-FFF2-40B4-BE49-F238E27FC236}">
                <a16:creationId xmlns:a16="http://schemas.microsoft.com/office/drawing/2014/main" id="{90360984-AD8B-48A9-ACE0-393154B5DAD6}"/>
              </a:ext>
            </a:extLst>
          </p:cNvPr>
          <p:cNvSpPr txBox="1"/>
          <p:nvPr/>
        </p:nvSpPr>
        <p:spPr>
          <a:xfrm>
            <a:off x="9897357" y="5817830"/>
            <a:ext cx="455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141" name="Tekstiruutu 140">
            <a:extLst>
              <a:ext uri="{FF2B5EF4-FFF2-40B4-BE49-F238E27FC236}">
                <a16:creationId xmlns:a16="http://schemas.microsoft.com/office/drawing/2014/main" id="{5FC1676E-69C1-4ADC-AD7C-E4BB85EC9A6C}"/>
              </a:ext>
            </a:extLst>
          </p:cNvPr>
          <p:cNvSpPr txBox="1"/>
          <p:nvPr/>
        </p:nvSpPr>
        <p:spPr>
          <a:xfrm>
            <a:off x="1298758" y="6103211"/>
            <a:ext cx="12875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 err="1">
                <a:solidFill>
                  <a:schemeClr val="bg1"/>
                </a:solidFill>
              </a:rPr>
              <a:t>HyvaKS</a:t>
            </a:r>
            <a:endParaRPr lang="fi-FI" sz="1050" dirty="0">
              <a:solidFill>
                <a:schemeClr val="bg1"/>
              </a:solidFill>
            </a:endParaRP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Perus AD rakenne</a:t>
            </a:r>
          </a:p>
        </p:txBody>
      </p:sp>
      <p:sp>
        <p:nvSpPr>
          <p:cNvPr id="142" name="Tekstiruutu 141">
            <a:extLst>
              <a:ext uri="{FF2B5EF4-FFF2-40B4-BE49-F238E27FC236}">
                <a16:creationId xmlns:a16="http://schemas.microsoft.com/office/drawing/2014/main" id="{1332A7E3-527C-49E1-B900-EF27E014C0CC}"/>
              </a:ext>
            </a:extLst>
          </p:cNvPr>
          <p:cNvSpPr txBox="1"/>
          <p:nvPr/>
        </p:nvSpPr>
        <p:spPr>
          <a:xfrm>
            <a:off x="9954244" y="6057616"/>
            <a:ext cx="14750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 err="1">
                <a:solidFill>
                  <a:schemeClr val="bg1"/>
                </a:solidFill>
              </a:rPr>
              <a:t>HyvaKS</a:t>
            </a:r>
            <a:endParaRPr lang="fi-FI" sz="1050" dirty="0">
              <a:solidFill>
                <a:schemeClr val="bg1"/>
              </a:solidFill>
            </a:endParaRP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tilit perustettu12/2022</a:t>
            </a:r>
          </a:p>
        </p:txBody>
      </p:sp>
      <p:sp>
        <p:nvSpPr>
          <p:cNvPr id="143" name="Tekstiruutu 142">
            <a:extLst>
              <a:ext uri="{FF2B5EF4-FFF2-40B4-BE49-F238E27FC236}">
                <a16:creationId xmlns:a16="http://schemas.microsoft.com/office/drawing/2014/main" id="{BB66837C-D702-4117-A0FE-A4186754E1AA}"/>
              </a:ext>
            </a:extLst>
          </p:cNvPr>
          <p:cNvSpPr txBox="1"/>
          <p:nvPr/>
        </p:nvSpPr>
        <p:spPr>
          <a:xfrm>
            <a:off x="1885918" y="6473114"/>
            <a:ext cx="165782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Puhelimen järjestelmien 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suunnittelu valmis</a:t>
            </a:r>
          </a:p>
          <a:p>
            <a:pPr algn="ctr"/>
            <a:endParaRPr lang="fi-FI" sz="1050" dirty="0">
              <a:solidFill>
                <a:schemeClr val="bg1"/>
              </a:solidFill>
            </a:endParaRPr>
          </a:p>
        </p:txBody>
      </p:sp>
      <p:sp>
        <p:nvSpPr>
          <p:cNvPr id="144" name="Tekstiruutu 143">
            <a:extLst>
              <a:ext uri="{FF2B5EF4-FFF2-40B4-BE49-F238E27FC236}">
                <a16:creationId xmlns:a16="http://schemas.microsoft.com/office/drawing/2014/main" id="{FC662DF7-5681-42DE-9F25-03CCA617E4B1}"/>
              </a:ext>
            </a:extLst>
          </p:cNvPr>
          <p:cNvSpPr txBox="1"/>
          <p:nvPr/>
        </p:nvSpPr>
        <p:spPr>
          <a:xfrm>
            <a:off x="4952514" y="6123244"/>
            <a:ext cx="1159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IDM suunnittelu </a:t>
            </a:r>
          </a:p>
        </p:txBody>
      </p:sp>
      <p:sp>
        <p:nvSpPr>
          <p:cNvPr id="145" name="Tekstiruutu 144">
            <a:extLst>
              <a:ext uri="{FF2B5EF4-FFF2-40B4-BE49-F238E27FC236}">
                <a16:creationId xmlns:a16="http://schemas.microsoft.com/office/drawing/2014/main" id="{366D0650-456C-4244-B026-CF09635DC327}"/>
              </a:ext>
            </a:extLst>
          </p:cNvPr>
          <p:cNvSpPr txBox="1"/>
          <p:nvPr/>
        </p:nvSpPr>
        <p:spPr>
          <a:xfrm>
            <a:off x="6741704" y="6117392"/>
            <a:ext cx="9476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IDM toteutus</a:t>
            </a:r>
          </a:p>
        </p:txBody>
      </p:sp>
      <p:sp>
        <p:nvSpPr>
          <p:cNvPr id="146" name="Tekstiruutu 145">
            <a:extLst>
              <a:ext uri="{FF2B5EF4-FFF2-40B4-BE49-F238E27FC236}">
                <a16:creationId xmlns:a16="http://schemas.microsoft.com/office/drawing/2014/main" id="{C0C4E520-A033-4EE4-86C2-83F7F3941916}"/>
              </a:ext>
            </a:extLst>
          </p:cNvPr>
          <p:cNvSpPr txBox="1"/>
          <p:nvPr/>
        </p:nvSpPr>
        <p:spPr>
          <a:xfrm>
            <a:off x="5681664" y="5183849"/>
            <a:ext cx="1920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Integraatioiden harmonisointi</a:t>
            </a:r>
          </a:p>
        </p:txBody>
      </p:sp>
      <p:sp>
        <p:nvSpPr>
          <p:cNvPr id="147" name="Tekstiruutu 146">
            <a:extLst>
              <a:ext uri="{FF2B5EF4-FFF2-40B4-BE49-F238E27FC236}">
                <a16:creationId xmlns:a16="http://schemas.microsoft.com/office/drawing/2014/main" id="{8CC129DB-E247-4E52-89CF-387458D18A68}"/>
              </a:ext>
            </a:extLst>
          </p:cNvPr>
          <p:cNvSpPr txBox="1"/>
          <p:nvPr/>
        </p:nvSpPr>
        <p:spPr>
          <a:xfrm>
            <a:off x="4836716" y="4015774"/>
            <a:ext cx="13885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Sähköisen asioinnin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toteutukset</a:t>
            </a:r>
          </a:p>
        </p:txBody>
      </p:sp>
      <p:sp>
        <p:nvSpPr>
          <p:cNvPr id="148" name="Tekstiruutu 147">
            <a:extLst>
              <a:ext uri="{FF2B5EF4-FFF2-40B4-BE49-F238E27FC236}">
                <a16:creationId xmlns:a16="http://schemas.microsoft.com/office/drawing/2014/main" id="{A2394886-3234-4F55-91E8-142C96C10EBD}"/>
              </a:ext>
            </a:extLst>
          </p:cNvPr>
          <p:cNvSpPr txBox="1"/>
          <p:nvPr/>
        </p:nvSpPr>
        <p:spPr>
          <a:xfrm>
            <a:off x="8163441" y="5303923"/>
            <a:ext cx="13324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Kapasiteetin nostot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konesaleissa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25877F98-31F9-4428-B79B-3F5802C3E048}"/>
              </a:ext>
            </a:extLst>
          </p:cNvPr>
          <p:cNvSpPr/>
          <p:nvPr/>
        </p:nvSpPr>
        <p:spPr>
          <a:xfrm>
            <a:off x="4297278" y="638703"/>
            <a:ext cx="603681" cy="62192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i-FI" dirty="0"/>
              <a:t>KESÄTAUKO</a:t>
            </a:r>
          </a:p>
        </p:txBody>
      </p:sp>
      <p:sp>
        <p:nvSpPr>
          <p:cNvPr id="152" name="Tekstiruutu 151">
            <a:extLst>
              <a:ext uri="{FF2B5EF4-FFF2-40B4-BE49-F238E27FC236}">
                <a16:creationId xmlns:a16="http://schemas.microsoft.com/office/drawing/2014/main" id="{1F1C7A54-18F5-4B71-A48F-13DE3F6A94F4}"/>
              </a:ext>
            </a:extLst>
          </p:cNvPr>
          <p:cNvSpPr txBox="1"/>
          <p:nvPr/>
        </p:nvSpPr>
        <p:spPr>
          <a:xfrm>
            <a:off x="1703213" y="5295013"/>
            <a:ext cx="12811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Alueverkon 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Suunnittelu valmis</a:t>
            </a:r>
          </a:p>
        </p:txBody>
      </p:sp>
      <p:sp>
        <p:nvSpPr>
          <p:cNvPr id="153" name="Tekstiruutu 152">
            <a:extLst>
              <a:ext uri="{FF2B5EF4-FFF2-40B4-BE49-F238E27FC236}">
                <a16:creationId xmlns:a16="http://schemas.microsoft.com/office/drawing/2014/main" id="{811079FA-ECB3-4745-B9CE-C3AA4BE6F4C0}"/>
              </a:ext>
            </a:extLst>
          </p:cNvPr>
          <p:cNvSpPr txBox="1"/>
          <p:nvPr/>
        </p:nvSpPr>
        <p:spPr>
          <a:xfrm>
            <a:off x="5035845" y="5353938"/>
            <a:ext cx="13227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TUVE-käyttöönotot</a:t>
            </a:r>
          </a:p>
        </p:txBody>
      </p:sp>
      <p:sp>
        <p:nvSpPr>
          <p:cNvPr id="154" name="Tekstiruutu 153">
            <a:extLst>
              <a:ext uri="{FF2B5EF4-FFF2-40B4-BE49-F238E27FC236}">
                <a16:creationId xmlns:a16="http://schemas.microsoft.com/office/drawing/2014/main" id="{C3B8ED08-A0C2-4022-A957-17CD53C41330}"/>
              </a:ext>
            </a:extLst>
          </p:cNvPr>
          <p:cNvSpPr txBox="1"/>
          <p:nvPr/>
        </p:nvSpPr>
        <p:spPr>
          <a:xfrm>
            <a:off x="2908696" y="5223383"/>
            <a:ext cx="14302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Tietosuoja ja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tietoturva suunnittelu</a:t>
            </a:r>
          </a:p>
        </p:txBody>
      </p:sp>
      <p:sp>
        <p:nvSpPr>
          <p:cNvPr id="155" name="Tekstiruutu 154">
            <a:extLst>
              <a:ext uri="{FF2B5EF4-FFF2-40B4-BE49-F238E27FC236}">
                <a16:creationId xmlns:a16="http://schemas.microsoft.com/office/drawing/2014/main" id="{2F875BF7-512B-41ED-A795-FBFF7F817E74}"/>
              </a:ext>
            </a:extLst>
          </p:cNvPr>
          <p:cNvSpPr txBox="1"/>
          <p:nvPr/>
        </p:nvSpPr>
        <p:spPr>
          <a:xfrm>
            <a:off x="7054946" y="5478683"/>
            <a:ext cx="9188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Alueverkon</a:t>
            </a:r>
          </a:p>
          <a:p>
            <a:pPr algn="ctr"/>
            <a:r>
              <a:rPr lang="fi-FI" sz="1050" dirty="0">
                <a:solidFill>
                  <a:schemeClr val="bg1"/>
                </a:solidFill>
              </a:rPr>
              <a:t>käyttöönotto</a:t>
            </a:r>
          </a:p>
        </p:txBody>
      </p:sp>
      <p:sp>
        <p:nvSpPr>
          <p:cNvPr id="156" name="Tekstiruutu 155">
            <a:extLst>
              <a:ext uri="{FF2B5EF4-FFF2-40B4-BE49-F238E27FC236}">
                <a16:creationId xmlns:a16="http://schemas.microsoft.com/office/drawing/2014/main" id="{440B3B38-B98D-4F7C-9855-9B64A67A5FCA}"/>
              </a:ext>
            </a:extLst>
          </p:cNvPr>
          <p:cNvSpPr txBox="1"/>
          <p:nvPr/>
        </p:nvSpPr>
        <p:spPr>
          <a:xfrm>
            <a:off x="6611947" y="6514448"/>
            <a:ext cx="23599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Kulunvalvontaan tehtävät muutokset</a:t>
            </a:r>
          </a:p>
        </p:txBody>
      </p:sp>
      <p:sp>
        <p:nvSpPr>
          <p:cNvPr id="157" name="Tekstiruutu 156">
            <a:extLst>
              <a:ext uri="{FF2B5EF4-FFF2-40B4-BE49-F238E27FC236}">
                <a16:creationId xmlns:a16="http://schemas.microsoft.com/office/drawing/2014/main" id="{B6559A06-EA4A-4013-83F2-A561E2E8386E}"/>
              </a:ext>
            </a:extLst>
          </p:cNvPr>
          <p:cNvSpPr txBox="1"/>
          <p:nvPr/>
        </p:nvSpPr>
        <p:spPr>
          <a:xfrm>
            <a:off x="7517157" y="660637"/>
            <a:ext cx="17075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schemeClr val="bg1"/>
                </a:solidFill>
              </a:rPr>
              <a:t>Täydentävät rahoitushaut</a:t>
            </a:r>
          </a:p>
        </p:txBody>
      </p:sp>
      <p:sp>
        <p:nvSpPr>
          <p:cNvPr id="111" name="Tekstiruutu 110">
            <a:extLst>
              <a:ext uri="{FF2B5EF4-FFF2-40B4-BE49-F238E27FC236}">
                <a16:creationId xmlns:a16="http://schemas.microsoft.com/office/drawing/2014/main" id="{C7D1DB58-AAFB-4A95-A46C-DA19CB55B3FD}"/>
              </a:ext>
            </a:extLst>
          </p:cNvPr>
          <p:cNvSpPr txBox="1"/>
          <p:nvPr/>
        </p:nvSpPr>
        <p:spPr>
          <a:xfrm>
            <a:off x="4838706" y="5620386"/>
            <a:ext cx="22268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050" dirty="0">
                <a:solidFill>
                  <a:schemeClr val="bg1"/>
                </a:solidFill>
              </a:rPr>
              <a:t>Päätelaitteiden monistus/skaalaus</a:t>
            </a:r>
          </a:p>
        </p:txBody>
      </p:sp>
    </p:spTree>
    <p:extLst>
      <p:ext uri="{BB962C8B-B14F-4D97-AF65-F5344CB8AC3E}">
        <p14:creationId xmlns:p14="http://schemas.microsoft.com/office/powerpoint/2010/main" val="161477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2806A1-AE69-4E4F-8150-39F9D9A2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84" y="219013"/>
            <a:ext cx="11007492" cy="709202"/>
          </a:xfrm>
        </p:spPr>
        <p:txBody>
          <a:bodyPr/>
          <a:lstStyle/>
          <a:p>
            <a:r>
              <a:rPr lang="fi-FI" dirty="0"/>
              <a:t>Hankkeen riskit ja niiden hallinta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109E15-BADB-43B5-8A1F-98DDCBD92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556" y="1024010"/>
            <a:ext cx="11484888" cy="5362429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Muutostöille on aikaa enää 9kk, aikatauluriski on merkittävä</a:t>
            </a:r>
          </a:p>
          <a:p>
            <a:r>
              <a:rPr lang="fi-FI" dirty="0"/>
              <a:t>Kaikista muutostöistä ei ole sitovia tarjouksia </a:t>
            </a:r>
            <a:r>
              <a:rPr lang="fi-FI" dirty="0">
                <a:sym typeface="Wingdings" panose="05000000000000000000" pitchFamily="2" charset="2"/>
              </a:rPr>
              <a:t> kustannusriskiä on olemassa ja tätä on seurattava</a:t>
            </a:r>
          </a:p>
          <a:p>
            <a:r>
              <a:rPr lang="fi-FI" dirty="0">
                <a:sym typeface="Wingdings" panose="05000000000000000000" pitchFamily="2" charset="2"/>
              </a:rPr>
              <a:t>Resurssien saatavuus tietojärjestelmätoimittajilta ja </a:t>
            </a:r>
            <a:r>
              <a:rPr lang="fi-FI" dirty="0" err="1">
                <a:sym typeface="Wingdings" panose="05000000000000000000" pitchFamily="2" charset="2"/>
              </a:rPr>
              <a:t>inhouse</a:t>
            </a:r>
            <a:r>
              <a:rPr lang="fi-FI" dirty="0">
                <a:sym typeface="Wingdings" panose="05000000000000000000" pitchFamily="2" charset="2"/>
              </a:rPr>
              <a:t> toimijoilta - kaikki alueet tekevät samojen toimittajien kanssa muutoksia yhtä aikaa.</a:t>
            </a:r>
          </a:p>
          <a:p>
            <a:r>
              <a:rPr lang="fi-FI" dirty="0">
                <a:sym typeface="Wingdings" panose="05000000000000000000" pitchFamily="2" charset="2"/>
              </a:rPr>
              <a:t>Päätelaitteiden (</a:t>
            </a:r>
            <a:r>
              <a:rPr lang="fi-FI" dirty="0" err="1">
                <a:sym typeface="Wingdings" panose="05000000000000000000" pitchFamily="2" charset="2"/>
              </a:rPr>
              <a:t>PC:t</a:t>
            </a:r>
            <a:r>
              <a:rPr lang="fi-FI" dirty="0">
                <a:sym typeface="Wingdings" panose="05000000000000000000" pitchFamily="2" charset="2"/>
              </a:rPr>
              <a:t>), tietoliikennelaitteiden sekä palvelinkapasiteetin heikko saatavuus. Koronapandemian ja Ukrainan sodan vaikutukset komponenttien saatavuuteen.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Kunnilta siirtyvien päätelaitteiden osalta ei ole täydellistä näkymää laitteiden elinkaareen. Hankittavien päätelaitteiden lukumäärät täsmentyvät projektien edetessä.</a:t>
            </a:r>
          </a:p>
          <a:p>
            <a:r>
              <a:rPr lang="fi-FI" dirty="0">
                <a:sym typeface="Wingdings" panose="05000000000000000000" pitchFamily="2" charset="2"/>
              </a:rPr>
              <a:t>Tietojärjestelmien päivitykset aiheuttavat myös konesalikapasiteetin päivitystarpeita. Näiden kustannusarvioita ei ole vielä kyetty arvioimaan riittävän tarkalla tasolla. </a:t>
            </a:r>
          </a:p>
          <a:p>
            <a:r>
              <a:rPr lang="fi-FI" dirty="0">
                <a:sym typeface="Wingdings" panose="05000000000000000000" pitchFamily="2" charset="2"/>
              </a:rPr>
              <a:t>Joitain tehtäväkokonaisuuksia jää tekemättä tai siirtyy 2023 vuoteen. Osa investoinneista pyritään muuttamaan palveluhankinnoiksi tai jaksotetaan rahoituksella. Näillä toimenpiteillä pyritään saamaan lisäresurssia puuttuviin asioihin 2022 aikana.</a:t>
            </a:r>
          </a:p>
          <a:p>
            <a:r>
              <a:rPr lang="fi-FI" dirty="0">
                <a:sym typeface="Wingdings" panose="05000000000000000000" pitchFamily="2" charset="2"/>
              </a:rPr>
              <a:t>Hankkeen projekteja seurataan viikkotasolla ja kuukausittain raportointi ministeriöiden tilannekuvaan </a:t>
            </a:r>
          </a:p>
          <a:p>
            <a:r>
              <a:rPr lang="fi-FI" dirty="0">
                <a:sym typeface="Wingdings" panose="05000000000000000000" pitchFamily="2" charset="2"/>
              </a:rPr>
              <a:t>Riskienhallinnan toimenpiteitä pitää tehdä aktiivisesti koko toimeenpanon ajan</a:t>
            </a:r>
          </a:p>
          <a:p>
            <a:pPr marL="7620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119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5E99BF-BE4B-48CA-AB68-5CD2E5DD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2" y="3196256"/>
            <a:ext cx="11007492" cy="70920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Haaste: kansallisen kehittämisen ”palvelukyky” hyvinvointialueiden tarpeisiin </a:t>
            </a:r>
          </a:p>
        </p:txBody>
      </p:sp>
    </p:spTree>
    <p:extLst>
      <p:ext uri="{BB962C8B-B14F-4D97-AF65-F5344CB8AC3E}">
        <p14:creationId xmlns:p14="http://schemas.microsoft.com/office/powerpoint/2010/main" val="274354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B7589-CDDC-4F13-832D-2E24A64B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Kirottu kallis ATK …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145B12-1402-479F-B8AA-A4DE37E17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(Taustaksi muistettava että Suomessa on yksi maailman kehittyneimmistä SOTE ICT-infrastruktuureista. Kaiken kaikkiaan Suomalaisten tyytymättömyys nykyratkaisuihin ja kylmä sää johtaa jatkuvaan kehittämisvimmaan, jota ei pystytä Silicon </a:t>
            </a:r>
            <a:r>
              <a:rPr lang="fi-FI" dirty="0" err="1"/>
              <a:t>Valleyn</a:t>
            </a:r>
            <a:r>
              <a:rPr lang="fi-FI" dirty="0"/>
              <a:t> auringonpaisteessa mitenkään saavuttamaan)</a:t>
            </a:r>
          </a:p>
          <a:p>
            <a:r>
              <a:rPr lang="fi-FI" dirty="0"/>
              <a:t>Kehittäminen kestää useita vuosia ja ratkaisun kansallinen levittäminen helposti vuosikymmenen</a:t>
            </a:r>
          </a:p>
          <a:p>
            <a:pPr lvl="1"/>
            <a:r>
              <a:rPr lang="fi-FI" dirty="0"/>
              <a:t>Sote-toimialan pirstaleisuus, kuntapohjainen järjestämiskenttä, paljon yksityisiä toimijoita, kokonaiskoordinaatio heikkoa</a:t>
            </a:r>
          </a:p>
          <a:p>
            <a:r>
              <a:rPr lang="fi-FI" dirty="0"/>
              <a:t>Asiakas- ja potilastietojärjestelmien kehittämisprojekteihin investoitu satoja miljoonia Suomen mittakaavassa</a:t>
            </a:r>
          </a:p>
          <a:p>
            <a:r>
              <a:rPr lang="fi-FI" dirty="0"/>
              <a:t>Kanta-palvelut</a:t>
            </a:r>
          </a:p>
          <a:p>
            <a:pPr lvl="1"/>
            <a:r>
              <a:rPr lang="fi-FI" dirty="0"/>
              <a:t>Lainsäädäntö voimaan 2007, tavoite 2011 koko maassa, takarajaa siirretty useita kertoa. Sähköisen lääkemääräyksen kautta ensimmäinen todella kansallinen palvelu, potilastiedon arkisto myös laajamittaisesti toiminnassa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50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86CAD1-2899-4AB0-95E2-04BC5EBE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F14495C-7658-4146-9842-E86AB7D0B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91DEFF6-0F8E-4973-BB48-3F419D7F1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4"/>
            <a:ext cx="12192000" cy="68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5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7192C-91BD-48A3-AC4F-7CB397DF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CBE45A-C85A-499A-A03C-3BDA34674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63D66B0-E244-4E46-929B-5332CC2E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12188143" cy="6858000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A28A64DB-B033-4D75-B153-1FCBC536E95F}"/>
              </a:ext>
            </a:extLst>
          </p:cNvPr>
          <p:cNvSpPr/>
          <p:nvPr/>
        </p:nvSpPr>
        <p:spPr>
          <a:xfrm>
            <a:off x="3888419" y="4412203"/>
            <a:ext cx="1473694" cy="958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2D800060-F8F5-4EED-BE01-DF52F4E95650}"/>
              </a:ext>
            </a:extLst>
          </p:cNvPr>
          <p:cNvSpPr/>
          <p:nvPr/>
        </p:nvSpPr>
        <p:spPr>
          <a:xfrm>
            <a:off x="5898536" y="5370990"/>
            <a:ext cx="1274621" cy="805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4CF8A817-52D5-40EE-A133-0F67D299D554}"/>
              </a:ext>
            </a:extLst>
          </p:cNvPr>
          <p:cNvSpPr/>
          <p:nvPr/>
        </p:nvSpPr>
        <p:spPr>
          <a:xfrm>
            <a:off x="6716761" y="470587"/>
            <a:ext cx="1274621" cy="805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6842B4C-C3B0-4351-A449-097FD9752989}"/>
              </a:ext>
            </a:extLst>
          </p:cNvPr>
          <p:cNvSpPr txBox="1"/>
          <p:nvPr/>
        </p:nvSpPr>
        <p:spPr>
          <a:xfrm rot="18892585">
            <a:off x="10004902" y="2078492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Aikajanalle tulevat </a:t>
            </a:r>
          </a:p>
          <a:p>
            <a:r>
              <a:rPr lang="fi-FI" dirty="0">
                <a:solidFill>
                  <a:srgbClr val="FF0000"/>
                </a:solidFill>
              </a:rPr>
              <a:t>uudet  tiedot</a:t>
            </a:r>
          </a:p>
          <a:p>
            <a:r>
              <a:rPr lang="fi-FI" dirty="0">
                <a:solidFill>
                  <a:srgbClr val="FF0000"/>
                </a:solidFill>
              </a:rPr>
              <a:t>ja toiminnallisuudet?</a:t>
            </a:r>
          </a:p>
        </p:txBody>
      </p:sp>
      <p:sp>
        <p:nvSpPr>
          <p:cNvPr id="4" name="Nuoli: Vasen-oikea 3">
            <a:extLst>
              <a:ext uri="{FF2B5EF4-FFF2-40B4-BE49-F238E27FC236}">
                <a16:creationId xmlns:a16="http://schemas.microsoft.com/office/drawing/2014/main" id="{0863538B-8BAE-49B8-BD82-690AE17B2D8E}"/>
              </a:ext>
            </a:extLst>
          </p:cNvPr>
          <p:cNvSpPr/>
          <p:nvPr/>
        </p:nvSpPr>
        <p:spPr>
          <a:xfrm>
            <a:off x="4545367" y="220565"/>
            <a:ext cx="3241829" cy="4299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10 vuotta</a:t>
            </a:r>
          </a:p>
        </p:txBody>
      </p:sp>
      <p:sp>
        <p:nvSpPr>
          <p:cNvPr id="10" name="Nuoli: Vasen-oikea 9">
            <a:extLst>
              <a:ext uri="{FF2B5EF4-FFF2-40B4-BE49-F238E27FC236}">
                <a16:creationId xmlns:a16="http://schemas.microsoft.com/office/drawing/2014/main" id="{FD578F17-8F9C-463A-9CA0-D17E026FDC8D}"/>
              </a:ext>
            </a:extLst>
          </p:cNvPr>
          <p:cNvSpPr/>
          <p:nvPr/>
        </p:nvSpPr>
        <p:spPr>
          <a:xfrm>
            <a:off x="2407328" y="6493910"/>
            <a:ext cx="7375864" cy="4299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20 vuotta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97B799E-DA39-46B2-9ECF-62B403DE8DFB}"/>
              </a:ext>
            </a:extLst>
          </p:cNvPr>
          <p:cNvSpPr txBox="1"/>
          <p:nvPr/>
        </p:nvSpPr>
        <p:spPr>
          <a:xfrm>
            <a:off x="11208691" y="112393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Lähde:</a:t>
            </a:r>
          </a:p>
          <a:p>
            <a:r>
              <a:rPr lang="fi-FI" dirty="0"/>
              <a:t>Kela</a:t>
            </a:r>
          </a:p>
        </p:txBody>
      </p:sp>
    </p:spTree>
    <p:extLst>
      <p:ext uri="{BB962C8B-B14F-4D97-AF65-F5344CB8AC3E}">
        <p14:creationId xmlns:p14="http://schemas.microsoft.com/office/powerpoint/2010/main" val="227555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3282C7-A01C-4E51-8632-D69DB73F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Haasteita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C082C7-DEBA-43C5-B681-9CC53C476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Aikajänteet on jumalattoman pitkiä</a:t>
            </a:r>
          </a:p>
          <a:p>
            <a:r>
              <a:rPr lang="fi-FI" dirty="0"/>
              <a:t>Säädetään hillitön pykäläviidakko ja toimeenpanoon ei kohdisteta rahoitusta – HVA rahat valuu osittain kansalliseen pakkokehittämiseen joka ei vastaa tarpeisiin</a:t>
            </a:r>
          </a:p>
          <a:p>
            <a:endParaRPr lang="fi-FI" dirty="0"/>
          </a:p>
          <a:p>
            <a:r>
              <a:rPr lang="fi-FI" dirty="0"/>
              <a:t>Mahdollisia ratkaisuja:</a:t>
            </a:r>
          </a:p>
          <a:p>
            <a:pPr lvl="1"/>
            <a:r>
              <a:rPr lang="fi-FI" dirty="0"/>
              <a:t>Parempi yhteistyö kun toimijoita vähemmän?</a:t>
            </a:r>
          </a:p>
          <a:p>
            <a:pPr lvl="1"/>
            <a:r>
              <a:rPr lang="fi-FI" dirty="0"/>
              <a:t>Todellinen keskustelu ja neuvottelu siitä mitä tehdään?</a:t>
            </a:r>
          </a:p>
          <a:p>
            <a:pPr lvl="1"/>
            <a:r>
              <a:rPr lang="fi-FI" dirty="0"/>
              <a:t>Tanskan malliin -=&gt; yhteinen kansallinen kehittäminen ja alueiden kehittäminen, rahat molempiin päihin yhtä aikaa, homma tuotantoon nopeammin ja skaalaus/levitys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477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EC3135-41A9-43A8-819B-4069C036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042" y="2719798"/>
            <a:ext cx="11007492" cy="709202"/>
          </a:xfrm>
        </p:spPr>
        <p:txBody>
          <a:bodyPr/>
          <a:lstStyle/>
          <a:p>
            <a:r>
              <a:rPr lang="fi-FI" dirty="0"/>
              <a:t>APTJ uudistaminen</a:t>
            </a:r>
          </a:p>
        </p:txBody>
      </p:sp>
    </p:spTree>
    <p:extLst>
      <p:ext uri="{BB962C8B-B14F-4D97-AF65-F5344CB8AC3E}">
        <p14:creationId xmlns:p14="http://schemas.microsoft.com/office/powerpoint/2010/main" val="2945495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91246D8-A4CE-459C-A372-A296B4F0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Kehittämisstrategiat ja niitä toteuttavat etenemismallit 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DB8E865-4CDD-4AC4-A39C-41F6457C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99" y="1307822"/>
            <a:ext cx="11099799" cy="2420800"/>
          </a:xfrm>
        </p:spPr>
        <p:txBody>
          <a:bodyPr>
            <a:normAutofit fontScale="92500" lnSpcReduction="20000"/>
          </a:bodyPr>
          <a:lstStyle/>
          <a:p>
            <a:r>
              <a:rPr lang="fi-FI"/>
              <a:t>Kehittämisvisio ja sen toteuttamisen strategia kuvaavat hyvinvointialueen näkökulmasta asiakas- ja potilastietojärjestelmien kehittämisen tavoitteen ja ylätason suunnitelman vuoteen 2030</a:t>
            </a:r>
          </a:p>
          <a:p>
            <a:r>
              <a:rPr lang="fi-FI"/>
              <a:t>3 eri kehittämisstrategiaa eroavat</a:t>
            </a:r>
          </a:p>
          <a:p>
            <a:pPr lvl="1"/>
            <a:r>
              <a:rPr lang="fi-FI"/>
              <a:t>Päämäärä v. 2030</a:t>
            </a:r>
          </a:p>
          <a:p>
            <a:pPr lvl="1"/>
            <a:r>
              <a:rPr lang="fi-FI"/>
              <a:t>Kehittämisen laajuus ja fokus</a:t>
            </a:r>
          </a:p>
          <a:p>
            <a:pPr lvl="1"/>
            <a:r>
              <a:rPr lang="fi-FI"/>
              <a:t>Investointien laajuus</a:t>
            </a:r>
          </a:p>
          <a:p>
            <a:pPr lvl="1"/>
            <a:r>
              <a:rPr lang="fi-FI"/>
              <a:t>Olemassa olevien tietojärjestelmien rooli </a:t>
            </a:r>
          </a:p>
          <a:p>
            <a:r>
              <a:rPr lang="fi-FI"/>
              <a:t>Etenemismallit sitten kuvaavat kehittämisvision ja –strategian toimenpanoa kolmen eri aikajänteen kautta (lyhyt 2022-2024, keskipitkä 2024-2026, pitkä 2027-2030)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EC14E1A-56CF-45BF-8F85-9C8363972BE7}"/>
              </a:ext>
            </a:extLst>
          </p:cNvPr>
          <p:cNvSpPr txBox="1"/>
          <p:nvPr/>
        </p:nvSpPr>
        <p:spPr>
          <a:xfrm>
            <a:off x="831783" y="3765241"/>
            <a:ext cx="334494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1" u="none" strike="noStrike" kern="1200" cap="none" spc="0" normalizeH="0" baseline="0" noProof="0" dirty="0">
                <a:ln>
                  <a:noFill/>
                </a:ln>
                <a:solidFill>
                  <a:srgbClr val="12172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1. Tuetaan hyvinvointialueen toimintaa täydentämällä nykyisiä asiakas- ja potilastietojärjestelmiä sekä korjataan niissä olevia puutteita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ED99D49-135B-4674-BCFB-B51019B92F3E}"/>
              </a:ext>
            </a:extLst>
          </p:cNvPr>
          <p:cNvSpPr txBox="1"/>
          <p:nvPr/>
        </p:nvSpPr>
        <p:spPr>
          <a:xfrm>
            <a:off x="4509807" y="3765241"/>
            <a:ext cx="334494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1" u="none" strike="noStrike" kern="1200" cap="none" spc="0" normalizeH="0" baseline="0" noProof="0">
                <a:ln>
                  <a:noFill/>
                </a:ln>
                <a:solidFill>
                  <a:srgbClr val="12172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2. Hyvinvointialueen tarpeiden ja kehittämiskohteiden tarkentuessa kehitetään tietojärjestelmiä vaiheittain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1" u="none" strike="noStrike" kern="1200" cap="none" spc="0" normalizeH="0" baseline="0" noProof="0">
              <a:ln>
                <a:noFill/>
              </a:ln>
              <a:solidFill>
                <a:srgbClr val="12172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B7535BF-69ED-4C1E-9602-230CFDDCCCCA}"/>
              </a:ext>
            </a:extLst>
          </p:cNvPr>
          <p:cNvSpPr txBox="1"/>
          <p:nvPr/>
        </p:nvSpPr>
        <p:spPr>
          <a:xfrm>
            <a:off x="8234966" y="3765241"/>
            <a:ext cx="334494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1" u="none" strike="noStrike" kern="1200" cap="none" spc="0" normalizeH="0" baseline="0" noProof="0">
                <a:ln>
                  <a:noFill/>
                </a:ln>
                <a:solidFill>
                  <a:srgbClr val="12172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3. Hyvinvointialueen toiminnan kehittäminen edellyttää kattavampaa asiakas- ja potilastietojärjestelmien uudistamista</a:t>
            </a:r>
          </a:p>
        </p:txBody>
      </p:sp>
    </p:spTree>
    <p:extLst>
      <p:ext uri="{BB962C8B-B14F-4D97-AF65-F5344CB8AC3E}">
        <p14:creationId xmlns:p14="http://schemas.microsoft.com/office/powerpoint/2010/main" val="66248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7192C-91BD-48A3-AC4F-7CB397DF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CBE45A-C85A-499A-A03C-3BDA34674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63D66B0-E244-4E46-929B-5332CC2E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" y="0"/>
            <a:ext cx="12188143" cy="6858000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A28A64DB-B033-4D75-B153-1FCBC536E95F}"/>
              </a:ext>
            </a:extLst>
          </p:cNvPr>
          <p:cNvSpPr/>
          <p:nvPr/>
        </p:nvSpPr>
        <p:spPr>
          <a:xfrm>
            <a:off x="3888419" y="4412203"/>
            <a:ext cx="1473694" cy="958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2D800060-F8F5-4EED-BE01-DF52F4E95650}"/>
              </a:ext>
            </a:extLst>
          </p:cNvPr>
          <p:cNvSpPr/>
          <p:nvPr/>
        </p:nvSpPr>
        <p:spPr>
          <a:xfrm>
            <a:off x="5898536" y="5370990"/>
            <a:ext cx="1274621" cy="805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4CF8A817-52D5-40EE-A133-0F67D299D554}"/>
              </a:ext>
            </a:extLst>
          </p:cNvPr>
          <p:cNvSpPr/>
          <p:nvPr/>
        </p:nvSpPr>
        <p:spPr>
          <a:xfrm>
            <a:off x="6716761" y="470587"/>
            <a:ext cx="1274621" cy="805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6842B4C-C3B0-4351-A449-097FD9752989}"/>
              </a:ext>
            </a:extLst>
          </p:cNvPr>
          <p:cNvSpPr txBox="1"/>
          <p:nvPr/>
        </p:nvSpPr>
        <p:spPr>
          <a:xfrm rot="18892585">
            <a:off x="10004902" y="2078492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Aikajanalle tulevat </a:t>
            </a:r>
          </a:p>
          <a:p>
            <a:r>
              <a:rPr lang="fi-FI" dirty="0">
                <a:solidFill>
                  <a:srgbClr val="FF0000"/>
                </a:solidFill>
              </a:rPr>
              <a:t>uudet  tiedot</a:t>
            </a:r>
          </a:p>
          <a:p>
            <a:r>
              <a:rPr lang="fi-FI" dirty="0">
                <a:solidFill>
                  <a:srgbClr val="FF0000"/>
                </a:solidFill>
              </a:rPr>
              <a:t>ja toiminnallisuudet?</a:t>
            </a:r>
          </a:p>
        </p:txBody>
      </p:sp>
      <p:sp>
        <p:nvSpPr>
          <p:cNvPr id="4" name="Nuoli: Vasen-oikea 3">
            <a:extLst>
              <a:ext uri="{FF2B5EF4-FFF2-40B4-BE49-F238E27FC236}">
                <a16:creationId xmlns:a16="http://schemas.microsoft.com/office/drawing/2014/main" id="{0863538B-8BAE-49B8-BD82-690AE17B2D8E}"/>
              </a:ext>
            </a:extLst>
          </p:cNvPr>
          <p:cNvSpPr/>
          <p:nvPr/>
        </p:nvSpPr>
        <p:spPr>
          <a:xfrm>
            <a:off x="4545367" y="220565"/>
            <a:ext cx="3241829" cy="4299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10 vuotta</a:t>
            </a:r>
          </a:p>
        </p:txBody>
      </p:sp>
      <p:sp>
        <p:nvSpPr>
          <p:cNvPr id="10" name="Nuoli: Vasen-oikea 9">
            <a:extLst>
              <a:ext uri="{FF2B5EF4-FFF2-40B4-BE49-F238E27FC236}">
                <a16:creationId xmlns:a16="http://schemas.microsoft.com/office/drawing/2014/main" id="{FD578F17-8F9C-463A-9CA0-D17E026FDC8D}"/>
              </a:ext>
            </a:extLst>
          </p:cNvPr>
          <p:cNvSpPr/>
          <p:nvPr/>
        </p:nvSpPr>
        <p:spPr>
          <a:xfrm>
            <a:off x="2407328" y="6493910"/>
            <a:ext cx="7375864" cy="4299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20 vuotta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97B799E-DA39-46B2-9ECF-62B403DE8DFB}"/>
              </a:ext>
            </a:extLst>
          </p:cNvPr>
          <p:cNvSpPr txBox="1"/>
          <p:nvPr/>
        </p:nvSpPr>
        <p:spPr>
          <a:xfrm>
            <a:off x="11208691" y="112393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Lähde:</a:t>
            </a:r>
          </a:p>
          <a:p>
            <a:r>
              <a:rPr lang="fi-FI" dirty="0"/>
              <a:t>Kela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D1740F-05EA-4748-987E-411DE2D2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35" y="-1"/>
            <a:ext cx="12191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8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04FFA39-BB3B-45EB-8EFB-8F3890BB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Esityksen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468C67-496A-405A-9F4B-E09E54B928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Oma näkökulma esitykseen? Mistä asiaa katselen?</a:t>
            </a:r>
          </a:p>
          <a:p>
            <a:r>
              <a:rPr lang="fi-FI" dirty="0"/>
              <a:t>Aikajänne: NYT ja TULEVAISUUS</a:t>
            </a:r>
          </a:p>
          <a:p>
            <a:r>
              <a:rPr lang="fi-FI" dirty="0"/>
              <a:t>Haasteita (mahdollisuuksia?):</a:t>
            </a:r>
          </a:p>
          <a:p>
            <a:pPr lvl="1"/>
            <a:r>
              <a:rPr lang="fi-FI" dirty="0"/>
              <a:t>Hyvinvointialueiden perustaminen – sirpalealueet  vs. valmiit alueet, eteläisen alueen erityishaasteet</a:t>
            </a:r>
          </a:p>
          <a:p>
            <a:pPr lvl="1"/>
            <a:r>
              <a:rPr lang="fi-FI" dirty="0"/>
              <a:t>Valtio – HVA yhteistyö – kansallisen tekemisen suhde hyvinvointialueiden tarpeisiin </a:t>
            </a:r>
          </a:p>
          <a:p>
            <a:pPr lvl="1"/>
            <a:r>
              <a:rPr lang="fi-FI" dirty="0"/>
              <a:t>APTJ uudistaminen</a:t>
            </a:r>
          </a:p>
          <a:p>
            <a:pPr lvl="2"/>
            <a:r>
              <a:rPr lang="fi-FI" dirty="0"/>
              <a:t>YTA-keskeisyys yhteistyössä?</a:t>
            </a:r>
          </a:p>
          <a:p>
            <a:pPr lvl="2"/>
            <a:r>
              <a:rPr lang="fi-FI" dirty="0"/>
              <a:t>Investoinnit hyvinvointialueilla</a:t>
            </a:r>
          </a:p>
          <a:p>
            <a:pPr lvl="1"/>
            <a:r>
              <a:rPr lang="fi-FI" dirty="0" err="1"/>
              <a:t>Inhouse</a:t>
            </a:r>
            <a:r>
              <a:rPr lang="fi-FI" dirty="0"/>
              <a:t> toimijoiden roolitus?</a:t>
            </a:r>
          </a:p>
          <a:p>
            <a:pPr lvl="1"/>
            <a:r>
              <a:rPr lang="fi-FI" dirty="0"/>
              <a:t>Mistä muista haasteista halutaan keskustella?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4948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79B198-7D5E-436C-A323-E05127E2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Asiakas- ja potilastietojärjestelmien uudistaminen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6D3D98-E605-408B-A4E9-83D271EE8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Asiakkaiden ja toimittajien kapasiteetti ja kyvykkyys kehittämiseen?</a:t>
            </a:r>
          </a:p>
          <a:p>
            <a:r>
              <a:rPr lang="fi-FI" dirty="0"/>
              <a:t>Investointimahdollisuudet – negatiivinen lainanotto mahdollisuus</a:t>
            </a:r>
          </a:p>
          <a:p>
            <a:r>
              <a:rPr lang="fi-FI" dirty="0"/>
              <a:t>Valtion ajattelumalli yhteistyöstä: YTA-alueet vs. ”jostain muista näkökulmista”-ponnistavat ajatukset</a:t>
            </a:r>
          </a:p>
          <a:p>
            <a:pPr lvl="1"/>
            <a:r>
              <a:rPr lang="fi-FI" dirty="0"/>
              <a:t>Esim. nykyiset ATJ-PTJ ekosysteemit</a:t>
            </a:r>
          </a:p>
          <a:p>
            <a:pPr lvl="1"/>
            <a:r>
              <a:rPr lang="fi-FI" dirty="0"/>
              <a:t>Esko-perheen hyödyntäminen?</a:t>
            </a:r>
          </a:p>
          <a:p>
            <a:pPr lvl="1"/>
            <a:r>
              <a:rPr lang="fi-FI" dirty="0"/>
              <a:t>Muut </a:t>
            </a:r>
            <a:r>
              <a:rPr lang="fi-FI" dirty="0" err="1"/>
              <a:t>mahdollliset</a:t>
            </a:r>
            <a:r>
              <a:rPr lang="fi-FI" dirty="0"/>
              <a:t> konsortioiden muodostumisperusteet</a:t>
            </a:r>
          </a:p>
          <a:p>
            <a:r>
              <a:rPr lang="fi-FI" dirty="0"/>
              <a:t>Miten valtio tulee ohjaamaan hyvinvointialueiden investointeja?</a:t>
            </a:r>
          </a:p>
          <a:p>
            <a:pPr lvl="1"/>
            <a:r>
              <a:rPr lang="fi-FI" dirty="0"/>
              <a:t>ATK-päivien alustukset ohjauksesta? VM </a:t>
            </a:r>
            <a:r>
              <a:rPr lang="fi-FI" dirty="0" err="1"/>
              <a:t>vs</a:t>
            </a:r>
            <a:r>
              <a:rPr lang="fi-FI" dirty="0"/>
              <a:t> STM. Pimeän puolen edustajat?</a:t>
            </a:r>
          </a:p>
          <a:p>
            <a:r>
              <a:rPr lang="fi-FI" dirty="0"/>
              <a:t>Ekosysteemien, avoimuuden ja </a:t>
            </a:r>
            <a:r>
              <a:rPr lang="fi-FI" dirty="0" err="1"/>
              <a:t>yhteentoimivuuden</a:t>
            </a:r>
            <a:r>
              <a:rPr lang="fi-FI" dirty="0"/>
              <a:t> rooli?</a:t>
            </a:r>
          </a:p>
        </p:txBody>
      </p:sp>
      <p:pic>
        <p:nvPicPr>
          <p:cNvPr id="5122" name="Picture 2" descr="What is FHIR? Fast Healthcare Interoperability Resources | by Victor  Savevski | Medium">
            <a:extLst>
              <a:ext uri="{FF2B5EF4-FFF2-40B4-BE49-F238E27FC236}">
                <a16:creationId xmlns:a16="http://schemas.microsoft.com/office/drawing/2014/main" id="{6D6291E3-E97B-4786-AFFE-54E34CE8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43" y="5744538"/>
            <a:ext cx="1642836" cy="10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7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C5E17E-4945-4E14-AF2D-6D12A746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967" y="3177206"/>
            <a:ext cx="11007492" cy="709202"/>
          </a:xfrm>
        </p:spPr>
        <p:txBody>
          <a:bodyPr/>
          <a:lstStyle/>
          <a:p>
            <a:r>
              <a:rPr lang="fi-FI" dirty="0" err="1"/>
              <a:t>Inhouse</a:t>
            </a:r>
            <a:r>
              <a:rPr lang="fi-FI" dirty="0"/>
              <a:t> toimijat?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6F1022-D141-465D-AFEA-EAB64457A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47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BDC96E-28CB-445E-85E8-3B013671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Inhouse</a:t>
            </a:r>
            <a:r>
              <a:rPr lang="fi-FI" dirty="0"/>
              <a:t>-toimijoiden rooli?</a:t>
            </a:r>
          </a:p>
        </p:txBody>
      </p:sp>
      <p:pic>
        <p:nvPicPr>
          <p:cNvPr id="4098" name="Picture 2" descr="Merkityksellistä työtä digitalisaation parissa - DigiFinland Oy">
            <a:extLst>
              <a:ext uri="{FF2B5EF4-FFF2-40B4-BE49-F238E27FC236}">
                <a16:creationId xmlns:a16="http://schemas.microsoft.com/office/drawing/2014/main" id="{26E52213-4CE8-4671-A9C8-BF02F29C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49" y="5664889"/>
            <a:ext cx="3064545" cy="9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dialle - Monetra Konserni">
            <a:extLst>
              <a:ext uri="{FF2B5EF4-FFF2-40B4-BE49-F238E27FC236}">
                <a16:creationId xmlns:a16="http://schemas.microsoft.com/office/drawing/2014/main" id="{EB88E7E0-66D8-4188-9AAD-2DC84A7B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48" y="265944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tusivu - UNA Oy">
            <a:extLst>
              <a:ext uri="{FF2B5EF4-FFF2-40B4-BE49-F238E27FC236}">
                <a16:creationId xmlns:a16="http://schemas.microsoft.com/office/drawing/2014/main" id="{D4DD494B-B946-40B2-B201-AE73440E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17" y="1460646"/>
            <a:ext cx="2888342" cy="9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2M-IT">
            <a:extLst>
              <a:ext uri="{FF2B5EF4-FFF2-40B4-BE49-F238E27FC236}">
                <a16:creationId xmlns:a16="http://schemas.microsoft.com/office/drawing/2014/main" id="{5F5C4E5E-D277-4138-976F-32650BB8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90" y="1516441"/>
            <a:ext cx="2375569" cy="13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stekki - Home | Facebook">
            <a:extLst>
              <a:ext uri="{FF2B5EF4-FFF2-40B4-BE49-F238E27FC236}">
                <a16:creationId xmlns:a16="http://schemas.microsoft.com/office/drawing/2014/main" id="{40250739-E546-4F9D-B124-7FE79B66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6" y="13693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tusivu - Tiera">
            <a:extLst>
              <a:ext uri="{FF2B5EF4-FFF2-40B4-BE49-F238E27FC236}">
                <a16:creationId xmlns:a16="http://schemas.microsoft.com/office/drawing/2014/main" id="{04BE3982-C003-4C7C-AE27-02BC69C1A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15820" r="15391" b="28683"/>
          <a:stretch/>
        </p:blipFill>
        <p:spPr bwMode="auto">
          <a:xfrm>
            <a:off x="8881145" y="2761676"/>
            <a:ext cx="2888342" cy="11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MEIDÄN IT JA TALOUS OY OMISTAJASTRATEGIA">
            <a:extLst>
              <a:ext uri="{FF2B5EF4-FFF2-40B4-BE49-F238E27FC236}">
                <a16:creationId xmlns:a16="http://schemas.microsoft.com/office/drawing/2014/main" id="{E9143B38-9DC2-4115-A50D-FB2BD5A74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6" y="3148013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Tietoturvaloukkaus asiakaspalvelusivustolla | Sarastia">
            <a:extLst>
              <a:ext uri="{FF2B5EF4-FFF2-40B4-BE49-F238E27FC236}">
                <a16:creationId xmlns:a16="http://schemas.microsoft.com/office/drawing/2014/main" id="{D4D368C6-F121-40AD-9A90-9627F1C25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31" y="5362575"/>
            <a:ext cx="36195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Etusivu :: LapIT">
            <a:extLst>
              <a:ext uri="{FF2B5EF4-FFF2-40B4-BE49-F238E27FC236}">
                <a16:creationId xmlns:a16="http://schemas.microsoft.com/office/drawing/2014/main" id="{670AD683-465E-4625-9BAC-EB7F0AD46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5" y="52190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Esko-potilastietojärjestelmä - Esko Systems Oy">
            <a:extLst>
              <a:ext uri="{FF2B5EF4-FFF2-40B4-BE49-F238E27FC236}">
                <a16:creationId xmlns:a16="http://schemas.microsoft.com/office/drawing/2014/main" id="{6CC684B4-D128-41D9-8BAE-B45E1EDBE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38" y="3248025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7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799AF-A653-4C67-A143-C588B9A2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Inhouse</a:t>
            </a:r>
            <a:r>
              <a:rPr lang="fi-FI" dirty="0"/>
              <a:t> haasteita?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1C7425-1502-44AF-9DDD-78784A87E7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Riskit</a:t>
            </a:r>
          </a:p>
          <a:p>
            <a:pPr lvl="1"/>
            <a:r>
              <a:rPr lang="fi-FI" dirty="0"/>
              <a:t>Henkinen laiskuus (tilaajilla ja tuottajilla)</a:t>
            </a:r>
          </a:p>
          <a:p>
            <a:pPr lvl="1"/>
            <a:r>
              <a:rPr lang="fi-FI" dirty="0"/>
              <a:t>Kilpailuneutraliteetti ja markkinoiden vääristyminen</a:t>
            </a:r>
          </a:p>
          <a:p>
            <a:pPr lvl="1"/>
            <a:r>
              <a:rPr lang="fi-FI" dirty="0"/>
              <a:t>Hallitsemattoman laajentumisen aiheuttamat osaamishaasteet</a:t>
            </a:r>
          </a:p>
          <a:p>
            <a:pPr lvl="1"/>
            <a:r>
              <a:rPr lang="fi-FI" dirty="0"/>
              <a:t>Laajan osaamispohjan aiheuttava kyvyttömyys omistajaohjaamiseen</a:t>
            </a:r>
          </a:p>
          <a:p>
            <a:pPr lvl="1"/>
            <a:r>
              <a:rPr lang="fi-FI" dirty="0"/>
              <a:t>HVA ja valtio omistajien ristiriitaiset tarpeet</a:t>
            </a:r>
          </a:p>
          <a:p>
            <a:pPr lvl="1"/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E63AFC2-C1A1-4ABD-A83B-A9C566480A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Mahdollisuudet</a:t>
            </a:r>
          </a:p>
          <a:p>
            <a:pPr lvl="1"/>
            <a:r>
              <a:rPr lang="fi-FI" dirty="0"/>
              <a:t>Nopea ja helppo toiminta haastavassa tilanteessa</a:t>
            </a:r>
          </a:p>
          <a:p>
            <a:pPr lvl="1"/>
            <a:r>
              <a:rPr lang="fi-FI" dirty="0"/>
              <a:t>Laajat ja useita asiakkaita koskevat kilpailutukset</a:t>
            </a:r>
          </a:p>
          <a:p>
            <a:pPr lvl="1"/>
            <a:r>
              <a:rPr lang="fi-FI" dirty="0"/>
              <a:t>Notkea hankintakanava erilaisiin tarpeisiin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Laajan yhteistyön mahdollistamat synergia edut</a:t>
            </a:r>
          </a:p>
          <a:p>
            <a:pPr lvl="1"/>
            <a:r>
              <a:rPr lang="fi-FI" dirty="0"/>
              <a:t>HVA ja valtio omistajien yhteisen keskustelun ja tekemisen foorumi</a:t>
            </a:r>
          </a:p>
        </p:txBody>
      </p:sp>
    </p:spTree>
    <p:extLst>
      <p:ext uri="{BB962C8B-B14F-4D97-AF65-F5344CB8AC3E}">
        <p14:creationId xmlns:p14="http://schemas.microsoft.com/office/powerpoint/2010/main" val="1687009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B45F4-A759-4322-A5D7-1882B0BE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muista haasteista halutaan keskustella?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B2C686-1EC7-4EA6-9C85-1334955B6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595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B9FBC7-5F7B-4C02-ABC2-F4839A4DB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6168AD04-D059-4878-822B-613A26695E29}"/>
              </a:ext>
            </a:extLst>
          </p:cNvPr>
          <p:cNvSpPr/>
          <p:nvPr/>
        </p:nvSpPr>
        <p:spPr>
          <a:xfrm>
            <a:off x="-232229" y="-123371"/>
            <a:ext cx="12424229" cy="69813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CF018C-AC99-4CE0-B073-08660A9D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52" y="4740443"/>
            <a:ext cx="11007492" cy="709202"/>
          </a:xfrm>
        </p:spPr>
        <p:txBody>
          <a:bodyPr>
            <a:no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  <a:t>TEHDÄÄN</a:t>
            </a:r>
            <a:b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b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  <a:t>VÄHEMMÄN</a:t>
            </a:r>
            <a:b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b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  <a:t>YHDESSÄ</a:t>
            </a:r>
          </a:p>
        </p:txBody>
      </p:sp>
    </p:spTree>
    <p:extLst>
      <p:ext uri="{BB962C8B-B14F-4D97-AF65-F5344CB8AC3E}">
        <p14:creationId xmlns:p14="http://schemas.microsoft.com/office/powerpoint/2010/main" val="840421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B9FBC7-5F7B-4C02-ABC2-F4839A4DB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6168AD04-D059-4878-822B-613A26695E29}"/>
              </a:ext>
            </a:extLst>
          </p:cNvPr>
          <p:cNvSpPr/>
          <p:nvPr/>
        </p:nvSpPr>
        <p:spPr>
          <a:xfrm>
            <a:off x="-232229" y="-123371"/>
            <a:ext cx="12424229" cy="69813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CF018C-AC99-4CE0-B073-08660A9D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52" y="4740443"/>
            <a:ext cx="11622048" cy="709202"/>
          </a:xfrm>
        </p:spPr>
        <p:txBody>
          <a:bodyPr>
            <a:no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  <a:t>TEHDÄÄN</a:t>
            </a:r>
            <a:b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b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  <a:t>YHDESSÄ,</a:t>
            </a:r>
            <a:b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b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  <a:t>VÄHEMMÄN            . . . AIKAAN SAADAAN</a:t>
            </a:r>
            <a:b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fi-FI" sz="6000" dirty="0">
                <a:solidFill>
                  <a:schemeClr val="bg1"/>
                </a:solidFill>
                <a:latin typeface="Impact" panose="020B0806030902050204" pitchFamily="34" charset="0"/>
              </a:rPr>
              <a:t>							ENEMMÄN</a:t>
            </a:r>
          </a:p>
        </p:txBody>
      </p:sp>
    </p:spTree>
    <p:extLst>
      <p:ext uri="{BB962C8B-B14F-4D97-AF65-F5344CB8AC3E}">
        <p14:creationId xmlns:p14="http://schemas.microsoft.com/office/powerpoint/2010/main" val="2115222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251962C3-55B4-4523-BDDF-2BE50D482766}"/>
              </a:ext>
            </a:extLst>
          </p:cNvPr>
          <p:cNvSpPr txBox="1"/>
          <p:nvPr/>
        </p:nvSpPr>
        <p:spPr>
          <a:xfrm>
            <a:off x="2229853" y="2085474"/>
            <a:ext cx="2243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b="1" dirty="0"/>
              <a:t>KIITOS!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580450E-DDDA-429D-8314-FA2CF42B45BE}"/>
              </a:ext>
            </a:extLst>
          </p:cNvPr>
          <p:cNvSpPr txBox="1"/>
          <p:nvPr/>
        </p:nvSpPr>
        <p:spPr>
          <a:xfrm>
            <a:off x="2501461" y="5251495"/>
            <a:ext cx="4603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Twitter: @porrasmaa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27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C91804-1124-4AE5-B236-54288DC3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Edellinen työpaikka: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8915B9-5E1A-4958-A6AF-9456C2AFA5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Stream TTT - Norsunluutorni by TTT | Listen online for free on SoundCloud">
            <a:extLst>
              <a:ext uri="{FF2B5EF4-FFF2-40B4-BE49-F238E27FC236}">
                <a16:creationId xmlns:a16="http://schemas.microsoft.com/office/drawing/2014/main" id="{2F3ED763-915F-4CFB-A685-3BF04ED56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511"/>
            <a:ext cx="5607046" cy="56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vilinna - Album by Purso | Spotify">
            <a:extLst>
              <a:ext uri="{FF2B5EF4-FFF2-40B4-BE49-F238E27FC236}">
                <a16:creationId xmlns:a16="http://schemas.microsoft.com/office/drawing/2014/main" id="{630F458E-CF5E-4856-B107-311D7E15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90" y="1203647"/>
            <a:ext cx="5684910" cy="568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9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1422" y="483303"/>
            <a:ext cx="9692374" cy="1218121"/>
          </a:xfrm>
        </p:spPr>
        <p:txBody>
          <a:bodyPr>
            <a:noAutofit/>
          </a:bodyPr>
          <a:lstStyle/>
          <a:p>
            <a:r>
              <a:rPr lang="fi-FI" sz="1800" dirty="0"/>
              <a:t>NYKYINEN TYÖPAIKKA:</a:t>
            </a:r>
            <a:br>
              <a:rPr lang="fi-FI" sz="1800" dirty="0"/>
            </a:br>
            <a:r>
              <a:rPr lang="fi-FI" sz="1800" dirty="0"/>
              <a:t>Maakunnan nykyiset perustason sote-palveluiden järjestäjät: yhteensä 25 organisaatiota (8 terveydenhuollon ja 17 sosiaalihuollon palveluiden järjestäjää) sekä KSSHP ja </a:t>
            </a:r>
            <a:r>
              <a:rPr lang="fi-FI" sz="1800" dirty="0" err="1"/>
              <a:t>KSPela</a:t>
            </a:r>
            <a:endParaRPr lang="fi-FI" sz="1800" dirty="0"/>
          </a:p>
        </p:txBody>
      </p:sp>
      <p:sp>
        <p:nvSpPr>
          <p:cNvPr id="4" name="AutoShape 2" descr="data:image/png;base64,%20iVBORw0KGgoAAAANSUhEUgAAAngAAAIOCAYAAAAr7HDmAAAAAXNSR0IArs4c6QAAAARnQU1BAACxjwv8YQUAAAAJcEhZcwAADsMAAA7DAcdvqGQAAP+lSURBVHhe7J0FnF3VtbjX8XPdxj0zE3cXJLgUKhRC21c3XimFlj/0lWrK66uXGq+lj7oLFEpbIBAsEBeIEbdJxv26Hfnvte+dECCBTDIzGVlfe7j37nPOPnJvfuebtfdeWwCCGCA+c+edt0qy712ZTM+t937/+1tZkZ1bQxAEQRDEUEKCR5w1N998V8Dh03/mK5l4naQ5lUS4ORXvPHrb1k1rf71q1SojvxlBEARBEEMECR5xNgi33n7rQqd/3O9cBVX1oigf/z1lk1E70XX4QdGIf/zb3/52OF9MEARBEMQQIOVfCaJf2LYtRBKpOz3Fk3/uCpSXCaL0qj8WJEUTdE/hVCOTvW7h3Omb1q1b18KKqcmWIAiCIIYAiuAR/UW45ZZbgg5f0c88xRPfLqm6ki8/JalwWyrWeeROn0v9v7vvvpuabAmCIAhikKEIHnHaYNSuLdK90FdQ/6SndMISUVJO6/cj625ZcQWuTsTDMy9ccvnK1aufTuVXEQRBEAQxCFAEjzgtli1bJlWNq/svvaDuCw53ofvMfjk2RNsOHUxF2z/id+ur7777biu/giAIgiCIAYQEj3gzhFtvvbXA6S3+qbOo9jpJdZ5l1FeAdKQjG207+FmfR/0JNdkSBEEQxMBDTbTEGyF86lOfOd9TVPeEu6R+sSirYr78rJA1p6S4gldGIz2VV1y69PFVq1aZ+VUEQRAEQQwAFMEjTsktt9wyJ1A1bYXuLS3MFw0olpm1I60HnrKTndfdc8898XwxQRAEQRBnyYBEZIjRiSiKUxVngS4Ig/N3gCgpgr9s4uWCq2jVJz5xRxEroj84CIIgCGIAIMEjTomkeRcxt1MHNXmdIEKgdMJcf2n5c3fcesdkHKmbX0MQBEEQxBlCgkecEkVzXCCAoIE9uPmJbRDAU1Q7WS+tXfn//usLFy5fvpx+lwRBEARxFtCDlDgpt9+wyCFougvEoQmooUI6g+Vl7sK6R3riqeswLUtuDUEQBEEQ/YUEjzgpmeLpkzVHwCsIQ/cTwUCh5i30+com/qmysvbDy5cvl/OrCIIgCILoByR4xEkRbaVe0d3qUAoeh1me5gipvqpp98USxhduuun/3nQqNIIgCIIgXg0JHnFSJKdnFgjiOZIrGyTNI3sqpi33Fbbf/8EPflDPryAIgiAI4jQgwSNOiqi5L2Ev+iCPr3hDZNUhuksmfqikZso/P/3pT/vzxQRBEARBvAkkeMTrWL50qayoWkgQcITFOTQ8hiSr4C6uv9wZqlzx2Vs+W8aKKI0KQRAEQbwJ9LAkXsd/fvi9U4omXvSU5i0ohUFKctx/bIh2NuxKR5tv9Dkc+1mBcffdd1u5dQRBEARBnAiloiBex4LFi8/zlE1cJsnqMOr7JoDm9BeCIL47EQ6XWGbauOyyy1ovuugie9WqVSR6BEEQBHECJHjE61h44aXXu/2VF4mSNOxGsKoOn8MVrFgoKM73pzKZG+OJBFy89OpDs2dPNaurq2HZsmUCE7781gRBEAQxNqEmWuJ13PHFrz3lK53MBE9hfwCc2z54p0QQ2P8FsI0sxLuPJdKxzt/bZuoJG+QoiHKLIOu9XsUTTSRSdtyZsAsBrEgkYnd3d9s1NTUW7NoFLYGA3dPTY02ZMsW+++678UKH6cUSBEEQRP8gwSNeBU4TlrRcez0ldfWCODICvJirD3/IZiYGhmGAmY6zTzYrtyCbToUtG+K2kW5gG7RmrUyvZZqdgimkREnqFiyhSZIy3dms0KqqjnDSAZF0S4vBxM9g4kf9/AiCIIgRCQke8So+9bH3jfPXnb9K9xVVwlAnOT5r2M/5Nb9oIV+We+X/5Z9t0wTLzPLFNDLM/RKs2IZMKpli758x05F1oqyuTgjmNrO7O3b//fdneYUEQRAEMQLgzzuC6OOTn7zpquIJF/5R1tzBsdFeye3vOKiAmB3GtkzIJsKQina2pePdy0Uz9Qe3+57k3XcDRfQIgiCIYQ/lwSNehaS4pwiSpmK0a2zANBazOecX27bAMk3+UXb6wVMyvthbNvlnsqfwH+HwZ+csX75Mze9IEARBEMMWGkVLHGf58qUy6LPvVd3BakGgnwaHmZ4k6+DwFNSCKN8QjyjZJYvftm3dupVGfguCIAiCGHbQU5w4zrRpV7/FWzb1Q7LicOSLCI7Nh9eqTp9DcfqvsM3I3IVLZrx4xaVX9FAOPoIgCGI4QoJHcJYtWyaFKib82OkrniJIMvXNPCk2iIoGmidYb9rKtdGe7parrrj0AJM8iuYRBEEQwwrqg0dwgsHgXJe/dLooKSLvgEacHNvit8cdrKj2lU/8v2TWvgPlOL+WIAiCIIYFJHgEIjgDxf8pa94Q5pQj3hzbskF3hzyav/L9paWli/PFBEEQBDEsoMgDATfddlOVN1T/Nc3pC+WLiNNCAEGQCkASvZdeuPhf1FRLEARBDBcoXEOArgY/7PAWFggi/Rz6A6ZUkTUHaJ7CSyOJ1KdxFpD8KoIgCII4p1AEbwxz0003KTNmzAgFi+t+pLoDJeT7/Qf74ymK7hAUtaijtWH95o0bW/OrCIIgCOKcQYI3BvngBz+oX/2uj/lkUb7OVzjuh4LmnKRoTgkn7yfOAFEEwRaKRAs89ePKHtu2bRs11RIEQRDnFBK8sYN4x/ve57zkrR8oUX3BD+ta6Jeh2vM+HKhaUJ6KdwtgpgRRpkkazgjbBlnRBRClUslMRNetW7Pp7vwqgiAIgjgXUMhmlHPrVVdp8uSFLsHpmSRa2Xe5QjUf9VfMdImKk8+3ajM5EUQJ2g88bWhOtyShqBD9R2B+BzbEe1s3JY9tft/3f/KLffk1BEEQBDHk0MN8FLJ8OYgdHZ906oHagGCnrlFdBR90+qsW+YonYapesJjYAZ+bIQc2zWaSYTvStAlUT5D5npJfQ/QHFGUjFbFinUd/neptvuXee+9N51cRBEEQxJBCgjeKuPXWqzQleJnHzpjTZVlc5vCVvz9QPs0tqT6wMEEvF7uTI4gyxFp3GOlUt6Q6vcz56KdxJoiSBOlYZ1PP0Z1f/NEP7/kdu4uDnjUaR++mUilPNqsrHg9E7r777kx+FUEQBDFGoaf4CGfZMpBKSm51OYO1QdNIvVVzBv/TFaqd6i6sz0frjNxQz9NAkGToPPC0qThc2FSbLyX6BRNjgd35ZHfr+njH9vf/4Ac/PZBfM+DgKOhgMOjNmMosSXd8QhCkOjuT+bZTM/7OJI8GehAEQYxhSPBGKDfccIOjeupCD1jmXEnW36N7Sm4Ilk1ziCorst44WndKmJyY6ZjdeXSd7fSGRGqqPTMwn6CRjlvR7sbfmOHmT/3gBz9I5lcNCLfffrvDdjj8siFeLGiuW52+4kW6t5A3Ece7jr0U7zzy2WNHDjz3wAMPnMGPgCAIghgNkOCNMHDe0+oJ82sArOs1d+HHPIX1452BarDZV9mfaN2pEAQZYp0HzEyiUVAcXpGmLjszsKk2Fetujzbt/prX/a2f3n03WPlVZ8RyVmXLTTd5/EUVZaZhvUNxuG9yhyprJM3NHB8Hy7DqmaArsgSxrsbnop1HP+tzfuPFsz0uQRAEMTIhwRtZCHd87osXuEpm/DpUMatWkBzs4W7kHu4DiCgq0HXoOVvSVEFSHflSol8w2RLZv65kpH1btPXA/3Oo4stGW1siLMup+++/P5vf6k1ZvnSpHJ07129LrqmSon1QdXnf6Q6W+wRZB5N9968Veuw7KbEDxzob/xVrP/L5pqbDeyiSRxAEMfYgwRtB3PzpmyeXTbjmz96iiTNtkAZc7F5BYPKQtrsPPmPpviKJ8uOdIUy2bMuATLQTMvHuvVYm9aRp2mtE1b05bfVEzPCBZEcHJE8mYLfffoPDtif4RV0+X5YdN+vegosdvhKwsE4TNz91pBajroKVgUjH0V92HN34xV/+8i9t+VUEQRDEGIEEb4TwyU9+sKSo7uo/ekunXyIqjkGUuxwoCalIkxXt2g+6209NtWcBFy5RwiEvkE1FIR7uYP4c32Rmk88KqvZCNpN92Smk442NjalAICCJPl+pYkvXSIrrE96CqvFMCHP9Kk/zOxdz6VqSyd7Wb7U1rPrBr371z2h+FUEQBDFGIMEbAdx663Kvr6Tsx76q+e9VHUGZ97UbAnCQRfeh1aaggChrLvqtDASCwIVPFJkwWyYTvggkIx1xM514wcgk10uyXiw73De6CypCgpxrgn9tM+wbgQM8wMxmoh0Nv+44+uzyX/7yXxS9IwiCGIPQQ3uYc8cdd7hUb9XyQM15n9LcBQ7+wB8yBIwa2W37V5pOX0iWZC1fTgwU2GeOC58kgW1luczZIL8uGfVpgXWx7yvedeyJ3ubtd/70p794Ob+GIAiCGGNQu9swZtmyKarkLP64v3L+R3RXaIjlDuHTmAmBstlSJhGxbJv66g80OFUcypyRzYBp2mBakBsNfSZyx5Z4b8veRE/bd0nuCIIgxjYkeMMUTItRVXv9lb6q+bfq3pKQaQ1un7tTYlug+0oFRQtY2XSin9ZBDBXY5JvsbWvPxjq+8sN7vv5MvpggCIIYo5DgDVPCn/3sHH/Ved9w+ytrMcrT74jOAGKbBvjK58rZRMy0DJoFa7iBzbuZaHcik+j5bnjF8n/kiwmCIIgxDAneMOTmmz9TG6w478eegnHTcLqxnOCdW3D6LV/JDDGdCFuDPYIXyfVNe/VyIieWnWz9G9Hf7U+LwajzNMBBFZaRSqfjXb/pOLrxt/dvgdPOsUcQBEGMXkjwhhl33XVXoLB27nccoZrFgqTiIIf8mnMLnofDXy6CwXRzCKJ4mXQaEvHo8SWZiPNzQIlC4U0mYpBO5WYAy2bSkIzH+PuTcaLQ2ZbFt82kU/zzQGFkMvycePLhIYTpP8S7Wp6LNu6599e/frAjX0wQBEGMcaT8KzEMuPXWW726v+7r3rKZ79FcBdJQpUM5Xfj4TkdQiHXsA8XhZs40OBErFLjd2zfBhlWPwf5dL/Hl6KE9IEsS+INFkDWysPKRP0AsGoayylo4sGsrvLjuaRg3aUYu/chrwAEMKIOapkMs0gtP//vPkEomoKJmPBe+s4LdA8xRd3jfDn4OXn8IfMGCs6/3NBAkGVLRzkw21vuDH/zw20/kiwmCIAiCInjDBZy5wBms/4y/ct4HdW+xapnDsKWNiZfmDgmy5rdMY2AjYCeCkbpjTOheXPs0E6edcIQt2zY8B7/7ydeg8cgBHGYKTey1s72Zy2BTw37YvGYlGihIssz7pOXkUwCDyeDWjatg3TP/AkXRmOxl2fYHoLurDUS2DQohJgbmr2y/EwURmz9xXR+5/HUnfGbrJTwWe9/adAS2MMHr7e5g9WJi43x9J9bZd7x8+dkmjxYFG4xMfH2ka9/GfBFBEARBcCiCNwxYuhTkqroPvCdQveizDn9ZwdCnQ+kHTKhUV6EQaXnZUhwe5kgDH8VDaUOx62US9oV7/ggXXXUDlFbWwkvrnwFZkWHqnPNg4vS5UDdhOhepY4f2MvHbDzMXXAjhng6IRyNcxGRZgaMHd8Nff/k90B0uqKydCF5/ACbPWAjj6qewIwls+y62fQ8kEjEuZyiEmu7g1xmN9EAs3AMOl5ufE0YMo+Fu0J1Ofp5x9rm7s5W/tjU1cMnDugtLyiHC6u3qaOURQ/w+VVXjzbe93Z3sutpz58junarpvK7+gjNjGKmIkY723v+je779YL6YIAiCIDgkeOce4Z03fnlpqHrx/7hDVfUWEwkeihrGSLImmGbKMjMxQVK0ATc8lKlDe3dAy7GDMH3OEkilkpBJJ+Gldc8w0auDqtpJ8O27PgztbU0wc94FcPTALti/ZxsY2TQ89/gDsGHV45BNpaByXD2seOi30Mm2i/R2MUHrhZKKcXDPlz7Oxat24nR44Dc/hGcf/Ss0NxyE5594iB+3vLqOi9cTD/8Onvn3X2DJJW+FbCYJz7Dtnnz4NzBnyWVc0FY8+CtW/2+gicllJNzFz3PyjAXohvA4W/fcY3+DF9c+A40N+9h5j4P25qPwjz/+BDavXgkvbXiOyWIXlFXXM/l08mvuD5IkQyLcuivcvvcXmzduPpIvJgiCIAgONdGeY+644/NTA9ULv+0qrJlq2cyV+vmgPxdgwmNP0RQpE+u2BrMpGfvJrXjo1/DoX38Of/3V98Hh8sDUWYv5OozIYVQMwTuGllkzfgp87pu/goUXXg0bXljBygW4/gOfBifbb9aii+H9n/wSWKbJ91VwX0HgooSRvqtu+Ajc+pV7IZNJM7H7LYisHLfh0TyOAIqiss8uHonb+/IW2LVjE1z/4c/AR+/4Ori9fl63aZlw7PA+Hul7381fhMvf8T44dmgf7NjyAhzYvZWf54duWw6XXPMuVr4fDu7Zzs+hP2DTrpmJW5aRfmLX9sfW5YsJgiAI4jgkeOeQj3/846Xu8lnfcYdq5uP0VMNlxOzpIIqy4CmeJmQSYZwFP186sFimxWRpPzQ27Ae32wdXvOP9vGn2ZAMYUMSweTSVSjDZ8vG+cTi4IpNJ8eiYaRgnGTnLFJBJXrCgGKrrJ4HCRK+mfgqEe7vYfkn0P86JzdD4HiUwyrYJFZZC7fjpXBBrxk/lx0HGTZgG0+aeBxueXwFrn/4n30dnYlhVNwkSiTj87Ft3wovrnoKZC5fy4xns3PoDNj8nY93NiXDzmlWrGgavMyRBEAQxYiHBO0fcddc3A8W1C5e7QrWXS6qHScvImgYMZdQZGicycRq0KB6K2ue+9Sv4wnd/D7d95V6Yf8FVfATtKckPWjhVc+eJAyROBIUNU6fgfqlknMsYE1i+DkfIGqYBpmlCLBJGw2PrRB7Nw/QsmMIF90vEsN+fyD7H4Pkn/w7PPvYA7xN46bXvBokJoG3ZTAKnwbU3fgwuesu7QFUcvBn3hScfYuvxvF6RyDeEXaNlpsEysk9lYq1r8qUEQRAE8SpI8M4RBhgfdRVOfJ/DUywPyxGzpwGKjbd4upSK9Qx4FI+LlWHw/HeYXw7FCyNyfaBw4TYIRvTwcx8on7nPNkiKBB5/EHq726GtKddV7ZV9c1IV7umEbRtXwf7dW6Hl2CEegdMcDt7sisfdtvE5OHJgFzQc3M22tnn/POw7h02yG55/DA7s2Qb7dr3E1rD/sTKJiaTXF+THaDl2mG2XhWikG1ateJAtf+f1L774Ghg3cTo4XF6s8rT9jktktCuSinY9/7Of/aE9X0wQBEEQr4IE7xwha54i9uLsk5QRCZM6p69cEG3JNo10vnAgEMAXKOADE042Shclp4ytw6ZVBAUO8+Hhtri4Pf7cZ0kCh8MNC86/ko9qXfHw70DTmZyxdf5QIRdBjOrh9u0tjbDykd/D+Clz4KKrbwRZUmDanPN5E+pzjz8IWzc8CxOnzYWi0mre/FvLJO3ia26EA7u3warH/gYlZVW83lBxGcxccBGv84mHfguR3m4YP3UuBNi5XnjlO6Fq3ET4269/AE/+4/cwbvxUWLj0qpxsnq4g2ybY2czqePdh6ntHEARBnJLTjBsQA81nvrD8E0W1l37NHawuMN+o2XHYI0A2FbZ7j64BZ7ACDStffnYoqspESuERtNeCEqfpTiZGJu9XJysqW9i2idy22CdOZvunkwnmTTYfLIFlfdtrDtzXgu62ZvjHH+9jx4jBbcvv5c2oOIACm15xP94Uq+r8FffFMhzggCN6Ucewzx4eG0Uxt47di0yGR/JUth/eir5IIe6POfhy15Vr/sV+gVmDbX+ako/Cmo13Z2LdLZ/73tfu+mG+mCAIgiBeB0XwzhHZcFujYEOP0I+vAAUC+3OdmCAXI1BY1te/DEd/coEYINE6GXj83HngMZjMOAOCooUsI53IbTAAoCidTO4QlClc1zdoAptu++QOwVx2+Bm3Q/hUZvmpzfi+bB2WYQ49h9PFFjevC7fB1779UM7SqcTxfXEdfubr2ZJlx801Hyf4enxFQcSmWzw/bF7GctwnJ43W8ePwY+EAkNOUO0TkMh3bEmnbtzpfRBAEQRAnhQTvHJHsbu1iD/f46cZQUaaS8QgcO7gdErFe/hllrqezGQ7v2QJdbUe5eLQe2wdNDbvBYELB9srtPJCw4ybivdCwfysXFwQHiHjKZ4mJaJeFEjMiYPcKR97OWXIJLFj6llf14RuOoFQb6ahtZJNb0m1dB5YuX9q/3CoEQRDEmIIE7xxhi1bYstIJmw+weHMRw6bA/bs2wD2fewfsfmkVn3Yr1tsBf7v/i/DDL14Pm1Y9xKt55Hffggfu/zKEe9pyU2KJIpfBvmm3clG3HFiG4sBlEdexz330lfXR9xn7n+3bvoadx9uh+egeLpW4TtVcgjdUB2b65FG34Qaet8zuYf2U2TBpxvx+RdLOCexrM4ysxfz5kqLp8/9nfvrC+blSgiAIgng9JHjnCC3R0Wmk4hHTTJ/2YxqbXnHUpaI5+MwJD/36f3j07m3vuwsuecd/MslywoKl74DFl78HXO4AZNNJiPR28mbDeKQbwt2tvPmyjxirI52KQToZh96uVkhEc5FBXLApESWxb9o0bGLEz9iPDJtnsX9cnxRms2no6WwCSwmKiXCXNaynWnsVufx4I6EPJAqo4vBJwYqpUwpqZt6ieYq/cPsnb6/LryYIgiCIV0FTlZ0j7D2NmbpL33qV7gpNF2Wcj/SNR1Gi3LU1HYSXNz8N4ybMgfXP/o1H7a6+8dNw4TUfZnLn4HOb7nrxOYjHeqGqbga0Nx+A51f8nslZCg7t3gRb1z0GmVQCCkqqQVY1eOLBe6Gt8QB0MznbufFJOLJ/KwQKSsHlDcKRfVvhmUd+DtXjZzKp9EFzw25Y+dBPoaJmCkR7O1hdj8PCS27kgxBeXPMv2M2Ou//lDWDZou1xqbbqcFN0aRDAwRr4d5koSRNAFsTpC+es37x6NSU7JgiCIF4FRfDOEVsAsmY6mgQri+2f+dI3R2ZC9cy/fgHbNzwBmsMF5Uy4+kaIYlRt+6aVsHXto5BOxaGrowU2r3oYnnroPt5fDyNwf7j3Dmhp3M8OKcKOjU/B43/9IZO3veD2F8Kz/7wfVv79J5BNJaGzrYEJ5N95Il8Ux97OZtj03EMQi3TmVJSdMjb/otg9+89fgjdQBC3H9sFff/lNsbe9yWInxM+XGHjwu5Z1Hyju0E1O1fuJm266yZlfRRAEQRAcErxziGllooaRfePQ3WvA5tNwVyvMWHAFj6w9yYSsvfkwly1EljFliMq3wzJsfsQo3+XX3QwXXfsxUHUn77uXE0IZymunwZXLboW3vu9zUFo5ATrbj4FhZnmyXhRHrAfBFB1Y94kjeBFRlmDJ5e+CwtIa8AdLeJklOCUjS0GlwQSbwZ2eQtXpKfqYO1hyzU03zVXyqwiCIAiCBO9cYmXijUy0oq+VpjcC+8YtuvRGePfN34Klb/kgHNqzBbZtWMFzvgni6yOBWLfm8HDRs20TRD6oInc8HGjgdHr5OiOLfQFzAzH61iFcFJncoVBgfrdXYVvQenQfrHz4Ptj43EM8Fx1u7/BXQjLaZr1ZszNxNthMxE1w+UtqnYGy/+dyXTo7v4IgCIIgSPDOJalYW4MAdndflOzNQOkyjQzUT1nIk/cuvvTdUD91ITzFBOvgro1gsfWYpqRvdgzcHiN1uJz4uU/e+LoT0oPgfrjgepyOyzQtaGrYAx3NR+DQ7s3HByPgekyNgvPCrl7xB6ismQLXf/SrECqq4Otkh1+QZC9YJ0wtRgwC7F6b7PtyegsWaYGyq/OlBEEQBEGCdy6xY60dTIhipyN4KE44oMEXLOERNTOb5f3ezrviveDxhmDHpif44AePv4Av2DyLsyn4QyV8YnyMvmFqFWxGRTlEvIFCPqACI3pYvxf39YX4uopx06Bm4mxY9+Sf4LlHfw3HDu5gxy4GSVZz5xEqBU1zwIxFV0G4ux1WPvQT2LNtNd8mk4qDp3iKkIi0M3ukKN6gwr43/P5EUfLMnUvNtARBEEQOGkV7Dpk+rS4QrFx4pebwl2OCszcCNQn7xGFft4pxU0B3enhfuSL2uaSinkldERQWVzPBKuIjaAtLx4Guu6CobBzbfioompNPrVWA+9dOBd3hYjIXhOoJsyBUVMnTnbg8fi51BcUVXNQmzDifCWAAyqonwUXXfpTXVV49BZxuHxSX1/L3c85/Kz8mSuVb3n0HFJRUgi9QDMHiGiHWecCWVYconJBPjxhgsAkdBEgnI3tcSnj11q27Bm46EYIgCGLEcnptg8SgcPO73l5Zcv7HfuMrnnCJLcg8GvNGYFQOc9Bh7ra+ZleM/mFUDYOAOGUXjqTFbxWbU/vWGfn5TlHicKAENvNiUywm+sVjoijiKw7OQDDXHSolT2zMjsebfU2Tv8dj5OrNvcftTtwP3x+frivSZEc7dtpOfxlFigcL/C5EAWIdxx7pObTuzp/+8g8H8msIgiCIMQw9eM8hnTseactmertMI8Wc7M1dG6UMEw73yR2CTas4QCI31yl7z+QNxQvf57Z/Zb5TfMXPWI7gfrg9yl3uc25flDYEj4PbY1nf+1wfv1fe43Hw2H1zrfL6eaJjG3RfmWBns3Zutg5iUOBflche7CJb9QR4GUEQBDHmIcE7hzywCzJmMhazcfAChuBGG7YAruIpYjrW88ahSeIsyE0VB4LtlyTJky8kCIIgxjgkeOcaI9VlZNMmb1cdddjg9NcImVQMh93my4iBR2B+JzhE0cIpUQiCIAiCBO9ck0n17rfB6sL8dKMRHOHpDtXbmUSvPToldhjAbqsFgmLbThpFSxAEQXBI8M4x0ZYjBwVb6OTNbKMUV+EEMRXrMS3si8ebE4f5tfad44nLoMvpa4+X5zSOjf0gJUnWFV2mKcsIgiAIDgneOWQpLJVByDgNIw62hQMTRhMCcxMRLDMDZioqSKpLyCZ7wUjFwcrgNGavEZlTkqvn9LY9G3LngwNFzEySnXOMnWsMzHQcDLbgQBgUKX4epyFdb0y+juN1AVgGu0/pBD9mbomy40b58S12bHZwtu3J7wM/L0l0iarLnS8iCIIgxjivf1oQg86yy5b5Jl5YW+soFOfZpnGjbU1cogfmO2Xdw57WI72vGgqZgKlS7GyyB9KRBkhF223N5RX5iNtkFERJAUVjLoJpX1Q9Jy6vhW3LR+maJpOrJNtEBknRWd2D8zcJRhctI81uPzteJsGOi1OzoU/xEar8nCXVwU5Z5tsL7DOWvUq4ULReB0pc/i3CtsFj8fr7vmuUymyKS15fmSjljoPnw+wYZMXBJE7i91Zkn4X8ejxJTJ+TSfRAKtJx+7eW3/HD3AqCIAhiLEOCN4TceeedJb4yaYqoi5fobuW9BdWeGmdQgoYtKmSNebbDVyzgfLEjk1ykzTQyTOx6mXh0Mo/Zx8raIZOsMkWpUJEUFTcCI5OEDJM+tr0g6W5g/+U1vFqPmFYxubOMLJcXSXNywdJcwfz6gcNkYpeN99ooeOw4guLwM5nMzfbRd1ZmJsXktJdPv4b5BEVZBZEJZ07g2GVhGYrXiUmd+2TOYjKXT02DveXMLBPJfC5C/Ix1yZqHLU62P3ajY8fsk8X8/TISvfw8UfwkJnt9conHFBV2XLYu1tX8hW985dPfzO1IEARBjGVoioEhZPHi+Vf4q5y/qF9Y8pZgtdMv60wMJBt6GjGRcCkTCy/b6tWaM/xBZ5O4yGTiXbaVOcrebrVdvv1C5UxVKhjnEdPxTiPRY5o26JIoScyFZFBdAUHWXJBNhJk8xXgE65WFCZBpsHoFLjNMfEFm9yYT60LtA1nFrmYDc59Q6rLJsM1kzXYGyplrMcnCKCFG0lCy8gtGEBXdA4rLDxhpxfPgTanYfMvPF5NFY8TR4JG4vsXIJNjCtmGv2PSLOQRlJqqqO8TuQRBUZwAUJncoeZy+4/Lryx0b7xcem90zHvG0MO9hKsrPHSN87Oazb8GEdCq85tJnn3x+VW5ngiAIYgxDgjeETC2fnqpaEJql+6Txtm0LtoVNfwL0tsRsyyoFxRHETmD5rYc5GLVCsTMydjrexeSlAezsVssdPChUzlAlX6lbYFrEfcVf5pStbI8Z780wA3IIkqwIuaZIgYmLFxSUHKefyU7f4uNCgwKI0Sl+OLbIuhuSPU25SBdGsN6QXGTt+HISUCaNZMSWZA00d1DksvSGbpQTLkRk++C5o3SpTD4lSeP99LDvHPYxtLDJ1TJAVnQuchh5xGvD6xL7ooNY13GZezNy26J84n3B+8VFkx3DSMeY42UgFY/1xiZN2bjxxY09+Z0IgiCIMQoJ3hBS661NayHHDIdXXuD0q0woMDojQCocZzJQxZylgG2F4jOMQbETJSZ0acjEO23bPGJjxM4TOiRUztJET5HruNj1gdfpK3bIkhw1Y51J08qq7Fp1DJPhWi4ur1v61p0ARvRQmDLxbnbfpFeiXicBI4o4aAFf2c09ft452RN4NA1lDJtZVXeQyfaZNI2/cq5Yd594HV/yMseOnNvu+HWdLX11MdFk598nySII42zJPrD2hWe28JUEQRDEmIUEb+gQ33nTW94VqHC+11uiF8m6hL33ubRkk2khkyxmH0I5/xiO5AWJi12iwzYzh0AwmdgVHhUqZ+g5sbNeLXYngpLnCmiS5khBvCNsGBkN5affIyZEWeFNlploV+69rKGv8fPrkzcUunS00zbSMQH78OHC/sOjXbZl2UYqIpiZlI1Cprp87LwHSqrz4jWgMnc64PFM0HS3bGTTkRk13nWbXtoZza8kCIIgxiCDMySROAlLRU+Jdk3l1OAsJjqybeYf/uxFdci2kekCIxPLS8owgoudDGY6BclIs52Nv2xD9nnbX7QDapdIYlF9QLBtkfnTm8uMxa7ZV+qUK+eJmmUcyGLzbn7V6cP2wAEXmq8IMrHuXDqR/IIpRZh5cpHLJiPgKqgBZ7ACFJePN8emwm12Ot5tJ7qO2qrDA7LTM4Byd27hTomjkhX1cr24/vx8MUEQBDFGoQjekNFgXXjpeRe7Q9oCxSn2tbBxREUUwq0Y5CrGZr1Th8GGkuNil+QROyN9AER7q+0vbRbKpztFV9CRi9j1Q9G4u7LtmdAKqtOUuxosU9G9Z/RHBqYJwRGkRhxHtuYGZmA/NJ5+xMqCaWZszYXymeu3hoMcVFdQkHKjVC3NV8KsdHTI3XEsGxRNc5pZo2X2tNDajRt3pPNrCIIgiDEGRfCGEMuwurIZw8Bm2T5QkGRNAsHCVBgRASNlXJoEmYlJ34L5z8TjC/tPbuczgu2L8nZCfcfrza/HYxrsPNLRRjub3GEL1io7WL4b6harYsE4Pxc7jMadFlzqcjntjLTJl1Q0A5pLFox0I7pWbrv+wg6PaVMcoUq2VIGTLbq3hPdJs0wTHL5S4fgZsmNg0yyOfLXsrJBNxbAwt24UgdcnyBoTc+UaSSpdkC8mCIIgxiAUwRtC5i+YVxuocC1xBVT3iYIkSiIkw0nIJhNMhKLsSR0XbDMK2VSPbSTDkM2l4hAwSmViMlzLYhKG0iczgeqTvz5pw9f8e5Et7Cvm8sYXDA5iGo8sEy1M35GwzUxSwNkljEyKpyRhGgqZeKttZvcLorDVDpS3CWVTXaLTrws4DoHLZz/IJE27+6ghpCIiRNoA4j0CRNtFiHdJkM2IgqQWsNM9i78z8IT6FnZ9OKgBkygLsnI8vIj1y5pTwHtpZpM2k01bcxecxUGHM+weCELQFmBvfXXppm3bto22KVIIgiCI0+BsQkFEP/n4R26+Yt6y8h8UjfNOyaRfee7il2BZNqRjaTsdz9rZlCGYaYtJF3YpU5iUOZmKu0UbZNsymbCBg4mMTxAlnTuMZWBXMvQVlTldLgFuLsFu1hYlk9mexV5ZKdN520gwyYnbYKeYWBo2CCZuLTBntAWplkmmBaq+1faXZ4RAuQfDfacfrTsJ0ba0tXeVLWjeEuZZKpctCVOfsKNKCjaXDlUzaU58eRSPJww+9QjcEQ37xmRJhnDboed7m7bdet99v9yeX0MQBEGMIUjwhpD3X3/TvPM+Uv2TolrPgmzmNYEVVCkmIOz/x78V/p6/YVrCJMtgUphJmZCNm1YmmRUswxSwy5mZFmzDUJkkulgVLiZ+IljZhG1bCVtU0uyzYUsKCIrG9EoW2XvRVl2KqGgSyKoIsi4Bk0q742DcTkVUoWq2Q5BY+dmIXR/pqAF7nhNMV8EEHi3mNR6v9uzrPyPwxuaje6MRnOUiGW5NxDuOLvf0tvz07vvvT+RXEQRBEGOEPoUghoB3XfWBugs+Vn9/8XjvJZZg9dtvcvKXl0CEvfK3xz/j7AoGe8BjUyVG9NgKO7+SHYsfLn9M7jfsP31lWCfuxyNcb5bvtx9YWQt2PG6As2Ai+9R3osRgoygyhFsOPh1v3nPrj+67b3e+mCAIghgjjNJ+SMOTRGMmZppWEiNjZ6I6KGWYTw7354thg4lLNr9kmEJJMtsO89VhMl+crSG/jm2H2/fti/XkJO+VunPbvFI2EEjYFe6MkggTZ4PNxN4ShUBaln35IoIgCGIMQYI3hFQuCY5XHVIZSs+gMYByNiDwiGO6/+FK4qyw8b7btlc0TVe+iCAIghhDkOANHULJJPeVmluZgnedR8/GCIqO4cL8B2JIwD8hcFSLqIijdDQJQRAE8UaQ4A0R11313nJ/uXOBO6Brpjm2bEdz2zhMJP+JGAp4gmdJcii6V88XEQRBEGMIErwhon5O8RUOvzpD1oUxFb7DK1VdEo2uGCqwaRbzH4oSpoIpkBVnIL+GIAiCGEOQ4A0BN117k7NovOtip08rMYyxN+BAdUqCbdJAi8EGo3ZgZiGbCEMq3NFhZpN7bMsM51cTBEEQYwgSvCEgoRi1rqBSo3vkocvrO1xgzoF598wspWIbXAT2j9myk5GOrbGuIz/uady2vLdxx61WZ9Oq/AYEQRDEGIKazoaAT938qWumv7X0+0W1ngknzmAxVgg3p6yGrT7B4S+n39tggdOxQRYinY13feNLn/52vpQgCIIYo1AEbwgIVDoniqJYZlpjLXyXQ9ZFwbTSNMpiEMEU1Rb+V4CyTy5b6s4XEwRBEGMUErwhQHOLVYouu3kfqTEI9sET7Gz+EzF44D9n0Z/1V3hynwmCIIixCgneILNsyjJVdSl+WWO3+iz9DueqlRUJBPGVlk6RvccySeZTvbJXkb/HqcfeCNymbx+sj9f7Zjv1gxPrlGQBBMui5tlBBH9aOHqWvSmSZd2fKyUIgiDGKiR4g4xZrJQ6fHKx6pTAPosWWhSlZDwFR/e3QCKaZAVM0iSRlaV52bEDLYAjdNuOdUFLQwdkMybf5mSgfOE2rUc7wLIsSESS0LC3GdKpDF+vaDJbFBBZ/bpTe5VQni59dWbSucgdO38SvMEE896h4AlQLMsqpUYhCIIY45DgDTKeQmeprMsFGME7myZajMw1HmqDv/7v43CEiZOsyFziVj64Dn733X/A/h1HQZYkePT3q+Dh+1dCpCcGIj7wTwJORP/QL1bCP371NKSTGTiw8yj84n8ehM7WHh7V2/zsy7DpmR1cFv/5m2ch2hPP73l6oBAe3NUI9//336C7PTyW0v6dU2z2z1mwwWdZIjXREgRBjHFI8AaZQKW7gglP4dk2z6Ks9XbF4KU1eyDSFQXLMOGpv6+Dv/3kcbAsGybPqQXdqUJhWRCKqwpAUSVQdYW9ysebXjWHysvQuEoqC9lSwKN0To8DKseXgopROyZnGNnrbOkBkx3j8O5GyGZzI3+xLp3VgfXwutj2eMy++lEOecSPfXZ5dF5n7vh8NTHI4G0WBFGTZU3LlRAEQRBjlVwnrDHM0inL3A0du3Jtk4PAZW+/6O2BMv1a3SPLNhOxMwXlqelwO7z0wm6YfcFkHnX7y72Pw7QF9XDTV26E4soQkz6LN9MGi3zgL/DB+pVbIR5Jgi/o4U2ua594CRoPtkKw2M9lIFTsgwImhChgKGtlNUV8u9LqQiaTUWjY2wSTmDiG2PYobnteOgwvbzwAB9mx9207wqNze1lZ2bgikCQJmhvaYd0TW6GgxA+KohyvU9VkaNmTBdVVyI5KtjdYYBNtNh23TSP11LrVq3bkiwmCIIgxyJgVvJs/fHPtte+/7B3TLitadvlbl85cctGiiumTZ/vHlcxwVHonZw807UjnNz0rrnjHhTcGyl1LFAc20eYLzwAUPGyi3bZ6N6SSGXjyr2sg2huHm5a/C8ZNquDRNodTh+/c9kvY+Mx2mHPhFPjzjx7lUjb7/Ek8qvbfH/spZLMmzL94Onzn07+Ebev2wJKrZsO2tfvgR//1O1h4+Uzw+Fzwy2/8nZXt5X39/vmrp0HRFZg4qwb+8cun4E8/fJT3q8P+ejEmj7/59sMw/5LpUFAagL/97wp4+BdPwaXvXAS7XjwMP2R1LrlqFpNNL7Tti1mKs4TZHQneYIHfsWlmVcPMPrv2uZWb8sUEQRDEGGTMNdHe8rFbJnztnrs+PP6y4u8WTXT/b+W0gjuLx/u+WzDO9Yf6hQX3Lbi+/HuX31y3/Fv/9+VPfeWeu5bdcssti9/zzg+NX7Lkbf3u1/Q2to/DKxUoOrvNA9APDdUI++KtXfESlNcVg8vjgOf/vQV6OyMgiRLv4+dwaTza5vLqcMWyJdB0sA3C3THY/OxOXsOl1y8Gt8/BZFBj2+pcCnC0q6IqfNAGimI2Y8DiK2bBeUz+bLbP1tV7IJs2eLMsNum+61Nvgdu+9X54+0cuAV/IDRue2g7hrihsem4HXPi2eRAqCfImYpGdK26POLzs7Kgv3qCCN1jTdFEVdWe+iCAIghijjBnBu/nmmyd/7cdf/Hj90sJ7Cse776uaEXxncb3HKeo2OEMSlE30KzVzQ9Nr5xe8tWxq4P+VjvfdWzTO9bvx54d+Ov+dNd+77uOzvvqN+77wqS9/887rb/3ErYve99aP1mPzbr76k+L2FwRFVSrSnOqABa5QvmYsngCf+Oq7YNHlM2HVIxth25o9YBgGl7U+cMaMuRdN433udm85CE/+bQ3UTCiD0qoC3p/vVK6F0bmq8WXQcqQddm7cD9is3CdpKGhur5NH6xKxFBNFJyy8bCa8+MIueHH1boj2JmDp2+az7V9/se6QLFgm5cIbVNj3I0oK/g5cy6j7BUEQxJhm1AveJz5x27Sv/e/nb55wfuH3C+udP6maFby2cIJHs2wDjLTJBcYybTCyJqSTWS44kgPAWSxB6WSvXjOvcNa4eaG3VUwJMukL3Fs0wfPbuqWhn8x5V+V333LHxOVf/+kXb/nyd+68/hOf+MSi/7jm5tpFFTewvXMc6o60pyLZR7qbogctIxd9O1vwPC+7fjHUTa2Eaz5wEYRKfPDoH1bxtCcnDpq1LQuKKoIwY8kkWPWvzbD7xUOw+KpZ4GGCdqpQGjYDv7zpAPzl3kehsCIEN37yavD4nXzgRQ4bFDV3EJRJPJfLb1gCHc3d8MSfmUBOLINxE8tPKrOuQg0y8U6K4Q0qNo+4moJd4Hz7UhpJSxAEMYYZtYL3qU99aubX7v3crROXBn9QOM79k8qZBVexV8XoE7s3UA0ufQaTvgyTvkRe+pw2uEtlKJvid9XMDc2pmRN6R+XU0J2lE/z/W1Tn/c2ki0vunfcfxd+94WtTl3/zp1+8+UvfuuOds6eXTXv2Vw2P71vV+tXWA9GnU1EjwaNhZxjNM0yL978z2SueU/20Krjo7Qvg4MvH4LE/vMCbYjOZLE99gtdgZAxY+tZ50Hy4HTRdhYkzx4HqUPm14zZ8uxNuBO7jC7ohUOiBxgMt8OQDa3nEsKczwiTY4u8x717fPrh99YQyqKgrhf3bj8B5b5l7PNqHTb046ANH+CKuoCyYqa6xOVfbEIF3WhB4qpQytag6lCslCIIgxiKjrhnntttum/u2D13y7qIJ3s8Ey103l0zw1rqCqmCaTDjMV2Sm37BdMVEx1mGiuLAPkiqA5hXBW+RQg2WuMl+xY7LDq52vu+VrVI90VbDaubhufmCu5lUz4eakkOzNVMiK5FCcIqOflscjZgYXtSnz6iBQ4OVJikurCkF36rwfXe3UStyQCVcJTJhZzUfEBgo8fN+ZSybx/TCJscAEDUWtZlI5K6vn0b8NT+2Ai6+bD3VMGt1eF7Q3dfOUKNMXTYTiihBPw4LHC5UEYNr88Tz9CYJCh+eC/QGvvPE80F0aOwOB3yOZbTNryUTe109SRKHnWAxEpZStPkPDJd4EgY9mTsd6wkak+9lNW7Y051cQBEEQY4zR8qQVbr/9U/OLJ/gucviVt7kKtPP8ZS5WijJm5kIbQwG7m9h0iYl+JbbgIAMzY0MqakC0K2knI9m4mbYUf5muuIs0EbftDzzPHJMuHMGKzaMIChYOqsCwHEobDoTAetPJNI+e4XsceIFBtxQrw6gbvne6dX6eOAPGij+9AI/+/nn49t/+H1RNKOMSKbNjYaQQbx7WgXWjHGKC5WQs9arIH/bzU1UFEvEUj/QhKJy6Q+N99VAMkebdETvcUi/IOs2FP1hIsgzR9obGePvBj/3oR99/Il9MEARBjDFGuuAJn/70pxeVTHRe7Aw53uYt0Bf6SnWw2P8wgjRkYvcGoMP1SZ8oCxBuSVndjQkzUOGQPQWacFZRxbMEhfHpv6/n+fIwCvcfn7kWvAH3q+RtIIl1pu0Da3VwFYwbLX9YDDswF56RihvJ3rbfhcMdX73v+18/ll9FEARBjCFG1IN2+fLlYmdnZyAazfgDAbWobHrwUodPeYenQJ/rLdaZmJhgojANA7E7FZIiQteRhJUIZ8yCGpeke2TxXEkejqY9sLMBYuEk1E+tBKf3+PiQQQGvc+u/Y5ancOao7fs5HBAlGTKJXjMRbvtZpufY13/4wx+25FcRBEEQY4QR1QevqKhIDBYFZxZWue6umhN8V6jS/b7CWk+Z4sz1+TqbyfyHCmwidfhkIRHOWumIAZpbFrB/2rmQUozU4dRm5eOKQdbkQYvc9SFIAkTb4pYAJSIPbRKDgs3+IciaU2SiN91id3vm1PEvb9q0KZZfTRAEQYwBRlQk5YEHHjBdIUkrqQ+8o3JGcJ6zQIZsOstHvI4omNwU1rgUjGiFW1MWjjbtb3+8gQL78uGI3L6+c4MK+5oC5aqYSYVH2Bc28rBMA3S33yGp6gLLShXkiwmCIIgxwogSvGXLlkmKSw45/DJPBzLixC4PRvFkTWSy4xCT4awV68yMgNjjwOAp1CAd7yDBG2QwXYqVSbE39pauroNH8sUEQRDEGGFECV40WuISBJjhDilg5QaRjlgweucMqqK7UBMjbSkzGcnY2IQ52tG9iiBL1Fo4JKBGG3bigQdWJXMFBEEQxFhhRAleRQV4JVGYqrpk7GiULx25mFkLAmUOSffKQk9j0kjHDLvf+fFGIN5iiwnu4E9bhiNKZVnhryciSTJPJ4LN4rhelHJdUUVRYuUKfz+c4OebP8fTx8IRPSCqjsvuuOOueflCgiAIYowwogZZXHn9pRXugHRXoMLpHZI+Y0OCACh4sa6MZaRsG0fVYv684TwS+GzBQQA9zaIta+5Bs1kcMBKPhaG9+RgoigqKqubKLQu6O9ugp6sNNM0BbU1HwDCyoDmcEO3tgu6OVnC4PSAx2UPxwwX3OTcIgAm6uzpaIBGPga47+9dXU2CCq2lVtiRWL5g/d9+61c/jaFpqHicIghgDjKgInu6Fck/IWYEPvdECiogkiULBOLecSRp2pD1tYPPtORpzcfaw8+Y5/6T8Igsg8UXkKWLwvadIh2yiM7/D4NHb2Q6PPfhL2LV1HY+AYb+0ZDwKzzz6Z9j4/AqIR8Pw77/+HLZtXAVg2bBn+0ZY8dBvIJNKcg3q7WqHxiP7eTqZcwEeN5WIw/pn/w0bVj0ORjbbr3NBkRZlHdz+0stl3fcfn7tpmSe/iiAIghjljBjBu3buTU7BFmb5Shx8kMJoAmec0F2y4C/TxVhnykr0ZC1uSsMUlM/XCRyTN3xvMzlN9Gagtzll9TQmoeNADJp3Ra3m3WGrcXvYaOGzWaQFK5sY1AtEEdIdTmg5dgi2osCxnzrKdGdHC2zf9DwYpgEujw8mTp8PJRXjeGSssKQCxk+dA5qmQyIWgaf/9WfYu3Mzq8fF65QVldeJi6Jqx6Np2Kyr6VjuApXti029CK7H6CGWv24fJpya7uDr8LWvCVZWcnVhmaJpoOo6VNZOgspx40GQctfQHyz2x5AoqbiUx1VfMF9MEARBjHJGTBPtZf+xsCxQ7LyreKKnms9SMcpAadU9imhmLSHSkTZVpyQqDmZQw8RlczKHTcc2ZJImJLqzViKchWhbGmKdGYG9GvHurJDozUKyN2Nlk5bAroktAGbG4l5imTxTIXMvQcgms6ZpBgRZ1ZjxDPxFokih5LU1N0Br42GYtegSVgaw88W1cOzIfrjqnR8Ej9cPPd3t4GHe4w8UQiIe4VEyt8cPa575F6x/7t+QSae4tBWWVMKhfTtY2aOw7+WXIBmPgS9QwGWupekwbHr+CXj5pbW8ORXrdbq8kMmk4OCebbBh1WNwYPdWVlcSvP4QF0XcbvOalbBj82pobz4KDqcbXG4vHNy7nZcdZsdqOLCHCyBGF1H8AgXFx+Xx9MnNopKO90TT6cQzm9avp6THBEEQY4CRInjCte+6bK6/3HGXK6RKoy2C1wdel9OnCpmEYce7M5bmVJgAnZskyAifUxcdk2lZpC1tdTckrWSESVxPFtIxw7IMW0Rx6z6aYOIBtqiIIjtfFFVwF6iiu0ADb4kOvlKH4C3WBfYq4Sv7DkFzSVY6nrDTcZldo2PAJY9HytiCwraDSV1p5TgIBIvg+RV/B53J1FXXfQDaW4/B737ydb7tpGnzuIg99/iDMHP+hdB87BA0Hz0ATrcPKmrGM1lLw4q//4afZjwWgW0bnoWCknIeoXvyH7+D1qYjXND27NgEkd4uGDd+Gpe7Zx/9KzCfhd6uNtj10jooLq0CRVPh+Sf+Dkf2vcwjdbu2bYAsk0HcZ+MLK+Cpf/6J9/sLFZaBw+WCF1Y+DE0N+2DyjIU8CtjfKB4OMrGNtEcwzW2XX2LtWLWqYfT9hUQQBEG8ihHTRCuI9oWFNW4FkwKfCD6ccYJ9PuF+HuzvhZPpY1l/+iwhiiqzh6rO6si5L75ifVgPTrSP0tMf8Fmsagqf8F+S3vxccPtQtUvKxLnk2bzgHIARu3hvxmrdG7Xa9kX5uZg4sIVdvuaWwVuqScEqh1AyySOUT/NB+Uy/XDbFIxTUugRfmS7qXgVEReC5CnG08IkLlvlKdblkckZwuJutdLTbxP5xA0mub6PC5GwCb0LdtXU9xKK90MJErG7SDHZ9uT55uabT3AAMjKxhtM7jC8G8JZfxQRgTps6GJRdfyyWtqKQS6qfMAl8gxPvnNR89CMlkHI4d3sf3Lyguh/Lqel4n/i4VRYPiihqomzwT3L4AdLa3QEvjEZBlFTz+ENSMnwrF5TU8stfa1ABp9trXpDvvvCvgqus/yI8pyzI7R50L65lgMVl0eAt9kuq8oa2tri5fTBAEQYxihqPgCXfddXv98u987q5v/ewLX/7Wz7705a//9Avf8RbrNyoO6VW+gw/ReDQJzz68AZ74yxouYrIiQVdrL/z53sfgoZ+vZO972MP8zS8Tn5243fb1++Cv//sYHDvYyus/ur8Fmg63Q09HGPZvPwLR3ni/JE/VZFi/chs88LMnoeVo53FxPBVcTBRR0FyqaKQswcyyCz6z5/oZg/eiqyFph5tStpGx+BRj/nJdrJjpk4rGu4VgpUNwhzRB0aU+WROwH57J3uMAEVx4lPUN3BS38QQcUtlUW3AF2uxktMMQhIENKOP35/EHoJaJVMOBXbBn+yYeGZs6ezE771MP1MHBCdlMmn8XpmlAKpkAg33G+9Le3ACJeBhkjKSxuopKq+DSa/+DHwujf42H9mKjKPR2d4Bpmfw47S3HeJMuiiRuh3VnMxmI9HRBJ1uHUod/QODxUMZcXh9f0qkUH0V71rB6BVln36M8k0lnWb6UIAiCGMUMO8FbBstE2SnOKan1fbNiWsF/l08J/nfV9II7i8Z5JmUzRn6rHJgzLh5JwMq/r4PH//Q8j+RFumPwwH1PwF/vfRxaGzrYgxijHzLfFsEomsKkC8v6ZAuFDaNzuLQd64SdG/ezh2+MSYgFh3Y3QvORdv5570uHIMzqRxHEfVEmccG6jteXlzGUTV7O6mw62Aa7Nh2AWBibMt/c1vBBL2uimE2btpG17DffY2DB6F3bvojp8Mli6RSvWDLRIzh8qoAyx5e8wLHT5PDPbyBzpwIHlzh8mlg2TZA8Ba12KtyaZRaSXzsQWKCqOhe6cE8nbHrhCSZklVBaWcvl601hMoZ93iy27bbNL8DL29bDjPlLYfq8C9n1YjQT/8CIsO+1m5VfCO/8wG3g9vph3bP/hoN7d/DBHIf2bYfZiy6ByTMXciHE38iR/S/D8088yOVz0SXXgC9YwMUO5Q8RRfy9yuzdGdzUU2BaOHVZ0KsHqubd8b7Lc6NGCIIgiFHLcIzgge7VTD0ggSMkgh4UQA8wAXOwUz3J8w7lTGdi5/E5IdwVhQfvfxI2PL0drv3ARfAfn7mWy9iuzTm5wm272sKwY/0+2LlhP7Q0tHOpS8ZScHDnMf65ZlI5LLpyFgSLfFwOqyeUcdE7eqAVCsqCECj0MsmxoPlwOzTsb4Eje5t51G/nxgNcKHEUKT7EO5p6YPeLh6C7PQzjZ1bDwstmgD/k4Q/yN4Vdp6iAYKQN02SChyIxlBhZdkgRBHeBhsEoLnWD1e8R69VcilA+VVF8Re1M8pqyA/WzROnE5tny6vHsForQ2d4MtRNngCzlkhmjcGF0LpvN8M/YXy+dSnB501wuKCgug5dfWsdTlKAY4kjXzaufgJ2bV3Pxi0V62T5paGrYDzu3rIGGg7vY70mFcROmQ1lVHQQLSvgxsG/f3p1b+PlE2T4odAVFZXB4/05W30robGvm/fpwMQ2Dn4PFhAy/d5R9HOiBfQB5BWeIbRqgugNut7/8P8XqC6+9ae7c4ZfRmSAIghgwBrZNbADYBbvsi6+8sNjhUz6ke+VXokMnebbxCF40CVvX7IXu1h5IJtLwz18/A7POmwwf/cI7wRtwwf7tR+Gfv3kGNIcCZTXFsPKBtbD+ya3Q2doL+3c0wIyFE+DAzqPwyK+eAbffCal4BjYyQayZWA4ujwM2P7uTR/Q6W3p5U60v6IGi8iA89eBa3izcdKiNP/j3MJnbyUSvvLaYS+Cjv3sOXlqzBybOHMebdnduOsDlsaDEz4XxjUARzSYtM96VBqdfkVQn5h/Jrxxs8J52ZSwzY4K3yIEjXvMrBhF2bRgJdReIopkOm/EeiwmuR+yLaJ0NWAemG/F4A0y8psK0OeeB0+Xm4oTrnC4PL8cBDdgvr6Ckgvfbw1QlgVAR4KAGHFU7ZdYiPtIVBR371WE6leLyaqgZPwXKmcxhOpJEPMr74c07/wo+MAOPif3x8Fi4Tf3kWVBSXgNV4yZw+WNnx/4wCfDysspa3t8OzwcHb1Syc8B98cePfQFxfXFZFfvNn7n8YtBRc7qD2Wy2Tq6o2Lp29XON+VUEQRDEKGPYCd7nP39roexR/itQ4ZilOrFfUn7FSegTvO3r9sHelw7D0X2trFSAgtIAzD5/Mh8sEYskYMOT2yDSE4cJM2uYlK3mgx6qJpTDmkdfhAkzauDYoVYufee/ZQ4Xthce3QKzz5vEHu4KbF29m0fuUPae/OtqJgsKzFgyAVY9sgleWr0HZrHjLH3bfIj0xuH5f2+B8nFF4PY54YGfPQGhYh9cxNY9989NsG3tXpi1ZBKUVhcCH6zwJlhZgBgKnk8RdbcivNF9GEjwnvY0Jm2nXxUcXmUgHOu0EWVBcBfIommErXi3wUTXjbnfzvoMcDoyHFhRN2lmXtJyzbNqfhAFRtOwDMWqdsIMvg6lvbisGibNWMDlDPvPYR2Tps+HSiZoVeMmcuEyjSy4mcjVT54JU2YugtqJ09hvxcvLMc8eytvE6XO5NFbVTYJQUSkXS8y9N5nVjYKIMoh1qkwmQ8VlMG78VC51lmnwiCDuW8KkMvcbOPsfgqwopZlset/U6BMbt7TgnGYEQRDEaGPYNdGqbrVYc0kfdAUV9tDNF74J2MyHzanzL5kOb3nfhbwJdsWfsBmNPUirCmH6oglw7GAbbF2zGzLpLExdOB6mLajnEbv1T2+H7rYwF6/66dVgsaco9p3DpLLYXw/r7Wzpge72Xi6MZtYAI419AQUoqymCRZfPhDImdXMunAJFFUHebLvh6R2QjKdhxqKJ4A0xScEoEtbZD1dRdFG0BAFV0Orr1zdUZGKm6Ayo4gAPbH1TUGAEWRRKJjrkoppudp8bTSubZbfh7G4ARtDSqSRvjsVBE31gU+zJm2gxamzzwRCpZJw3j2LkLlcH+5xO8RGvuB7BOvvW4Ss2syIY1cP68Bh8H7bOYMc6sW4s402wbMFj5M4hmZfQfBNtJpU/1tnLHR5DUh0gS+K1jgUfrc8XEwRBEKOMYSd4oCspSRGaFAcOWji908ORhiVVBfC+26+Fy5ctgbqpVfDUQ+t5ZC9Q4IHxM6rZVjY89sfnefNo3dRKvn3d9CpY+/hLvAkVm095/zq2vk8oGvY1w5ZVu9gD24Sq8WXgDbpZLWghuNbmI2RRItPJDBRXhGACOw4OxFjxpxeYMBbAuCkV7IH96oEhpwIPiYMbctN5iUx0ZWYcNh/Y0F+wLpRJrO+M5BAbhJlYnBPw9ooiFE1wisV1YcHKHjOyqTSTvOH3Ux2p2Db7g8MVPN9ZMvnzt9566+x8MUEQBDGKGBZPzbml1zrzb+HYpvZEOmo0ZRM2dB6JW1xS3gCMcBhZEzRdg1CJnw+OuOLd5/F0Jn+/fyW0NXbBuEkVUDu5Ahr2NoM34Ob969xeJ0yeXce3azvWxdZX5mvMgZKHaU1a2YLyhpEPTL+Cs2jg6E+Uvr68cHgO2DdqxuKJkIinoelwG0yaW8ejgtiHELfFEcCvHaiA18aljgkdRit7mpOZll3hZOOOcKp5Zzgdbk0bOGjjdCUNpwrD2SbMjI3Nu1bX0bht9TPNCnodzqBhpq1z5ngoedhfrLDOKZVMSIhgH81mEjGbJG9gwOig6vALmrf0fb6yqT+68667P3Pzhz706n8ABEEQxIjmnPTBW75subpo2bwLrn33JZ+46p0XvW3yBcUXFYtTj1z7zovKK2YHl2fTxrhYT/rxSHt6X7DSNRU7/p8MPhghnYX2pi7w+J0w64IpPCEt9oFDMQp3RpicBWH8jBro7Yryptt5F02F+RdP53KGwnB4dyMf9Xr1ey9kdbj4iFscfDH3gqlQP70KUskMb6LFdCcuVm9ReYgLI46O1RwaTJs/HlxMFlHiMMIX603wdC0XXjsPSioLuDE1HmrnUTVsKg4W+3iUEGd8CHekM+mIYafi2WzbvmgUBzewzSUmODhDhGAbtuAKapLuYeb2JmAeuvZ9caunMWHHezKQDGfMWBdmHREEzSWzSz09y0OxTfbgfiLONsE/nzOY6LkCqqioSUhFEmYmqQmy5sB2y/wGxJmD3Rocgub0VIuydr7qCdYtmrfg4Nq1q2gqM4IgiFHAORG8uvo6p6/G+bEJS8r/y1OkL2QSslj3Qb0eUK5jqxcZWeuH63976PtlM3ydTrf+H6pH5A/714LNpZjlH0WqbloVFzuUJ0ybUjOxjC9FFSGenmTf9gbYv+0IXHbDIigbV8z3w+jdpmd38G2ufPd5vM/dy5sOwr6th2HO0qkwc/EELnOlVYUwY8lEPqCiuKIAPAE3FOMxJ1fwiCGmYsEoHg7AwGjflHn1UFZdyMsxgodNvyiLKIeSmpsZo7cpkew6HO9Jxwwp3p3NMJGyQtVOZ6DCqftKHLKvmImdX5FT4SzgKFq2MKHNSS02C2PdGP3DMnyfThjQcTBmyqokOLwyW1SByZEQaUsJOGBCVk4v+oVCF+9NW2AJgsPT/5k7Bhp0OadPFVVn2s5E4nYyJluK/iajb4jTAn+zGFRWHB5V1d1T2JdeP3f6rF3r17/QnN+EIAiCGKGcE8G7aPpFklIp1ru86tXxSArCbaktTrd2YSZlNacS2f/333d+53f7mnbGL7v2At0W4AO+Yl09VR42lCUfEzieYw6bTPPgVGUlTLKwafTRP6yCJ/+yhve9u/I954OmKzxv3e/ueYRLHvbbKywP8hQquB2mQbno7QvB7XXw6c6KK0PgYK9YJ8oaRvww2ucv8PCmWXxQIviKkcRAgY/LIn7mZUw8A0V+3mcP20uZ2HV3NsQTnkLNyQRX1zyKEqpyud0hTeZzyaPIMa9Cqes8FLPTMcvOpi0h1pmx410Zm0kbE8SUEGlP2ZmEacc7M9C2J2r7Sp1C0QS36A6qguZmkudThO6GuO1inxXt1F91nzTygzIS4YxlZCzB4VcEXn6OwdvLrkfU3VlIxWJWKiIDSd6ZI7AfGUaveZJD9n/bMlkZu6eao1aUlAmz50xLBdpXHzjQDQMwjQZBEARxLjgngnflsiutbDbZEe/JHIm1p55hcvIHkO14Kpb9+je+8L1V+c1gYun0oOpRri4Z7ynAvm+nAuUP+8WdCJcrVoYDIHo6IlBUFoCL37Egl6aE1dXbGYFMKgvnXTUbZp43kcthV2uYC9xFb1/AB11gHVgvruurr+84Jzsmkit/9bnivjhBQzqetdv2xsKR1lQiUOnyhqpdXqdPxSZYSZRE4bX1YWQumzTtbNJg52wLWDdGMpmHsWe0KGC92QTOZSUIsi4J/goHn+wf+6+xVVzaop0p2+Fngqe+8lXzyB/2/2NyjPqWimYh2s6Mjr3H/nfpuGmnIhnLU6Cz4wgCii0Ka9+0WSjVTpfORwZj/8chgV0PRjJ1jylm4gkz0StaisP16rnriNMiE+uxwUjiT4B9rzJICs7jjL8JFGdXjaS65xVMOr92/rwZ4RnTprVu2bLl1P/4CIIgiGEJPtOHBR++4cOFv37w1x35j/CZL3ym1BfSvlkywXt1YZ2rCCepPxMwOqWqCpeZbNo4PqoVE+tiPjzsi4epU1AgcAozWZYgy6QF+/YNFDKTq962ZKbzYCwiMFcM1bq87gJdE4Q3GazKvh0zY+Xmg8VLUXLNstjfDp/OOMI2HTUsSRNFjPbZXETz+zJwm55jCRvvnb/MIaD8oR32Nicw8gfY/0/W2Y3B6RZ4BM+2sTk03JbOoHgGK3XeCe8fv3yKN0UvYTLscGnQ0dLDRwrjvX3rBy4Gl9eRP+Lgg0FGJqR2614wYj3FkuoKUCTvdGE3T7QMJv3H/mqmYqvZj6ZYlOV69qOqEEWpmolepaa7mOS5wbSyEG45uNqMxT7xne985eV8DQRBEMQI4ZxE8E7G1l1bE/m3nMsuXzzOU6jfWzUn6DUyZxElYs9+HABhZIxXRdYwWobNt7gOt0EwsodlJzb1ng0YQcOqO4/Eol2HE3HVJSnFE70+d0g7ZZPza2EyJ8iahAtITNh4nzi2K0bpEIy4Yfmp6lN0Seg8nMDBClzwcP+O/TGbiaLY05SymUCa/lJd8BZrIjY9p2MGRujsQLkus+15guXv3f4rnjD6vCvnQDqZht98+2F48q9rYeq8Opg0ZxyP5GG0kb+yOjCy2HdPef4/FAuRrVdyffr6IpW4D4o2njtuh5HBE/dF8Jxeu5/C7ock20LvMcnW3AERo1B4DD4/LHFKJElhctwWTYQ7/+eeb33ld6ufe+LZuirvRiPc9oJhZJ63jOzqTDK2OR2PNBvZdE8mFa3NGunV69c8vz9fBUEQBDFCGDaC91ouuOR8j8OrXBGqchW9UfPscAXlLp0wjda94Xi0LZMOlDucRXUer+qQRBx40S9w81Pt8iZVKZoI3cfitrtAZ5LIBI+JUCpuoiTZ/jJd9JXptqdIl1AgdbcsSEzq3CFVkjQcj8yqZ/WvfGANH4gydX49/OnHj8K6FS/Bu299C7zjo5eBpqs8GTTOA4wjkNubuiGI/RRxkn62M84wgkS6Y7B/ewOX6L58g11tvXB0XzP42efdmw9CR3M3BAq8OYllqKzu1oZOXkfWMHg/SWwSTiezsOHRfbYglYrxWFRoPLKPR6fcvgCrd4iajEcg2Mye6Gl7Ntx+6A9btmzpxLKtW1+ObH5xW8uGdWv3rX3hmc1rVq18bkqla0Oqt/V59kWszdri9k3rXgjzCgiCIIgRw7AVPJ9rWrqwWK3xhPRFsi6+qcgMFShufQJyKtCMTMOGjgPxVIZJXvF4j9tf5nTgiNehDjLhuSZ6szYfiYstrpLARa59X8wKVjlFp1/FlCz8/uIrRvmwGZjfb254AI//8XlwOHXYu/UwPPfIJrjk+kVw4yev5tE33Obwrkb4/ff/CeHOKOzYsA92bzkE0xaM5zvft/wvXNA6W7phD3tdy+TQV4Dz+Ybgxed3w0M/XwnNDR085+DqR7dA46FWmLZwAhfRZx7eAI/9fhX0MHnc8txOLo+TZtdC2+Ee+1ff/LvQ3t4i9HS2weH9L8PubRv4JP6BYGEuCki8ChxYkYn1mEYydm9y1ZMrt7S0nPKXuGXbruimF7e1MunbQ3JHEAQxMjm93BlDzEc+8hHPjEWBdxdP8C60hbx5DAOwKTHambZ7mpM4qtVGCTkZeLooc6ZhKb5S3eMrc6goHefkMtg5e4t0MdaZhlTUgHBTyuo5lrSj7SnbzLKzyjd79oHn+NrzxObVw7uOwerHt/B+i71M5LJZg+lbbsL+xoOtPHH0rPOn8Agdjkbu7gjzJlXMM3hoTyOMn1nD+/Dt3HQAnv/3Zn4vcaDL3q1HeFqbeRdNg1BpAB7/02qIdEehtbEL/nrvY3w6ufOvng2V9aXwwE9XwJ4XD0O8Ow2trS1CW/NRqJ04HSZOmwt7d26G7ZtfYHIq80n6cc5ZXGRFyV/F2AZ/qTgk2gJT3ut2n4tfIkEQBDGEDEvBk2XZVBRBl2RxsTOgnDu/Y09FdDiMaGHzZqQ9bbTti2bCzSmjcXuv0XMsccp5UnHQg8OvYNJhI96TPqUMDjbY7dBVoEJPU9xqPxizE71ZC+WqdIpXVPRcH7s3A889HkvBu265Gq55/1LY/OxOePahDVzS8LKwn1wsnOBz/WI/OiSVyM3TioNWaiaUw/yLpsPcC6eCL+jhqWnwsNgHD/e9/MYlMHV+HcxYNIHXmWDHwqhgD5PEa99/EY8GXnbDYi6PG1Zuh3iPYePk/2VVdTB19mKYMHU2OBwuSMZifO7XR//2C/jzz78DD/z6+7Bn+yZ2nGEbqB4y+OwVTvadO1wfmLf4QpqejCAIYpQzLAXv/vvvT0TC6Ud6WxKPgc1O8Ry4EUoNzobRfiCWObyhK9V1JGFFO1KG4pCswjqXyERGzCSN13sbFx4R2PYpJoI9siplcKAEcKU5N+SSHIu2w6fYvjJNCtW4hOIJblFi0no64OAUnkPw3efD2z9yCVTWl8Ajv34aWho6wMyaPCLX1tgJtWwbXLD33onN2Bj1w8ErOIIZ7wRGBPvA7VDy+qZywxuKC5ahfOIgGNwmFwG12bXIEOvI1aEoKmSNDNsG680N5LBNE9pbjkHz0QPQ0ngYYpFevo7Iyb7TUzRb0n2fuv32/yzPFxMEQRCjkGEpeEj7i+3RVDS71TZyUSKMor1Z37eBgvsAW7obk6lYZzqleRWx51jcsJlrlEz0qK6gKjkDqqS5VRyUkNsed0ERMQFa90TCHQeiUVdIdRbUuHRVl89dFJKBYuQt1nBmC9HhVQTMyYd9BE/XOTFfoDfoAkmSeATuuo9fznML/vEH/4JkPA0HdxwFw7B48uc9Lx7igytMHPnM6sd0MyhvfeRS1eQGQmCKGhzdjGKH4MCLPgmsn1YJJVUF8Jf/fQzWrHgJHvzZk6A5FFhw8UxWhyIY2Qw7Zl8qG5yPGD9nQNWdcPnb3wfXvf9WeNt7PgHjp86mgRd5cJSxIOvg8pdcJ3tqbrjhhkVDl9+GIAiCGFKGbdvV4ksWW55Sh9/h1pa5/BokurKA+dxON+p0NuCk/b3NyXRvUzJZWO92MEnT8LiugCah3EXb09C2L2pEWlJZbDZUXbKoOjHdB+DME8l4dyYVqna5glVOt6KJ0msTGA8pzJaySRMirSlBcUigOjClSH7daYC5+g7vboLKuhKYNKeWfRagbFwRHxWLffEmzamDqvGl0NsVg0QkwaeBQ9GdMLMGQiV+OLKnEWonV/B9UZoP7z7Gt8dmVxyUkYim4LyrZ4OiKBDpjfN6F10+k+fdK60uYiIZhY6WbnZvLbj6Py6E6nHVdlejZveEe4XKcROhatwkLnrYH6+8uh7GjZ8Gbo8ffIEC8PiCoKoaF1wiB94LJsGamc3UetxlG9eufu5YfhVBEAQxiujHo37o+dw3P1fj0oVfecv0TLInu9cZUN5bPiMQ4tGhQUJSRIh2pI32fZGEr9ShBKtdDgy/5ZoJ2QbsP+mYCb2tSdPMMHWzLSGbYJLnVPBumuHmRLqwzq0XjfeoKH/nsGWWgwmej77YAw6vAr4SDWS9/07ffKSdN7OGiv38PmDfua6WHgj3xJiI+fmUbcf2t/DoW9WEMmg81ManZ/OGPNB8uI1P8xYqCfC6mthnrKuwLMj74vV2RKC8rpg3r8YjSehu7+WzjWBTrKIq0NXaA51swenoSioL4ejWXruzqQoikbCgO93g84d4E21nezNougN8wUL+HRGnhjdZs79Goh2H/x5pPXDHT3/604b8KoIgCGKUMKwF79Zbb9XYw2hiOpo2oulsfNqFpT+ZfEnJNZnkwM0ycSLYDJyKGUbr3khKd8lSUb3HkRO71wgD3jVWhCNlM0k+F6zV05QEy7QtT5Em+Et0WXOf22bZPlBYd61sM2sXBkTdowi8abaf8GTEbDeeFDoP9jNEKcMyvD/YZw5BqcX32G8Pm1xz+9q8HDmxLtwfZbFvdhFMQYMDIvrqRDB3m4B969hnbN49uCZs2vIcSZbZ/bVwWrjcObGCV30m3hgcbZxN9KYjnUeWw5FV/3vPH1bG86sIgiCIUcCwHl64ceNGc8OGDW1btm7pCAZnpMdN8hZ4QvqVkspWDrA8ocgZadPuPJxIsk9W8QSvU5QFPt/rKWGrZEUUXEFN1L2yyF4lX4lDxBG3wwXmRpDozUC0PQmYzBhnxehPEy2CTcx9/eT64DLFBK7v9uA2fU3RKHd99+21+574Gbc5cXYR3OXEz0jfNrnjATS8mLF1bxWfnszGDo95sAn3Db8r4lVgfzxFd8qWadRbWmjz2tXPHcmvIgiCIEYBw1rwTqShYZtx0VXn64IIHwiUO7miYMQtl3iYKRlaC1v4in4KTK7FSoDuhkQ6Hc2aJRM9DtUhya+VmlOB2yk69m9jt7Ofxx502CVoblkIt6Qh0p4BjDDmRtWOTKLtKbCzCUgn4iCpvn7LKvEKKMSa7vJnssnCGTMnr9+8fn1PfhVBEAQxwhkxgofMmD5HycaNRfHeTEG0LZmNdaYzia60nYxkJSOF3eFs2zRtAZsP+0a3nnLmiBPEAKNc3U3JVLQtlSoc73G5/KoyoNOJnUPy3gvxziyfj9YVVHm08rRhm7q8Dt6cag7AaFQ0MkyKjPX2Ndv2gf3unB6dN9meLBiH+zoDIjj9aUFzp+1oZ9IWBJeAzY3D8uaPBNi9k2V1nGCaYU/TkfUHurupjZsgCGIUMKIEb9H8RV6HV77cX+KoY4LAnkkgWgYIyYhhRpoTdqQtCYmIke5uSJhdh+KWkbX4LA6vi8Sxjyg9KIEKW8JtqWxXQyIZqnY4fMWO3OCIUUbL7qjlr3CIDt/pz+yAQoVpTH75jYcg3BmBsppi3vfubMC0Kj//2t8glcxCRW1xvpR9Jczodm85CL+/518wfkY1OFxafs0JsO9MdcmCw6eC0ycKkpSAaEfCtG0nSIqSHwVD9At2z2TVwf6NWLXBurqS8y685PzzL7r8mvMvuuLqeQsWzp87a3rDpk2baLoygiCIEcaIaqvTPJrDU6xVlU/1yjhKtbjerRXUudTiCR4J51RNRk0IVTklb4kuMQkQU5GsEO9K2ydGrHAu1mhH2t7/fEdmzzPt6V1PtKaY/GQ8RZrDX+LURqPc4UALf6UOyd6sZWbY9b1yO94UzFX31APr4OVNB8Bi9wYHSai6wuUPwVdFlfnIWBwwcSJ8W1aO6/u2T6cysJLVt2/bYf4Zo3a4Da7PpA0Id0Vf1bfvteT64tnsexShoMYhlE1OCoLdYKQTcQsHYxD9ByOzmjtQ5S6oucURqvq8K1R1h6ew6jOq5niL5JBc+c0IgiCIEcSIeiI6PLJDlIVKDMhhrjpFF0FzSuAKKHLRRI9UMy8k+kodKH5KxUyf7ApqQtfRpI2pQvrgmsH+w6RPcgYU0V2sSwVVLi1Q4dRGa/wHpQgHf+D8uaZp2/3wO47uVHMSx8Tu6P4WWPPYSxAPJ3izLY5y3bFhH2x8ajtPcyKz7RCFSdvhXU2w9omXYPv6fblmYfx/XghzaVBkOLTrGKxd8RKkkhmehmXOBZNBc+Aomjch/2UFKnSpfEpWVJWjZjYeI8k7I9jNFNj36/LruisoKw4/yJoTZIdnhZk0j+Y3IgiCIEYQI+ppqOjMMRyqize54v/zC0Z0VIckeEs1ESNUfbM04KwNNthCrCN1PIqHozjdIVUoGOeWXAFNrpzlV4LVTlnmLXxsp1ELhtBys4KcCShsB18+Cvd9+S88+oYihXns7v3CH+CJv6yBjc/sgB/c+VvYuWE/3/7Jv66BB//vCdi79Qg8dP9K+M23HuKJqvvA6N7uLYfgvq/8BY7sbeai2HasE57/9xbejHva58m+Mm+JLpdONkVBOGZkkskzv8gxDY5WNvmCIp6IdMTNVGLLT3/601h+A4IgCGIEMaIEzwTbIasKexS9XsS47J0wMAJFDpP7OtnScwyjePmHPtsEmyx1rwxMBoV4V+a4KI5W8NIkVYBIR1rIpsx+2w/K8dF9zfDLb/wddJcG5101mw+8eOrBdbBl1S4+E8WlNyyGRDQJf7//ST412eN/fAH272gAX9ANMxZP5NG9aPiVVGsoi7/+1t8hUORl+8/hkb8YE8aDLx971dRmpwN+d+4CXSqZYkpWtpH9TEjwzgaMsqYTkYZUuLM1X0QQBEGMMEaS4OFzxycq7OF9mjKGaVQcvr4oXoZH8XDBclZkRduSqa4j8exx+RutsPul6hIEyxwQ60zbRoYV9OOScQ7aXZsPcvlyeV1QM7GcD7ZY/diLUDm+FOZcMAWmzKvjoofbJWIpOP+aOTx/3RN/XQ1bntsJMSZ/Jwr49rX74MDOYxAo9EL1xDJuafjdYGTvTANw/mJdKhyXFKIdDZYg5JqKT4UgYAJlPNYo/+7PAMFGwbaejDc35DpKEgRBECOOESN4c+fehBpWqDp5jtvTgkfxfAr23YOeY3HAuVhTUcM6sqkrdvSl7rjqUsBbqov9TokyApHY3cMUMkxsbe40/bhkFLXyuhK4/MYlsH3dHjiw6xi/t7pT47NLYC5CnL0C+9Hhq5k1+NRib//IpXDN+5eCn0ncyxsOwGYmen1f3rjJ5XDZsiWw6ekd0LC3ifnmAIgWqyJYqYlOf6eZinQwyXt9nSh22AsxGemGePdhK5uOn3S7kQJejyjKfGYKSVbYojJJxj6TGlt0vqiagy+yovHt3wisJxHpMiwju/aXDz5IefEIgiBGKCNG8GprZQ1ksVhzyscl4XRA+XD4VcHMmuaeZ9vjDS/2xNlVi4V1bq2w3qW5Q5r0ujQqoxTbts1wRyqL6WN41PI0vSadSEPNxDK44T+v5AMh/vaTx3mU7i3vvQCOMDn7+89XwuN/fB4e/9MLsOSq2eD2OWH/tsOwY91e8AbcUFQegmQiBU6Pg3slNsHWz6iBZZ+4AnSXDn/+8WOsHEfHWvkceGf+fci6KFRM10XRajJRQvsusk/sUpEusDOH7cLqDiioDNvJcIfFVvJtRho4PZuVjUMq3MRk9ZgR6TjSGes43BRpO7i/t3nf5nDzng29LXue62nctaL76M5/RdoP7jKzCQMjl6cCB0Knk9F/J+Odm9nHsfEPgyAIYhQyYvLgzZ0wyVNY63tLcb1noXXK7MWvB10Bp+hiD3H2LDSsQJVTDVY4NW+RLosSTkWW33C0w65T9yjMeAXobYybqagJmFqGDzplfsNnBekbbdx3T1g5ym/jwVaYNKcWps6vh6KKEBw72ALjJpXD+OlVUFgWgLbGbujpCMPUefVw1bvPA2/IA76QF6LMpTtberiwLbl6Diy+YiYTbgmaDrfB9AXjYfLcWi6Mx/a3QP30av5dxaNJWHDpDB4dPBMwGqeyr1aQDLvjSMpyeAp4hDYd62LHboVQZQxCNRnBXy6CogtCx/6EqftKchPkjhTYl6YwuYv3tDQnw63fM9PRezPZ5J8zyehfrFT4wUyk66FMvOUf6d7Of2cjzf+Otjc8nmo/vIKJ3UpBEitkxTFelNXcP44TwAhgoqe5IxPu/JrP+Y2Nq1aR4BEEQYxURkzo4t1v/Wjx9KuLvzn9qvIPp+IZ/nA63WcyPvRNg2mhYfFEudgXbCQ9zwcK7OOG9yDakTLj3QakYgZUzvCKkioKsc6MGW1PC8Eqh+gMqHwGEJQ7XNqausDh0sEbwJRoArQc7QCv3wUetqAYtjR08Kba4soQT3GCuQQxDUqkOwrd7WG2jQglVYUgM4E0siavz+1xgofVh82/rUc7wc+EEM+vtzPCpDHI++KdDUbGso9ujVvRdp/o8FrgLzMFV8AEh1/iAzpQOtNxAxo2J42MMV7UdJc4nEdR55qRsQ8puy9mGhLh9k3p3tZ7Wras+fcfVq58ZfTKm3D77f813VFY+QOHv/RSUdLY95ubuIJHOI0URNoPfyvZ0/jNe++9N8JXEARBECOSESN4t73/tir/DMcvpl5cfrkg2nxUKM5EAYLNpYEnKH6j5zO7UrzYsSh2r4LdBJHJQiZl2k07wpas8CimLTGnkzVFSIWZPAtgh2rckruA3WR2WzHMZ7GNsAkVPQMHXZg4uT82geY/4709XpYH90MBxHueS16cWyfLEu/Dh3KH4oIDNvj3h3WxfTDx7kB8T5mkAfEu01YdIDj8ChO73HH7fid4Tp1H0mbjTo/tLR4n98nO8AAHA0ns3mKXBEz9g4NUspCMhcHKJP6UjXT84Lvf/cZLbMN+n/Sdn//8DMVd/gOnv+QSjOTZ7HuQZQWi7Qc3p9uPfvx7P/re1vymBEEQxAgFn8sjgk9+8pNub4nrQn+xOk2UoIiZQZFgi26QoNgZVOaV1PtUW2APwhNyrRGnBqNl6ZhhYxSLCY8t64KgORVIMMFjZVai22BCYdqhWrfo8iu5iX1HGHjKeJ0oi1wuTyKNsY6MtevptBGsmavaVv/SswwWPOKcTUMm0dNhZBJ72Lk3C7Z11LTMQ6aZbjYi8a0//vG3zyoB8afv/MIsV6jyXqev+HxJ0SEZac2kultuS0Ze+M29965I5zcjCIIgRigj76kNc5W3L53mcgcVtyqYqh7Q3cXTfFNdIfV9vkL9LQXVbmAPQp78mHhjeLMf/p8tfRLEhYjdu3h3xs4kTLu3KW5VzgrKsjZixuOcNnjdKSa5hzckTQsmSqrDIQyHZlr+vVhZiHYdezB6dNt/J81MxDTj4d/+9pHe/CYDwu3/9YVF7oKaH7n8hQvC7Q1/jLTs/6+f/OQnzfnVBEEQxAiGPUlGB7fddtv4ojr3Ba5C9QPBCudSZ1AhyTsLUPQwo8bBNZ1W5Uy/KOsjZjxOv8A+ie2HUmbzbq/lLalTsBl0OIDN3tGuxmd7jq695b77fr87Xzzg3PnFr/1cVNTLrGzm5u99/csr8sUEQRDECGfUPLU3bNjQ/cyKF7bWl8zcq3rl0kCpa7zdj9G2GDXBuVExrUouvUZOchQF84ux25SPcA01ONgAj39i37YhgR0O70lvYwo8xZqA/eRGIyixZtoUokeTdjrLLlnSBVFSeHTvXIKDKYxUwmWlkrvWr1+3LV884CyYO1dMJ2PPmM7ocxtXbaSmWYIgiFHCqAvLbNq0oXHB4gUZWRHf4inQ1NOJ4qHIJWMp2L+9ASI9MQgW+XgH91Q8DXtfOgxHdjcy+VPA7XcOiOS9ViRPBUoVnlPjoXZwex18sv+T9SMbLPC+dByMQaDCKZyL2T5QMPG4uWgiW9jn4+/zC5oYl7Ezui82+44NW+nVrLdePlMaV+EQjFQYuru6IZkwQVIdfKDIOYlz47ULtm5a9p41q1Y+ky8dcM6rr21MCvbL933/vmS+iCAIghgFjMp2t8m108JOn1LlK3JOf5PE/RxsDmtv6oKHf/EUdLX2wvxLpkE6kYEVf1kNf/7xo3xWBpxPFaNpZ+t3mDJkz0uHoLczytOM4LFPha6r8ODPnoSXnn8Zxs8cB/4C75BG8ngErykl+Mt0Php2KMGjpRMGdB5MQKwzw5dkxIBkbxYSfUs4C0bSBMsWQOlvH0F2ACNtgdEswOULZwnV1cVCWYkTykocUF/tgZDPhmS0C7o6I0zERRAVdg+4SQ4R7GuWFVU0jVTXlPrQ6i1btkXzawaUddu3Z7ds2UIjkwiCIEYZo7Ldbc+KVJeRhh2Z1OlNUoAik82Y0NHSA5HuGE+78tSDa+HvTK5wrtWlb50PDpfGoyr4ijM14MIjagwUP5ylASfgd3mdPEKHZS5WhtthOX7G8u62Xnj450/xifgxmS/mi8P1uA6jgxITQNxP1RQeoeppD0N7czc7vyxgMAnzzPUdH88FI4GDAgoQuycgs5MaQq/hsONlM5bdsitiuAvZ/S5g1xxS2f0WQVZfvbDtoLsh0b8AHqvfZPulm8G6eO50oawshFfLv9/CQj9MGF8M5y8qh3dcVQPvfmsFzJsI4DSaINzZamfY98C/iEGHXRGfcUKcrAjOGbkygiAIgjg9RmUEb0J1kTZuQcX5wVLnxQI62Js8/TGqhgl2t67ZDU63zudU/etPHofpi8bDhz/3TiitKuQPf5SzR371DPzunn/C2sdf4hGdiroS2Lf1MDz0i6fgmb+vh5UPrAWNyVkimoLff/+f8OD/PQnb1+6ForIgKEwI//yjR2H9yq1weHcTSEzO0sks/OXex7jMVY8vg8YDrfDb7/4DDMOEKiaXa1dshVg4zmd3CBYF4Om/r4PffOtheOIvq9n5hKGspoiL4kD3D2SXBslI1s4mTPAU6gJvDh0iMErZuidiB8qdAhM8QXXKgAvOJYxT1Wmu/MLe4ywlyXAG3EGcZzVfwRuBcmdYED9mGOdPniLU1ZaykhMDWHgfbZBlGTweJxQXuaC8xAG11W6oKtOETJwJd0fKVh2uXP6VAabve8QZP/CCzGzKA4Kxde0Lq9bzFQRBEARxGozKCJ4zUKaIgu06PvXW6cAe8xhN27F+H/yJSVhPRwSKyoNQXFnAE/imk2k+1+q2tXvg8mVLQHMo8M9fPwNHD7RApCcOL/x7M5+14fyr54LDo8PDv3qaz7l63Ucvg2hvHP74o3/zGRtwui9f0AMTZtbA1AXjIRlP8Un4W491ctGMhROwZdXL0Hyk41ViqmoqP8Zjf3gBZl0wGabMrYMVf34BDrx8jG3GNhxo/2JykYoYgrfIMaRyh03qLUzuvEW64CnWRZS9vgXPQ5BevWDTrM5ELx0331zw2HrTtCB6NG3Mrq4TxteVsqOdqnUSb35uncfrgiom+fPnlMFbLquEhdNUO9bdyk5I5usHCpxNwoh3QaRlt52M9/IvVXN5NNkZrGGrR+W/VYIgCGJwGJUPDcUhKpIkuvnAgH5EWXifs64oVNQWwdylU+CFR1+Ezc/sAE1X+CCLGUsmsmUSn0v1yJ4m6O6M8CZdFEmcnWHKvDq47IbFbP8SXr5z4wFY9+RLfNDGgkun80hg1YQyHiWsyc/lqjJRxOZZbJrl58AkBptnXztq1TRMmDh7HCy6YiZkUhnej6+ztReiPbHcjBADbHgoS6moaes+mUvXUIDNzc0vh02nXwEPE7zT6m/ITlTWRUiGs7mTPhXsGnC6usjhjDG3eoIwfXK1dPr9CnOyhwJWUhKAiy+oEJbOc9lGvNWy7QEKgrNzT6dSUFvlgCuWltg+LW6lkzFbVhzst6HMuO0T75uS35IgCIIg3pQRJXgf+chHPLfddtuMe+65x5EvOjmWaIJoM8kTTgyCvTFsQ+znNnFWDXzsSzcwUVvCp7J65uH10NXWy5tJsal139YjECr2cUHrkzLcV9VVcPtdYNkWj9B99PPvhAuumcubYl96YReseewlPmk/TguF0onChn39+k6QT+vFBAc/4vIq9WAPf5TVF1k9Ozfug1QiA5Pn1PF+eLn68tsNMOlY2h4qucNoXMuemIFNr74Sx2nbKjqd7Mg1054K3AYHVMSPGNYFk6cyuauSVA3F7ExunI1Nt8KF51ULFy/w2UKmnf1MTvt0Tw0OFBGSUF2qwAXnTxdmTXJDJtphZw2RrVLqRb14Un5LgiAIgnhTRpTgqaqnzDbt991xxx2nTOkwF651OjzCkmTMGs97GPbjGY4Ro+LKQqieUA7TF0+ExVfOgi2rdsG6J7ZBT2eUN6Vi0+ziK2cziXNDlglaX/MlT+HBFozkHWMih825vpAbvnDff8Kl1y+Bg7uO8cgfNgNjwx/KJ056j/ujSGIfQIzEHd7dyJuHTxw8kT8CbHhqO2+6Pe8tc6CwIgRZTNzGJBOPO9Bg4FN1yJCKmOy+5AsHCbzW9v0xQ1Js8Jc5xP42CSuqBJnEyZtosSyTMiF11LIunjlNmDS+nMkdNq2enRU7HLqwYF6FeOkSv6BZ7XYGp8jLn4DN/lmZlggGEz98xc8nPbnjCJDJpKG0UIaJ9X7QNFVYuKBGvGppoVDubQOHEC7pjhgkeARBEMRpM2IGWSyH5aL2DnOpK6R+fEr5jH9v3ro5guXvvPQ/ai88f8mFF1+z9Lpr3nvxp+a9t/ITtUtCNwSrnRNlVVBP5zmOfd9wAMXqx18Eh9sB5189hzebOl067Np8ALat3QvjJpXzptqNz+zgUbz2pm7et27y7Fq+/9ontvJ+dVPm1bPHtQCNTOY2PL0NNj27Exr2NfG+d+ddNQeCxT7YvfkgrH7sRYhHkzBhRg1vFn7h31tgM9s2zN4f3d/C++dNZ8tTD66DztYeOI+dk6arsHPDPti6ejck2L7YTFxZVwr10yvzo3DzFzQAoDRiahJXUBMUffD+DkCZ6z4at4ysDcEqhySpp91uehwcmNDblLIDlc5Xh2xZTelYFowm0bx80QyxpqooL48Dc6NkWRaKi9yCx2lCS1OXHUsq7FzYnct2Q5k/BkXeNLikGCRivRBPWLasOU/h4qwwG4Mp4xSYMb2c3XuLS15piVuoLnfB1MmF0qQJReMvWrpkakXFBH3jxo0NbKdThywJgiCIMU+/H6bnipvec1NBzQXBbwRrPO99+dHW3wSq9JQ7pE3V/WrI6ZMLREX0S7LoV3UcWYkRE/u0pyrDpy4OdsDIG0pUzcQyLks4SAKjbihdOFoWI00N+3CqTgFcHp132C8qD/EUKE2H2qCgLMgHZiDRnjg0HmrlffEwnUrZuGIoKPbzpsjmw+18wIW/wAOV9aW8fjwOJj4OFHi5+BVXhPhyaFcjpJJpdk7lPNLXsL8ZYr0JCJX6IR5JQojVWcS2k2VxYAWPXWvb/oip6LIQKHcMiuHhMWIdKTvalbFC1U5J1c8sz6DJ5LBpRxiq5vpfcTf2y473pG21UzUuWTxLLi0NsJLBCEUKfMTz/gPt1qaX2thvRBKnTApCZakHJMkG9pVBNJqBl/d2wbY9YTtl+dgfEd7cufCLxf0NKHQn4KoLglBbV8bKTF4zvwi+4OAQA7q64mY8nmw+fLjj4ObNh1Y99tjmB1etenQn34AgCIIgTiD39BgBfOE7d84qLHc/XT7NF4h2pGKSIiiKzvRDFUFSc5fBZ4ZgD80zkQSUvFwiYzvXNy5fhoMdBFHkfeYQbILFbfAYGI1BycMPOJ0YvkcJQ1AGsQzrwNOxTJOn50CwHPvvYZMslvVti9thnzo8nsWOh/XhOWEd/JzY8fD4+JkPrMDt2DZ95/ZacBABH4F6BvcDj2WkMRddOO0t0xVfsSN3ggMEXkMinIHuowmzsM4tak5JOKPzZFiGDa17o1A6xcu/Ezz3WFfaDqW8xuLZU6SiYh8T1Ny9Hxzw+zChtyeOOQMFn8/Jvt9cjsQcNjAxg+aWKOx4uRN27ovaWSkAutsjCLYFmWQE5kyU4OrLavnUeLj968ELy3l2IpGEcDgR7eqKHt6589gOJntP3HPP7/8BwP5SIAiCIAjGiGiivfbaa53jJpddVz0j+E7VLQmaW9YUB1MvBfu92Vzs+IjLsxQQlKXXTh+Gn7E8J3X2cYlDwXqlPLcvvu+jr6xv+xNHhOJ7Xp4ve3W9rxwP6fvMObHOvu3ydZwIDoywTRs6D8V5/jiJSfCZ3BtJEfFeC627Y5YkC6LuYTd8AEAJS8cN6DgQyxbUuCTdI5+x3CG4bypmgNOn8muPtKbsaqXUXjx7klhQONhylwOF1eF0CA5HX/JpvKC+BfuPKhAKOqG8DPPpOQQzFYbWtm47nZEg5LGFOVOcUFpawLZ8o3PN1YcS6PG4tcJCT3FJiX/6rFk1i6677oJrpk+fOV7Xy1v27t3RkdueIAiCGKuMCMG75p3XVDvc0ndkXfI3v9y72kibxa4CTcHIDfFqMGVLKpyF7mMJW3HKQqQlxUptUF1yLrrVH9jtZSItyqooNO3stdwFGnuPEcT8+jOB7WskLbt5VzhbWOuRnX5VPBu568NIMNll/4u2ZcxJ/kph3owJgs/vHBK5e4U3vxBN06CgwAWV5V6hvFiBdKzbLg6JsGhBtYDN7KcPpm0RwOVyCIGA21NS4qsaP758zowZlefPn7+w8d//XnkgvyFBEAQxBhkRgjdv4TwfGFAsZOG7R7f0/NHhk93BUu9sSyDBOxFJEbHJE1KRLLiCquDC6b2Y2CV7MxDvzvLZH7BJu19CxbbV3ZhQUBBinRnbU6ShV5wxlmnZjTsjRkGNS2aSzuRuIL5DATJJE8IHU+biyZNh5pQa0e3R2VkOpdydLrnr1XUNigpdQlWFB2rHBQSPGzP/nMm9wH1yM2+43S6lqMhfJorWtJkz5+567LGncTAGQRAEMQYZEYJ39RVXJ1qbEpu/8z/ffXHTi5valixY0GuCfZW/3Omx8v3axjLYJGiZAO0HYnywhbtAA92bm8tW0SQ+xRemEelqiPOmWxS9/lgabor9+Vr2RAyHVxawSfVMXASP2bS91w5UOCRPIcpdfsVZgueHI5fNThAumDdR8AV8rOTk/RKHDza/H05s1tVV/vnssXjfTr/fU6Lr4pwLLli0/+GHnzycX0kQBEGMIUaE4K1atcp86aUN8fxHmOia3uEsVxV30HExH2AxQKIwEsEm2UR3Bnobk6D7VD4x/6vSmrB7g5E9lUmeg0lfz7EEOPxqrl9eP5BkZovMSLqPJrJm0hJdBfmRLacJppJp3Ba2vCW6gNOQ5YsHDBwMo3hE4ejRLlsxRAgVBNkxRoL8D/SPF/voeaG5udW9c2fTypUrV72cX0EQBEGMIUaE4L2WLfu2ZGfNmNUpiMKsgkp3FQ46GHMwfcHZLToPJyATNwCbY51BJm4YXHutM7DPuK3mUiDangXdk08l0w8wgoeDLFx+TexqTJhmxhI9hZqAYsWP9waeIjLBbNrek3X4VNFf6hDx3AcajOJJOGUZpKGtu0foOBqxaqqKmJIOwsGGLfjPWYZt2/ZHd+9u/E5ra/tfV61af8qk4ARBEMToZUQKHnKFdHWPUZOJCIL9dldIk042mnS0grJlZGzoOBDn87Ay0QLNjU2ybOUb3Abs76Z7Zeg8krAdfkWQmfT1BzwupjNhgijG2jPZ5p0Rsf1g1MDPulcVTtafDsWyeVdvVtFkAZtmc4mGBw9FlwRLsaAnHYNjB7uFiXUVrHS0/zbwnqrQ0dENGzfue3bbtiNf2Lat8a/f/vYPe3LrCYIgiLHGiBW8VQ2rrJmT5vkVh3hVqMbtO55KZJSDza04MjbalrKdflXwFKj9isbJugSxjozARI3t1/+vHx1OccgCDrxwBhTRXaALrbujZqQtYflKmf2d4G+Y1LnjUAyn5xVCVU4J067kVw0q2GwtaSBEY0mQkhIUFwdY6WiSPLyNuWgdvobDEdi+/Uh21ardjZs2HfjB5z//Pw9s2LCBIncEQRBjmBEreHcsv+PCikmeP5TP9BUzqZBHe5Cmb9J/jNrhDB3uAk1w+BUeVTtJ4OwN0RwSdDYkwB3QeF+8/u6P9xpTp2DUEAdc6F5mVEw62vaEM4FKF1oHH+ARaU3Y6ZgJBdUuiUnoGQ3MOFPw+CiY7Uei9vTJ45gRjfQ/APqkTuHz1u7b12xt3rw3+/zzu7I7d3YYiYQipVK8ofrhp59+mma3IAiCGOOMWMGbv+hCW9ehzhXQ5jh9CpinOS3ZSAQjUslIFroPx0HzKOAp0vmgiTPqXoZypolgZpksHoqDadjgYPfvjPrF4S1ni+rEkbWKiPPJ4vy17gJVwFx8vc0pq2CcS8JzHUq568Nm2pk1DMFhqHZBAY6sHYm/EfxicI5bA/bsacw8+eSLqXXrjpidnaYtCD4pEChjS7EcDBaIxcUleiaT8VdXV2/dsGFDe25/giAIYiwyYgVvw5rVkYWz/rk2Fsk2puLmnGC503W6c8+OGNizHQdNdB1JQCps8BGyLhxIoZx+k+ypUF0S74+HyaJ7jyW55PF6z+QWsn0wWiarohhpT4HuUqBtXyRbWOeWcSaMc+VVGN3EX3jnkZgwdVINKxkpUTyUuly0LhqN2evX704+/fSuaFNT2na7S7WioiomdIWS3x+QvF6fiKlWZFkWVFURXC5XJXufjkQimxoaGjDLNUEQBDEGGbGCB3A3rF69Ie5Wpu4ortCSulO7SnUP7IT75xKUEzNtQfuBuC0rouAt1kDHgRQoLQNwjTxHnkPCQQmgOCXobkgw/7GBCVl+i/6B0cRwa8rOJg27tyWVKZngUZzeATDRs4WdVzqdhZDqBa/PxQqG+w9EBMMwYd++puzKlVvTa9YcyhiGWwyFKh1FRWVqMBiS3W6XiDInSX3zIueuCV+dTqdkGMak0tLSfStWrOBNtcuWLauaP3++sG3bNhI+giCIMcIIFrwc+zBlysT5vZID5hbXeipNnJR/hIORtGhrGoUJcLQrjpJ9VW67gYJ5AY+8aWJuxotwFjIJIzciF4NI/QT72TXvCptlk32yq6CfifYGCZF3S8MoXtyeNKGSfRjOUTwRmpq6rCeffDl14EAs63aXqKWl1WooVKj4/X5J03KjaU42WrkPXOf1eh3JZLK2oqJi1zXXXLNk0aJFPwkGg2WiKG7ev38/SR5BEMQYYMQLHjJ9+vSwIshWvDf7Vkwbgn3Chn2g5mTkparzUBywP5unSAOnXzl5brsBBkfUsvsGkbYUj+rh4Is3dTy2AUYCcSYNFEWF+UekNSUU1bvFwU6Hctqw07AFGxKJtFDhD4LTpedXDEcEiMeTTPLioKpBpaqqUnG5nCI2v54YqXszmMiBoihFgUDggsrKymurqqrG+3y+6R6Pp7ioqOilbdu2RfObEgRBEKOUUSF4W7ZssepKZnZ7S7WK4nrvVGGEzlGLzbI9jUkbc/p5ijUBm0t5ot6huBx2DIkdH4/ZfiAO7oDKc9gd5zUyh0s2bnIh7DqagHBLisldGlS3BJg65YwGgAwSXDYxinc4YU8YX8U+DN8or6KIQnt7mIkeiIWFhYJp9v9cUQRVVRWZ1IWY1HmxKdflcmmsrgmGYcR0Xd924MCBdH5zgiAIYhQyKgQPEXfMTkx7q7vUU+C4StYGP+I1EGDqE2xCPH6uTD3wfbQjbWkuSTgXkUjMk9fblALs88ejeCh0bMkmmMy1pqA7L3PRljSkkxaP2mETstOv8mijO6QJkjKM7I6BsimwX3oslYRsrwllZUWsZHg21UqSCs3NHXZzc9wuKSkRTzdqdzJQ7JC+6J/b7dYKCgpmBQIBQdO0bXv37qXmWoIgiFHKqBG8FthiLV68UAHJvjJQ7vSYxvAeMYn97Jp3Re1kOCvo3lfy2WlM6nqOJSzVoQgODzbN5Xdg8Aga226wpc8ygc9tG2lL52SOiV2aCR423R6XuYACmJ5G9yg8ZQv248MFm5OHIzyKp4HQ2RsBs9eC0tKCYSl5giBDY2OH2daWssrKyuSzEbzXgk23TPKcpmnODoVCO1esWLE7v4ogCIIYZYwawUOqfDNSBTV6ma/QOQ+GRRf/k4OSlk1ZEGUCFe/KoiwJmksGm/kGigime0nFslyoZA3NDx/OAvQ2JTF3nc22FXDdoIgeq1N1ShhMxGTK4AqgzOWicyiifORtn8wxSeXiNELgEq3aXPIgBlBcHBqGkse+f8sQenuTomWpAqZAGUjJw7r8fr+eSCQmzZo1a8tzzz3XnF9FEARBjCJGleBdt+eaJFyUkSzbvtFTpAnncn5abBbk0bY8fZ8xaXFXQwJ6m5MQqHAIilMSIk0pJksCFyuUPIdPFdoPxiyM5jk8ioDNiyh0bftjkOhO2zjNmObMlQ8GKG14Lq+TueHUse4Mwe/AUiwmeVFBSUvDMgGy260LbW1hq60tbhcWFp5VM+3JwO/R7XYXxWIxncne5h07djDjJQiCIEYTo0rwVsEqe0rl7Iy7UBsfqvJMMLGt8RwgMlnrbkja7ftjAoqS7pEhHTd5rrnuo0l8Wgu+Ej0XFXPLXKASPQZv3kSpEkXAmTmESFsq4/AqEqvHPLS2O4llTFwlRRVtxYHNoYMXPhsNMncqcPBI1s5CZ3tUmFRdwZsuhxOiqGAzrd3SkhIqKspEyxrYKCMKo6pidNBZ73A4Orq7u7c2NjYa+dUEQRDEKGBUCR7i8Dhi1RMqVFWX3665MRFsfsUQgdGvdNSAVCQLjoAiZGKmjSMpwk1pPp2a0y8LfQMS+rbX2XlGWlJ8UAPKIDbR6l5FYCIiNG7tzeD+xZPcSmGdW4q0pyzbtG1HQBUHU/BGOzgKOJM1wOgCKCsPsZLhFMXD0cq2EA4n7HSaR9sGtJkWwfpYvWoqlZpaUVGx5cknnzycX0UQBEGMAkad4DU0NFjTpsw2Nac4P1TtKRvqwRaSJOJIU1uUBKFgnBt6W5NWpCUJZtZmYqcARu54/7kTwGbbnqa4rbJybJLFZzmOsGWfRWdAE33FuuRkQqeoooBLKmKKOMk/Rv6IMwPFGu9zvC0LUyZWspLhJHgoX06hq6sXmprCdigUEpD8ygEj3x/PG4lEaqdOnbpp9erVNH8tQRDEKGHUCR6iK3p43OTKgMujXyppQ9fFCqUh1pWBbMoEV0jjAyFQ9HSvKmYSps2ETMABC699UovsWwg3pwEHTzi8OLF8rhyf6apDEiQmdXgNGHXqaUzh6FXBgRHAUdyMOuiwW4c55jJxw545sWbY3UhsNvZ6FaGpqdPq7ExAYWHBgDfVIphKhUleWTKZNNgxt+zbty+RX9Uvbr755ouvv/76n1xyySU7n3nmmbZ8MUEQBHGOGJWC19DQYCxYNE8UFeHyYJnTO1RRPOzA39uU4nrmLdJ5s5qiSgL2q3P6FQGbX3E07GvBsmhHhguexrY5mZCiy1mGzdOWOIOaoLnYVzdE4joqYffTzrJ/AL0KTJ+MgjfcbqYNuq6Dxv5AaWsLC6Ypg9vtGpSmWpwCjYnelEAgsD8/f+1pH+Sqq66a8oEPfOBL55133p3jx4+f19bW5hw3btyaLVu2nJEoEgRBEAPDqBQ8pMY3K1lQo1d4i5xzhyTQhYpgAsS70rwJ1hlQeVMrluPxceAFCuDJ4ILXluIjV3UP2/A1j1fcH6N3XYfjNvbNcwUVVu3J6yJOD8u0wIwBTC+rEYpL/KxkuAkefu8C+Hy60NrabTY09EAoFBRVVeXlAwlKnsfj0ZLJ5Ix58+ZtfPrppxvzq07Jxz/+8SXvfve7v33xxRd/duLEiUuZHBa5XC6ceWMCE8YnGEfzmxIEQRDngFEreNv3XJM8/+KMyh5fN3oKdTjdlCnYzIrC1d9ACaY56T6WstG7AuXOfvkXb9rFCB6TOxxV23dsfI7jnLSpqAGyKkJPQ9x2BLSTSiDRD9h9zaaZ4HUI9iXnTRfyEz4MS7CptqTEJ2QyMdi585Dd1tYhhMNhi0kUOJ1OYaCabVEavV5vMBKJhJiwbVy3bl1vftXreP/73z/7rW996w8nTJhwBRO7kMPh4COGUBTZZ6W5udk/derUVWvXrmUKTRAEQZwLRq3gAayy68pnZn3Fen1BpWf8m6ZMQSFjDzmcigsTCruCGuCD/0TRQ+HCKBwK2YkLDpKId2UgHTNwqi5QnaywnwImKxKmReEjabFJF/fHurOJLBza0GUd29ILTr8qBKucPD1KfwWUeAUb/5cSIGj4hEnDboDF61EUWSgp8QoTJhQIkycXMxGz7AMHGiGRsASPxz0gET2UM1mWwefzjTMMI8LE8aVTzVe7aNGiCNvu+oKCgvEomidKJvbpY0ttJpN57sknnzyYLyYIgiCGmFEseMAehM5I7cQKp6zKb9U8b5wyBcUt2pECHAyhu2WhtyXJm0VxKi6M/qFsJcJZ6DwQh57GJPS2pHIT7DMpCzelUPBsF5M7dwEmWM5Xerqw81JdMk7abxtpS8BpwJjE5R66iggOryKoDsmK92bMnuYUplARcXowov/g6GQza0O2y7IvWzhLyAefhj0oXw6HyhYFgkGnUF3tFZqaWo3OzhQ23Q5IJA9/bw6HQ2ZyhlOZvcgEbV9+1avYsmVLdubMmeWlpaXznE6njvv1ge/9fr/c3NxcM2fOnJUvvPACJVEmCII4B4xqS8CUKTMnzrI0rzg3VPUGKVME9mCyBN5/DnPQhaqdgqLJvNk00ZMFl19hUmBBpD3NEwyHql2CK6QymWNL32uhhoMoBBSIM4M9XDFFCpPJnoYEpGIGl0ucQUJ1yOAu0pljCgKTExEn9Fd0SpFyuvAoKwZV2fcc60lDx8G4XSD77bmz6lnJwDRxDh02b7bVdRVKS11Ca2u70d2dsv1+34DMeIF1BAIBPR6PT2eCtvbZZ5993YjYz372s29bsGDBZwoLC8vZx9f9EDGiyMSvLBwOv8xkbxfj3GQcJwiCGMOM+jBQffHEbEG9r9Ydci7kU3ud5BnIo3edfEJ9O1TlFPAzNpViyhIjbUFPcxLCrWkb+8GFalwCzjiBkTVcUMD6lrNqKmPnxWXOKYMzqPKiriMJyCZN0L0yKJokdDLx85fpXC6JU3NiU3o2a0L3sTi07ovZUpcMVZ4iOG/mJGHm1BpBVUf2z1/TdME0MwITPFGS2B8lipxfc3bk++MVRSIRlUncxm3bth3vS3fXXXe9a8mSJf9TUlIyWcL22JOAkujxeMSurq46JniPPf300z35VQRBEMQQMeoF77o916Wly81S1am9XefNtK8xvNdE73wl+vEmVpQEHNmKCYUdbllwFeqCxMoGIFBySlBK+JRluZG4vDkRpzhrPxizvcWa4C3S+DbEq3l1lC4DTXvDdrQhA4VCUJhSXgmXLZ4pTJ9YJdRWFQsFIQ9oKjbNDuIXOUQoigQNDR1mIoFNo74BSaOCdeSnMpvElibTNLcfOHDA/NKXvvShBQsWfLW4uHgCc7s3jRgyyStoa2s7VlNTsw2bdfPFBEEQxBAw6gUP56ddtHiBT3UKV/rLnB7TzNtbPsqDUTPMQZeKGTY2zb5WnjCaoai5ifdx+6ECj3tc9Pwqz5GHwod98wi8P7nvD9j3lc2Y0H4karfti4Pco0C1uxAunjdNWDBzgjChthTKS4PgdmFOOQUHs/B9RwcCuyZZOHKkw4zHwQ4Gg9JACB6C9bjdbiWRSMxkkrf2wgsvvHb+/PlfYnI3jsndm4okrnc4HDjid4qu64889dRTXflVBEEQxBAw6gUPmVgxVQ1Wu2eFKt3jDcPk0R6c/L99X9TuOBAXMnEDR81ygTppUAeF4BxJAY9MKUz0mGCi8I1l+qJ0FrsNkY4UtO6PQvxoxi6RCoRpVdXCZUtmCNMmVgnjqouFoN/NByWoqgwYdR2dsHthWXDwYLuZTqvCQAoegnV5GeyPjcvr6uquKigoKD0duTsRtruvubk54/f7N+zateuko3IJgiCIgWdMCF6RPjlbPcs/0enTzhPV3MM+mzTsdNyy3YUq71enuYd3ZGf0RJ3ODGw+bz8Usdv2x0Dv1aHGVwQXzZsuLJw5XhhfWwplJQFwOfNROpn9rMfE/RIglcpYe/e2gWFockFBaMDy4vWB3ex8DJfL5cDBHf0BRRBn40gmkxOZ6P1z5cqVrflVBEEQxCAzJgTvQNOOzMVXXlisOZV3OoMKPnlwdKwQbU8DzunqCuWtjxi29B5NwZK6qfkoXaVQU1kkBAIuPpoUBxdgZG/sIUIikbIPHuwyBMEFgcDAjKR9LacYS3HaMD90NDQ06PPmzXt+9erVqXwxQRAEMYiMlQ5ddqrTbOg8Gm1o2x2DI5t7eFLi0skeHLQg4ByvxPAEfaWnKQkdDXF7Un0Z+L0ucLsdoDGxy2+RX8YmmYwpCoIkqnzQyOBwNtKIEUWcXm38+PHvLi0tnZwvJgiCIAaZMdNjv/1Q97FsytrkLXJA2VQvBKqcoLllGpE63GFyYfTYcONVSwSdJyXuE7qxK3WvgE20WRMFT9O0Ae1/N5CYpgmVlZU6k70v3nHHHUX5YoIgCGIQGTOC153oPiYI1lojY/HUJ2N9wMJIwhZsu24cecHrESAeT4JlCbamqQOSImWwwFHhEyZMuJyJ3oJly5aNia4hBEEQ55IxI3gPPPAA9tO3rCxFfkYaoiry5NPE64nHUzYTPD6YYTiDUbzS0lKFvX62oqKiJF9MEARBDBJjRvAYdjqWfTkWTjRLOMqSGDHIMua6M/KfiFcQIBJJWYmEYeHI4eEcwUPw/ARBSDDJoy+TIAhikBlLggctO2PHjKS1TTrzCWOJoUZg/2c+HolgCrUzjeLhFF4OtuD++Dp6pnrLZEzBNC3mTcM7wonnl06nUfK2x2KxRL6YIAiCGCTGlOkcbetqzWbt3em4PWwGV+CDDyOKCibkZa8D/aDG+mTllcEkOJPDQEcwB6POVxCY4Al2Z2ck/7k/CEyAsvCXvzwG55//Xujs7IZLL/0gfPnLP2LrBqtJE+8zCuXAzAv7Sn0nv7+TJ1fIBQW6GA5Hrf7mqRtKMHqnaRpOX3b9pEmTqEMlQRDEIDOm2ioPHdqVmT1tdodlWVO8hc5qkT03z2WrFuYXSyXT8PLGfbDluZehuz0MwSIfaLo2IM1toiRCV0svrH78JXC6HeDxOWD1Yy9Ce2MnhIoDTCoV0Bwq4PRtqqZwScOOiv0B8889989N0N7cBSUVBYMizmbGFry2GyoqgvmS00cUJaisLILCwiCsWbMVFiyYCh/5yDtB1/tkCM8XZQ8/43uNLWfagihCJBKDp57aAAcONMD48TX58jNF4lK6YsVq6Orqhaqqsnw5IsNLL+2C9eu3CR0dYUtR3HYgEBTtvomUhykulyvQ3Ny8XZblXTi/bb6YIAiCGGDGWlulfWR/07aW7d0fPrKl87eZmM3noj0XoHx1tvbAfV/+M3zntl/Br771MPzgs7+Db9/6Czi8t5FH3c4WjOg0N7TD77/3CBzd38z8RYCHf/EUrPjzGkinstDW1Akfu/DL0HioFb71qV/APbf/GmLhRL+iiLjt336ygtW5GnAauIEGzwRHPMfimB+3//IoCCJkswZ897u/hc9//ifw85//A9xulDhEgsbGVnjHO26Bu+66B37/+0dgzpzr2XWg4PX/WPjPqbs7wup5FH73u0f557NDgpaWTrjvvgfh3/9+gX0+8ZxUWLlyPXzlK/dBItEt4YRi3d09wzqKhznx/H6/4PF4PrNw4cLifDFBEAQxCJzJU2xU8OFbby2sneS+pbDG/fmiOreaTQ9tMEF3avDYH56DB376BLz1gxfDpdcvhuf+uRF++91H4MZPXsXKLgJVV/m0WziCFAN6ONDAzEvUK026wMosvs5m/+tLAIzihSMX08kMW7L5CJ0IKfYZ91E1FWz2wE3EUhAo8kIimgILI3m6wsUQI3u2ZfNjG1mTHwuP3TfYQXeqPNqXzWQhGU/zyN0ryYcHlkzMhECPD665Zh771L8IFd63NWu2waWXfgJmz54Ie/YcgXvuuR0++tEb2do0j15iqhGXSwdJUiAcjoDP58ntDJh3D4PceM9RuDG6mWVLnwBiWV+CYSyz4fDhBvjMZ77HSx555F72X9wft82wpa8e3AfL8DPWh9eE22F5n6BhuQDbtu2ET37yWzB//lT44Q/vYmWvnEc6nWLymgVF0dk17jG6unQYN65Wtqyh/S33B/xt9fb2Wtu2bfuPP//5zw9t2bIFL5QgCIIYYMZaBO84v7733o7uVOrbLbsj/9n0crhjqOcv5X2SnDoTDBu2PP8ybHh2B8y7aBr8ctV/w9XvvQB0lwb7tx+Br3zoXrhxxv+Dm6+4G9Y8/iKXLRSvv/z4Mfjg4s/De2bfCfd+8Q/Q2xWBVCIDX3zvD+HLH/gxvHfef8Fvv/0PeOmF3fDl9/8Idm7czyXsntt/BT//7wd5pA6F8OFfrIQPLvo8fOKyr8Jf73ucy2CkJwa3XvN1+O+P/5TX/393/w0+uvTL8OD/reTHR0P8zNu+BT/47G+Z4JnwjZvvh/v/+4Hj8jegMJdBkRQkCa2mn2Ai4BSsWrUZvF4XfO1rn4Bg0AePPbaWr8OffyaTgd/85l9QVnY1FBRcBJ/+9PegsbEdotE4fPWr/wuLFr0L7rjj22zdYpgz5zp46KEn2X46k8IE/OhHv4OSkvOhvHwp/M///Ix9pxneZI1yrTGB7u3thltu+SrMnXs9rF37Ij/m3/72OEyf/jZ2Hgvhwx/+AhPOQ6zcAZs374Rrr/0EO895UF9/BfzqVw/y7bEuXHRdg+bmZli27Da4/PKPwsGDDfCHPzwOF130n7By5Romr9WSpqWFrq4eS5Zlvs9wBKN4wWBQVBTl9muvvTaULyYIgiAGmDEreMgP7vhBcldU/1PL7tj7j23v2QoW79CfXzu4ZNMGzL94Glz49nmwd1sDb6r97A3fhZ986S/Q0xGBRCwNv/nOI1BYHoTv/+MuKCwNwON/egGiTL6e/NsaWPfkNvj0t98HH/3SDbD5mZfhwM5jPJIX7o5C69EOuOOeD8K7brkKFE2BztZeyKRygZLerigXOEWVmNw9DVtf2APLf3kLvOe2t8AzD66HliPtPKrVy86ho7kbvvKrT8L7bn8bTJheDWtXMMHMZOHI7mPQeKAFFl42g9eD54t1DkS/wdeCdaZ6srBkYT37Yvrbv0xgopaABx54ikfvLrlkPrzjHRfBxo07mCw1svU2PPvsZiZnv4Jf/OJLTL6+A4888jwTvn/y+W27usKwa9dhmDq1Dp5++mfg93vhBz/4E6uzB/7xj+fghz/8E9xzz2eYjC2Hhx9+Fr73vT+Aw6HzqGt7ezd897u/gyeeWA//9V8fgnnz5sKf/7wCPve5e+EDH7iW1fd/0NnZC1/+8n1M1g7Ar3/9T37fd+78G9x00/XwjW/8hsnkClafxs5FgaNHW+BLX/op27YJPvvZ90F19UTo7g6z6+hg55Nk51YgVFW5xGPH9rFz3msnEimQJJyjVxx2soeSN3369Hkul+vdS5cuHd4J/AiCIEYoY1rwkAfuvjujZB0rD2zovG3fmvbNyV6DN0sONviQc3md8H4mT//7+Jfgk//9Hpi+aAJsX7cXHv39KiaAWfjQ594OxRUh+MXXH4SXNx+EVDwN8VgKLrthMVz7gQth41M74M8/fpTLVTaV4U2uGN0bN6kCymuLwcnq74so8YAVoy8ihKNLsRn4shvPgycfWMObirGpNZnkqSx4dK9+ehWUVBWC06PDRe9YAM2H26GzLcwEcy0Ei/0wcdY4PlCkr87Bwo5KTGBc+U+nDzZV7tp1iEnTQd4P72c/+zuTqh4ubn/842NsCw0uvHAufP/7t8OTT66H2277LiQSCYhE4rkK2D0oLS2Ad77zYqivr4S5cydDOBxj8tYF27cfgBj7Lo4ebYdVq7aw8ihs2LCDN5nivcBm4e997/dw3nkz4cYbr4ZUKgLr12+H4uIgvOc9VzLhnA4XXzyPyebLfL+iogCsWLEWLrroJti0aSd89asfh6uvXgJp9jvAW/vgg0/D73//GFx77flwxRXnM4nMnV/u+8X8chZMm1YhvPe9c8UlS4JCMnkItm7dYP9/9q4DMIpqa5/Z3Ww2vfdeSQFCCR1BiqBiwYK9997bszzE3n7Lsz27PsWGFRVRUDrSIUAgPSG997bJ7s5/vpsMLjEJCSQhgfnwuJl2586dO3O/Oe2C7MEErZC9wQD0fWdnZ62/v//DZ5xxRmT7ahUqVKhQ0Yc44QkesG/fPu9RsaOuDHeLS2gsNZOk6XtN1CHgARu+bu88/hU9fMkrVFNeL0jb3S9eQbGJEZSTkk9JG/bTp/+3lFJ2ZNE5182m4eOixHEIvvjijV/phw//JE8/V7rgltPI2c1RaO8AkDMXTyfhMwey1ym4HBCz95/8hlZ8vYGCo/zo4jvPaPO7a9fC4cfVy4U0zC7gezeSySfO99tXG2jTiiSafNposrM3MMXoX2DmEXeDE9e5t11VYrLWRD//vF5oxlav3k633faCIEkgsb//vplMpkb6/PNf6f77X6OQED966qlbmHg4CgKiwNbWhlxc2tYJMz4D5BgmXPAlkCcQpwsumE1nnz1dbEOwiaOjvdD8bdmyl1au3EB6vY7Jmol/bcie2w2PHn5B4IDHHruBlix5nhISomnjxt10yy0v0Icf/iQ0iQj68PHxoLCwAFqxYgsTxV18hOLH9zd0Og3Z2dlQaKgHzZwZQ5dcMkY66SQvqbk5S96zZ6t84ECurBDQYw34h0ZHR3txf3vu7rvv7n14tAoVKlSo6BYnPMG75557Yk455ZQPYuJjLvf1DrCxk12oodoo92uePGZFGGQj44OpJL+CPnj2G/r23d/pw2e/pz2b0ihmVLjwzSvMKqXh4yPJL9CTyUpzG/GQLXQgtUBodcafMpIa65qoobZRROUq6MkADr+2zH15ZGtvQ5PnjqHSgkpqaW45JM2JdTk2tjqaftZ4Wv/zNmpqaKYpp40hnZ4JTzsh7A+AbDZWtFLiGKQb6f15qqvr6Ztv/qRp08ZQSckqKi5eQdnZS+mRR66h3bvT6I8/NguTJzRg5547k0kvCQ2d1qotOwJ1cnV1org43CMzTZ06iubNm0rffbea0tPzmLTZiX1OPnmsMN36+3vRe+99JwjeyJGRwuS7YsVmJobVgnRGRwczcfOnG254kgneCvr448fpyy+fYcLpSwUFJaIsNPH558/mch6h1tYWYXImaiOW/0SbVg/nA9kLC/Om0aMDZRubppbCwjwzfAcHA8ED4CvIbejGBLaNOatQoUKFij7DCU3wHnrooQkjRoz4hGWOnuHs7ET2GleqKUJUaPtO/QSQqZPOHEsX3nYaVZXXCG3dH99uoklzE2j2BZNo3MzhlDAlhha/+gs9dePbZDaamMg1C9+8Uy+cIqJj75n/PO3bmiEIQF5WiYiQhW+fqdUk1gEghdgXEbIHwdu0WkmYaEtyK+mWOYuo6EBZWzlpRWRqMVELHyMCKtoBDeFJ88YKbV54bBB5+rgKkgkg5QpMyn0Ork9zhVkODvZqW+gFMBvWjh0pdOBAIc2aNY68vb2FFiw0NIBmzhxPpaXwo1tD5503Q2gzR426mF588TOKigqmtLQ8LkEWGremJqRn4SU+PbRz0NgZDHo+biaTrlNYHqC5c2+lCRPi6M47L6Fmvq8Qo7GFCd1wuvba+fTXX7vprbeW0NVXn033338F3XffK1yX2UxAa2nRopto3LhEuuyy06msrJoCAk6js866hxISonj/M4U2EOTeZGplMjlJaArh/7ds2R9Cg9jYaBT7/BNaaCrllSt3tf744z6Ti0uEbsyYRJ2Li/MhGspjDRsbG4O7u7tK8FSoUKGijzE4PuWPAf71r3+dEh8f/+qwYcNiZFnWQFMCjUhJSSkVG9NkxyiLJMn92zzQpCDyFAQM2iAsI50JzLf4W6Q4YfIEjQw0dDC5IrpWEB8e9EG6oFlTfpG4uKm+WaRDgbkV2jgzkzSkQoEfHUyqd539HLm6O9Gtz1xCTi72YhsGfBwLYojjYAaGZhBlIhpU6SVoo4Za+HNpuB6GgwQPGkSJ286e1/Vlj0LO3tb9El128TQsta3sBUDI4E/n4GAngh+UMkCIqqvrBFHDeiQnxjqYQ9HuECcneyZzSENiIjc3J3HtIFMo09XVUZQDUy/2Qbkwt+I8aMv6+iaxHeZemEQR6IFzQbuH6bqwHfuhbdvSs0CTxQSeywIxRCMiuALblPJgHnZwsGfyCD9Jvp9CU2gRdcJ+mCWi7fq4n8gmeevWLFNSUonZw8Nf5+Xlo9PrbQ/er8ECPG+5ubmm/Pz8iXfeeSfCjHt/k1WoUKFCRacYZK/8AYH0/PPPXxAaGvpSeHh4AA/cEgZvsYFHQBCi7JJUqrY9IHuFOEu9ndnhSIDzWsO6Ph3R9bY2U56yXtkPACGrKq+l9cu202cv/0SnXDBFRNgiyKPjkIrgCvzXVk5bmdborPzO1vUFjHUm8qr3pFPnJvDSkZattFPH463XK39bw3q9cmxXywoOt591mQqUfYCelNfd31pKTc01r1uX1mJr66ULCgrW2dnZ8e3pWO7gAOrV0NBAmzZtuqWwsPDD119/HRMOq1ChQoWKPsCJZqK1efHFF2+Njo7+gMldIBOSg+QOwN9IK2KncSap2SD1e7BFO3Bea1HQcX332w5dbw0swoTa0myi826cS/OvmSWmLoNG8NAyeMdDymn72xoH97NCZ+uOFiiuucpEY0cfmf/d38CxnR1vvV7521oA67+Brpa7Wq/Aeln523qdgq62WS939reWCgoqzZ9/vr5p/fri1vDwUfro6GE2Dg4OElKsDOa8eDCPazQafW1t7eCsoAoVKlQMUZwwBG/kyJEOb7zxxr0JCQkvBAQEOHRFSixMepwdXchecqa6yn4OthggwMzn7u1K8y6bTmddNYPcvJzbtwxi8L1prbOQh0ebOVRFV9BScXGF5bffdlvWrk3Wt7SYbB0cnLR6vZ6qqqrol19+oS+++ILy8/MFmRqMYPLZU6dATD9yGYuaO0+FChUqDoMThuDNmTMnytHR8Vxvb2+77jRO8GtydnYhg+RCdaWIKm3fMMQBotrmpycSqA16wP/OzmIgzSAlJYMHEpWV1VoqK5ul9evXa7ds2SLBX6++vp7+85//0KJFi0Rf9/PzE0R/sAEaRq7XKH4ulTnfusOdLA+w2IslFSpUqFDRJU4YgscDXIyrq+sYBDMcFpJMTjYu5CC5Cp+8g65OKgYEMB2X7W60jEuI6JyFq7CCRJWVjdTQgPx2cntQRj299tprQnt3/fXX0/z58w9q72CuRUAGBORKMd3ib2j98KtsV45BMISyDb8Gg0H8KsfiV1mP45T0Lcoxyn5YVo7DPtjGH12UkJBwWUBAwETe5XBs/mQWTEhcJZZUqFChQkWXOCEI3sUXX+zJA9tJHh4eWgwsGGAUafcBEgOjouHAr5u7BxlkF6mysEFGFKuKAQTujY40FgvCmNW27xoSmUzN1NJCsq2tnSBMiNJ9++236ccff6Sbb76ZLrvssoOkCwEN77//Ps2aNYumTZtGL730EpWVlZG9vT0988wzdM0119C9995Lp5xyithn6dKlQvu3f/9+uuKKK+iJJ56gK6+8ksaPHy/2KygoEIQtJyeHbrvtNkpMTKQFCxbQ9u3bRT2uvfZaeuSRR5iAVgryd/vtt9NVV10lzpmeni62jxkzhu6//359amrqq08//bQnXxScLn9kqWcBkXuMxY4FwHokAXQVSypUqFChokucEPavvXv3NvHgw+NQTkVRUZE9E7gArMfAwwNLWVJS0pd5eXmZPNDFu7q6CoKHVCFNdUZqMtVKBi/mwYPPunXcgvkd2XnYUE5RGWkaSPb19eA1qjLvn9BQTU2DnJ1dba6qMmrS0lI1q1atEoQMs1/ExcVBO3aQ4MFki+0PPPAAnXnmmfT1118Lbd+IESNo/fr1tHbtWjr33HMFeUtOThbLIGD4EPr5558F2Xv44Ydp2LBh9O2331JISAj5+vrSo48+KjRxL774IlVUVAhyOXnyZJEiZs2aNTR16lTx94cffkhnnHEGRUVFIQclBQUFCZKZlZWFSFpPHx+faK77eS0tLf58cVNYkDrl2fbfdJabWFxYPmFpy0WjQoUKFSo6xYliopWffPLJffz7VE1Nzcnp6emxPHhdvHPnzpN4gAszm8038fp3GxoasmDCAkDyXJxcocWjhgokPlY1SQMJjU4iB18b2lmSQfv25TK7O2G8CXoBiQlVPbeNrdbNzVWLPsvkiC655BKhhQOBA3GDlq24uJhSUlIEYRs5cqTQtkVGRtLGjRvpwIEDgsQhGTTWhYWFEZMtkZsRxAwAYQRpAymLj48XhK6pqUkcC40czv3nn39SdXW1IGyFhYU0c+ZMcTz2gTYQ+0D7V1paevCY3377jTD/L394SXyOcC43n08Xw5LMcgULNHhrWBSoTF+FChUqeoATZtTkAUxetGhRC0vjI488kspYwn9v2Lt3r1N5efmZRqPxXB5wDBh0AGgrMLOFgZzk+rJW+XgJthhK0GglsvOxkTbmpFhS0wp4YFdJ9qHQMJGqMNXXt5odHBwEUZo3b54wtV588cXk7+9PP/zwgzCHQoOHPg0zLv7GhwzcE0DAFL9UbFN85iAdAVMujlG2Q3BO5ZmBCTg4OJguvPBC8vDA3LlhFBsbS8uXLxf1AKlEsAeIIeqiHBMaGiqOCWfcfvvtz/Pqc1k+YxnO8hLLgyywNqjkToUKFSp6iBOVtshLliwxM8E7d/z48Znz58//fMGCBdfx+OIHDYgCmf8527pLjhp3yWRUgy2OBUBGHH112rW79krMCtrXqkBnbG5upJoak8XGxk7MdAHSBBcDmGRHjx5NJ510Em3bto3++OMPsR4m1c2bNwufOZA+aPTGjh0rSFmPgo86AMdEREQIbR6IH0glNHgwy0Ljh3sHUzBMxtAgQqMHIsrPGdnZtfkMwrcPvnw4xsXFxe6dd95ZwUU/wvIkCwIqKlh8WdSnT4UKFSp6gRNdL9XIA1+Tl5eXgQcoG5ZDBhFoJtzc3UhvcZKr1GCLYwZJqyG9j5bWb0zlJVWV2gYt7d59wFhbq5ECAwP1ijlVIWoge+ecc44wyX700UfCFIsghylTptCdd94pgi9iYmKE5szNzU2YdnG8olkDQVOWIfjbWruNZQiTMrr77ruF2fW0004TPn433XST0MphO0yyIJf8jIl1IH3u7u4IrID/K82ePZt27dol6sTbNdOmTXtekiSQOvjcFbLsYXmOxcSC+dj0LOqDqEKFChWHwQn9orz66qsTZs6c+Z9Ro0ZNg6mpM0AzkZeXJ5dRBrlGaSW594qOXgPWsbaBVh3HFMgmmepSzXTdxbN56USPeNFQWVm1ed26HJNG46ELCgrQgpCBpIFAQTMGKEQMpA9+eOjLCnEDYKaFwNSKY0HglP2wrBwHYFnZH+UiSlZZxnEoE78oC8egHgqwL46BZhHbgY7HYBuWV69eff8PP/zw3vbt25UnDcQOU5jhgVCiadsmAD6Bcerty2yNGocJWkkzmruDnUSSRZYtonExBQ/+tv7Feuvt1suA2Bd7ElW1mi0bVr16EnwgjxRBLC+wJLG8yoL7peA+lhtY/o/lYxbr6emeYYlmgd/lfpazWW5heYplPctHLPjKe5ulmiWYBZ25jAX9ZKBwPQv8Q89nKcGKowTcD25lmc9yBkvng5EKFb3ECRFF2xVCQkLsoqOjp/j4+MRhoOkKWo1Oamiul4xUR7b2PHj249Ci4TtSntksV+w3ka2DVrKxV0meADeDSbaQvcmWPD2HwEwc/Qb0B5k2bkwzVlZqpfDwMBuFJIFsgZwpwDosK353gEIAIdiGfQD8jeM7W1bKVsroahnEzroMBVjXcX1nx+Cc+fn5lfw8Lt24cSPSpMBfwnrgxt8DOZAPSsy8e2OARaN7WWdj+7xMlrm8agZWcyO2ifK39W/H7dbLB9fJM2XSnCaR5erQyVfpcuaErKc1a47kbQdCBz/KSJaNLJUsADSwIGzTWfDC/YtFyWkI8v4wC4JsfmYByYlgiWfZwJLHgq+7UpZtLG4sS1lA7kBGB/KrD3VC3X5g6QsyhgdpJEsIyzcsJ3wfV9E3aHtDn6BISUmpaGlpya6rq+N33KGDkgJoHhBsYSs7yY2V5v4LtuDT8xc1Fe9tlH01w6QJcdMkY5Gt3Fh9/MymccTgtjG3ylRT0HRCa23aoON+m99aWmomf/8AXVf99lgAz0pvoRyjEL7W1tZQk8nUk1ktTlDIklaiyfxSuNxiMRu45bit+lIseq3O1lEjS5fMqp01p/2kvQWIeRbLMJZwrGgHSIw3CwgayEwUi4IRLF4sMMkrpO9XlgtZNoklojtY/sMC8g+yiC89PAADTYgWs0DbBnLZF4C2+n0WkGI1/Y+KPsMJTR1SU1Prmpqacmpraw8xKXWEhYmXi8FdctC4Spi0X7xS+hAgcMamVqpINsvhLqOkQN8gsrUzULh3nGQqt5Wb6pnkDZ5xfMBRdaCRLFka+ar5J0vR0X685kTleVrKzCwwb9qU22pn565TUqMMdUBzh5yUf/755w/19fXXvvLKKzC/qegEp97+q55kk5+N3h5RNe1r+xayBXxDCpJkDZJOHylgnkUFrcuAphHE7AMW3GOYY5UXL2YygRYPxFAhbBNYHmeJE0ttU9WBWIE43sWCl8GNLPewuLMAIKUvskALuJzlXyxIoA3MY0FeRR+x1AbMawwTMGZJAVD+QywgoAtZoCV8nQV1Vd7Cp7DAnGydcHscC/ZbxvIGyygWBZhDGWUivyNM1z+xIDocJmYAbQDT7BMs6jzLKvoMJzTB8/Pzs6+qqnJHqobuNCEYRN093MlgdqbqwiYmg33EtlAMv6Qr8xuoOd1OjvYZI3l5eAutBrR5Li7O5KOLlMwVNnJrC7/zTjCSZ24xU3FSvTw5NE6++LyTJDdXx27v0/ELDRmNJvrjj6SWFSuyWv38hhmCggJtlICKoQx8WOXn59OWLVseKC4uvuzZZ5+F79WJ7mTZJZpq7SSLRgPbevuafoPEr6GjOQlMs0UsIDGK3wDS3iAfKTRzCKSBmVMhSdDuZbBki6U2wMQLDR58+lAXkKDJLCgPWj70kxoWkEVo9UDmkF4HRGo1SwELzL5Ps4BYjma5hMWamNmwXMyikMixLPCx+5MlluUAy3ksKA/1AUDeLmVxEEtEN7OsYoG2Er6CuC6Yla9iAUBe4WOHMlE3mJvhw4dlJUIc50WZqI8KFX2CE47gXXLJJW5PPvnkw2+++WYpDyYViYmJjwYGBh50PO8KWp2G7LQupDc7CfLVF4CtpTSjgZzqgikuZLTk4uwiyJ0CEEvkDbOp86SWGr5V/fHFjlcLC8YLJHOGNnEwcCjMR1ux02i+/vzZ0vD4IKlDgPMJBC3l5JSYv/hiS1NZma2UkDDG4O7uBu/59u1DG+jjyNcXHR39kIuLy4KxY8e2ZRpXMdSBCGj400GDB9MrNGwgNyBwuSzQ1I1nUTR8IEdbWEB+FOChB5lTHn6MVyBAKBtEDibS71j+x4JtCMp4jwWm3FdYoN37guVMFhApoLMxz/ocAAglgkCuYbmbBcc7sYBcAkq98BDimqDp+5QFmjpo6M5h+ZoFxDKQBftCawhN4dUs0EQiQAMzKqFMlIN6YT8VKvoMnXX24xqff/55vbu7u8wDild8fLzB29vbFiaiwwEDkZuLO9laHKmuolmQoSMGHwqzb8neetlPO4zCg4aRjV5/CLlTYLaYaVh4nGQudJSbqsyCgHULVItFEDYrUdYL4fdJS5OZ6itaqCq/kUrT6ilzU4W856dC2v9LBR3YUU2txmOrRGGqSW5Ojlo7OwPXX1T6BAMiW1vpzz93tyxfntHq5xdtGxERgVQ+nfaToQxcT1hYmPu4cePeO++88x694YYb7Ns3qRi6gHoZqW5g2gSRgRYLptJMFnRgBFiANEHDB80epqAD6atjORxwPMq3/kVgx0ksj7JAO4iXehgLtHX4++Db7zDAPg0sm1ngDwdzcRoLyCT8B63LwEsSJBWmZZidEXCB/VEXED1cL64NwHVBqwdNAgRlop7W5mIVKvoUJxzBY7TW1dWll5eXC9+fngKDkKOjA+ktjrKxWj6qYAuYeMvTm+Ug+zgpOCD88CZfSabooDippdhGbqptEZG2yusK3Ke12UzNda1UV2akqjwQtjrK311Nubuq6MBW/t1aT8VbWqh8s5aqNhuobpsTWdK9yKEshPzNIyjGZSJNG366dPqMc2nO9DNoUuQcKtvdajG1HDuShze2sdXEP/jrRIOWDhwoNS9evKW5pMRGGjUq0eDmdvxo7ToCZlrMiVtUVGTma1z57rvvWqfVUDF0sZUFGlmYLKeyIKUI0pwAMGWWs4A0KcEcMNEeDUDoEISBcmCyxfnhW9fzF30bkLqllkV54PAL6fiixjqYlrE/onutH1BEDqMOuHYA+8CcrKCrMlWo6DOciAQP0bOpRqNxDaL2egMRbGHnITlIrhKCIo5EsYTptyqK6mU3rT+5u+DdZv1O6BwY2O0c7CjYJVZqyNVQ7qYGS9kmSa7eYk81WxypNcWTtLn+5FIdSYGUwIRtEo0LmU1Tok+nqfGn0ZT4U2jC8Ok0dsQEGjViDA2PH0nDomIoNCSMvL18ydnZhXTatrQXEKSuiPYZoakrNMkW8+Hr11+AmfbEgkStrWZavz7Z9NtvmeagoFh9ZGSkTXcBQEMZ0MwiL98ff/yx4bfffrslNTU15uGHH4aW49iqj1X0FUCwYE6FfxtSiyDwAlo6AIQIPnowh05h2c2Sw3IkgBYPJmCYSZGC5U0WaAzxgoXJFlG9bQkd2wgn/PEU4C2OdUdCtHAMSCoIJLR41mUo69ScdiqOGU44gvfQQw952NraTqyvr3dD8tbemP9gpvXwdCedyVGuKW6Se2umxamMxlbSVjpJHnZ+EsyPPdXKKIEe8f4TaGLsDE3iyElSwvBRNGL4SIodFkuR4VEUFBhEXp7egrDp9bakkZiwtQtSmOJa/yntJ7AC6uTj60uaClcy/z1z24DDJMOScaKQPInvsVnevv1A6/r1uRZHR3cbd3ePPtHa4T4PVjQ3NyMn3zNM8t5//vnnc7iuKrk7fgASB4KHCFNEpXY0wSJ/HQIfEGCwi+VIkgbjAYFAQwhzLyJREcW6gwVvL2jQQLRAuKAZxphnTfCwXUm30lvgGJwHLgWYVs8ayC2I7QgaUqHimOCEIniXX355sK+v7ysLFix4OzExcQSiEHs7gILUOWrdJIPFWYJGrzfAsTXZLbKnfRB5enoJ0tYboK4Gg4F0ur8nhO8ofQX4/sUPGymV7jXK5tZjNOaeUL1Tpl278iy5uSZNfPwIHd9KubcfIB0BF4SSohJKS0mTG+obev1B0t+AZrKkpKSZn8P87du3dx/lpGKoIoUFGjr4wsHvzBqIIoV/HrR4CK7oqWkebwZE0YLAncYCMgW/ObyoQPRAuOD/hlQmSI2C1CMIzkAkLI5FWhVEwiINC8ggfAGP5CWHspDTD+U+z4IUK0jAjGAP+OCtZVHSxahQMeA4oYbQ3NzcSnt7+3y9Xs9j35GFZQpNmrsH6U2OVFvW82ALYZotqJPddIGSt5sfk7VjRJp6ARsbHYV7xEv1JSbZMuDmUpmYfiNVwwkADaWlFcvZ2c1SUFCY1sPDHc+lXFhYaDlS8yyIYXNLMxnMBvIwelhaa1tlRIr35UfA0QLXVlBQkMLX2VcJY1UMPiAyFmbM7SwIurDGThZo+eCX15l5Fp1V8TgG8DAoAk3g7ywgVTDNImIXueUuYwH5w3IMCyJp4QuHv3E+5KqDzx80b0jX8jkL6qW8aVB2Zz571vVQ6gUgqALpTX5jQQJkBE58yYKyURcEavSkzK72UaHiiIFOdcJgzZo19U1NTRmHS2zcHaBFs7e3I4PsROZ6DRO8wzMQjKnw2bOpdZE8DL6kt7XptebwWAB1DAwMIEuxAwlr6UBD3KLjneGJgArL/v01Jk/PANLptGJeVhsbGwnzIx9pP8FxmI6srrmOwn3DNZ4WTyllewqVlmI8PfYA0eRnEX+u43piAFZxfAI+lUhMjBQi1ilQAHSA01kwiwXIV0eAuMGECrKEBwGaOqQYAYkC7mVBmhLMiAHt4GssCLSAeLAsYEGaFCREXsICMoZUJViGyRjHYl5b5Lv7LwuAKFxstw74UIIlkEAZ9YC2Dscizx6AgArkzoP2DvshLQyWlQ8XJGWGplKZsg2AORqaS5wfX/uYfxfLPYkiVqGiRzihCB7Q3NxcygSv5Wg0GTDNOtu7k53sTMYGkyBwXQHnaahqobLkFtnbPpg8PDx7bZo9loCpNi5ylFSS3CSbTQNbb/m497XXUHl5pZyaWinb2npqHRwchM+d8PX08NAgCIgJ2RFr8bSSlmSdTK3UKo0OGy1dlniZbKg2WLLSs2Sj0Sj65rECzl1TUwMz8g8vvvgizGsqjk+AECEIAtIZlG2dfckoxyrb8Lf1SwF/g+whkAH7YBkECcmJ0aeUY0HslDKwD0y7ikkYy9bl4td6fwWd7WMNrEOkLPL8gRAq+wKd7Q90LBPLKlT0GU4YlfAtt9ziOG3atPkNDQ2n+Pj4NPr7+4chgu9IgEHYwcGRqqtq5JrmcnJwt+3UlFhd1ERV+83kYgykYSEjJVcXd0EOhxr0NjYkN9tIdeYKWe+g4bF5AIgBt2dDZSuNi4s8xAxuNlto9848ed2P5XLqrhpK3lEm7d5VRPv2FMt79uZSTnallHmgmDIzS6i0pFYOCvY8diymW0jU2NhEe/eWUW2tneTn56OxJv7wtayqqpIxy4qXlxf3r0462GGA+9RibiEH/udp64noaCnMO0xyIzfam76XTFqT5Ojk+M+hbACA69mwYcPWrKysN7dv346UFCp6AM8Jt0t6rWkkk/55bVOK9T0kfFDIlkaZpOXZmz6EKVOFChVDECeMBu+tt95CgmMPFxeXy1pbW0OOWosmyeSodZXsJKtgC6YSSCtSkdNIJZvN5GOMp/Hx0ykiPJoMtj2PmB1MAEkoLim2+Pn5kzHXQJaBNNV2aDDcs+Q9hbKUGyafP36B5pwx50nnjbmILhx1BS0YfpV0YeyN0rzAK+lUz6tphuul1JztJf30y1YuY7B9x7SlB9mzp9icl2e2BAYGSJ1NO+bs7CyBlB1uKr2ugOZzdXGlvNo8ubCqUPRPySJRoE+g5GTjREajUZYOugANHKCRrKioIHt7+xdSUlKOJHLyhMX2dxNbzSTnmFqMDYiM7w+A4PFDs1e2yJ2ZTVWoUDFEcEI5dU6fPt0hIiJiXkJCQihMVEcLW70t1dRWyw3mGtLaaKXyjCYy5thRmOsIig6PJUdHR5GiZKgCA/GB3APmwvRCS0F2gcnB0VEqqyyXHL30PLb0HzEAXy5ebZJtqlwpJfOAlJpcJucXlUvZ6VUWx4oYSghJ4LN3/4+YujS1NsoNhhIpMgIuNYOJXMuUlJRvSU9voqioaK2lC02MwWCQKisrocWTPTw8jkiLBz+8yrpKyVnrTN4OSAvWBvT/WlOtrDVoJewzUABRBZndsWPHJ2VlZW8vXrxYzRPWS4SeekW+plWbK5vlCfyQOrU9ifj/0Qo0d/whZTJtk2XdE6v+MwVRoCpUqBiiwFN9XINJnW7SpEmXarXa2MzMzK+mTp36/oQJE8ZgsDxajRqSA2ceSKfswjTycPGmUP8ocnFxHlI+dl0B5C4tI601lEI148LHaXGtW7O2ti5PWk4B0/U2Tt62/dZ7Wuot5LovWj414TQJkaCOBkcyWUzUaGwkZzukrDo8TGYTZVSkyK3BadKIePhc9809QZ8pLKwWJuDISB/y94dfdW+goYyMIjkpqZoCAiKk7mYxQZqTvLw8C8hYWFjYEX0p4D6WVZaRv9mfYt1iRRJrwXX50y6zMFPeVryN3ALdJDc3twHRMMOvMCkpqbCoqGjWI488ghQaKo4Y/BXTH7dMdEmp/zuDChUq+hXHPcFbsGCB76xZs57y8fG5tqKiop4HGANDjoqKsjlSHzxrKIPigPilDRBwLaXlpbK2RGuZETNDa2vzd15Qo8lIG9M3krHlbw0oU2XxKzRnjObWZrnEWEB1+grS2RM5eNlILgFIRdUF+PDyzEbZpSBUNtgYJEdbR2lS5CRytu8ZmesM0BJlVqbKDb7J0uhRkbymLwgeIj+N8s6dhXJ6eqNkb2+QqquryNbWQm5uNuThYU/h4T7k64uUX52NjxrKzy+37NxZbnFxCdLa2cF3s+txFPcBiYALCgosdnZ2UmBgYKem3O6AMvDBsW//PjlMHyZNCp8kNM+ieny7kDplU+YmucBUQL7BvpKDg0O/ET2QTUTxpqSkXPD555//oOa+U6FChYr+w3FP8G6++eZxo0eP/njixIlxSBx74MABU0lJiWX8+PH63g6WJwo0Wg0l7UqSL4i5QHIyIAfokaO2qZbW7l8nV8Xtl2yduvYIqC0w0qSWM+X4wPg+6ZNmJjW51VlU7LiFJk1CFgQLkxkT5eVVUkNDCw0fHnCEpFxDlZV1ltWrM1stFheboKAA5i0aQaIwn2p5eTH5+WnladOiOhSO42po584Si8nkJnl4uEs90fRC45WZmWlB3x02bNghgRg9Ba6zoamBWktaKcEjgbzdvA/luxom2NXltCF7gyy5SZKXrxdpdXyv+pDnoY3gd8ek7uPy8vJ7X3nlFeuUESpUqFChoo9x3PvgTZs2zcfX13eev7+/HzR2PNhJTU1NSBMhu7q6HrcTuB8NMBgXZhbScP/hkq3Oelaf3gPaP5hYt+3eRXUNDaS310o6/aHWRsyUAVJZk2WW4gIwbeXRA+yqppHJ5Z5NlLmvSt6zqVIq229LLUVOcmOlhoz6KsnTw4X36u39lwmaN39/J11xcbFcWtokg6yhHyF/nZubJ9XVkbR/fzZ5ednxvpglCel5jJScXC5XVtpIfn6+PSJ3CtBnlVktoMnrSZ/FPayqqqKC1AK5ubHZUl5TLrmQixTqHkp6nTItZzu4OHtbe4rxj5FMNSY5NS9V0hl0IpK3NxAkrryC8vPzhf+p4tuHegPbtm37qays7K6XX35ZTWysQoUKFf2M457ghYeHS8HBwfHe3t6jMTBigERUIvKLBQUFaY9EI3I8A4MxD8KyJ3lSuFe4pNUcfRdxsnOSxgVOkuwb3KTUbQWy2amJDE46qbGqhTJW18h1BUbJvzKORgSNkD0cPfpEg4frcLV3o/FBU2iEz1hpREACRfiEk797AOJDpGJTFgUHIejgSAg+omDN3E5NktlsR05OjoeQLnt7zJRkT6lMrjQaI3l4OEl79hRZMjKMcnh4qKY3mmOUC6JVWVlJSHzck2ALkOWCggJybXKl2VGzpcqKSsmVXKWJ4RPJ3sB16+pwXu/t6i0N8xhGBXkFckF5ARkcDT0PwuA7l52SbR7hMkJKzUmVsvKzqLy8XEa6l3379v3Jv7c9//zzHZPdqlChQoWKfsBQInjWA3+PSUBAQIAmNjZ2lLu7+0kwdwEgddDi8Z+So+Ohg/OJDmhhikuLaaTHSMnNwe2g9uVogWhiX1dfGhc+TjIX2lJKaiYZSj1pRvBsmhM9T0oITiAPp74hd90BruPN5mbKbUiRIyP9+HxHcu8lMhpbmbw0cddxlAyGf2o5bW31TPRcpMLCemnTpn2W+nodRUREdRkx2x1wT+ArB2KIDxSlH3cF3LP6xnryM/iRn6MfhXiFSCGeISIoqCcAqQ/1DpU8dB6UnplOzXKzZOdg121fwLbs9GzLlIAp2hi/GGlU4CjKOpCVnJKRMuW+B++7a8WKFf9bt24dppBSoUKFChUDgH4fUI8S0oIFCzRM0hJ4AJkaGBj4XlFREaa9weTVy1966aVMsVfXENf38ssvn+fn5/cVfJgwUAJZWVnm+vp689ixY/XKOhVtZCI9I51OCzqNXA0IFjg+gKja3Xm7LRuz1lq8HX21DsEN0rx5idjStkOPIVFpaS39/nuybDLZUVzc8G6fIXw84IMC7dodQToccCx88fAbGRnZrRYQ+9TU1ZBjvSPFu8WTk4PTkfFYgKu858Ae2le9j7xCvMjJyekfQRi4NpC7cR7jNCHuISRpJSqqLJLX7F9z03+3/fd/az5Z09NJ5FWoUKFCRR9h0BG822+/3dbGxibEYDA0GI3GCE9Pz3sjIiLO4kEre8uWLR8HBwdfxoObY1pa2pNvvfUW5vGzhrRw4UJxTY2NjRE8sM7S6XQ2PCBeHxcXNwKmJgxOSD+BQIvi4mIL0k84OjqqvnjtQNvs2LlDvjD2QsnZcORRrIMNmHItuyKDkltWU1ioN7m42FFIiA9vObyJXukbsOanppbQli2l8rBhMUKTNlD9BiSquroafnUWNzc3ydXVtVs/PkQ2l2SVULxzPEX4R3ADtG84EvATBR/A9enr5UqbSsk3wJdsDbbi2lGvzLRM8xjXMZoIrwgJ5mGc+4v1XyzZmbfzDv4IK24vRYUKFSpUDCAGnYl2ypQpLjxw3unu7v7hmDFjbhw1alQMD2Zw2OYf15OZ7LmXl5c7OTs72/z++++L2w+jG264wWbq1Kkn8aBzLxO2q/z9/e8eMWLElcOHDz+NSaFPR+0J8oHV19fLGDR9fX2PKDrxeAQG7LycPBrpN/KoAywGE2AidrB1IkOzJ7VUONCeA/sobnggb+mcoCnEraqqgdatS6eMjDLZZJKlvXtrLcOGxWK+NrF9oID6wLcP/RW+eCB53ZFLkM+qyipy07mRl7NXV5fZY4D4h/mESS6yC6XmpcpaO61kZ7CjrIwsS4JLghTpFcncjl8n3CySLNGO3B2WysbKH9evX69MDK9ChQoVKgYQ/UnwYF7V7tu3r1dDy6ZNm4znn3++zbBhw64OCAg4qKVggie0Fvjl9SAiLXZ2dpuSkpKKsB0kbtKkSfecfvrpN4SGhsb5+fl5IKeXorXrCJQDP7za2lqLh4cHj19DyR2x/wCCV5JXIgieEm0J8ya0MtazcnS2ri/QX+UCOo2O3J3cyc7GQDn1++XY+EN98Nq6icwEqoWSkvJo7dpMSk1tkj09wySdzkU6cKBaDg0NP6baXvjgYZJ+o9Eoubi4dNq3AeQkbGxtJFedK3nZeR2Vefgg+FT8YUVZBVmkcdRIJUUlcoJzAkV5RmkOeX50RGaj2b66qbogflh8zoYtGxoWLVrUvlGFChUqVAwE+n4UZSxcuFD32GOPzU5ISPjswQcfRC6KHo0ufJzmgQcemMjk67GuEq5iHQYTJycnD4PBACcqAXd3dwf+8QNBASk83CCM7TxACsKIRLI4TgXGcJlsJds2QiDoj0zhZ4XT+fefT3WNdaLH1DfUk/sMd7rwoQvF7BJ9BcxaEXhaIF34rwv7qWd2jdZWM2VmFtN33+2ib75JpcpKF4qKSqSYmGEiiIKJFX9EhBzTgBycG/XAs4E0P5jhoivihn0dHRypormCKusr+649+fJhii3NKbXEOcbJkZ6RGphlD4GJaGzEWKezR5/98swxM/e/+eybF919991t+WJUnCgA40f4NSJ7OhNsG+CnvE9xJF9MaBNcuwoVA4J+ecD0en1MVFTUp7Nnz74oMjJyw+233z4B5K19c5dITk629fHxGRMfHz8BmoKuzKZYzwObV2xs7Em8KN14440BI0eOfCAiIuJUZP7vCTAAMkHUQDBYDrTJbTBDr9Nza/zdHjC9dSTAINnKOrQlfNwUdFzG38o6CyaaZSjL1vshyvPBKx6kC+cwwWMigX2UPoDfzvoD1inlK8A6cSyfq+M2ANemJ6QyQXltEbHbtuXRzp1NFBg4EoET5ObmwuX889hjDQRX8DMiITCosLBQ7urDBPV2cHSgisYKqqivOLLhqDNwkwW5B9HcqLkSNHfdfRgFewbTaWNPc503dt7no0NGf/Lcg88F82r1QTv+gfxD77Pks2SwIBgumyWrw/JlLIcdFwYh0IdHsGCS6572Z+y3kGUDS4dElCpU9A/6/OF64YUXfN3d3T8dPny48HsbMWJE/Mknn7ycB5w7odlr361TfPPNN01Mtn7Pysoq7i4VBAYvmKr4PEG33nrr9MTExO9Zru+OFHYEyoAfHg9QUmNjI1dVHXcAEGQbrU2PCS8G+O37t9OidxdRTX2NeI0lZyfT4+88TsUVxVRRU0FPvPcE/bbpN3ryvSdp2cZlgqSs3rFarH/u4+coM//vYOhWc1s6ENki04akDfT8/56n7MJsemXxK+LvnKIccQ5oFovLi+m1L16jZz58hjbt2cTcwyLO98xHz4jz/bz2Z3ri3Sdo6bqlYpsCjaQlR42LKAUwmy1kMskUFBTMHw5tfWMwA23u6ekp6gmfvK7ulZavU9bKZJJNbVy2L8BNg8TVns6eUo/SrjB/D/UMpcumXLZgZNTI795e+HYs17vzCqs4XtDE8hvLWyz/ZfmeBdorELyPWN5hwfpklsH9sHWOKJbVLJgDsTd9GWkJekMKVag4KvRpR4M51s/P7+MpU6bMtyZaGIB4IDLt2rXrh6KiohtfeeUV5MPq9MG+9NJLnUeOHHkfE7ZHmLB1G/xQVlZmYmllMmnXU2JnDZDIjIyMVkQmTpgwwRaRgicycJ9qamuoNb/VMmPYDI1BbxAkIvzMcBoTM4Y+XvQxOTk6UX1dPQWdEUSnTDiFPnvqM/rkp0/o5mdvpqylWRTsH0xLfl9CFz18Ee36fBc5GBwobkEc6W30dMcld9Alcy6hbfu30W0v3EZ3XnQn/bH1D9qfvZ/yf8kX02OFzAuhqaOn0pLnl9DLi1+mf/3nX5QYn0hzJsyhxcsXi/qkfJNCZdVlNOfWOWSwNdBJo0+ij5Z+RC/e9SLNnTiXIudHkp+nH5017SyqrK2k71Z9Ry/f9TLddMlNZDFaKK88nzYXrqYLr43nq8b8qNW0cmWGHBk5mp+HoTHeQIOanZ0tKhsS0rnpGPezoKiAIvWRNNxz+LEfVvhzctXuVUWpBakL/tz156YlS5YcTWzvCQ2Q5O3bSWcwkJSbm95nd7Y+OEr2KiPLySeTmftPXz0M0SxfsCxngTOm9YsWdYeiQVE2oE8oL3Osw3bUw1oZgWXsY10/pQwcr+yvOIZiX6WvoTysx7qOgwa+WJRylfKAjscnsKxjOZMFGjklz1bHa0E5Sn2w7TWW+SwgiH9P5t1Wn87OpULFUUHpVEcN+Ni4u7vfPmrUqPkdBxssu7q66iZPnnx+XFzcxjvuuGPK119/rTx8h2Dx4sW1Bw4c+IDJ4Fpo2LqDl5eXLj4+/ojIHYB6MckDbNRceG0AybXX2/coyEHRHOHX2lTX2fJVZ15FT938FMVFxAlT7Nv/epsumH0BhfiHUGNTI2HWBADHWZ8bROaTxz+hRTctorsuvYuKK4sppziHVm5ZKbR53zz/DS26cRGdP+t8euOrN0SQBvrN9DHT6fVFr4tzgqhu3r+Z0vPT6esdX8urileRUd8iWywSNTU10/79Zdw/g5XLGRJAn/f1bZvyrLS09B8aVyxjFom8vDwqqiiixpZGXtm+8ViBH9MZCTP8RkWM+nnmuJln3X7q7cdPmPYAYuFCWbdsW+HsQmPhupyaojqtt2ezxsv96MXbvdmurriizlDyxdLN+RNAIttPebRQHmiUZ/1iwd/Ia/oYy08sX7IsYFHyM53C8ijLJSwftsurLM+wBLBYA/u8xIL18O+7muVzlh9YnmRR3ANgPn6DZSaLtQoaPqI4fjZLOAuO+YVlCQvqh+MApb6Yx+9hlptZMJahbHwxgsB+w7KS5ROWiSxdtSPWQ6MH0y20nDjXPSxHNwG4ChXtsH7Yjhhjx461YbJ11siRI59EKoeOBA/AOkS08j7Dpk+f/svevXsfRc473tRp58fLpTsncgWdnaunwLGYBooJnpgo/mhHeJSH+W5BkvCr1A0mR6yD9ISM4lgQzs6uDetQDsrsa+D6W1pbyMngpLEmWfBZgz+bUh9cA/729/IXZsCO6Kze3u7ewuyKb9nSylK6dtG1dN1T1wmTMGDt82cN3Bt/T39xvSBqAMyzIC2YQB/aOgR8fPzzx9RsbCZji1H4DHq4epCl1UItZm4ri5lyanIoR5dD0YnRUkREODU1GmnLlkxKSSmhrKxG8vb26rTegxWoK/ouf1SB4In5X5X6gyQXFRXJ6NP8vFGzrpmKa4r76Gk/SnC3nRgz0XVa9LQvR88aff0tt9zi2L5FRQ8xdl7RFItZ+lSvt53AX0P61lYjvzNaj174ncNPoSP3q/PJol20bF0BNE39iRks37HMZYHJs4QF5tunWPCwwwR6KQs0X/B5i2DBi+9CloMBdgz07OtYQAzxEEBbiDIwLd56lvNY/mQZzoJ5kFHWnSwIAFQwnQUkEeWDFM5iwTGpLDex/MyC8utZclhwngMs+DLF39BSQquHJPyrWKCtHN3+G8bSGYJYtrDAF3Ery16W+1lWsLizqFBxVOiTV/7ZZ58dHRAQ8DaTvB4NkkFBQc4nn3zy4zExMWvuuuuuqda+eeeff75dZGTkfCaN00E4+nvQBelkwmKura01WWudegtompC+4tFHH6WTTjqJ+LooJycHkbr0xRdfEF+vWL9y5cpuJ3FHhCS3B0zVTD5SRP0wDykE9duzZw/Nnz+ffv75Z0G0jpaUdoSp1STb2bRPS8VNL9lKFOQXRBuTNtK+7H3U1NxE3639jpqMTRTgFUCY2BWjAu4TfPBaeaDILMhsI3NWEHOgMjCF1qL3FtH8GfNp08ebaO6kuXya7u9xx+0gn14uXuTs4ExZP2ZR019N9P6j79Nj1z0mTLaoS1ltGa1IWkFL05eSRqdB3jhovNqIIrd/QkKiVFvrRrm5Who2bBgfc2Ra4GMJ3H9nZ2dp+PDh0OTJ+/fvlzHPMoIv+ANB9vf3lzCLBX9akNFsbBuGBgNMRHEhcfo5o+a8PiFqwr+4v6uDWQ+xapWs01homK2tnY/Z3NtZWHoGM3/k8SM9zqy1AVnpL8A8A5KVy3I5y3Mst7A8wnIuy8kseCh9WeCvN5UF9fkXSznLJBZlqp0xLCBRIIsgfwi+Q5nQhj3LAi0aGgtaPYw10JZNYAlhUQCCuI8FL1RkQAfReoHlQZZrWBAc4saCwJEPWGBi/ZjlWxbU8yIWkL2zWaBlxHlhjsV14vwdgXo8zQJtI64Lmj9oK0F6QazvYlGh4qhw1AQPL2cePD+Ij49366lWCQMwiExiYuIEJj2/MnF54f7773fisjSjR48O4UHrHiQ3xgDWn0A9MNgzidI2Nzdr+4IsgeihHGhUSkpKhLYtNzdXEAtoo0DScF4sK9fXcRllYF+QO0waD7K4atUqsQ9IyhVXXEGxsbHiPDgWx0Hr19P27w4wcTraOv5NHPm1+PiNjwsiN+mqSWQ/2Z6uefwaCvAOoAvmXCCuZ1T0KHK0d6Q7XryDHnrtIWEqFTP6cxn4B5OsQp7hizcsZBit27mOHvjPAyLwAhq3+ub6g/uKhLkMHGPtyA9ih1x2yM935rQzKdg3mM6+52y686U76b5X7yNZktuO5aqXt5aT93BviomNOaTdFWDZ1dWF/P39xHbrbUMNqDv88MLCwqQDBw7ITU1NEpM7DUzV0Lxq9HztWr6+/n2cegfuqgEeAXT+hPMfjnKLep6ffcUEpqIbQA9NFo2DTtd5fs++AIrlZ9GWH7euv0SPHtB4QYO1hwXniWEBsUHgBXIvhbLgq7CBJal9HYDfv1hOY8HxADRg8OtOYQHxg2YNL0OcI5YFxAxaN5hlPVhgOgVBA7ECwcIHxjgWEDZo0epYYMa9nQXHQ5MH7R7KBZRxE7/K3yBo0BCiXGilcT04H566zsZZ7AMN3zIWkcu1HYg428YCraMKFUeFzjpej3HDDTfY29nZPcykbMKRkrHg4GCHmTNn3h0VFbWxsrLyfHt7+/Pi4uKC+8snDiQIpqu6ujohTMCEgzoTpIMXgGVcjyK9eZGifGiLYF4GOcvKyhJmSEdHR0HcIIWFhfA1FNo4kLjy8nKh5UtKwnuMX65MjEBAoI1ZtmwZ8aBNf/75J+3YsUOUi7bBebAfln/99Vd677336Pvvv6eKiiOfOADlGmuMZieD099+cPyanDFuBiV9nkRvPvAmPXPbM/TR4x/Rni/3CIIFrRCCIFa9s4pOm3wajYsfR+veW0fP3vasMMu6urjSwhsW0uSRkwXxAsH7460/6P7L76cgnyDasXgHPXnLk2Q2tRHgB698kC6ae5Ege1MTptK/r/u3OAaEcWzsWPr39f8mF0cX8nLzoo0fbqSbF9xMIb4h9Mt/fqHLz7ycnOyd6N4r7qUJ4/kDneuGdr/yyitp+vTpggR3RH8NkgMN9FPkyOMPLSk8PFz0M3Ft/J+NgcmA5u+UM4MGXB17W3u6YMoF143wGfEiQyV5Jw6gPUPu0rtZdrKA6EGD9jsLppiB+w4EPhzVLNYPKmYwAvkD+QJRAlGD9g4vP/ivQaOHckAWd7PAzAoTrCcLyCTMtCBR0LqhDuez4KtyMwum1ruSBUQSGjzUaRfLjSzd+YyiHvClg6kV5eNlDoLYlSM56gGyCVJqDTykMC2jvDazhwoVR4gjVlnxgKmbNWvW/HHjxi3x8PA46oESx4OcMPkyR0REaPtCG9URGPSKiorM+/btM7m7u9swmRRRutDiIe0EtIogAVwPGdo3EDOulwXaEUxn1t01omzU/5lnnhHaO2juYJYNDQ2lLVu2CJKG9f/+978J7fXwww/TJZdcQtdccw1t27aNHnnkETrnnHPopptuogceeADRveJ39+7d9MEHH1BCQgJde+21gtA99thjYj/s/9BDDwnCyCSbfvrpJ/hD0v33349cab3S6OHa9u3c13rasNM0Pk4+/9RmYlH5HEAzdOQKynZsg+Bv5fR4dWJ/6+ZTXPewHvsq27FeKV8pUymn4zKAZaxvPx4ayH0l+6jEvoRcnV3FdSlkZ9ARnAEA7mNtXS3Z19lTvHu8MGsfch8GA/j+tVpa6dvN3/53a9bWx15++WWY4FR0go9WZRu8bO1utndyfLmxHoqmvodGo8W7o5G/qu47c5JPx/m+jwTQZoGUIXXKEywgbdC0wd9OSaXSGe5ggZkVJlJo0RTgibcmcDCjwrz7B8uvLEjTcj1Ld1+7Z7Hg/NCUIaACWjSUAY0h3irQMCAwA0EXV7CAIF7AggAKBFNAi3g6C3z88ES9ywJ/QZhmUQ+QVpBNkEsEY+Bc1lG0IHAglEtZcI0KQCK/YsE5QGD7xw6v4oQAOvIRgclLNBOfd729vcXgebTAQAQfvrCwsH4hdwDKZeKjZQLJp5Oao6KiKCYmBlpEsrW1FQRs3bp1lry8PDkyMlKaNGmSxARNBiFMTk6GX5PQqoH4/YMAtQMkAgQOzu1VVVXC5w6aqaCgIEE0ABwLDZ1SRsdlAOVA+zR+/HjM2iE0UGPGjFFy9wmBzx+I3T333CPIJM6rENPeIjkpueWUyFMkH+dOyB2AW4zbAumMJynbFaJmfQvxd8cuopSl7Ktsx99K+R3L6bgMYF+r400WE2VWZJKL89/TeOG+n4jkToHBzkDVxmqqbaptGxoHG/g22WhsaP64+TeNDRnL3ywPwaTWLeDO0f6niqEJmCLBUOELp+SGg4xi+ZQF5k3lc68jsA6BCNDcwVcNWrB0FgAJlOHzBvOs0kdghgW5+j8WpW+BIOJDAqZeBF0ggpcfEJrDAr86HA//QETuwq8O/nUwwVrXCf4jOAe0gPD7QyAG/OpA/kAQx7LAT7AzzR+IJNrgVBYEbyjXDy026gOtoUruVBwVjuglCb87xkfDhw9368zsdaTAgNwXZPFw8PPzs7Gzs9Ps2bOnGWSmtraWUlNTZSYB8qxZszTjxo3DDBdCC8fkTOfi4mLDAPGzrF+/XmjjQLC6AghFYGCgMNH+9ddfQpsGEtkpcToMFGKC345tgzow+RQ+ekuWLBGT0HdXr86AAIY9O/cYZwTNkPxd/XUwjQ5lIB1Ilbmq1+1wvAJ9xlZvK+alhQza28td26Az0FmJZ90b6xN734M3iCkO/4EbbrjB5pNnPvGwJ/sz7r33XgysKoYGOva8UhYQKRCcB1hAqECIXmGZzFLJgi/VrnrsZywgWCBD0ILBtApAgwYTKYI2EAmLlCcI3FACJRRfPpSNVCYwEcNvrs0/po0sgmRCq6cEYtzKgjQqa1nwOYny8WKGXx4igDEI4vzw4xvJgsAQmH0RjIH9rE2tyvXgnI+zIK3L6yzIrYfj/8MC7d7zLCpUHBV6PQoi352tre3DY8eOHd+X5G6ggAGPyZoUFBSkh9Zu48aNzYg6hCmVRcI1QVNXVlZGu3btspSWllqwjddJyCnGpA+5xcy83aJo5KyB8kEuoB2ETxQAcofgCKxXtoPsNTU1CZMrtG5dpWlR1qFeII4KyYPv3tatW2nt2rXCvPv8889TQECA2KengF9bclJy09SAqZoQrxAb69QoQxEwzx6oOkDBocH/iOI90aGx15BZw31jMCsy+ZZhlowzE898eHj88NsW3rIQA53AgoUL9K8/87pHiE/I3W6ebklnJ5794zDfYY8vvH2hkjNNxeAFeh00ViA11niZ5SEWaNEQ3LCRBdo2BE1Ag4WHGMd19lIrZNnOAi0byJmSPBn+azCVIp0J0p0oaU7+zYIgCus6YDo1aNqgMVTMudAAgtBBWwdCB1KICFuUgfQnqBP2hakWBA9EEutuYwEphQ8egjEQ7QsTM8y1iADGixznRr0AHLOJBWUg5QvSpaxjgQYPUcTwEVSh4qjQqxF9wYIFWmdn53mjRo2693BJiAczQJKgwWNCpI+MjLSJjY2VeFmCxg5JY5OSkiy1tbXy8OHDNS4uLprk5GSkKZFhzj3jjDOk6dOnaz08PDSdkSmQPhBHkC2YTNFOCLrAepAyaOKwDaTvl19+oWeffVYEXMD0q7Qp9lUiO+EbCFmxYgWtWbNGmF9RDgDNIEzk33zzjfDFy87Gu6nt+g4HkMzc3FzLaK/R+gjviCFP7gBMc5ZVlYXUIT1qgxMG3BQGe4NIl9LawuNZVzqRwQCuq5u9G80aPuup8PDwG0DgXl74cvg4zbgnonyjcu6ce+fzTAADhgUMo4unXHyfT4DPvQsXLhy6L6MTA2ksMGEi0rSj/wgiWuGjh4ADEHqQIZg4AfjmwRdtjVj6J0C8oGHrSIZAFuexwDwKwgSNGjSD8M2zBnzkQCCR0Ni6Xki6jPPiWJQBLSCSECufR3jxX8uCoA1o7EAu4Q8IooZz4TqgBYSGEho+1AXHIvUK/OoUkomXFM6Nc+E8SM8CszNmx1Ch4qjxTxVUNzj33HNjIiIifggLCzvi2SMGC0AAoMlzcHAQRK24uJjS09MtWDds2DCYaCVelvPz8y1MsOS4uDgN/4pAi840d4qmDaZdJo0ijQlSvTBJFH5ySh42kERoBJkkiyS1IIHnnXceoh+F1g9+iCBfiIREfjZ/f3+kwBCk0c/PTyxjH5SPsuHrBzKI4Iqzzz5bED6cv6uE0wqgvcvcn2mZGjZVq+SoG8pAf8wsz6QauxoxnZqKQ4Fp4MrLyslJ6zQ4Ay06APn7XOxdZla0VIwZHjL8xQsmXnBytH+0Xq9lLoe6syDJdl55nrPFzvLVr7/+2nHwPi4x/6q7dA46m3E2tvq5rfxB2h+Q+GOP3x2t/MfvX3zw0kBpkkB6em5+6BkwSHUklHhR4wUBXzyYQ+GHByKpmG6tgTpBw9cVOjNhoR8eyeCI83SsqwoVR4Uef8vzV7IrE5zlkyZNmtAbM+BgB8hRTk6OCdG1TJhsmKBpcnNzZRA+Jm0WkDImZFqQpe4IkwKF/KGNFFOsQoaxrPjSYT2WAazD31iv/K0ch3VYtj7W+m+lHPwNWB/XFbBPdU01mQvM8vTo6ZKdrd2gH/APh3pjPX2//3uKTYgV16/iUIDgZadk0wiXETTMf9iRDUEDDbyd8Dihrh3ry4/OlrQt9ct2LUtY9NwiTGJ/QmCIRtEONiBwAmbcGhZo10Bih/gbUIWKf6JHdjmkRGlubr5y1KhRxxW5A3A9AQEBWiZylt27dzcjN11BQYHFycnJEhMTo0VUr+L/1hNgP2VfEA38DbIFUf4GlGVlHX4VYmJ9nLKMOuC3q3KwreNxHWG9PTcvVx4RNEKy0baZjYcyEDm7v3g/+YX5dXntfQWUr+Qh7CugLJTZn/cB9dbaaUU+vCFB7gDcSuhIOqsvk7+04rQMg4sBCW5VqOgNEIiB9Cgwr8Jnrn9fGipUHCP0iOCdfPLJMF0eQNoPaH+OJ2Dg02g0kp+fn21oaKieB1uTp6enFBcXp8U0Ywh+yMzMNMNUOxSvHaQB5BDBHMiXh+nPkDDZ1GKS1mevpz9S/6C0kjRqaGkQ87bCjw1zt/Y3UepLYBaM3RW7ydmxf33voCktKiqijz76SOQ2hPb3aIE+tXPnTvr000/F1HZ9UWan4GaxtbMVgRZIKj3kwdfj5eLlba4z9+dsCyqOTyClClKaKJG3KlQclzgswUO+KYPBEOrj4/MgfMaG0sDfU+Ca9Hq9xtnZWWNra9vK12vEYI5I2u3bt8MPTwQ2YN1QAuqblpaGoBGROBl+fExcMUWc8NkLTwgnl2gXSrek09epX9O3e7+l5fuW0668XZRflU9VjVVkNBkF4Rus4PrJmzM2N5GOGooKi+TamloZkc59qWFTAPM7Jvb/6quvBClTgl2sAcJmLQo6W8b9gSDVzbfffivyMILgdXWs9TrAen3HbR2BPo6o7orGCqppruGD2zcMVXD96xrqqiVZGnqh/EeBEU6hZrNsaYDGt7/Q1p+okUzmzvzSVKhQMUTQLWNhEoB8cRO9vLxWTp48eWJnA9rxAmi6HB0dNciRV11dbd68eTOSG5udnJzM48eP1wYGBnYaNTtYgZc0X4cgISNGjBDBGAjAwHpcKwSpRBA9Cz/DEcNHUOTISPKJ96FKl0r6q/ov+unAT/TD3h9od8FukV8O2r3BRvAr6ipqf9/9+6uWMsuBxrzGqj1/7an+49c/mjPTMqnF2EKtpr6tM9oPJKwzso/zIPUN2h1JqJGXEOsg+BuR0sp+yjL+RlkgjygbkdzIy4hyAGhfsYwyMbUelpV7iDKUc7XPuiKO6QzYZm9nT+WN5XJN43FA8CxEJ8WcFGdrZzvlREp6nJgotWplc3pLU1ORJGlk9IW+Fu6PzCEtW81yC8yXKlSoGKLo8sX42muv2Z7NCAkJWTl69OgwDCzHO0DgPD09dUFBQfY8gIoAi+HDh+swk8RQIncASAMSLTNhlaC5Q/27IgBYrxA+mL4wxVdYaBjFxcRRxKgIKjIU0ZL9S2hl6koqrS0VWj3sf6zR1Npk/nPvn3sivSON18y8Ju7iaRe733323W4LL1hod3bE2VSWXGZK2p7UUlFegdvZflT/AAQNgTkvvvgiUunQvHnzxJRyMIvDtQF/Ywo53BcQMkxpd/fddwuSh3UYWPGMff311zR//nz67LPPxDKmn7v00ktFeVdffTVmWhGa2PT0dHr00UfFesirr74q5jTuLMJbAYipRWOR4LM45MH91MfNh19gmpvcK92P3y/PTtA4JXCtWWu+3iKbd/H3WQU/v30iXDQelAqjsXkFaenZ+dNCMQ+rChUqhig6JXj8RexYW1t769ixY5dERUXZnQjkTgGIgKurq8bHx8fMfzex8Luva83IYAV87lD39sVeAdcLQVtYzBby8vCi+JHx5BrlSn+U/kE/7f2JUopTyCIfO5KH+mWXZVfvL9z/xciQkf9GlKhwyG8XJzsnOmf8OboLR1yod6pxknIzcvtNa6WQs82bNwsfR8wdzM8QzPsiETW0qCBlSp5D7I911su4HpA5ELuLL76Y7rjjDlEW8h9edNFF9OWXX4q0OygPWrtly5aJ+wNCeNlll9Hq1asJAULd+vBxb9AYhkDC456A72VuRa7FJJlerXSv7D975SDEBZJknj8x6JczJ/mPOX28r+cZk/z6ROZN9PU8c7K/51lTAk47c2IAku6qUKFiCOMfBI8HJndHR8f/mzx58v8h39pQ01wdLTDQQqMSEBBg4F+7goICuTutyGAE6otZNwIDA6XD5cPrCRSyp9VoKToymkJHhdLGso0iMONYwWgytq7Zt2b7MJ9hk6bET2HW0r7BGnzZHs4eNDlqshTtFE0V5RUgYnw5fUPYQcwgAPrMtGnT6MILL6TPP/+c3njjDbG+J+cCKcNsJhs2bBD5C2FSx3OHPIhXXXWV0AxCA4iE29gXZYL0TZo0iV5//XX67rvvxP05HHCcraE90GKIP9cWyUJbsrbs1tprtyxatGio01UVKlSo6HMcQvAeeeSRME9Pz5+Y3N0As2RfDYRDDbhuvV4v4beurm7IDR4Y7BH9CzKgEJC+AsqGKdffz1/elbtLPhYBGDAxphSm1JZUlvwyPHT4Zd1qo7gLg/BGeERQ9u7s1s1/bW6prqw+6r4NjR385CDwm6usrKSPP/5YEK7p06fT7bffLpJeWxMv/A2Bgzz85xSgLiCIY8aMEVq933//XWhgf/vtN/rXv/4lyr/vvvtoypQp4rwI9HjppZcEsQPRu+CCC4SG8HDXhO0ItKhsrKTaplqhBRuS4HpnFGS05JTl3Muobl+rQoUKFSqscJDg8UDiFRAQsILJ3WRFS3AiAwNue9Swpby83ILloQDUE6k8PDw8ZAz6/QH0DS5fyqnI6ZGZFiSwxdRCza3NFvjv4dea+BwECIciXQDny6vIq/ljzx9bYgJi5oyJGsMr27Z1Ce7KTvZOdPOsm3VzI+dqXOtc5YKcAl7d+z4OwgzyhTQp8HuDpu6dd94RplNoxeC3idlGEBELEofrhDnW0dFRELNdu3aJqFlrcyoIHwJgrrzySjGrCeYYXr58uSBz2AezmoCwIxIa5wepxLawsDBycHAQGr7DBVkA2O7o4EhF9UWUVZ5FDcYG3AsythpFMMqxNLn3BvXN9Zbfkn77ILc0F1M6DY1Kq1ChQsUAQ9geFy5cqHd1dX1zwoQJJ5/oxE5Bu/lNrqystPAArPHy8tJ0SkoGGUDwsrKyQDQwv26/EXWYawvKCijeK14kSxaaPD5VR41ho7GRkguS63dk7Wjdm7+3mkmhISk7qdZga7DzdPI8SOZAAFvNrWb+tTDhkHkQl5pamiS9Ti8ifRWUVJfUffznxx/6u/uHTo+bPtvZ0PO55rlukperl9bPxU8yNZmouLlYEK+eAppApM5BoAP84FJTUwXpwhzAQUFBNGvWLLHt+++/F2QPpA25FGfOnCm0eUitgnmDEWSBbTj3SSedJPLfQSZOnCjMrgjMgIl9xowZgrjBzw6kHXPsog7Q5Hl6egoSCB89lIPyQQQxFV53/RT3x87RjvIb82lb/jZKLkym3PJcKq0rFVN/YbL/QT0vMVdtTcqakvyK/EuefuFpzESgQoUKFSo6gdCXPPLIIxdNnTr1c2isVPwNmMv27t1rqqurk8eNG2eDQRuDJ0gTiNRg0+ph8EYqjeLiYhn+d/1J8HCuvPw8OUYXY/F18ZWzS7NbnQxOunDvcBudtt3Rn3vX5ozN8hfrv3hvevz0U5hYBQotkUzasroyzawRs8zcipaGlgbN9qzt1eV15bUV9RXN1Q3VBqPJ6OHj7OMwe+RsbXxgvCCPtU21LZ+t++wXFyeXoksmXXIL6nAESjhRr4bmBlqVvYo8Ij0EsekKOId1G+KeQzMqzt0ObIdGDf1D0Zqin2AfrIOGDsQMmjyssyZg0AZCS4dtMMViG/4GFA0eBOUodcF+SnmAci7sD+kJsD+kbYGorLKMGgsaaWrQVPJx9xm8ejG+VeuT1xenFqeenleXl6T636lQoUJF59A++OCDwbGxsT8FBwfbta9T0Q4MgPX19SYEWvDfgrUUFRVZ8vPzeZyVJfgpDiZg0M/MzJSRGgVaHWti0h9wdHKUfvjzh/xVSasK86vyM+qN9YFM7rTezm359kAcLGaLnJSfVH7TzJvGBXsHa4M8g7RBXkFSY3MjrU1ZW7By78rMdSnrpIbWhs0j/EeMSoxM9JsRP8Nt3qh5thOjJ2rWp6yn2MBYam5pNi/buWxjVXPVz2eNPmshomSPiNy1A/UDGYK50t7BniTN34QNwHYQJ94HURkSEzuxA9oUx4G0KYJl7Ktsg4CQKeutj1O2KQK0n+fg/VK2YRm/OAd+lWMB5RhlHX6Vc/UUKB+Ca62qrKLhbsMpyDWIb9uhbSGAVR1Xd7buSNCbMriJgn2DHStqKuYVlxV/9ee6P/tnQlYVKlSoGOLQTpo06cHp06efogwuKv4GBkw3NzctD+7anJwciQdai6urKwZ7JJ8129nZQUsmgjEGA1BfRGNynUXuu/4GUpNwO7SO8B3hd90p10UkhCRot2RsoQjvCOHP1WJqaWXSZ96ZvdMU6x/r6WznLAlSxmJjY2Mxt5pdJkRO8D878WznKcOnDGPyp3OzdyODTdvsUzD7FlQVkI+zD+3K2ZWxI3vHe/NGz3sr3DecL1bscsSAidnbkYlok0SZZZnk4OwgTJMgO7ifzc3NRib2BXv37M3kc3k4OzvrQEQGm9a2L2Aym6ixuFEOdQqVXBxdxP3pCGOLsU0Tye0myDuj2dj8j3W9Bc7d1NxE0Pr2uAyun16ndy6sKNw0NmJszprta06oNClDEPg4xkONlxIeoIGMzEIuInQsvDGgqsdyV28P1BNq8aN8u6hQMTigHT9+/OTY2NgZx+PA1RdoH/Al+D+FhYVJ7u7ukk6nk4uKipAnjwaLbx7uH3y3oLlzcXERJHQgoLPR2WVnZxcmBCQ48yAtNRmbEOVq2V+wv3Hd/nVpv+/7PZMJX1O0X3Swk8Hp4Ahub2svBXsHS+5O7pIwkeKV3wmxwKwL+/P3V6zYs+KlmcNnPjwuepxzXw0PuLcejh7kIrlQel46GZwMcquptaWwqLB0145dq0qySr6I8oryCXEIia8oq5BbNC0wwfJhR0ZmBiPQT/BREO0ULYW6h3ZOsnjY+/SnT2nF5hUUHhgufAGBt795m1ZvX03DQoe1+TJ2cv+6Bd/23am76c2v36TokGhydXJtW98DuDi4wHR9doPU0Bg3Nm7f+vXrm9s3qRg8AFkKY5nFci7LmSyxLJimpYqlvxOsgtBdygJTSx7LKBbU4QBLZzmexrCcwZLBovYnFUMeGhsbm1r49KjoHO1aPOSUEyZQmMKQCNnDw0ODdoN0HBSPBQHAQF1ZWSk7ODiAgAotVH8D52CCKxXUFOgqGiosGOBj/WPp07WfVqxNWbvJ18038IYZN0y7kv/JJEuHpFRB9cCLu+HGaEdvZ2/z3qK9GydGTzxn+sjpAf0xJPi7+9OMkBlUnFJs2srYsXHHcyFOIeZLZ176nwXTF5w5MWYizRk2R3KqcaK8rDwZyZ+PF2D6OVOtiRy0DqTR8UdBx26DrszD5M/rf6aPfv6IyqvK23QwvH7JyiViXWVNZdt+EGxr334QyvqO2/k39UAqvbnkTSosK+QVbesOHmu9v/V6gG9BQliC/vxJ5z8X6xv78otPvhjCa633UHFsgXsxl2Upy8csC1hmsPyL5U+W61jaVPX9BxC8G1hObv/7JJYnWQJYOsNMlqdYvMSSChVDHNKDDz542axZsz5FtJ+KngFEr6CgwIxIyqCgIC2S04L4gWSBEIL4gGQNlBYNwPkR1RkaGiq0KQNB8AC0xYaNGw5E2EV4npZwGrMEEelK3q7elFeZR6klqVTaWgpiYDx92Ok24V7hGhsdf9j3onrldeXk6uBKOk178EZ/gOvdbGw2bcvaVutocHQdFTmqLXmyNZfjIauosoi2l2wn5yBnkVNuoNq5PwC/w6KCIoq0iaRhXsPEveyU4OmJLrznQtqbuZe+fOZLGhE/QmhcZ98wWxCzb1/4lmIjY8WcubUNtSJPIua9hUYOZYIUKilpYNaFSdfdxZ0MDgZa8usSuvGZG+nX//xKCdEJVFFTAe2uOBapWyprK6mltYXQZ9yc3Mhg24ETcP3wzC3buWx3UXXRlQUNBbtPhMCLr/cu1Mst7i4kmfRkzyv+Tqt4VDBbTLJs49TkP6Kkboa06Gg+p9xYFrMgcg8kazcL4MnyFgvI1FUsP7NYAy9NkLGOT5818CJAz7Q2zWMZQEfD8cqx0Sy1LEUst7GAYJ7OksSiAOfE/vew3McynSWdRQG2o9yOTwc0lFjX35pIFSqOCNBClSOv1lAeqAYaaCsbGxut2Wy2cNshCAOzDJjz8vIsyHG2Y8cOU1VV1YDlzsN5MN8pBtOBJJUABtfg4ODAgpoCmzpjHR2oOEB7i/fS4t2LaVfjLnKJcqHYEbF00vSTbLeXb9fsLtgt8q8JbZ7ySj4MPJ09+5fcAfx6N+gNuqlxU91HhTG5w9DRcXjhR8TPw4+mBk+lhsIGQTyGKqAdRaCLodkgexm8hD/lP4YvK2B/EC4QutzCXCEwxwPoc8jTd/9r91Pi5YkUc34MnXHXGZSakyrI4dn3nE0n33AyXfP4NTT+ivEUdU4UffLzJ2RuaesDCOrAM/X58s/Fsc98+Iwo+4vfvqBp10+jhIsSKG5BHH3000cinY7oN4ow4Dt5xvgzRg7zH/aHh4PHJKxq23J84sXfXnRoMTpeaJHMG21sbfLtdfb5dk52fSIana5AJxm/Lt/rMnPhqoVH89CFsviy/M6SjBXtKGd5mwUEyo9FuVcOLIEsIFfQ9p3CEsSi1AGkDZq10Swws57Pwl8apAQHQis3kgVl4lj0A1BfkDCFEHYE1sezoMzOrhXrhrMksChfFigP1zWe5Zx2iWRpm3dQhYpBBPiPFWdmZpqgAVLRc+j1em46izY1NVVTU1MjY55QHuhk5EODBo2Jn3w4soVBsy/MuRgc+ZxybW2tPNBkHecKDAjU+kT46H/K+Il2NuwkxwhHihsRRwH+AWLwBQmEWTM6PprKHcrpx/0/UlppmsiRJ9KmHK4JBupycJ7u9AYAb4M2cbTPaKrMrxTXNhSBfoePgjCPMMnLhcfNw1wGNNIZeRl06u2nUsjcEAo5PYQ2Jm0U5M5Wb0s/r/uZtiZvpR//70f67qXvaF/WPtq6b6vQsTg5OFFOYQ7dd8V9VLSyiEZEjqD/++z/qLSyVPQPBFj8sPoHuv2F2+nOC++kZ29/lm+FTC99+hJddcZVlLk0kwK8A+itJW9RQ1OD0ALWNdRRXX2dCNAQ4NfXtOHT3If7Df/6lUdfGda28riE5O9uma6z0b6jt9VFtraaqLG+iZoamvtENNwvDAbb2SaTZdEwNycQqCNFGQvIHPzvQNqguQOJA1FbxQIC9h4Leh6CL+5l2c7yJctLLD+y/MQC8oU3xEQWaPtWs7zKgrkAoRW8iQVEDNrAr1hw3Bcsy1nGsixhuZ0F+yhvEvxieTbLCpY7WUAUO24/lQXmZGj+lGCN01g2sfzG8izL+yx7WUA6j+sPCxVDDxqz2VzDg3RNXxCNEwUY1J2dnTWjRo3STJ8+XTNy5EgpPDxcGxERoa2vr7cYDAbJx8cHbdt+xKHA8Yg+RA40EEH+W3mxHBHaCZ6EmQ3gh4dyB/J+4noCAgMoZkQMBQcFCxMc1nUkmljn7uZO0QnRlGZJo19TfhVm3KaW9kF6qIAvCxG4Uc5RIgHxQGtN+wrQnHV2nzoD+rKvpy89fPXD9M4j79Db/3qbooKixLEgXGdOO5NuWXALffTjR3THC3dQfVO9iJBFW+Ec2DfML0wMo56unsLkKs7L3RRauec/eV5oCE+ferrQRCMK/PUHXxdaxosfuZjSc9MPfhBB0/fgaw/SPa/eQ58u+1QcJ8CnmxE7wz80MPSTpx5+qis/qyGNhV8vtNHqdaF2tnq7/vgoxy1pNbYw0aM4rWxJbF99JMhn+YTFmwV+eCBr/2aZwxLMYm1rn8xyHsuLLD4s/izw38Ox0MaBAN7BgsTWIHzwt8R+37Pc1b6MoAkch5fJZSwI6gDxwnprVTs6O16OIJ7vsIAQ3syCdDtYj+14oFFPbAdpxHacGyTvMZa/WKDFi2CBphJEE757/Z+6QIWKXgBBFjVeXl5O+EJX0XNgcFLyj+EXgxiIFRM8s16vl63TpygDE/bDzATl5eWY/cCSlpYmJyUlmTMyMowNDQ1H9bbG+UHy8vPzJfhC9WTQ7kvg/NDS4bc7oF7Yz9/Xn4JHBNOW2i20bM8yc0lNyZBKdQFSZyPZCI0S7u1ghNLvANHushWZ49UWk4UkGTTv8PXHfXV3dqfLTr+MbrjsBrrp0psoxD9ElAe/OJC6+1+9n8bEjqGPH/9YJEtWpj7DPmgv4YeH/5Q6tAPPxeXzLqcw/zB6/J3HqaK6gpJSkujU206l4opiev/R92lc3Djx4YCI6+37t9PSdUvp57U/i7+V8yg4Y/QZ48K9w59/6OaH4Ad2XCHUizSyJBs6DYjpI+D2yCTpECLfvupIAR+8eSz/xwLyA188kL3NLLewKPcH2r5FLNC8YWoZ+O1lsYAkIgIW60AWQeZKWBBuDUlhgckU2jeFnL3A8gvLShaQto5fX+gsII+oG0jn3SzWEbUoAz56n7OA3GG7QhChfcS13N/+N+qPNtrDAid21UyrYlBBExQUZNvS0oKHRMVRAFoHpE5hoix5e3trFaIDAog5STGolZSUyPv374eWzeLs7CxFRUVJkyZNwgvCmJWV1djU1GQ5UrKA8pG+wt7eXmaSZ0EASMeBdDABdYMzfmhIKNXoauq+2PDFlvZNbUAzHFlTDAy4bjoeA1tbWgclwRMfE03NQlqbW6muuo5qK2uptrqWjM1GsY9sEiN5j9oZ/RkaOcxbK4Y7FvRtkCsQdmxzdnSmiKAI2rh7I5VXlwsfRdxnHGsdQW29jD6AYI8HrniAXrvvNdq2fxst/2s5VdVVkYPBQZhz80vzqaSyROTia25ppjf//Sblr82nog1F9M4T75CtzaGKE3ysnjX+rEsjwiIexDSM7auPG2hkzeB9sP+GQrzSWBayIAUJfNmuZUllAVG6mAUEDJq2jSyIcn2YBdtgWoUGES9SdFiYdT1YoE17muUDFkTiwuyLfdCLEWqCgAoFHXs29gNZBJkEIdvHYg20K3IAPcMC/z3Uy5ogonyYiWG6RkDG8yyfskD7OPheAipOeGgaGho+4RfiUHhhDGpgsGNSZYFpCalKoKnjtsWk8/LWrVtlJnAy9gkODqb4+HiNv7+/hPlDMQB6eHg48XF2PPBhxoz2EnsPlA9zsbu7uyY3N3fATbVHAly/rd7WYJJNuSaL6SCJgGAwH7TgZoVGCSRvsBFpfGyUlpZS8s5kOS8pz1KfXi/bV9jLjpWO1JTVZC7MLmzlvsnMiy9D5gs5XBfhy/P18MUMEm1kqv1y/b38KcgnSARo3H/F/RQbFksX/esiSjuQRsMjh4v0KTDfwn8O+8HXDsf6efmJslBPRztHobmDy8KpJ59KF8+9mBb/uphiQ2LpuvnX0Yv/e1FoBqePnk7OTs5t5lgM9/XtYt1FcB3t12LQGygxMvFB3g7zn4qBxxQWaOlixFIbcln+x3I2CwjdNBZo65CfDlq3N1lA6hDxCj88EDB8AIMsgtRB+3clC8y7P7DAvArtG7RpuPP49Ogsv501UN5/WKCde5wF57N+AlDWyywgmM+xIHBDAcgkNH84Fr546InQ9MEfD+Sxo7ZQhYpjCumhhx66Oigo6NXExMSez9qu4hBAY4AI2oqKCktAQAC0dxKmN4OmIiQkRNLr9eaUlJTW2tpaTXR0tA3vI14oIF8ghUwCWwMDA21AzKB5ORqgTAycq1evluPi4iQmj4OOgHQEJvDPz8mnmREzqam1iaqbqqmhrqFalmTd6Qmn44t78IHvYH5VPm0o2UARwyKEFmuwAH0ApmNdtY6Guw4nVxfXNlKGXse/f+76s6XSUCm1tLToxnmNk6J8og6Sti6BIRXDFwiVcqmKYQzr8AtFGvaBswGGSfxiCFT2g3cUjoVuRFnGfjgOZaDr4zzYhuOge8NwjGNQP5QNHYpSV+zX/ov2R04/JoAtRrOxMbskuyavPK9pZ97OtOr66gtef/11lDjk8dGqhQZ7d5eb7R0NLzfW988HEMzp/B5qlLSa+y4ccTciXo8ED7BAcwe/u9dZrP3gYF79lqWYBWZXaMzga3cBi6LJR1DGHyzrWECgUAaCMkD0FLzGAn87+Msh7QqCIeB7h2ANAD0IARHLWKC1g4kYaVKwL0y9a1hgHgZpRCJGaOUQ7DGBBb0T585mwXYEjIDUgWRC8/gNi4LvWEBoQQZRrgoVgwKa55577iN+mAdVp8QLxtpxXSEtWDcYNVIgcjC71tTUSLm5uQSiN2zYMGncuHHQpsE3TjthwgTDKaecomcyLS4A19LY2GjJyspq8fHxsfH09Dwicof2sBbURQng4HoIrV5HYD+0p7VYt3dvgLKUX+VvoGOZXe0HeHt7U0x8DO1t3ku52lyqdaxt/SXplxeq66q3HRzEBxmQ4Lq8qZzsXZitHI4cDTBA6BG5Wqevo9SaVGpq4LEKJAldgX9njphpE6INofqyejEbS4/aGFwC5ArlKMAQqKxD18XfilYNehSFUin7oZ1wLutl1An7Kl0fx2I7ysTfKA/7Yp2im+FuBX8+mIDrm+rNdQ11tSmFKUUr965M+3DNh58/8NkD9z767aMnn3vLubHGFuNSe3t7a4d+FQMDECAQJJhkQYgwowXSoOAX5A/pR0CwKllA8ytYQP2h0UOwBHzfoP1DT4CvG2N526sAAOnASURBVH7RCxB4gXQp0P5NZYFWDUDP6uwlhvVKD8cvzoXzIGgCSY9B5kDgFDclbMcnCeqD7SCDl7PgUwMmYvRK9Gz8jUAPRM8iwhfHHdlLVIWKfoLo/M8///y3J5100jkYlI81MODAfwwkxdcXgUok/oaWp92cSYppczAAZAW+c8iFx/XSBAQECI0eyFp3dcQ+TO5akWKFr1Pn5OQETV+3U4x1JEZoKxA4/OJ87aRRaAWZcGq4PpaoqCj8HqwLyqirqxNJaRVCiXVI1owZOzqewxrYhnJwPpwLvzBDOzg4oA3EOiX5L6ZNw3lxv3Ae1AvpY/Cr7GcNlA1BmampqWXpyek3X37S5d9E+fVAuzTAkCW+vqpC2lS6iUKGhYhghcEIPM/5efkUrA2mEb4jDs0lyH+WVJZYDDqD5OLg0jZH8CAH+lVjS6OFyV1jeU15Y0ZZRm1uWe7+Hdk7/iypK9n4zf++OdSP8zjEENLgAUiPAjMocsaBqkNbBlKEjggfOgRElLJA6/YEC7RkyJmH5MTokSB6O1mg4XuQBTNSIE0KXlJIgQJfPvj1wRcP0bXXsICM7WIBoMFDGhQI/OVA5KChQ549+NcBH7EgohYpURQtIAJDMlkAmGChncN21BUaPBBM5PcD2YR5GUEjIJwI3kCdhsDTpOJEgGB0kZGRya6urpe4u7sblIH2WAAvFiYm9Mwzz9D//vc/uvLKKwW5W7duHd1yyy20adMmGjVqlCB+IAKd1bXjOutl5e/ORIH1cnfbrGFjYyN5enqK+WoVAnQ4YB9uc2HOZUJjQoAGr9Yg+pbLO3guRVAu2kLRzoE0gagVFxdb4G8FEzFIcHNzs4jg5b/NISEhGsxL23bGNsBH8KuvvqJ77rmHvv76a1qyZIlYTkpKEm2LfH4Azon7oQDLIJNpaWliPUgd8qh9+eWX8Cmk33//XZC68PBwsd+ll14K/0OaPn260CTiXCNGjKBff/1VkHXs1xG4Rr4u85YtW5b6OfiFzx09d/Sge1Vya8K/MrMmk0zOJrI32It6D0agXk7OTmL2Degc3B3cRd45Ae6ijgZHyaA39B+5Q8/75+PSPbo5prm1mX7a8dOeL9Z/8cEvO3/5z30L73tg6e9LP9u6deumfUn7Ctp3O64x/6qTdTZ2hnE2et3c1pZ/auf7Au3vm1ZJI/3+zdu/bWtffSTAnK/Q5MHfLocF88EiPx1IH3zxFJ3sfpb1LLjziKZHIAPMuzCvImgCs06gHNxjaOyQJBkmV5BE+OuhbGyDzx7IHXS+AHo2NHU7WLAdGkAcC9KIvwHUDaZizI2L+iIyF9sV/TO0kCB20DRijlqYllFvfKHCFPwQy9cs1SwoG78qVAwKCIK3bdu2Uh589QEBAdN5fJVAHjCI40EfSOB80ATxC1tohs4//3zauHEjPf300yI44cknnxRkAuYxECRkz8ff0IahvliHwRckSK/XiwEO5Sn74BfbcX1Yj+1YB0ICUoXjsV5ZVvZH2dCGgFgpmqqO2k6UBektEE3LBFvLv7qdO3eaUT5IGeqCeuCc+IXGzYrMyUySRP48Nzc3CWZfJkwabiOhAUxOTjZBUxYRESEIo3W90A68nfbu3UuXXXYZnXHGGcTklNasWSPaHyQPmje0PwTrcAzK4PrRnXfeKfaBWRXrQOL8/PwEuVPm7MUxKCMhIUHcN9QfGk5/f3+xH8zW2K8z8HUZszOyX0sMT/xXhF8En7h9w2AB86Oy+jLaUbaDgkODB5XvXWfAvbCxtxFTfhlkAznZO/EoOgDPNZ+iobEtKTFy3qEehwXvUt9QL4JrlI+cg0B5xgZanbz6iUXPL3opaWcSNCy992kY4hhiBA8AYcO92sCC1CUgbSBUHQE3IZA8aOhA+PBgwS8OOeZA2HCvoXWDXx40ZiBk2AcaP2gGQfSwXSF3AN4eKAvl4G/sh5QmCrkDsD8IHfZBvXA+a39NkDkQxPbJksU2tAnqgfWKgwH+VsmdikGFgywlOjoayRvn8QDcWF5ensUExs7R0fFQO1o/Ay8WEBxo6pArDlqexx57TKT/gFaP6ygID2THjh20dOlSMf8qSA1IBkjQL7/8QkhFMmbMGKqpqRGaJZCZ2NhYQRyxnQmSOA7YsGEDHThwANGnQnuI7ViOi4sT9Vi+fLkgMyAkIJvLli0TBEXRIh4tQJJAOKERgwmzpKTEVFFRIdXV1UnQfEEzx21xkMyBxHG7CFLH9ZKQ+w7thrpAYOqtqqpq5fppvby8+DYeSkRB1qCtA1m77777aMaMGTRx4kT6+eefBRHDMtrhp59+or/++kvcBx8fH3FfPvroI9Fu2I/PL9oBbbx27VqhTcQ8uNgXwDqQvKioKHFfcS1YB1KO+4o2xXproP5cfha/QpPOn3T+WXrN4MtwgbQeIHgFxgLy9PA8IlI/0ADBMmqMYuYHF63LP+dz7Q/wrfvg2w/ot02/0fCI4eRo34NYGRui1xa/Rqu2raLE2EQRCWsNvU5P+wv320+ZNeWHlStXWg/CJwyGIMFToULFMcJBG9y7777bunv37puZHF116623jtu+ffunGMiPBUDYoPF56aWXBIGIiYkRpAAaNQDEY+HChcKfC8Rh0aJFgoxBc7d+/XpEkAoiA1ICUgbtFEgUzIuLFy8WJl8QD2j5eKAQx0JjAPKBfXEMXnIpKSmC+GC2Apg2lWVooToSp6MF2ppJGWbH0EPzBl8+XPfUqVM1kyZN0gwfPlzD2yWcF/tCcE2dkUwmeTpeDwf6btlHZmamIMO4JjFtVViYKPPhhx8WbcQEkd5++216//33xfkUHz1o/EBIQdhefvll8feePXvo5ptvFuQQZXzzzTeCPIMA/fnnn/Tqq68Kog5ifuONNwpCiLJwPYowcbfk5OR8H+YTdiNyoA06MB/FrAv1pnpyc3cbEuQOQB9xc3FDvkFhWkY+uV4DXBxdXhFrbo63iLJeeaPoiJZtWCZSnlTXVR96rLKf9XEoj2VPxh7akbKjLd+e9Tn475yynBY7rZ19U0XTIOwcKlSoUDG4cJDgAe+9997Wd955ZwOTJw2TqfUgPMcCGPhB1kDo4MMF0gbCAMd8EBEsgyzAR2/mzJnCbwyaNZA0EDv8KuVYL2NABmm59tprac6cOYKYgFhgHwD7K2UA2AYSCMKJY62X+wMYiFEnECiQKdTlcGSuM5SWlpr4Om0MBsMh5lkFuE6U9+CDDwozOEzgOOeFF14oNHTp6em0YMECmjVrFs2dO1f4zeHaJ0+eLH5PP/10mH9FO11xxRXE5FNoUAEQPJwT7aS0I36vuuoqoRVV9gMxB0HPyMgQkp2dDVJfr5E12+ID4mMHnWm2HSJys6UeZvQhQ/AAs8ks2j7PlEdpZWmEnIOHEKjuwPvV1tdSek467U3bSxk5GX/PAcvbKioraH/GfkpOS6b84vyDU4dBc4i8ecgXWFJWQtl52ZSTl0P7MvZRQXEBFZUWib8zD2SKdoUx79X7XqVPFn1Cni6ebUY1BfzI7c7dXbkxY+P8RS8uUsxlJxzGecVbyCyZB6DvWfgUR2+iUKFCxTFDp0zl8ccfl5kAGI/VAAbyAYIDnzsEA+Dvzz//XGjOUCcQA2j4brrpJqG9KykpEeZAHKfUGSQMRMaaFGEbiAe0cSCPWIZgP4W0ddwfwHaIsn9/AuWjDkdyLtQRfnNMwrRMDrsdvnG91113HT3yyCP06KOP0ocffihIGzSmIJbQzF1//fXCxG1NNAG0MwT+d2+++SZ9+umnoq5KO1kD65E65o033qDPPvvs4H2B7N69my655BK6+OKLcS6ZyeUaX2ff6SOCR2gHK8Ezmo1U2VQpSGtv78+xBvwF/QL8KLcllw5UHPjHFF+dgh+LVksrvfbFazTvznl06u2n0owbZwjNHDSB5VXl9MB/HqDT7jiNpl0/jebfO5+Ss+AW9TcQiPLIm4/QlGum0M3P3kwTrphA59x/Dj385sM057Y5NP6K8bQ1easw0Z5+++k07vJxVFRRdCgB5arOHjnbd0TYiKuPx9kpeor4+AWtZq2psLmppRkJpjELiKaPRZQrUZ5WkpEDToUKFUMUnRI8DL48mNexHJMRDAQHpA5+dPDzgvYHJOGtt94SBA3+W/ABA+l79913BUlAsAAAMgLzH8iHIgrpwIAMgqEMztBGQUBqsB/OUVxcLPbBMdgP/n7wQ8M2kEqQnME6sONa+DpMSiqZrqAQyFNOOYUuuOACOuuss4QWFOsRCAH861//ou+//16YXW+44QZxH1A+jkMaG/g7wtyNyNinnnpKmJOBjm2D9sN+Y8eOFX6UIJHK+WEShjkYwvewvrKs8se4wLir2g8dfOBuBIJXbar+Oxp1CAFtjno7+ThRTlMOldaUMo8+TF/my4Sm7X+//I/OnHombfhwA50y8RT6/Df+4CovpLU71tK+nH302ZOfiTlo0w+k07Z920R+O+vnDib3+sZ6eubWZ+jNh96knSk7aWTkSFr7zlqh6Vu5ZaVwX0f+Psg/2perCT++CK+Ie121rsildkKC21RmUrfZ1Nr6Bf9ZbDHLlRaLXNF3QhWtraZ82az5NMyYgunBVKhQMUTR5SjF5KaQB/Fu87L1BzAoKAEH0LJB2zZhwgSaMmWK8N+CCfHss88W60EMXnvtNWGyxf5OTk4iwhNm3FdeeYV+/PFHQUZAXlAuSA9MuyAq0ECBCI0ePVqQN/iIIcAC2kHsg/0R1IF9fvvtN6GB2rdvnyBAIJEdicxgQWFhoYnJsbYr8yzWoe0UQgcChnbG32gTEDGYvd977z3hAwn/O2xDe+DaIQjAgO/e+PHjBTEGyYaJHGZLRB1bA22F+5eTk0P//e9/acWKFQf3Q6AKTMTnnHOOHBkZ+Ueob6jXtNhpToNVeyebZWpoaSBJJw1JggcoZMvsaKbsumwkChbEtUuYiXzcfWjWuFn08S8f06hLRol5Zm869ybycvOi6WOm0xWnX0GfLfuMHn37UWo0Nor+0vEeQlvo4+EjfAFdHFzIwc6Bxg8fL8icrd5WuGQclmxyXabHTfew1dneePfddw9oANhgwsUj7ssz1jTcYjFLV0okP0CS5QFJK9+PX+u/ZeVXku+HkMzbWbBd7INlHNO+zox9LZb7NSSfc9GYu59NTHy3zdauQoWKIYkuX+14gcbExOSNGDHCY6DMUSARIByIeoUW7uSTkdeyzSQI7RkIXkhIiIj6hKYNxA4EAkQD0ZvQruF4RIkiMGLYsGHiePh7YZ+srCwRQQsSAw0hyCtMmrt27RL7YH8EZoB8JCYmCg0ejsF5EeQBEol6MBkRUbWo12AB2o6Jmrxt27bWuLg4HRM4TWf3DNeM4AoEnEyaNOkfvmQoB9eNAAm0Ffzm4GOHa8V6tAV85hB1jHZAkArabPbs2SK4BesQTQuNKogdgmFwTpBkDPwgjwi6QJALBOA2rdu0dtM1p4w85b3ZCbNdByXB4ycF8+SmFqfKu6t2U2BooKTRaUhv05aOpydA2yoYiOepO8AMV1hQSIH8b7j3cKFF6xRcZaQtyc7Pph2pO2hf1j765o9vxHyzq99dTR/++CH9uPpH+r+7/4/iI+LpvAfOo39f/2+68YIb6by7z6N92fto5Vsr6blPnhNBFyveXEFJaUl0/VPX09JXllJkYCSNu2IcXTHvCnripidozq1zkICZfnvjNzFnregLSrPxb01jTet3W77bmV6Wfsazzz6LtBcqVKhQoaIT/D3i/BOahx9++AoehB9gUhWD9Bviy7yfgUEQGjaQAmiWFGAdCAaIBogctmMZwLJSN4Wg4Bf74hcCDQHKgAhtQfsA29n+AMoErM+LY3Be/D0QbdEboF5IbpyTk4Np0sTMGF2RiM7aoSNAnJVrVdoCQFvgWKXNsR+AZfwN0y0iapGCBUEbMO/iGGU/nBNmduyPsllkJoZLHSwOqbfMueWBQ2ZbGGzgrgEtXmZJpryraJds62kruXm5YQYS0VZoy67aE+APBxN/gJgdnRxtMfF+d/sOBDRajZgDeJhhGEX7RJNWQjhrB/DtSE5PpksfvZROHnOy0Nz9+tev9MlPn9B/H/4vvffDe7Ry80oRHJF6IJUee/sxeuGOF+iuy++ic+48h5Kzk2nVO6vomY+eoV/W/UJ//vdP2pW2i65ZdA0t+88yigqKElrBq868ip6+5WmaedNMQfCwn6+3r5glpKmlLWdlY0tj1dcbv16Vmpf6xBvvvIF8ZoPrIVShQoWKQYRO3ugHIa9bt24XD+LfODs7J3p4eATyQKYdiEEJxAGDvzVwXmtipSxDOtZJOR7r8XfHYzqiq/0B5RisU7bjd7ABBKPdf9DC90rDpKpL8t5VO1hDaRPrtgCU9Uob4G9lGYIkyojKhRYP5A7mbuv9lL+V44uKiupSklOenxYz7dlw3/DO2R2soeipRzqcK9ZUtAj+Ptztw35KTTrsiw8Ad1d3KdY7VmqpbaEDRQdItpEtvL6Zr0vH7S/cGrAfRPkbHysZmRkpaSlpqW4ubqEGe8OgMPPaOdpRcWkxOWudRRLkf7QNt7m3rzeNCB1Byzcsp+f/9zzlFOXQ3ZfeTadMOIViw2IpNSeVPl76Mfl7+guNZqhfKE2Kn0TbU7YTiOz8k+dTZkGm0ATi78amRkrJSaGzp59Nbk5utH7XekqMS6Rx8ePor91/kZ2tHZ0y6RS0W21maWbRX6l/pWcUZuR9ufnLN9amr33iy/99iRkHDncXVahQoeKERpckwBqXXnqp89ixY98fM2bMGfb29nbK4Kxi8ABash07drQwubPx8/MbcN9JBagH0tmgj8B0q5C6zgBt3uo1q79wkpzyb5l9y/2dae9QTll1GZVUlFB8eLwgTL0BCGlNfY3QOoJ81DXUkaebJ3f8rrt+XWMd5RTmkL+XP3m4enROJdoPTy5INn+y/pOC+tr6ytjY2OEjRoxgTqMVhA4+n/DpxDy/dfV1jVu3bV2c4JpQFxgceE+5TTm5ergec5qitdFSRnIGJXokUoRvRNckGrfGlgVEG3VGKj14aOF2IJ4H67GM/fALV0x4yWE9cv3jWGzDvAE4BtvwN86HrHY4BmU6EkzHpu0Z2/dsydzy/f6i/T9/++m3mGlAhQoVKlT0Aj0aLRcvXlx7zz33XLxly5aPahByyoBWorc4VqTjRADuR1VVlcykQgaZGUgoZlsAplf4TyKHYnfkDigoKKitqqz6bkLEhNuh6ekMZouZ/vvdf2nkRSOpvrm+jTBYdz10KSwrvwqwzPs2NjfSN39+Q6u2r6K03DRhUhRaSWVf7KcIwOvXbF8jzodUIIK8KNuV87QDPnlVDVU1m7duLnvnv+9Er/l9ja6ivEIEAiEJNKaVg+8hEmRzu+yrr6ivCPAOOHe4z3ByMjpRfV39ET1HfQnMzGHrYEtmjVmYn7sErPQgapgZtI4F3hPYHbdYWY/UeNimxNlgGak0sR/W4W8QOpSF/XAstmG9knuZj/kr/a/mpNykB5564aknVXKnQoUKFUcGq+HqsDA/8MADt27cuPEFHrhKoFnB4ATShsHdWrBOEeyjDGI88LfywA9zllhW0XdoJ1PctH+390AA5wKhQZRsbzS7IIIpqSk/RnlGzWGCZ+hOk4Upq5AiA8SstLxUpNsAQLDKKsqoqqZK/KJMkDDUo7yynKprqgX59PP0E8dCe+fl6nWQjAI4FmlAamr5u6X9aUDAAcyVYkovJiTYp6S8RMzIgL9xDpRXXV9NNmTjkBiZGObs7GynlbTmBgbXAzkkzZVVlSIwB38XlhamJoYlVvm7+4fq7fQU6RxJcpUsAnqQy+yYPRPc7k6uTlRlrKKGZmZqx/rR5G583tTzHLmtPn7tydcmn8g571SoUKHiaNBrVc/q1avXBQUF5fPANZpJRVNLS0tja2trIw9Ujfx3i5HBP2YWzJ8q8WCnAflgYte0Y8eO5bW1tV4hISH2Qouiok8AcsDtK1dXV5t8fHy6TJGioKMmVSHiyjHKckdgXcd9QaAw9RjSpiDqGcs9QW5ubvWBrAMvz4if8WSge2CXHxpIr/HXnr9EvrWbzruJXvrfS1RQVkCJ8YnCqf+Jd58QBOmjpR+Rq5MrhQSGCLIHZ38QloRhCVRWWSbmN0Xkp6sj7xMQQgYbg3D2//SXT2n19tUistPbzZu8PLwoMzdTRIrOnTCXPB096eXFL1NGfgYVlRfR0jVLaUrCFJEq5N3v3iVLi0V30vCT7L5e8bXk5OxUbLAzbM09kOuYkZmhz0zJtHF0ckRamgM5mTlbJkZMTIyNiI2G9gtpQnQmHR0oPUAWnYW/lkhC23XW7v0J3Edbgy3lFeSRu95dpDDpjmwPCJjkBXgEOFfUV8wsayz7adWqVZXtW1SoUKFCRQ/RGw3eQbzwwgtfLl269MwlS5bcuHjx4js+/PDD+z/77LMHf/jhh6eXLVv2NJPANzdu3Pjxzp07v9m7d+/vu3btWr9nz54fs7KybmWyl9aRYKg4OoAUMHE2M0HQctt2S+5AtpESBulkAByLXIGYYgykG/cGVniYF+FDpxAOaL2QUgbrsa8CHINE0/PmzTtEM9Yd+NxySkrKD1G+UWeNjxzfOSNEF7HiOvCZs9HaUHlNOb3y+SvUYmwRptSvV34t0nOs27mOnv/4eUFYQAg/+PEDkactrzCPbn3uVqqoqaAmYxPd9OxN9PbXb1NVbRXd8PQNtGTFEqGtQyTo4/99nEyy6SCBTTmQQv9+99/0y/pfaPyI8cKH793v3xVkEz56b3z5hoj4RD3NshnTfzUGugQam0ubA5uKmuxH+Y6iH778AbOxZEd4RdQ7OzifLsySAN+iYI9girKPshTtL7KUF5Rb6mrrZNwXnF9p94EAgj10jjpqNDeKKc2OObhtEGgxNmJsmK+TLzz0Bpb1quhrwNHBg8WHhb8g1PvZj0DbwsPVSSz1H/CGtmdR54UexBjQB+3BBx908fDweHPu3LmXwjSlom8AYsWEyQxSEBwcrLG1te2U5GE7SBoSE8fHx4t5fhEQ8frrrwtTIma1wLRvmJ4MfnRIaoy8dcgxiLyCyF+HJNIIjpg2bRolJCSI9CeYrgwzXZx77rkH06F0Bz5H65pVa+65dMql/xkdOvoffRCm18qaSmJCJDSC/7f4/+ip95+i/F/zacf+HXTGXWfQ8teX03ervqNdqbto1bur6O0lb9MT7z9BWz7ZIrR3ezP20ravtlFqRip9vvxzmjpqqpg94ckPnqTL511Oj9/wuJgWC4l+Ednp6+lLzcZmuvHcGwmT3c++ZTa5OLpQq7mV3nroLbry8itp//b9dPWiq2nUsFF02uTT6IHXHqDvXvqOKmsrUSf5nFPOoTsvuVPatXuXIHww9b655E1MoL/3i5e/yJw/ef7ZwgfN+tYwJ7a0WigpJ8mSVpFm0bvrNU7uTpKtwVaCibg7st5XQL/AtGNNhU002ms0iXlgj7GC3cL/lm5bui+zLPPU+x67L699tQorrFq1yuDk5OTIz2OvLTFdgT/wTPw+qU1MTOyLJMcgAMNZJrJEs7ixFLH8wbKRRfhz9yEcWdxZiln+zrHVPfD+CWCpZoE3af8/cP0LhDOdwoIko/9h6a8vNhD101lwvo+xQsXgw4Cq0srKyiz8Mipq9xdT0Udo17qZkPtOr9d3qcHDeiR4xuwTmHsWOeswi8fXX38tiBRI92OPPSbmiEVCaUwxhpksWlpaxEwfX3zxhSBwOB7L0Pzh3JgBBEEFPTW7GwwGnUarWRDtF93pBwa0Yve9eh+t3LqSdDY64feG8yAQA+QqIjCCXv38VdqwawPNGj9LRGfOGDtDvJpB9H7f/DudN/s8EUAAcy7MsAv/u1CUizI0/A/RsUj14e3uTd/9+R0tfGch/bzuZ0HWcC6QHmjsMIvDyk0ryVhjpCC/IJo3dR79sfkPEbQR6h9K8THxYqJ8WxtbKSYgRvJ39qfv13xPj7/7uND0QRMVEx4zPNw3/GwxlHS8NfwoIB/d6OjRmgsSL9BG2kRSeUa5pbKo0gIt5UDBwd6BauVaKqgtaJv4vz/RQTv7D/A2BNRkFme++0XeFxisVViBiZ1u/fr1w/ij7Dp+nz7NhOz/+Pl9kfvtS+2i/G39+yL36Zcg7fse3N9q3Utc/OP8vF+8ffv2tjkLjxy4y2ezLGZ5iGUEC8qcz/Ily+0sIAl9iXNYXmbpTd2Rx+lNlgksAzoe9hNAuEC80L7dPWVHC7TbApYrxJKKQYkB7dBMKPB1WITUERhAVfQN0JaIoOWX9GEjaEHCkIAYZlrMsbt8+XKRq27OnDki2jM7O1vMUQvt3EknnSRmqoA2D+XiPNDwYYYKzAaC+wjSiES/PdHcKeCBSdJqtC455TmdagkQLPHtn9/Sq4tfpbXb1wrzKxLi2tvZk5Odk9DA/bTuJ5GPDdo3aJuCfIPEdFov/O8FkbD30tMvJWOjUZheYZ794pkv6KzpZwlNldAQVlfSrvRddOdFd9KPL/8oZlLYmbpTkEYe6Eiv09MdF95Bz9zyDK3YsoKWrVxGjm6Owv+utKqUvlnxDY2KHiWMIWhTRPvCXxC531ZsXiH8BR+7/jHha+docKRQj9CudQNYj/gQxojwEZqLEi/S+sg+mtLCUuFf2K/g4mEWRv/BPTxQcYCq6tsCSfoFXG5ZdVlzc0tzV60hgGnLPJ09A87wOwMDlgorODg4RPDz+AY/R6/b29vfwM/fpXzvLre1tb2sXZS/rX8v5w+ryyDt+x7c32rdZVzebSyfMHF8fOfOna7tpzwSwCR7LUs+yzSW6Sz8FUb80NB3LPezQNPUERiTOgusQY/s2Cs7rgOhDGaxXtfxGMB6HbR3qBfMmp3t21n/w37Kvkpdrdd1BNZ3NtZ2NmF4d2Nyx21KgiJr4LnCFxpi2DsC+3asI5a7e8aU7R3PjfPAz6czU5z1eTqeD8C6jutRvvqs9zG660x9jrKyslYevDOhOVIJXt8BGlEnJydNTU2N3NDQIKNtu2pfkKcxY8aQp6enIG9Lly4V07jx8cL3Dpo8aPceeeQR+uuvv8R6mGQXLFhAsbGxIpgCWj3MPQuydyQmRJzDYGeozyvL61RVFOQTRI9c+wjtzdxLc26ZIwjV7RfdLsgOjj3n5HOE3xi0b8OjhguCh0jbq8++mrzcvWjmuJkUHBIsSCkS6CJ44r7X7qM3v35TEEHMfQqNFYgZZlj4cOmHwifv9Cmn05knnynaDvtFhUTRnMlzaNroacLMC3IYFx5HcybOEX9PTpgsNHAoD5G68OWDVm/C8An0+6bf6ekPnqb03HRh8qxtRB6RHoDLq22qpRZdC9m52PFbsH+fE5BZTFmWty/P4ljraEkMTASxat/ah8Bl6Igqaisavtr01adJuUm5MH93Cu5SMI9H+Ubd4aP1wQCsoh0LFy5E0NokJmGz8eEFrTsIel8JPtrwXHC/OL2lpaUzAtZT4L7BXApTbBZWtAMh8O+wrGIBOVLGIBAsmHMvZgExPJUFmjj0HOwDghjHYv0lCTMk9gMRHc0CHz+Ygc9kQSeOYTmNxVpTCJ/fOSzhLNgH5A44iWUqi+ITHMaCcq5ngaYqlkUhU6gn5tFEfa5hwX5+LCCYXizWgNn4LBZfsdR2Pag3tI3XsZzLEsmC9Sh/Cgva3frBx3pc32wWtEUgC851A8slLIks3fnc4T6gHcazKNeAtsd1XMCC9obWL4hFAdohggXXfiPLhSwjWXCfugLu+TwWaGtRT/6qpZks1i8U3Au0NYg+AFKHdsR9x/Wcz4L7ppK9PoByswcEBw4csJx55pl2/KV4E3y2BsK/6EQBZq/Iz89vYZKGYAuYQTVdkTwHBwehvfvhhx/E72233SZmnsALHnnb7r77brrjjjuEZg5kEHPRgtDFxMTQFVdcQb6+vvTHH3+Ql5eX0OR9+eWXB7WAOHdHgEQoGkDlniPiVzbKNiODR/7jhYH9Tko8iUaEj6C5k+fSHRffQXOm8zsZfIB7rCRL9Nmvn9HJiSfTWTP53QkzJ58DMylEBEXQGVPPIF93X9JqtGKmhckjJ5OHswddNOciunDOhYLwxUXF0dyJc2l01Gih0Zsycgo9eNWDom30Wj1FBkXS2NixFOAbIAgbokv93fxFFO7OtJ1CK7jwxoVk0BnIVmdL4QHhlBibSMPjhtPccXPJ2dGZZibOpNsvvF1Mso+kyc5Ozm3fvd2BbxnqU9JQQs26ZlGf/nxOYB6uLq2maaHTNAlRCZKTwYnfzH383cfVz6vIa+X+VbNiz4pPrrv/utuDo4MdI3wiJnK7dq765WMMtgbdvoJ9vyVOTcxYs2ZN/zXCEMJ7772n54+0qfxsngrXif4C9zkdP4cb+Hxb21f1Fnj5gJSNZYGvHZ5edCxUOpcFZlpMN4f7ij4AIvEKy1wWkJnLWUB8drGAFH7PArPgXyxK1sSbWf6PZRkLiAqOBZkBYVjNgjKfZ/mBpYQFgF/gGpYKFvjcPcwCrR/ICEjPnywgc2+zoA4KGQMBSmPJYXm0XUAOQbRAvHC+X1hKWTaxKMBxOD+ut5CFvwrpXRbUDdcHQjOLBW0BdwTU5ymW91lQPwAE9nOWcSw/scCkfAsL6gayCqIIjR3Oi2sAqQI5e4sFhPculqdZUHcQbuwDIobtIMjxLGg/kK4klnIWkKzXWWCChf8krhP7YBv2wb3AuUHEUDeQw4Ust7Eks2AfkM9nWXDPMPsMgLbFeVE/3FOQvVdZQHSxDUQP9zGTJYNFxVGgj9/kPUI1f3WqTnh9CBAA/qKXJk6caIffjIwMY15eHo8Dpk4HRQwMp512miBoI0eOpOjoaEGqYJbF+s8//5xee+01+uqrrwRxYrIIAknfffedWJeZmSlIH/YFocM2V1dXUYYC/K2Yi5H7sLKysqCktKSSSWhtbl5ubWNTo0N1Y3VGl+SFe8jck+fSxWddTMOj+UOzue06cwty6dNln4ppr86fye9Gq8NRzwWnL6CEuARxvNjGkpiQSJefezkNjxlOw4dxvWfwxyyS7fK28aPH0/UXXU+nzzy9jZzycX7efnTBGRdQZAi/f3k52D9YLPOHCX294mvhWzdp5CRydef3Lpfj6+VL559+Po2I4Q9XHnr8fPzoqvOuoqnjpoq0LfPnzKdAX/7o7kmv5zo5GBzIXmvfliPPqk37A2hTvZOeGiwNJMNq2lfBFag23i7oAjyc/Lj9x9KXl7382poVa/7Fayyv//D6K+vT1v+eVZJVD/N2Z3C1d4Xp/5LGxkY1Uq8dBQUFIvXUQPQLFjxBRwoEU4CkgNiBLH3D8hwLCAM0TtZaNRCXR1hAvDDIQ7MEUjWJBftjX6jAYQ60rhOIHtajpz3I8iPLNhaUD7KjpN627mA4HsfgDbCZBdq3KpZLWUAYUd83WPDhCW0aykJ9QBDhowjChHKhlQIBAVECEdzAAiKH+iofragXNHzrWZCwG0QN5AzEDWXiuuH7h/qB5IDovsaCOoLkALjR0CaCzIHMgrzCjxHkCUQYWrWvWFAPHK+0D369WW5lQZ3gBwkCDaCNn2EBCQPRGsMCoonzPM4C0gZtH9ajXJwH9wJETdHqWp8H5A7lY587WT5jAdCWaH+0tQJcKwi7Ql7PYIGWU9HqoXwQXRDh/u3kJwAGnOBZLJbWpqamAmXwV9E3wLsYxC0mJsY2NjbWPjU11QhiBYLWETDpBgcH08033yy0d4igxfE8cNDDDz9Mt99+u4iyffbZZ+m8884TJOPyyy+nZ555huLi4gQpBAGMjIwU5pyrrrqK5s+ff1BLh1+YdWtqauoKCgsyduzckbRq+aplu9bv2pe7Nze7MKUwx7HFMd3d0d252zEE3/p4hbe/HkAEVm5ZSe99/x7duuBWmjt1rpgx4yBQlNX+B4HXjLIeoig+sL+yDeuUqoDkYJ0yLOCXj9ufuZ9e/OxFGhY8TJz/IBlS9lfOi/2xjLLxN8ruDXHiW6bcz35/xfE1Ozg58FdXNTUY+Z3bR+erbqiWy2vKW8uryxvL6sqq3Bzc8p1snd579+d3MUEZle0rq3/y0yevXbxh8Wc1TTXMZMVhf4PrZaO3IX93/1khziHQyqgYeljKAuIAzQ4ioeGLByLzGwsIGcyaALQ2IPEgeDDzgcxA4wMCAs0RtGsdn+rOAM0UTAg99R3EvtBEofcpJk4QKGgd/8cCooa6wOwK0gJSBnKElyqeamjFdrCA3OHtgWhSmH6hEQNgSkUEMYgu3gQwXYKQfcACgoiyoVFUtHPQmuG6UeaVLO2fR6INkJsK2jcA5AiECAQMvo4gxyB8eOPgWlAXkGKQrQdYFrF8yAKABIJIwfwNrSIIHuoBIracBcQK7Y3nFHWGNpC/mMUb7A6Wu1kAnAfbcb9wf2GGBsnDPe8N8AJHO0MbiPaBlhOEGWS0j95GJy4GnOBlZWU1NzQ0JPX3F+iJCpC32tpaOSgoSA8zbVcECmQOiYkTExOFKRb7QWCmRRDF+eefL8icEvGMnHgw455zzjl09tlnC5MstuGYWbNmiWOgAQOxq66uLk1NS03dsG7D+tTtqT8EaAO2nZV41sXXzr526k1zb0q4de6tI28+6+apF598cUxnBLQrIAL2mgXX0J7le+jfN/ybDpTuk1cl/1mJlCT9Dj7FhFETaPcvu+mTlz+huGgeB/A67Q/wo4F5eREscpB0doK+eIZw/5wcnCi/Jl+ubOAxpC8eS76lO7J3mH/Y/sOyT9d/+vZL3730zLaMbW/WW+oPcchO2ZpSsSl703M5ZTkFnebf4yEl3Dvc29GBv0BUDDWAuEDbhSALaKVgqoRGDIM3zJkgHiB2IDC4v+h5IDVPsjzBAg0TCCCeAJASbO/YO7t5Og5Bb3o1CBzIG0gV6oH6gMhhuYwFgQ0oDyQLpMga8CuEiRbaR+yDawYxWsECoGwQVZhnUSbKhzkWWiu0E9oB5X7BAvIWwgLiCfMliBM0j3tZsB1RstBYgjzCTxBE1bo9QC6hkUSdrR2AUX9o6qClu4oF50c9HmOBthIEC/cEZBLmapiioZmEWRV+eB1dakAWsR5at84CO7q6b8o6mLXTWWBK/5YFqV3gL4j69eazWEUnGHCCl5eXh9ku0qD5UdH3aGlpkXNzc1v9/f21MNd2RfAAaIhAyDrug3UgeiCB1sAy1kOs759SDlBRUSEvX778m8b8xh9G+4/WnTXurPsunHHh9RPiJjj6uPqIGSTgGyc0XJBuYFbOobwiWIz1rVSal0u78pZQeuXrpk3pa/bkVeTLA9KT0Rx4VeKbsyf6hCMFX6deoycbjY2IzO0IEDvcM5hwQbJ7Q5JxrDUxRDkg5hadRWqV+R72dMg8DMK8wySu/+f3PHbPfS+8/MJLr77+6qfPPfccTGGHYNnnyw6sTF65vLap1njwlW+FusY6ubimWDXRDj0gCOE+FmhlFID8gJTAHAqtF8yT0I6hA+PJgikT2j1oklaywLSLgb+ARdFmWXd2hfh1BWzD/h3NRd09MDgHjoM5EvX4tf0X9YamDL5heEpAAhUzowJovRAhDOIKDR0IFK4HpAllomx8yaxjUcrFL3zRQLCg5UTZ8LNDWTAfD2OBlkzJNYd2gp/bRSzQKoJIIyJ5CQs0b3hh4PrwrP2bBdeBNoRmEVDqgbcYCBzqoMinLDBDwz8RbQ7fPph3QS6h8QMpRYAMrg1vQLQrzNQ4D47BLwJdrIF9cJ8UoG7QnCr3DT6eIP0I5ADxhxYTZBJaR1Vzf5TorqP3C5gMtPCAko6ITVWL17fAQJ2dnW3uyXRl/QUmHDip/tyJ5z54xuQzTokLjmt7FYL/4dWDrT2oFtJkZJXto+Ka/VRRn8mSQ+V12ZRbvYEyqt6h8NBlNGuMSQryMTslZe8pPfi6GOrg6wBhNpqN4n52vId4ZphMy+Xl5XJBQYGlpKRERvS0QvQ6PlNYxnplG4h4R1KPfIEGJwO1Sq1kMf2TUPYaXERYQJiWyfw9j9z7CLQQ3WL9tvX/d6DsQLHFzAfijaS8lbiK9gZ7RCdffP7553fUHKgY3IDZD8790GZ1vHcwoWLgh0YXJAnaK9x1EB+YRj9pFwRjwDQJMgJihEhUa7IA0gKCY/2Q4AFQdOv4hMT+1ucHCcL5lQcFHR5/Kyrk7SwoD8QFpEqpC8gHSA3qg+045tCHrQ0whaL881hAVqBhA3AMTK84Zj+Lcp34BdnFepAkAOcAwYX/HrRjIJX7WNBG0JhdzYJk0fBnhan2JhYEQkATiGvHudCm0IaB3IFQQROJtoKWDUEQuBb4KyrXh3ogoAXH4p7Anw4E82cWmHrhk4cyoOXDOZU2Rr1gToVvITSD97Ao6V/Qpmh7aHIVgBxCu4jjUS9o62CeBkFFFC2uD0QTHwgwDas4Cgw4wVu+fDmG+72Y7qq/CJ4yqB1PwDVZS0dgXWNjo1xWVmb29PTUHCuCZ29vr7FYLAHODs5m8fruxPLWEzQa6yml9HPKqnue9pc/yfISpVa+RDqHT2ny6BJyttczmdToRkYaowurS7Yfi2vtU/AtrWmqoX15+0yb0ze3FhoLydnTmVf/816XlpZaWEyYhaS5uVnOycmRi4uLMRcx5n8+hNDBXA+tKgghfnNzc2VEszc1NcnKM4K2QzqcsoYyqm2ubRtqegrs29n+fDvCfcOHhwaE4mXebYk//fRT9sbMjauqm6otNQ01mI7OIjSXXEZ8aLw0KXLSLWdNOevChQsXYoBSMTQAcxu0U9DOwHcL5ln4tiEVCUyCIFogKZhBAvthXIDGCFo9kENEdyLaFOZH3HekWlFSiMBPDttBAKxzyYGYgEDA7w3an90s6Htw5Me+CBZA9KlC8CA4Bi8PkAz4x8FcCE0i/MkQ6IBIVxwLbeILLNBQgZx21AoqABnDeaGRQ2AGgisUgFhBY4Xrh68b/N9AnEACsU4JPEFbgHCBIIIogoCBiOKcqAvIFEgetHsQHAftaDYLHmoItHTYP4UFBAxkDZpFECsQTQTB4JxoE1wjtoOcKgmoEQGNYBNEzuJ+oC7QpEOzB02j0gZK+8N/8msW+ALi3gA4B/aBeRttC/KGbQjKwMiAY2GuRvAIgjlQD/gvou7wRcQ1qTgKoPEHHKeccore1tb2Zmia+sNUKzQgRqOIqhzyAz8DAzFfD+YpRQSdkqfqkIEcv/v372/18PDQImUKo9tBtb+AAIu09LSG4QHDfVztXY+IZeOe5VZkkq/PKhoZraNgX4iZxUJujtxlze3F8hU2t5JpzR7TX+PCxo5BLryhCphHd+TuoC+3flmVU5TT5O3r7eDp4ym0awpwj0Hi8HHk6+ur9ff31zCZl1xcXKR2EifM6Gg/5DPDtHRZWVkWJv0IeIGmT0Rhwp/S29tbUkz4EL1BL+bt9bT1FKlgxJB3OHD7Y8YJzHwB/0jrpMwIiGk1tzYXVBQs+2H5D9CGdFuiV7hXaph32JiUgpSU7dnbW2L8Y9z1NnoNhgFfF19tRnHGPCZ///tjzR/QbpywuOqqq3Q2Njbj+P05F++5/gDeJ9wnWvn39/fffx9aniMBTIkgHNCyQQuFYAsM7jD5IS0JTH0ILoBGCZo6EC0QAQRigPSAKIBIgCghPQmIiUIQ4J8Gp3yQPqyHCRE+YCAgIE7wfQPJgk8cSBS0iCBwOEbxA4VGDv5sWMb54OcGIgNzKQgQygHpQWAFSA5MlDDRrmWBFgvLIGGH+JUyFCKGFCq4RphBFUCjCJKHtCognSgbBAf+c/BJVNoazwpSy4DcgdxCEwp/P5QNAgmtOIgziC6IGK4XGjAEb8B3De0DggsTLtoH9wGmclwn2gomY2j4QKrQJiB5aHvcM7Q32gVEDj6DMAUrhBrXDbKppKzBMsrHMq4NhA7kGgQOJl88q6gHzoP2RF2xjPuGe459cN9A6nF+nAcRwvC9/C8L7pGKo8AxIXiTJ0+20+v1Z4SEhHgpTvx9BQxWRUVFVZmZmSlubm7O/CLE18CQBV62MMnxQG1mEdOL8TVKIHl4wWOwxi9mIuCB3MRtqoMWDe1wLMCDD+3Zu6co3Cvcw8/VD7m02rf0HDgmo2wXhfgnky1IA15rFvyydLis2gbZuDXV8Y8In5BpXi5ePSMmgw3MV8tryglaO4ObwaKRNTZeXl56B+dDXc/QLnl5eRaQ6KCgII1C9mHK5f0ld3d3CQSwuLgYWj4RYQwSGBERIYWHh2v4eZCg5cV+7do/USyOx7y5tXW15GPwITd7a4tKF+A3R2lVafPmjM0b8yrzLL6uvs62Nrb8tcHbbHhkLs2jZbuWvbEpd9OSnZt3WoU6d46k7Unl+XL+5ieXPfnR+ODxvmPDxo5lwi7McbIk05bMLb83ahr/t3LlysN4bh7fGEIEDwCRgO8aNGIwS0KbBP8y5EaD4761Uz4I2e8sIAUgGtiOAAAQEQCaNWiJQDxAEKBdQv47ECaUq5gecZ5UFpA0aIDgAwfCAp80aAoRxYv9kXcO5wJBgYkUJAjaNhwPogLChHNh+xYWaLuUKFaQL9QX+3Y2gGE96ggtZsfAA5SJtCbIJ4cHEIQRpk/U1xp4k4H04LoVMy+Am462wUcTjscvNJ2YEk4BrhURyDgWgD8frhHXBY0pTMEgzSBmII5obwQ7II2Ncgz2w72CJg3H43rR5jDZAngro31h1gVZA3BNSD2DwA7UAfcf9x7HQpsJQgfiBjM47hG2oz2wHn/jPEhvA42j0tYqjgLHhODxgAOTkH9AQMBkDFZ9RUaU9BwlJSXreCC4h1+ErTyQhTDhcerL8wwU8KLFAJ6enm5OS0uToKHhZZHImH8lJnsStDLQ1vCALoeGhmpcXV2RI6v3rKqPAC1TdlZ2mqve1TvSL9L2SKrS3NpEqeWfUVwoPuq7Ph53s6RSatyV6bRyTNjIU8QMDEOR4PElNhmbqNZSS+4B7npXD1e9Vq+Fuftgn0W7VlZWykzaZJjguV8L7ZsC9BP0cWj0kETcz89PExwcLPFzJvF6CR9S6DcuLi7io4A/gkRZTBIkPDPQeLdYWkhv0UseBg+xb5fg+kJztzp59fdn3XjWuXEj43xHBI5ILK8rR2qUSpPZpNmZuXNjRXPFA888/QwGlR4hc39mGQ8ZzfNmz7tuXNS4EUKDx+S3obmBNqRveDUjJ2Pz9u3b+17lP4QwxAgeAAIETRwGdQzaIASKr1lHgFSAmGA/kCSQK2uANICEoU4gEyAm0GhZkygk88W5lHPg/CBBIA4gFVgGmQO5Ux4glIN6gSAqhA2/2B91wTmxjwKQFaWszgD/NvimdSR3CnBdOBfKBvmx/gCCQgIaTmi1YIaFqRj17QgQMQRQoC1AjhTg+YBWDNdsDZBSnNNaA44XLK5bae+OH0+oJ9ZjOwgoiJsCbAP5VsgdgPbEPjhGaS/sh7qA+KHOOCfeCdZ1xjoQbpwH9x91VdEHOCIT2tHiww8/rOOX03+Tk5P39QUXQRkYADFgFRYW7svLy/vx66+/3nrXXXfds2XLlkcOHDiwH1N4YdDqi/MNBNpfstDYmDMyMjCAa5ydnbV8HTpeNvFL3oypw5CcGL8TJkzQwOTNxx0y8A80cG4mGY41TTWaIyFb8L3KKElicoePw8PfK9xOLWl0IqXIUAW3k4u9CxlkA0yw5OXhRSBpIG0K0K4ww+r1egnaOuttCrAPtHrcNySkvgGpw35Kf8AvzLLQ6KG/cL/RMFHAMyP8+BrrGuUdeTvktNI0arV0GFtxKyB4YzD3yy/Ppxa5BX5JiH6tqzfWazZmbFz58fqPF33z1zdvbUrfdPWdD92paF96BUkjNZbXlmOwF7N65FXktZhlc0ZVVdUJTe4GEniPAO2LKgYGaG/4+EGDheAIaPegAVOh4ohwTAge8Nhjj2UXFRXdW1BQUMkDUvva3gPEDqisrKxl4rN09erVtz766KMIswbkxx9//CNed0VqaurPtbW1dXhnDfb3llI/HnjNe/bsMbe2tmqhhcFgjcGbYcvr5fz8fBO0L1ivDOaDAY6OjiEtlpYqc5cfuF2jurGSqlp+o0AvJiU9IIhmiyTb6LSI2Ox+fzTpYL3tXG+9rZ7sJDsy1hsJef2s7yU0c+Xl5Ra+x8K8erj7DCKnkLqOwHr0FfQb9KXAwEBNYmKiZsyYMRoQR7IlObM8kxoa+aNaaS/+hU9dU0uTmFO3rqGO3JzckMpFzK/Z0NpQmFKU0iSb5Teefv7pN299+Nb7nv6/pzvTOvQIv+749cF3V777n/Si9Nyk7KSdG9I2vF9TU5PJH20nPMHje4Q2aO3PZ739HdnKfaUDy1fRz8BDCy0aNHownyKPXf+oaVWcEDiWag85ODg4nwmanaen55TukvJ2BryEQO7azZPpu3fvfpfJ3ENr166F6vwQbN26tZDLXsHnMDD5CLOzs+tuYuZjDlwbk19TUlKSqbm5mcdhm0OIOAZ8REHyoCfMtQ4ODsIM1775mKO6ptpQW1G7YWzY2Aitpuf1wv3Pr8gmN48/yM3x8Iehu5RUaZpScl3XjglLOAVasH+gvZgaJiZNLY1kZztIs21wPRGs0CQ3kWTHfVtqu+XoCxjMmewL3zsQMhC0vgLaHOXj18nZSdLIGinMOYx8ndvm8sUbIrc015RVlpWeUZKRnJKfkpJfnp9V1VBVXtFQsfz75d9nxA+Px9RxTRWNFWtWrV0F09lRISslq8Ex0XFTWnpaxSebPnnxzdfeXLxu47qqRYuQGuvExptvvmnhd4OPyWQ6Xa9viyrCe7CvBH0M2l/+AEjmfvHpBx98YG2CU9H/gLkSufQQINIxgEOFil7hmJOChx56yCMoKGjx+PHj52KQgRwOGPSA6urqhoKCgjWbN29+47///S8caA8Hm1deeeWxUaNGPYa0EH05UPYV8IItKyuzbNu2raWhocGGCVynJBxt0K69M8bExGhCQ0N1TF5Fw/SkDfsTTLZTKvMqN9097+7LbbQ2vfqIqKgvp+0FT9Gc8U1t3iTdAJeZUUh1//st8IPrZlxxZ4hXiHRQi4eW4L9B7Gqa8s3bs/aWGWyc7E4be5rLESgW+xXI+VdYWWhh0iQ32zRrK20ryd21zUSL/oC0KAiigV8d7nF/3F/0J8zvW32gmsb7jScfNx/Rhs2mZvr8j893/bDzhwd++vInmIyEn47zRGf3qJFRddvf3a5qeQYYGzZs8OZ+cQe/G85hoidm+eD7x91CFs+/8rf1L9Zbb7deBqz3Zanmcv87adKkd5R9VahQMfRwLDV4AuvXr2+aOHHifn5hzXV3x+ztnYNfPuILE+CXDxUXF5elpKS8/d577z30888/wzGzJ7BMnTqVT6U9w9fX126wETxcX0tLi7xr1y4M6P/Q3HVE+1e3Dj5Uzc3NFqSFsbOz04AUoL2OBeBDtmnLpmfHh44/J9ov2lNjnTujB4DWKKssmUJ9q/jv9pVdADwfWUQ2JOuKQjxDov09/Nv6M6+vaainioZsKqpdTcWNP7TsPZC5xU4bXBYfFhd6OOI4oOBrRILfVftXNaaVpDW62bvZ1bTWkIuri7iH6KNIaMyDuYzZSUD6+gPQBGdkZpTpm/VF0V7Rdra2tjZl1WWNe3P27sivyH8zvzD/13379h3UKBjzjU1F24sGU0ueMPjwww8bampq1vBH8RbuI4jwXM7vgd+4byAK9Tflb+tfJmqHbLdetlqH5eW8/p3JkycvVzWmKlQMbfRq8O0vjB071mb+/PmXJSQkfOjt7S1SbQD80hHRfUzmMLAYvby8XEBe8vLyqrZu3friCy+8gHD7XmHevHkB55577rOjRo26HIPnsSJCnQHXxoOoKS0tDdobLV9/j+4Pv5hhqjY5OTmZo6KidEiNAbMttg3k9YEkbNmyJbckr+TdO0+9c5GrvWuvPyBQ31X7V1JC7DfkgUxL3YGvsNkot7zyndPGGK+TJ5wz+Uy7+vomqm0uoPKGHWSkTRQbUkUOBp1lxTZdTkZe4uZbTrv24n6dZqw34Po3GhupuLaY9pbtbcwrz6vy0fs4ugS4uDj6OJLB1gBTvQXBFTDN9pf2Ds8ZImv37tv7QtL2pKyb5t50j5PBSbsqedWPP2778bWfl/ysmulUqFChYojhmGvwAAxio0ePzq+urh7GJKGOiZeBB5wGJi2VjIK9e/duKysrQ94GL09PT/gj5TM+3Lx5M0Lke4X09PS62bNnezKJPBVRqUyk2rccW4DclZeXm5OTk2W+dm4GXa/It16v17S0tOgKCgrM8M/j65MHUpuH89TW1rb8tfWvt8eGjL1sVPAoDyaevboGAObKnPL9FOi7nwnOYVR4bdDY28rejc06W1eDi6aobguVN/9AkcFJFB5iIj0S8DIFtjeY7ZOzZDnQeZirs5OTDcy3xxx8efkV+bSpYBPZ+9jb8HK9uc5c4+Hk4VZtqkbzych7h74AgtdffRXEPCMjI6uqsurxxqbGPfXGetv1+9e/c/8T97+Vti9NTVmgQoUKFUMQg4LgAX/99VfjqlWrvmaisLqqqqooMzNz9aZNm37cuXPndy4uLn9pNJppTPKafH193ezt7T1aW1sDf/vtN2TV7jXi4uJsmNyd5O/v7wVz77EGeBDXQ969ezdMszqkwmjf1CtAE8PHapEvjUmzsD+jLIPBcCRcq8dA2fX19ca9yXu/8bHxOTA9bvp8Nwe3bhKpdQ+ZzNTQmsZ1b2BhFtQNGdNoJCnA16J3cyrR5FRuIH+fFBoWbiQDkxYyt18z/xhsSGuRmnUbU5oLhwfHeuo0nRNomHwHMuOKjcaGzydRo9RoLK8uN9VV1znakI2htqmWquuqzbhxAQEBWkWr3dcAMUewDn8w/Wf58uXLFi9eXPLrH7+uWrdxXcc8WipUqFChYghh0BC8dsjJyckVGzZs2LRx48YtSUlJe3k5KzY2tsRoNObY2to2y7I8BTnCGCUpKSn/Y9LXa0c6JojNMTExIZ6enuNBigbSjNkZMMgimXFeHvKB0lEnKobvHky8SLOC3IDQ5oHkQROEoo+y+EOAshDssWv3rh/19fo1TO6eivSNPOI5Q1Geu6MXZRbYyyU1JWSwbZLsDYe5PxYiB3uJAn0kcjRwl1aInRW0fOku9ibbPQdqa+VWH/tAH79/aPGaWhsotXinpbah3mijtdXZ6jHrT/8C6VEMkoFS0lKqi4uLay2yxau0tlTkp/Py88IsFBpENfZXHwVxTE1N3bF///4XP/vsM9UUq0KFChXHCQYbwesU27dvb2VSlxcdHR3r7+9/EsyRVVVVa3ft2vV7UVFRr6cuys7ObpoxY4Y7E555rq6uumNppgW5q6ystOzbt8/S0NCg5Tr1yC55OIC4MknQYqYLmG1xjSAKDMF+QKSwD86PX8iRED8ck5GRkVyQWfDl3IS5L8WHxDseNogBVwjupOj4lP1RPSiquFcGuAZL5ZWe0p683RQTYupWiyeA7Z1MZWYNvU7SuDoaXVILKoyu9oG2LS3cRjoDaVAPPq64No2SS143JeXuKjMa3avDA0Jd+j0gg89rZ29HXvZeulCvUIfogGibioYKcvRw1PgH+Isb0l/kDqbZ0tJSIxPLp//973/D2b5/TqRChQoVKgYcQ4LgAUwizEzwUltbW+1YCjdt2vTEL7/8ckSZ8oHY2FhbDw+PiUwY/Y6VmRbkCOfeu3evuaKiAlMQ9Qm5UwBiwGXyaSRo8yy1tbWW+vp6TG8m1dXViQnosYz1mJcUdcHO0OoohA/SFcHAPkwQ6jds2PDCyXEn3zBl2JSgnhCi6tpqWrFxBaVmppKO2ZW7s7s4x6Zdm2hn8k7KL8qncP9w8nXzof1Fqyk2tLmNevSefx4C8FcPN9IEedfYphTso8aWSmo1N1FjaytV1TVRSf0GmjrqgNbFIDdv2k/bIr0jo+0N9n+nXukrtF+HCPLBP5NMTnZOWg9nDxtPe09NoEug1NDaQM26ZhFo0R9Q7m1KSsqf/Gy9/ddffx11/joVKlSoUDF4cJRD5rHBqaee6rV8+XLrefF6jXnz5rmdddZZj8bHx99ja2srco4NNKA948HVtG/fPswHioCIfrsfGMyRgoVJHC4USaUxP6mF1+Nvk5ubmwa5AV1cXCTMVwoTIYsG5t32RMoHiZ7yC1K4cePGD/0Mfq3njT/vege9Q48I6l97/qLJV08Wf9924W30+gOvk7HZSNHnRVNucS55uXlRye8lonf+kfIfmj05mU+q4X0kEnzHzJeAKkDZibqY2xmY9bJoSgj/DWaHy8Yicq+glpKJWhpMlFGopfpGP26QANLr02nkiAaqr5Cbvl7jmOrndJrhtMTZMQdzyYvj2/4UufTaT9srcBnGViMV1RZRvan+YEJjAVRV02byLmvh7u1K5OLs0i99EyQ+Ly+vNjs7+7q77roLE6urUNEf8GYJZMGk9ejsmGcVrgBH9f5WoULF4TFkNHjWYFLU2P7nESM9Pb159OjRtjqdbqafn58jtCkDCRCmqqoqS3JyMrRqIFJWI33/AAQS5m1o9WCuZQIngdyCyPH1S1wPKikpwbykIrKZ6ydVV1ebjUajprGx0cK/EoJBNBqNIHz79u/bUltc+9vchLkP+7n69bgvFVcU00dLPyIneycxyf61Z19LB4oP0MuLXxYkx9fTVxC/6rpqSsrcKzs5FtRW10olm/a21JqaG1xcHNvc5w7k15GZiZu9vQ2ZmdTlFtQxiTWTvcGGSsubqKbGSPX1rVRa1kiuTnpBcrMO1FAZb9Nx13dwMZCnvYVspBJyc84lg7aJKiuM5O6it2ltqdP+tLZy96jQ+EhHR0dxb8wmMx0oOICZOsjB4EBaW77k3nIvJnj5Vfm0tXQrVdlUUYW54m+xVFC5qZyq5CrSOerI2clZ1LmvAc0rJqrPzMz8eteuXZ/s2LHDeiJ1FSr6EqeyIKEegnZCWJ5kKWBJYVGhQkU/YkgSvL4Ck7ua2NjYMF9f31EYSBXNVH8D54JWZs+ePaby8nIQrmN+H1AnEDcmfiB9Ev+tAaFjkoc5b6Xc3FyYkeH7CF9BTU11TdP+vftfnhk/866xYWM92ovpEQrLCunDHz+k0TGjaX/2frrqrKto7c61tCd9j9BgIbjhlgW30O+bfqe3vvpYtnEaXbQvyz/z59WFdT+t3BwyZ4q/IHb3PvsXNTWbKXG0D5O5Zrr/hc1UVWukMXGe9O5X++mLXzIpLaua8oobKCbclZYsz6bFP2XQrv0VtD25jCKCXAQxfOKNXbRtbwWl5/x/e+cBH0dx9uG5U+9dltx7xQ1sY2NTQg09kEBIJV9I6A44EGoScICQBEwzAUIghBCq6R0XwL33brlItnrv7dr3Pqsb5xCSLMnqmr/9/k63tzs7M1vm2fedmS2VdQ6qkrIalXIoJ+Tjrzf1yS0q8f/OlO/4lZeVqwWLF6hXPn1Fbd6zWR3JOaIG9R2kwkLCmu/JE0ysqKpQB0oPKBWjVL/kfioyPFJFRUT9zyLFoqJUSHD7vVKNvncHDx7Mzs3N/dNf//rXzd7FRkbtISavp8ctU1rxoESPVyZnBvJ8xXJr9JxX+u+27D/D4C+58iyffNu7xetEGePFeDLrrLe8sG9mEeWVnFUs6AHijS0YnpiGvDH03ubY0paa9/d61e5eo66sL7/8Mr+srOzL1NTUNCZ6xbPREcL7lZaW5szJyeFC7FLHAMjVoEt9BAcH+zHBblhYWADAl52dbd+xY4dn9ZrVVdEh0TNmjJwxxFq5pZKSD+03VEWGRarlm5arrzZ8pcYOHaviooQVZffkYd/hfWr5hmX2mcMuG3zexIvOPnHwCactXH5AoM6hKqud6p2Fh9SmnfmSUZuqrnar9xenqnXb8gSePbJdtvrPe/sEFv3U9El9VH5RlXrujV0qMTZYBfjb1YPPbFbz/7NHpee53O8vSVXvLTqkAgJtFvhd98eVrtXbSorCgksDX37vlcBNOze5l29eru555h7Lu9i/T3/1+OuPq/9+9N+620ozRZmyy7ItL11cbJxyOpwW6H/LXHWf7SHOvdLSUiWw/sayZcs2eRcbdTO53WsiPZ4Ns9zujZeIXd52tuEit3vViW73FnlyaROtFsODN1HsO2JPia0Vq68ksd+K0Xejn9jtYjPF2vL+OF3sd2Lsq73Ekxl5n2F96xwB1BeI3SzWU9r408R+JTbA+vZt9RW7Vexs65uRpV4NeCLXp59++s6aNWvuOXLkyFa8WO0REvMVDWxxcbH7wIEDboFKu38LJzTuaGngwwA+vHv0yYuMioytclZNLasua7Xbc1DyIDVt3DT11qK31NcbvlYnjz/ZCtsy8AD5+/lbnqzRySPsY/qNUklRfQTY6o4Rhykk2F/pyDZsHhrspwK93wG7kYOj1B9uP1nNmJqsXAJ9MwX0hg+OVqEh/rKen3Px2oKUpZsDNocGh6mTJ/ZR1/9orHvk4Pia6Mio2ovP/VHe4IFTCx2uWrVyx0rXup3rlEfSGDtkrIoIi7Dy+cmKT+r8C805gpKt8spylV2drQIjA9vPf3AMcQwzMjL25ufnv/Xxxx+bgRXdUG732ji3236TXJJv2GxBH9hsUe/YbJFtYKQT8JFcPS+63Y4fCOi1lRv5B2K/FgN8viemx8/7it61I8XwwjCefpgYkYG2vD8CmeQDD1t7iXJcIzZZrLPu7QDeGWJXi3Xp9qUFmib2QzFAriFR75wzCdY3I0u9HfDUokWLKv72t7+9lpOT85/c3Fyr83l7efJ0aFbgzlVaWupHOBRw6m4iz7wztqSqJGLDoQ3FLrce5dAyUR9Txk5Ri9YsUpn5merMqWcKfP1vCj3txXJDQ3Kbor8edyte4Ea14amzeFygjs9ax/+oie+hAoBKljmrnWpfaol66/OD6ovlRywIlO0dFWVBaWF+Z2XSppRWRHg27IypXL2zNC0pvl/ghAHfGz28z9QBQYEBqm9c34CK6gpVUl6iXv7oZfXOknesOhg5SNqjZpYcOMwuz7b62cXHxiu3p+MJj4eLgoICV0lJyX9XrFixzbvYqBtJzjs5s/1Psdn87rfZAvspxSxRxWK8cOR4jXQYSR86Sa6fOcIJk2TB8YqQGV6VLWJ4804XY6BFfdFHDzDifbg8eODNe09Mh2i50rW4QR9rkkpuJL7bIEKmFWL1Lz788A3d9JvyYgKphAzrizsCfcTrh2dJ35qnqp4oR0NlqZ/3lswtSh44MRrqq95QWUm7obLUzwNime9y378bqvP662v5Lq+/DvVRfxvCroSb64dnvRNrqYNinDNvihl51T4k0w0lgLdUwOujrKysHKYLoZ9SW3vzAMf09HRnZmYmI1f9JP223UEHCsAJCQ5JXLNvTW55TXmLAI9tHU6HAFiomjFhhiqrKlPhoeFqzJAxFjjyG1VD/zT6rC1cu1Ct37lBfbJioTUYFgUG0FfPT+05WKy2bc1RH36ZpsorHEqzJh47N/c5OcNral1qzZZcK0x7x68nWp49h9MdOGrwqFPPGH/KxXZpM22uIbaaystUXFiCPTw4zG/SkPGqX0xfKy9xkXFqeP/h1ujee6+5Vz1040PqrGlnqYtmXVR3mz9W6SUPZZVllvcuPDb8KLh2pKhPTM6/DQcPHvyYBxvvT0bdSgsC5PwZZLeHCCzAEC269Joh0qMdteENmcCS49QYsfFihGVfFcOzhTemvhiAgdfperF7xH4qNksMyKKd+r4YwHmm2B1ivxdjnT5ivmJf14nx+51iwGVjnkiW/0SMtOmvhtgXodxbxEiDkC7hQe11BCbOESPtP4gJCFth5Ya8klonixEupYxahImvEmMfd4vhndJlYR+AMMvGif1G7D4xykV9tkT6BMHzhfeS+qPdATYJI1Pf94qRPn+PFkPk9WdivjBOv74LxeTGZ2mEGGXgeF4rRjnIq+95Q/5Zx9fzhgeVOud4I84J0jxRjDz+UYx6ZXlj9Yp398diF4tpQD1VDC+wkVecSEaiFStWZAl4fRYREZErIMbFHhccHMwo2zZpkPGelJWVubdv344HxfLeeX/qtpIy2QrLC2uSopNs/aL7BTYXWAtLC9XSjUvVBTMvUNPGTlNfrPlCTR03VV11zlVq7Q5pBySVn1/4cxUSFKJ2Hdylth/Yrg5m7lfZxV+qqPBg9dNLR6iYqEBVUlqrdh0oVkXF1ZaHLiw4QJ0wMkadcXI/tW5brsCiTf3wohHMCaPcYntk3V37i9ThrHLCu/bkxD72UYNPVHsO7bZNGHaC+sUFPwnMzsuOdbgc6vtnfl8dzDioUo6kqCvPvlJNHDVR7T+8X32+6nO1LWWbyi3KVReddpFK6iP36WOcHi63Sx0pPqLSnekqoU9CpwAe53Fubm5lRkbG3/74xz9+JovamgyMOkD3339jgM0WON1mCz6v/fqSWwPOXHI1L5479/n13oWt1f+JTRX7r9hSMQABr8sqsWoxxFQqjK6ljxUh2igxQOQyMTx/DMh4QQyQAraGiwEXQAX3nI1ipAVIPSJGQw/AAAiEhxklvkPsJDF+4xWX5WI3iAFpmWLkB6/XJWLzxAjnkk8giDRyxXaKkf8nxAgFAp/kE4AhD0z/AjQCSngr14jRj/BZscFiH4sViFFGynujGPlkGpkrxYCg5WLcIMgXHinqBtBNFvuRGMD0qZiuu4aEB4x80T/6GTHSJb1fim0Qw3tPPZIvoIpykj/KSb0y6TnH7O9iK8X0awvpG/lnMQD4P2KMkP6H2Cgx4BvIOleMOqa+s8QoF8C+QoypchAQ9qgYZXpfjFAyoAu8sl+WA4AcTwaBkQ5pkrdPxPBM3iYGNFPn1DMPJOSFuvtSzEhkAM9HOTk51UuXLt1YWVm5JCgoiDf+A3rRAcxhchxhW7iHRn3v3r1474SLBD2aCUNdXf5+/kE5hTkZU4ZMiQ3wD2hWmYIDgy1v3UljTlL9EvupUYNHqfNnnK+SE5LV4OTB1vIhfYeoxIREdc60c1Sf2D4qJLpaPfCbWDV2WJQaNSRGBQf7q7NP6a+GD4pUQ/pHqF9+f7Q6cVy8mjw2XtIJVUnxoWrqCQlqYHK4sgvoDR8UrU6Z3Ef1TwpTl587RF12zmCVEOdR+ZWlNX3jJ5edfuJpwf0T+tsSYxLViaNPVAOSBqiosCg1fvh4NWbQGJWYlKgumH6B6pfQT00aNUldd/l1FtwVFBZYnlkpu7d09SQ1UlJRolIrUlVAXIAK8GtkvXaUPv8OHDjw+caNG5/dvHkzjYxRN9T99//CX5hgis0W1M6A53bIabNw7tx/AgStFQ0+njAmpP+3WLaYHmxBurrBxwOEJ+ZxMTxjb4gRqsVDVyQG5OHhoZEHMGjcXxMDCAAugIcY8z/F8PjglQNe/iWGR4/vPNQAAUAiUHGpGIAHAP1FDLclYEm65JdtnhdjjkiABm/WO2J/EwMiyAv5JC0gEAjZKqYBD6AhL8AiAAnEACM0JL8Qoww/F7tfDPhln3iugCngCFAi3Y/EWJ/6I49AMGkzKrkxacAbKgYQ0fcRb9ldYuQZMKX8wCOfL4kBbIQ/gUgAiXs5eWD/hD8R9YNHFNfx62KAGvXElDd8kg7HFagDxtgWIOWYA7fWuzhFwDFeUMCd/AHieOMANSCUeidMjwezUGyZGPUNhHIuMIAEAHxabL4YFwIe0fPFqDvWNxK1nlp6sD7//PP0u++++0+ffvrptbt3715SUVFxXP3y8N7l5eW5Cc1KQytJ0YusZ0jYNyi9KN2zP2d/s1sbpgI5/8zz1eABg616PfvUs9XEcdwD5G4wepw6Y4bXcy+3m359+wmMXaZGj/RXsXFB6tyzh6iQEHku8cgdSKrxrDMGqu+ePVjFxgarGdP6qokCdVTv5ImJauYMeeB0y4qWr8qjxo6JUxefP0wNGxKthg2NVpd+N9k2fUJ2VYmt/KvomGinX4CfmjB2gjplyilyd7Op/n37q7NOPUtFR0crT43Hmr7lnFnnqMkTJqtCd6HakLFBrUhb4diRtqO80UCCHOmK2gpV6ii1+hcSnu5o4b3LyMgoKi4ufuXFF1/UT+NGRu0tvFdjxYARrhA8SSliNMZ4Z3SfNAAC+PhaDCiZIgY8ABKsgyOCz8Vii8QQHiztqSFEB7ydIIYnjvSBI8ARaAAMAA2errj3EurE0wfMPSam+3WxPiFJlmkYoWMiEEb4lHyRf/7GewRE0bkfKKHvl+/FjbcQ4CQcCcjliCHKQV/DVDEmeyafGH8DNfym+x3yIAbAaJc/fRIBWTx+xxJ5Yd9AI/n7kxjbI+oV4AUyadioN7yEhGD5DTBvzo2K4wLYEnrXE1czMv9tMeobj19zprnh3ABwPxAD6BDHbZ+YHhBDOuRvthhhc/YBxDc0ZYqRVwbwmtC//vWvzQIgq48npIb3xOFweA4fPuwuKyvjNWA9Bu60QkJC+ny568uq0qpSl3X7PJaoToIh+tLkb24riE8fVPTIZb33yAbVL0Ee9lm/WhboWw+wVCMLMfre1cqnHmjBJ9+12IZlbE9HPv6ucSt/P7/qiorSvUfy091W3n33z+aSt5raGpWSm6J25uxU2zK2qdXZq9WWsi3KGetU7ih31caDG/PKysvcjV1N/jZ/FWALOAp3nBNAFwN66hsPA00JIGZbPpsj1qusrOQB44NNmzYRNjIy6ghxNZ0lRl8uQI8+XkyXgicGKMI7BHghPDl4lZjmAhDB4wRAAVveC9q6uoAAX2DgCuV3DI8Rn+zrJjG2pz8YniJgiu3IE/CC1w9AJB++gxeAUbxkeBp9BewRFgSs9DQveBqfEyMsiHcPb5gWFzrhTi5m7ii+Izvx8DE3IHmhnxnAguFNBALpG6tvAuTRNxSLZ44yN32TqBPpA6J4uwgvA0da3HHZF2CJR5I+eOTlcjFdp4g06t9o6m5ideI3gOyQ9a1O1DP1R14pN2mRDqZFGvXTwVMLvGqxvs8N3EqX40MomL85drrfpFEjal4r0UvFK9FCQ0NH8Aqv4/G88OopaWRtndH3qr1FvYQEh0Snl6SHfrnzy9ri8mJP251VHrU3a4Oq8HygRg+Ra731h6BRSf6Z1NmfwR0NSm4zpZWlak3GGrXHsUcddB5UiYMS1bDBw1R0ZLSKjooOLreXR25M2eho7LbL68hIn7oC7phzMS0tjbep8FaWo8Z3ATHvVt8WsFZcXKx40whz2TUnyg8wpqenH8nPz3/t1VdfpYGkQcNLQj+g+uKJmwaZm7OR0fEIOCP0Rn+v3WLc/GiwgQ28M3jD8HIhIISwHPCHR4jw7INie8UAIn1l+Tb4yPcCIH3WI3z5ltcIrxJKpH8XoT3WwQjz4qUjlEroV9+xAAf+rn8Hw8PEvrgD4cHDy4YXkHAnAEd/OsDUFxbJB+uQfzyAAImvKCd5w/NHXvmbfmkApG8/joYajebcCckvdY23C68ngK0HPzBAAY8pcIeoG8LZhDypQ51X6sE3L3zn3uC7f/ZTv74oM8cKOOV36s83Hf3dNx19bLTYDtMiX8AkeSYUTBgYUDdqQvUPjJGPYmJi4gICApJDQkJaDXhsJ5Bo412vklaPrG/AVSAvaOm+pbaF2xfWMIjiG5dmK1VRXaZS8l9XJ46Se6Grc6qOSYcJrwZFBamhg4ZaYVvCt4y0xqIiowIHDBkQtb9gf3VRcZGroSvKAjybAJ78w0snwKX+8Y9/qIceekj99a9/VY899pj1yfdFixZZINcQvPF6ufXr16unnnpK7dixw/LkNSXgrrCwsLagoODlr776ircHIEJZ3NzpZF1fhHJ4kqeTs5HR8eg8MTrfE2JkMAEwheFZo18e/dLoi4c36woxTnjACSABNghX4m3Ds6cBr7G7ChcCkIL3DU8boT5twCUPLRog+J3w5MNieOK4FvTIS75zBde9KPt/4lohL3iqyD8jXOk7RvgTyGA/lEF7ycgnffMYVMJ+gBH6mCE8dLvE8G4xmIFtWZf+angIAR9A83hFg4WXjv59T4qViQGi5JFQOQNDAGD69/1VjPIAqHjFCCNrLxnravF2EY6pBm0+CYczUEOL4wm445HjgZJ8UHe+cw+yDQNA6gN7U+IYA9dLxOg3iVeV8wqvnlEjMoDXhOLi4hKkkUymwW0t4CG2TUpKUhEREbzs37u0Z4kyRoRFBK/Yv8L/s62fHcovzW/JxfstkV5aYYo6aZTcDwWO2kseZZMDa2/4oMhtutpRrfKq8lSfpD7KUev41ghYIKp/v/7KL8rPsW7/uuKjTZGPADzCtJQJA/IE+FWfPn0sT9yaNWsU7wHmHAkLCzsawuXBAgPsOAfZd3h4uOrbt6+1HukEBwdbv+l0+U6eSIO/Rc6oqKhsn2lReHqnozSgV1/0i6LxojO1kVFrBSgQnsUdzcjT+gJwGHWK9wwYAOa4wRIyBBboLI/XDQjgJKZxx+pfXbRfABHGAAYgBUgEIBkYwXlOPy1CoJz3rI8HCmikIwYhYwAGqARe8DbSz4/16TfH9cCoWryJy8WASLyMjKIF6Mg7kAqw0LFfX2Pkh30Aei+KkS9Aj/Ai+8UDxX4Z3AE8ElZmlCveKULN1AXlJR1fkR7LmtNuU1fUHZ/0gWQAC3llGhLyQP8+PPaUkboCvvE44pEk78Ah/Q+pB0bLEupm0AugpvfPzZDveroSykGYnfTeFcPjhqeStoAwNmlwbAlf6+OByGP9cumy6mPOJ55B7k2AI55OIhGE4YlGsA/f9Y1EpjKa0KWXXjorISHhZ9IYB7lcx8UrVkOdm5vrLikpsUnjzcnb4wRoSD2tzy7K3j9p0KThUaFRzPXn/bVlcnmcasuR99VkvHee9qoumyqt9NRuSgnK6xszZNyIAUNxs9XdXpHstry6XO0r2qeiE3kw/ba8YGV3eVye9Mz0skFRg4LDQsPq0vGqpqZGFTjkfiq3TVmNBwd11llnqcsuYxYIxTuJ1Q033KDuvfdeNWzYMFVbW6sOHz6sli5dqjZt2qQY5MP7aYOCgizIY9BH//79rZDurl27VGRkpGU7d+5U69atOwp//C3bB6xduzb5wQcfPHL99dfvlzTxEnCTZfoDRr8RHqMh5YZOg8vNnSd7XgnEjZ0nf57G6TTN7zTC3FBpvH16Sxp1hLyjaKe2/yhaz/GMouV8ojH/SozRk0BDfdFYc04x8hTPGVOfELZlHjbOMfpxEWJkihOmamFd+tLhidb90tgP/fjwyOERBBzpd8YoLUbPMggCbxSAxgAOHmoIHTPYAMABFIAgwIc8AImkgUePBx1GfnGtkDbAScgYCATUADPyBPBxtQNo5I/9sV+uL9YFgvAisg8AZrn3Ow0K1xMDHCgvZX9FjMEfrMe+AWUGgugHUDxhQBQwST4bE6DDCGPqmBAw2zNimWufdBl1DHwxsAIPGMsAS/IF1NEnkgEslIu8AYE6PcCcbalzyk9Z8aaRBp5PwvIfijHFCn39uH9QHuqJMlJeluONwyNKWahvQJF9sm+Ep5FjyDqEu/Ec4l3EK8q5QV1zr2J/28XIt+4ScDwjv3uUDOA1oYsuuujMpKSkS2kwaciPR7zii4a6qKiItIR7ehbjUR4BmcN2l/31K6dfeebY/mMTj6eQeWU5qtbvbdXP17HfDpIsBtjtzv4ejz3U7gm129xBKgTPF4dbcl9ZW6kOFR9SEXFN9+cNDAz0L60sdRbmFJaN6j+K963VSdKorq1WhbWFyhPmqQvVyrkExOHN3bJli9q4caOaPHmyBXf01wTaXnrpJSscSzh3w4YNFrCNHz9evf3221Y4d8iQIVa/vX/9619q6NChasSIEerJJ59Un376qZoyZYraunWreu2115j6Rx08eDA5LS1twLJly74WAKdBwyuBZ4U+OTRM3HBpOIE9bprcZPFqcFPm5krD8pAYN1BuukxfwE2Vm+zxXRhGLVI3ATxAAK8RUIV3riEBHMAd5xDQABABdEAXUMi8d0AX32nkGVFJ403jrt3odMrnPAS8CM/yHfDgOxDC9oQn+UT8jheOtHTlsW/WZ99sw4MO+2dkLw8x9Aekb5ye0kUvAwb5G0Ch75oenQ64sS1lA04RabJfoJJ0WIcBT4z4JQ1gh7n5GI2qy0Z+AFvfawxQJu+UWafdkEiD7SmbHg1M/VAPpAewEuokHR7eyCvTpACT1DV1TvnYP8YyjiWhc84HHgzxzHEvwFtHiBeoo3z0JQRUNYQTEme/jK4lHY4Pv+t6p/zAGXmhbOQTUVbWJ2+cQ+STKVA4r0ibOgRIqXfKQ3mpR84R1jUS+bpEjepJGtXQY/Vzaq5ozPv27WvHE8OoWu/iHiE4TspUVlFT8drZ488+b+rwqaPr3hbbeu3LXqsmDJUHz3auqchwT8B5MxzxY4Zt9ksrfMm1cPunJbsP76/Uzn7621mvSmtCAFtIcIg9Nj42OKM8w5mVn1Xr++hk9amTf8BbU8zLenj7Pv/8c7V792512223qaefflrFx8erBQsWMI8d/TmtMC3h19NPP93yBrKc9YHBM844Q40bN06VlJSoUaNGqR/84AdWSFf2O3P48OHflfMPrwBAx4g5vBI0ZnTA5gZJbRNuosM4ng5CXTRCuC8JP3GD132FePKnloyM6gtAwHsHJDQmAAVvlvZEsQ2DDQANPdqbBp50AAfAggbd1xvIgwiABZhpcQ5zzjJvHJ5o7RFC5AcPEF4lLc5rBiForxri+sCbRCiV851JkX1FfrhudPjVF2LxlpEn9uV79+IB6nMxXyrnIYuBGpTZF6S54VAvpKPzhIAlllFXTYk8AGHUg28egGP6/entqWfKiEdTAywwpie3Jh/8DXgSuqbcwCuwhriZEfKmTKxHnQPq9e/a/E5e6A/IMQfAqG8dvgc6+d33OFLnpEk5EOcCdQgMagHOwDZgyPnE4B09Z5+RyABe4/ITuAuhP1NbiNAacCfGqE3v0p4hl8vlKK0off07o7/TZ8aIGXh9jkuVteWqxrZWBXXEyz64hTk9anA/m5o5sdgTGrGkdkv6m479WTtURl6uqnRUKoe7aTBDHN/YmNiQoJigsHUp6wqsW59XIQEhKtAWqMpKyiyIa0zsgz55vBMZr9ygQYOscCveOZYdOnTo6PY8MLAcI1T7zjvvWKFcvHw8lCQnJ1vrrl692gK/yMhI+9SpU384Y8YMQimUmv5D+Ee5Yerc0jAQxmLKBxpB3ZjSsNAAEJYiDKNv4B1wgIx85fFUSd3b5PjVb0ONjDpcgBv3D+4bRl1QBvAakTSQQdJAhhEaaysBAZKuBw9MTxlsAURU11TvHtVnVPH0YdN/ER4SflxtDyNNDxfuUZOHy0MeUwbiQMXa+0yVwxEU6Od/8Uy/hJkT06Pyq/6tDha84153cH2tX6CfNVCiKVlevJAQe2xCbHBmRaYjMzezxsq31EVAYIAKtgWr8tL6joBvijTw0PEgkJ2dbU2ZgkcvMzPT6nfHoAzWQXrABeHYrKwsy+tHiHfixIlMaqxefPFFC/x+9KMfKQE7a7vhw4fPGjVq1CVyTtNPiadyPAeM8KO/ESLHPN0zhQRhWTpV88krk+h4jjeFDuaEuoA7QxkdLJut3Ol2e+TigL3b66Kw7nkF8sBBGM7IqDHhgSMETqjVqAvKAF4jGjRoULCfn184gKcb1eMVjXJ8fLyN0bQul/et+N1cAJ7D4dgfGxZ7U7/YfrbjbfJ5b+uKPcvcO9NqPGu3OWp37HfV7D/sqM0tcrbh/HqNCL+WS6mByW41fWKJSkrc4NqcsblCoK1Z54DlxYuNDQmLD4tef2h9tcMpjTAOYEGhEP8QFWQPUm4PO/mfAH3mxeOTfQBtp512muW5+/e//63mz59vee7OPfdcNWbMGGtdvT4h3xNPPNGCPzx/Y8eOtUbics7yST+/xYsX0weP9yADj3Z5wJgl5x8DKIA1+t8RXmJ6FMKu9J2iTwzgxySuvA6IkYiEUAiB0N+G/nuEcYFEM19eB8tmu9Jlt7s3ut3VX8j5IiclXSaJureF1aXl8bjKbTb1riSv+64ZGTUkwI4QrwmLdlGZQRaNSBrOmHHjxl3Yp08fPTlkmygwMNBWXV3tKS4utgnkyUNy94xykW+sqrZqd3VN9f5x/ceNG540PPBYnq5jCcA7nJfrzisapsoqhjjKywa5ikrjVXF5mL/bU2aLiWwlQVLNza1qduG2qcJSf/fBgn5VY8eOCZVjVffbMcT7eAODAwMrayv9aipqbEG2IBUaFmpz1bpUuatc2cJsR72B1B8eOrx2DLLAQwe4MUJ24MCB1mTIBQUFFvBdcMEF1khZplPhk/UTEhKsbQnJsi3r0V+PZXwyKbIGP0K5o0eP5sHFr6SkpErg792ioiL64AB0gB19XejgrPu60LgDcHRgpo8SfZX0SDs6O/P0zja+fYqMOkBz576Qd889N2yy2z3FSjnkGNRulM82MY+nZoMA3nvy3PZvu32a7qBvZGTUDdU96aID9IMf/GDIJZdc8qhA3uU07s3x4DRHNOoA3tq1az25ubk2Rtd6f+o2ogwMqqiqqdoaFxqXNWvUrKjRyaNPT4pJksK0QXGYaAAJU9VUO1VFTaXKLslUB4ueUxedJgwCa+nDwafeZf1DBEfx2l/Jr8fhkdVkBWuZfArAWR67hiQ/1dR6PGv2hNQeKJtSO3H82IjmAh6i36ZAr8rJzHFHOiLV0NihtvjQeNvB8oMqPyhfRUVEHT2fmOOO6U/knLA8bhqc8cKx3FvXR0fdsqz++gy4YH3fZTpdhGeRZcAkeRNoLE1JSbl70aJFL7399tt61JqRkZGRUQ+S8eA1opEjRyaecMIJFyQlJY1sSePeHIWEhNhKSko8YpYrh8a3u8gLCjkuh2vttKHTsk8dderp00dOnxQRFuFv87RROahuL8T5+9tViICKn9TU/vzFKjrU4a6tdXskG7YAzl5/Wc3lxcoA2YC6pFZlu7IypTLzXOWpmc6D2w4pv9QcuzszV3nKKz1+dptLhYZJhut7HGVz4OtInt21IXWwc8So8WH+/n4tKhjbB/gHqMioSFuFqlDpBekeZ63TU1ZRZityFFmTHGvA49wCyjSEaenlQBlgx/r83tD6/F5/mV4P04DI76wbFhYWJOfeAIG9tUuXLvUdZWhkZGRk1ENkAK8RjRgxIskLeMNoINtKNMB6ZG5+fj4NeLcaVUtei0uL/ztr5KyYM8aecfnQfkMjLE9YY96wNhBwU1lTqQ7kZLmKS6PcecWRnpyiEPcRAbZDWU5XSoa98lCOzVlYrOy1DqddAK76UIZt75o9nqLdhxILUjPGl9rckyM8jhPsVVUj7co12L+8KkyVlLltxeVlngA/twoKEbTzwlFRqc21YneCIzJ5akBCXJQfYNRSaYALDw+3BYQFqNzyXFtJZYny+HlssbHN69PXXuIclIeMPtXV1ZUCm+u3bdtmvHhGRkZGPUwt8kz0Jl111VUTLrjggvlTpkw5jU7tNPKtaei1NNgBi8XFxe6srCzPoUOHbLW1td3mzRaUQaAgRznVczefd/NdAxMGBn0rLNpOom9eTnG+s6y60l7jqFVVjhpHaWWpKq0q8wT6+1V6lMfu7+cIi4sqDEgvPFK6ek/VV2eMOWPAgNjk2KSYhMF94hLrPHtIeD09P9+TXnhIttqvAoPTPcHB2bbw0CJbZKjybEuNqk0tP9kzfvyoYGcbwL3lVZP/9J9zOpzWoIjOBDxESFfOv/wDBw7ceMcdd7wji9oR0Y3aWu4d18QqP/sst7Il2f1VgOXxPl7x3OlyV9v8/A54PIGb7CPnNzWZrpGRUReXAbxGdMUVVySdeeaZNyYnJ58tYDc0ISGhD32daJhb0jhrsCNEVlhY6M7Ly/MwrYX8LfdRPzsd5LuL8N4VFRW9dMqIU0ZfMf2KaX52ryuyo6T3ps9aPrVxSMRqKtwqJSfFVVlbUjptzLQY6zcYrT6+AHti7lqlDuYe8eSUpgroHVTVzgzPrhx/59hJMwOCgwJtbQlinAvY8TwotJXIB8dzx44dn27cuPE38+fPZ4Z4o24gd+qvkz017ltsNr//swX7J6og+im0wXnKtVLp4HV6e5TTPd/mDPiP7YRnmp7bx8jIqMvKhGgb0a5du8oTExN3SOO3yuFw7BZzOJ3OiJCQkCgdYm1KNKB4SehDlZOT40lLS3MzL9nhw4dtkpQfo2m7U2iW8gik5vp5/JZ+b+r3LosJjwn09nzrOHkh7mhIGNP99TD5jjM0MTbe3i+xX4g1vtPbl+9b8qZDF7zYqCjbwMRBtrjg8baqqr4qKCDCr8xdwnQ2be5p62zPna94uJD8DJNjmyHn9taDBw+2XV8Eo3aRHC+bK/fDs+Xm8bg90D9C1cgJXu2UJxv5PF6rFuOaCPGP99S6BsuXzXP/vkm/4cDIyKibyQBeE9qyZUulgF7WsmXLNm3dunVRUlKSPSYmZpJYSGMDLwAhGk4BOzx1ntTUVAvs0tPTmRal24GdFuWqKKvYPCJpxNCzTjhrkD1QCgHfdcWiaPBrrrywx4COxNg4W7h/mG1zxmbVN7lvl/C2tZcoW3R0tK2ysnJgeHj4uq+//tpMi9HFdf8VKtDjV3GmX2jghaqqnSZLl2tHQDJMHn42zX1600bvUiMjo26m7kcanaTDhw8XHThw4F+FhYVL8MoBPL4C2vRUFUDdtm3b3Js2bXLv3buXee/svOWgO4Vj6wvPU0BgQP8qV9WMJbuW+K3bs07tObJHZeRlqIrqirozieJ15zMK0MOJ4XErp8tpgTqGx5bjW/+Y9wQxqnbQoEGj5OHl6tmzZyd4Fxt1VeWl2u1yKVrT/7SbLC8zD3DGAWBk1I1lLuAWaPv27eUTJ04MCA8PPzUuLi4MLx4NPwBAB/r09HT3wYMH3fv37/fk5OTYBQj8goKC5KNngEFQcFB0aXWpbU/2HrUvZ586UnhEHS48rDKLM1V2UbYqKC1QYcFhKtg/2LtFN5QcqmpHtWd3+m53YWmhq6CwwF1VVeWprq22jiMeWH8/K7Tp3aD7ivJg9C0V0BshZUopKCjYlZWV1XPdlt1c9/9ikr+KCJhiC/I7T9W2xE3dAsk5IeeCQz4Wzp2/yfcl+EZGRt1IBvBaqMTExLz+/fsPi42NnYDHrri42HPkyBGPgJ0nJSXF7R084d+TwE4LqAFoA/0DLaitclapwspCC/L2ZO1RKVkprLNzSMKQBD97y+aO6zKSXPOmiSBPkNtR6vAEOgKVu8rtqSyv9FSUVrhz8nPcpRWlKiQ4xB4YENgq0NNg5WvHI7bXHkbf9Hy/a2M9bXiieTBBcl4HVVRUxMXHx69cunQpry8z6oKqAzz/qd0A8Jhlm1faJYrRt7OhN55woiaLsU61mHlpvZFRG8oAXgvF4IupU6e6a2trp5WWlsbgreNdnwJ2eHfoY9drwt4Ag4CcCvALUMCOw+nwHMg5sOCscWed6G/377b14O/vb0uOT7aPHDjSb1TiKL8+YX3ssYGxKkL++dX4eQJd1uhau8PuAPRaBHmsS1iU/m/8zScGcAHN1GlLxHZM48P5V1lZaf1NNwH2ofeD+OQ776QtKiqyPgXoLMhjO/4WDZLzumjSpEmbVq5cWWNtaNSl1I0Ab7DYjWI/FisRSxGrf6GME/ut2GVivPYuS8yoYXE/HSp2ohivEzQyOqZ6DYy0pY4cOZK1d+/evO3bt6usrCz61tnDwsIIybaose9pkvJ7XC5Xpfdr9xWHEF8CPgfhrdioWNuwfsP8Jo2c5H/2SWcHnjfuPP+hQUOVq9jFpM/Kzms2miFC+oBYZmamysvLY3T1UWPqHJYDXwAaQNYc4APaSkpKLE+cL6zxDlqW8y5bvQ/2yXrMxYjJw4iKi4uzPtknrzaTv38p+zz9iiuuMA9/RsejWLFzxS4V+4EYXrr6ukDsV2LfF+vLAqNGRb+X34hdZ30zMmqGDOC1ULfccsuYiIiI30gjeALeE/2+z94MdlrAiEu5+tc6alvmhurK4rDqUbka+kRD4oeoceHjlCpSqrCo0AOMNSXqRodEOW/0AA5tnD/MlQiY8YaT7OxszCPbeBqDPPYJEAJrAwYMUH379lVJSUkqISFBRUVFKaZ5oX+d3gcgFx8frwYOHMjACmu9kJAQwrNqyJAh1jbDhg3rJ8t/HBsbS3jNyKi14qopEyPcf4LXfMUbp8eLEZotFNP9PjnZ65/weple3tg6vu2Z7+/h3k9fAUxxYgHWt//JNw3yGFn351GxLKTuz0YV7f30Vf08R3k/myv2OVOsrsH5tsLEGur8rPfJp64H33z4iuW+NzLqon75669TX/W3p5yN7c+onWWe0lugOXPmTJRG8iGxK6TBDDRQ900JuPBmjqKh8UOTE6MT/W09/LqOCI5QkX6RKr8oX1W6K20hYY2HazXg8TsgFhkZyWvMjhpwhdGv0wJllwuPmwV3srzBCZfx3hUXF6vQ0FArPdYB+jTM8fARFhZmpQ/s8beGSW2ITzyG7Js8yHHsJ4u3LVq0iLCZOcm7kLpRiJZz6HyxnWI08jli68X0+TRF7DwxugIAWZ+KEcbFQ8XDBVP26D55s8R+IpYuxts1bhYDPHiPsq6E74gRDmbCbl69h7cr1Lvsp2LcjEh/qtgvxH4khufwDDGgje2YB+B2MTqmEja+VuwSMaBqv9jPxW4Qu1AMDyXXh2+/wYvECEuTLvlhOx2aJh3KS5tLWPoqsWlilP+wWFMCzO4QI69AKd7Q7WJES0aL3SRG3kif0Dj1BFz3F+M3wO8WMTymfbyfB8X0m0qomwlieFMpJ/mlfijr98Q4VuSTY8Kx+aXYKLGtYlrkiWNEGJk0qCP2ebkYdQH0ki+A3qiDZDx4zdRNN900QxrAedJwXkIjqvs2Gf1PeKbkVlFzKP9QbW/BgvjIeDU5YbItqDRIFeUXeRq7ogA1PG1AngY4ziFt+juwhpetf//+FpCVlZXJ6t8GZeqacC+fvPqM7ZEvvGlw802fZY2J3/AiDhw4MEby8Ot7772XxsLIqLUCnIAAYIK+Y75eYQAgWwxQ4WaqT8xrxAAVX2/UDDHAa5AYFwPgcaaYrzfrVDHWIdQLRAGKj4oBViPFACM8hvPEABxAgz5/J4k9JgbgAIRAySNi5A94A1T/KvawGNuxjOuCtKeL6YsTkGQ7fssVGyDGdj8TQ6T3gBjpM7AEOPuhGPkBxI4lLnDqiLrS+2Rf7BMYpZ8jy6m/+8UixNjPg97vQDJ1A5jNFgNCtYBl8vl/YtQBAH2X92+8q6eIUf7TxCg/5aaugVwt6naO2HCxk8V+L8b+8sSof7YnfaMOlAG8JnTDDTfEXHvttVNuueWWK6ThfSQ4OPgsGlsaSqOGFRwYPCyjOMPDVCO94uySW250eLSa2GeiCqsIU8X5xbLIY0GcrzhnADxAywLhRgRksQ6fTELMooKCAo/vNqRNnzlgTIdg20rsF0tOTj4rMTHxsnPOOYfQj5FRa8RJizcMz91YMSAAAW8A1RYxBgz4nsCM9gG+fJ9E6BiBR0p760gTj5LvOnzX67CcdYAzAAeweFUMQCR9AAYP361iePfwLk0SIx9sh1cMGAMS8eIBkgDQ37zL8HSxPzxTwCTw+CexFWL0N7zN+7lU7B4xvGaUCWBi4mg8XYAYkESd4FVsSuSJ9PeJ4VElTcpK3gBU8kaZSJP18CTiecOTCZBxH6EOAONnxZaLAYU6PA2InS72oRjQRhn/I0a6ACn7IS3yi9fvbTEA8hwxBMhPFqNu3xUDCKkT6hfDG/iyGPn45o3RqF1lAM8rYE5A7ozrr78+8eqrrw6W7+eGhYXdGxMT80RISMijYjN142fUsKgbAY6hGSUZQYt3LK6uqPJOgNzTJadEZFikmpg00RZdFa1K8ko8TJSsIQ84A8gAt9jY2GadQwChrGsjzJqfn+9mG50en77eu7Z+4CD026dPH1tcXNyvzjzzTBo7o64kt6c7NZIA0EIxQEP3wwNoAITdYsBLe9wlgI6vxZaJAUYAFnCF94pwMWCEV42BIOwf6KRegbyPxTaJIV7VhhdqsZheliqG9w9wQ8Aq8IinkrA0XkM+2XaEGB4shJftFTENql+KFYk1p78r9UXeNJQBpReLZYrhqWMwC995ICN9QsBMT4On8AuxbWKEtAkHA3KEUvW1zWjmeDHKjacVyCNfgCJl4bhRB5QTaMbrSriV+kMDxfCg7hIjPIsHE5j9oxhgOUTsCbGnxIw6UAbwREBdaGjobIG4JwTqHpaG9QH5fCIgIOA38jlTGtmBxwpvGdWJOrL72YOX7VsWvHDrwvS8kjwHHq0eL2GssJAwNSF5gop3xKuyvDJPTW3NUW8d05cQnpUHhmYDGdsCeQBXWlqaBw8gyxgpyzLCucca3NFakf7AgQNHRURE/JiHH+9io06WpypSSN+Di9e7pH1kk50cHfZwfAJIdMOPlwd4wPMDIAAdDRWEi8YXYpuzTv3ccmEAdr7LgRZCu4AG8EG/NbxwwCDrsR/SBZr0haU/6X+m//b1OLINAAdM0VftCjHCn4Rfx4itFtPC64dpsV9grDXAzqAL+jaSX2COfbJvwtv0DaR+SZ/90Q9Qi/3hBcQTh5cREPuuGNCKR3WYGOUE2PiddPH20Q9wjRjeTCBxiRjeR+CS8gOM9KME5AHK58Q43veJvShGiJY+h+174hp9Q3WtTy/W7NmzgwTsLhWIuyU4OHii2C/l++3SeI7x9/cPIAym+zcZHVt4l4AQt8e9bNmeZRuKK4p7T+VJExEcFKxOSD7B1lf1VdUF1cryYoqAM+pGe+GaI8678PBwW0JCgr2oqMidm5vrpm4ZOQvYtQQWWyrSZXBGUlLSzwYPHkwfqNY0QkZtLNv5sQISrnxrgEV7zSUeKO27TeWKHavzf3NEGwP8rBMDBBgoAPgAd4yw9YUlLSDCt20CQjRcIQpefx08V77fWQePme/953qxuWLFYkAIYUNCmnz33b6he1ZT9zE9NdQHYsDMv8ReECMcSv834FbreAFHb8+FT54Az3+KsV/sH2L0/WMZdcR61IOvAFi8qngZ8d7RZ+49MeqBcDifb4hRDl2Wx8WeFsP7iTd0pRjH5Eox0iBkvEgM4e1jfULGhMgJCQPWwB599Iw6SL4XRK+Ux+PpK43mhQJ2sXgtaED1IArjsWuZqDcBmdqikqJP+kf3T/u/M/5vSHJ0cmBPH037DcntlEmfxySNsQ0JGGLNlZedm215xJiWpDVAJpBlE5iz4QVkGhXSYFRse4s8Dxo0KCE6OvoaeRAiNGPUybLZ5rpVgHudu8a5wO2SG1SktOGRgW1nEYHKXesq8Xjcb9g8trXe3baFAApAiP5ceJ4Iz6L6bRCAQUgPONEilMgJz8XDTRmvFKFPX+gDMgBB3wvMN23+xqtGnz/6qz0jhseJ0CRp6xAt6Td0w2rsJka6eMSALQYr0O9OG/BK2LQtGhKdhi4TEMYIZQZoEHrW+2RQy1liDMAArFH9OsZ795kY3jegl98BPOpuh5icCNbfhLdJk0/2g7dTp7lXjH2xPdO34N0rEKMurxajHx/5Ag6p75fEAHwGeRh1kHwvkF6pGaLAwMCbBE7CDdC1XsBdTU1NekVFxcLTRp7mPn3M6eeNGTxmSKCf8F0vFA8KMaExys/hpzILMpU7wG3NN9cawOO8xHj7BJMVM/iCCYpbk1ZL5Z1WZZjsa3d6evou2X9TngyjDtDcp7YUzp19sjSe7oO2Gvc6VeNcqmpcbWKuGufXLof7LT9/25v2Uf9klGtrBRAQ2gMEAAQ9GpMwIt6f18UADTr3Ew78SIyQKoMdGK1KSBAQJA3WYRoOtiGUSB8+vE9AGZ35SRPIANb+LYYHicEBAAjgAZRwHwJ8AAxAJEGM/ndMawJ4EJ5kXb7T1448Em4E0ui3hxeOsCTnP+0m61E/9Fsj9EsfPPqbAUuAHp7Kv4jRvQFvGB6siWJ4wRiwgIAh4AcPFx7OpkQ+6A9HHzn2h3eV/ROexSNKnhjIwqAGRvTiTQQCmdKEPnccBy0aOm4eZ4sR0qUvIPWG8M6xD6Y3AbbpH8igEAZYkB5QTH0SmuD44KXjb8Le9DkkJE+6TAXD74SS6e/I8cJji9eUdIw6QL2y8dViMEVCQsJtYWFhD5owbOsFfDgcjpV2lz37/Ennh4zuN/qCxFi5H3N77M2Sq4vzamvGVpXiSFEjho2wvGKtEXWcnZ3trq6utvXt29fG6FmWdYSYH2/btm1r9u7d+38PP/ww/XuMjI4loIO52/AAMSIToAA8fi1G+BDoYRnwgGeNEaqMQqVfF/BEh35ADZghDIkXD2ACvujbxfxuAA2QQwgS8GObu8Xw0gESwAgjPoEWxPQegAfQAWwARZvFABDSYeoTPHsA0WtiAA7eLLxPAB/eKJYBMc+LcS0wzQkXNYAHCOpwJSFf8j9fDE8WU4gAedQBvyPglBAo9fMOC5oQgAfsAlrknU+gkzn96CeHdxS4xBjJCrBxDKhX6o38+4o6IC+MlKV/HCFrRJ3QlxDPHB4+8gpI4y3kuDFfoBah3TfF+A3I1qFqpojh+NC1gzqAMziO/xVj4ItRB6lXA97s2bOHhYSEzBPAu5Q+Ukatk0CLp6yibP5NZ9102oi+Iyb5B8i9yPByneR2m5aXpjYXb1b9h/dXbmfrvG703cNjp/vxdRTcIbx49Pvbvn3777/66qunPvzwQ91AGRk1JgCHUCsNO6M3Ed4sGn/6gAEpCIjASwSgsS4CfAAlwrQM0MBDRBcBQE9PzosHjnUAHwADiMNryEhWPGR65Cd9xnwvOkZ8AoaIfQJp5JPBH+wLbx7bAXxsBzCxH7xOlINltJssI1+koS9G4EjP9wd04hXU+QUA2Qd9D/XdEXgkHeqDfB5L7BcYJRTtmzb92jB+xwuqIQwvKKFsgLchrxmeRraj/nwHfyB+A6TxMjJimJGzwK2vGDTxdzFgHdD1FVCINxavKvcL6pZ6NepA9WrAmzNnzgXBwcEvBQYGJhoPXuslsOEpLi1ed8NZN5w8tv9YOal69Wn1TUnzIPCrdhbuVBXhFXVvnHB3v64AePF2796dmpaWdtU999zTln2zjIyMupcAWLx8hIwBVLywgK5RFxNPHL1ShGelsb1cAO9iA3fHJ7vdbhPFpeWl+dfW1hYP7TMU978REpZj0EVRaZHam7dX9UnUU2d1P0VFRUUXFhY6+/fvv3bjxo06HGNkZNS7ROiVUbL0sSNUbcKuXVS9FvBOPfXU4X5+frcEBQUN7ojO6j1dAf4BAZWOStu+zH05w5OGh0WHRvsRSjSqC6/abXZVWl6qymrLVERkRIeGWNtC5JdJl+VaIeSzcdGiRfT/6X6uSCMjo+MVYWtC0G+JMTjGNKBdVL0S8Ji4VRqrG4KDg5nIUc8MbnQcAmKk8S8pLCtcNzp59JC+sX0DDOD9T0yCnBCUoHKKclS1rVqFhoR2O8jjQSgmJia4tLQ0ZuzYsatXrFjByEgjI6PeJa57umnQ39HAXRdWrwC8OXPmhJx88skjpkyZkiwWHhoaeqnA3W3+/v7R3a2R7aqSxt9TWVW59owxZ0ScNOSkgWHBYTzlGWnJacbIV8bbpZekq8iYyG4HeEyFExgYqAoKCoZXV1d/tmTJEt8JXI2MjIyMupB6RSMsDekYaZzuj4yMfCoiImJ+QEDAb8USTWi2jeVRruCg4JPio+L9e8eZ1ULZlArxD1GBnkDl8nSffp94YgnP8oq0Xbt27ayoqPizLGO0npGRkZFRF1WPjqFde+21Af7+/kFil0gD9R+BOz+gTptR24mJfYuLi784afBJJ//01J9G55bmqqSYpLpeWsZJaj1KVddUqz35e1RBQIGKiI3o8vUC2DF6lnfopqenZxUVFb23b9++dx955BE6VZuRSUZGRkZdWD06RHv66adPFLh7SP48yc/PL0kshBGzJizb9qJOKysr188aPWu0y+MKWrRzkSooKagYFD8oEPjr1ZLHKIfToQ4VHFJZtiwVHhsuvNe164S57zhuAnbVmZmZH+zdu/exN99887kFCxYwb5i5gIyMjIy6uHo04J188sljBeoeCAoKGi2NlVOMyReN2kEWNNtUWGxYbMz29O3+wMyB3AO1bqe7YkjCkJBeC3kCd26XWx0pPqLSHGkqNC5UBfgFCCF1TUbSXruCggLgboXY45s2bXp63rx5KzMyMupPhmpkZGRk1EXVo0O0N91004zQ0NB3w8LCkoznrv0FHPh7/N3Vrmo7HfIZeCFwU/Kdkd+xnzvp3Mhe5/fh6pIypxenq91lu1VQfJAKDQ7t0t0DuEYyMzNTxN46dOjQewJ2vGbJyMjIyKibqcd68E4//XT/AQMGnBkUFMTLmO0G7jpGLuWyaW+dAB8vtQhOy0+rtSt77ZCkIbx6qPdIAC+3LFftKNmhAmIDVFhoWJeGOw4X+duzZ88H//nPfx54++23fd87aWRkZGTUjdRj42YnnHBCooAGgOdv4K7jVP81ZcCex+4JX7xrsXvR1kWqorqi7qxjtZ7sP5ayFZUXqR2FO5Q92q7Cw8K7/MAejlVZWRnToeyMi4sr9y42MjIyMuqG6rGAFxgYOEIaqnPNa8g6X3IcbE63M2zh1oU7Vu1Z5SqrLFMcF6fL2TN9yHJVUcYd+TuUJ8qjoiKiujzcIQAvKysrOzc3d9vnn39u+tsZGRkZdWP1SMC77bbbwmw228zw8PA+NFr0B+vqsvqveUcu9kQFBAT4eeyeyLWpa23vrH/HvWDdAs/7698vT89Nd3hX6RmSw1dZXan2FO5R1eHVKjI6slvAHeLcczqdVRUVFVXeRUZGRkZG3VQ9Mkg2e/bsyQJLrwUHBw92OBy7pOGK5e+u2tACd0wim5+fr6Kjo1VERMRR2MPTxd/S8Fp/H6/YF5PW1tbWWukiqaMOGYDCvilDjaOGndlqKmvWXDr10nFnn3B2RN0a3VxyNVG+g4UHVUpNiorvG69sbluXHTFbX7ylYteuXeVZWVmX33777Yu8i426oO68886Bcn/4vhifAW11/Uo6lfKxNTQ0dOG9996bV7fUyMioO6pHDrKYMWNGsMBEmUDRa+Xl5a/7+fkdlpvgLAGaoK7YHw8PY3Z2tlq6dKkKDw9Xffv2Vdu2bVP79tW9LGD16tXWOsDf8QjAkvpQn332merTp4/asGGDSktLUwkJCdbUGB0h8hDgH2ATA4Y2xEfEDx/Xf1yg9+fuLQG83PJctatkl4pMjFT+fv7dBu60gAU5F/3kHNy0devWYu9ioy6ku+66a6Tcyx6WY3WdQPlp8ve0tjJJfqZcoyfLA2Dg+eefv23JkiVt5c3lGv+52ECxw2JOMXSJ2DliLDtD7FyxdLEysfbUALHZYtliPGDqv4vE2uKiDROjzD0rQmHUrdQj44FPPvlk2uOPP/6U2BvPP//8arfb/R+BvX/zG4DR1USeeFtATk6O5clDkZGRFoQBdf369bPADwFieOAw3m2K14Vl/I3JTd9aT27W1veQkBBrXd/l/fv3t9JLTk5WiYmJFjx2Bvja/eyDHA5HZY84C6UM5VXlam/BXuUfI3UfFNwpdXo8wvsYFxdnk3PjAvkc5l1s1IV0xRVX+Mn9Yopcs1fKNR2G9517R1sZ54Ck3U929bOqqqrpdXttEzGCHsC7SCyEBV7NEAPyYsXYH3/HibW3EsR+LNZfLEnsJ96/26KB6CP2tNhg65uRUSepRwKe6BstqwBfsdysnhF4WgLMdFXI03kDDAA7gG/RokV0fLdCqvy2efNm9fXXX1vLFyxYoNavX2954t5++231xRdfWKMggbgDBw6o9957T7366qtq8eLFqqKiwtqPhr6PP/5Y7dix42i6nVEnAqej0wrTHLnFua5ufSZK1VGPqSWpqiq4SsVExXSbfnf1xbkjDwwVci7WehcZdSElJSXRryKBh7r2OsfoDiJKkPTxtrWluMrrX+kvi90jtlvsee/fh8TaW/vFbhBbI7ZJ7FdiW8TaolKjxH4m1jMiE0bdVj0V8L6luLi4ffJ0+qiA3n5ujtqj1dUEaPFU/uWXX6rU1FQrXJuSkqJWrVqlJO9WSHXFihUWBBJuBfYI7wKHgN7hw4ctMGQ5aQ0cONACObYBQrZv366WLVtGfVhP60uWLLHeWtAZEpgIKakpif1o40fZZRVlnm7bI1QeJ5jvLq06TUXFRymPq3t57uqLgRZiZhRtF1RsbCzzTLZ71xq5v7TH1ciFUf/i4OaDN+0Wse+LAUe6s/EosbPF+P10sTlieN10n12WsR3et0gWeEXezxRj/ZvFCAHXLw+hEs5xvIqsh/eOeiV/9FfRXsWJYr8WAwZPFjuWksV+JAYoUh7Czlp4JvntdjHmZ40RQzRGJ4mRTzznN4ldIcb2p4n5ijxqr6fWWWK/EbtebAoLvALQSUfvR4vvbK8BfqoY298m9l0xwstGPUC9BvDmzp3LBbe0pqbm1oqKivfl04O3ojNFeBXz9Z4BbsAaYVlCqUAYoZPc3FxVXV1thWPZZty4ccz1Z0HfgAED1CmnnGItLywstNbPy8uztiHkS1qEYoHa+Ph4NXjwYBUaGmr9VlRUZHn3OsPjRFmlPMF7cveELNy2MNPl7IZT2sihyy/LV3tL9lqvIfO3d79+d/XF+SjnQ3s08EZtIDk+3fsE+59OFcNrB4SNFztP7Cnvd8K4hGyBjr+LXScGyPxR7FYx3jGO1w0oul/sT2LxYugusd+LAUJA4F+9pjsxk/ZjYg+Ksc6JYveJ/VOM8DSvtPydGOmwH/aLR+45scvFmgJs9gEUcv1MEBsthtgH3YQASpZfI4b3knJzPL8nNleM0C7lY/9AKmXzfcUm6d8rBvgBouSPstF/krqYLwYgIuqDMpC2Fo0e9c5yABaIfMK7DIAl7UfFCFsbdXP1GsBDjz/+eNUTTzzxSVlZ2e8cDsftAkc7gB5fwOoIsT/CIAyqwDOHZw1puMMzB3jhWQNCCalqjyPr6L52pAPU0Z9Oh3e9/ajUJZdcYm2Hxy4jI4P3ilr7yczMtNIuKSmxwsCkT5qdqaDAoNj1aeuDF29fXNRtzkjvKZNZnKm2FW1T9li7igiL6PS6NDLqBuIi4UrHK4bHC9B5RAwoY2QZ8DNUDBDDu4TH6R0xII5wKgBzgncZkLZCDE8Vfd7wxP1S7Gsx4OjPYsvFgDR+Q0Aa63wsBuiR7jyx88UAPkKrDML4gRjr8BsACGjdIRYq1pgYIPKmGHHut8U+F8Mj9oAYnkjKSZ5Ik32wb35PFMP7liHGPoC2hWKA2yQxRJ2NEDtFbJXYlWJ4F6k/1v+L2FIx4JBykBYTluP11I0cdUm5eJouEWN7RktTPvL4oRigB5AadXP1KsDTeuaZZ/YLRM2vqamZU11d/SWQ09GQxz4JwS5fvtwaMbt3714LwPCsMV3Kli1brOlSJkyYYC0DHHQe+Vtb/XwDeoRoDx48qMaPH0+nbMt7xz4AR8K4pD9p0iRr9Cyeu44ue32xf78Av7hlKctcK3evLLCeS7uypLo8bo86kH9A7SzfqWwxNutYdYYXtD0k55U8P9g796Qw6ukC8v4lBsy9JbZHjPce7xUjlAmIcEHRRvE7MLdO7BMxBmx8Jva+GH3oACmABY8U6wOGhB8Bp81iABNewUwxRH8/oOdJsW1iu8TWi9FRmQESpEH+WE4e+Y1pg9gf4NnUtE6M/t0pxvZ8pooRaiZUC0x+KUZZAT8gj1HDQ8TIf7UYHrj3xCgvEAek4T1ElBs4zRdbK4Y3kDyyzXYx8olHlNAzYWvA7XUxvISAIQKoAbjXxBghTV1Tb4S4qXsAFG8p6Rp1c/VKwEPPP/+844knnljsdDr/UFVVtZLQZ0cJMAPEpkyZYnnZFi5caHnaCLsmJSVZnjVG0DJNCr8BZoRTCb3qUXOkgbeOsC1gwXf+BhJJk/U3btxoeQjZfuLEiZanb/jw4VZYlwEZR44csbbFo9fZoGe32ZXHzxO5cMfCyj1pe4o6fQIfqoJgBvnwNVnGGzh2ZO9QhxyHVEBMgIoI7zlw5y0HUwyZPnhG7SUNUF+JAWKAzrtin4pdKsbveMD4pK+cBjPEd6bvAXy0ABUACc9blhhhTvruATFfiOGdArwKxRBeQAZy/EHsVTE8ZYQlgRzdT4R9A5y+N0X6C/L7se5OujHRn3jmgE76+gF42ug/iDeQfndceKVivgNM+A684lkkbxijkDXQjhUDHikj6S0R+48YMDdTjDTxbgKOeO0Qy8kXsMqUMNQVYWm8jtQ/x4J6BEyNurmOdaL2eK1evTr9xBNPTLPb7WMCAwP7dWRDrUGO6UpGjRpleeuYHoVpTfCu8Tvh1pEjR6qhQ4danjiWMXCC7cLCwqxBGPSxYxv619EfT6eJ5w/YY3366+FlIl3W429gj/54bM+6ne3J87P7+dW6agNTc1IrhsQPCYwMj/SzmoGOllRDWVWZWpWySqWXpqvDRYdVZmGmyijMUIfzD6u92XtVvi1fxSTHEF62vHk9QYT9S0tL8QD/d8eOHR/v2rXLvNGii+mMM87g3dpT/f39z+MBrz3EfUD24ZDPhcuXL9/gXdxS4TWivxgwxgUCVOBVwvsEkJD5u8UI0/IodVAMGAGsCLUCfHjT6Bv2kViKGAJq8HrhydPLACQGDeAVwzu3WgwPlB7AwcAB+vfhUWO+PdbFU0VYlPwAcnjE8LKRhx1i14rhHSQtXdHkhX6B9NUDvhoTXjLdx46QLWFW+tO9JAZckkeMfbIOXkbAi3Lg5dONEJ/UH+HkrWL0qdODQgDgq8XIK/Wj08Qj+V+xD8SoU9YbLkb6gCxQmSZGXigX6WI5Ynjy6LMIUHLtM6rYqBuLi6m3y7N169allZWVD1VXV+8mdNoR0l48wO3kk09WkydPtuCN5RgDLPTy0aNHW+FWIEzDGv3wgD9CrXjm6IsHIAJrKDY21tp25syZ1mdMTIyVLgDJNgzKYN8nnXSS5TWkce9skb8A/4CQouqimPc3vl+UW5Tr7vBHEIE7h9OhjpQeUQVBBao8rFyVh5ar0rBSy8rCy1RFaIUqqipyFxcVe5jMuKdIA75cAylvv/229nYYGbVUXLXAxy/E6ibwrPNU0YcNDxyh0HFiPxQDIOnwz/QohBfpgwcMkkZTT5wN/cakwoAlELRMjP5tTGDMYAz6uwEu5IfveKkYoHCnGP3XACKAh3zqtJvaf1PS2+mphgjJUiYAiwEj2vDEkR/fBynfp0X+BmIJvwKchGeBVEKppE0fOurTN81nxfC+W3PdiFgHbx0NA5CLd+8NMQSIEv49IPawGCNpfytGmhy7nnNz66UygCdaunSps6io6IuKioq/1tTUpHUk5DHYgrAqoVdf7yFP53q5NtZnuf6b9fXfGH/rp3r9W/20fZfrfbeXJ6C1ElgNSi1IDftk8yfppWWlno4+SytrKtW+gn1qwMABlscTi0uIU7EJsSquT5zqO6Cvio+NtxUUFLjS0tIcHXW+tLc4D6RMhaWlpakXXnjh0J/97GenX3zxxTz9t7ahM+qd4mZDSJJ+boRc6beGp44RpXiPgA/Ahj5yeMIAIKAEAPupGP3vNOi0xD2uPYVAG1OR4EE8IoaXjruIDrHi1QMg8XgRpiRMDBzhIWuLuw0DG+gvxwARBnbgVQPUAEnAFrFPPIH0D2zq+gK28MjhtQTQGIlLGag3QtDUGZBGeQBo+s8xEllPssy6ePmoAzx/wCShXETIl/UZnEFdEQqnvkiLkHZL6t6oC8oAnlcvv/xydVZW1jsCePMEevLwrhl1noKCgsL35OwJ+3Trp6k1tXLv7wjEkH0AObkVucoWaVN+Nj/ldrktKD5q8h1vp0CfrU+fPnammElJSXHh/ersEPfxCEhNT0+v3bNnzzYp348F7v71/e9/f/5Pf/rTfz366KMv33HHHbphMjI6lgAD+oIBc0ANgwYALvrcEZ5FeKIYscnoV/qPEV5ldCwDC4AaBh4AIIAH0KaF563+Mv5mGd43YJH94UFkIAZeMwZK0L+M/QE4z4gRjuQ7+8VzCJQBOEw/AiiRHpDqe1HzHfg8VrtJuBMvGyN8GQCBNxzPGPnEe0aeyOMYMeqH34Fd9llfwDD1hneS3wnHIspBHRPipY8h0Ea6QBwjfym7Vq4YgzYIby8W0+FlwsfA4ywxjgt18Q8x6oG8d60nf6MWy1CMj3bt2lU7fvz4vdLYRUojN7MrhC17q4Alqf/QjKIMl6PWUTqq7ygd6mk/ya2c141tyN6gEgckytemgS04ONgWEhJiLysr82CRkZH27gp55LuystITFxcX1Ldv35PFhsXGxvYRG5SZmRleVFT0/urVq+nAbtSJog+efEyTB9B27YMnAiwWL1++nJGZrRGQQB8uPFe8NYI+dS+I1b1gu67jP/3k+B3AAfjoV7dAjH5w9Avjt+Vi5EG/mxY4YTSt7zLgjH50LCMttiVtRpHSDw3wwfPF34g84FWjfxt5Yx+ADlOMEDIGEgmLEuYF1rQni/RYRvpNvWOW3+hXx37ow0fZCINSHwxewJO4UgzwpMx4PKkvQJd91xfAS/mAQvatRbnJL/XEe3TZx1tiDBwh31ocS4CWefLo98i+EPmknigr1zYGALI9fQWNurm6Z2vUzrrxxhvHhYeH/z00NPR0wphGnScr/Oz0FJ0x+gz3OZPOiWu3Z0q5Ehgdm1qYqnZU7bD6QOqwdlPiIYBRzRkZGdbKI0aMsBMC746ivHo0OX/T0AMRmzZtenr9+vV/eumll2jgjDpR9913n78cm1/JcXqW7hXtIc5pOe5Fcu399s9//rP1Dm+jbi08oXgSB4kR6jWvIewlMi6qBrRz58690ki/LjfQMuPF61wBGR4/T/Syfcs8q3avyvtGYKa+eFzhcGlr4eNLVW2V2lOwRyUmJTYL7hDrMYI5MTERsPMI6Hm6a3jf27BbBlgjIEJgYpfAHX2VjDpZc+fOdco5t0POtTQGWhFaB8rb0hiwJcd/vfyNJ82o+4pw8t/E8BIShmUghYG7XiQTom1AaWlp7pNOOilLGrxh0niPa25jb9Q+stvsNpfHFZBWkFYcExRTm5SQFHZ0IgEtAbqSihJVVlGmKqvr5gz0s/tZZkEhsNcE8LncLpVVlqUyPZkqNib2KOA0R6xLwygwaissLHSHhYXZ5HsL8bJrinIdOXKkduDAgSs2bNjQ1NQQRh2kadOmFci9aZ/cl6rFsgTIU9rSnE7np/KQMl9gcoeYd69G3VDc+eh3x+Puc2L0zTMDJ3qRekQj1F665ZZbvhcSEvKkPCkPNKHazpccg+rIwMjcK6ZdET28//BIPREAgLX1yFaV48xRAUEBdXDGbcwlJ7jbpvzcfircHq4SIxNVv5h+yh7E/U4EJHpvd+XV5WrpoaUqemi0CvBryk3YsHQ4Mzc3182E00OHDrX3hAcDPERZWVmV+/fvv+bWW2+lf5TpeN01ZLvvvvuS5ZyLkOuiTRtteajNF7Az0+R0f9G+03eZQSOme0UvlAG8JjR79uxIudk9EBoa+hugoSVeHaP2kcvpqooLjSv90YwfRfdN6BvkrHWqtalrVXV4tfIEWfPoWetxrJjPzpqEWJDEX/55auUY1njqgM8WrmLDYlX/uP4qKDhIHc47rNYVr1NDhg6xQK01IjSbl5cHEHkmTJhga206XUmAK+XatGnT4t27d9/02GOP6U7yRkZGRkZdWCZE24TWrVtXM3369FK3232igF6yCdV2vux2e0BJVYl/dnF24eDYwWH+fv62ZUeWqf5D+6vgoOD/9SMKCLS+h4aEqpDQEBUQIuAXqJQjwKFcgS7lDHKqEk+JNajiQM4BlV2ZreL6xVkw0xoBQoSFmTaFEC2TT/eUBwLqs6SkZJCU8bOFCxcy6tDIyMjIqIvLAN4xNGXKlFxp2MKlsf6ONP7e2J5RZ0qOg39BeYEnrySP4f6R9ji7vTGgYplejncP4OONIIGhgcoWaFNOf6dyBblUUESQCg0LbTWUMUCB13wVFBRYbxvpSaJOsrOzF2VmZr6+bNkypngwMjIyMuriMoB3DK1bt841derUXGnAxwYFBQ0zXrzOF/PT+dn9AvPK8lS5o9w1cuzIoOaC2VHgk/+8ZgwvX1homAoMtkYOetdqmfDeMTVKWVmZNaJWv3KuJ4g+eAJ2jqysrLlffPHFCgYgeX8yMjIyMurCMh6pZigmJuZAbW3tGzU1NYxe8y416kwJVNkCAwJj7WH2oNaGVTXsAe1WX71WCsAjNFtcXOxJTGz+FCvdQZStvLzcJWXK5pV+3sVGRkZGRl1chlaaoblz57qdTucHDofjUwN4XUPaQzZi+IigzgQqAIgR1lVVVVbol/5qx+MJ1H0Iu4qo2/j4+ODw8HBeTG5OfiMjI6NuInPDbqb+/ve/FzD5cXV1dUpXaoB7q4ChsLAwd0xMTKeFQ4F99l1QUOCR88KdnJxsay1sUh4gcfPmzWr79u1WuixrrfQEuMeTBsI7WijKz89nmoWeEXc2MjIy6gUygNcCSaO5rLa29hVpiB2tDQsatY0EgDwJCQnHDTCtFftl1OyRI0d424MtKSmJyY1bDZvAYklJiXr//ffVZ5/VvSe8tWUjrb1796otW7bwftlWp8N2TPUiALsrNTX1sCwygGdkZGTUTWQArwWaN29ehdPpfF4A71fScK4H8gzodby0d2vo0KG21gLV8UjDXW5urkdgyup3Fxoaelx5IU1CvZKmys/PP7qMQRuRkZGWEQLmfGM/LI+IiDgaEtbfQ0JCrP6Ab7zxhlqzZo3Sr7PikzSioqKsdLT3kfTCwsKs5fxOOuwX8TvrBQYGxsrvodZCIyMjI6NuIUMnLdTatWsrBg4cuCM8PHy1NMjMkTdWGsCQ42ncjVomAETq3zNmzBh7Z9U74IPnjpGzsbGxfD8uVyLpMc3K6tWrLRg788wzLcBasWIFDxbq9ddft8CvX79+1v4+/PBD9e9//9sasTt8+PCj33mP6OLFi9U777yjUlJSLNjr06eP+vLLL610AD+mchkwYACDh5iUWb3wwgvqqaeesrYDGJOSkiwoRACgrJMr27y3atWqLGuhkZGRkVGXl/HgtUILFixwPf7449ul8fxrdXX19WLraaCNOkweQqLevztcHGvgq6ioCCiz0XdOe73aQqQFYAFl//jHP1RycrI666yzLNh76623FK9CS0tLs77z5gygLjU1VS1fvpyRvGry5Mmqb9++atSoUer000+3PHlyzqqpU6eq7373u+qTTz5Rn3/+uTWty4svvmiFc3/4wx8CrOqVV15Rhw8fPuqZpqwOh6NGZF5SbmRkZNSNZKjkOPTss88WPfnkk287nc7lfG/LRt6oYWmP3eDBg1s9oOF4pD1t+/bt80RERHiAqODg4FaHZ3VoVXvMOIcw+uMBZnjUrrzySvXjH//Y8tR9/fXXateuXZaXj201bLI9oIeNHDnS8vIx4fKECROs3zIzM9WiRYvItzr55JOt5YRqzzjjDHXiiSda3j7ALj093QI/nQ+gT/axTfJTFzc26jJyP+0e7n7OfaH7H+7vu593XyZ/X27Zs96/9Se/6b//7v2O8bfvsn+6L/f8w3O2+xl3oncXbSneh3qH2NViYSxoA90odp9YvNgNYn8USxBrjhgp9yexi8UCWdAKXSn2iJhvecaJ/VNsmNgJPn+3l3gSO1nsabHBLKinCLFbxain9m7v48Rmi91ifWueyFO0WFudE8fSNWKch32tbz1cBvCOU9dff32CgEZ/GtnWNvJGzRfQARDRb6yjBVB63zXL1CG2xMREG/3WAKiWHnvKwTYMqrjzzjstwALYACrS47O8vFzFxcVZoVR+42+W4TnUAKYN6TzQl4+8MkCC9S+44AJ11113WeHdtWvXqqVLl1qhYPYJRO7cudP6TaDZ2o9OB7jcs2dP2cGDB/etXLmy0lpo1OnyPOOJcT7rvEMFqTeVTT0li+Ypj3pMPuvMXu+T3/Tfft7vGH/7LnOrxzw2Sd3uedf5jPPH8ltbCqA6X2yWWBAL2kBjxCaJkR5/TxYDJJsjwOhyMbave7pquaaJ/UjMFxCjxGaKRYrFeP8GstpLtOFDxX4mBujWV4jY2WKXirV3e8++OA5Yc8SN6//EgE/qrSMEDJ8p1lH761QZwGulZs+eHXTfffcFVlVVlTocjqfk82MaVgN57S4P/cc6o56BJvq0YUAXHrDWivwDUIRUCZm++eab6qOPPlL79++3BjswcIO+cIRPDxw4YHn0BLas0OuIESMseGMZ5xweNzxvhG6RhkfCrAy6WLhwodW/7tJLL1Xz58+38r5x40bLm7dq1SrL24cnD3AmXbyCiLSTk5ODZ8yY8cs//OEPHz355JNvCIz+VH4y8wR1ojz+nmlyjO6w+dtOtPnZhooNEhss3wdZpv/2/az/u+/3/y0bZLPbRtiD7DPlHLrZ/U83ANOW4sSiUW+rUMffxPAWZYg9IDZHLFusuSI/x9sG1t9+q9j3xTaLEdm5TGyPWHurqXK0RTmboxyxh8QetL4dW9zER4lNFKu7ebW/yN9vxA5Z33q4zCCLVuqUU065WaDurLCwsNVPPfXUwZNOOmmPAECWNJB9pGFN0F6V4xWvwAIsdJ+o3i7ARera1hn1wT5ra2tLd+zY8a7A1Cf5+fmDgoODowiXtgY4OUcYJMHgiY8//tia/27SpEnqRz/6kQV3gBcDIt59913L08f+6SvHOggPHH3ptm3bpjIyMixv3bRp09T48eOV5NECR0bl9u/f3/od0Fu5cqXlHQT2CNUSlmUZ8+/hGWT96dOnM0LZgj0BRD8Bv1jJ56C4uLgTBg4cKJudPHL48OGb161bV2plxKjD5PmHJ0C51Dm2ENsPFL0iOe3aweR8jhLb+qeP/7RJlrSF8LLh7eJdxp+KTRU7R4z5FX3PoxFiABJepyIx364B3FSvEsN9D9T1EfuOGOnOEHOJHRTTb1wZLYZn6wqxCWIACGkivHbXiu0QWyXmECM9QnjktUbs52Lkt0SMmkHceH4hxr5OFBsr9qyYBhS2xUtEngj/4ik6IIYHnPyfJkbZU8XY1w/EBontEyMPLRX5IQ8Xib0sxvu5fUVd4b3Di/i8GPmjbrmJ7BLTGiAGjBaKkQ+8XHjiCLteJ4ZHcq8Y3srzxAhPc5zwmpaLAdbsi++E+CkzGi72SzG8pYSvy8Q45jwksg9+6ycGgLJvfkOniFE/54qxT6Zpos6ZcJ390z+nv9j1YpwDHC/Kro9TY6LcpEF+9THj3OF4cZ6cKtbctLq82upJqlfo5ptvniiwNU0a9FH+/v6/kAbwvbKysluef/556+K99tprI8PDw++X32+lMW5No6/FtnhQtDcFyOPv1oQDe4oo9+jRoz1indL/jmMqMFa2ePHix/Py8h7v27fvOAGhX44cOfKXePN0nrQHrTlivZycHGuQBNsBY3jpONb8RkiY34AyoA/vJV45vHV47ehbx76BTICMbZkfkN/YDq8csEa/QQZmkA4evGHDhjES2QI/II99sy7Tv9B3D7j0LQO/a5NzvubQoUPrBQavv+uuu3Z6VzHqAHnu8wR7+npuEMB7TFV5F7a15JYj53KVHO3b7dfZn/EuPV4BGB+JpYjhQTlLbK7Yo2Kvi2nhiQOQCDsuEON3IAvhUSQ/9J3DfY7HjpHdaWKsD8T9Q4zQM/D1VzGAjsZ6pBjgcZMYnjUAA3h9U+zPYoAMgMRFrNNdIvalGH37aPQRgPC2GCHsH3ptvBj7IY1XxcjbNjGAB6ADOlmPddjXd8XSxfTAJcq7VgxwBIBaIsoBJFJugGmDmK8o80ti9DmjTggbPyw2UIyQudbpYtQbZeeaJp+E04E3gGix2O/E7hUDzFeKAZcAHWfiPWK7xfCq0mhRFsAJbx51ul8M4AZ4OS5viQFUHG/g8V2xf4mxb/JAmThXqHeO6woxjjt5YRvqGkgD5jn2sWL8/l+xphoHujQAs3eJAayUB1Al7wDmFDH6cf5W7BMxoLLbqiPctj1GAlfnREZGPhAWFkaH3iKHw/GWF+6QR/4ukUbx39LQrtJg1hrRiArcefgEKrTR4NIA+za8vUknnHCCh7nvOgPuEPUucBU2ZsyYyS+//HLxrl27dso54AC4+I3jxYha+ugBUnw/lliH/m+Mdj311FPVoEGDrGX6GAN1M2fOtKZNYUAHfeQAOQZTEKplOV47Bk0wWCI+Pt76HVAk7MqIWkCOfZD+2WefbS2jDyPrsXzWrFnWPvD8MdKWvn71zzG+U+9sI9dAkEDtLMnDTddccw03VqOeJo/3X/sIKMFrBhgAEfocAgIBImAHCLtQDI+eFo0+2+aK/VoMcAMWMKBgoxiDOIAAAIP8AwP3i90uViw2Xcy3nx6QRYP/ohj7B36AEUAL2KDxBya08DhxA8LjxqfvRU5/MkCJfZInwBCQOEOM/SJgBo/bFjF+v1sMKMIDh2evvUXDBGT5lgnh2QNs8JaxDt5MoPAdMeAU0CZ/eOIA8r+IAeh8sh3rUBekjWkPHX9TRtYF9giNniSGBxWABhTxZv5bDMjC2/gTMeAK+KKOODakxfEnnxwv6pEHgD+I3SzGOcGxwqvXlMgPkAu4MQjmV2JLxcgfx57vePYoZ0N9GruVDOA1U7/85S8jBLKGBwcH9xF4C5W/EwMCAm6fM2fOZddeey0ns6X09PQdAmevSLufezyQR4MqjalLPq2bLGlp0MOzR0Pb0+UDSB6BEo/Aj/W2iM4SgBMaGmpPSEg48brrrrtMwGqgnA+XkycOE8eorKzMdejQISvU0hzAQxxLwB0o5Nj6it9Yzu/85j0drE++s5wwPsZ6Gn51mizXYKbT0cv0eizH6qfRmNgvUDtkyJAfjx07loareQU1MqoTjTveknViAB6eHUQ4Lklsjdh8MUCMsB7nFw076y4Uw7MDsAF5q8UAPQxPH7CobxKEB9kmXAxvHYCAhw2vEGlyEx0iBkAANEAiYMlyLjRCmnjA6CPGzZxBBHi9/iMGLNbXB2J4rRaJHREjT3jtgEgNsVxcgC35ACABxffECAO3drRtS68/8lC/AaG8utx1N5m6MpBP6phwLgAN+ODdA8rwQuqQLuUjH6St06LceE6BM44fQMcxY8Qvv3O82B4nCelxXAiRUhdviBHmJTQLUHLMGbDC8SB9PJVAIMs5j3hgAN6OBWXkD+McIf+EmgFQjgPHiy4BdBkgreYO2OmyMoDXTAUFBSUIXCXRaNMo+vv7R0pjf6583iWNPC52S8yRl5+f/29pSD+lEW5uI+8rtgsMDJRNbTS60t66rQuO7xryWIcGWTf4PUW6voAIwpCUf8qUKbZ+/frZOjs8Td68xyRQjkl4dHT0pAEDBiRwPiDyJn+n5+bmvpeTk5OFl62niuPTv3//qIiIiHvuvffehqZnMDI6lgAiGn4gDl0gRtiMQQkMVsCTRv8qptEgpAv84fEBDGjYgQ3CpcAbEELfLMKGXHh4YwBFPDyEF/HS0KcO4NJwA5jQ94qHFM5hHQrWWi9GeJVwLDcm+q7h+SLUjOrf3MkTeSQkCnBsFyMfwARQoQXQ0B9Qi6c64KY1T6/cEDWwNiba+ZY0RKxLfoFY30Er9I+jzp4Qoz4p39/F8PTpcDPS23N86W/5e7GvxAh341nFQ8bvHCudNwx4w/sKULMt5wHGMceby35Yh+OHx65CTIs6oC6ayzTsm/JRJqZNAcoJq3NsCblTHt9j1i1lAK+ZksZbu3Yt0Zh7G/xJYqdrL95bb73lFxMT831ZdgrrHA+QCCBwEnqkMXVLOkcTqu/Nw7qzvPVolUN7mChuQECA45RTTrEx0S+/H09dHq/YP/Ut4JaXkpJypwD/egHOi+mrBuD55P9QVlbW3bLeE4cPH/b0ZMijzCNGjJgu5/vPL7nkkvacCsKoe4nGmode+k5xD0O6saRx1n8TigWK6FtH2A5vD405nhXW+1yMPl509v+eGCE8oIKLir5U9KcDygCq28R4iTMNPZ4XQoF0pWFQxgtiLKcPGfPSAWkaMABJwot41ejD5Tv/EjDzmhghVsKCjCAHJoG+hkSokD6C5A/vEnBJ6I+08f5pcSPzhQcNOK25wZEOdUD709Cwftp4rk3qk/T1vig7n1r8xrq+eQByNAwj6uEVMQAMaNYjZvF+Aer1p5thOXMVUr94SUn7TjE8gICcbx0gvpMnwBoPLfP3MUoaI/TNYA/6W2pg9s2rb1maI84Hzk/OBx4MgDvAlf0yAppzSJ+73VYG8JopgQ7ct0d8w1f8LQ14YEhIyLWhoaG3XH311cFXXnmlSwBsSnBw8EgawOOVQI4fAKG9RFqkrUEPNSe01tVEGYA2oA7jO146+fTIZ/WsWbP8BO6OvxKPU+SLuk1PTy/YtGnT0y+88MJrkq84Oe7n8RviWFRUVLgF7A6+9NJLB3ft2vVidnb2kwxuYABETxTnZGRkpN+gQYNumjlzZt3QXiOjunaF0auMguTBGAEZAAheF+3twZOzTAyAozEHEuibRuOL6HgPHOE5AxiBCkJ2hEFZRod6+tcBVfzGdsAV6QB39HUjpDtPjLzQsZ8wMLBGHgES9g9IAnf0g6Mfl2/DziAMgILQISFCQpa637UWoAHA0f8P+CPkx4AF+q/hgeIG4At4bSlu+oQVqUs8oPWF95MQON5QLbahjL6ARGgTuPVd5vs3x5HBIRxDyve4GGFUYIztqEudJumzPp5PPK+AN/VBH0VgnLqk/xvrcgOlccNLQTk0rBKC5bhgX4iRPzxrbcUs7I/yMECD7gCAKoM8OB8Ae8L6BvB6i/r3758nDdp2vDS6UdcSGKEv1p2JiYlLbr311gdkvSFivhdHi6TT51PSITRpF5BrEHQ05AFG3cGbp8umvXV8kneMcgjwuYWZgbvA+Pj4TnvXrK+o46qqqpqUlJRPt27dSv8RXs4/bciQIRHkT9e/PASUHTlyxJp64O9//3tBamrqY7L+E7JdJZ480ulpAvIE8BIE9P54xx13HKuDs1HvEA08EMcoSUKgNOaEwQjFAkB6egpE/zPWZYoO4A4PnRaePDwrdHynIz+NPo0vFxLQBGww2hVAAB70FCoAGKMh8fIx4hNIBB6YjoMQLX2syCM3I/JCQ04/L8KqTLpLo68FUNL3DKgB0r4W++bTdl063KiAAqI8hF/ZJ95HgBDobMnFD8wQ2gWOmiOcD4Asb5Eg/xqg6F+G95L8MZULArCpU6AaCCfP7IcBDQByg+2MiPJRT4A6jQyja5nDjvCrDmn6bku9MkAGLx/hVeqDvnUcR98QNX9T3wyuAewAdQCcdKkH0qTfHhDG/thvW4jjzznE8SLvnBecOwwmIS+Ut/Mbn+OUAbxmau7cuW5pwDcIkOxuqKEOCAiIF8g7JSQk5Fax7wAyrYETGkz6nvHp/e6R/UlyjV13cgXIb+QJyEC1tbWy6651bpJHvGBAHd5GvmuwI++6TmUd27Rp07oM3CHyUVFRUXjw4MEv3n777cLLLrtssOT3x4xoZaJiphphTjr5fXNZWRlPm5YeeuihI3v37n1Qlv9CQG89Ze/MQSLtIeqGYzdixIgz5AHnqnPOOcc3xGXUO8WFC1gQ6mKUJfCBRw0PGqFLGlctgI+HIhpbQra+fdMQIyXpdwV8Ec5FeI3wHjEHGh4yBiswgIJwGzdKQr1PigE+jM4kfUKxgAPTXzB4gBsOXiYgEXABfIA4wrd4BHVnfcrCdwZAfCzm2yeNbQEE9gkcMXqWfTC3HnmifxpACCTiXWM9rg+9jRZ5wdOmXf3kgQEfQGpzRF8yPJDULaFqoJk6Z+oU9keYlNA3ArTwqAF5/M4xIpQMPANbGkYBOUaqagFW9IsDuqkHtgdeSQ9PJUBJP0bqhO2oj/fFOD4MSiG8zj6APkK0LEccF9ZnihpGKNNnj3MGbynrsx7QynLS4XhQf+zHV3q/9cPEjQkvL+kxQIPjpOdDJG364+H1JIzcrdU4NRh9S9dff31iRETEvNDQ0J9qAKsvDWKtgRO2Bc74U0DHIzBgA/BYjgdPp92U2C+GZ4z1uwpQADd4ujTI6c/6Av4uv/zyo/XoK5Yx5QdlYzqS5ortgDHqgrc+tERsS5/AQ4cOrV62bNn5TIVz3333xcryn0RFRU0PDAzMrayszJTPlSUlJXlLliw5tHTp0vpuVP/f//73Y/r16/ervn37XiOfYY2dP91V1O2uXbsOp6amXiplxRNj1A7qsHnwXO5Kax686+3a89NScQEzgS8NJY0moTe8cwBS/ZsjXhP6WNGnjgbXV3jN8PzRGV73zUOMesULRcd7RmICbUx+DEAAVIAiI2QBMwY+sH/WARi4PrkB0a0Azx7pauhkrjiAD/DQoWT2w4AN+pIBTnpd0scjRb880gTQ8GaxT44O3kVCo3gOqQ/Kj7cKgNPbIKCKvJA/tsGrxrxyfG9J/VMXpM/+AB3qgLIxGhXPpxaNAjDGukAueWS/lIW6A3YZgUw9AD5a5JOy4UmjrKyLIbal3yPHhboF6Nger74+B4BEgJ786DA8UMbx5XdAnNG0QCn7oX7ZJ3mjPx8DKwBP8obHjXW1KA+/kYemvHyEYTkv8XayP/YBnHKecY7wEMGx4qGCfeJ17LY6NjEYHZU07PbS0tI7Q0JC/uwNJ3p/aRsBEwIu9D/zLlE2QAjIA/Aag6KGhLeM/LGtpGe9+aGt89tcAUjkHaOMTUlA0PP97zNG5Zvr8V1ASgk8qDFjxqjrrrvuqJezKbEdHtFPP/3Ueu/qQw89ZMFIc+uCeisqKqoSuHvugQce4Okf2a644oqwVatWXV5cXHyr7OPh8vJyPA1N6tprrx04c+bMuaNHj/4F+eqs49Eeojwc59WrV/9z69atd7/yyivcLI3aWBbgJXtutIXa5nVxwDuWuJkBSnhJGAm7XAzPTld8OwoeHsJ2jOgFCNtbQBLeSMKUeMpaI26gPecG03Zi0AzeUibb9u2X2CPVfGIw0mHa9QIWDYZpj1c0+F6QszmdTubAcwMYwBrWEpE/tgXuACE8aIiGuCOl801emrPvpqCHcmzZsoVQ6LfS4jteOg3Hvt/JA2FUAY+jy+kT55sG9cXy+mlgtbW16bI9NwYtz4IFC8plWXVFRcVQgbv64YIGJceUHTKHYt2CHiSOG3U3YsSIqyZPnsyIyI490XqP3HLXdnwjyNk+8rT0ntNCcc0Aj4TFuCAI/3U1uHtEDMCifx8hUDyFHSE8UIQp8YK1Vgbuvik8xDyE0y8U76xvqL3HygBeCyWN9DZpzHCvt7k03HhvrBbo8YcXUuTnlrt8ABe2ByrwsAB6rUim1RI4kqy7mx2PlPz6hhK+JbxvGsB8JaBleel4BytlJYT72WefWVCnYReoY1Trhx9+qL766isLGAE4fsM7yPtgP/jgA+vl/iEhIVZ98Z7Xjz76KP3NN98kXMKoMDpta0Lj+FA23fGbUXi8f5K/+Y2Rf7zvkqd/XjM2Uer+YvLTkcego0R99uvXL0Lq7t7bbrvNzI3XHrpfzjWXyrLOuPZ6TuDy8qjDHrtH95NqD/HEyeAFRlXqt1B0NQGfjOLkzQrMj9b+WF0n+sKx7ybvhUYtEmFnQrL0UaTvId97vAzgtVB9+vTJF8jboQcKtJVISwOHF2AAI4sC5Dt98tz83hppiNGgJ/n3kH+xo8zIJ8v4zVrgFZDD8tYCiUCVBTuS/boFx5DAT4sLSfkAt2effVYtXbrUKiMv3v/nP/+plixZYn0Hqnip/yOPPKJ27txp/fbwww9bv/GOVgESC/A2bNhAKF4tWrTIAu0VK1aoV155ZYwAJE/zgBrTA/AaIi360dBnhv5DLOfg0T+FVxTR0ZuRdIyIu0/qdrscwy9Jty3Pna4mAdlTBg4cSF+onlvITpKcN7xAbJnH5XlYzGn1OqLHUlsYZ3Go3Hhq3Rk2ZXvS3+bPoIf2EvDCyFWmz2CSYt3frSuJjv2MAmWwgO/I3/ZWz3v663zR/5F57ng7CX33ekUdG8BroQjTSiOdJo10PtDQlqLhJ035tGjI19MjN/amh9I2Q2zuBT3rrRB8Z1dAHMYyIFLvU4DEyoMsqz9ooNnylkE+mldXzV2vvigHAAfY6XLxHfDT3/HKXXTRRerKK69UkyZNUmvXrlUFBQWWV3PcuHFWvz7e4YoHb/v2utkaGJQhcMfIDEbjMe0CnY6Zg4umlUaKTsIM42cqB0aC8ToeltE5l9F3jKrlNT4z58+fX3LkyJH39u7dm9dQOb3Hxvute4p6jo+P95fPi2655RY9B5pRG8p+oz3X5rY9olxqmqfKM91T3kZWJlbhmS5pn2tz2V61XWfDk9SewovSVtNetIfwMnIdG+Dq/uJYMjCjI0G902UArxUSYHCItekTp4YpryE/aSTtNJh40IAyAKAtBPBI+laaAB1/E/r0ftrw7AF88huDO6xGu7Vi25bkW/KGvN9aJvKvt+WT/bJMC8DjZfp9+vRRCQkJFsxS7wigmzdvntq/f78VymU5Az6ys62uGvS9YboDnvwwKIxC4W3EW8d0BowU45ygHxENAiO18OLxah5A0Caw6UxPT/+iurp6IRDtW07ympmZ6UhJSbHCMq2tg84W5fL2cTwrOjpaTzVh1May3WgrEtDbbL/GvtZ+fRvbDfZdtpttXRm8jIyMmiEDeK2QQIu0Y62MWTYgGnNgw7dRF9DCY2eBBo1/SyCpuSJ9wI609b4BIvlujdgF9lgm3/10qFYb35tTBeS/JV4p2a/fsdIlz5GRkUctNDTUygt1iHhzBGBJvzpfUUbKxXoaPOmrt2zZMl5Bpu688051ySWXWOuRXoVIgIxh/dQDlMtB4G+dQa4fngiZT4k5oZhGgSkZmCqBSUbpt8N0B7gDmZrAlZqaWib7LdH1jfibPEl+l+/bt+/FrKys8u7syaMsgwcPHiEgbfrhGRkZGXWSDOC1QgIYfQQUEo/Hs+UrGkTAA9Oi0QdAgBnf5W0tX9DQAi7Yt95vUFCQFdL1NX4H3uoDn2961E/9ZceSlJcJ/7zfvi2AbPHixeq73/2uuvDCC9XFF1+sHnjgARUREaGio6OtPngvvvii1deOetUeOp1XDY/8pkcWk09G2TLwgn543rCsKiwszBDAWy6rEI7VAtSYJJNM8jcJ4t1jYlfmTmJ+JU4MpjrgnY3Mrs9L0YHDoPHjx9cKyFUDn9Qj4hhTn6LDkodHZf8fU58tqbeuJOo2MTExQMrx62nTphGuNjIyMjLqYLW9W6iHa86cOSHSGF8ZGBg4U8PC8Up76eqDHA18V2jkdT7qm4ZSbTTsAibWvHv8DTgBL6zbXEm92oYO9X1T0P9EegJdqm/fvrwqTMXExKi4uDhelWWFXseOHWuBJvs7+eSTVXJysjVn3ujRoy2YI0Q7ffp063dAEU/fzJkz8TZZnkCg64QTTlAnnngi61TINh8JMNLRmpnivxKjIHRHJ2TLdwCPZV+KMQqQyVjpd8b7DJmwlQlNmdSTmeNJY/fq1avzP/jggz1SP8GhoaFTwsLCeAtGmdiRkpKSlc8999x7kqd+Ug/fBVjb6iGio0UdyzEampSUNH3y5MkrV6xYQf8XIyMjI6MOUvd0EXSibr755tHSKD8usPBd7R1qrWgENZB4PTjdWgAvQCLwYr1ejTJRtpZI6tZz5plnNrgR6QsEHfXCaQGRePBYzqvD+OQ7EIcBm4cPH06ZMGHCCICKPDL5MQYokkfgju/8zvapqakHvvjiix++9tprTBWBxw6o04DH7OoAC5949+ivRKiW/niMRQTmWBfAYzpafmM9BmtYbsP77rsvSQD1l1JPwwQkXy0vL2dG+NK5c+fm/ulPf/qVQOk/hw8fbp0f3VX0ZVy+fPnB3Nzc7z744IP6NVNGRkZGRh0g48FroWbMmHGOgMt1YsH1QaOl8gKe1XFM0uv2sE158OTJp9WHj+8tEfWJl23w4MENbkh69Lerb3Tq18eC70CawJpz69atrxcVFf0jJyfnffmel5CQMBOIi42NtfaD6e1Ig22BEgF3d3Z29upVq1Y9mZaWBpD5vjOAgRT6O8eOjn6a9PnkO243DPBje71eXSdB0dKlS8uHDh26+ciRI0v/9re/7ZLvhWIVZ599dtS0adN+MGDAgBnk5XjPsc6WnAehAs+fLVy4sNdMTWBkZGTUFWQArwW69tprAwQCfhQcHMw0GW0iYMjtdluTGrcUiLqqKEdryxIeHu4ZNGhQoxsDPA2ZFn974e6TPXv23Lx8+fI1KSkp2wSYNpaXl69KTU3dc+DAAflITZP1RsTHx0vVW1PTWNuS77KyspJ169b99/XXX1/hTbZdtH79+totW7Z8YySI5NM1ZsyY6VFRUWcAnN1Z1GdkZKS/QGzYyJEjv5Q6/eaoFyMjIyOjdpMBvBZo6tSp8UFBQVcJ4J1A2M9XrYUaPHfetCyvV28XgCeQ02rSBdTS0tKyDx06dOnjjz+eI387MbxjX3zxxb7BgwdvTE9P/7KqqupTf3//D7Ozs+kLN172awEJxyInJ+fAxx9/fJuk0eGznUte3TNmzDhw+PBh5lkcJAAa6wuw3U2c05L/IQEBAR9//vnnvA3EyMjIyKgDZACvBbrwwgtrysvL6Yt1gkBeMjCBADvdH49+Zy1pkNkWqJBPA3gigS3PwIEDWwV41KUcn6pNmzY9+uCDDzKwob48mzdvrt2xY0fl+vXryxcuXHg4OTl5ZVhY2CE5bhcy0EK2r92+ffsXL7zwAtOedIq++uqr0pEjR7qkHk7r06dP//oPE91JXAvR0dH+Bw8eDJHyfC31316vyDcyMjIy8pEhihZo7ty5zurq6mW1tbW/lc/VTHMBlDkcDmdNTc0fq6qqfip2QC9vjmgAWVdgUf40XZQIV3v/bJGAOzku7i1btqwvKir6u3fxMRUXFxeQl5d3LX3zAKnKysr8jIyMD70/d5r69es3SKBzXE84Jzi/hw4detmwYcNOOf3007v3qzqMjIyMuokM4LVQzz//vCM9PX2FgMCjAhT7WSaA9w+xJ48cObJAQO975eXlz8lvNXjzmiOmFZGGXPjC1esJjzpoDdQAEaWlpfbi4uJ18+fP520Sx9QVV1wRGBMTc/ZJJ500kVeUMZWKwF5aTk4OLxjvVAlwFgi0ZgGu3V14uhMTE0MCAwPHjho1ipHHRj1f/cV49+c1Yg0dc+aGxEt+qvWtbcTDA/vk7TGMdu8sRYu9KXamWHe4gJnuaVTdn0Ze/UHsbrEE61vbiPeY3yrGTAst0QlirYq2GsBrhRYsWACFrBQg2FNRUfGpwNxfgApZXvvUU0/tEEi5VxroK+S3DYBHc7x5AQEBdqfT6WAEp3eRUTMFBKWkpJRu3779htDQ0L94Fx9TcrwcJSUlq/bt2/c6rySrqqpySTor33777U4PI27atGmDPER8xaTLzTl/urIAduYclOM0KyIioqU3N6PuKQBrhhjg0NAJzFtOviOWbH1rG7Efvc/O9BQDTJStr/Wta6uf2LNivEvb6H+aLDZJLMT61jbi3Bwn1hJY+6XYP8RalQ8DeK1UTExMnoDdnQJkvxW4S/cutvT4448Xbt68+TMBwMvKy8vvFthjjrMmJY243V+EB4twrXdxrxKgJuW35s/TxlQhzHNXH3JYl1A4JlDGqNiLd+3a9e977rmnwLtKc+QJCgran5aW9pu9e/desH79+udKS0v/6/2tU7Vw4cIKOQ+K8X71BHGcBPQSOM29i4x6vvBeNebBYnl7tD9N7bMj1V3aVq5HPES+b+sx+t951JbnUmvSY9Z/ILxVTgczyKKVWrp0qWfdunV5a9eubRAoGA0pv5dOnjx5kDRup4rFen9qVAI0NgFGwrVMFAzEtOXJ1S1EHzxGtOK5YtLijRs37pZPZ2hoaASDIPAGAX28Smzfvn2u3bt3v1NSUvK7u+66a9XWrVtbPPM0x3H16tWVixYtOjhy5MhVeXl5RwQUOx2wb7/99mkDBgy4qa+ou0MepzHh7/T09H9v2rTpK4Fp5hI06tmKFyMMmybGW1/qX5uneI3uEDtZIMLrd6HYr8WuFjtdjEFtmWIAE94Mzp0RYteLXSHGfZWuMswITnvGOofEmOKIOSgJFfP6QN4wQ14YsTRT7OdihI8vE4sR2y2mRzOdLMY25AFPDvuvf58n/Mrv7O9iMfJOObh38PdNYl+I8R7q88XOEGP/vxGjfIPEeNsNnpk5YqSDV3OTWP0LnrzeIHaOGHMnkVdE6Jv6Ir84Ge4S+6kYZWaC9mNdZxwjyom3kTqgvWFCcuoNTztevWvFOA6kxVyWCC8UZQYOrxP7rthIsQlivLvbmszdq6li1DH5Y15Q6uG3YpwbhLI5VqSN15VyMlm83g/i9Y8/EiOvvBUILxhhTpbhYcsRyxdD1OlP6v60fiPESt55w1CWmK+GiPHucI4F24wVI30mo0e8YpLj8LHYSWI/ECOvlEGLeqB+mB2Aye2ZEJ9z4maxs8SoB9+ysK9csYVi/Ma2eHlZR597pMmx3ix2nhjHk3JRD5SBsjS7fTIevHbStddeO/C3v/3tC9HR0fOCgoI4QMeUF16YNkVPndKrJOV3l5aWfrZ///4zBQLOSU1NPaugoOCirKysUzds2HDTsmXL1grUAWWL16xZM6ewsHD8oUOHbrrjjjvWsHldKq2W+9lnny0i/O793pnyGzRo0BkxMTETewLjU4aioiLO7a8+/PBD3xukUc8WJy8NGW9yqS88Er7XLODyjNifxICeDDEa5wViQAEwASjQj+mvYgPEACL63N0rBsD5ghHQQPj3NbHTxAAXlt0ihpcerxXQAcg8InanGPsAXF4RI20aY7Zd4v3U7eU9Yv8RYx0ad/ppPSUGqNVvUykj+b9d7CMxYAGI+b0YZWFAF8uAnT+KPS2mhVftXbEHxMg7eX1S7EUxBOCdK3af2DtiY8Soh/vF6N94rIk0OT76dYvAMQaIDxP7QAxQ4XodKPZvsbliCDgi/9Q96wDBAJKGQS3gG2hj3ljySr+2f4oBk5TnDjHqES8VU1JRT6zv242DeqdPJcuAQsLJ5I83CQGW1N8lYojjDfi9JQZMZYsBjvSHBNC0ZolxXvxYDDAD6lifUChp+4pzCrtRjPz5OsX+T4z6p/6SxDi+us4o+xtiHNPGjsPPxNjet48q+eU84nzgXNL7Ax5bzGvdv/XoYpozZ04/p9P5vZCQkCv9/f1P9vPz48BY8NYc0RgyopOQFiHK3iQAr6ys7D9PPfUUT7NaVsVdffXVwYmJibEDBw4Mz8zMLKHPXVfoK9ce+sMf/nDxmDFjnhk5cmS3niJFi7eECJCnpqenn2teWdZrhEfnebETxUrE6t8AgRdABw8FcELD/LAYfWjfFsMjB1jwG8AF/NFwjxfDe7dSjAYPyJgmRiOPB221GF5BGvX5YqzzOzE8IuwPrxkexXlieAcBHPKJ9wnP3nPeZcAKDT+eE5bhySEPNNbbxF4XA+oAExpo8gj4UF7W2SVGQw1MAmV4ZQAxQIm6AOTw0FDml8TIJ7+zjDIyKTjbA0HACfukQQB4yA/AAVAAJfzOunwnne+JPeT9XCrWmEgPOKP8O8SAE8oOvAFPHBu8WpQPGKFOqHvqkXd0vycGGJNXIO1Rsa1irIcYQEM9sy71/pjYy2JAHjc2YBAAWiSGt43yA9jkY5UYIs2JYnj98Dby+kf+BvCAdP7GW8t5gHcP+OWBAqDGG8qxoL74ZHu8n0AiafJgwHkBB+F5o9x4dYFbysY5SPp4CL8W45jiJQX8qYP1YpxrpMO5BjhSP3hteVgAGvHYcnw4X9eK8dttYlwT5I93mLMP7TnEqwh8cv0AqH8W4zhy3PHgAcbNVouJ0KhxXXPNNVD7veHh4Q8KoM0C7gC75sIdYt3eBna+kvJzsVFh2iy9/PLL1Y888kjm7Nmz9z388MM5PRXukNvtdgjoO4D8niAgtaqqar+c1/omZtQ7BCzQKAI//xIDboAZGtwNYjTEug0CAjRg0aDSABLq5H7AQzI3RS4ItqNhJTRHgwfAsDxSjLQAh+Fi7BOvD40pjSjLuWcQLqVBJdzGPtgWr5Xug8Y5Ol0MTxKACeDgOSTvrId3hsaWRp3QLWkADzqNhm7e3McAQWCVPNNwAzws/8S7jLQAANKiLHwCrQAI69KwA1J8x7tJeJp94l0Cdqg/0iUd4Eh73poSdcKMA6RD2vyNFwwwIy/sC8jBy0W9kwfAj2XAMWDFAxv54ZgsFgMY6TOG8OpRvxwjQrXUAeWljjn2QA/7wIOJ55F8A07ULyJcCbxvESPkzDbaywd4sz5gxrmFqHvOF+ZAXSZGvqkPvHwAE/lBeDgvEgP0WQcvM9uyb8sh4yPSY7+kCcDpgTOcR3huKQ9lJMxNSJ7uAvpYcQ6SLue1btd89Y02ziu+a0809UU6fOeaaBHcIQN4bajg4OAJAQEBs+x2e7Q00vaWgJ2vZFtPTwjNtUba49mbtXHjxlWlpaUfE9asP7ikO4pzGWCV8rTugjDqjuIGBuABCnhxCIP+zWt4W74Uo2HVNzpAifAYHp69YvQ1AqrwigEUiMaS/kq+D3c0ejSAOh3SxGNCWjTo5EGfd6xHWnhq6NYBEAEuAA0XGuvikSJvhBMBEDw+eJeAINIBivgkTMy2gCbr4blrSkCC7sfHvnToGm8QYplvOYFbyg7QEErWBhDRvwwPlL45UB+6Hxoij1hzbh663vQncIk3jj5o5I19Uk+ADB4z+j+SP8DImibMK8oC5BFeB3ZwdtAPjXWAZNIkz4AXQAsUcpyJ1rAuUEg94gEE6gBcPvEesg11gwcVbx8hcvbFuvTHA8y0ODZAHcdLizA6x579IOAUwMP7xgBIYB9PG3Xuux3S9YL3mLwA/+j7YnjgKAMPFJw7eO94oNHHCq8rEDhazPc89FX9ZfW/6/0351h+S63ayKhhCeCdJoA3WjfKhFpra2stD0ZzJesKF1pk2NDJ0NPFyex7sfZKff7556Wpqanv5ebmbu/OXjzAzul0eqQszFEYEBbG/dOolwmQwZuEN0J/4pVgue89DqAgVEgjzETleM0wvDfaM8b6GrC0dAOoRSOMZ4lQH2BB/zX6RyH6NdE3Dc8Y3hYGCAAj9HMjXR4ugQ/CdAwAIRwH4DFggpAsHkEabNYHvPhkXe29IS+NXbAN3dPrL9NlYRn5oa4I15EXwo98Aj30PyS8qR+GG0unNSIdYJFjgMdK7xeoZPAGAy84HgAXx9NXhB/x6DEYBK8cfc8BMoCKdAE4oI/0dJnox0g/tH1ipEeIHdijTglVczzwYCK8eOyffAF5gBzhdzxynDcazjhXfAUsUlfaA/agGH09gTDSIU8APUCrpyPxrU9E/jgX8S5OEcMjCSAC+KTLeUe4nd91+YBByoIXmfpqiLe0l1qLdI7n+H1DBvDaSL/61a/6+/n5TRbAC4DPCLPS94gGmu8a9rzGVCjeLb8pWZeDy3Fps4PczcQJ3uu1f//+lXl5eR+KtXnIHvDyjtL2LmlcrMP+seasX19yntv27t2bUlZW9qCUydfLYNQ7xEnT0Imjl+mGlL5nePFoJAE9II3QIw0u1tyLAMDCy0VYFk8dIUNCetxT8dTR145+TfTtInQHkNCvCw8LD5cMJAAg8A4R+gPg8CrSYLMeAwYI9wEG9MGjbx5pEDJkH231RIZXDi8Zne7xEgE3GN4mOvcDsNrj1xbSDRJhWuAbMNH7xIBN+pQBMHjrUH0IwruK9xPPKSFk1gPw2BYYYyQs5dJpAk1AEH39gDCEx5f16WPIoBGOI+AFpONdBR5ZRl87BkkAwEAvMAngcV4RRvVtR/CgkSbeOn7jGBJyBQwZCEH/Q44/eWjs+AHc9M3j/KE/JXVEiJh6Y+QwkAd447HU5dOeQUY5U1f164v84jH19QBxvPXDDKI8/N2qY20Ar40UHBzM08hUDW40hroh9YU95nST74yS/RbksYxP1ukJobnWSOqGE77Xi0mzd+3a9XZRUdHXzYWr5q7jnbKE17JZ51pj23EOCpjx+jfPoUPcq1p2bvJgExoayrkfIfvI7yIjlI26rmgggSzAgBDrC2LAQsNPw42LxpCGmuko6JuGBwUPFHBBw09IjX5ggCOghkeP5TTawBsDIPDq0Gjj+SH8SkgR4AIUAAHSwOOE5wiPEH2yuDCwY1+Ixxb7IQyMpwggpY8ao0/JL14rYLgtRBlpd/CWAUJ4pABbAJK+ihwPjgseL0azAoCNlY/rm7AkXimgDY8eUEX69MOjLikLoWeODyFNRhLjGdT9cwl7EvoG5Dg+9JNje7yAnBN4ZC8QI9/UB/30CCHj6aPuWQ6IAn/knePCoA8GSQD+urwcP84rIIuyUqd4aJs61xj8w7nJgCBC/Hp+W9LkIQCoxdtLOuSNwRwAni5b/XrDI0g58VRzfC8VA959xTmG15j1gO4WnVu9kyLaQQJ4J0njl1wXXf2maEAx7TWhwZa/vwV58hvz4EkSDSTSSyRFNx48r3bu3LnjyJEjnxw+fNh9rFAt55XD4bCgivOrMQFo2aIdO3ZsWr9+/XaxwpKSEmvexfri3IyOjuYNK+tl/f9buHDhn9asWZOWlcW9tA4AmxJ5wmMt22dUV1frm5xR7xAnBw1dY10uaOx5mNPXO/3y8OjgVcPTC5zR2C8Xw3uG5wWwotH3beTYnpChvkDYJ+voxh4vHrDEyE36YgGNjEylPxweJ7wr9LEjbeCO9fHIMYqSdehTxf2Yhhe4wUPF1B70KSSf/K6ntsBDBTiQP8qGVwhRB3z3zbcuf/2ysIy80zAQAgQQgCXm0MNThEcRyMFzSPqUlfL7ihsAy5pzL8U79r4YAwHoZ8YgCwbC0FcSjxkXOx4ujgGjXAmzUse+de4roI4wK+BE2Fo3cAAWwMhxBALZL95SPGhAnn74A84JyXK/IMSOtw5xLBmAw5MmU+dwbABBQBfAJj3qg/1xTIA68s66nEMcL9YFFBnVDCwSficdwrOEpDk/dL8/jhnnhO9NjjxRNuqcASW+EQn6meIVZhoe0iGfPCTgiQQskT439TFnfSCPc5Lji0eRfoZI38Q5D3nwAC4Zydx0Q1BPvieXUSt1yy23jBLAeyokJORcacy8S5sWjV9NTY0Hb55ukPUy4K+njKBsoTxVVVV75s2bR2fepp6keo1+/vOfDzv33HMfHzVq1MXAW0Psz3kDbO3evftAYWGh3+jRowfHx8db6/r2/2QdlvHGj2XLls2LjY3NDwoK+v6MGTPuSUpK6uu7LuK8ZMLugwcP/n7FihXPRkREOIYNGxYl4DduwIAB940cOXIm/erqe6K12F95eTmvXbv2ww8/fGXp0qU6tGPU80Vji+eBY06otf6Ji8cCo4EFwGhIAST6ZCGW02jT0JIW3/GW0dCTnj7pAA361jEog4YQQMFTR2Ou12EZN1QafBptIIOQKunT4NNwk1cabPoHkg+sjxgeLfbHuroM7I802IbQI5490iCMiDcJSMHbQtray4dXCy+gzhMgRzos0xceAMC6voMEKD95ZV9AIfBAXZBP6oz1WYd0dP4AFPJOvuv3k6svGIC8kV/SA6qoY5axX+qB5Xq/1DG/4aGivupf06RHuVhHHxMtjiNhbvIG6LA99Qo4+wpPFtOnMAUM4XotGkr2y/Gk/qh3fXyoQ0LrrA8MAYN4Htk/8MS6un6oL/LA79QP+eRYkTbr8zf1jfjbt1GnbBjHuX7ZKTPloy6pQ9JlPf5GnDP8TZqcB9QV++G8oW70+cgyjifnEWWmvOQXaGzoWmpUBvDaQLfeeuuvpKF8XCy8scauIcm6HmlUbXobGmr+pmEF8Pje21RdXb1foGHU3Llzm1+RPVv2hx566AeDBw9+fMSIEX31OeIrzhfe7HHgwIG/ZGZmPiXrnCowNrt///6zBg0aZHntADveALJjx46qffv2/fLee+9lnjDPVVdd1ffSSy99WdY7W/cXRcAZoVyBwb+sXr36sZdeeomblZb99ttvTxTI+/PYsWN/KqAY0NCDDWkIcHrWrFmTU1JS8luHw/Hu/PnzfW/4RkadJW6ux2ooj7VOc9Iwap50XQKneHPxhBLuxJvaXAF4eGqZnoRQcK+XdgMatVI33nhjuIDd1cHBwac05F1pStIQ22gEaaC10ciyrDfCHRLgrU1JSXm8K7wurIvIIyB1QOBopcDvkMjIyCFyvn3DkwfAHTp0KGPnzp0vPPDAA+sFpvbJNu/n5+dv3Lt3b47U5Wb5JMy6NScn5xVJ59MVK1ZYT/ayrHzatGnjo6Ojp4SHh/uRrj7/gLb09PRPX3311aWSpi/BeVatWlU+ceLEr8vKygJlm5ME8uTU/R8gIv6W68LG9CiVlZUvzJs3D++AkZGRUUNicmLCxQyYYAAL/fZa0g7Qt49+cISJCQn3ehnAO05JIzc4JCTkx9LoDm+J906LhrQh640SIPDU1NRsfvHFF/XElUYi3rG7bNmyjGHDhn0h8MUDxRRCowAU5wp973Jzc19/6623ns/IyKjJyspyL126tHLEiBH7BK6W5uXlLS4vL18k6ywUINvw9NNPfyMkctFFF13Vp0+fk4Ax0issLHQKLL4nYLigqqrqvffff58ww7e0cuXKmhkzZqyWdJceOXKkprS0dHRUVFSgpHMU9IA+UZDk+8VPPvmEUImRkZFRQyLMSj9D+sPRB7OlI0cJW9O/j36CvhGHXisDeMep8ePHM7/XdwICAsbpRs2odQLwamtrP1m7di0j34y+KUKd5ZGRkVuSkpKS5ZwbT8gVS0tLK9q3b98Lr776qp4vytLGjRvdmzdvrt2+fXuN/gQWvT9buv7660898cQTf5WYmJjE+Ut6e/fuzRC7V+wNgTc8gI0+uQhI1oodHjNmzNey7b9SUlIOCOgNE9CLlwcfCz5lv58eOnToP5J/M9DCyMioMdGfjoE1DH5pKdwh+l4CiMCdaYxFviNEjFqh1NTUfJfLlYv3rrd63tpKUodc1J/UfTNqSAJxudXV1XmETwmlMkq1srLy6927dzf1zslGNWzYsB8KiI0jLUS6gwYNSh44cOAFsjy0mVObuObPn1/6u9/9Lm316tX/lPydunLlyrt37txZJECpcnJy3kpPTzdP1EZGRk2Jh08GLrS2/zVQRxqm/7ZXBvCOU0uXLnUKmGTgqTCAd3wSUHZmZmYu9341akATJkwICBTR747wZ3Z2dk1RUdFXb775pp6TqUWqqanh/D164vKgEh0d7R8cHDxGPhkt1iJ9/vnnNbfccktefn7+k3l5edMOHTp0vuxj8VtvvdWaJ3IjIyMjo1bKAF4byOl0fikN41rtBWkvAZAMxPAFSb0MO5Ya2r4tdTzpE54VwNu0YMGCYw3r79WSc80hUFd25MgRa6LisrKyzTt37mRuplY9tWZlZX0i9b6XY6aPn3znp8MCjq0OqT7++ONVt9122/4DBw4seuyxxzIlbRMyMTIyMupAGcBrA8XFxW1yOByvVVdXlx0L8loDP4h0i4uL6VelCgoKrHTw4BQWFqoNGzbQEd96HVpj6bM9261btw4o8C5tO7Ff8rJ27VoLPFoqAE/ghQk1jZrQrl27aqWuH0hLSzvx888//4N8f2zv3r1Mltkq7dmzZ1NJScmhqqoq6/gdPHiQ8+nVzMzMecOGDfOdyLNVIsQr+TVwZ2RkZNTBMoDXBpo7d64zMjLyXy6X6x2+NwVZhHLxkDS2TmPSgLZ8+XLF+0mBu6KiIvXBBx+oJUuWKEZV+o5erC+2z83NJaSspEFv8f6bo5ycHPXFF1/wYnnvkuYLB558LKn7ZtSU7rzzzrK7774bz928ffv2fUA3Ae9PLZacO4XZ2dlpTEickZHxzubNm68W0LtbzukDZi5CIyMjo+4rM4q2jcRowkmTJqUJSI0OCAgY7AtawBShr8rKyo0CeD8VwHtV7ITAwMBkfmsMynwFoAF2u3btUiNHjrRg7t133yXEpi6++GI6y1v7oW8W+9Jp6u/8Jg25tb3kE6/j0eX0u+KTEZR8Ao/8hvgbQzpNfvNNl+VYbGysmjFjhhLY/UZ6rEcalMG3rDptfpd6cRQXF88WwGAklFEzJMfSKdacQRBNSs6H8vT09KLMzMz/Cvx/+uijjzJbupGRkZFRN5YBvDbUBRdckFtTUzNKoGUWYCPgBM3Y8NrJ8uecTuecqKiorQcOHEgV0HlPwMYp0DNOPkN8wachAUf5+fkqJSVF9evXT61atUrRD+t73/ueGj16tAVJrPPqq69aEDdgwAALtPi+ZcsWNXjwYMuztn//fgvoFi1aZHn+CM2xLt69l19+2fIKfvjhh2r9+vVWeu+//776+uuvLaBMSEiwwG716tXqnXfesZYDnQMHDrSWS7nU66+/bsEmk/E+++yzSqDBCgt//PHHVt5ZV0+f8dFHH6n33nvPCjtL+VPffvvtR+bOnUvH/q1iE8V4r998sdPFGCXacteg0TF1zjnnZDCX3Y4dOw7JQ0OrvYFGRkZGRl1HJkTbhiKk5XK5Ngu8HAG4BKRsAlC3Ctj1EYC5/YknnjjIOvRLevHFF3ME+hbJOnRA96ZwbAFSX375pQVLQJL2vmnR/w1oAxhZzndMAyTrEyK+6qqr1MyZMy2QA9JYTt88yZO67LLLrP58/Hb55ZczqpL3iVrb8bly5UqgQP3iF7+wPIiAmpTRMtIgLcR+6dN15plnqp/85CeWB3HFihXW74sXL+YtCepXv/qVmjVrllq2bFk/ye9o2YzC8M6+U8UAPN5LeJoYLwQ3agfJOel8/vnnK48n1GtkZGRk1LVkAK+NJYDE65jSvYCXJ5Y6b968XDFeqF1fvDy6Lv7ZTAFqwNd5552nEhMT1VdffWUBGt42gE6bVv3vbD9q1CgrnMr2fAfq+MTwsLEcEcZlvaioKGsdhDeQZayHR2/cuHHMBXj0d999oaSkJGu9vn37Wl498g4I7t271wrP7tmzx+pbKMt4+fQP6ray5jJi4MAuMSa+ZNQGL9U2MjIyMjIyaoYM4LW9DgrUpQFLojyXy1VsLW1YCbJeuHfdZomJbc8++2w1bdo0y3jJPCNo8ZZpuKoPdPVFiFSDX30gA0y1QkNDv7UOXkMdDmY5/ezw7DVWBn5nXaTTwYNHOfgO8Mm2LoG9R+WnPaxmraQUQ31JFDOd/Y2MjIyMjFogA3htrGeffbZYACadvwVcagRgGp3gVaAmQuAn2Pu1WQKK9CAGBkvQH49QakZGhrUMmKIfHX+zjH53wBffj1ekQ38/wrJMqQHs7dixw/LQAXLNFWHmQYMGWZDHoIz4+HiPpHWj/MQrappPu0ZGRkZGRkYNygBe24v53A5WVVURs3QK+NTWLf628HyJmg00eL50vzuEJ41+dIQ+Fy5caA3CoD8bMPf0009bffVYh+/Amd6evxGf+rv+W6fN3978WZ+EVfmcPn26BZZvvPGGevTRRy2wY6AHn2yL6fR900B8Jx0glD58hH6ffPJJ9emnn7LSw2KbxTgnQ8UIXyPI1Pe7kZGRkZGR0TF0/G4do29p9uzZpwcHB78gYLWwuLj4d3Rg9/70Dc2ZM+dPAmd3BgQEBGooakrAEpCEB0yHUgEqPGEI0NOgxrq+4VYNYKzLekAW3+k7x3fE36zHdoRO+WRfbMO6rAcsAmnsA7EO2yD26Zs+afCpf6//nXUlHY/U0dMvvfTS72QRUMw5yUhaCkW/Rf2dHZq3XBgZGRkZGTVDxoPXDhIoyhII2ia2uTG4u/nmm38uIPQLgZ1mwR0Cpug/5wtuABPLdL86vjOlCRMfA1r8jfEb29GvjnX0tvq7/lunTXrAHQLIdPqIwRGsi2lYQ/XTZxvf3+t/528xZ1RU1AL5WjdKo86jyTxselCK/m7gzsjIyMjIqJkygNcOKi8vTxe4+0d1dTXvCP2WbrnllksEhO4VgOqPZ6wlaggGWea73Pd7Q7/5qrHfmloP8b3+MtSSNJAsqyoqKlrv/WpkZGRkZGTUBjKA1w7Ca5ednb0kISFht3fRUd16660zg4OD7w0KChohcNPbQ+Se2tratS+//HKj/RSNjIyMjIyMWi7TB68D9dvf/na0n5/fEwJ358jXXg/XArie0tLSJ+bPn/9b7yIjIyMjIyOjNpDx4HWgnE7nTJfLNbq2ttZOuJI+a/RX033bepukPpxSB+94vxoZGRkZGRm1kQzgdaCysrJeqa6uPqGioqJfVVXVxSUlJX8qKytbLMvKhXUa7KPWkyWwW11UVLTR+9XIyMjIyMiojWRCtJ2kK664guGqfv379/eLjIz0E9D5dWho6F2BgYGJLR140V0lcLswOjr6fN7P611kZGRkZGRk1AYygNdFNGfOnGdCQkKu9/Pzs/UGT57pf2dkZGRkZNR+MiHaLqBbb7012d/ff7hYr4A7ZPrfGRkZGRkZtZ8M4HUBuVyuiQJ3A3vTYAsB2Wop7ybvVyMjIyMjI6M2lAG8LiCBu3MFeEb2lr53qLa2dk16erqZ/87IyMjIyKgdZACvk3X11VdH+/n5DQ8ICOg14VnKKbZjwYIFLu8iIyMjIyMjozaUAbxOVmRkJOHZwfr9rb1BDofDZbPZXvN+NTIyMjIyMmpjGcDrZAncnePxeMb0pvCslLdkyJAh271fjYyMjIyMjNpYBvA6WQJ4AwIDA/29X3uFHA7HqsLCQof3q5GRkZGRkVEbywBeJ8vpdPaq11fgqRTbYiY3NjIyMjIyaj8ZwOt81fSWwRVI4M7hcrne8341MjIyMjIyagcZwOt8VQjweP/s+ZKylpWXl+/yfjUyMjIyMjJqBxnA62S53e5ij8dT1VsmOab/XWVlpel/Z2RkZGRk1I4ygNfJErjLl4+Kum89VwCsNxS9ZcGCBab/nZGRkZGRUTvKAF4ny26375GP3O7iwSOfDRkC4BhEUVNT46yurnbV1taqqqqqEvmeVlFRsbK8vPwV+fslVrU2MDIyMjIyMmoX9Z6Xn3Zd2W677bb5gYGBN/n7+2svV4vkdDrdAorIu6RpAWQCX05Z39/Pz8/63th+JW2nrLtJfq+R9YTf3Aflk4mKnfJ3gRgbugMCAvLkk/6EGfKZIZ+AXU5ycrJn3LhxngULFqixY8d6zOhZIyMjIyOj9pcBvC6g2bNnjw0NDX0+KChoJh6wlsgLa3jN3hFInC5p9HM4HHjSXAKMQN83jjEQWFVVlVpdXf1LgTC7rHOCwNsQAbQpktYE+T1YlgUAm7JelvDddbLewtjY2Cb7zd1///0WIZIfkfHQGRkZGRkZdaIM4HURzZkz524BtHsE0MJbAnkAFVZZWXkeQAbkyfcsgTyn/P0XSW8iUIf4FLBLE2i77LHHHttiLRTdd9991nmwa9cum4BcksDmeIG+CZKPN5566ql0+cl43YyMjIyMjLqRDOB1EV1zzTXCVrH/DQ4OPr+5YVqBOI/L5SoUYFss29z35JNP7pXFR48p4FZWVjZXIO9Wgb1wAcC02tray5944olN3lUak07DeOKMjIyMjIy6oQzgdSHNnj37J6GhoQ8LkA1oyIsnMOcRmAPqtsnvnwmsfVBRUbH15ZdfrpGfG4Mx26233vpPu90+y2az/WTevHkbvcuNjIyMjIyMeqgM4HUx3X777a8FBwf/iLArnjyBOTx1JQJ2S+Tvz0JCQj7/29/+xkAG1CwPG95BSdMWHx9fZAY5GBkZGRkZ9XwZwOtiuummm2YEBQU9Z7fbB7rd7g0Cdv+trq5+//nnny/xrmJkZGRkZGRk1ISU+n+wLaLH7pWa2A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data:image/png;base64,%20iVBORw0KGgoAAAANSUhEUgAAAngAAAIOCAYAAAAr7HDmAAAAAXNSR0IArs4c6QAAAARnQU1BAACxjwv8YQUAAAAJcEhZcwAADsMAAA7DAcdvqGQAAP+lSURBVHhe7J0FnF3VtbjX8XPdxj0zE3cXJLgUKhRC21c3XimFlj/0lWrK66uXGq+lj7oLFEpbIBAsEBeIEbdJxv26Hfnvte+dECCBTDIzGVlfe7j37nPOPnJvfuebtfdeWwCCGCA+c+edt0qy712ZTM+t937/+1tZkZ1bQxAEQRDEUEKCR5w1N998V8Dh03/mK5l4naQ5lUS4ORXvPHrb1k1rf71q1SojvxlBEARBEEMECR5xNgi33n7rQqd/3O9cBVX1oigf/z1lk1E70XX4QdGIf/zb3/52OF9MEARBEMQQIOVfCaJf2LYtRBKpOz3Fk3/uCpSXCaL0qj8WJEUTdE/hVCOTvW7h3Omb1q1b18KKqcmWIAiCIIYAiuAR/UW45ZZbgg5f0c88xRPfLqm6ki8/JalwWyrWeeROn0v9v7vvvpuabAmCIAhikKEIHnHaYNSuLdK90FdQ/6SndMISUVJO6/cj625ZcQWuTsTDMy9ccvnK1aufTuVXEQRBEAQxCFAEjzgtli1bJlWNq/svvaDuCw53ofvMfjk2RNsOHUxF2z/id+ur7777biu/giAIgiCIAYQEj3gzhFtvvbXA6S3+qbOo9jpJdZ5l1FeAdKQjG207+FmfR/0JNdkSBEEQxMBDTbTEGyF86lOfOd9TVPeEu6R+sSirYr78rJA1p6S4gldGIz2VV1y69PFVq1aZ+VUEQRAEQQwAFMEjTsktt9wyJ1A1bYXuLS3MFw0olpm1I60HnrKTndfdc8898XwxQRAEQRBnyYBEZIjRiSiKUxVngS4Ig/N3gCgpgr9s4uWCq2jVJz5xRxEroj84CIIgCGIAIMEjTomkeRcxt1MHNXmdIEKgdMJcf2n5c3fcesdkHKmbX0MQBEEQxBlCgkecEkVzXCCAoIE9uPmJbRDAU1Q7WS+tXfn//usLFy5fvpx+lwRBEARxFtCDlDgpt9+wyCFougvEoQmooUI6g+Vl7sK6R3riqeswLUtuDUEQBEEQ/YUEjzgpmeLpkzVHwCsIQ/cTwUCh5i30+com/qmysvbDy5cvl/OrCIIgCILoByR4xEkRbaVe0d3qUAoeh1me5gipvqpp98USxhduuun/3nQqNIIgCIIgXg0JHnFSJKdnFgjiOZIrGyTNI3sqpi33Fbbf/8EPflDPryAIgiAI4jQgwSNOiqi5L2Ev+iCPr3hDZNUhuksmfqikZso/P/3pT/vzxQRBEARBvAkkeMTrWL50qayoWkgQcITFOTQ8hiSr4C6uv9wZqlzx2Vs+W8aKKI0KQRAEQbwJ9LAkXsd/fvi9U4omXvSU5i0ohUFKctx/bIh2NuxKR5tv9Dkc+1mBcffdd1u5dQRBEARBnAiloiBex4LFi8/zlE1cJsnqMOr7JoDm9BeCIL47EQ6XWGbauOyyy1ovuugie9WqVSR6BEEQBHECJHjE61h44aXXu/2VF4mSNOxGsKoOn8MVrFgoKM73pzKZG+OJBFy89OpDs2dPNaurq2HZsmUCE7781gRBEAQxNqEmWuJ13PHFrz3lK53MBE9hfwCc2z54p0QQ2P8FsI0sxLuPJdKxzt/bZuoJG+QoiHKLIOu9XsUTTSRSdtyZsAsBrEgkYnd3d9s1NTUW7NoFLYGA3dPTY02ZMsW+++678UKH6cUSBEEQRP8gwSNeBU4TlrRcez0ldfWCODICvJirD3/IZiYGhmGAmY6zTzYrtyCbToUtG+K2kW5gG7RmrUyvZZqdgimkREnqFiyhSZIy3dms0KqqjnDSAZF0S4vBxM9g4kf9/AiCIIgRCQke8So+9bH3jfPXnb9K9xVVwlAnOT5r2M/5Nb9oIV+We+X/5Z9t0wTLzPLFNDLM/RKs2IZMKpli758x05F1oqyuTgjmNrO7O3b//fdneYUEQRAEMQLgzzuC6OOTn7zpquIJF/5R1tzBsdFeye3vOKiAmB3GtkzIJsKQina2pePdy0Uz9Qe3+57k3XcDRfQIgiCIYQ/lwSNehaS4pwiSpmK0a2zANBazOecX27bAMk3+UXb6wVMyvthbNvlnsqfwH+HwZ+csX75Mze9IEARBEMMWGkVLHGf58qUy6LPvVd3BakGgnwaHmZ4k6+DwFNSCKN8QjyjZJYvftm3dupVGfguCIAiCGHbQU5w4zrRpV7/FWzb1Q7LicOSLCI7Nh9eqTp9DcfqvsM3I3IVLZrx4xaVX9FAOPoIgCGI4QoJHcJYtWyaFKib82OkrniJIMvXNPCk2iIoGmidYb9rKtdGe7parrrj0AJM8iuYRBEEQwwrqg0dwgsHgXJe/dLooKSLvgEacHNvit8cdrKj2lU/8v2TWvgPlOL+WIAiCIIYFJHgEIjgDxf8pa94Q5pQj3hzbskF3hzyav/L9paWli/PFBEEQBDEsoMgDATfddlOVN1T/Nc3pC+WLiNNCAEGQCkASvZdeuPhf1FRLEARBDBcoXEOArgY/7PAWFggi/Rz6A6ZUkTUHaJ7CSyOJ1KdxFpD8KoIgCII4p1AEbwxz0003KTNmzAgFi+t+pLoDJeT7/Qf74ymK7hAUtaijtWH95o0bW/OrCIIgCOKcQYI3BvngBz+oX/2uj/lkUb7OVzjuh4LmnKRoTgkn7yfOAFEEwRaKRAs89ePKHtu2bRs11RIEQRDnFBK8sYN4x/ve57zkrR8oUX3BD+ta6Jeh2vM+HKhaUJ6KdwtgpgRRpkkazgjbBlnRBRClUslMRNetW7Pp7vwqgiAIgjgXUMhmlHPrVVdp8uSFLsHpmSRa2Xe5QjUf9VfMdImKk8+3ajM5EUQJ2g88bWhOtyShqBD9R2B+BzbEe1s3JY9tft/3f/KLffk1BEEQBDHk0MN8FLJ8OYgdHZ906oHagGCnrlFdBR90+qsW+YonYapesJjYAZ+bIQc2zWaSYTvStAlUT5D5npJfQ/QHFGUjFbFinUd/neptvuXee+9N51cRBEEQxJBCgjeKuPXWqzQleJnHzpjTZVlc5vCVvz9QPs0tqT6wMEEvF7uTI4gyxFp3GOlUt6Q6vcz56KdxJoiSBOlYZ1PP0Z1f/NEP7/kdu4uDnjUaR++mUilPNqsrHg9E7r777kx+FUEQBDFGoaf4CGfZMpBKSm51OYO1QdNIvVVzBv/TFaqd6i6sz0frjNxQz9NAkGToPPC0qThc2FSbLyX6BRNjgd35ZHfr+njH9vf/4Ac/PZBfM+DgKOhgMOjNmMosSXd8QhCkOjuT+bZTM/7OJI8GehAEQYxhSPBGKDfccIOjeupCD1jmXEnW36N7Sm4Ilk1ziCorst44WndKmJyY6ZjdeXSd7fSGRGqqPTMwn6CRjlvR7sbfmOHmT/3gBz9I5lcNCLfffrvDdjj8siFeLGiuW52+4kW6t5A3Ece7jr0U7zzy2WNHDjz3wAMPnMGPgCAIghgNkOCNMHDe0+oJ82sArOs1d+HHPIX1452BarDZV9mfaN2pEAQZYp0HzEyiUVAcXpGmLjszsKk2Fetujzbt/prX/a2f3n03WPlVZ8RyVmXLTTd5/EUVZaZhvUNxuG9yhyprJM3NHB8Hy7DqmaArsgSxrsbnop1HP+tzfuPFsz0uQRAEMTIhwRtZCHd87osXuEpm/DpUMatWkBzs4W7kHu4DiCgq0HXoOVvSVEFSHflSol8w2RLZv65kpH1btPXA/3Oo4stGW1siLMup+++/P5vf6k1ZvnSpHJ07129LrqmSon1QdXnf6Q6W+wRZB5N9968Veuw7KbEDxzob/xVrP/L5pqbDeyiSRxAEMfYgwRtB3PzpmyeXTbjmz96iiTNtkAZc7F5BYPKQtrsPPmPpviKJ8uOdIUy2bMuATLQTMvHuvVYm9aRp2mtE1b05bfVEzPCBZEcHJE8mYLfffoPDtif4RV0+X5YdN+vegosdvhKwsE4TNz91pBajroKVgUjH0V92HN34xV/+8i9t+VUEQRDEGIEEb4TwyU9+sKSo7uo/ekunXyIqjkGUuxwoCalIkxXt2g+6209NtWcBFy5RwiEvkE1FIR7uYP4c32Rmk88KqvZCNpN92Smk442NjalAICCJPl+pYkvXSIrrE96CqvFMCHP9Kk/zOxdz6VqSyd7Wb7U1rPrBr371z2h+FUEQBDFGIMEbAdx663Kvr6Tsx76q+e9VHUGZ97UbAnCQRfeh1aaggChrLvqtDASCwIVPFJkwWyYTvggkIx1xM514wcgk10uyXiw73De6CypCgpxrgn9tM+wbgQM8wMxmoh0Nv+44+uzyX/7yXxS9IwiCGIPQQ3uYc8cdd7hUb9XyQM15n9LcBQ7+wB8yBIwa2W37V5pOX0iWZC1fTgwU2GeOC58kgW1luczZIL8uGfVpgXWx7yvedeyJ3ubtd/70p794Ob+GIAiCGGNQu9swZtmyKarkLP64v3L+R3RXaIjlDuHTmAmBstlSJhGxbJv66g80OFUcypyRzYBp2mBakBsNfSZyx5Z4b8veRE/bd0nuCIIgxjYkeMMUTItRVXv9lb6q+bfq3pKQaQ1un7tTYlug+0oFRQtY2XSin9ZBDBXY5JvsbWvPxjq+8sN7vv5MvpggCIIYo5DgDVPCn/3sHH/Ved9w+ytrMcrT74jOAGKbBvjK58rZRMy0DJoFa7iBzbuZaHcik+j5bnjF8n/kiwmCIIgxDAneMOTmmz9TG6w478eegnHTcLqxnOCdW3D6LV/JDDGdCFuDPYIXyfVNe/VyIieWnWz9G9Hf7U+LwajzNMBBFZaRSqfjXb/pOLrxt/dvgdPOsUcQBEGMXkjwhhl33XVXoLB27nccoZrFgqTiIIf8mnMLnofDXy6CwXRzCKJ4mXQaEvHo8SWZiPNzQIlC4U0mYpBO5WYAy2bSkIzH+PuTcaLQ2ZbFt82kU/zzQGFkMvycePLhIYTpP8S7Wp6LNu6599e/frAjX0wQBEGMcaT8KzEMuPXWW726v+7r3rKZ79FcBdJQpUM5Xfj4TkdQiHXsA8XhZs40OBErFLjd2zfBhlWPwf5dL/Hl6KE9IEsS+INFkDWysPKRP0AsGoayylo4sGsrvLjuaRg3aUYu/chrwAEMKIOapkMs0gtP//vPkEomoKJmPBe+s4LdA8xRd3jfDn4OXn8IfMGCs6/3NBAkGVLRzkw21vuDH/zw20/kiwmCIAiCInjDBZy5wBms/4y/ct4HdW+xapnDsKWNiZfmDgmy5rdMY2AjYCeCkbpjTOheXPs0E6edcIQt2zY8B7/7ydeg8cgBHGYKTey1s72Zy2BTw37YvGYlGihIssz7pOXkUwCDyeDWjatg3TP/AkXRmOxl2fYHoLurDUS2DQohJgbmr2y/EwURmz9xXR+5/HUnfGbrJTwWe9/adAS2MMHr7e5g9WJi43x9J9bZd7x8+dkmjxYFG4xMfH2ka9/GfBFBEARBcCiCNwxYuhTkqroPvCdQveizDn9ZwdCnQ+kHTKhUV6EQaXnZUhwe5kgDH8VDaUOx62US9oV7/ggXXXUDlFbWwkvrnwFZkWHqnPNg4vS5UDdhOhepY4f2MvHbDzMXXAjhng6IRyNcxGRZgaMHd8Nff/k90B0uqKydCF5/ACbPWAjj6qewIwls+y62fQ8kEjEuZyiEmu7g1xmN9EAs3AMOl5ufE0YMo+Fu0J1Ofp5x9rm7s5W/tjU1cMnDugtLyiHC6u3qaOURQ/w+VVXjzbe93Z3sutpz58junarpvK7+gjNjGKmIkY723v+je779YL6YIAiCIDgkeOce4Z03fnlpqHrx/7hDVfUWEwkeihrGSLImmGbKMjMxQVK0ATc8lKlDe3dAy7GDMH3OEkilkpBJJ+Gldc8w0auDqtpJ8O27PgztbU0wc94FcPTALti/ZxsY2TQ89/gDsGHV45BNpaByXD2seOi30Mm2i/R2MUHrhZKKcXDPlz7Oxat24nR44Dc/hGcf/Ss0NxyE5594iB+3vLqOi9cTD/8Onvn3X2DJJW+FbCYJz7Dtnnz4NzBnyWVc0FY8+CtW/2+gicllJNzFz3PyjAXohvA4W/fcY3+DF9c+A40N+9h5j4P25qPwjz/+BDavXgkvbXiOyWIXlFXXM/l08mvuD5IkQyLcuivcvvcXmzduPpIvJgiCIAgONdGeY+644/NTA9ULv+0qrJlq2cyV+vmgPxdgwmNP0RQpE+u2BrMpGfvJrXjo1/DoX38Of/3V98Hh8sDUWYv5OozIYVQMwTuGllkzfgp87pu/goUXXg0bXljBygW4/gOfBifbb9aii+H9n/wSWKbJ91VwX0HgooSRvqtu+Ajc+pV7IZNJM7H7LYisHLfh0TyOAIqiss8uHonb+/IW2LVjE1z/4c/AR+/4Ori9fl63aZlw7PA+Hul7381fhMvf8T44dmgf7NjyAhzYvZWf54duWw6XXPMuVr4fDu7Zzs+hP2DTrpmJW5aRfmLX9sfW5YsJgiAI4jgkeOeQj3/846Xu8lnfcYdq5uP0VMNlxOzpIIqy4CmeJmQSYZwFP186sFimxWRpPzQ27Ae32wdXvOP9vGn2ZAMYUMSweTSVSjDZ8vG+cTi4IpNJ8eiYaRgnGTnLFJBJXrCgGKrrJ4HCRK+mfgqEe7vYfkn0P86JzdD4HiUwyrYJFZZC7fjpXBBrxk/lx0HGTZgG0+aeBxueXwFrn/4n30dnYlhVNwkSiTj87Ft3wovrnoKZC5fy4xns3PoDNj8nY93NiXDzmlWrGgavMyRBEAQxYiHBO0fcddc3A8W1C5e7QrWXS6qHScvImgYMZdQZGicycRq0KB6K2ue+9Sv4wnd/D7d95V6Yf8FVfATtKckPWjhVc+eJAyROBIUNU6fgfqlknMsYE1i+DkfIGqYBpmlCLBJGw2PrRB7Nw/QsmMIF90vEsN+fyD7H4Pkn/w7PPvYA7xN46bXvBokJoG3ZTAKnwbU3fgwuesu7QFUcvBn3hScfYuvxvF6RyDeEXaNlpsEysk9lYq1r8qUEQRAE8SpI8M4RBhgfdRVOfJ/DUywPyxGzpwGKjbd4upSK9Qx4FI+LlWHw/HeYXw7FCyNyfaBw4TYIRvTwcx8on7nPNkiKBB5/EHq726GtKddV7ZV9c1IV7umEbRtXwf7dW6Hl2CEegdMcDt7sisfdtvE5OHJgFzQc3M22tnn/POw7h02yG55/DA7s2Qb7dr3E1rD/sTKJiaTXF+THaDl2mG2XhWikG1ateJAtf+f1L774Ghg3cTo4XF6s8rT9jktktCuSinY9/7Of/aE9X0wQBEEQr4IE7xwha54i9uLsk5QRCZM6p69cEG3JNo10vnAgEMAXKOADE042Shclp4ytw6ZVBAUO8+Hhtri4Pf7cZ0kCh8MNC86/ko9qXfHw70DTmZyxdf5QIRdBjOrh9u0tjbDykd/D+Clz4KKrbwRZUmDanPN5E+pzjz8IWzc8CxOnzYWi0mre/FvLJO3ia26EA7u3warH/gYlZVW83lBxGcxccBGv84mHfguR3m4YP3UuBNi5XnjlO6Fq3ET4269/AE/+4/cwbvxUWLj0qpxsnq4g2ybY2czqePdh6ntHEARBnJLTjBsQA81nvrD8E0W1l37NHawuMN+o2XHYI0A2FbZ7j64BZ7ACDStffnYoqspESuERtNeCEqfpTiZGJu9XJysqW9i2idy22CdOZvunkwnmTTYfLIFlfdtrDtzXgu62ZvjHH+9jx4jBbcvv5c2oOIACm15xP94Uq+r8FffFMhzggCN6Ucewzx4eG0Uxt47di0yGR/JUth/eir5IIe6POfhy15Vr/sV+gVmDbX+ako/Cmo13Z2LdLZ/73tfu+mG+mCAIgiBeB0XwzhHZcFujYEOP0I+vAAUC+3OdmCAXI1BY1te/DEd/coEYINE6GXj83HngMZjMOAOCooUsI53IbTAAoCidTO4QlClc1zdoAptu++QOwVx2+Bm3Q/hUZvmpzfi+bB2WYQ49h9PFFjevC7fB1779UM7SqcTxfXEdfubr2ZJlx801Hyf4enxFQcSmWzw/bF7GctwnJ43W8ePwY+EAkNOUO0TkMh3bEmnbtzpfRBAEQRAnhQTvHJHsbu1iD/f46cZQUaaS8QgcO7gdErFe/hllrqezGQ7v2QJdbUe5eLQe2wdNDbvBYELB9srtPJCw4ybivdCwfysXFwQHiHjKZ4mJaJeFEjMiYPcKR97OWXIJLFj6llf14RuOoFQb6ahtZJNb0m1dB5YuX9q/3CoEQRDEmIIE7xxhi1bYstIJmw+weHMRw6bA/bs2wD2fewfsfmkVn3Yr1tsBf7v/i/DDL14Pm1Y9xKt55Hffggfu/zKEe9pyU2KJIpfBvmm3clG3HFiG4sBlEdexz330lfXR9xn7n+3bvoadx9uh+egeLpW4TtVcgjdUB2b65FG34Qaet8zuYf2U2TBpxvx+RdLOCexrM4ysxfz5kqLp8/9nfvrC+blSgiAIgng9JHjnCC3R0Wmk4hHTTJ/2YxqbXnHUpaI5+MwJD/36f3j07m3vuwsuecd/MslywoKl74DFl78HXO4AZNNJiPR28mbDeKQbwt2tvPmyjxirI52KQToZh96uVkhEc5FBXLApESWxb9o0bGLEz9iPDJtnsX9cnxRms2no6WwCSwmKiXCXNaynWnsVufx4I6EPJAqo4vBJwYqpUwpqZt6ieYq/cPsnb6/LryYIgiCIV0FTlZ0j7D2NmbpL33qV7gpNF2Wcj/SNR1Gi3LU1HYSXNz8N4ybMgfXP/o1H7a6+8dNw4TUfZnLn4HOb7nrxOYjHeqGqbga0Nx+A51f8nslZCg7t3gRb1z0GmVQCCkqqQVY1eOLBe6Gt8QB0MznbufFJOLJ/KwQKSsHlDcKRfVvhmUd+DtXjZzKp9EFzw25Y+dBPoaJmCkR7O1hdj8PCS27kgxBeXPMv2M2Ou//lDWDZou1xqbbqcFN0aRDAwRr4d5koSRNAFsTpC+es37x6NSU7JgiCIF4FRfDOEVsAsmY6mgQri+2f+dI3R2ZC9cy/fgHbNzwBmsMF5Uy4+kaIYlRt+6aVsHXto5BOxaGrowU2r3oYnnroPt5fDyNwf7j3Dmhp3M8OKcKOjU/B43/9IZO3veD2F8Kz/7wfVv79J5BNJaGzrYEJ5N95Il8Ux97OZtj03EMQi3TmVJSdMjb/otg9+89fgjdQBC3H9sFff/lNsbe9yWInxM+XGHjwu5Z1Hyju0E1O1fuJm266yZlfRRAEQRAcErxziGllooaRfePQ3WvA5tNwVyvMWHAFj6w9yYSsvfkwly1EljFliMq3wzJsfsQo3+XX3QwXXfsxUHUn77uXE0IZymunwZXLboW3vu9zUFo5ATrbj4FhZnmyXhRHrAfBFB1Y94kjeBFRlmDJ5e+CwtIa8AdLeJklOCUjS0GlwQSbwZ2eQtXpKfqYO1hyzU03zVXyqwiCIAiCBO9cYmXijUy0oq+VpjcC+8YtuvRGePfN34Klb/kgHNqzBbZtWMFzvgni6yOBWLfm8HDRs20TRD6oInc8HGjgdHr5OiOLfQFzAzH61iFcFJncoVBgfrdXYVvQenQfrHz4Ptj43EM8Fx1u7/BXQjLaZr1ZszNxNthMxE1w+UtqnYGy/+dyXTo7v4IgCIIgSPDOJalYW4MAdndflOzNQOkyjQzUT1nIk/cuvvTdUD91ITzFBOvgro1gsfWYpqRvdgzcHiN1uJz4uU/e+LoT0oPgfrjgepyOyzQtaGrYAx3NR+DQ7s3HByPgekyNgvPCrl7xB6ismQLXf/SrECqq4Otkh1+QZC9YJ0wtRgwC7F6b7PtyegsWaYGyq/OlBEEQBEGCdy6xY60dTIhipyN4KE44oMEXLOERNTOb5f3ezrviveDxhmDHpif44AePv4Av2DyLsyn4QyV8YnyMvmFqFWxGRTlEvIFCPqACI3pYvxf39YX4uopx06Bm4mxY9+Sf4LlHfw3HDu5gxy4GSVZz5xEqBU1zwIxFV0G4ux1WPvQT2LNtNd8mk4qDp3iKkIi0M3ukKN6gwr43/P5EUfLMnUvNtARBEEQOGkV7Dpk+rS4QrFx4pebwl2OCszcCNQn7xGFft4pxU0B3enhfuSL2uaSinkldERQWVzPBKuIjaAtLx4Guu6CobBzbfioompNPrVWA+9dOBd3hYjIXhOoJsyBUVMnTnbg8fi51BcUVXNQmzDifCWAAyqonwUXXfpTXVV49BZxuHxSX1/L3c85/Kz8mSuVb3n0HFJRUgi9QDMHiGiHWecCWVYconJBPjxhgsAkdBEgnI3tcSnj11q27Bm46EYIgCGLEcnptg8SgcPO73l5Zcv7HfuMrnnCJLcg8GvNGYFQOc9Bh7ra+ZleM/mFUDYOAOGUXjqTFbxWbU/vWGfn5TlHicKAENvNiUywm+sVjoijiKw7OQDDXHSolT2zMjsebfU2Tv8dj5OrNvcftTtwP3x+frivSZEc7dtpOfxlFigcL/C5EAWIdxx7pObTuzp/+8g8H8msIgiCIMQw9eM8hnTseactmertMI8Wc7M1dG6UMEw73yR2CTas4QCI31yl7z+QNxQvf57Z/Zb5TfMXPWI7gfrg9yl3uc25flDYEj4PbY1nf+1wfv1fe43Hw2H1zrfL6eaJjG3RfmWBns3Zutg5iUOBflche7CJb9QR4GUEQBDHmIcE7hzywCzJmMhazcfAChuBGG7YAruIpYjrW88ahSeIsyE0VB4LtlyTJky8kCIIgxjgkeOcaI9VlZNMmb1cdddjg9NcImVQMh93my4iBR2B+JzhE0cIpUQiCIAiCBO9ck0n17rfB6sL8dKMRHOHpDtXbmUSvPToldhjAbqsFgmLbThpFSxAEQXBI8M4x0ZYjBwVb6OTNbKMUV+EEMRXrMS3si8ebE4f5tfad44nLoMvpa4+X5zSOjf0gJUnWFV2mKcsIgiAIDgneOWQpLJVByDgNIw62hQMTRhMCcxMRLDMDZioqSKpLyCZ7wUjFwcrgNGavEZlTkqvn9LY9G3LngwNFzEySnXOMnWsMzHQcDLbgQBgUKX4epyFdb0y+juN1AVgGu0/pBD9mbomy40b58S12bHZwtu3J7wM/L0l0iarLnS8iCIIgxjivf1oQg86yy5b5Jl5YW+soFOfZpnGjbU1cogfmO2Xdw57WI72vGgqZgKlS7GyyB9KRBkhF223N5RX5iNtkFERJAUVjLoJpX1Q9Jy6vhW3LR+maJpOrJNtEBknRWd2D8zcJRhctI81uPzteJsGOi1OzoU/xEar8nCXVwU5Z5tsL7DOWvUq4ULReB0pc/i3CtsFj8fr7vmuUymyKS15fmSjljoPnw+wYZMXBJE7i91Zkn4X8ejxJTJ+TSfRAKtJx+7eW3/HD3AqCIAhiLEOCN4TceeedJb4yaYqoi5fobuW9BdWeGmdQgoYtKmSNebbDVyzgfLEjk1ykzTQyTOx6mXh0Mo/Zx8raIZOsMkWpUJEUFTcCI5OEDJM+tr0g6W5g/+U1vFqPmFYxubOMLJcXSXNywdJcwfz6gcNkYpeN99ooeOw4guLwM5nMzfbRd1ZmJsXktJdPv4b5BEVZBZEJZ07g2GVhGYrXiUmd+2TOYjKXT02DveXMLBPJfC5C/Ix1yZqHLU62P3ajY8fsk8X8/TISvfw8UfwkJnt9conHFBV2XLYu1tX8hW985dPfzO1IEARBjGVoioEhZPHi+Vf4q5y/qF9Y8pZgtdMv60wMJBt6GjGRcCkTCy/b6tWaM/xBZ5O4yGTiXbaVOcrebrVdvv1C5UxVKhjnEdPxTiPRY5o26JIoScyFZFBdAUHWXJBNhJk8xXgE65WFCZBpsHoFLjNMfEFm9yYT60LtA1nFrmYDc59Q6rLJsM1kzXYGyplrMcnCKCFG0lCy8gtGEBXdA4rLDxhpxfPgTanYfMvPF5NFY8TR4JG4vsXIJNjCtmGv2PSLOQRlJqqqO8TuQRBUZwAUJncoeZy+4/Lryx0b7xcem90zHvG0MO9hKsrPHSN87Oazb8GEdCq85tJnn3x+VW5ngiAIYgxDgjeETC2fnqpaEJql+6Txtm0LtoVNfwL0tsRsyyoFxRHETmD5rYc5GLVCsTMydjrexeSlAezsVssdPChUzlAlX6lbYFrEfcVf5pStbI8Z780wA3IIkqwIuaZIgYmLFxSUHKefyU7f4uNCgwKI0Sl+OLbIuhuSPU25SBdGsN6QXGTt+HISUCaNZMSWZA00d1DksvSGbpQTLkRk++C5o3SpTD4lSeP99LDvHPYxtLDJ1TJAVnQuchh5xGvD6xL7ooNY13GZezNy26J84n3B+8VFkx3DSMeY42UgFY/1xiZN2bjxxY09+Z0IgiCIMQoJ3hBS661NayHHDIdXXuD0q0woMDojQCocZzJQxZylgG2F4jOMQbETJSZ0acjEO23bPGJjxM4TOiRUztJET5HruNj1gdfpK3bIkhw1Y51J08qq7Fp1DJPhWi4ur1v61p0ARvRQmDLxbnbfpFeiXicBI4o4aAFf2c09ft452RN4NA1lDJtZVXeQyfaZNI2/cq5Yd594HV/yMseOnNvu+HWdLX11MdFk598nySII42zJPrD2hWe28JUEQRDEmIUEb+gQ33nTW94VqHC+11uiF8m6hL33ubRkk2khkyxmH0I5/xiO5AWJi12iwzYzh0AwmdgVHhUqZ+g5sbNeLXYngpLnCmiS5khBvCNsGBkN5affIyZEWeFNlploV+69rKGv8fPrkzcUunS00zbSMQH78OHC/sOjXbZl2UYqIpiZlI1Cprp87LwHSqrz4jWgMnc64PFM0HS3bGTTkRk13nWbXtoZza8kCIIgxiCDMySROAlLRU+Jdk3l1OAsJjqybeYf/uxFdci2kekCIxPLS8owgoudDGY6BclIs52Nv2xD9nnbX7QDapdIYlF9QLBtkfnTm8uMxa7ZV+qUK+eJmmUcyGLzbn7V6cP2wAEXmq8IMrHuXDqR/IIpRZh5cpHLJiPgKqgBZ7ACFJePN8emwm12Ot5tJ7qO2qrDA7LTM4Byd27hTomjkhX1cr24/vx8MUEQBDFGoQjekNFgXXjpeRe7Q9oCxSn2tbBxREUUwq0Y5CrGZr1Th8GGkuNil+QROyN9AER7q+0vbRbKpztFV9CRi9j1Q9G4u7LtmdAKqtOUuxosU9G9Z/RHBqYJwRGkRhxHtuYGZmA/NJ5+xMqCaWZszYXymeu3hoMcVFdQkHKjVC3NV8KsdHTI3XEsGxRNc5pZo2X2tNDajRt3pPNrCIIgiDEGRfCGEMuwurIZw8Bm2T5QkGRNAsHCVBgRASNlXJoEmYlJ34L5z8TjC/tPbuczgu2L8nZCfcfrza/HYxrsPNLRRjub3GEL1io7WL4b6harYsE4Pxc7jMadFlzqcjntjLTJl1Q0A5pLFox0I7pWbrv+wg6PaVMcoUq2VIGTLbq3hPdJs0wTHL5S4fgZsmNg0yyOfLXsrJBNxbAwt24UgdcnyBoTc+UaSSpdkC8mCIIgxiAUwRtC5i+YVxuocC1xBVT3iYIkSiIkw0nIJhNMhKLsSR0XbDMK2VSPbSTDkM2l4hAwSmViMlzLYhKG0iczgeqTvz5pw9f8e5Et7Cvm8sYXDA5iGo8sEy1M35GwzUxSwNkljEyKpyRhGgqZeKttZvcLorDVDpS3CWVTXaLTrws4DoHLZz/IJE27+6ghpCIiRNoA4j0CRNtFiHdJkM2IgqQWsNM9i78z8IT6FnZ9OKgBkygLsnI8vIj1y5pTwHtpZpM2k01bcxecxUGHM+weCELQFmBvfXXppm3bto22KVIIgiCI0+BsQkFEP/n4R26+Yt6y8h8UjfNOyaRfee7il2BZNqRjaTsdz9rZlCGYaYtJF3YpU5iUOZmKu0UbZNsymbCBg4mMTxAlnTuMZWBXMvQVlTldLgFuLsFu1hYlk9mexV5ZKdN520gwyYnbYKeYWBo2CCZuLTBntAWplkmmBaq+1faXZ4RAuQfDfacfrTsJ0ba0tXeVLWjeEuZZKpctCVOfsKNKCjaXDlUzaU58eRSPJww+9QjcEQ37xmRJhnDboed7m7bdet99v9yeX0MQBEGMIUjwhpD3X3/TvPM+Uv2TolrPgmzmNYEVVCkmIOz/x78V/p6/YVrCJMtgUphJmZCNm1YmmRUswxSwy5mZFmzDUJkkulgVLiZ+IljZhG1bCVtU0uyzYUsKCIrG9EoW2XvRVl2KqGgSyKoIsi4Bk0q742DcTkVUoWq2Q5BY+dmIXR/pqAF7nhNMV8EEHi3mNR6v9uzrPyPwxuaje6MRnOUiGW5NxDuOLvf0tvz07vvvT+RXEQRBEGOEPoUghoB3XfWBugs+Vn9/8XjvJZZg9dtvcvKXl0CEvfK3xz/j7AoGe8BjUyVG9NgKO7+SHYsfLn9M7jfsP31lWCfuxyNcb5bvtx9YWQt2PG6As2Ai+9R3osRgoygyhFsOPh1v3nPrj+67b3e+mCAIghgjjNJ+SMOTRGMmZppWEiNjZ6I6KGWYTw7354thg4lLNr9kmEJJMtsO89VhMl+crSG/jm2H2/fti/XkJO+VunPbvFI2EEjYFe6MkggTZ4PNxN4ShUBaln35IoIgCGIMQYI3hFQuCY5XHVIZSs+gMYByNiDwiGO6/+FK4qyw8b7btlc0TVe+iCAIghhDkOANHULJJPeVmluZgnedR8/GCIqO4cL8B2JIwD8hcFSLqIijdDQJQRAE8UaQ4A0R11313nJ/uXOBO6Brpjm2bEdz2zhMJP+JGAp4gmdJcii6V88XEQRBEGMIErwhon5O8RUOvzpD1oUxFb7DK1VdEo2uGCqwaRbzH4oSpoIpkBVnIL+GIAiCGEOQ4A0BN117k7NovOtip08rMYyxN+BAdUqCbdJAi8EGo3ZgZiGbCEMq3NFhZpN7bMsM51cTBEEQYwgSvCEgoRi1rqBSo3vkocvrO1xgzoF598wspWIbXAT2j9myk5GOrbGuIz/uady2vLdxx61WZ9Oq/AYEQRDEGIKazoaAT938qWumv7X0+0W1ngknzmAxVgg3p6yGrT7B4S+n39tggdOxQRYinY13feNLn/52vpQgCIIYo1AEbwgIVDoniqJYZlpjLXyXQ9ZFwbTSNMpiEMEU1Rb+V4CyTy5b6s4XEwRBEGMUErwhQHOLVYouu3kfqTEI9sET7Gz+EzF44D9n0Z/1V3hynwmCIIixCgneILNsyjJVdSl+WWO3+iz9DueqlRUJBPGVlk6RvccySeZTvbJXkb/HqcfeCNymbx+sj9f7Zjv1gxPrlGQBBMui5tlBBH9aOHqWvSmSZd2fKyUIgiDGKiR4g4xZrJQ6fHKx6pTAPosWWhSlZDwFR/e3QCKaZAVM0iSRlaV52bEDLYAjdNuOdUFLQwdkMybf5mSgfOE2rUc7wLIsSESS0LC3GdKpDF+vaDJbFBBZ/bpTe5VQni59dWbSucgdO38SvMEE896h4AlQLMsqpUYhCIIY45DgDTKeQmeprMsFGME7myZajMw1HmqDv/7v43CEiZOsyFziVj64Dn733X/A/h1HQZYkePT3q+Dh+1dCpCcGIj7wTwJORP/QL1bCP371NKSTGTiw8yj84n8ehM7WHh7V2/zsy7DpmR1cFv/5m2ch2hPP73l6oBAe3NUI9//336C7PTyW0v6dU2z2z1mwwWdZIjXREgRBjHFI8AaZQKW7gglP4dk2z6Ks9XbF4KU1eyDSFQXLMOGpv6+Dv/3kcbAsGybPqQXdqUJhWRCKqwpAUSVQdYW9ysebXjWHysvQuEoqC9lSwKN0To8DKseXgopROyZnGNnrbOkBkx3j8O5GyGZzI3+xLp3VgfXwutj2eMy++lEOecSPfXZ5dF5n7vh8NTHI4G0WBFGTZU3LlRAEQRBjlVwnrDHM0inL3A0du3Jtk4PAZW+/6O2BMv1a3SPLNhOxMwXlqelwO7z0wm6YfcFkHnX7y72Pw7QF9XDTV26E4soQkz6LN9MGi3zgL/DB+pVbIR5Jgi/o4U2ua594CRoPtkKw2M9lIFTsgwImhChgKGtlNUV8u9LqQiaTUWjY2wSTmDiG2PYobnteOgwvbzwAB9mx9207wqNze1lZ2bgikCQJmhvaYd0TW6GgxA+KohyvU9VkaNmTBdVVyI5KtjdYYBNtNh23TSP11LrVq3bkiwmCIIgxyJgVvJs/fHPtte+/7B3TLitadvlbl85cctGiiumTZ/vHlcxwVHonZw807UjnNz0rrnjHhTcGyl1LFAc20eYLzwAUPGyi3bZ6N6SSGXjyr2sg2huHm5a/C8ZNquDRNodTh+/c9kvY+Mx2mHPhFPjzjx7lUjb7/Ek8qvbfH/spZLMmzL94Onzn07+Ebev2wJKrZsO2tfvgR//1O1h4+Uzw+Fzwy2/8nZXt5X39/vmrp0HRFZg4qwb+8cun4E8/fJT3q8P+ejEmj7/59sMw/5LpUFAagL/97wp4+BdPwaXvXAS7XjwMP2R1LrlqFpNNL7Tti1mKs4TZHQneYIHfsWlmVcPMPrv2uZWb8sUEQRDEGGTMNdHe8rFbJnztnrs+PP6y4u8WTXT/b+W0gjuLx/u+WzDO9Yf6hQX3Lbi+/HuX31y3/Fv/9+VPfeWeu5bdcssti9/zzg+NX7Lkbf3u1/Q2to/DKxUoOrvNA9APDdUI++KtXfESlNcVg8vjgOf/vQV6OyMgiRLv4+dwaTza5vLqcMWyJdB0sA3C3THY/OxOXsOl1y8Gt8/BZFBj2+pcCnC0q6IqfNAGimI2Y8DiK2bBeUz+bLbP1tV7IJs2eLMsNum+61Nvgdu+9X54+0cuAV/IDRue2g7hrihsem4HXPi2eRAqCfImYpGdK26POLzs7Kgv3qCCN1jTdFEVdWe+iCAIghijjBnBu/nmmyd/7cdf/Hj90sJ7Cse776uaEXxncb3HKeo2OEMSlE30KzVzQ9Nr5xe8tWxq4P+VjvfdWzTO9bvx54d+Ov+dNd+77uOzvvqN+77wqS9/887rb/3ErYve99aP1mPzbr76k+L2FwRFVSrSnOqABa5QvmYsngCf+Oq7YNHlM2HVIxth25o9YBgGl7U+cMaMuRdN433udm85CE/+bQ3UTCiD0qoC3p/vVK6F0bmq8WXQcqQddm7cD9is3CdpKGhur5NH6xKxFBNFJyy8bCa8+MIueHH1boj2JmDp2+az7V9/se6QLFgm5cIbVNj3I0oK/g5cy6j7BUEQxJhm1AveJz5x27Sv/e/nb55wfuH3C+udP6maFby2cIJHs2wDjLTJBcYybTCyJqSTWS44kgPAWSxB6WSvXjOvcNa4eaG3VUwJMukL3Fs0wfPbuqWhn8x5V+V333LHxOVf/+kXb/nyd+68/hOf+MSi/7jm5tpFFTewvXMc6o60pyLZR7qbogctIxd9O1vwPC+7fjHUTa2Eaz5wEYRKfPDoH1bxtCcnDpq1LQuKKoIwY8kkWPWvzbD7xUOw+KpZ4GGCdqpQGjYDv7zpAPzl3kehsCIEN37yavD4nXzgRQ4bFDV3EJRJPJfLb1gCHc3d8MSfmUBOLINxE8tPKrOuQg0y8U6K4Q0qNo+4moJd4Hz7UhpJSxAEMYYZtYL3qU99aubX7v3crROXBn9QOM79k8qZBVexV8XoE7s3UA0ufQaTvgyTvkRe+pw2uEtlKJvid9XMDc2pmRN6R+XU0J2lE/z/W1Tn/c2ki0vunfcfxd+94WtTl3/zp1+8+UvfuuOds6eXTXv2Vw2P71vV+tXWA9GnU1EjwaNhZxjNM0yL978z2SueU/20Krjo7Qvg4MvH4LE/vMCbYjOZLE99gtdgZAxY+tZ50Hy4HTRdhYkzx4HqUPm14zZ8uxNuBO7jC7ohUOiBxgMt8OQDa3nEsKczwiTY4u8x717fPrh99YQyqKgrhf3bj8B5b5l7PNqHTb046ANH+CKuoCyYqa6xOVfbEIF3WhB4qpQytag6lCslCIIgxiKjrhnntttum/u2D13y7qIJ3s8Ey103l0zw1rqCqmCaTDjMV2Sm37BdMVEx1mGiuLAPkiqA5hXBW+RQg2WuMl+xY7LDq52vu+VrVI90VbDaubhufmCu5lUz4eakkOzNVMiK5FCcIqOflscjZgYXtSnz6iBQ4OVJikurCkF36rwfXe3UStyQCVcJTJhZzUfEBgo8fN+ZSybx/TCJscAEDUWtZlI5K6vn0b8NT+2Ai6+bD3VMGt1eF7Q3dfOUKNMXTYTiihBPw4LHC5UEYNr88Tz9CYJCh+eC/QGvvPE80F0aOwOB3yOZbTNryUTe109SRKHnWAxEpZStPkPDJd4EgY9mTsd6wkak+9lNW7Y051cQBEEQY4zR8qQVbr/9U/OLJ/gucviVt7kKtPP8ZS5WijJm5kIbQwG7m9h0iYl+JbbgIAMzY0MqakC0K2knI9m4mbYUf5muuIs0EbftDzzPHJMuHMGKzaMIChYOqsCwHEobDoTAetPJNI+e4XsceIFBtxQrw6gbvne6dX6eOAPGij+9AI/+/nn49t/+H1RNKOMSKbNjYaQQbx7WgXWjHGKC5WQs9arIH/bzU1UFEvEUj/QhKJy6Q+N99VAMkebdETvcUi/IOs2FP1hIsgzR9obGePvBj/3oR99/Il9MEARBjDFGuuAJn/70pxeVTHRe7Aw53uYt0Bf6SnWw2P8wgjRkYvcGoMP1SZ8oCxBuSVndjQkzUOGQPQWacFZRxbMEhfHpv6/n+fIwCvcfn7kWvAH3q+RtIIl1pu0Da3VwFYwbLX9YDDswF56RihvJ3rbfhcMdX73v+18/ll9FEARBjCFG1IN2+fLlYmdnZyAazfgDAbWobHrwUodPeYenQJ/rLdaZmJhgojANA7E7FZIiQteRhJUIZ8yCGpeke2TxXEkejqY9sLMBYuEk1E+tBKf3+PiQQQGvc+u/Y5ancOao7fs5HBAlGTKJXjMRbvtZpufY13/4wx+25FcRBEEQY4QR1QevqKhIDBYFZxZWue6umhN8V6jS/b7CWk+Z4sz1+TqbyfyHCmwidfhkIRHOWumIAZpbFrB/2rmQUozU4dRm5eOKQdbkQYvc9SFIAkTb4pYAJSIPbRKDgs3+IciaU2SiN91id3vm1PEvb9q0KZZfTRAEQYwBRlQk5YEHHjBdIUkrqQ+8o3JGcJ6zQIZsOstHvI4omNwU1rgUjGiFW1MWjjbtb3+8gQL78uGI3L6+c4MK+5oC5aqYSYVH2Bc28rBMA3S33yGp6gLLShXkiwmCIIgxwogSvGXLlkmKSw45/DJPBzLixC4PRvFkTWSy4xCT4awV68yMgNjjwOAp1CAd7yDBG2QwXYqVSbE39pauroNH8sUEQRDEGGFECV40WuISBJjhDilg5QaRjlgweucMqqK7UBMjbSkzGcnY2IQ52tG9iiBL1Fo4JKBGG3bigQdWJXMFBEEQxFhhRAleRQV4JVGYqrpk7GiULx25mFkLAmUOSffKQk9j0kjHDLvf+fFGIN5iiwnu4E9bhiNKZVnhryciSTJPJ4LN4rhelHJdUUVRYuUKfz+c4OebP8fTx8IRPSCqjsvuuOOueflCgiAIYowwogZZXHn9pRXugHRXoMLpHZI+Y0OCACh4sa6MZaRsG0fVYv684TwS+GzBQQA9zaIta+5Bs1kcMBKPhaG9+RgoigqKqubKLQu6O9ugp6sNNM0BbU1HwDCyoDmcEO3tgu6OVnC4PSAx2UPxwwX3OTcIgAm6uzpaIBGPga47+9dXU2CCq2lVtiRWL5g/d9+61c/jaFpqHicIghgDjKgInu6Fck/IWYEPvdECiogkiULBOLecSRp2pD1tYPPtORpzcfaw8+Y5/6T8Igsg8UXkKWLwvadIh2yiM7/D4NHb2Q6PPfhL2LV1HY+AYb+0ZDwKzzz6Z9j4/AqIR8Pw77/+HLZtXAVg2bBn+0ZY8dBvIJNKcg3q7WqHxiP7eTqZcwEeN5WIw/pn/w0bVj0ORjbbr3NBkRZlHdz+0stl3fcfn7tpmSe/iiAIghjljBjBu3buTU7BFmb5Shx8kMJoAmec0F2y4C/TxVhnykr0ZC1uSsMUlM/XCRyTN3xvMzlN9Gagtzll9TQmoeNADJp3Ra3m3WGrcXvYaOGzWaQFK5sY1AtEEdIdTmg5dgi2osCxnzrKdGdHC2zf9DwYpgEujw8mTp8PJRXjeGSssKQCxk+dA5qmQyIWgaf/9WfYu3Mzq8fF65QVldeJi6Jqx6Np2Kyr6VjuApXti029CK7H6CGWv24fJpya7uDr8LWvCVZWcnVhmaJpoOo6VNZOgspx40GQctfQHyz2x5AoqbiUx1VfMF9MEARBjHJGTBPtZf+xsCxQ7LyreKKnms9SMcpAadU9imhmLSHSkTZVpyQqDmZQw8RlczKHTcc2ZJImJLqzViKchWhbGmKdGYG9GvHurJDozUKyN2Nlk5bAroktAGbG4l5imTxTIXMvQcgms6ZpBgRZ1ZjxDPxFokih5LU1N0Br42GYtegSVgaw88W1cOzIfrjqnR8Ej9cPPd3t4GHe4w8UQiIe4VEyt8cPa575F6x/7t+QSae4tBWWVMKhfTtY2aOw7+WXIBmPgS9QwGWupekwbHr+CXj5pbW8ORXrdbq8kMmk4OCebbBh1WNwYPdWVlcSvP4QF0XcbvOalbBj82pobz4KDqcbXG4vHNy7nZcdZsdqOLCHCyBGF1H8AgXFx+Xx9MnNopKO90TT6cQzm9avp6THBEEQY4CRInjCte+6bK6/3HGXK6RKoy2C1wdel9OnCpmEYce7M5bmVJgAnZskyAifUxcdk2lZpC1tdTckrWSESVxPFtIxw7IMW0Rx6z6aYOIBtqiIIjtfFFVwF6iiu0ADb4kOvlKH4C3WBfYq4Sv7DkFzSVY6nrDTcZldo2PAJY9HytiCwraDSV1p5TgIBIvg+RV/B53J1FXXfQDaW4/B737ydb7tpGnzuIg99/iDMHP+hdB87BA0Hz0ATrcPKmrGM1lLw4q//4afZjwWgW0bnoWCknIeoXvyH7+D1qYjXND27NgEkd4uGDd+Gpe7Zx/9KzCfhd6uNtj10jooLq0CRVPh+Sf+Dkf2vcwjdbu2bYAsk0HcZ+MLK+Cpf/6J9/sLFZaBw+WCF1Y+DE0N+2DyjIU8CtjfKB4OMrGNtEcwzW2XX2LtWLWqYfT9hUQQBEG8ihHTRCuI9oWFNW4FkwKfCD6ccYJ9PuF+HuzvhZPpY1l/+iwhiiqzh6rO6si5L75ifVgPTrSP0tMf8Fmsagqf8F+S3vxccPtQtUvKxLnk2bzgHIARu3hvxmrdG7Xa9kX5uZg4sIVdvuaWwVuqScEqh1AyySOUT/NB+Uy/XDbFIxTUugRfmS7qXgVEReC5CnG08IkLlvlKdblkckZwuJutdLTbxP5xA0mub6PC5GwCb0LdtXU9xKK90MJErG7SDHZ9uT55uabT3AAMjKxhtM7jC8G8JZfxQRgTps6GJRdfyyWtqKQS6qfMAl8gxPvnNR89CMlkHI4d3sf3Lyguh/Lqel4n/i4VRYPiihqomzwT3L4AdLa3QEvjEZBlFTz+ENSMnwrF5TU8stfa1ABp9trXpDvvvCvgqus/yI8pyzI7R50L65lgMVl0eAt9kuq8oa2tri5fTBAEQYxihqPgCXfddXv98u987q5v/ewLX/7Wz7705a//9Avf8RbrNyoO6VW+gw/ReDQJzz68AZ74yxouYrIiQVdrL/z53sfgoZ+vZO972MP8zS8Tn5243fb1++Cv//sYHDvYyus/ur8Fmg63Q09HGPZvPwLR3ni/JE/VZFi/chs88LMnoeVo53FxPBVcTBRR0FyqaKQswcyyCz6z5/oZg/eiqyFph5tStpGx+BRj/nJdrJjpk4rGu4VgpUNwhzRB0aU+WROwH57J3uMAEVx4lPUN3BS38QQcUtlUW3AF2uxktMMQhIENKOP35/EHoJaJVMOBXbBn+yYeGZs6ezE771MP1MHBCdlMmn8XpmlAKpkAg33G+9Le3ACJeBhkjKSxuopKq+DSa/+DHwujf42H9mKjKPR2d4Bpmfw47S3HeJMuiiRuh3VnMxmI9HRBJ1uHUod/QODxUMZcXh9f0qkUH0V71rB6BVln36M8k0lnWb6UIAiCGMUMO8FbBstE2SnOKan1fbNiWsF/l08J/nfV9II7i8Z5JmUzRn6rHJgzLh5JwMq/r4PH//Q8j+RFumPwwH1PwF/vfRxaGzrYgxijHzLfFsEomsKkC8v6ZAuFDaNzuLQd64SdG/ezh2+MSYgFh3Y3QvORdv5570uHIMzqRxHEfVEmccG6jteXlzGUTV7O6mw62Aa7Nh2AWBibMt/c1vBBL2uimE2btpG17DffY2DB6F3bvojp8Mli6RSvWDLRIzh8qoAyx5e8wLHT5PDPbyBzpwIHlzh8mlg2TZA8Ba12KtyaZRaSXzsQWKCqOhe6cE8nbHrhCSZklVBaWcvl601hMoZ93iy27bbNL8DL29bDjPlLYfq8C9n1YjQT/8CIsO+1m5VfCO/8wG3g9vph3bP/hoN7d/DBHIf2bYfZiy6ByTMXciHE38iR/S/D8088yOVz0SXXgC9YwMUO5Q8RRfy9yuzdGdzUU2BaOHVZ0KsHqubd8b7Lc6NGCIIgiFHLcIzgge7VTD0ggSMkgh4UQA8wAXOwUz3J8w7lTGdi5/E5IdwVhQfvfxI2PL0drv3ARfAfn7mWy9iuzTm5wm272sKwY/0+2LlhP7Q0tHOpS8ZScHDnMf65ZlI5LLpyFgSLfFwOqyeUcdE7eqAVCsqCECj0MsmxoPlwOzTsb4Eje5t51G/nxgNcKHEUKT7EO5p6YPeLh6C7PQzjZ1bDwstmgD/k4Q/yN4Vdp6iAYKQN02SChyIxlBhZdkgRBHeBhsEoLnWD1e8R69VcilA+VVF8Re1M8pqyA/WzROnE5tny6vHsForQ2d4MtRNngCzlkhmjcGF0LpvN8M/YXy+dSnB501wuKCgug5dfWsdTlKAY4kjXzaufgJ2bV3Pxi0V62T5paGrYDzu3rIGGg7vY70mFcROmQ1lVHQQLSvgxsG/f3p1b+PlE2T4odAVFZXB4/05W30robGvm/fpwMQ2Dn4PFhAy/d5R9HOiBfQB5BWeIbRqgugNut7/8P8XqC6+9ae7c4ZfRmSAIghgwBrZNbADYBbvsi6+8sNjhUz6ke+VXokMnebbxCF40CVvX7IXu1h5IJtLwz18/A7POmwwf/cI7wRtwwf7tR+Gfv3kGNIcCZTXFsPKBtbD+ya3Q2doL+3c0wIyFE+DAzqPwyK+eAbffCal4BjYyQayZWA4ujwM2P7uTR/Q6W3p5U60v6IGi8iA89eBa3izcdKiNP/j3MJnbyUSvvLaYS+Cjv3sOXlqzBybOHMebdnduOsDlsaDEz4XxjUARzSYtM96VBqdfkVQn5h/Jrxxs8J52ZSwzY4K3yIEjXvMrBhF2bRgJdReIopkOm/EeiwmuR+yLaJ0NWAemG/F4A0y8psK0OeeB0+Xm4oTrnC4PL8cBDdgvr6Ckgvfbw1QlgVAR4KAGHFU7ZdYiPtIVBR371WE6leLyaqgZPwXKmcxhOpJEPMr74c07/wo+MAOPif3x8Fi4Tf3kWVBSXgNV4yZw+WNnx/4wCfDysspa3t8OzwcHb1Syc8B98cePfQFxfXFZFfvNn7n8YtBRc7qD2Wy2Tq6o2Lp29XON+VUEQRDEKGPYCd7nP39roexR/itQ4ZilOrFfUn7FSegTvO3r9sHelw7D0X2trFSAgtIAzD5/Mh8sEYskYMOT2yDSE4cJM2uYlK3mgx6qJpTDmkdfhAkzauDYoVYufee/ZQ4Xthce3QKzz5vEHu4KbF29m0fuUPae/OtqJgsKzFgyAVY9sgleWr0HZrHjLH3bfIj0xuH5f2+B8nFF4PY54YGfPQGhYh9cxNY9989NsG3tXpi1ZBKUVhcCH6zwJlhZgBgKnk8RdbcivNF9GEjwnvY0Jm2nXxUcXmUgHOu0EWVBcBfIommErXi3wUTXjbnfzvoMcDoyHFhRN2lmXtJyzbNqfhAFRtOwDMWqdsIMvg6lvbisGibNWMDlDPvPYR2Tps+HSiZoVeMmcuEyjSy4mcjVT54JU2YugtqJ09hvxcvLMc8eytvE6XO5NFbVTYJQUSkXS8y9N5nVjYKIMoh1qkwmQ8VlMG78VC51lmnwiCDuW8KkMvcbOPsfgqwopZlset/U6BMbt7TgnGYEQRDEaGPYNdGqbrVYc0kfdAUV9tDNF74J2MyHzanzL5kOb3nfhbwJdsWfsBmNPUirCmH6oglw7GAbbF2zGzLpLExdOB6mLajnEbv1T2+H7rYwF6/66dVgsaco9p3DpLLYXw/r7Wzpge72Xi6MZtYAI419AQUoqymCRZfPhDImdXMunAJFFUHebLvh6R2QjKdhxqKJ4A0xScEoEtbZD1dRdFG0BAFV0Orr1zdUZGKm6Ayo4gAPbH1TUGAEWRRKJjrkoppudp8bTSubZbfh7G4ARtDSqSRvjsVBE31gU+zJm2gxamzzwRCpZJw3j2LkLlcH+5xO8RGvuB7BOvvW4Ss2syIY1cP68Bh8H7bOYMc6sW4s402wbMFj5M4hmZfQfBNtJpU/1tnLHR5DUh0gS+K1jgUfrc8XEwRBEKOMYSd4oCspSRGaFAcOWji908ORhiVVBfC+26+Fy5ctgbqpVfDUQ+t5ZC9Q4IHxM6rZVjY89sfnefNo3dRKvn3d9CpY+/hLvAkVm095/zq2vk8oGvY1w5ZVu9gD24Sq8WXgDbpZLWghuNbmI2RRItPJDBRXhGACOw4OxFjxpxeYMBbAuCkV7IH96oEhpwIPiYMbctN5iUx0ZWYcNh/Y0F+wLpRJrO+M5BAbhJlYnBPw9ooiFE1wisV1YcHKHjOyqTSTvOH3Ux2p2Db7g8MVPN9ZMvnzt9566+x8MUEQBDGKGBZPzbml1zrzb+HYpvZEOmo0ZRM2dB6JW1xS3gCMcBhZEzRdg1CJnw+OuOLd5/F0Jn+/fyW0NXbBuEkVUDu5Ahr2NoM34Ob969xeJ0yeXce3azvWxdZX5mvMgZKHaU1a2YLyhpEPTL+Cs2jg6E+Uvr68cHgO2DdqxuKJkIinoelwG0yaW8ejgtiHELfFEcCvHaiA18aljgkdRit7mpOZll3hZOOOcKp5Zzgdbk0bOGjjdCUNpwrD2SbMjI3Nu1bX0bht9TPNCnodzqBhpq1z5ngoedhfrLDOKZVMSIhgH81mEjGbJG9gwOig6vALmrf0fb6yqT+68667P3Pzhz706n8ABEEQxIjmnPTBW75subpo2bwLrn33JZ+46p0XvW3yBcUXFYtTj1z7zovKK2YHl2fTxrhYT/rxSHt6X7DSNRU7/p8MPhghnYX2pi7w+J0w64IpPCEt9oFDMQp3RpicBWH8jBro7Yryptt5F02F+RdP53KGwnB4dyMf9Xr1ey9kdbj4iFscfDH3gqlQP70KUskMb6LFdCcuVm9ReYgLI46O1RwaTJs/HlxMFlHiMMIX603wdC0XXjsPSioLuDE1HmrnUTVsKg4W+3iUEGd8CHekM+mIYafi2WzbvmgUBzewzSUmODhDhGAbtuAKapLuYeb2JmAeuvZ9caunMWHHezKQDGfMWBdmHREEzSWzSz09y0OxTfbgfiLONsE/nzOY6LkCqqioSUhFEmYmqQmy5sB2y/wGxJmD3Rocgub0VIuydr7qCdYtmrfg4Nq1q2gqM4IgiFHAORG8uvo6p6/G+bEJS8r/y1OkL2QSslj3Qb0eUK5jqxcZWeuH63976PtlM3ydTrf+H6pH5A/714LNpZjlH0WqbloVFzuUJ0ybUjOxjC9FFSGenmTf9gbYv+0IXHbDIigbV8z3w+jdpmd38G2ufPd5vM/dy5sOwr6th2HO0qkwc/EELnOlVYUwY8lEPqCiuKIAPAE3FOMxJ1fwiCGmYsEoHg7AwGjflHn1UFZdyMsxgodNvyiLKIeSmpsZo7cpkew6HO9Jxwwp3p3NMJGyQtVOZ6DCqftKHLKvmImdX5FT4SzgKFq2MKHNSS02C2PdGP3DMnyfThjQcTBmyqokOLwyW1SByZEQaUsJOGBCVk4v+oVCF+9NW2AJgsPT/5k7Bhp0OadPFVVn2s5E4nYyJluK/iajb4jTAn+zGFRWHB5V1d1T2JdeP3f6rF3r17/QnN+EIAiCGKGcE8G7aPpFklIp1ru86tXxSArCbaktTrd2YSZlNacS2f/333d+53f7mnbGL7v2At0W4AO+Yl09VR42lCUfEzieYw6bTPPgVGUlTLKwafTRP6yCJ/+yhve9u/I954OmKzxv3e/ueYRLHvbbKywP8hQquB2mQbno7QvB7XXw6c6KK0PgYK9YJ8oaRvww2ucv8PCmWXxQIviKkcRAgY/LIn7mZUw8A0V+3mcP20uZ2HV3NsQTnkLNyQRX1zyKEqpyud0hTeZzyaPIMa9Cqes8FLPTMcvOpi0h1pmx410Zm0kbE8SUEGlP2ZmEacc7M9C2J2r7Sp1C0QS36A6qguZmkudThO6GuO1inxXt1F91nzTygzIS4YxlZCzB4VcEXn6OwdvLrkfU3VlIxWJWKiIDSd6ZI7AfGUaveZJD9n/bMlkZu6eao1aUlAmz50xLBdpXHzjQDQMwjQZBEARxLjgngnflsiutbDbZEe/JHIm1p55hcvIHkO14Kpb9+je+8L1V+c1gYun0oOpRri4Z7ynAvm+nAuUP+8WdCJcrVoYDIHo6IlBUFoCL37Egl6aE1dXbGYFMKgvnXTUbZp43kcthV2uYC9xFb1/AB11gHVgvruurr+84Jzsmkit/9bnivjhBQzqetdv2xsKR1lQiUOnyhqpdXqdPxSZYSZRE4bX1YWQumzTtbNJg52wLWDdGMpmHsWe0KGC92QTOZSUIsi4J/goHn+wf+6+xVVzaop0p2+Fngqe+8lXzyB/2/2NyjPqWimYh2s6Mjr3H/nfpuGmnIhnLU6Cz4wgCii0Ka9+0WSjVTpfORwZj/8chgV0PRjJ1jylm4gkz0StaisP16rnriNMiE+uxwUjiT4B9rzJICs7jjL8JFGdXjaS65xVMOr92/rwZ4RnTprVu2bLl1P/4CIIgiGEJPtOHBR++4cOFv37w1x35j/CZL3ym1BfSvlkywXt1YZ2rCCepPxMwOqWqCpeZbNo4PqoVE+tiPjzsi4epU1AgcAozWZYgy6QF+/YNFDKTq962ZKbzYCwiMFcM1bq87gJdE4Q3GazKvh0zY+Xmg8VLUXLNstjfDp/OOMI2HTUsSRNFjPbZXETz+zJwm55jCRvvnb/MIaD8oR32Nicw8gfY/0/W2Y3B6RZ4BM+2sTk03JbOoHgGK3XeCe8fv3yKN0UvYTLscGnQ0dLDRwrjvX3rBy4Gl9eRP+Lgg0FGJqR2614wYj3FkuoKUCTvdGE3T7QMJv3H/mqmYqvZj6ZYlOV69qOqEEWpmolepaa7mOS5wbSyEG45uNqMxT7xne985eV8DQRBEMQI4ZxE8E7G1l1bE/m3nMsuXzzOU6jfWzUn6DUyZxElYs9+HABhZIxXRdYwWobNt7gOt0EwsodlJzb1ng0YQcOqO4/Eol2HE3HVJSnFE70+d0g7ZZPza2EyJ8iahAtITNh4nzi2K0bpEIy4Yfmp6lN0Seg8nMDBClzwcP+O/TGbiaLY05SymUCa/lJd8BZrIjY9p2MGRujsQLkus+15guXv3f4rnjD6vCvnQDqZht98+2F48q9rYeq8Opg0ZxyP5GG0kb+yOjCy2HdPef4/FAuRrVdyffr6IpW4D4o2njtuh5HBE/dF8Jxeu5/C7ock20LvMcnW3AERo1B4DD4/LHFKJElhctwWTYQ7/+eeb33ld6ufe+LZuirvRiPc9oJhZJ63jOzqTDK2OR2PNBvZdE8mFa3NGunV69c8vz9fBUEQBDFCGDaC91ouuOR8j8OrXBGqchW9UfPscAXlLp0wjda94Xi0LZMOlDucRXUer+qQRBx40S9w81Pt8iZVKZoI3cfitrtAZ5LIBI+JUCpuoiTZ/jJd9JXptqdIl1AgdbcsSEzq3CFVkjQcj8yqZ/WvfGANH4gydX49/OnHj8K6FS/Bu299C7zjo5eBpqs8GTTOA4wjkNubuiGI/RRxkn62M84wgkS6Y7B/ewOX6L58g11tvXB0XzP42efdmw9CR3M3BAq8OYllqKzu1oZOXkfWMHg/SWwSTiezsOHRfbYglYrxWFRoPLKPR6fcvgCrd4iajEcg2Mye6Gl7Ntx+6A9btmzpxLKtW1+ObH5xW8uGdWv3rX3hmc1rVq18bkqla0Oqt/V59kWszdri9k3rXgjzCgiCIIgRw7AVPJ9rWrqwWK3xhPRFsi6+qcgMFShufQJyKtCMTMOGjgPxVIZJXvF4j9tf5nTgiNehDjLhuSZ6szYfiYstrpLARa59X8wKVjlFp1/FlCz8/uIrRvmwGZjfb254AI//8XlwOHXYu/UwPPfIJrjk+kVw4yev5tE33Obwrkb4/ff/CeHOKOzYsA92bzkE0xaM5zvft/wvXNA6W7phD3tdy+TQV4Dz+Ybgxed3w0M/XwnNDR085+DqR7dA46FWmLZwAhfRZx7eAI/9fhX0MHnc8txOLo+TZtdC2+Ee+1ff/LvQ3t4i9HS2weH9L8PubRv4JP6BYGEuCki8ChxYkYn1mEYydm9y1ZMrt7S0nPKXuGXbruimF7e1MunbQ3JHEAQxMjm93BlDzEc+8hHPjEWBdxdP8C60hbx5DAOwKTHambZ7mpM4qtVGCTkZeLooc6ZhKb5S3eMrc6goHefkMtg5e4t0MdaZhlTUgHBTyuo5lrSj7SnbzLKzyjd79oHn+NrzxObVw7uOwerHt/B+i71M5LJZg+lbbsL+xoOtPHH0rPOn8Agdjkbu7gjzJlXMM3hoTyOMn1nD+/Dt3HQAnv/3Zn4vcaDL3q1HeFqbeRdNg1BpAB7/02qIdEehtbEL/nrvY3w6ufOvng2V9aXwwE9XwJ4XD0O8Ow2trS1CW/NRqJ04HSZOmwt7d26G7ZtfYHIq80n6cc5ZXGRFyV/F2AZ/qTgk2gJT3ut2n4tfIkEQBDGEDEvBk2XZVBRBl2RxsTOgnDu/Y09FdDiMaGHzZqQ9bbTti2bCzSmjcXuv0XMsccp5UnHQg8OvYNJhI96TPqUMDjbY7dBVoEJPU9xqPxizE71ZC+WqdIpXVPRcH7s3A889HkvBu265Gq55/1LY/OxOePahDVzS8LKwn1wsnOBz/WI/OiSVyM3TioNWaiaUw/yLpsPcC6eCL+jhqWnwsNgHD/e9/MYlMHV+HcxYNIHXmWDHwqhgD5PEa99/EY8GXnbDYi6PG1Zuh3iPYePk/2VVdTB19mKYMHU2OBwuSMZifO7XR//2C/jzz78DD/z6+7Bn+yZ2nGEbqB4y+OwVTvadO1wfmLf4QpqejCAIYpQzLAXv/vvvT0TC6Ud6WxKPgc1O8Ry4EUoNzobRfiCWObyhK9V1JGFFO1KG4pCswjqXyERGzCSN13sbFx4R2PYpJoI9siplcKAEcKU5N+SSHIu2w6fYvjJNCtW4hOIJblFi0no64OAUnkPw3efD2z9yCVTWl8Ajv34aWho6wMyaPCLX1tgJtWwbXLD33onN2Bj1w8ErOIIZ7wRGBPvA7VDy+qZywxuKC5ahfOIgGNwmFwG12bXIEOvI1aEoKmSNDNsG680N5LBNE9pbjkHz0QPQ0ngYYpFevo7Iyb7TUzRb0n2fuv32/yzPFxMEQRCjkGEpeEj7i+3RVDS71TZyUSKMor1Z37eBgvsAW7obk6lYZzqleRWx51jcsJlrlEz0qK6gKjkDqqS5VRyUkNsed0ERMQFa90TCHQeiUVdIdRbUuHRVl89dFJKBYuQt1nBmC9HhVQTMyYd9BE/XOTFfoDfoAkmSeATuuo9fznML/vEH/4JkPA0HdxwFw7B48uc9Lx7igytMHPnM6sd0MyhvfeRS1eQGQmCKGhzdjGKH4MCLPgmsn1YJJVUF8Jf/fQzWrHgJHvzZk6A5FFhw8UxWhyIY2Qw7Zl8qG5yPGD9nQNWdcPnb3wfXvf9WeNt7PgHjp86mgRd5cJSxIOvg8pdcJ3tqbrjhhkVDl9+GIAiCGFKGbdvV4ksWW55Sh9/h1pa5/BokurKA+dxON+p0NuCk/b3NyXRvUzJZWO92MEnT8LiugCah3EXb09C2L2pEWlJZbDZUXbKoOjHdB+DME8l4dyYVqna5glVOt6KJ0msTGA8pzJaySRMirSlBcUigOjClSH7daYC5+g7vboLKuhKYNKeWfRagbFwRHxWLffEmzamDqvGl0NsVg0QkwaeBQ9GdMLMGQiV+OLKnEWonV/B9UZoP7z7Gt8dmVxyUkYim4LyrZ4OiKBDpjfN6F10+k+fdK60uYiIZhY6WbnZvLbj6Py6E6nHVdlejZveEe4XKcROhatwkLnrYH6+8uh7GjZ8Gbo8ffIEC8PiCoKoaF1wiB94LJsGamc3UetxlG9eufu5YfhVBEAQxiujHo37o+dw3P1fj0oVfecv0TLInu9cZUN5bPiMQ4tGhQUJSRIh2pI32fZGEr9ShBKtdDgy/5ZoJ2QbsP+mYCb2tSdPMMHWzLSGbYJLnVPBumuHmRLqwzq0XjfeoKH/nsGWWgwmej77YAw6vAr4SDWS9/07ffKSdN7OGiv38PmDfua6WHgj3xJiI+fmUbcf2t/DoW9WEMmg81ManZ/OGPNB8uI1P8xYqCfC6mthnrKuwLMj74vV2RKC8rpg3r8YjSehu7+WzjWBTrKIq0NXaA51swenoSioL4ejWXruzqQoikbCgO93g84d4E21nezNougN8wUL+HRGnhjdZs79Goh2H/x5pPXDHT3/604b8KoIgCGKUMKwF79Zbb9XYw2hiOpo2oulsfNqFpT+ZfEnJNZnkwM0ycSLYDJyKGUbr3khKd8lSUb3HkRO71wgD3jVWhCNlM0k+F6zV05QEy7QtT5Em+Et0WXOf22bZPlBYd61sM2sXBkTdowi8abaf8GTEbDeeFDoP9jNEKcMyvD/YZw5BqcX32G8Pm1xz+9q8HDmxLtwfZbFvdhFMQYMDIvrqRDB3m4B969hnbN49uCZs2vIcSZbZ/bVwWrjcObGCV30m3hgcbZxN9KYjnUeWw5FV/3vPH1bG86sIgiCIUcCwHl64ceNGc8OGDW1btm7pCAZnpMdN8hZ4QvqVkspWDrA8ocgZadPuPJxIsk9W8QSvU5QFPt/rKWGrZEUUXEFN1L2yyF4lX4lDxBG3wwXmRpDozUC0PQmYzBhnxehPEy2CTcx9/eT64DLFBK7v9uA2fU3RKHd99+21+574Gbc5cXYR3OXEz0jfNrnjATS8mLF1bxWfnszGDo95sAn3Db8r4lVgfzxFd8qWadRbWmjz2tXPHcmvIgiCIEYBw1rwTqShYZtx0VXn64IIHwiUO7miYMQtl3iYKRlaC1v4in4KTK7FSoDuhkQ6Hc2aJRM9DtUhya+VmlOB2yk69m9jt7Ofxx502CVoblkIt6Qh0p4BjDDmRtWOTKLtKbCzCUgn4iCpvn7LKvEKKMSa7vJnssnCGTMnr9+8fn1PfhVBEAQxwhkxgofMmD5HycaNRfHeTEG0LZmNdaYzia60nYxkJSOF3eFs2zRtAZsP+0a3nnLmiBPEAKNc3U3JVLQtlSoc73G5/KoyoNOJnUPy3gvxziyfj9YVVHm08rRhm7q8Dt6cag7AaFQ0MkyKjPX2Ndv2gf3unB6dN9meLBiH+zoDIjj9aUFzp+1oZ9IWBJeAzY3D8uaPBNi9k2V1nGCaYU/TkfUHurupjZsgCGIUMKIEb9H8RV6HV77cX+KoY4LAnkkgWgYIyYhhRpoTdqQtCYmIke5uSJhdh+KWkbX4LA6vi8Sxjyg9KIEKW8JtqWxXQyIZqnY4fMWO3OCIUUbL7qjlr3CIDt/pz+yAQoVpTH75jYcg3BmBsppi3vfubMC0Kj//2t8glcxCRW1xvpR9Jczodm85CL+/518wfkY1OFxafs0JsO9MdcmCw6eC0ycKkpSAaEfCtG0nSIqSHwVD9At2z2TVwf6NWLXBurqS8y685PzzL7r8mvMvuuLqeQsWzp87a3rDpk2baLoygiCIEcaIaqvTPJrDU6xVlU/1yjhKtbjerRXUudTiCR4J51RNRk0IVTklb4kuMQkQU5GsEO9K2ydGrHAu1mhH2t7/fEdmzzPt6V1PtKaY/GQ8RZrDX+LURqPc4UALf6UOyd6sZWbY9b1yO94UzFX31APr4OVNB8Bi9wYHSai6wuUPwVdFlfnIWBwwcSJ8W1aO6/u2T6cysJLVt2/bYf4Zo3a4Da7PpA0Id0Vf1bfvteT64tnsexShoMYhlE1OCoLdYKQTcQsHYxD9ByOzmjtQ5S6oucURqvq8K1R1h6ew6jOq5niL5JBc+c0IgiCIEcSIeiI6PLJDlIVKDMhhrjpFF0FzSuAKKHLRRI9UMy8k+kodKH5KxUyf7ApqQtfRpI2pQvrgmsH+w6RPcgYU0V2sSwVVLi1Q4dRGa/wHpQgHf+D8uaZp2/3wO47uVHMSx8Tu6P4WWPPYSxAPJ3izLY5y3bFhH2x8ajtPcyKz7RCFSdvhXU2w9omXYPv6fblmYfx/XghzaVBkOLTrGKxd8RKkkhmehmXOBZNBc+Aomjch/2UFKnSpfEpWVJWjZjYeI8k7I9jNFNj36/LruisoKw4/yJoTZIdnhZk0j+Y3IgiCIEYQI+ppqOjMMRyqize54v/zC0Z0VIckeEs1ESNUfbM04KwNNthCrCN1PIqHozjdIVUoGOeWXAFNrpzlV4LVTlnmLXxsp1ELhtBys4KcCShsB18+Cvd9+S88+oYihXns7v3CH+CJv6yBjc/sgB/c+VvYuWE/3/7Jv66BB//vCdi79Qg8dP9K+M23HuKJqvvA6N7uLYfgvq/8BY7sbeai2HasE57/9xbejHva58m+Mm+JLpdONkVBOGZkkskzv8gxDY5WNvmCIp6IdMTNVGLLT3/601h+A4IgCGIEMaIEzwTbIasKexS9XsS47J0wMAJFDpP7OtnScwyjePmHPtsEmyx1rwxMBoV4V+a4KI5W8NIkVYBIR1rIpsx+2w/K8dF9zfDLb/wddJcG5101mw+8eOrBdbBl1S4+E8WlNyyGRDQJf7//ST412eN/fAH272gAX9ANMxZP5NG9aPiVVGsoi7/+1t8hUORl+8/hkb8YE8aDLx971dRmpwN+d+4CXSqZYkpWtpH9TEjwzgaMsqYTkYZUuLM1X0QQBEGMMEaS4OFzxycq7OF9mjKGaVQcvr4oXoZH8XDBclZkRduSqa4j8exx+RutsPul6hIEyxwQ60zbRoYV9OOScQ7aXZsPcvlyeV1QM7GcD7ZY/diLUDm+FOZcMAWmzKvjoofbJWIpOP+aOTx/3RN/XQ1bntsJMSZ/Jwr49rX74MDOYxAo9EL1xDJuafjdYGTvTANw/mJdKhyXFKIdDZYg5JqKT4UgYAJlPNYo/+7PAMFGwbaejDc35DpKEgRBECOOESN4c+fehBpWqDp5jtvTgkfxfAr23YOeY3HAuVhTUcM6sqkrdvSl7rjqUsBbqov9TokyApHY3cMUMkxsbe40/bhkFLXyuhK4/MYlsH3dHjiw6xi/t7pT47NLYC5CnL0C+9Hhq5k1+NRib//IpXDN+5eCn0ncyxsOwGYmen1f3rjJ5XDZsiWw6ekd0LC3ifnmAIgWqyJYqYlOf6eZinQwyXt9nSh22AsxGemGePdhK5uOn3S7kQJejyjKfGYKSVbYojJJxj6TGlt0vqiagy+yovHt3wisJxHpMiwju/aXDz5IefEIgiBGKCNG8GprZQ1ksVhzyscl4XRA+XD4VcHMmuaeZ9vjDS/2xNlVi4V1bq2w3qW5Q5r0ujQqoxTbts1wRyqL6WN41PI0vSadSEPNxDK44T+v5AMh/vaTx3mU7i3vvQCOMDn7+89XwuN/fB4e/9MLsOSq2eD2OWH/tsOwY91e8AbcUFQegmQiBU6Pg3slNsHWz6iBZZ+4AnSXDn/+8WOsHEfHWvkceGf+fci6KFRM10XRajJRQvsusk/sUpEusDOH7cLqDiioDNvJcIfFVvJtRho4PZuVjUMq3MRk9ZgR6TjSGes43BRpO7i/t3nf5nDzng29LXue62nctaL76M5/RdoP7jKzCQMjl6cCB0Knk9F/J+Odm9nHsfEPgyAIYhQyYvLgzZ0wyVNY63tLcb1noXXK7MWvB10Bp+hiD3H2LDSsQJVTDVY4NW+RLosSTkWW33C0w65T9yjMeAXobYybqagJmFqGDzplfsNnBekbbdx3T1g5ym/jwVaYNKcWps6vh6KKEBw72ALjJpXD+OlVUFgWgLbGbujpCMPUefVw1bvPA2/IA76QF6LMpTtberiwLbl6Diy+YiYTbgmaDrfB9AXjYfLcWi6Mx/a3QP30av5dxaNJWHDpDB4dPBMwGqeyr1aQDLvjSMpyeAp4hDYd62LHboVQZQxCNRnBXy6CogtCx/6EqftKchPkjhTYl6YwuYv3tDQnw63fM9PRezPZ5J8zyehfrFT4wUyk66FMvOUf6d7Of2cjzf+Otjc8nmo/vIKJ3UpBEitkxTFelNXcP44TwAhgoqe5IxPu/JrP+Y2Nq1aR4BEEQYxURkzo4t1v/Wjx9KuLvzn9qvIPp+IZ/nA63WcyPvRNg2mhYfFEudgXbCQ9zwcK7OOG9yDakTLj3QakYgZUzvCKkioKsc6MGW1PC8Eqh+gMqHwGEJQ7XNqausDh0sEbwJRoArQc7QCv3wUetqAYtjR08Kba4soQT3GCuQQxDUqkOwrd7WG2jQglVYUgM4E0siavz+1xgofVh82/rUc7wc+EEM+vtzPCpDHI++KdDUbGso9ujVvRdp/o8FrgLzMFV8AEh1/iAzpQOtNxAxo2J42MMV7UdJc4nEdR55qRsQ8puy9mGhLh9k3p3tZ7Wras+fcfVq58ZfTKm3D77f813VFY+QOHv/RSUdLY95ubuIJHOI0URNoPfyvZ0/jNe++9N8JXEARBECOSESN4t73/tir/DMcvpl5cfrkg2nxUKM5EAYLNpYEnKH6j5zO7UrzYsSh2r4LdBJHJQiZl2k07wpas8CimLTGnkzVFSIWZPAtgh2rckruA3WR2WzHMZ7GNsAkVPQMHXZg4uT82geY/4709XpYH90MBxHueS16cWyfLEu/Dh3KH4oIDNvj3h3WxfTDx7kB8T5mkAfEu01YdIDj8ChO73HH7fid4Tp1H0mbjTo/tLR4n98nO8AAHA0ns3mKXBEz9g4NUspCMhcHKJP6UjXT84Lvf/cZLbMN+n/Sdn//8DMVd/gOnv+QSjOTZ7HuQZQWi7Qc3p9uPfvx7P/re1vymBEEQxAgFn8sjgk9+8pNub4nrQn+xOk2UoIiZQZFgi26QoNgZVOaV1PtUW2APwhNyrRGnBqNl6ZhhYxSLCY8t64KgORVIMMFjZVai22BCYdqhWrfo8iu5iX1HGHjKeJ0oi1wuTyKNsY6MtevptBGsmavaVv/SswwWPOKcTUMm0dNhZBJ72Lk3C7Z11LTMQ6aZbjYi8a0//vG3zyoB8afv/MIsV6jyXqev+HxJ0SEZac2kultuS0Ze+M29965I5zcjCIIgRigj76kNc5W3L53mcgcVtyqYqh7Q3cXTfFNdIfV9vkL9LQXVbmAPQp78mHhjeLMf/p8tfRLEhYjdu3h3xs4kTLu3KW5VzgrKsjZixuOcNnjdKSa5hzckTQsmSqrDIQyHZlr+vVhZiHYdezB6dNt/J81MxDTj4d/+9pHe/CYDwu3/9YVF7oKaH7n8hQvC7Q1/jLTs/6+f/OQnzfnVBEEQxAiGPUlGB7fddtv4ojr3Ba5C9QPBCudSZ1AhyTsLUPQwo8bBNZ1W5Uy/KOsjZjxOv8A+ie2HUmbzbq/lLalTsBl0OIDN3tGuxmd7jq695b77fr87Xzzg3PnFr/1cVNTLrGzm5u99/csr8sUEQRDECGfUPLU3bNjQ/cyKF7bWl8zcq3rl0kCpa7zdj9G2GDXBuVExrUouvUZOchQF84ux25SPcA01ONgAj39i37YhgR0O70lvYwo8xZqA/eRGIyixZtoUokeTdjrLLlnSBVFSeHTvXIKDKYxUwmWlkrvWr1+3LV884CyYO1dMJ2PPmM7ocxtXbaSmWYIgiFHCqAvLbNq0oXHB4gUZWRHf4inQ1NOJ4qHIJWMp2L+9ASI9MQgW+XgH91Q8DXtfOgxHdjcy+VPA7XcOiOS9ViRPBUoVnlPjoXZwex18sv+T9SMbLPC+dByMQaDCKZyL2T5QMPG4uWgiW9jn4+/zC5oYl7Ezui82+44NW+nVrLdePlMaV+EQjFQYuru6IZkwQVIdfKDIOYlz47ULtm5a9p41q1Y+ky8dcM6rr21MCvbL933/vmS+iCAIghgFjMp2t8m108JOn1LlK3JOf5PE/RxsDmtv6oKHf/EUdLX2wvxLpkE6kYEVf1kNf/7xo3xWBpxPFaNpZ+t3mDJkz0uHoLczytOM4LFPha6r8ODPnoSXnn8Zxs8cB/4C75BG8ngErykl+Mt0Php2KMGjpRMGdB5MQKwzw5dkxIBkbxYSfUs4C0bSBMsWQOlvH0F2ACNtgdEswOULZwnV1cVCWYkTykocUF/tgZDPhmS0C7o6I0zERRAVdg+4SQ4R7GuWFVU0jVTXlPrQ6i1btkXzawaUddu3Z7ds2UIjkwiCIEYZo7Ldbc+KVJeRhh2Z1OlNUoAik82Y0NHSA5HuGE+78tSDa+HvTK5wrtWlb50PDpfGoyr4ijM14MIjagwUP5ylASfgd3mdPEKHZS5WhtthOX7G8u62Xnj450/xifgxmS/mi8P1uA6jgxITQNxP1RQeoeppD0N7czc7vyxgMAnzzPUdH88FI4GDAgoQuycgs5MaQq/hsONlM5bdsitiuAvZ/S5g1xxS2f0WQVZfvbDtoLsh0b8AHqvfZPulm8G6eO50oawshFfLv9/CQj9MGF8M5y8qh3dcVQPvfmsFzJsI4DSaINzZamfY98C/iEGHXRGfcUKcrAjOGbkygiAIgjg9RmUEb0J1kTZuQcX5wVLnxQI62Js8/TGqhgl2t67ZDU63zudU/etPHofpi8bDhz/3TiitKuQPf5SzR371DPzunn/C2sdf4hGdiroS2Lf1MDz0i6fgmb+vh5UPrAWNyVkimoLff/+f8OD/PQnb1+6ForIgKEwI//yjR2H9yq1weHcTSEzO0sks/OXex7jMVY8vg8YDrfDb7/4DDMOEKiaXa1dshVg4zmd3CBYF4Om/r4PffOtheOIvq9n5hKGspoiL4kD3D2SXBslI1s4mTPAU6gJvDh0iMErZuidiB8qdAhM8QXXKgAvOJYxT1Wmu/MLe4ywlyXAG3EGcZzVfwRuBcmdYED9mGOdPniLU1ZaykhMDWHgfbZBlGTweJxQXuaC8xAG11W6oKtOETJwJd0fKVh2uXP6VAabve8QZP/CCzGzKA4Kxde0Lq9bzFQRBEARxGozKCJ4zUKaIgu06PvXW6cAe8xhN27F+H/yJSVhPRwSKyoNQXFnAE/imk2k+1+q2tXvg8mVLQHMo8M9fPwNHD7RApCcOL/x7M5+14fyr54LDo8PDv3qaz7l63Ucvg2hvHP74o3/zGRtwui9f0AMTZtbA1AXjIRlP8Un4W491ctGMhROwZdXL0Hyk41ViqmoqP8Zjf3gBZl0wGabMrYMVf34BDrx8jG3GNhxo/2JykYoYgrfIMaRyh03qLUzuvEW64CnWRZS9vgXPQ5BevWDTrM5ELx0331zw2HrTtCB6NG3Mrq4TxteVsqOdqnUSb35uncfrgiom+fPnlMFbLquEhdNUO9bdyk5I5usHCpxNwoh3QaRlt52M9/IvVXN5NNkZrGGrR+W/VYIgCGJwGJUPDcUhKpIkuvnAgH5EWXifs64oVNQWwdylU+CFR1+Ezc/sAE1X+CCLGUsmsmUSn0v1yJ4m6O6M8CZdFEmcnWHKvDq47IbFbP8SXr5z4wFY9+RLfNDGgkun80hg1YQyHiWsyc/lqjJRxOZZbJrl58AkBptnXztq1TRMmDh7HCy6YiZkUhnej6+ztReiPbHcjBADbHgoS6moaes+mUvXUIDNzc0vh02nXwEPE7zT6m/ITlTWRUiGs7mTPhXsGnC6usjhjDG3eoIwfXK1dPr9CnOyhwJWUhKAiy+oEJbOc9lGvNWy7QEKgrNzT6dSUFvlgCuWltg+LW6lkzFbVhzst6HMuO0T75uS35IgCIIg3pQRJXgf+chHPLfddtuMe+65x5EvOjmWaIJoM8kTTgyCvTFsQ+znNnFWDXzsSzcwUVvCp7J65uH10NXWy5tJsal139YjECr2cUHrkzLcV9VVcPtdYNkWj9B99PPvhAuumcubYl96YReseewlPmk/TguF0onChn39+k6QT+vFBAc/4vIq9WAPf5TVF1k9Ozfug1QiA5Pn1PF+eLn68tsNMOlY2h4qucNoXMuemIFNr74Sx2nbKjqd7Mg1054K3AYHVMSPGNYFk6cyuauSVA3F7ExunI1Nt8KF51ULFy/w2UKmnf1MTvt0Tw0OFBGSUF2qwAXnTxdmTXJDJtphZw2RrVLqRb14Un5LgiAIgnhTRpTgqaqnzDbt991xxx2nTOkwF651OjzCkmTMGs97GPbjGY4Ro+LKQqieUA7TF0+ExVfOgi2rdsG6J7ZBT2eUN6Vi0+ziK2cziXNDlglaX/MlT+HBFozkHWMih825vpAbvnDff8Kl1y+Bg7uO8cgfNgNjwx/KJ056j/ujSGIfQIzEHd7dyJuHTxw8kT8CbHhqO2+6Pe8tc6CwIgRZTNzGJBOPO9Bg4FN1yJCKmOy+5AsHCbzW9v0xQ1Js8Jc5xP42CSuqBJnEyZtosSyTMiF11LIunjlNmDS+nMkdNq2enRU7HLqwYF6FeOkSv6BZ7XYGp8jLn4DN/lmZlggGEz98xc8nPbnjCJDJpKG0UIaJ9X7QNFVYuKBGvGppoVDubQOHEC7pjhgkeARBEMRpM2IGWSyH5aL2DnOpK6R+fEr5jH9v3ro5guXvvPQ/ai88f8mFF1+z9Lpr3nvxp+a9t/ITtUtCNwSrnRNlVVBP5zmOfd9wAMXqx18Eh9sB5189hzebOl067Np8ALat3QvjJpXzptqNz+zgUbz2pm7et27y7Fq+/9ontvJ+dVPm1bPHtQCNTOY2PL0NNj27Exr2NfG+d+ddNQeCxT7YvfkgrH7sRYhHkzBhRg1vFn7h31tgM9s2zN4f3d/C++dNZ8tTD66DztYeOI+dk6arsHPDPti6ejck2L7YTFxZVwr10yvzo3DzFzQAoDRiahJXUBMUffD+DkCZ6z4at4ysDcEqhySpp91uehwcmNDblLIDlc5Xh2xZTelYFowm0bx80QyxpqooL48Dc6NkWRaKi9yCx2lCS1OXHUsq7FzYnct2Q5k/BkXeNLikGCRivRBPWLasOU/h4qwwG4Mp4xSYMb2c3XuLS15piVuoLnfB1MmF0qQJReMvWrpkakXFBH3jxo0NbKdThywJgiCIMU+/H6bnipvec1NBzQXBbwRrPO99+dHW3wSq9JQ7pE3V/WrI6ZMLREX0S7LoV3UcWYkRE/u0pyrDpy4OdsDIG0pUzcQyLks4SAKjbihdOFoWI00N+3CqTgFcHp132C8qD/EUKE2H2qCgLMgHZiDRnjg0HmrlffEwnUrZuGIoKPbzpsjmw+18wIW/wAOV9aW8fjwOJj4OFHi5+BVXhPhyaFcjpJJpdk7lPNLXsL8ZYr0JCJX6IR5JQojVWcS2k2VxYAWPXWvb/oip6LIQKHcMiuHhMWIdKTvalbFC1U5J1c8sz6DJ5LBpRxiq5vpfcTf2y473pG21UzUuWTxLLi0NsJLBCEUKfMTz/gPt1qaX2thvRBKnTApCZakHJMkG9pVBNJqBl/d2wbY9YTtl+dgfEd7cufCLxf0NKHQn4KoLglBbV8bKTF4zvwi+4OAQA7q64mY8nmw+fLjj4ObNh1Y99tjmB1etenQn34AgCIIgTiD39BgBfOE7d84qLHc/XT7NF4h2pGKSIiiKzvRDFUFSc5fBZ4ZgD80zkQSUvFwiYzvXNy5fhoMdBFHkfeYQbILFbfAYGI1BycMPOJ0YvkcJQ1AGsQzrwNOxTJOn50CwHPvvYZMslvVti9thnzo8nsWOh/XhOWEd/JzY8fD4+JkPrMDt2DZ95/ZacBABH4F6BvcDj2WkMRddOO0t0xVfsSN3ggMEXkMinIHuowmzsM4tak5JOKPzZFiGDa17o1A6xcu/Ezz3WFfaDqW8xuLZU6SiYh8T1Ny9Hxzw+zChtyeOOQMFn8/Jvt9cjsQcNjAxg+aWKOx4uRN27ovaWSkAutsjCLYFmWQE5kyU4OrLavnUeLj968ELy3l2IpGEcDgR7eqKHt6589gOJntP3HPP7/8BwP5SIAiCIAjGiGiivfbaa53jJpddVz0j+E7VLQmaW9YUB1MvBfu92Vzs+IjLsxQQlKXXTh+Gn7E8J3X2cYlDwXqlPLcvvu+jr6xv+xNHhOJ7Xp4ve3W9rxwP6fvMObHOvu3ydZwIDoywTRs6D8V5/jiJSfCZ3BtJEfFeC627Y5YkC6LuYTd8AEAJS8cN6DgQyxbUuCTdI5+x3CG4bypmgNOn8muPtKbsaqXUXjx7klhQONhylwOF1eF0CA5HX/JpvKC+BfuPKhAKOqG8DPPpOQQzFYbWtm47nZEg5LGFOVOcUFpawLZ8o3PN1YcS6PG4tcJCT3FJiX/6rFk1i6677oJrpk+fOV7Xy1v27t3RkdueIAiCGKuMCMG75p3XVDvc0ndkXfI3v9y72kibxa4CTcHIDfFqMGVLKpyF7mMJW3HKQqQlxUptUF1yLrrVH9jtZSItyqooNO3stdwFGnuPEcT8+jOB7WskLbt5VzhbWOuRnX5VPBu568NIMNll/4u2ZcxJ/kph3owJgs/vHBK5e4U3vxBN06CgwAWV5V6hvFiBdKzbLg6JsGhBtYDN7KcPpm0RwOVyCIGA21NS4qsaP758zowZlefPn7+w8d//XnkgvyFBEAQxBhkRgjdv4TwfGFAsZOG7R7f0/NHhk93BUu9sSyDBOxFJEbHJE1KRLLiCquDC6b2Y2CV7MxDvzvLZH7BJu19CxbbV3ZhQUBBinRnbU6ShV5wxlmnZjTsjRkGNS2aSzuRuIL5DATJJE8IHU+biyZNh5pQa0e3R2VkOpdydLrnr1XUNigpdQlWFB2rHBQSPGzP/nMm9wH1yM2+43S6lqMhfJorWtJkz5+567LGncTAGQRAEMQYZEYJ39RVXJ1qbEpu/8z/ffXHTi5valixY0GuCfZW/3Omx8v3axjLYJGiZAO0HYnywhbtAA92bm8tW0SQ+xRemEelqiPOmWxS9/lgabor9+Vr2RAyHVxawSfVMXASP2bS91w5UOCRPIcpdfsVZgueHI5fNThAumDdR8AV8rOTk/RKHDza/H05s1tVV/vnssXjfTr/fU6Lr4pwLLli0/+GHnzycX0kQBEGMIUaE4K1atcp86aUN8fxHmOia3uEsVxV30HExH2AxQKIwEsEm2UR3Bnobk6D7VD4x/6vSmrB7g5E9lUmeg0lfz7EEOPxqrl9eP5BkZovMSLqPJrJm0hJdBfmRLacJppJp3Ba2vCW6gNOQ5YsHDBwMo3hE4ejRLlsxRAgVBNkxRoL8D/SPF/voeaG5udW9c2fTypUrV72cX0EQBEGMIUaE4L2WLfu2ZGfNmNUpiMKsgkp3FQ46GHMwfcHZLToPJyATNwCbY51BJm4YXHutM7DPuK3mUiDangXdk08l0w8wgoeDLFx+TexqTJhmxhI9hZqAYsWP9waeIjLBbNrek3X4VNFf6hDx3AcajOJJOGUZpKGtu0foOBqxaqqKmJIOwsGGLfjPWYZt2/ZHd+9u/E5ra/tfV61af8qk4ARBEMToZUQKHnKFdHWPUZOJCIL9dldIk042mnS0grJlZGzoOBDn87Ay0QLNjU2ybOUb3Abs76Z7Zeg8krAdfkWQmfT1BzwupjNhgijG2jPZ5p0Rsf1g1MDPulcVTtafDsWyeVdvVtFkAZtmc4mGBw9FlwRLsaAnHYNjB7uFiXUVrHS0/zbwnqrQ0dENGzfue3bbtiNf2Lat8a/f/vYPe3LrCYIgiLHGiBW8VQ2rrJmT5vkVh3hVqMbtO55KZJSDza04MjbalrKdflXwFKj9isbJugSxjozARI3t1/+vHx1OccgCDrxwBhTRXaALrbujZqQtYflKmf2d4G+Y1LnjUAyn5xVCVU4J067kVw0q2GwtaSBEY0mQkhIUFwdY6WiSPLyNuWgdvobDEdi+/Uh21ardjZs2HfjB5z//Pw9s2LCBIncEQRBjmBEreHcsv+PCikmeP5TP9BUzqZBHe5Cmb9J/jNrhDB3uAk1w+BUeVTtJ4OwN0RwSdDYkwB3QeF+8/u6P9xpTp2DUEAdc6F5mVEw62vaEM4FKF1oHH+ARaU3Y6ZgJBdUuiUnoGQ3MOFPw+CiY7Uei9vTJ45gRjfQ/APqkTuHz1u7b12xt3rw3+/zzu7I7d3YYiYQipVK8ofrhp59+mma3IAiCGOOMWMGbv+hCW9ehzhXQ5jh9CpinOS3ZSAQjUslIFroPx0HzKOAp0vmgiTPqXoZypolgZpksHoqDadjgYPfvjPrF4S1ni+rEkbWKiPPJ4vy17gJVwFx8vc0pq2CcS8JzHUq568Nm2pk1DMFhqHZBAY6sHYm/EfxicI5bA/bsacw8+eSLqXXrjpidnaYtCD4pEChjS7EcDBaIxcUleiaT8VdXV2/dsGFDe25/giAIYiwyYgVvw5rVkYWz/rk2Fsk2puLmnGC503W6c8+OGNizHQdNdB1JQCps8BGyLhxIoZx+k+ypUF0S74+HyaJ7jyW55PF6z+QWsn0wWiarohhpT4HuUqBtXyRbWOeWcSaMc+VVGN3EX3jnkZgwdVINKxkpUTyUuly0LhqN2evX704+/fSuaFNT2na7S7WioiomdIWS3x+QvF6fiKlWZFkWVFURXC5XJXufjkQimxoaGjDLNUEQBDEGGbGCB3A3rF69Ie5Wpu4ortCSulO7SnUP7IT75xKUEzNtQfuBuC0rouAt1kDHgRQoLQNwjTxHnkPCQQmgOCXobkgw/7GBCVl+i/6B0cRwa8rOJg27tyWVKZngUZzeATDRs4WdVzqdhZDqBa/PxQqG+w9EBMMwYd++puzKlVvTa9YcyhiGWwyFKh1FRWVqMBiS3W6XiDInSX3zIueuCV+dTqdkGMak0tLSfStWrOBNtcuWLauaP3++sG3bNhI+giCIMcIIFrwc+zBlysT5vZID5hbXeipNnJR/hIORtGhrGoUJcLQrjpJ9VW67gYJ5AY+8aWJuxotwFjIJIzciF4NI/QT72TXvCptlk32yq6CfifYGCZF3S8MoXtyeNKGSfRjOUTwRmpq6rCeffDl14EAs63aXqKWl1WooVKj4/X5J03KjaU42WrkPXOf1eh3JZLK2oqJi1zXXXLNk0aJFPwkGg2WiKG7ev38/SR5BEMQYYMQLHjJ9+vSwIshWvDf7Vkwbgn3Chn2g5mTkparzUBywP5unSAOnXzl5brsBBkfUsvsGkbYUj+rh4Is3dTy2AUYCcSYNFEWF+UekNSUU1bvFwU6Hctqw07AFGxKJtFDhD4LTpedXDEcEiMeTTPLioKpBpaqqUnG5nCI2v54YqXszmMiBoihFgUDggsrKymurqqrG+3y+6R6Pp7ioqOilbdu2RfObEgRBEKOUUSF4W7ZssepKZnZ7S7WK4nrvVGGEzlGLzbI9jUkbc/p5ijUBm0t5ot6huBx2DIkdH4/ZfiAO7oDKc9gd5zUyh0s2bnIh7DqagHBLisldGlS3BJg65YwGgAwSXDYxinc4YU8YX8U+DN8or6KIQnt7mIkeiIWFhYJp9v9cUQRVVRWZ1IWY1HmxKdflcmmsrgmGYcR0Xd924MCBdH5zgiAIYhQyKgQPEXfMTkx7q7vUU+C4StYGP+I1EGDqE2xCPH6uTD3wfbQjbWkuSTgXkUjMk9fblALs88ejeCh0bMkmmMy1pqA7L3PRljSkkxaP2mETstOv8mijO6QJkjKM7I6BsimwX3oslYRsrwllZUWsZHg21UqSCs3NHXZzc9wuKSkRTzdqdzJQ7JC+6J/b7dYKCgpmBQIBQdO0bXv37qXmWoIgiFHKqBG8FthiLV68UAHJvjJQ7vSYxvAeMYn97Jp3Re1kOCvo3lfy2WlM6nqOJSzVoQgODzbN5Xdg8Aga226wpc8ygc9tG2lL52SOiV2aCR423R6XuYACmJ5G9yg8ZQv248MFm5OHIzyKp4HQ2RsBs9eC0tKCYSl5giBDY2OH2daWssrKyuSzEbzXgk23TPKcpmnODoVCO1esWLE7v4ogCIIYZYwawUOqfDNSBTV6ma/QOQ+GRRf/k4OSlk1ZEGUCFe/KoiwJmksGm/kGigime0nFslyoZA3NDx/OAvQ2JTF3nc22FXDdoIgeq1N1ShhMxGTK4AqgzOWicyiifORtn8wxSeXiNELgEq3aXPIgBlBcHBqGkse+f8sQenuTomWpAqZAGUjJw7r8fr+eSCQmzZo1a8tzzz3XnF9FEARBjCJGleBdt+eaJFyUkSzbvtFTpAnncn5abBbk0bY8fZ8xaXFXQwJ6m5MQqHAIilMSIk0pJksCFyuUPIdPFdoPxiyM5jk8ioDNiyh0bftjkOhO2zjNmObMlQ8GKG14Lq+TueHUse4Mwe/AUiwmeVFBSUvDMgGy260LbW1hq60tbhcWFp5VM+3JwO/R7XYXxWIxncne5h07djDjJQiCIEYTo0rwVsEqe0rl7Iy7UBsfqvJMMLGt8RwgMlnrbkja7ftjAoqS7pEhHTd5rrnuo0l8Wgu+Ej0XFXPLXKASPQZv3kSpEkXAmTmESFsq4/AqEqvHPLS2O4llTFwlRRVtxYHNoYMXPhsNMncqcPBI1s5CZ3tUmFRdwZsuhxOiqGAzrd3SkhIqKspEyxrYKCMKo6pidNBZ73A4Orq7u7c2NjYa+dUEQRDEKGBUCR7i8Dhi1RMqVFWX3665MRFsfsUQgdGvdNSAVCQLjoAiZGKmjSMpwk1pPp2a0y8LfQMS+rbX2XlGWlJ8UAPKIDbR6l5FYCIiNG7tzeD+xZPcSmGdW4q0pyzbtG1HQBUHU/BGOzgKOJM1wOgCKCsPsZLhFMXD0cq2EA4n7HSaR9sGtJkWwfpYvWoqlZpaUVGx5cknnzycX0UQBEGMAkad4DU0NFjTpsw2Nac4P1TtKRvqwRaSJOJIU1uUBKFgnBt6W5NWpCUJZtZmYqcARu54/7kTwGbbnqa4rbJybJLFZzmOsGWfRWdAE33FuuRkQqeoooBLKmKKOMk/Rv6IMwPFGu9zvC0LUyZWspLhJHgoX06hq6sXmprCdigUEpD8ygEj3x/PG4lEaqdOnbpp9erVNH8tQRDEKGHUCR6iK3p43OTKgMujXyppQ9fFCqUh1pWBbMoEV0jjAyFQ9HSvKmYSps2ETMABC699UovsWwg3pwEHTzi8OLF8rhyf6apDEiQmdXgNGHXqaUzh6FXBgRHAUdyMOuiwW4c55jJxw545sWbY3UhsNvZ6FaGpqdPq7ExAYWHBgDfVIphKhUleWTKZNNgxt+zbty+RX9Uvbr755ouvv/76n1xyySU7n3nmmbZ8MUEQBHGOGJWC19DQYCxYNE8UFeHyYJnTO1RRPOzA39uU4nrmLdJ5s5qiSgL2q3P6FQGbX3E07GvBsmhHhguexrY5mZCiy1mGzdOWOIOaoLnYVzdE4joqYffTzrJ/AL0KTJ+MgjfcbqYNuq6Dxv5AaWsLC6Ypg9vtGpSmWpwCjYnelEAgsD8/f+1pH+Sqq66a8oEPfOBL55133p3jx4+f19bW5hw3btyaLVu2nJEoEgRBEAPDqBQ8pMY3K1lQo1d4i5xzhyTQhYpgAsS70rwJ1hlQeVMrluPxceAFCuDJ4ILXluIjV3UP2/A1j1fcH6N3XYfjNvbNcwUVVu3J6yJOD8u0wIwBTC+rEYpL/KxkuAkefu8C+Hy60NrabTY09EAoFBRVVeXlAwlKnsfj0ZLJ5Ix58+ZtfPrppxvzq07Jxz/+8SXvfve7v33xxRd/duLEiUuZHBa5XC6ceWMCE8YnGEfzmxIEQRDngFEreNv3XJM8/+KMyh5fN3oKdTjdlCnYzIrC1d9ACaY56T6WstG7AuXOfvkXb9rFCB6TOxxV23dsfI7jnLSpqAGyKkJPQ9x2BLSTSiDRD9h9zaaZ4HUI9iXnTRfyEz4MS7CptqTEJ2QyMdi585Dd1tYhhMNhi0kUOJ1OYaCabVEavV5vMBKJhJiwbVy3bl1vftXreP/73z/7rW996w8nTJhwBRO7kMPh4COGUBTZZ6W5udk/derUVWvXrmUKTRAEQZwLRq3gAayy68pnZn3Fen1BpWf8m6ZMQSFjDzmcigsTCruCGuCD/0TRQ+HCKBwK2YkLDpKId2UgHTNwqi5QnaywnwImKxKmReEjabFJF/fHurOJLBza0GUd29ILTr8qBKucPD1KfwWUeAUb/5cSIGj4hEnDboDF61EUWSgp8QoTJhQIkycXMxGz7AMHGiGRsASPxz0gET2UM1mWwefzjTMMI8LE8aVTzVe7aNGiCNvu+oKCgvEomidKJvbpY0ttJpN57sknnzyYLyYIgiCGmFEseMAehM5I7cQKp6zKb9U8b5wyBcUt2pECHAyhu2WhtyXJm0VxKi6M/qFsJcJZ6DwQh57GJPS2pHIT7DMpCzelUPBsF5M7dwEmWM5Xerqw81JdMk7abxtpS8BpwJjE5R66iggOryKoDsmK92bMnuYUplARcXowov/g6GQza0O2y7IvWzhLyAefhj0oXw6HyhYFgkGnUF3tFZqaWo3OzhQ23Q5IJA9/bw6HQ2ZyhlOZvcgEbV9+1avYsmVLdubMmeWlpaXznE6njvv1ge/9fr/c3NxcM2fOnJUvvPACJVEmCII4B4xqS8CUKTMnzrI0rzg3VPUGKVME9mCyBN5/DnPQhaqdgqLJvNk00ZMFl19hUmBBpD3NEwyHql2CK6QymWNL32uhhoMoBBSIM4M9XDFFCpPJnoYEpGIGl0ucQUJ1yOAu0pljCgKTExEn9Fd0SpFyuvAoKwZV2fcc60lDx8G4XSD77bmz6lnJwDRxDh02b7bVdRVKS11Ca2u70d2dsv1+34DMeIF1BAIBPR6PT2eCtvbZZ5993YjYz372s29bsGDBZwoLC8vZx9f9EDGiyMSvLBwOv8xkbxfj3GQcJwiCGMOM+jBQffHEbEG9r9Ydci7kU3ud5BnIo3edfEJ9O1TlFPAzNpViyhIjbUFPcxLCrWkb+8GFalwCzjiBkTVcUMD6lrNqKmPnxWXOKYMzqPKiriMJyCZN0L0yKJokdDLx85fpXC6JU3NiU3o2a0L3sTi07ovZUpcMVZ4iOG/mJGHm1BpBVUf2z1/TdME0MwITPFGS2B8lipxfc3bk++MVRSIRlUncxm3bth3vS3fXXXe9a8mSJf9TUlIyWcL22JOAkujxeMSurq46JniPPf300z35VQRBEMQQMeoF77o916Wly81S1am9XefNtK8xvNdE73wl+vEmVpQEHNmKCYUdbllwFeqCxMoGIFBySlBK+JRluZG4vDkRpzhrPxizvcWa4C3S+DbEq3l1lC4DTXvDdrQhA4VCUJhSXgmXLZ4pTJ9YJdRWFQsFIQ9oKjbNDuIXOUQoigQNDR1mIoFNo74BSaOCdeSnMpvElibTNLcfOHDA/NKXvvShBQsWfLW4uHgCc7s3jRgyyStoa2s7VlNTsw2bdfPFBEEQxBAw6gUP56ddtHiBT3UKV/rLnB7TzNtbPsqDUTPMQZeKGTY2zb5WnjCaoai5ifdx+6ECj3tc9Pwqz5GHwod98wi8P7nvD9j3lc2Y0H4karfti4Pco0C1uxAunjdNWDBzgjChthTKS4PgdmFOOQUHs/B9RwcCuyZZOHKkw4zHwQ4Gg9JACB6C9bjdbiWRSMxkkrf2wgsvvHb+/PlfYnI3jsndm4okrnc4HDjid4qu64889dRTXflVBEEQxBAw6gUPmVgxVQ1Wu2eFKt3jDcPk0R6c/L99X9TuOBAXMnEDR81ygTppUAeF4BxJAY9MKUz0mGCi8I1l+qJ0FrsNkY4UtO6PQvxoxi6RCoRpVdXCZUtmCNMmVgnjqouFoN/NByWoqgwYdR2dsHthWXDwYLuZTqvCQAoegnV5GeyPjcvr6uquKigoKD0duTsRtruvubk54/f7N+zateuko3IJgiCIgWdMCF6RPjlbPcs/0enTzhPV3MM+mzTsdNyy3YUq71enuYd3ZGf0RJ3ODGw+bz8Usdv2x0Dv1aHGVwQXzZsuLJw5XhhfWwplJQFwOfNROpn9rMfE/RIglcpYe/e2gWFockFBaMDy4vWB3ex8DJfL5cDBHf0BRRBn40gmkxOZ6P1z5cqVrflVBEEQxCAzJgTvQNOOzMVXXlisOZV3OoMKPnlwdKwQbU8DzunqCuWtjxi29B5NwZK6qfkoXaVQU1kkBAIuPpoUBxdgZG/sIUIikbIPHuwyBMEFgcDAjKR9LacYS3HaMD90NDQ06PPmzXt+9erVqXwxQRAEMYiMlQ5ddqrTbOg8Gm1o2x2DI5t7eFLi0skeHLQg4ByvxPAEfaWnKQkdDXF7Un0Z+L0ucLsdoDGxy2+RX8YmmYwpCoIkqnzQyOBwNtKIEUWcXm38+PHvLi0tnZwvJgiCIAaZMdNjv/1Q97FsytrkLXJA2VQvBKqcoLllGpE63GFyYfTYcONVSwSdJyXuE7qxK3WvgE20WRMFT9O0Ae1/N5CYpgmVlZU6k70v3nHHHUX5YoIgCGIQGTOC153oPiYI1lojY/HUJ2N9wMJIwhZsu24cecHrESAeT4JlCbamqQOSImWwwFHhEyZMuJyJ3oJly5aNia4hBEEQ55IxI3gPPPAA9tO3rCxFfkYaoiry5NPE64nHUzYTPD6YYTiDUbzS0lKFvX62oqKiJF9MEARBDBJjRvAYdjqWfTkWTjRLOMqSGDHIMua6M/KfiFcQIBJJWYmEYeHI4eEcwUPw/ARBSDDJoy+TIAhikBlLggctO2PHjKS1TTrzCWOJoUZg/2c+HolgCrUzjeLhFF4OtuD++Dp6pnrLZEzBNC3mTcM7wonnl06nUfK2x2KxRL6YIAiCGCTGlOkcbetqzWbt3em4PWwGV+CDDyOKCibkZa8D/aDG+mTllcEkOJPDQEcwB6POVxCY4Al2Z2ck/7k/CEyAsvCXvzwG55//Xujs7IZLL/0gfPnLP2LrBqtJE+8zCuXAzAv7Sn0nv7+TJ1fIBQW6GA5Hrf7mqRtKMHqnaRpOX3b9pEmTqEMlQRDEIDOm2ioPHdqVmT1tdodlWVO8hc5qkT03z2WrFuYXSyXT8PLGfbDluZehuz0MwSIfaLo2IM1toiRCV0svrH78JXC6HeDxOWD1Yy9Ce2MnhIoDTCoV0Bwq4PRtqqZwScOOiv0B8889989N0N7cBSUVBYMizmbGFry2GyoqgvmS00cUJaisLILCwiCsWbMVFiyYCh/5yDtB1/tkCM8XZQ8/43uNLWfagihCJBKDp57aAAcONMD48TX58jNF4lK6YsVq6Orqhaqqsnw5IsNLL+2C9eu3CR0dYUtR3HYgEBTtvomUhykulyvQ3Ny8XZblXTi/bb6YIAiCGGDGWlulfWR/07aW7d0fPrKl87eZmM3noj0XoHx1tvbAfV/+M3zntl/Br771MPzgs7+Db9/6Czi8t5FH3c4WjOg0N7TD77/3CBzd38z8RYCHf/EUrPjzGkinstDW1Akfu/DL0HioFb71qV/APbf/GmLhRL+iiLjt336ygtW5GnAauIEGzwRHPMfimB+3//IoCCJkswZ897u/hc9//ifw85//A9xulDhEgsbGVnjHO26Bu+66B37/+0dgzpzr2XWg4PX/WPjPqbs7wup5FH73u0f557NDgpaWTrjvvgfh3/9+gX0+8ZxUWLlyPXzlK/dBItEt4YRi3d09wzqKhznx/H6/4PF4PrNw4cLifDFBEAQxCJzJU2xU8OFbby2sneS+pbDG/fmiOreaTQ9tMEF3avDYH56DB376BLz1gxfDpdcvhuf+uRF++91H4MZPXsXKLgJVV/m0WziCFAN6ONDAzEvUK026wMosvs5m/+tLAIzihSMX08kMW7L5CJ0IKfYZ91E1FWz2wE3EUhAo8kIimgILI3m6wsUQI3u2ZfNjG1mTHwuP3TfYQXeqPNqXzWQhGU/zyN0ryYcHlkzMhECPD665Zh771L8IFd63NWu2waWXfgJmz54Ie/YcgXvuuR0++tEb2do0j15iqhGXSwdJUiAcjoDP58ntDJh3D4PceM9RuDG6mWVLnwBiWV+CYSyz4fDhBvjMZ77HSx555F72X9wft82wpa8e3AfL8DPWh9eE22F5n6BhuQDbtu2ET37yWzB//lT44Q/vYmWvnEc6nWLymgVF0dk17jG6unQYN65Wtqyh/S33B/xt9fb2Wtu2bfuPP//5zw9t2bIFL5QgCIIYYMZaBO84v7733o7uVOrbLbsj/9n0crhjqOcv5X2SnDoTDBu2PP8ybHh2B8y7aBr8ctV/w9XvvQB0lwb7tx+Br3zoXrhxxv+Dm6+4G9Y8/iKXLRSvv/z4Mfjg4s/De2bfCfd+8Q/Q2xWBVCIDX3zvD+HLH/gxvHfef8Fvv/0PeOmF3fDl9/8Idm7czyXsntt/BT//7wd5pA6F8OFfrIQPLvo8fOKyr8Jf73ucy2CkJwa3XvN1+O+P/5TX/393/w0+uvTL8OD/reTHR0P8zNu+BT/47G+Z4JnwjZvvh/v/+4Hj8jegMJdBkRQkCa2mn2Ai4BSsWrUZvF4XfO1rn4Bg0AePPbaWr8OffyaTgd/85l9QVnY1FBRcBJ/+9PegsbEdotE4fPWr/wuLFr0L7rjj22zdYpgz5zp46KEn2X46k8IE/OhHv4OSkvOhvHwp/M///Ix9pxneZI1yrTGB7u3thltu+SrMnXs9rF37Ij/m3/72OEyf/jZ2Hgvhwx/+AhPOQ6zcAZs374Rrr/0EO895UF9/BfzqVw/y7bEuXHRdg+bmZli27Da4/PKPwsGDDfCHPzwOF130n7By5Romr9WSpqWFrq4eS5Zlvs9wBKN4wWBQVBTl9muvvTaULyYIgiAGmDEreMgP7vhBcldU/1PL7tj7j23v2QoW79CfXzu4ZNMGzL94Glz49nmwd1sDb6r97A3fhZ986S/Q0xGBRCwNv/nOI1BYHoTv/+MuKCwNwON/egGiTL6e/NsaWPfkNvj0t98HH/3SDbD5mZfhwM5jPJIX7o5C69EOuOOeD8K7brkKFE2BztZeyKRygZLerigXOEWVmNw9DVtf2APLf3kLvOe2t8AzD66HliPtPKrVy86ho7kbvvKrT8L7bn8bTJheDWtXMMHMZOHI7mPQeKAFFl42g9eD54t1DkS/wdeCdaZ6srBkYT37Yvrbv0xgopaABx54ikfvLrlkPrzjHRfBxo07mCw1svU2PPvsZiZnv4Jf/OJLTL6+A4888jwTvn/y+W27usKwa9dhmDq1Dp5++mfg93vhBz/4E6uzB/7xj+fghz/8E9xzz2eYjC2Hhx9+Fr73vT+Aw6HzqGt7ezd897u/gyeeWA//9V8fgnnz5sKf/7wCPve5e+EDH7iW1fd/0NnZC1/+8n1M1g7Ar3/9T37fd+78G9x00/XwjW/8hsnkClafxs5FgaNHW+BLX/op27YJPvvZ90F19UTo7g6z6+hg55Nk51YgVFW5xGPH9rFz3msnEimQJJyjVxx2soeSN3369Hkul+vdS5cuHd4J/AiCIEYoY1rwkAfuvjujZB0rD2zovG3fmvbNyV6DN0sONviQc3md8H4mT//7+Jfgk//9Hpi+aAJsX7cXHv39KiaAWfjQ594OxRUh+MXXH4SXNx+EVDwN8VgKLrthMVz7gQth41M74M8/fpTLVTaV4U2uGN0bN6kCymuLwcnq74so8YAVoy8ihKNLsRn4shvPgycfWMObirGpNZnkqSx4dK9+ehWUVBWC06PDRe9YAM2H26GzLcwEcy0Ei/0wcdY4PlCkr87Bwo5KTGBc+U+nDzZV7tp1iEnTQd4P72c/+zuTqh4ubn/842NsCw0uvHAufP/7t8OTT66H2277LiQSCYhE4rkK2D0oLS2Ad77zYqivr4S5cydDOBxj8tYF27cfgBj7Lo4ebYdVq7aw8ihs2LCDN5nivcBm4e997/dw3nkz4cYbr4ZUKgLr12+H4uIgvOc9VzLhnA4XXzyPyebLfL+iogCsWLEWLrroJti0aSd89asfh6uvXgJp9jvAW/vgg0/D73//GFx77flwxRXnM4nMnV/u+8X8chZMm1YhvPe9c8UlS4JCMnkItm7dYP9/9q4DMIpqa5/Z3Ww2vfdeSQFCCR1BiqBiwYK9997bszzE3n7Lsz27PsWGFRVRUDrSIUAgPSG997bJ7s5/vpsMLjEJCSQhgfnwuJl2586dO3O/Oe2C7MEErZC9wQD0fWdnZ62/v//DZ5xxRmT7ahUqVKhQ0Yc44QkesG/fPu9RsaOuDHeLS2gsNZOk6XtN1CHgARu+bu88/hU9fMkrVFNeL0jb3S9eQbGJEZSTkk9JG/bTp/+3lFJ2ZNE5182m4eOixHEIvvjijV/phw//JE8/V7rgltPI2c1RaO8AkDMXTyfhMwey1ym4HBCz95/8hlZ8vYGCo/zo4jvPaPO7a9fC4cfVy4U0zC7gezeSySfO99tXG2jTiiSafNposrM3MMXoX2DmEXeDE9e5t11VYrLWRD//vF5oxlav3k633faCIEkgsb//vplMpkb6/PNf6f77X6OQED966qlbmHg4CgKiwNbWhlxc2tYJMz4D5BgmXPAlkCcQpwsumE1nnz1dbEOwiaOjvdD8bdmyl1au3EB6vY7Jmol/bcie2w2PHn5B4IDHHruBlix5nhISomnjxt10yy0v0Icf/iQ0iQj68PHxoLCwAFqxYgsTxV18hOLH9zd0Og3Z2dlQaKgHzZwZQ5dcMkY66SQvqbk5S96zZ6t84ECurBDQYw34h0ZHR3txf3vu7rvv7n14tAoVKlSo6BYnPMG75557Yk455ZQPYuJjLvf1DrCxk12oodoo92uePGZFGGQj44OpJL+CPnj2G/r23d/pw2e/pz2b0ihmVLjwzSvMKqXh4yPJL9CTyUpzG/GQLXQgtUBodcafMpIa65qoobZRROUq6MkADr+2zH15ZGtvQ5PnjqHSgkpqaW45JM2JdTk2tjqaftZ4Wv/zNmpqaKYpp40hnZ4JTzsh7A+AbDZWtFLiGKQb6f15qqvr6Ztv/qRp08ZQSckqKi5eQdnZS+mRR66h3bvT6I8/NguTJzRg5547k0kvCQ2d1qotOwJ1cnV1org43CMzTZ06iubNm0rffbea0tPzmLTZiX1OPnmsMN36+3vRe+99JwjeyJGRwuS7YsVmJobVgnRGRwczcfOnG254kgneCvr448fpyy+fYcLpSwUFJaIsNPH558/mch6h1tYWYXImaiOW/0SbVg/nA9kLC/Om0aMDZRubppbCwjwzfAcHA8ED4CvIbejGBLaNOatQoUKFij7DCU3wHnrooQkjRoz4hGWOnuHs7ET2GleqKUJUaPtO/QSQqZPOHEsX3nYaVZXXCG3dH99uoklzE2j2BZNo3MzhlDAlhha/+gs9dePbZDaamMg1C9+8Uy+cIqJj75n/PO3bmiEIQF5WiYiQhW+fqdUk1gEghdgXEbIHwdu0WkmYaEtyK+mWOYuo6EBZWzlpRWRqMVELHyMCKtoBDeFJ88YKbV54bBB5+rgKkgkg5QpMyn0Ork9zhVkODvZqW+gFMBvWjh0pdOBAIc2aNY68vb2FFiw0NIBmzhxPpaXwo1tD5503Q2gzR426mF588TOKigqmtLQ8LkEWGremJqRn4SU+PbRz0NgZDHo+biaTrlNYHqC5c2+lCRPi6M47L6Fmvq8Qo7GFCd1wuvba+fTXX7vprbeW0NVXn033338F3XffK1yX2UxAa2nRopto3LhEuuyy06msrJoCAk6js866hxISonj/M4U2EOTeZGplMjlJaArh/7ds2R9Cg9jYaBT7/BNaaCrllSt3tf744z6Ti0uEbsyYRJ2Li/MhGspjDRsbG4O7u7tK8FSoUKGijzE4PuWPAf71r3+dEh8f/+qwYcNiZFnWQFMCjUhJSSkVG9NkxyiLJMn92zzQpCDyFAQM2iAsI50JzLf4W6Q4YfIEjQw0dDC5IrpWEB8e9EG6oFlTfpG4uKm+WaRDgbkV2jgzkzSkQoEfHUyqd539HLm6O9Gtz1xCTi72YhsGfBwLYojjYAaGZhBlIhpU6SVoo4Za+HNpuB6GgwQPGkSJ286e1/Vlj0LO3tb9El128TQsta3sBUDI4E/n4GAngh+UMkCIqqvrBFHDeiQnxjqYQ9HuECcneyZzSENiIjc3J3HtIFMo09XVUZQDUy/2Qbkwt+I8aMv6+iaxHeZemEQR6IFzQbuH6bqwHfuhbdvSs0CTxQSeywIxRCMiuALblPJgHnZwsGfyCD9Jvp9CU2gRdcJ+mCWi7fq4n8gmeevWLFNSUonZw8Nf5+Xlo9PrbQ/er8ECPG+5ubmm/Pz8iXfeeSfCjHt/k1WoUKFCRacYZK/8AYH0/PPPXxAaGvpSeHh4AA/cEgZvsYFHQBCi7JJUqrY9IHuFOEu9ndnhSIDzWsO6Ph3R9bY2U56yXtkPACGrKq+l9cu202cv/0SnXDBFRNgiyKPjkIrgCvzXVk5bmdborPzO1vUFjHUm8qr3pFPnJvDSkZattFPH463XK39bw3q9cmxXywoOt591mQqUfYCelNfd31pKTc01r1uX1mJr66ULCgrW2dnZ8e3pWO7gAOrV0NBAmzZtuqWwsPDD119/HRMOq1ChQoWKPsCJZqK1efHFF2+Njo7+gMldIBOSg+QOwN9IK2KncSap2SD1e7BFO3Bea1HQcX332w5dbw0swoTa0myi826cS/OvmSWmLoNG8NAyeMdDymn72xoH97NCZ+uOFiiuucpEY0cfmf/d38CxnR1vvV7521oA67+Brpa7Wq/Aeln523qdgq62WS939reWCgoqzZ9/vr5p/fri1vDwUfro6GE2Dg4OElKsDOa8eDCPazQafW1t7eCsoAoVKlQMUZwwBG/kyJEOb7zxxr0JCQkvBAQEOHRFSixMepwdXchecqa6yn4OthggwMzn7u1K8y6bTmddNYPcvJzbtwxi8L1prbOQh0ebOVRFV9BScXGF5bffdlvWrk3Wt7SYbB0cnLR6vZ6qqqrol19+oS+++ILy8/MFmRqMYPLZU6dATD9yGYuaO0+FChUqDoMThuDNmTMnytHR8Vxvb2+77jRO8GtydnYhg+RCdaWIKm3fMMQBotrmpycSqA16wP/OzmIgzSAlJYMHEpWV1VoqK5ul9evXa7ds2SLBX6++vp7+85//0KJFi0Rf9/PzE0R/sAEaRq7XKH4ulTnfusOdLA+w2IslFSpUqFDRJU4YgscDXIyrq+sYBDMcFpJMTjYu5CC5Cp+8g65OKgYEMB2X7W60jEuI6JyFq7CCRJWVjdTQgPx2cntQRj299tprQnt3/fXX0/z58w9q72CuRUAGBORKMd3ib2j98KtsV45BMISyDb8Gg0H8KsfiV1mP45T0Lcoxyn5YVo7DPtjGH12UkJBwWUBAwETe5XBs/mQWTEhcJZZUqFChQkWXOCEI3sUXX+zJA9tJHh4eWgwsGGAUafcBEgOjouHAr5u7BxlkF6mysEFGFKuKAQTujY40FgvCmNW27xoSmUzN1NJCsq2tnSBMiNJ9++236ccff6Sbb76ZLrvssoOkCwEN77//Ps2aNYumTZtGL730EpWVlZG9vT0988wzdM0119C9995Lp5xyithn6dKlQvu3f/9+uuKKK+iJJ56gK6+8ksaPHy/2KygoEIQtJyeHbrvtNkpMTKQFCxbQ9u3bRT2uvfZaeuSRR5iAVgryd/vtt9NVV10lzpmeni62jxkzhu6//359amrqq08//bQnXxScLn9kqWcBkXuMxY4FwHokAXQVSypUqFChokucEPavvXv3NvHgw+NQTkVRUZE9E7gArMfAwwNLWVJS0pd5eXmZPNDFu7q6CoKHVCFNdUZqMtVKBi/mwYPPunXcgvkd2XnYUE5RGWkaSPb19eA1qjLvn9BQTU2DnJ1dba6qMmrS0lI1q1atEoQMs1/ExcVBO3aQ4MFki+0PPPAAnXnmmfT1118Lbd+IESNo/fr1tHbtWjr33HMFeUtOThbLIGD4EPr5558F2Xv44Ydp2LBh9O2331JISAj5+vrSo48+KjRxL774IlVUVAhyOXnyZJEiZs2aNTR16lTx94cffkhnnHEGRUVFIQclBQUFCZKZlZWFSFpPHx+faK77eS0tLf58cVNYkDrl2fbfdJabWFxYPmFpy0WjQoUKFSo6xYliopWffPLJffz7VE1Nzcnp6emxPHhdvHPnzpN4gAszm8038fp3GxoasmDCAkDyXJxcocWjhgokPlY1SQMJjU4iB18b2lmSQfv25TK7O2G8CXoBiQlVPbeNrdbNzVWLPsvkiC655BKhhQOBA3GDlq24uJhSUlIEYRs5cqTQtkVGRtLGjRvpwIEDgsQhGTTWhYWFEZMtkZsRxAwAYQRpAymLj48XhK6pqUkcC40czv3nn39SdXW1IGyFhYU0c+ZMcTz2gTYQ+0D7V1paevCY3377jTD/L394SXyOcC43n08Xw5LMcgULNHhrWBSoTF+FChUqeoATZtTkAUxetGhRC0vjI488kspYwn9v2Lt3r1N5efmZRqPxXB5wDBh0AGgrMLOFgZzk+rJW+XgJthhK0GglsvOxkTbmpFhS0wp4YFdJ9qHQMJGqMNXXt5odHBwEUZo3b54wtV588cXk7+9PP/zwgzCHQoOHPg0zLv7GhwzcE0DAFL9UbFN85iAdAVMujlG2Q3BO5ZmBCTg4OJguvPBC8vDA3LlhFBsbS8uXLxf1AKlEsAeIIeqiHBMaGiqOCWfcfvvtz/Pqc1k+YxnO8hLLgyywNqjkToUKFSp6iBOVtshLliwxM8E7d/z48Znz58//fMGCBdfx+OIHDYgCmf8527pLjhp3yWRUgy2OBUBGHH112rW79krMCtrXqkBnbG5upJoak8XGxk7MdAHSBBcDmGRHjx5NJ510Em3bto3++OMPsR4m1c2bNwufOZA+aPTGjh0rSFmPgo86AMdEREQIbR6IH0glNHgwy0Ljh3sHUzBMxtAgQqMHIsrPGdnZtfkMwrcPvnw4xsXFxe6dd95ZwUU/wvIkCwIqKlh8WdSnT4UKFSp6gRNdL9XIA1+Tl5eXgQcoG5ZDBhFoJtzc3UhvcZKr1GCLYwZJqyG9j5bWb0zlJVWV2gYt7d59wFhbq5ECAwP1ijlVIWoge+ecc44wyX700UfCFIsghylTptCdd94pgi9iYmKE5szNzU2YdnG8olkDQVOWIfjbWruNZQiTMrr77ruF2fW0004TPn433XST0MphO0yyIJf8jIl1IH3u7u4IrID/K82ePZt27dol6sTbNdOmTXtekiSQOvjcFbLsYXmOxcSC+dj0LOqDqEKFChWHwQn9orz66qsTZs6c+Z9Ro0ZNg6mpM0AzkZeXJ5dRBrlGaSW594qOXgPWsbaBVh3HFMgmmepSzXTdxbN56USPeNFQWVm1ed26HJNG46ELCgrQgpCBpIFAQTMGKEQMpA9+eOjLCnEDYKaFwNSKY0HglP2wrBwHYFnZH+UiSlZZxnEoE78oC8egHgqwL46BZhHbgY7HYBuWV69eff8PP/zw3vbt25UnDcQOU5jhgVCiadsmAD6Bcerty2yNGocJWkkzmruDnUSSRZYtonExBQ/+tv7Feuvt1suA2Bd7ElW1mi0bVr16EnwgjxRBLC+wJLG8yoL7peA+lhtY/o/lYxbr6emeYYlmgd/lfpazWW5heYplPctHLPjKe5ulmiWYBZ25jAX9ZKBwPQv8Q89nKcGKowTcD25lmc9yBkvng5EKFb3ECRFF2xVCQkLsoqOjp/j4+MRhoOkKWo1Oamiul4xUR7b2PHj249Ci4TtSntksV+w3ka2DVrKxV0meADeDSbaQvcmWPD2HwEwc/Qb0B5k2bkwzVlZqpfDwMBuFJIFsgZwpwDosK353gEIAIdiGfQD8jeM7W1bKVsroahnEzroMBVjXcX1nx+Cc+fn5lfw8Lt24cSPSpMBfwnrgxt8DOZAPSsy8e2OARaN7WWdj+7xMlrm8agZWcyO2ifK39W/H7dbLB9fJM2XSnCaR5erQyVfpcuaErKc1a47kbQdCBz/KSJaNLJUsADSwIGzTWfDC/YtFyWkI8v4wC4JsfmYByYlgiWfZwJLHgq+7UpZtLG4sS1lA7kBGB/KrD3VC3X5g6QsyhgdpJEsIyzcsJ3wfV9E3aHtDn6BISUmpaGlpya6rq+N33KGDkgJoHhBsYSs7yY2V5v4LtuDT8xc1Fe9tlH01w6QJcdMkY5Gt3Fh9/MymccTgtjG3ylRT0HRCa23aoON+m99aWmomf/8AXVf99lgAz0pvoRyjEL7W1tZQk8nUk1ktTlDIklaiyfxSuNxiMRu45bit+lIseq3O1lEjS5fMqp01p/2kvQWIeRbLMJZwrGgHSIw3CwgayEwUi4IRLF4sMMkrpO9XlgtZNoklojtY/sMC8g+yiC89PAADTYgWs0DbBnLZF4C2+n0WkGI1/Y+KPsMJTR1SU1Prmpqacmpraw8xKXWEhYmXi8FdctC4Spi0X7xS+hAgcMamVqpINsvhLqOkQN8gsrUzULh3nGQqt5Wb6pnkDZ5xfMBRdaCRLFka+ar5J0vR0X685kTleVrKzCwwb9qU22pn565TUqMMdUBzh5yUf/755w/19fXXvvLKKzC/qegEp97+q55kk5+N3h5RNe1r+xayBXxDCpJkDZJOHylgnkUFrcuAphHE7AMW3GOYY5UXL2YygRYPxFAhbBNYHmeJE0ttU9WBWIE43sWCl8GNLPewuLMAIKUvskALuJzlXyxIoA3MY0FeRR+x1AbMawwTMGZJAVD+QywgoAtZoCV8nQV1Vd7Cp7DAnGydcHscC/ZbxvIGyygWBZhDGWUivyNM1z+xIDocJmYAbQDT7BMs6jzLKvoMJzTB8/Pzs6+qqnJHqobuNCEYRN093MlgdqbqwiYmg33EtlAMv6Qr8xuoOd1OjvYZI3l5eAutBrR5Li7O5KOLlMwVNnJrC7/zTjCSZ24xU3FSvTw5NE6++LyTJDdXx27v0/ELDRmNJvrjj6SWFSuyWv38hhmCggJtlICKoQx8WOXn59OWLVseKC4uvuzZZ5+F79WJ7mTZJZpq7SSLRgPbevuafoPEr6GjOQlMs0UsIDGK3wDS3iAfKTRzCKSBmVMhSdDuZbBki6U2wMQLDR58+lAXkKDJLCgPWj70kxoWkEVo9UDmkF4HRGo1SwELzL5Ps4BYjma5hMWamNmwXMyikMixLPCx+5MlluUAy3ksKA/1AUDeLmVxEEtEN7OsYoG2Er6CuC6Yla9iAUBe4WOHMlE3mJvhw4dlJUIc50WZqI8KFX2CE47gXXLJJW5PPvnkw2+++WYpDyYViYmJjwYGBh50PO8KWp2G7LQupDc7CfLVF4CtpTSjgZzqgikuZLTk4uwiyJ0CEEvkDbOp86SWGr5V/fHFjlcLC8YLJHOGNnEwcCjMR1ux02i+/vzZ0vD4IKlDgPMJBC3l5JSYv/hiS1NZma2UkDDG4O7uBu/59u1DG+jjyNcXHR39kIuLy4KxY8e2ZRpXMdSBCGj400GDB9MrNGwgNyBwuSzQ1I1nUTR8IEdbWEB+FOChB5lTHn6MVyBAKBtEDibS71j+x4JtCMp4jwWm3FdYoN37guVMFhApoLMxz/ocAAglgkCuYbmbBcc7sYBcAkq98BDimqDp+5QFmjpo6M5h+ZoFxDKQBftCawhN4dUs0EQiQAMzKqFMlIN6YT8VKvoMnXX24xqff/55vbu7u8wDild8fLzB29vbFiaiwwEDkZuLO9laHKmuolmQoSMGHwqzb8neetlPO4zCg4aRjV5/CLlTYLaYaVh4nGQudJSbqsyCgHULVItFEDYrUdYL4fdJS5OZ6itaqCq/kUrT6ilzU4W856dC2v9LBR3YUU2txmOrRGGqSW5Ojlo7OwPXX1T6BAMiW1vpzz93tyxfntHq5xdtGxERgVQ+nfaToQxcT1hYmPu4cePeO++88x694YYb7Ns3qRi6gHoZqW5g2gSRgRYLptJMFnRgBFiANEHDB80epqAD6atjORxwPMq3/kVgx0ksj7JAO4iXehgLtHX4++Db7zDAPg0sm1ngDwdzcRoLyCT8B63LwEsSJBWmZZidEXCB/VEXED1cL64NwHVBqwdNAgRlop7W5mIVKvoUJxzBY7TW1dWll5eXC9+fngKDkKOjA+ktjrKxWj6qYAuYeMvTm+Ug+zgpOCD88CZfSabooDippdhGbqptEZG2yusK3Ke12UzNda1UV2akqjwQtjrK311Nubuq6MBW/t1aT8VbWqh8s5aqNhuobpsTWdK9yKEshPzNIyjGZSJNG366dPqMc2nO9DNoUuQcKtvdajG1HDuShze2sdXEP/jrRIOWDhwoNS9evKW5pMRGGjUq0eDmdvxo7ToCZlrMiVtUVGTma1z57rvvWqfVUDF0sZUFGlmYLKeyIKUI0pwAMGWWs4A0KcEcMNEeDUDoEISBcmCyxfnhW9fzF30bkLqllkV54PAL6fiixjqYlrE/onutH1BEDqMOuHYA+8CcrKCrMlWo6DOciAQP0bOpRqNxDaL2egMRbGHnITlIrhKCIo5EsYTptyqK6mU3rT+5u+DdZv1O6BwY2O0c7CjYJVZqyNVQ7qYGS9kmSa7eYk81WxypNcWTtLn+5FIdSYGUwIRtEo0LmU1Tok+nqfGn0ZT4U2jC8Ok0dsQEGjViDA2PH0nDomIoNCSMvL18ydnZhXTatrQXEKSuiPYZoakrNMkW8+Hr11+AmfbEgkStrWZavz7Z9NtvmeagoFh9ZGSkTXcBQEMZ0MwiL98ff/yx4bfffrslNTU15uGHH4aW49iqj1X0FUCwYE6FfxtSiyDwAlo6AIQIPnowh05h2c2Sw3IkgBYPJmCYSZGC5U0WaAzxgoXJFlG9bQkd2wgn/PEU4C2OdUdCtHAMSCoIJLR41mUo69ScdiqOGU44gvfQQw952NraTqyvr3dD8tbemP9gpvXwdCedyVGuKW6Se2umxamMxlbSVjpJHnZ+EsyPPdXKKIEe8f4TaGLsDE3iyElSwvBRNGL4SIodFkuR4VEUFBhEXp7egrDp9bakkZiwtQtSmOJa/yntJ7AC6uTj60uaClcy/z1z24DDJMOScaKQPInvsVnevv1A6/r1uRZHR3cbd3ePPtHa4T4PVjQ3NyMn3zNM8t5//vnnc7iuKrk7fgASB4KHCFNEpXY0wSJ/HQIfEGCwi+VIkgbjAYFAQwhzLyJREcW6gwVvL2jQQLRAuKAZxphnTfCwXUm30lvgGJwHLgWYVs8ayC2I7QgaUqHimOCEIniXX355sK+v7ysLFix4OzExcQSiEHs7gILUOWrdJIPFWYJGrzfAsTXZLbKnfRB5enoJ0tYboK4Gg4F0ur8nhO8ofQX4/sUPGymV7jXK5tZjNOaeUL1Tpl278iy5uSZNfPwIHd9KubcfIB0BF4SSohJKS0mTG+obev1B0t+AZrKkpKSZn8P87du3dx/lpGKoIoUFGjr4wsHvzBqIIoV/HrR4CK7oqWkebwZE0YLAncYCMgW/ObyoQPRAuOD/hlQmSI2C1CMIzkAkLI5FWhVEwiINC8ggfAGP5CWHspDTD+U+z4IUK0jAjGAP+OCtZVHSxahQMeA4oYbQ3NzcSnt7+3y9Xs9j35GFZQpNmrsH6U2OVFvW82ALYZotqJPddIGSt5sfk7VjRJp6ARsbHYV7xEv1JSbZMuDmUpmYfiNVwwkADaWlFcvZ2c1SUFCY1sPDHc+lXFhYaDlS8yyIYXNLMxnMBvIwelhaa1tlRIr35UfA0QLXVlBQkMLX2VcJY1UMPiAyFmbM7SwIurDGThZo+eCX15l5Fp1V8TgG8DAoAk3g7ywgVTDNImIXueUuYwH5w3IMCyJp4QuHv3E+5KqDzx80b0jX8jkL6qW8aVB2Zz571vVQ6gUgqALpTX5jQQJkBE58yYKyURcEavSkzK72UaHiiIFOdcJgzZo19U1NTRmHS2zcHaBFs7e3I4PsROZ6DRO8wzMQjKnw2bOpdZE8DL6kt7XptebwWAB1DAwMIEuxAwlr6UBD3KLjneGJgArL/v01Jk/PANLptGJeVhsbGwnzIx9pP8FxmI6srrmOwn3DNZ4WTyllewqVlmI8PfYA0eRnEX+u43piAFZxfAI+lUhMjBQi1ilQAHSA01kwiwXIV0eAuMGECrKEBwGaOqQYAYkC7mVBmhLMiAHt4GssCLSAeLAsYEGaFCREXsICMoZUJViGyRjHYl5b5Lv7LwuAKFxstw74UIIlkEAZ9YC2Dscizx6AgArkzoP2DvshLQyWlQ8XJGWGplKZsg2AORqaS5wfX/uYfxfLPYkiVqGiRzihCB7Q3NxcygSv5Wg0GTDNOtu7k53sTMYGkyBwXQHnaahqobLkFtnbPpg8PDx7bZo9loCpNi5ylFSS3CSbTQNbb/m497XXUHl5pZyaWinb2npqHRwchM+d8PX08NAgCIgJ2RFr8bSSlmSdTK3UKo0OGy1dlniZbKg2WLLSs2Sj0Sj65rECzl1TUwMz8g8vvvgizGsqjk+AECEIAtIZlG2dfckoxyrb8Lf1SwF/g+whkAH7YBkECcmJ0aeUY0HslDKwD0y7ikkYy9bl4td6fwWd7WMNrEOkLPL8gRAq+wKd7Q90LBPLKlT0GU4YlfAtt9ziOG3atPkNDQ2n+Pj4NPr7+4chgu9IgEHYwcGRqqtq5JrmcnJwt+3UlFhd1ERV+83kYgykYSEjJVcXd0EOhxr0NjYkN9tIdeYKWe+g4bF5AIgBt2dDZSuNi4s8xAxuNlto9848ed2P5XLqrhpK3lEm7d5VRPv2FMt79uZSTnallHmgmDIzS6i0pFYOCvY8diymW0jU2NhEe/eWUW2tneTn56OxJv7wtayqqpIxy4qXlxf3r0462GGA+9RibiEH/udp64noaCnMO0xyIzfam76XTFqT5Ojk+M+hbACA69mwYcPWrKysN7dv346UFCp6AM8Jt0t6rWkkk/55bVOK9T0kfFDIlkaZpOXZmz6EKVOFChVDECeMBu+tt95CgmMPFxeXy1pbW0OOWosmyeSodZXsJKtgC6YSSCtSkdNIJZvN5GOMp/Hx0ykiPJoMtj2PmB1MAEkoLim2+Pn5kzHXQJaBNNV2aDDcs+Q9hbKUGyafP36B5pwx50nnjbmILhx1BS0YfpV0YeyN0rzAK+lUz6tphuul1JztJf30y1YuY7B9x7SlB9mzp9icl2e2BAYGSJ1NO+bs7CyBlB1uKr2ugOZzdXGlvNo8ubCqUPRPySJRoE+g5GTjREajUZYOugANHKCRrKioIHt7+xdSUlKOJHLyhMX2dxNbzSTnmFqMDYiM7w+A4PFDs1e2yJ2ZTVWoUDFEcEI5dU6fPt0hIiJiXkJCQihMVEcLW70t1dRWyw3mGtLaaKXyjCYy5thRmOsIig6PJUdHR5GiZKgCA/GB3APmwvRCS0F2gcnB0VEqqyyXHL30PLb0HzEAXy5ebZJtqlwpJfOAlJpcJucXlUvZ6VUWx4oYSghJ4LN3/4+YujS1NsoNhhIpMgIuNYOJXMuUlJRvSU9voqioaK2lC02MwWCQKisrocWTPTw8jkiLBz+8yrpKyVnrTN4OSAvWBvT/WlOtrDVoJewzUABRBZndsWPHJ2VlZW8vXrxYzRPWS4SeekW+plWbK5vlCfyQOrU9ifj/0Qo0d/whZTJtk2XdE6v+MwVRoCpUqBiiwFN9XINJnW7SpEmXarXa2MzMzK+mTp36/oQJE8ZgsDxajRqSA2ceSKfswjTycPGmUP8ocnFxHlI+dl0B5C4tI601lEI148LHaXGtW7O2ti5PWk4B0/U2Tt62/dZ7Wuot5LovWj414TQJkaCOBkcyWUzUaGwkZzukrDo8TGYTZVSkyK3BadKIePhc9809QZ8pLKwWJuDISB/y94dfdW+goYyMIjkpqZoCAiKk7mYxQZqTvLw8C8hYWFjYEX0p4D6WVZaRv9mfYt1iRRJrwXX50y6zMFPeVryN3ALdJDc3twHRMMOvMCkpqbCoqGjWI488ghQaKo4Y/BXTH7dMdEmp/zuDChUq+hXHPcFbsGCB76xZs57y8fG5tqKiop4HGANDjoqKsjlSHzxrKIPigPilDRBwLaXlpbK2RGuZETNDa2vzd15Qo8lIG9M3krHlbw0oU2XxKzRnjObWZrnEWEB1+grS2RM5eNlILgFIRdUF+PDyzEbZpSBUNtgYJEdbR2lS5CRytu8ZmesM0BJlVqbKDb7J0uhRkbymLwgeIj+N8s6dhXJ6eqNkb2+QqquryNbWQm5uNuThYU/h4T7k64uUX52NjxrKzy+37NxZbnFxCdLa2cF3s+txFPcBiYALCgosdnZ2UmBgYKem3O6AMvDBsW//PjlMHyZNCp8kNM+ieny7kDplU+YmucBUQL7BvpKDg0O/ET2QTUTxpqSkXPD555//oOa+U6FChYr+w3FP8G6++eZxo0eP/njixIlxSBx74MABU0lJiWX8+PH63g6WJwo0Wg0l7UqSL4i5QHIyIAfokaO2qZbW7l8nV8Xtl2yduvYIqC0w0qSWM+X4wPg+6ZNmJjW51VlU7LiFJk1CFgQLkxkT5eVVUkNDCw0fHnCEpFxDlZV1ltWrM1stFheboKAA5i0aQaIwn2p5eTH5+WnladOiOhSO42po584Si8nkJnl4uEs90fRC45WZmWlB3x02bNghgRg9Ba6zoamBWktaKcEjgbzdvA/luxom2NXltCF7gyy5SZKXrxdpdXyv+pDnoY3gd8ek7uPy8vJ7X3nlFeuUESpUqFChoo9x3PvgTZs2zcfX13eev7+/HzR2PNhJTU1NSBMhu7q6HrcTuB8NMBgXZhbScP/hkq3Oelaf3gPaP5hYt+3eRXUNDaS310o6/aHWRsyUAVJZk2WW4gIwbeXRA+yqppHJ5Z5NlLmvSt6zqVIq229LLUVOcmOlhoz6KsnTw4X36u39lwmaN39/J11xcbFcWtokg6yhHyF/nZubJ9XVkbR/fzZ5ednxvpglCel5jJScXC5XVtpIfn6+PSJ3CtBnlVktoMnrSZ/FPayqqqKC1AK5ubHZUl5TLrmQixTqHkp6nTItZzu4OHtbe4rxj5FMNSY5NS9V0hl0IpK3NxAkrryC8vPzhf+p4tuHegPbtm37qays7K6XX35ZTWysQoUKFf2M457ghYeHS8HBwfHe3t6jMTBigERUIvKLBQUFaY9EI3I8A4MxD8KyJ3lSuFe4pNUcfRdxsnOSxgVOkuwb3KTUbQWy2amJDE46qbGqhTJW18h1BUbJvzKORgSNkD0cPfpEg4frcLV3o/FBU2iEz1hpREACRfiEk797AOJDpGJTFgUHIejgSAg+omDN3E5NktlsR05OjoeQLnt7zJRkT6lMrjQaI3l4OEl79hRZMjKMcnh4qKY3mmOUC6JVWVlJSHzck2ALkOWCggJybXKl2VGzpcqKSsmVXKWJ4RPJ3sB16+pwXu/t6i0N8xhGBXkFckF5ARkcDT0PwuA7l52SbR7hMkJKzUmVsvKzqLy8XEa6l3379v3Jv7c9//zzHZPdqlChQoWKfsBQInjWA3+PSUBAQIAmNjZ2lLu7+0kwdwEgddDi8Z+So+Ohg/OJDmhhikuLaaTHSMnNwe2g9uVogWhiX1dfGhc+TjIX2lJKaiYZSj1pRvBsmhM9T0oITiAPp74hd90BruPN5mbKbUiRIyP9+HxHcu8lMhpbmbw0cddxlAyGf2o5bW31TPRcpMLCemnTpn2W+nodRUREdRkx2x1wT+ArB2KIDxSlH3cF3LP6xnryM/iRn6MfhXiFSCGeISIoqCcAqQ/1DpU8dB6UnplOzXKzZOdg121fwLbs9GzLlIAp2hi/GGlU4CjKOpCVnJKRMuW+B++7a8WKFf9bt24dppBSoUKFChUDgH4fUI8S0oIFCzRM0hJ4AJkaGBj4XlFREaa9weTVy1966aVMsVfXENf38ssvn+fn5/cVfJgwUAJZWVnm+vp689ixY/XKOhVtZCI9I51OCzqNXA0IFjg+gKja3Xm7LRuz1lq8HX21DsEN0rx5idjStkOPIVFpaS39/nuybDLZUVzc8G6fIXw84IMC7dodQToccCx88fAbGRnZrRYQ+9TU1ZBjvSPFu8WTk4PTkfFYgKu858Ae2le9j7xCvMjJyekfQRi4NpC7cR7jNCHuISRpJSqqLJLX7F9z03+3/fd/az5Z09NJ5FWoUKFCRR9h0BG822+/3dbGxibEYDA0GI3GCE9Pz3sjIiLO4kEre8uWLR8HBwdfxoObY1pa2pNvvfUW5vGzhrRw4UJxTY2NjRE8sM7S6XQ2PCBeHxcXNwKmJgxOSD+BQIvi4mIL0k84OjqqvnjtQNvs2LlDvjD2QsnZcORRrIMNmHItuyKDkltWU1ioN7m42FFIiA9vObyJXukbsOanppbQli2l8rBhMUKTNlD9BiSquroafnUWNzc3ydXVtVs/PkQ2l2SVULxzPEX4R3ADtG84EvATBR/A9enr5UqbSsk3wJdsDbbi2lGvzLRM8xjXMZoIrwgJ5mGc+4v1XyzZmbfzDv4IK24vRYUKFSpUDCAGnYl2ypQpLjxw3unu7v7hmDFjbhw1alQMD2Zw2OYf15OZ7LmXl5c7OTs72/z++++L2w+jG264wWbq1Kkn8aBzLxO2q/z9/e8eMWLElcOHDz+NSaFPR+0J8oHV19fLGDR9fX2PKDrxeAQG7LycPBrpN/KoAywGE2AidrB1IkOzJ7VUONCeA/sobnggb+mcoCnEraqqgdatS6eMjDLZZJKlvXtrLcOGxWK+NrF9oID6wLcP/RW+eCB53ZFLkM+qyipy07mRl7NXV5fZY4D4h/mESS6yC6XmpcpaO61kZ7CjrIwsS4JLghTpFcncjl8n3CySLNGO3B2WysbKH9evX69MDK9ChQoVKgYQ/UnwYF7V7tu3r1dDy6ZNm4znn3++zbBhw64OCAg4qKVggie0Fvjl9SAiLXZ2dpuSkpKKsB0kbtKkSfecfvrpN4SGhsb5+fl5IKeXorXrCJQDP7za2lqLh4cHj19DyR2x/wCCV5JXIgieEm0J8ya0MtazcnS2ri/QX+UCOo2O3J3cyc7GQDn1++XY+EN98Nq6icwEqoWSkvJo7dpMSk1tkj09wySdzkU6cKBaDg0NP6baXvjgYZJ+o9Eoubi4dNq3AeQkbGxtJFedK3nZeR2Vefgg+FT8YUVZBVmkcdRIJUUlcoJzAkV5RmkOeX50RGaj2b66qbogflh8zoYtGxoWLVrUvlGFChUqVAwE+n4UZSxcuFD32GOPzU5ISPjswQcfRC6KHo0ufJzmgQcemMjk67GuEq5iHQYTJycnD4PBACcqAXd3dwf+8QNBASk83CCM7TxACsKIRLI4TgXGcJlsJds2QiDoj0zhZ4XT+fefT3WNdaLH1DfUk/sMd7rwoQvF7BJ9BcxaEXhaIF34rwv7qWd2jdZWM2VmFtN33+2ib75JpcpKF4qKSqSYmGEiiIKJFX9EhBzTgBycG/XAs4E0P5jhoivihn0dHRypormCKusr+649+fJhii3NKbXEOcbJkZ6RGphlD4GJaGzEWKezR5/98swxM/e/+eybF919991t+WJUnCgA40f4NSJ7OhNsG+CnvE9xJF9MaBNcuwoVA4J+ecD0en1MVFTUp7Nnz74oMjJyw+233z4B5K19c5dITk629fHxGRMfHz8BmoKuzKZYzwObV2xs7Em8KN14440BI0eOfCAiIuJUZP7vCTAAMkHUQDBYDrTJbTBDr9Nza/zdHjC9dSTAINnKOrQlfNwUdFzG38o6CyaaZSjL1vshyvPBKx6kC+cwwWMigX2UPoDfzvoD1inlK8A6cSyfq+M2ANemJ6QyQXltEbHbtuXRzp1NFBg4EoET5ObmwuX889hjDQRX8DMiITCosLBQ7urDBPV2cHSgisYKqqivOLLhqDNwkwW5B9HcqLkSNHfdfRgFewbTaWNPc503dt7no0NGf/Lcg88F82r1QTv+gfxD77Pks2SwIBgumyWrw/JlLIcdFwYh0IdHsGCS6572Z+y3kGUDS4dElCpU9A/6/OF64YUXfN3d3T8dPny48HsbMWJE/Mknn7ycB5w7odlr361TfPPNN01Mtn7Pysoq7i4VBAYvmKr4PEG33nrr9MTExO9Zru+OFHYEyoAfHg9QUmNjI1dVHXcAEGQbrU2PCS8G+O37t9OidxdRTX2NeI0lZyfT4+88TsUVxVRRU0FPvPcE/bbpN3ryvSdp2cZlgqSs3rFarH/u4+coM//vYOhWc1s6ENki04akDfT8/56n7MJsemXxK+LvnKIccQ5oFovLi+m1L16jZz58hjbt2cTcwyLO98xHz4jz/bz2Z3ri3Sdo6bqlYpsCjaQlR42LKAUwmy1kMskUFBTMHw5tfWMwA23u6ekp6gmfvK7ulZavU9bKZJJNbVy2L8BNg8TVns6eUo/SrjB/D/UMpcumXLZgZNTI795e+HYs17vzCqs4XtDE8hvLWyz/ZfmeBdorELyPWN5hwfpklsH9sHWOKJbVLJgDsTd9GWkJekMKVag4KvRpR4M51s/P7+MpU6bMtyZaGIB4IDLt2rXrh6KiohtfeeUV5MPq9MG+9NJLnUeOHHkfE7ZHmLB1G/xQVlZmYmllMmnXU2JnDZDIjIyMVkQmTpgwwRaRgicycJ9qamuoNb/VMmPYDI1BbxAkIvzMcBoTM4Y+XvQxOTk6UX1dPQWdEUSnTDiFPnvqM/rkp0/o5mdvpqylWRTsH0xLfl9CFz18Ee36fBc5GBwobkEc6W30dMcld9Alcy6hbfu30W0v3EZ3XnQn/bH1D9qfvZ/yf8kX02OFzAuhqaOn0pLnl9DLi1+mf/3nX5QYn0hzJsyhxcsXi/qkfJNCZdVlNOfWOWSwNdBJo0+ij5Z+RC/e9SLNnTiXIudHkp+nH5017SyqrK2k71Z9Ry/f9TLddMlNZDFaKK88nzYXrqYLr43nq8b8qNW0cmWGHBk5mp+HoTHeQIOanZ0tKhsS0rnpGPezoKiAIvWRNNxz+LEfVvhzctXuVUWpBakL/tz156YlS5YcTWzvCQ2Q5O3bSWcwkJSbm95nd7Y+OEr2KiPLySeTmftPXz0M0SxfsCxngTOm9YsWdYeiQVE2oE8oL3Osw3bUw1oZgWXsY10/pQwcr+yvOIZiX6WvoTysx7qOgwa+WJRylfKAjscnsKxjOZMFGjklz1bHa0E5Sn2w7TWW+SwgiH9P5t1Wn87OpULFUUHpVEcN+Ni4u7vfPmrUqPkdBxssu7q66iZPnnx+XFzcxjvuuGPK119/rTx8h2Dx4sW1Bw4c+IDJ4Fpo2LqDl5eXLj4+/ojIHYB6MckDbNRceG0AybXX2/coyEHRHOHX2lTX2fJVZ15FT938FMVFxAlT7Nv/epsumH0BhfiHUGNTI2HWBADHWZ8bROaTxz+hRTctorsuvYuKK4sppziHVm5ZKbR53zz/DS26cRGdP+t8euOrN0SQBvrN9DHT6fVFr4tzgqhu3r+Z0vPT6esdX8urileRUd8iWywSNTU10/79Zdw/g5XLGRJAn/f1bZvyrLS09B8aVyxjFom8vDwqqiiixpZGXtm+8ViBH9MZCTP8RkWM+nnmuJln3X7q7cdPmPYAYuFCWbdsW+HsQmPhupyaojqtt2ezxsv96MXbvdmurriizlDyxdLN+RNAIttPebRQHmiUZ/1iwd/Ia/oYy08sX7IsYFHyM53C8ijLJSwftsurLM+wBLBYA/u8xIL18O+7muVzlh9YnmRR3ANgPn6DZSaLtQoaPqI4fjZLOAuO+YVlCQvqh+MApb6Yx+9hlptZMJahbHwxgsB+w7KS5ROWiSxdtSPWQ6MH0y20nDjXPSxHNwG4ChXtsH7Yjhhjx461YbJ11siRI59EKoeOBA/AOkS08j7Dpk+f/svevXsfRc473tRp58fLpTsncgWdnaunwLGYBooJnpgo/mhHeJSH+W5BkvCr1A0mR6yD9ISM4lgQzs6uDetQDsrsa+D6W1pbyMngpLEmWfBZgz+bUh9cA/729/IXZsCO6Kze3u7ewuyKb9nSylK6dtG1dN1T1wmTMGDt82cN3Bt/T39xvSBqAMyzIC2YQB/aOgR8fPzzx9RsbCZji1H4DHq4epCl1UItZm4ri5lyanIoR5dD0YnRUkREODU1GmnLlkxKSSmhrKxG8vb26rTegxWoK/ouf1SB4In5X5X6gyQXFRXJ6NP8vFGzrpmKa4r76Gk/SnC3nRgz0XVa9LQvR88aff0tt9zi2L5FRQ8xdl7RFItZ+lSvt53AX0P61lYjvzNaj174ncNPoSP3q/PJol20bF0BNE39iRks37HMZYHJs4QF5tunWPCwwwR6KQs0X/B5i2DBi+9CloMBdgz07OtYQAzxEEBbiDIwLd56lvNY/mQZzoJ5kFHWnSwIAFQwnQUkEeWDFM5iwTGpLDex/MyC8utZclhwngMs+DLF39BSQquHJPyrWKCtHN3+G8bSGYJYtrDAF3Ery16W+1lWsLizqFBxVOiTV/7ZZ58dHRAQ8DaTvB4NkkFBQc4nn3zy4zExMWvuuuuuqda+eeeff75dZGTkfCaN00E4+nvQBelkwmKura01WWudegtompC+4tFHH6WTTjqJ+LooJycHkbr0xRdfEF+vWL9y5cpuJ3FHhCS3B0zVTD5SRP0wDykE9duzZw/Nnz+ffv75Z0G0jpaUdoSp1STb2bRPS8VNL9lKFOQXRBuTNtK+7H3U1NxE3639jpqMTRTgFUCY2BWjAu4TfPBaeaDILMhsI3NWEHOgMjCF1qL3FtH8GfNp08ebaO6kuXya7u9xx+0gn14uXuTs4ExZP2ZR019N9P6j79Nj1z0mTLaoS1ltGa1IWkFL05eSRqdB3jhovNqIIrd/QkKiVFvrRrm5Who2bBgfc2Ra4GMJ3H9nZ2dp+PDh0OTJ+/fvlzHPMoIv+ANB9vf3lzCLBX9akNFsbBuGBgNMRHEhcfo5o+a8PiFqwr+4v6uDWQ+xapWs01homK2tnY/Z3NtZWHoGM3/k8SM9zqy1AVnpL8A8A5KVy3I5y3Mst7A8wnIuy8kseCh9WeCvN5UF9fkXSznLJBZlqp0xLCBRIIsgfwi+Q5nQhj3LAi0aGgtaPYw10JZNYAlhUQCCuI8FL1RkQAfReoHlQZZrWBAc4saCwJEPWGBi/ZjlWxbU8yIWkL2zWaBlxHlhjsV14vwdgXo8zQJtI64Lmj9oK0F6QazvYlGh4qhw1AQPL2cePD+Ij49366lWCQMwiExiYuIEJj2/MnF54f7773fisjSjR48O4UHrHiQ3xgDWn0A9MNgzidI2Nzdr+4IsgeihHGhUSkpKhLYtNzdXEAtoo0DScF4sK9fXcRllYF+QO0waD7K4atUqsQ9IyhVXXEGxsbHiPDgWx0Hr19P27w4wcTraOv5NHPm1+PiNjwsiN+mqSWQ/2Z6uefwaCvAOoAvmXCCuZ1T0KHK0d6Q7XryDHnrtIWEqFTP6cxn4B5OsQp7hizcsZBit27mOHvjPAyLwAhq3+ub6g/uKhLkMHGPtyA9ih1x2yM935rQzKdg3mM6+52y686U76b5X7yNZktuO5aqXt5aT93BviomNOaTdFWDZ1dWF/P39xHbrbUMNqDv88MLCwqQDBw7ITU1NEpM7DUzV0Lxq9HztWr6+/n2cegfuqgEeAXT+hPMfjnKLep6ffcUEpqIbQA9NFo2DTtd5fs++AIrlZ9GWH7euv0SPHtB4QYO1hwXniWEBsUHgBXIvhbLgq7CBJal9HYDfv1hOY8HxADRg8OtOYQHxg2YNL0OcI5YFxAxaN5hlPVhgOgVBA7ECwcIHxjgWEDZo0epYYMa9nQXHQ5MH7R7KBZRxE7/K3yBo0BCiXGilcT04H566zsZZ7AMN3zIWkcu1HYg428YCraMKFUeFzjpej3HDDTfY29nZPcykbMKRkrHg4GCHmTNn3h0VFbWxsrLyfHt7+/Pi4uKC+8snDiQIpqu6ujohTMCEgzoTpIMXgGVcjyK9eZGifGiLYF4GOcvKyhJmSEdHR0HcIIWFhfA1FNo4kLjy8nKh5UtKwnuMX65MjEBAoI1ZtmwZ8aBNf/75J+3YsUOUi7bBebAfln/99Vd677336Pvvv6eKiiOfOADlGmuMZieD099+cPyanDFuBiV9nkRvPvAmPXPbM/TR4x/Rni/3CIIFrRCCIFa9s4pOm3wajYsfR+veW0fP3vasMMu6urjSwhsW0uSRkwXxAsH7460/6P7L76cgnyDasXgHPXnLk2Q2tRHgB698kC6ae5Ege1MTptK/r/u3OAaEcWzsWPr39f8mF0cX8nLzoo0fbqSbF9xMIb4h9Mt/fqHLz7ycnOyd6N4r7qUJ4/kDneuGdr/yyitp+vTpggR3RH8NkgMN9FPkyOMPLSk8PFz0M3Ft/J+NgcmA5u+UM4MGXB17W3u6YMoF143wGfEiQyV5Jw6gPUPu0rtZdrKA6EGD9jsLppiB+w4EPhzVLNYPKmYwAvkD+QJRAlGD9g4vP/ivQaOHckAWd7PAzAoTrCcLyCTMtCBR0LqhDuez4KtyMwum1ruSBUQSGjzUaRfLjSzd+YyiHvClg6kV5eNlDoLYlSM56gGyCVJqDTykMC2jvDazhwoVR4gjVlnxgKmbNWvW/HHjxi3x8PA46oESx4OcMPkyR0REaPtCG9URGPSKiorM+/btM7m7u9swmRRRutDiIe0EtIogAVwPGdo3EDOulwXaEUxn1t01omzU/5lnnhHaO2juYJYNDQ2lLVu2CJKG9f/+978J7fXwww/TJZdcQtdccw1t27aNHnnkETrnnHPopptuogceeADRveJ39+7d9MEHH1BCQgJde+21gtA99thjYj/s/9BDDwnCyCSbfvrpJ/hD0v33349cab3S6OHa9u3c13rasNM0Pk4+/9RmYlH5HEAzdOQKynZsg+Bv5fR4dWJ/6+ZTXPewHvsq27FeKV8pUymn4zKAZaxvPx4ayH0l+6jEvoRcnV3FdSlkZ9ARnAEA7mNtXS3Z19lTvHu8MGsfch8GA/j+tVpa6dvN3/53a9bWx15++WWY4FR0go9WZRu8bO1utndyfLmxHoqmvodGo8W7o5G/qu47c5JPx/m+jwTQZoGUIXXKEywgbdC0wd9OSaXSGe5ggZkVJlJo0RTgibcmcDCjwrz7B8uvLEjTcj1Ld1+7Z7Hg/NCUIaACWjSUAY0h3irQMCAwA0EXV7CAIF7AggAKBFNAi3g6C3z88ES9ywJ/QZhmUQ+QVpBNkEsEY+Bc1lG0IHAglEtZcI0KQCK/YsE5QGD7xw6v4oQAOvIRgclLNBOfd729vcXgebTAQAQfvrCwsH4hdwDKZeKjZQLJp5Oao6KiKCYmBlpEsrW1FQRs3bp1lry8PDkyMlKaNGmSxARNBiFMTk6GX5PQqoH4/YMAtQMkAgQOzu1VVVXC5w6aqaCgIEE0ABwLDZ1SRsdlAOVA+zR+/HjM2iE0UGPGjFFy9wmBzx+I3T333CPIJM6rENPeIjkpueWUyFMkH+dOyB2AW4zbAumMJynbFaJmfQvxd8cuopSl7Ktsx99K+R3L6bgMYF+r400WE2VWZJKL89/TeOG+n4jkToHBzkDVxmqqbaptGxoHG/g22WhsaP64+TeNDRnL3ywPwaTWLeDO0f6niqEJmCLBUOELp+SGg4xi+ZQF5k3lc68jsA6BCNDcwVcNWrB0FgAJlOHzBvOs0kdghgW5+j8WpW+BIOJDAqZeBF0ggpcfEJrDAr86HA//QETuwq8O/nUwwVrXCf4jOAe0gPD7QyAG/OpA/kAQx7LAT7AzzR+IJNrgVBYEbyjXDy026gOtoUruVBwVjuglCb87xkfDhw9368zsdaTAgNwXZPFw8PPzs7Gzs9Ps2bOnGWSmtraWUlNTZSYB8qxZszTjxo3DDBdCC8fkTOfi4mLDAPGzrF+/XmjjQLC6AghFYGCgMNH+9ddfQpsGEtkpcToMFGKC345tgzow+RQ+ekuWLBGT0HdXr86AAIY9O/cYZwTNkPxd/XUwjQ5lIB1Ilbmq1+1wvAJ9xlZvK+alhQza28td26Az0FmJZ90b6xN734M3iCkO/4EbbrjB5pNnPvGwJ/sz7r33XgysKoYGOva8UhYQKRCcB1hAqECIXmGZzFLJgi/VrnrsZywgWCBD0ILBtApAgwYTKYI2EAmLlCcI3FACJRRfPpSNVCYwEcNvrs0/po0sgmRCq6cEYtzKgjQqa1nwOYny8WKGXx4igDEI4vzw4xvJgsAQmH0RjIH9rE2tyvXgnI+zIK3L6yzIrYfj/8MC7d7zLCpUHBV6PQoi352tre3DY8eOHd+X5G6ggAGPyZoUFBSkh9Zu48aNzYg6hCmVRcI1QVNXVlZGu3btspSWllqwjddJyCnGpA+5xcy83aJo5KyB8kEuoB2ETxQAcofgCKxXtoPsNTU1CZMrtG5dpWlR1qFeII4KyYPv3tatW2nt2rXCvPv8889TQECA2KengF9bclJy09SAqZoQrxAb69QoQxEwzx6oOkDBocH/iOI90aGx15BZw31jMCsy+ZZhlowzE898eHj88NsW3rIQA53AgoUL9K8/87pHiE/I3W6ebklnJ5794zDfYY8vvH2hkjNNxeAFeh00ViA11niZ5SEWaNEQ3LCRBdo2BE1Ag4WHGMd19lIrZNnOAi0byJmSPBn+azCVIp0J0p0oaU7+zYIgCus6YDo1aNqgMVTMudAAgtBBWwdCB1KICFuUgfQnqBP2hakWBA9EEutuYwEphQ8egjEQ7QsTM8y1iADGixznRr0AHLOJBWUg5QvSpaxjgQYPUcTwEVSh4qjQqxF9wYIFWmdn53mjRo2693BJiAczQJKgwWNCpI+MjLSJjY2VeFmCxg5JY5OSkiy1tbXy8OHDNS4uLprk5GSkKZFhzj3jjDOk6dOnaz08PDSdkSmQPhBHkC2YTNFOCLrAepAyaOKwDaTvl19+oWeffVYEXMD0q7Qp9lUiO+EbCFmxYgWtWbNGmF9RDgDNIEzk33zzjfDFy87Gu6nt+g4HkMzc3FzLaK/R+gjviCFP7gBMc5ZVlYXUIT1qgxMG3BQGe4NIl9LawuNZVzqRwQCuq5u9G80aPuup8PDwG0DgXl74cvg4zbgnonyjcu6ce+fzTAADhgUMo4unXHyfT4DPvQsXLhy6L6MTA2ksMGEi0rSj/wgiWuGjh4ADEHqQIZg4AfjmwRdtjVj6J0C8oGHrSIZAFuexwDwKwgSNGjSD8M2zBnzkQCCR0Ni6Xki6jPPiWJQBLSCSECufR3jxX8uCoA1o7EAu4Q8IooZz4TqgBYSGEho+1AXHIvUK/OoUkomXFM6Nc+E8SM8CszNmx1Ch4qjxTxVUNzj33HNjIiIifggLCzvi2SMGC0AAoMlzcHAQRK24uJjS09MtWDds2DCYaCVelvPz8y1MsOS4uDgN/4pAi840d4qmDaZdJo0ijQlSvTBJFH5ySh42kERoBJkkiyS1IIHnnXceoh+F1g9+iCBfiIREfjZ/f3+kwBCk0c/PTyxjH5SPsuHrBzKI4Iqzzz5bED6cv6uE0wqgvcvcn2mZGjZVq+SoG8pAf8wsz6QauxoxnZqKQ4Fp4MrLyslJ6zQ4Ay06APn7XOxdZla0VIwZHjL8xQsmXnBytH+0Xq9lLoe6syDJdl55nrPFzvLVr7/+2nHwPi4x/6q7dA46m3E2tvq5rfxB2h+Q+GOP3x2t/MfvX3zw0kBpkkB6em5+6BkwSHUklHhR4wUBXzyYQ+GHByKpmG6tgTpBw9cVOjNhoR8eyeCI83SsqwoVR4Uef8vzV7IrE5zlkyZNmtAbM+BgB8hRTk6OCdG1TJhsmKBpcnNzZRA+Jm0WkDImZFqQpe4IkwKF/KGNFFOsQoaxrPjSYT2WAazD31iv/K0ch3VYtj7W+m+lHPwNWB/XFbBPdU01mQvM8vTo6ZKdrd2gH/APh3pjPX2//3uKTYgV16/iUIDgZadk0wiXETTMf9iRDUEDDbyd8Dihrh3ry4/OlrQt9ct2LUtY9NwiTGJ/QmCIRtEONiBwAmbcGhZo10Bih/gbUIWKf6JHdjmkRGlubr5y1KhRxxW5A3A9AQEBWiZylt27dzcjN11BQYHFycnJEhMTo0VUr+L/1hNgP2VfEA38DbIFUf4GlGVlHX4VYmJ9nLKMOuC3q3KwreNxHWG9PTcvVx4RNEKy0baZjYcyEDm7v3g/+YX5dXntfQWUr+Qh7CugLJTZn/cB9dbaaUU+vCFB7gDcSuhIOqsvk7+04rQMg4sBCW5VqOgNEIiB9Cgwr8Jnrn9fGipUHCP0iOCdfPLJMF0eQNoPaH+OJ2Dg02g0kp+fn21oaKieB1uTp6enFBcXp8U0Ywh+yMzMNMNUOxSvHaQB5BDBHMiXh+nPkDDZ1GKS1mevpz9S/6C0kjRqaGkQ87bCjw1zt/Y3UepLYBaM3RW7ydmxf33voCktKiqijz76SOQ2hPb3aIE+tXPnTvr000/F1HZ9UWan4GaxtbMVgRZIKj3kwdfj5eLlba4z9+dsCyqOTyClClKaKJG3KlQclzgswUO+KYPBEOrj4/MgfMaG0sDfU+Ca9Hq9xtnZWWNra9vK12vEYI5I2u3bt8MPTwQ2YN1QAuqblpaGoBGROBl+fExcMUWc8NkLTwgnl2gXSrek09epX9O3e7+l5fuW0668XZRflU9VjVVkNBkF4Rus4PrJmzM2N5GOGooKi+TamloZkc59qWFTAPM7Jvb/6quvBClTgl2sAcJmLQo6W8b9gSDVzbfffivyMILgdXWs9TrAen3HbR2BPo6o7orGCqppruGD2zcMVXD96xrqqiVZGnqh/EeBEU6hZrNsaYDGt7/Q1p+okUzmzvzSVKhQMUTQLWNhEoB8cRO9vLxWTp48eWJnA9rxAmi6HB0dNciRV11dbd68eTOSG5udnJzM48eP1wYGBnYaNTtYgZc0X4cgISNGjBDBGAjAwHpcKwSpRBA9Cz/DEcNHUOTISPKJ96FKl0r6q/ov+unAT/TD3h9od8FukV8O2r3BRvAr6ipqf9/9+6uWMsuBxrzGqj1/7an+49c/mjPTMqnF2EKtpr6tM9oPJKwzso/zIPUN2h1JqJGXEOsg+BuR0sp+yjL+RlkgjygbkdzIy4hyAGhfsYwyMbUelpV7iDKUc7XPuiKO6QzYZm9nT+WN5XJN43FA8CxEJ8WcFGdrZzvlREp6nJgotWplc3pLU1ORJGlk9IW+Fu6PzCEtW81yC8yXKlSoGKLo8sX42muv2Z7NCAkJWTl69OgwDCzHO0DgPD09dUFBQfY8gIoAi+HDh+swk8RQIncASAMSLTNhlaC5Q/27IgBYrxA+mL4wxVdYaBjFxcRRxKgIKjIU0ZL9S2hl6koqrS0VWj3sf6zR1Npk/nPvn3sivSON18y8Ju7iaRe733323W4LL1hod3bE2VSWXGZK2p7UUlFegdvZflT/AAQNgTkvvvgiUunQvHnzxJRyMIvDtQF/Ywo53BcQMkxpd/fddwuSh3UYWPGMff311zR//nz67LPPxDKmn7v00ktFeVdffTVmWhGa2PT0dHr00UfFesirr74q5jTuLMJbAYipRWOR4LM45MH91MfNh19gmpvcK92P3y/PTtA4JXCtWWu+3iKbd/H3WQU/v30iXDQelAqjsXkFaenZ+dNCMQ+rChUqhig6JXj8RexYW1t769ixY5dERUXZnQjkTgGIgKurq8bHx8fMfzex8Luva83IYAV87lD39sVeAdcLQVtYzBby8vCi+JHx5BrlSn+U/kE/7f2JUopTyCIfO5KH+mWXZVfvL9z/xciQkf9GlKhwyG8XJzsnOmf8OboLR1yod6pxknIzcvtNa6WQs82bNwsfR8wdzM8QzPsiETW0qCBlSp5D7I911su4HpA5ELuLL76Y7rjjDlEW8h9edNFF9OWXX4q0OygPWrtly5aJ+wNCeNlll9Hq1asJAULd+vBxb9AYhkDC456A72VuRa7FJJlerXSv7D975SDEBZJknj8x6JczJ/mPOX28r+cZk/z6ROZN9PU8c7K/51lTAk47c2IAku6qUKFiCOMfBI8HJndHR8f/mzx58v8h39pQ01wdLTDQQqMSEBBg4F+7goICuTutyGAE6otZNwIDA6XD5cPrCRSyp9VoKToymkJHhdLGso0iMONYwWgytq7Zt2b7MJ9hk6bET2HW0r7BGnzZHs4eNDlqshTtFE0V5RUgYnw5fUPYQcwgAPrMtGnT6MILL6TPP/+c3njjDbG+J+cCKcNsJhs2bBD5C2FSx3OHPIhXXXWV0AxCA4iE29gXZYL0TZo0iV5//XX67rvvxP05HHCcraE90GKIP9cWyUJbsrbs1tprtyxatGio01UVKlSo6HMcQvAeeeSRME9Pz5+Y3N0As2RfDYRDDbhuvV4v4beurm7IDR4Y7BH9CzKgEJC+AsqGKdffz1/elbtLPhYBGDAxphSm1JZUlvwyPHT4Zd1qo7gLg/BGeERQ9u7s1s1/bW6prqw+6r4NjR385CDwm6usrKSPP/5YEK7p06fT7bffLpJeWxMv/A2Bgzz85xSgLiCIY8aMEVq933//XWhgf/vtN/rXv/4lyr/vvvtoypQp4rwI9HjppZcEsQPRu+CCC4SG8HDXhO0ItKhsrKTaplqhBRuS4HpnFGS05JTl3Muobl+rQoUKFSqscJDg8UDiFRAQsILJ3WRFS3AiAwNue9Swpby83ILloQDUE6k8PDw8ZAz6/QH0DS5fyqnI6ZGZFiSwxdRCza3NFvjv4dea+BwECIciXQDny6vIq/ljzx9bYgJi5oyJGsMr27Z1Ce7KTvZOdPOsm3VzI+dqXOtc5YKcAl7d+z4OwgzyhTQp8HuDpu6dd94RplNoxeC3idlGEBELEofrhDnW0dFRELNdu3aJqFlrcyoIHwJgrrzySjGrCeYYXr58uSBz2AezmoCwIxIa5wepxLawsDBycHAQGr7DBVkA2O7o4EhF9UWUVZ5FDcYG3AsythpFMMqxNLn3BvXN9Zbfkn77ILc0F1M6DY1Kq1ChQsUAQ9geFy5cqHd1dX1zwoQJJ5/oxE5Bu/lNrqystPAArPHy8tJ0SkoGGUDwsrKyQDQwv26/EXWYawvKCijeK14kSxaaPD5VR41ho7GRkguS63dk7Wjdm7+3mkmhISk7qdZga7DzdPI8SOZAAFvNrWb+tTDhkHkQl5pamiS9Ti8ifRWUVJfUffznxx/6u/uHTo+bPtvZ0PO55rlukperl9bPxU8yNZmouLlYEK+eAppApM5BoAP84FJTUwXpwhzAQUFBNGvWLLHt+++/F2QPpA25FGfOnCm0eUitgnmDEWSBbTj3SSedJPLfQSZOnCjMrgjMgIl9xowZgrjBzw6kHXPsog7Q5Hl6egoSCB89lIPyQQQxFV53/RT3x87RjvIb82lb/jZKLkym3PJcKq0rFVN/YbL/QT0vMVdtTcqakvyK/EuefuFpzESgQoUKFSo6gdCXPPLIIxdNnTr1c2isVPwNmMv27t1rqqurk8eNG2eDQRuDJ0gTiNRg0+ph8EYqjeLiYhn+d/1J8HCuvPw8OUYXY/F18ZWzS7NbnQxOunDvcBudtt3Rn3vX5ozN8hfrv3hvevz0U5hYBQotkUzasroyzawRs8zcipaGlgbN9qzt1eV15bUV9RXN1Q3VBqPJ6OHj7OMwe+RsbXxgvCCPtU21LZ+t++wXFyeXoksmXXIL6nAESjhRr4bmBlqVvYo8Ij0EsekKOId1G+KeQzMqzt0ObIdGDf1D0Zqin2AfrIOGDsQMmjyssyZg0AZCS4dtMMViG/4GFA0eBOUodcF+SnmAci7sD+kJsD+kbYGorLKMGgsaaWrQVPJx9xm8ejG+VeuT1xenFqeenleXl6T636lQoUJF59A++OCDwbGxsT8FBwfbta9T0Q4MgPX19SYEWvDfgrUUFRVZ8vPzeZyVJfgpDiZg0M/MzJSRGgVaHWti0h9wdHKUfvjzh/xVSasK86vyM+qN9YFM7rTezm359kAcLGaLnJSfVH7TzJvGBXsHa4M8g7RBXkFSY3MjrU1ZW7By78rMdSnrpIbWhs0j/EeMSoxM9JsRP8Nt3qh5thOjJ2rWp6yn2MBYam5pNi/buWxjVXPVz2eNPmshomSPiNy1A/UDGYK50t7BniTN34QNwHYQJ94HURkSEzuxA9oUx4G0KYJl7Ktsg4CQKeutj1O2KQK0n+fg/VK2YRm/OAd+lWMB5RhlHX6Vc/UUKB+Ca62qrKLhbsMpyDWIb9uhbSGAVR1Xd7buSNCbMriJgn2DHStqKuYVlxV/9ee6P/tnQlYVKlSoGOLQTpo06cHp06efogwuKv4GBkw3NzctD+7anJwciQdai6urKwZ7JJ8129nZQUsmgjEGA1BfRGNynUXuu/4GUpNwO7SO8B3hd90p10UkhCRot2RsoQjvCOHP1WJqaWXSZ96ZvdMU6x/r6WznLAlSxmJjY2Mxt5pdJkRO8D878WznKcOnDGPyp3OzdyODTdvsUzD7FlQVkI+zD+3K2ZWxI3vHe/NGz3sr3DecL1bscsSAidnbkYlok0SZZZnk4OwgTJMgO7ifzc3NRib2BXv37M3kc3k4OzvrQEQGm9a2L2Aym6ixuFEOdQqVXBxdxP3pCGOLsU0Tye0myDuj2dj8j3W9Bc7d1NxE0Pr2uAyun16ndy6sKNw0NmJszprta06oNClDEPg4xkONlxIeoIGMzEIuInQsvDGgqsdyV28P1BNq8aN8u6hQMTigHT9+/OTY2NgZx+PA1RdoH/Al+D+FhYVJ7u7ukk6nk4uKipAnjwaLbx7uH3y3oLlzcXERJHQgoLPR2WVnZxcmBCQ48yAtNRmbEOVq2V+wv3Hd/nVpv+/7PZMJX1O0X3Swk8Hp4Ahub2svBXsHS+5O7pIwkeKV3wmxwKwL+/P3V6zYs+KlmcNnPjwuepxzXw0PuLcejh7kIrlQel46GZwMcquptaWwqLB0145dq0qySr6I8oryCXEIia8oq5BbNC0wwfJhR0ZmBiPQT/BREO0ULYW6h3ZOsnjY+/SnT2nF5hUUHhgufAGBt795m1ZvX03DQoe1+TJ2cv+6Bd/23am76c2v36TokGhydXJtW98DuDi4wHR9doPU0Bg3Nm7f+vXrm9s3qRg8AFkKY5nFci7LmSyxLJimpYqlvxOsgtBdygJTSx7LKBbU4QBLZzmexrCcwZLBovYnFUMeGhsbm1r49KjoHO1aPOSUEyZQmMKQCNnDw0ODdoN0HBSPBQHAQF1ZWSk7ODiAgAotVH8D52CCKxXUFOgqGiosGOBj/WPp07WfVqxNWbvJ18038IYZN0y7kv/JJEuHpFRB9cCLu+HGaEdvZ2/z3qK9GydGTzxn+sjpAf0xJPi7+9OMkBlUnFJs2srYsXHHcyFOIeZLZ176nwXTF5w5MWYizRk2R3KqcaK8rDwZyZ+PF2D6OVOtiRy0DqTR8UdBx26DrszD5M/rf6aPfv6IyqvK23QwvH7JyiViXWVNZdt+EGxr334QyvqO2/k39UAqvbnkTSosK+QVbesOHmu9v/V6gG9BQliC/vxJ5z8X6xv78otPvhjCa633UHFsgXsxl2Upy8csC1hmsPyL5U+W61jaVPX9BxC8G1hObv/7JJYnWQJYOsNMlqdYvMSSChVDHNKDDz542axZsz5FtJ+KngFEr6CgwIxIyqCgIC2S04L4gWSBEIL4gGQNlBYNwPkR1RkaGiq0KQNB8AC0xYaNGw5E2EV4npZwGrMEEelK3q7elFeZR6klqVTaWgpiYDx92Ok24V7hGhsdf9j3onrldeXk6uBKOk178EZ/gOvdbGw2bcvaVutocHQdFTmqLXmyNZfjIauosoi2l2wn5yBnkVNuoNq5PwC/w6KCIoq0iaRhXsPEveyU4OmJLrznQtqbuZe+fOZLGhE/QmhcZ98wWxCzb1/4lmIjY8WcubUNtSJPIua9hUYOZYIUKilpYNaFSdfdxZ0MDgZa8usSuvGZG+nX//xKCdEJVFFTAe2uOBapWyprK6mltYXQZ9yc3Mhg24ETcP3wzC3buWx3UXXRlQUNBbtPhMCLr/cu1Mst7i4kmfRkzyv+Tqt4VDBbTLJs49TkP6Kkboa06Gg+p9xYFrMgcg8kazcL4MnyFgvI1FUsP7NYAy9NkLGOT5818CJAz7Q2zWMZQEfD8cqx0Sy1LEUst7GAYJ7OksSiAOfE/vew3McynSWdRQG2o9yOTwc0lFjX35pIFSqOCNBClSOv1lAeqAYaaCsbGxut2Wy2cNshCAOzDJjz8vIsyHG2Y8cOU1VV1YDlzsN5MN8pBtOBJJUABtfg4ODAgpoCmzpjHR2oOEB7i/fS4t2LaVfjLnKJcqHYEbF00vSTbLeXb9fsLtgt8q8JbZ7ySj4MPJ09+5fcAfx6N+gNuqlxU91HhTG5w9DRcXjhR8TPw4+mBk+lhsIGQTyGKqAdRaCLodkgexm8hD/lP4YvK2B/EC4QutzCXCEwxwPoc8jTd/9r91Pi5YkUc34MnXHXGZSakyrI4dn3nE0n33AyXfP4NTT+ivEUdU4UffLzJ2RuaesDCOrAM/X58s/Fsc98+Iwo+4vfvqBp10+jhIsSKG5BHH3000cinY7oN4ow4Dt5xvgzRg7zH/aHh4PHJKxq23J84sXfXnRoMTpeaJHMG21sbfLtdfb5dk52fSIana5AJxm/Lt/rMnPhqoVH89CFsviy/M6SjBXtKGd5mwUEyo9FuVcOLIEsIFfQ9p3CEsSi1AGkDZq10Swws57Pwl8apAQHQis3kgVl4lj0A1BfkDCFEHYE1sezoMzOrhXrhrMksChfFigP1zWe5Zx2iWRpm3dQhYpBBPiPFWdmZpqgAVLRc+j1em46izY1NVVTU1MjY55QHuhk5EODBo2Jn3w4soVBsy/MuRgc+ZxybW2tPNBkHecKDAjU+kT46H/K+Il2NuwkxwhHihsRRwH+AWLwBQmEWTM6PprKHcrpx/0/UlppmsiRJ9KmHK4JBupycJ7u9AYAb4M2cbTPaKrMrxTXNhSBfoePgjCPMMnLhcfNw1wGNNIZeRl06u2nUsjcEAo5PYQ2Jm0U5M5Wb0s/r/uZtiZvpR//70f67qXvaF/WPtq6b6vQsTg5OFFOYQ7dd8V9VLSyiEZEjqD/++z/qLSyVPQPBFj8sPoHuv2F2+nOC++kZ29/lm+FTC99+hJddcZVlLk0kwK8A+itJW9RQ1OD0ALWNdRRXX2dCNAQ4NfXtOHT3If7Df/6lUdfGda28riE5O9uma6z0b6jt9VFtraaqLG+iZoamvtENNwvDAbb2SaTZdEwNycQqCNFGQvIHPzvQNqguQOJA1FbxQIC9h4Leh6CL+5l2c7yJctLLD+y/MQC8oU3xEQWaPtWs7zKgrkAoRW8iQVEDNrAr1hw3Bcsy1nGsixhuZ0F+yhvEvxieTbLCpY7WUAUO24/lQXmZGj+lGCN01g2sfzG8izL+yx7WUA6j+sPCxVDDxqz2VzDg3RNXxCNEwUY1J2dnTWjRo3STJ8+XTNy5EgpPDxcGxERoa2vr7cYDAbJx8cHbdt+xKHA8Yg+RA40EEH+W3mxHBHaCZ6EmQ3gh4dyB/J+4noCAgMoZkQMBQcFCxMc1nUkmljn7uZO0QnRlGZJo19TfhVm3KaW9kF6qIAvCxG4Uc5RIgHxQGtN+wrQnHV2nzoD+rKvpy89fPXD9M4j79Db/3qbooKixLEgXGdOO5NuWXALffTjR3THC3dQfVO9iJBFW+Ec2DfML0wMo56unsLkKs7L3RRauec/eV5oCE+ferrQRCMK/PUHXxdaxosfuZjSc9MPfhBB0/fgaw/SPa/eQ58u+1QcJ8CnmxE7wz80MPSTpx5+qis/qyGNhV8vtNHqdaF2tnq7/vgoxy1pNbYw0aM4rWxJbF99JMhn+YTFmwV+eCBr/2aZwxLMYm1rn8xyHsuLLD4s/izw38Ox0MaBAN7BgsTWIHzwt8R+37Pc1b6MoAkch5fJZSwI6gDxwnprVTs6O16OIJ7vsIAQ3syCdDtYj+14oFFPbAdpxHacGyTvMZa/WKDFi2CBphJEE757/Z+6QIWKXgBBFjVeXl5O+EJX0XNgcFLyj+EXgxiIFRM8s16vl63TpygDE/bDzATl5eWY/cCSlpYmJyUlmTMyMowNDQ1H9bbG+UHy8vPzJfhC9WTQ7kvg/NDS4bc7oF7Yz9/Xn4JHBNOW2i20bM8yc0lNyZBKdQFSZyPZCI0S7u1ghNLvANHushWZ49UWk4UkGTTv8PXHfXV3dqfLTr+MbrjsBrrp0psoxD9ElAe/OJC6+1+9n8bEjqGPH/9YJEtWpj7DPmgv4YeH/5Q6tAPPxeXzLqcw/zB6/J3HqaK6gpJSkujU206l4opiev/R92lc3Djx4YCI6+37t9PSdUvp57U/i7+V8yg4Y/QZ48K9w59/6OaH4Ad2XCHUizSyJBs6DYjpI+D2yCTpECLfvupIAR+8eSz/xwLyA188kL3NLLewKPcH2r5FLNC8YWoZ+O1lsYAkIgIW60AWQeZKWBBuDUlhgckU2jeFnL3A8gvLShaQto5fX+gsII+oG0jn3SzWEbUoAz56n7OA3GG7QhChfcS13N/+N+qPNtrDAid21UyrYlBBExQUZNvS0oKHRMVRAFoHpE5hoix5e3trFaIDAog5STGolZSUyPv374eWzeLs7CxFRUVJkyZNwgvCmJWV1djU1GQ5UrKA8pG+wt7eXmaSZ0EASMeBdDABdYMzfmhIKNXoauq+2PDFlvZNbUAzHFlTDAy4bjoeA1tbWgclwRMfE03NQlqbW6muuo5qK2uptrqWjM1GsY9sEiN5j9oZ/RkaOcxbK4Y7FvRtkCsQdmxzdnSmiKAI2rh7I5VXlwsfRdxnHGsdQW29jD6AYI8HrniAXrvvNdq2fxst/2s5VdVVkYPBQZhz80vzqaSyROTia25ppjf//Sblr82nog1F9M4T75CtzaGKE3ysnjX+rEsjwiIexDSM7auPG2hkzeB9sP+GQrzSWBayIAUJfNmuZUllAVG6mAUEDJq2jSyIcn2YBdtgWoUGES9SdFiYdT1YoE17muUDFkTiwuyLfdCLEWqCgAoFHXs29gNZBJkEIdvHYg20K3IAPcMC/z3Uy5ogonyYiWG6RkDG8yyfskD7OPheAipOeGgaGho+4RfiUHhhDGpgsGNSZYFpCalKoKnjtsWk8/LWrVtlJnAy9gkODqb4+HiNv7+/hPlDMQB6eHg48XF2PPBhxoz2EnsPlA9zsbu7uyY3N3fATbVHAly/rd7WYJJNuSaL6SCJgGAwH7TgZoVGCSRvsBFpfGyUlpZS8s5kOS8pz1KfXi/bV9jLjpWO1JTVZC7MLmzlvsnMiy9D5gs5XBfhy/P18MUMEm1kqv1y/b38KcgnSARo3H/F/RQbFksX/esiSjuQRsMjh4v0KTDfwn8O+8HXDsf6efmJslBPRztHobmDy8KpJ59KF8+9mBb/uphiQ2LpuvnX0Yv/e1FoBqePnk7OTs5t5lgM9/XtYt1FcB3t12LQGygxMvFB3g7zn4qBxxQWaOlixFIbcln+x3I2CwjdNBZo65CfDlq3N1lA6hDxCj88EDB8AIMsgtRB+3clC8y7P7DAvArtG7RpuPP49Ogsv501UN5/WKCde5wF57N+AlDWyywgmM+xIHBDAcgkNH84Fr546InQ9MEfD+Sxo7ZQhYpjCumhhx66Oigo6NXExMSez9qu4hBAY4AI2oqKCktAQAC0dxKmN4OmIiQkRNLr9eaUlJTW2tpaTXR0tA3vI14oIF8ghUwCWwMDA21AzKB5ORqgTAycq1evluPi4iQmj4OOgHQEJvDPz8mnmREzqam1iaqbqqmhrqFalmTd6Qmn44t78IHvYH5VPm0o2UARwyKEFmuwAH0ApmNdtY6Guw4nVxfXNlKGXse/f+76s6XSUCm1tLToxnmNk6J8og6Sti6BIRXDFwiVcqmKYQzr8AtFGvaBswGGSfxiCFT2g3cUjoVuRFnGfjgOZaDr4zzYhuOge8NwjGNQP5QNHYpSV+zX/ov2R04/JoAtRrOxMbskuyavPK9pZ97OtOr66gtef/11lDjk8dGqhQZ7d5eb7R0NLzfW988HEMzp/B5qlLSa+y4ccTciXo8ED7BAcwe/u9dZrP3gYF79lqWYBWZXaMzga3cBi6LJR1DGHyzrWECgUAaCMkD0FLzGAn87+Msh7QqCIeB7h2ANAD0IARHLWKC1g4kYaVKwL0y9a1hgHgZpRCJGaOUQ7DGBBb0T585mwXYEjIDUgWRC8/gNi4LvWEBoQQZRrgoVgwKa55577iN+mAdVp8QLxtpxXSEtWDcYNVIgcjC71tTUSLm5uQSiN2zYMGncuHHQpsE3TjthwgTDKaecomcyLS4A19LY2GjJyspq8fHxsfH09Dwicof2sBbURQng4HoIrV5HYD+0p7VYt3dvgLKUX+VvoGOZXe0HeHt7U0x8DO1t3ku52lyqdaxt/SXplxeq66q3HRzEBxmQ4Lq8qZzsXZitHI4cDTBA6BG5Wqevo9SaVGpq4LEKJAldgX9njphpE6INofqyejEbS4/aGFwC5ArlKMAQqKxD18XfilYNehSFUin7oZ1wLutl1An7Kl0fx2I7ysTfKA/7Yp2im+FuBX8+mIDrm+rNdQ11tSmFKUUr965M+3DNh58/8NkD9z767aMnn3vLubHGFuNSe3t7a4d+FQMDECAQJJhkQYgwowXSoOAX5A/pR0CwKllA8ytYQP2h0UOwBHzfoP1DT4CvG2N526sAAOnASURBVH7RCxB4gXQp0P5NZYFWDUDP6uwlhvVKD8cvzoXzIGgCSY9B5kDgFDclbMcnCeqD7SCDl7PgUwMmYvRK9Gz8jUAPRM8iwhfHHdlLVIWKfoLo/M8///y3J5100jkYlI81MODAfwwkxdcXgUok/oaWp92cSYppczAAZAW+c8iFx/XSBAQECI0eyFp3dcQ+TO5akWKFr1Pn5OQETV+3U4x1JEZoKxA4/OJ87aRRaAWZcGq4PpaoqCj8HqwLyqirqxNJaRVCiXVI1owZOzqewxrYhnJwPpwLvzBDOzg4oA3EOiX5L6ZNw3lxv3Ae1AvpY/Cr7GcNlA1BmampqWXpyek3X37S5d9E+fVAuzTAkCW+vqpC2lS6iUKGhYhghcEIPM/5efkUrA2mEb4jDs0lyH+WVJZYDDqD5OLg0jZH8CAH+lVjS6OFyV1jeU15Y0ZZRm1uWe7+Hdk7/iypK9n4zf++OdSP8zjEENLgAUiPAjMocsaBqkNbBlKEjggfOgRElLJA6/YEC7RkyJmH5MTokSB6O1mg4XuQBTNSIE0KXlJIgQJfPvj1wRcP0bXXsICM7WIBoMFDGhQI/OVA5KChQ549+NcBH7EgohYpURQtIAJDMlkAmGChncN21BUaPBBM5PcD2YR5GUEjIJwI3kCdhsDTpOJEgGB0kZGRya6urpe4u7sblIH2WAAvFiYm9Mwzz9D//vc/uvLKKwW5W7duHd1yyy20adMmGjVqlCB+IAKd1bXjOutl5e/ORIH1cnfbrGFjYyN5enqK+WoVAnQ4YB9uc2HOZUJjQoAGr9Yg+pbLO3guRVAu2kLRzoE0gagVFxdb4G8FEzFIcHNzs4jg5b/NISEhGsxL23bGNsBH8KuvvqJ77rmHvv76a1qyZIlYTkpKEm2LfH4Azon7oQDLIJNpaWliPUgd8qh9+eWX8Cmk33//XZC68PBwsd+ll14K/0OaPn260CTiXCNGjKBff/1VkHXs1xG4Rr4u85YtW5b6OfiFzx09d/Sge1Vya8K/MrMmk0zOJrI32It6D0agXk7OTmL2Degc3B3cRd45Ae6ijgZHyaA39B+5Q8/75+PSPbo5prm1mX7a8dOeL9Z/8cEvO3/5z30L73tg6e9LP9u6deumfUn7Ctp3O64x/6qTdTZ2hnE2et3c1pZ/auf7Au3vm1ZJI/3+zdu/bWtffSTAnK/Q5MHfLocF88EiPx1IH3zxFJ3sfpb1LLjziKZHIAPMuzCvImgCs06gHNxjaOyQJBkmV5BE+OuhbGyDzx7IHXS+AHo2NHU7WLAdGkAcC9KIvwHUDaZizI2L+iIyF9sV/TO0kCB20DRijlqYllFvfKHCFPwQy9cs1SwoG78qVAwKCIK3bdu2Uh589QEBAdN5fJVAHjCI40EfSOB80ATxC1tohs4//3zauHEjPf300yI44cknnxRkAuYxECRkz8ff0IahvliHwRckSK/XiwEO5Sn74BfbcX1Yj+1YB0ICUoXjsV5ZVvZH2dCGgFgpmqqO2k6UBektEE3LBFvLv7qdO3eaUT5IGeqCeuCc+IXGzYrMyUySRP48Nzc3CWZfJkwabiOhAUxOTjZBUxYRESEIo3W90A68nfbu3UuXXXYZnXHGGcTklNasWSPaHyQPmje0PwTrcAzK4PrRnXfeKfaBWRXrQOL8/PwEuVPm7MUxKCMhIUHcN9QfGk5/f3+xH8zW2K8z8HUZszOyX0sMT/xXhF8En7h9w2AB86Oy+jLaUbaDgkODB5XvXWfAvbCxtxFTfhlkAznZO/EoOgDPNZ+iobEtKTFy3qEehwXvUt9QL4JrlI+cg0B5xgZanbz6iUXPL3opaWcSNCy992kY4hhiBA8AYcO92sCC1CUgbSBUHQE3IZA8aOhA+PBgwS8OOeZA2HCvoXWDXx40ZiBk2AcaP2gGQfSwXSF3AN4eKAvl4G/sh5QmCrkDsD8IHfZBvXA+a39NkDkQxPbJksU2tAnqgfWKgwH+VsmdikGFgywlOjoayRvn8QDcWF5ensUExs7R0fFQO1o/Ay8WEBxo6pArDlqexx57TKT/gFaP6ygID2THjh20dOlSMf8qSA1IBkjQL7/8QkhFMmbMGKqpqRGaJZCZ2NhYQRyxnQmSOA7YsGEDHThwANGnQnuI7ViOi4sT9Vi+fLkgMyAkIJvLli0TBEXRIh4tQJJAOKERgwmzpKTEVFFRIdXV1UnQfEEzx21xkMyBxHG7CFLH9ZKQ+w7thrpAYOqtqqpq5fppvby8+DYeSkRB1qCtA1m77777aMaMGTRx4kT6+eefBRHDMtrhp59+or/++kvcBx8fH3FfPvroI9Fu2I/PL9oBbbx27VqhTcQ8uNgXwDqQvKioKHFfcS1YB1KO+4o2xXproP5cfha/QpPOn3T+WXrN4MtwgbQeIHgFxgLy9PA8IlI/0ADBMmqMYuYHF63LP+dz7Q/wrfvg2w/ot02/0fCI4eRo34NYGRui1xa/Rqu2raLE2EQRCWsNvU5P+wv320+ZNeWHlStXWg/CJwyGIMFToULFMcJBG9y7777bunv37puZHF116623jtu+ffunGMiPBUDYoPF56aWXBIGIiYkRpAAaNQDEY+HChcKfC8Rh0aJFgoxBc7d+/XpEkAoiA1ICUgbtFEgUzIuLFy8WJl8QD2j5eKAQx0JjAPKBfXEMXnIpKSmC+GC2Apg2lWVooToSp6MF2ppJGWbH0EPzBl8+XPfUqVM1kyZN0gwfPlzD2yWcF/tCcE2dkUwmeTpeDwf6btlHZmamIMO4JjFtVViYKPPhhx8WbcQEkd5++216//33xfkUHz1o/EBIQdhefvll8feePXvo5ptvFuQQZXzzzTeCPIMA/fnnn/Tqq68Kog5ifuONNwpCiLJwPYowcbfk5OR8H+YTdiNyoA06MB/FrAv1pnpyc3cbEuQOQB9xc3FDvkFhWkY+uV4DXBxdXhFrbo63iLJeeaPoiJZtWCZSnlTXVR96rLKf9XEoj2VPxh7akbKjLd+e9Tn475yynBY7rZ19U0XTIOwcKlSoUDG4cJDgAe+9997Wd955ZwOTJw2TqfUgPMcCGPhB1kDo4MMF0gbCAMd8EBEsgyzAR2/mzJnCbwyaNZA0EDv8KuVYL2NABmm59tprac6cOYKYgFhgHwD7K2UA2AYSCMKJY62X+wMYiFEnECiQKdTlcGSuM5SWlpr4Om0MBsMh5lkFuE6U9+CDDwozOEzgOOeFF14oNHTp6em0YMECmjVrFs2dO1f4zeHaJ0+eLH5PP/10mH9FO11xxRXE5FNoUAEQPJwT7aS0I36vuuoqoRVV9gMxB0HPyMgQkp2dDVJfr5E12+ID4mMHnWm2HSJys6UeZvQhQ/AAs8ks2j7PlEdpZWmEnIOHEKjuwPvV1tdSek467U3bSxk5GX/PAcvbKioraH/GfkpOS6b84vyDU4dBc4i8ecgXWFJWQtl52ZSTl0P7MvZRQXEBFZUWib8zD2SKdoUx79X7XqVPFn1Cni6ebUY1BfzI7c7dXbkxY+P8RS8uUsxlJxzGecVbyCyZB6DvWfgUR2+iUKFCxTFDp0zl8ccfl5kAGI/VAAbyAYIDnzsEA+Dvzz//XGjOUCcQA2j4brrpJqG9KykpEeZAHKfUGSQMRMaaFGEbiAe0cSCPWIZgP4W0ddwfwHaIsn9/AuWjDkdyLtQRfnNMwrRMDrsdvnG91113HT3yyCP06KOP0ocffihIGzSmIJbQzF1//fXCxG1NNAG0MwT+d2+++SZ9+umnoq5KO1kD65E65o033qDPPvvs4H2B7N69my655BK6+OKLcS6ZyeUaX2ff6SOCR2gHK8Ezmo1U2VQpSGtv78+xBvwF/QL8KLcllw5UHPjHFF+dgh+LVksrvfbFazTvznl06u2n0owbZwjNHDSB5VXl9MB/HqDT7jiNpl0/jebfO5+Ss+AW9TcQiPLIm4/QlGum0M3P3kwTrphA59x/Dj385sM057Y5NP6K8bQ1easw0Z5+++k07vJxVFRRdCgB5arOHjnbd0TYiKuPx9kpeor4+AWtZq2psLmppRkJpjELiKaPRZQrUZ5WkpEDToUKFUMUnRI8DL48mNexHJMRDAQHpA5+dPDzgvYHJOGtt94SBA3+W/ABA+l79913BUlAsAAAMgLzH8iHIgrpwIAMgqEMztBGQUBqsB/OUVxcLPbBMdgP/n7wQ8M2kEqQnME6sONa+DpMSiqZrqAQyFNOOYUuuOACOuuss4QWFOsRCAH861//ou+//16YXW+44QZxH1A+jkMaG/g7wtyNyNinnnpKmJOBjm2D9sN+Y8eOFX6UIJHK+WEShjkYwvewvrKs8se4wLir2g8dfOBuBIJXbar+Oxp1CAFtjno7+ThRTlMOldaUMo8+TF/my4Sm7X+//I/OnHombfhwA50y8RT6/Df+4CovpLU71tK+nH302ZOfiTlo0w+k07Z920R+O+vnDib3+sZ6eubWZ+jNh96knSk7aWTkSFr7zlqh6Vu5ZaVwX0f+Psg/2perCT++CK+Ie121rsildkKC21RmUrfZ1Nr6Bf9ZbDHLlRaLXNF3QhWtraZ82az5NMyYgunBVKhQMUTR5SjF5KaQB/Fu87L1BzAoKAEH0LJB2zZhwgSaMmWK8N+CCfHss88W60EMXnvtNWGyxf5OTk4iwhNm3FdeeYV+/PFHQUZAXlAuSA9MuyAq0ECBCI0ePVqQN/iIIcAC2kHsg/0R1IF9fvvtN6GB2rdvnyBAIJEdicxgQWFhoYnJsbYr8yzWoe0UQgcChnbG32gTEDGYvd977z3hAwn/O2xDe+DaIQjAgO/e+PHjBTEGyYaJHGZLRB1bA22F+5eTk0P//e9/acWKFQf3Q6AKTMTnnHOOHBkZ+Ueob6jXtNhpToNVeyebZWpoaSBJJw1JggcoZMvsaKbsumwkChbEtUuYiXzcfWjWuFn08S8f06hLRol5Zm869ybycvOi6WOm0xWnX0GfLfuMHn37UWo0Nor+0vEeQlvo4+EjfAFdHFzIwc6Bxg8fL8icrd5WuGQclmxyXabHTfew1dneePfddw9oANhgwsUj7ssz1jTcYjFLV0okP0CS5QFJK9+PX+u/ZeVXku+HkMzbWbBd7INlHNO+zox9LZb7NSSfc9GYu59NTHy3zdauQoWKIYkuX+14gcbExOSNGDHCY6DMUSARIByIeoUW7uSTkdeyzSQI7RkIXkhIiIj6hKYNxA4EAkQD0ZvQruF4RIkiMGLYsGHiePh7YZ+srCwRQQsSAw0hyCtMmrt27RL7YH8EZoB8JCYmCg0ejsF5EeQBEol6MBkRUbWo12AB2o6Jmrxt27bWuLg4HRM4TWf3DNeM4AoEnEyaNOkfvmQoB9eNAAm0Ffzm4GOHa8V6tAV85hB1jHZAkArabPbs2SK4BesQTQuNKogdgmFwTpBkDPwgjwi6QJALBOA2rdu0dtM1p4w85b3ZCbNdByXB4ycF8+SmFqfKu6t2U2BooKTRaUhv05aOpydA2yoYiOepO8AMV1hQSIH8b7j3cKFF6xRcZaQtyc7Pph2pO2hf1j765o9vxHyzq99dTR/++CH9uPpH+r+7/4/iI+LpvAfOo39f/2+68YIb6by7z6N92fto5Vsr6blPnhNBFyveXEFJaUl0/VPX09JXllJkYCSNu2IcXTHvCnripidozq1zkICZfnvjNzFnregLSrPxb01jTet3W77bmV6Wfsazzz6LtBcqVKhQoaIT/D3i/BOahx9++AoehB9gUhWD9Bviy7yfgUEQGjaQAmiWFGAdCAaIBogctmMZwLJSN4Wg4Bf74hcCDQHKgAhtQfsA29n+AMoErM+LY3Be/D0QbdEboF5IbpyTk4Np0sTMGF2RiM7aoSNAnJVrVdoCQFvgWKXNsR+AZfwN0y0iapGCBUEbMO/iGGU/nBNmduyPsllkJoZLHSwOqbfMueWBQ2ZbGGzgrgEtXmZJpryraJds62kruXm5YQYS0VZoy67aE+APBxN/gJgdnRxtMfF+d/sOBDRajZgDeJhhGEX7RJNWQjhrB/DtSE5PpksfvZROHnOy0Nz9+tev9MlPn9B/H/4vvffDe7Ry80oRHJF6IJUee/sxeuGOF+iuy++ic+48h5Kzk2nVO6vomY+eoV/W/UJ//vdP2pW2i65ZdA0t+88yigqKElrBq868ip6+5WmaedNMQfCwn6+3r5glpKmlLWdlY0tj1dcbv16Vmpf6xBvvvIF8ZoPrIVShQoWKQYRO3ugHIa9bt24XD+LfODs7J3p4eATyQKYdiEEJxAGDvzVwXmtipSxDOtZJOR7r8XfHYzqiq/0B5RisU7bjd7ABBKPdf9DC90rDpKpL8t5VO1hDaRPrtgCU9Uob4G9lGYIkyojKhRYP5A7mbuv9lL+V44uKiupSklOenxYz7dlw3/DO2R2soeipRzqcK9ZUtAj+Ptztw35KTTrsiw8Ad1d3KdY7VmqpbaEDRQdItpEtvL6Zr0vH7S/cGrAfRPkbHysZmRkpaSlpqW4ubqEGe8OgMPPaOdpRcWkxOWudRRLkf7QNt7m3rzeNCB1Byzcsp+f/9zzlFOXQ3ZfeTadMOIViw2IpNSeVPl76Mfl7+guNZqhfKE2Kn0TbU7YTiOz8k+dTZkGm0ATi78amRkrJSaGzp59Nbk5utH7XekqMS6Rx8ePor91/kZ2tHZ0y6RS0W21maWbRX6l/pWcUZuR9ufnLN9amr33iy/99iRkHDncXVahQoeKERpckwBqXXnqp89ixY98fM2bMGfb29nbK4Kxi8ABash07drQwubPx8/MbcN9JBagH0tmgj8B0q5C6zgBt3uo1q79wkpzyb5l9y/2dae9QTll1GZVUlFB8eLwgTL0BCGlNfY3QOoJ81DXUkaebJ3f8rrt+XWMd5RTmkL+XP3m4enROJdoPTy5INn+y/pOC+tr6ytjY2OEjRoxgTqMVhA4+n/DpxDy/dfV1jVu3bV2c4JpQFxgceE+5TTm5ergec5qitdFSRnIGJXokUoRvRNckGrfGlgVEG3VGKj14aOF2IJ4H67GM/fALV0x4yWE9cv3jWGzDvAE4BtvwN86HrHY4BmU6EkzHpu0Z2/dsydzy/f6i/T9/++m3mGlAhQoVKlT0Aj0aLRcvXlx7zz33XLxly5aPahByyoBWorc4VqTjRADuR1VVlcykQgaZGUgoZlsAplf4TyKHYnfkDigoKKitqqz6bkLEhNuh6ekMZouZ/vvdf2nkRSOpvrm+jTBYdz10KSwrvwqwzPs2NjfSN39+Q6u2r6K03DRhUhRaSWVf7KcIwOvXbF8jzodUIIK8KNuV87QDPnlVDVU1m7duLnvnv+9Er/l9ja6ivEIEAiEJNKaVg+8hEmRzu+yrr6ivCPAOOHe4z3ByMjpRfV39ET1HfQnMzGHrYEtmjVmYn7sErPQgapgZtI4F3hPYHbdYWY/UeNimxNlgGak0sR/W4W8QOpSF/XAstmG9knuZj/kr/a/mpNykB5564aknVXKnQoUKFUcGq+HqsDA/8MADt27cuPEFHrhKoFnB4ATShsHdWrBOEeyjDGI88LfywA9zllhW0XdoJ1PctH+390AA5wKhQZRsbzS7IIIpqSk/RnlGzWGCZ+hOk4Upq5AiA8SstLxUpNsAQLDKKsqoqqZK/KJMkDDUo7yynKprqgX59PP0E8dCe+fl6nWQjAI4FmlAamr5u6X9aUDAAcyVYkovJiTYp6S8RMzIgL9xDpRXXV9NNmTjkBiZGObs7GynlbTmBgbXAzkkzZVVlSIwB38XlhamJoYlVvm7+4fq7fQU6RxJcpUsAnqQy+yYPRPc7k6uTlRlrKKGZmZqx/rR5G583tTzHLmtPn7tydcmn8g571SoUKHiaNBrVc/q1avXBQUF5fPANZpJRVNLS0tja2trIw9Ujfx3i5HBP2YWzJ8q8WCnAflgYte0Y8eO5bW1tV4hISH2Qouiok8AcsDtK1dXV5t8fHy6TJGioKMmVSHiyjHKckdgXcd9QaAw9RjSpiDqGcs9QW5ubvWBrAMvz4if8WSge2CXHxpIr/HXnr9EvrWbzruJXvrfS1RQVkCJ8YnCqf+Jd58QBOmjpR+Rq5MrhQSGCLIHZ38QloRhCVRWWSbmN0Xkp6sj7xMQQgYbg3D2//SXT2n19tUistPbzZu8PLwoMzdTRIrOnTCXPB096eXFL1NGfgYVlRfR0jVLaUrCFJEq5N3v3iVLi0V30vCT7L5e8bXk5OxUbLAzbM09kOuYkZmhz0zJtHF0ckRamgM5mTlbJkZMTIyNiI2G9gtpQnQmHR0oPUAWnYW/lkhC23XW7v0J3Edbgy3lFeSRu95dpDDpjmwPCJjkBXgEOFfUV8wsayz7adWqVZXtW1SoUKFCRQ/RGw3eQbzwwgtfLl269MwlS5bcuHjx4js+/PDD+z/77LMHf/jhh6eXLVv2NJPANzdu3Pjxzp07v9m7d+/vu3btWr9nz54fs7KybmWyl9aRYKg4OoAUMHE2M0HQctt2S+5AtpESBulkAByLXIGYYgykG/cGVniYF+FDpxAOaL2QUgbrsa8CHINE0/PmzTtEM9Yd+NxySkrKD1G+UWeNjxzfOSNEF7HiOvCZs9HaUHlNOb3y+SvUYmwRptSvV34t0nOs27mOnv/4eUFYQAg/+PEDkactrzCPbn3uVqqoqaAmYxPd9OxN9PbXb1NVbRXd8PQNtGTFEqGtQyTo4/99nEyy6SCBTTmQQv9+99/0y/pfaPyI8cKH793v3xVkEz56b3z5hoj4RD3NshnTfzUGugQam0ubA5uKmuxH+Y6iH778AbOxZEd4RdQ7OzifLsySAN+iYI9girKPshTtL7KUF5Rb6mrrZNwXnF9p94EAgj10jjpqNDeKKc2OObhtEGgxNmJsmK+TLzz0Bpb1quhrwNHBg8WHhb8g1PvZj0DbwsPVSSz1H/CGtmdR54UexBjQB+3BBx908fDweHPu3LmXwjSlom8AYsWEyQxSEBwcrLG1te2U5GE7SBoSE8fHx4t5fhEQ8frrrwtTIma1wLRvmJ4MfnRIaoy8dcgxiLyCyF+HJNIIjpg2bRolJCSI9CeYrgwzXZx77rkH06F0Bz5H65pVa+65dMql/xkdOvoffRCm18qaSmJCJDSC/7f4/+ip95+i/F/zacf+HXTGXWfQ8teX03ervqNdqbto1bur6O0lb9MT7z9BWz7ZIrR3ezP20ravtlFqRip9vvxzmjpqqpg94ckPnqTL511Oj9/wuJgWC4l+Ednp6+lLzcZmuvHcGwmT3c++ZTa5OLpQq7mV3nroLbry8itp//b9dPWiq2nUsFF02uTT6IHXHqDvXvqOKmsrUSf5nFPOoTsvuVPatXuXIHww9b655E1MoL/3i5e/yJw/ef7ZwgfN+tYwJ7a0WigpJ8mSVpFm0bvrNU7uTpKtwVaCibg7st5XQL/AtGNNhU002ms0iXlgj7GC3cL/lm5bui+zLPPU+x67L699tQorrFq1yuDk5OTIz2OvLTFdgT/wTPw+qU1MTOyLJMcgAMNZJrJEs7ixFLH8wbKRRfhz9yEcWdxZiln+zrHVPfD+CWCpZoE3af8/cP0LhDOdwoIko/9h6a8vNhD101lwvo+xQsXgw4Cq0srKyiz8Mipq9xdT0Udo17qZkPtOr9d3qcHDeiR4xuwTmHsWOeswi8fXX38tiBRI92OPPSbmiEVCaUwxhpksWlpaxEwfX3zxhSBwOB7L0Pzh3JgBBEEFPTW7GwwGnUarWRDtF93pBwa0Yve9eh+t3LqSdDY64feG8yAQA+QqIjCCXv38VdqwawPNGj9LRGfOGDtDvJpB9H7f/DudN/s8EUAAcy7MsAv/u1CUizI0/A/RsUj14e3uTd/9+R0tfGch/bzuZ0HWcC6QHmjsMIvDyk0ryVhjpCC/IJo3dR79sfkPEbQR6h9K8THxYqJ8WxtbKSYgRvJ39qfv13xPj7/7uND0QRMVEx4zPNw3/GwxlHS8NfwoIB/d6OjRmgsSL9BG2kRSeUa5pbKo0gIt5UDBwd6BauVaKqgtaJv4vz/RQTv7D/A2BNRkFme++0XeFxisVViBiZ1u/fr1w/ij7Dp+nz7NhOz/+Pl9kfvtS+2i/G39+yL36Zcg7fse3N9q3Utc/OP8vF+8ffv2tjkLjxy4y2ezLGZ5iGUEC8qcz/Ily+0sIAl9iXNYXmbpTd2Rx+lNlgksAzoe9hNAuEC80L7dPWVHC7TbApYrxJKKQYkB7dBMKPB1WITUERhAVfQN0JaIoOWX9GEjaEHCkIAYZlrMsbt8+XKRq27OnDki2jM7O1vMUQvt3EknnSRmqoA2D+XiPNDwYYYKzAaC+wjSiES/PdHcKeCBSdJqtC455TmdagkQLPHtn9/Sq4tfpbXb1wrzKxLi2tvZk5Odk9DA/bTuJ5GPDdo3aJuCfIPEdFov/O8FkbD30tMvJWOjUZheYZ794pkv6KzpZwlNldAQVlfSrvRddOdFd9KPL/8oZlLYmbpTkEYe6Eiv09MdF95Bz9zyDK3YsoKWrVxGjm6Owv+utKqUvlnxDY2KHiWMIWhTRPvCXxC531ZsXiH8BR+7/jHha+docKRQj9CudQNYj/gQxojwEZqLEi/S+sg+mtLCUuFf2K/g4mEWRv/BPTxQcYCq6tsCSfoFXG5ZdVlzc0tzV60hgGnLPJ09A87wOwMDlgorODg4RPDz+AY/R6/b29vfwM/fpXzvLre1tb2sXZS/rX8v5w+ryyDt+x7c32rdZVzebSyfMHF8fOfOna7tpzwSwCR7LUs+yzSW6Sz8FUb80NB3LPezQNPUERiTOgusQY/s2Cs7rgOhDGaxXtfxGMB6HbR3qBfMmp3t21n/w37Kvkpdrdd1BNZ3NtZ2NmF4d2Nyx21KgiJr4LnCFxpi2DsC+3asI5a7e8aU7R3PjfPAz6czU5z1eTqeD8C6jutRvvqs9zG660x9jrKyslYevDOhOVIJXt8BGlEnJydNTU2N3NDQIKNtu2pfkKcxY8aQp6enIG9Lly4V07jx8cL3Dpo8aPceeeQR+uuvv8R6mGQXLFhAsbGxIpgCWj3MPQuydyQmRJzDYGeozyvL61RVFOQTRI9c+wjtzdxLc26ZIwjV7RfdLsgOjj3n5HOE3xi0b8OjhguCh0jbq8++mrzcvWjmuJkUHBIsSCkS6CJ44r7X7qM3v35TEEHMfQqNFYgZZlj4cOmHwifv9Cmn05knnynaDvtFhUTRnMlzaNroacLMC3IYFx5HcybOEX9PTpgsNHAoD5G68OWDVm/C8An0+6bf6ekPnqb03HRh8qxtRB6RHoDLq22qpRZdC9m52PFbsH+fE5BZTFmWty/P4ljraEkMTASxat/ah8Bl6Igqaisavtr01adJuUm5MH93Cu5SMI9H+Ubd4aP1wQCsoh0LFy5E0NokJmGz8eEFrTsIel8JPtrwXHC/OL2lpaUzAtZT4L7BXApTbBZWtAMh8O+wrGIBOVLGIBAsmHMvZgExPJUFmjj0HOwDghjHYv0lCTMk9gMRHc0CHz+Ygc9kQSeOYTmNxVpTCJ/fOSzhLNgH5A44iWUqi+ITHMaCcq5ngaYqlkUhU6gn5tFEfa5hwX5+LCCYXizWgNn4LBZfsdR2Pag3tI3XsZzLEsmC9Sh/Cgva3frBx3pc32wWtEUgC851A8slLIks3fnc4T6gHcazKNeAtsd1XMCC9obWL4hFAdohggXXfiPLhSwjWXCfugLu+TwWaGtRT/6qpZks1i8U3Au0NYg+AFKHdsR9x/Wcz4L7ppK9PoByswcEBw4csJx55pl2/KV4E3y2BsK/6EQBZq/Iz89vYZKGYAuYQTVdkTwHBwehvfvhhx/E72233SZmnsALHnnb7r77brrjjjuEZg5kEHPRgtDFxMTQFVdcQb6+vvTHH3+Ql5eX0OR9+eWXB7WAOHdHgEQoGkDlniPiVzbKNiODR/7jhYH9Tko8iUaEj6C5k+fSHRffQXOm8zsZfIB7rCRL9Nmvn9HJiSfTWTP53QkzJ58DMylEBEXQGVPPIF93X9JqtGKmhckjJ5OHswddNOciunDOhYLwxUXF0dyJc2l01Gih0Zsycgo9eNWDom30Wj1FBkXS2NixFOAbIAgbokv93fxFFO7OtJ1CK7jwxoVk0BnIVmdL4QHhlBibSMPjhtPccXPJ2dGZZibOpNsvvF1Mso+kyc5Ozm3fvd2BbxnqU9JQQs26ZlGf/nxOYB6uLq2maaHTNAlRCZKTwYnfzH383cfVz6vIa+X+VbNiz4pPrrv/utuDo4MdI3wiJnK7dq765WMMtgbdvoJ9vyVOTcxYs2ZN/zXCEMJ7772n54+0qfxsngrXif4C9zkdP4cb+Hxb21f1Fnj5gJSNZYGvHZ5edCxUOpcFZlpMN4f7ij4AIvEKy1wWkJnLWUB8drGAFH7PArPgXyxK1sSbWf6PZRkLiAqOBZkBYVjNgjKfZ/mBpYQFgF/gGpYKFvjcPcwCrR/ICEjPnywgc2+zoA4KGQMBSmPJYXm0XUAOQbRAvHC+X1hKWTaxKMBxOD+ut5CFvwrpXRbUDdcHQjOLBW0BdwTU5ymW91lQPwAE9nOWcSw/scCkfAsL6gayCqIIjR3Oi2sAqQI5e4sFhPculqdZUHcQbuwDIobtIMjxLGg/kK4klnIWkKzXWWCChf8krhP7YBv2wb3AuUHEUDeQw4Ust7Eks2AfkM9nWXDPMPsMgLbFeVE/3FOQvVdZQHSxDUQP9zGTJYNFxVGgj9/kPUI1f3WqTnh9CBAA/qKXJk6caIffjIwMY15eHo8Dpk4HRQwMp512miBoI0eOpOjoaEGqYJbF+s8//5xee+01+uqrrwRxYrIIAknfffedWJeZmSlIH/YFocM2V1dXUYYC/K2Yi5H7sLKysqCktKSSSWhtbl5ubWNTo0N1Y3VGl+SFe8jck+fSxWddTMOj+UOzue06cwty6dNln4ppr86fye9Gq8NRzwWnL6CEuARxvNjGkpiQSJefezkNjxlOw4dxvWfwxyyS7fK28aPH0/UXXU+nzzy9jZzycX7efnTBGRdQZAi/f3k52D9YLPOHCX294mvhWzdp5CRydef3Lpfj6+VL559+Po2I4Q9XHnr8fPzoqvOuoqnjpoq0LfPnzKdAX/7o7kmv5zo5GBzIXmvfliPPqk37A2hTvZOeGiwNJMNq2lfBFag23i7oAjyc/Lj9x9KXl7382poVa/7Fayyv//D6K+vT1v+eVZJVD/N2Z3C1d4Xp/5LGxkY1Uq8dBQUFIvXUQPQLFjxBRwoEU4CkgNiBLH3D8hwLCAM0TtZaNRCXR1hAvDDIQ7MEUjWJBftjX6jAYQ60rhOIHtajpz3I8iPLNhaUD7KjpN627mA4HsfgDbCZBdq3KpZLWUAYUd83WPDhCW0aykJ9QBDhowjChHKhlQIBAVECEdzAAiKH+iofragXNHzrWZCwG0QN5AzEDWXiuuH7h/qB5IDovsaCOoLkALjR0CaCzIHMgrzCjxHkCUQYWrWvWFAPHK+0D369WW5lQZ3gBwkCDaCNn2EBCQPRGsMCoonzPM4C0gZtH9ajXJwH9wJETdHqWp8H5A7lY587WT5jAdCWaH+0tQJcKwi7Ql7PYIGWU9HqoXwQXRDh/u3kJwAGnOBZLJbWpqamAmXwV9E3wLsYxC0mJsY2NjbWPjU11QhiBYLWETDpBgcH08033yy0d4igxfE8cNDDDz9Mt99+u4iyffbZZ+m8884TJOPyyy+nZ555huLi4gQpBAGMjIwU5pyrrrqK5s+ff1BLh1+YdWtqauoKCgsyduzckbRq+aplu9bv2pe7Nze7MKUwx7HFMd3d0d252zEE3/p4hbe/HkAEVm5ZSe99/x7duuBWmjt1rpgx4yBQlNX+B4HXjLIeoig+sL+yDeuUqoDkYJ0yLOCXj9ufuZ9e/OxFGhY8TJz/IBlS9lfOi/2xjLLxN8ruDXHiW6bcz35/xfE1Ozg58FdXNTUY+Z3bR+erbqiWy2vKW8uryxvL6sqq3Bzc8p1snd579+d3MUEZle0rq3/y0yevXbxh8Wc1TTXMZMVhf4PrZaO3IX93/1khziHQyqgYeljKAuIAzQ4ioeGLByLzGwsIGcyaALQ2IPEgeDDzgcxA4wMCAs0RtGsdn+rOAM0UTAg99R3EvtBEofcpJk4QKGgd/8cCooa6wOwK0gJSBnKElyqeamjFdrCA3OHtgWhSmH6hEQNgSkUEMYgu3gQwXYKQfcACgoiyoVFUtHPQmuG6UeaVLO2fR6INkJsK2jcA5AiECAQMvo4gxyB8eOPgWlAXkGKQrQdYFrF8yAKABIJIwfwNrSIIHuoBIracBcQK7Y3nFHWGNpC/mMUb7A6Wu1kAnAfbcb9wf2GGBsnDPe8N8AJHO0MbiPaBlhOEGWS0j95GJy4GnOBlZWU1NzQ0JPX3F+iJCpC32tpaOSgoSA8zbVcECmQOiYkTExOFKRb7QWCmRRDF+eefL8icEvGMnHgw455zzjl09tlnC5MstuGYWbNmiWOgAQOxq66uLk1NS03dsG7D+tTtqT8EaAO2nZV41sXXzr526k1zb0q4de6tI28+6+apF598cUxnBLQrIAL2mgXX0J7le+jfN/ybDpTuk1cl/1mJlCT9Dj7FhFETaPcvu+mTlz+huGgeB/A67Q/wo4F5eREscpB0doK+eIZw/5wcnCi/Jl+ubOAxpC8eS76lO7J3mH/Y/sOyT9d/+vZL3730zLaMbW/WW+oPcchO2ZpSsSl703M5ZTkFnebf4yEl3Dvc29GBv0BUDDWAuEDbhSALaKVgqoRGDIM3zJkgHiB2IDC4v+h5IDVPsjzBAg0TCCCeAJASbO/YO7t5Og5Bb3o1CBzIG0gV6oH6gMhhuYwFgQ0oDyQLpMga8CuEiRbaR+yDawYxWsECoGwQVZhnUSbKhzkWWiu0E9oB5X7BAvIWwgLiCfMliBM0j3tZsB1RstBYgjzCTxBE1bo9QC6hkUSdrR2AUX9o6qClu4oF50c9HmOBthIEC/cEZBLmapiioZmEWRV+eB1dakAWsR5at84CO7q6b8o6mLXTWWBK/5YFqV3gL4j69eazWEUnGHCCl5eXh9ku0qD5UdH3aGlpkXNzc1v9/f21MNd2RfAAaIhAyDrug3UgeiCB1sAy1kOs759SDlBRUSEvX778m8b8xh9G+4/WnTXurPsunHHh9RPiJjj6uPqIGSTgGyc0XJBuYFbOobwiWIz1rVSal0u78pZQeuXrpk3pa/bkVeTLA9KT0Rx4VeKbsyf6hCMFX6deoycbjY2IzO0IEDvcM5hwQbJ7Q5JxrDUxRDkg5hadRWqV+R72dMg8DMK8wySu/+f3PHbPfS+8/MJLr77+6qfPPfccTGGHYNnnyw6sTF65vLap1njwlW+FusY6ubimWDXRDj0gCOE+FmhlFID8gJTAHAqtF8yT0I6hA+PJgikT2j1oklaywLSLgb+ARdFmWXd2hfh1BWzD/h3NRd09MDgHjoM5EvX4tf0X9YamDL5heEpAAhUzowJovRAhDOIKDR0IFK4HpAllomx8yaxjUcrFL3zRQLCg5UTZ8LNDWTAfD2OBlkzJNYd2gp/bRSzQKoJIIyJ5CQs0b3hh4PrwrP2bBdeBNoRmEVDqgbcYCBzqoMinLDBDwz8RbQ7fPph3QS6h8QMpRYAMrg1vQLQrzNQ4D47BLwJdrIF9cJ8UoG7QnCr3DT6eIP0I5ADxhxYTZBJaR1Vzf5TorqP3C5gMtPCAko6ITVWL17fAQJ2dnW3uyXRl/QUmHDip/tyJ5z54xuQzTokLjmt7FYL/4dWDrT2oFtJkZJXto+Ka/VRRn8mSQ+V12ZRbvYEyqt6h8NBlNGuMSQryMTslZe8pPfi6GOrg6wBhNpqN4n52vId4ZphMy+Xl5XJBQYGlpKRERvS0QvQ6PlNYxnplG4h4R1KPfIEGJwO1Sq1kMf2TUPYaXERYQJiWyfw9j9z7CLQQ3WL9tvX/d6DsQLHFzAfijaS8lbiK9gZ7RCdffP7553fUHKgY3IDZD8790GZ1vHcwoWLgh0YXJAnaK9x1EB+YRj9pFwRjwDQJMgJihEhUa7IA0gKCY/2Q4AFQdOv4hMT+1ucHCcL5lQcFHR5/Kyrk7SwoD8QFpEqpC8gHSA3qg+045tCHrQ0whaL881hAVqBhA3AMTK84Zj+Lcp34BdnFepAkAOcAwYX/HrRjIJX7WNBG0JhdzYJk0fBnhan2JhYEQkATiGvHudCm0IaB3IFQQROJtoKWDUEQuBb4KyrXh3ogoAXH4p7Anw4E82cWmHrhk4cyoOXDOZU2Rr1gToVvITSD97Ao6V/Qpmh7aHIVgBxCu4jjUS9o62CeBkFFFC2uD0QTHwgwDas4Cgw4wVu+fDmG+72Y7qq/CJ4yqB1PwDVZS0dgXWNjo1xWVmb29PTUHCuCZ29vr7FYLAHODs5m8fruxPLWEzQa6yml9HPKqnue9pc/yfISpVa+RDqHT2ny6BJyttczmdToRkYaowurS7Yfi2vtU/AtrWmqoX15+0yb0ze3FhoLydnTmVf/816XlpZaWEyYhaS5uVnOycmRi4uLMRcx5n8+hNDBXA+tKgghfnNzc2VEszc1NcnKM4K2QzqcsoYyqm2ubRtqegrs29n+fDvCfcOHhwaE4mXebYk//fRT9sbMjauqm6otNQ01mI7OIjSXXEZ8aLw0KXLSLWdNOevChQsXYoBSMTQAcxu0U9DOwHcL5ln4tiEVCUyCIFogKZhBAvthXIDGCFo9kENEdyLaFOZH3HekWlFSiMBPDttBAKxzyYGYgEDA7w3an90s6Htw5Me+CBZA9KlC8CA4Bi8PkAz4x8FcCE0i/MkQ6IBIVxwLbeILLNBQgZx21AoqABnDeaGRQ2AGgisUgFhBY4Xrh68b/N9AnEACsU4JPEFbgHCBIIIogoCBiOKcqAvIFEgetHsQHAftaDYLHmoItHTYP4UFBAxkDZpFECsQTQTB4JxoE1wjtoOcKgmoEQGNYBNEzuJ+oC7QpEOzB02j0gZK+8N/8msW+ALi3gA4B/aBeRttC/KGbQjKwMiAY2GuRvAIgjlQD/gvou7wRcQ1qTgKoPEHHKeccore1tb2Zmia+sNUKzQgRqOIqhzyAz8DAzFfD+YpRQSdkqfqkIEcv/v372/18PDQImUKo9tBtb+AAIu09LSG4QHDfVztXY+IZeOe5VZkkq/PKhoZraNgX4iZxUJujtxlze3F8hU2t5JpzR7TX+PCxo5BLryhCphHd+TuoC+3flmVU5TT5O3r7eDp4ym0awpwj0Hi8HHk6+ur9ff31zCZl1xcXKR2EifM6Gg/5DPDtHRZWVkWJv0IeIGmT0Rhwp/S29tbUkz4EL1BL+bt9bT1FKlgxJB3OHD7Y8YJzHwB/0jrpMwIiGk1tzYXVBQs+2H5D9CGdFuiV7hXaph32JiUgpSU7dnbW2L8Y9z1NnoNhgFfF19tRnHGPCZ///tjzR/QbpywuOqqq3Q2Njbj+P05F++5/gDeJ9wnWvn39/fffx9aniMBTIkgHNCyQQuFYAsM7jD5IS0JTH0ILoBGCZo6EC0QAQRigPSAKIBIgCghPQmIiUIQ4J8Gp3yQPqyHCRE+YCAgIE7wfQPJgk8cSBS0iCBwOEbxA4VGDv5sWMb54OcGIgNzKQgQygHpQWAFSA5MlDDRrmWBFgvLIGGH+JUyFCKGFCq4RphBFUCjCJKHtCognSgbBAf+c/BJVNoazwpSy4DcgdxCEwp/P5QNAgmtOIgziC6IGK4XGjAEb8B3De0DggsTLtoH9wGmclwn2gomY2j4QKrQJiB5aHvcM7Q32gVEDj6DMAUrhBrXDbKppKzBMsrHMq4NhA7kGgQOJl88q6gHzoP2RF2xjPuGe459cN9A6nF+nAcRwvC9/C8L7pGKo8AxIXiTJ0+20+v1Z4SEhHgpTvx9BQxWRUVFVZmZmSlubm7O/CLE18CQBV62MMnxQG1mEdOL8TVKIHl4wWOwxi9mIuCB3MRtqoMWDe1wLMCDD+3Zu6co3Cvcw8/VD7m02rf0HDgmo2wXhfgnky1IA15rFvyydLis2gbZuDXV8Y8In5BpXi5ePSMmgw3MV8tryglaO4ObwaKRNTZeXl56B+dDXc/QLnl5eRaQ6KCgII1C9mHK5f0ld3d3CQSwuLgYWj4RYQwSGBERIYWHh2v4eZCg5cV+7do/USyOx7y5tXW15GPwITd7a4tKF+A3R2lVafPmjM0b8yrzLL6uvs62Nrb8tcHbbHhkLs2jZbuWvbEpd9OSnZt3WoU6d46k7Unl+XL+5ieXPfnR+ODxvmPDxo5lwi7McbIk05bMLb83ahr/t3LlysN4bh7fGEIEDwCRgO8aNGIwS0KbBP8y5EaD4761Uz4I2e8sIAUgGtiOAAAQEQCaNWiJQDxAEKBdQv47ECaUq5gecZ5UFpA0aIDgAwfCAp80aAoRxYv9kXcO5wJBgYkUJAjaNhwPogLChHNh+xYWaLuUKFaQL9QX+3Y2gGE96ggtZsfAA5SJtCbIJ4cHEIQRpk/U1xp4k4H04LoVMy+Am462wUcTjscvNJ2YEk4BrhURyDgWgD8frhHXBY0pTMEgzSBmII5obwQ7II2Ncgz2w72CJg3H43rR5jDZAngro31h1gVZA3BNSD2DwA7UAfcf9x7HQpsJQgfiBjM47hG2oz2wHn/jPEhvA42j0tYqjgLHhODxgAOTkH9AQMBkDFZ9RUaU9BwlJSXreCC4h1+ErTyQhTDhcerL8wwU8KLFAJ6enm5OS0uToKHhZZHImH8lJnsStDLQ1vCALoeGhmpcXV2RI6v3rKqPAC1TdlZ2mqve1TvSL9L2SKrS3NpEqeWfUVwoPuq7Ph53s6RSatyV6bRyTNjIU8QMDEOR4PElNhmbqNZSS+4B7npXD1e9Vq+Fuftgn0W7VlZWykzaZJjguV8L7ZsC9BP0cWj0kETcz89PExwcLPFzJvF6CR9S6DcuLi7io4A/gkRZTBIkPDPQeLdYWkhv0UseBg+xb5fg+kJztzp59fdn3XjWuXEj43xHBI5ILK8rR2qUSpPZpNmZuXNjRXPFA888/QwGlR4hc39mGQ8ZzfNmz7tuXNS4EUKDx+S3obmBNqRveDUjJ2Pz9u3b+17lP4QwxAgeAAIETRwGdQzaIASKr1lHgFSAmGA/kCSQK2uANICEoU4gEyAm0GhZkygk88W5lHPg/CBBIA4gFVgGmQO5Ux4glIN6gSAqhA2/2B91wTmxjwKQFaWszgD/NvimdSR3CnBdOBfKBvmx/gCCQgIaTmi1YIaFqRj17QgQMQRQoC1AjhTg+YBWDNdsDZBSnNNaA44XLK5bae+OH0+oJ9ZjOwgoiJsCbAP5VsgdgPbEPjhGaS/sh7qA+KHOOCfeCdZ1xjoQbpwH9x91VdEHOCIT2tHiww8/rOOX03+Tk5P39QUXQRkYADFgFRYW7svLy/vx66+/3nrXXXfds2XLlkcOHDiwH1N4YdDqi/MNBNpfstDYmDMyMjCAa5ydnbV8HTpeNvFL3oypw5CcGL8TJkzQwOTNxx0y8A80cG4mGY41TTWaIyFb8L3KKElicoePw8PfK9xOLWl0IqXIUAW3k4u9CxlkA0yw5OXhRSBpIG0K0K4ww+r1egnaOuttCrAPtHrcNySkvgGpw35Kf8AvzLLQ6KG/cL/RMFHAMyP8+BrrGuUdeTvktNI0arV0GFtxKyB4YzD3yy/Ppxa5BX5JiH6tqzfWazZmbFz58fqPF33z1zdvbUrfdPWdD92paF96BUkjNZbXlmOwF7N65FXktZhlc0ZVVdUJTe4GEniPAO2LKgYGaG/4+EGDheAIaPegAVOh4ohwTAge8Nhjj2UXFRXdW1BQUMkDUvva3gPEDqisrKxl4rN09erVtz766KMIswbkxx9//CNed0VqaurPtbW1dXhnDfb3llI/HnjNe/bsMbe2tmqhhcFgjcGbYcvr5fz8fBO0L1ivDOaDAY6OjiEtlpYqc5cfuF2jurGSqlp+o0AvJiU9IIhmiyTb6LSI2Ox+fzTpYL3tXG+9rZ7sJDsy1hsJef2s7yU0c+Xl5Ra+x8K8erj7DCKnkLqOwHr0FfQb9KXAwEBNYmKiZsyYMRoQR7IlObM8kxoa+aNaaS/+hU9dU0uTmFO3rqGO3JzckMpFzK/Z0NpQmFKU0iSb5Teefv7pN299+Nb7nv6/pzvTOvQIv+749cF3V777n/Si9Nyk7KSdG9I2vF9TU5PJH20nPMHje4Q2aO3PZ739HdnKfaUDy1fRz8BDCy0aNHownyKPXf+oaVWcEDiWag85ODg4nwmanaen55TukvJ2BryEQO7azZPpu3fvfpfJ3ENr166F6vwQbN26tZDLXsHnMDD5CLOzs+tuYuZjDlwbk19TUlKSqbm5mcdhm0OIOAZ8REHyoCfMtQ4ODsIM1775mKO6ptpQW1G7YWzY2Aitpuf1wv3Pr8gmN48/yM3x8Iehu5RUaZpScl3XjglLOAVasH+gvZgaJiZNLY1kZztIs21wPRGs0CQ3kWTHfVtqu+XoCxjMmewL3zsQMhC0vgLaHOXj18nZSdLIGinMOYx8ndvm8sUbIrc015RVlpWeUZKRnJKfkpJfnp9V1VBVXtFQsfz75d9nxA+Px9RxTRWNFWtWrV0F09lRISslq8Ex0XFTWnpaxSebPnnxzdfeXLxu47qqRYuQGuvExptvvmnhd4OPyWQ6Xa9viyrCe7CvBH0M2l/+AEjmfvHpBx98YG2CU9H/gLkSufQQINIxgEOFil7hmJOChx56yCMoKGjx+PHj52KQgRwOGPSA6urqhoKCgjWbN29+47///S8caA8Hm1deeeWxUaNGPYa0EH05UPYV8IItKyuzbNu2raWhocGGCVynJBxt0K69M8bExGhCQ0N1TF5Fw/SkDfsTTLZTKvMqN9097+7LbbQ2vfqIqKgvp+0FT9Gc8U1t3iTdAJeZUUh1//st8IPrZlxxZ4hXiHRQi4eW4L9B7Gqa8s3bs/aWGWyc7E4be5rLESgW+xXI+VdYWWhh0iQ32zRrK20ryd21zUSL/oC0KAiigV8d7nF/3F/0J8zvW32gmsb7jScfNx/Rhs2mZvr8j893/bDzhwd++vInmIyEn47zRGf3qJFRddvf3a5qeQYYGzZs8OZ+cQe/G85hoidm+eD7x91CFs+/8rf1L9Zbb7deBqz3Zanmcv87adKkd5R9VahQMfRwLDV4AuvXr2+aOHHifn5hzXV3x+ztnYNfPuILE+CXDxUXF5elpKS8/d577z30888/wzGzJ7BMnTqVT6U9w9fX126wETxcX0tLi7xr1y4M6P/Q3HVE+1e3Dj5Uzc3NFqSFsbOz04AUoL2OBeBDtmnLpmfHh44/J9ov2lNjnTujB4DWKKssmUJ9q/jv9pVdADwfWUQ2JOuKQjxDov09/Nv6M6+vaainioZsKqpdTcWNP7TsPZC5xU4bXBYfFhd6OOI4oOBrRILfVftXNaaVpDW62bvZ1bTWkIuri7iH6KNIaMyDuYzZSUD6+gPQBGdkZpTpm/VF0V7Rdra2tjZl1WWNe3P27sivyH8zvzD/13379h3UKBjzjU1F24sGU0ueMPjwww8bampq1vBH8RbuI4jwXM7vgd+4byAK9Tflb+tfJmqHbLdetlqH5eW8/p3JkycvVzWmKlQMbfRq8O0vjB071mb+/PmXJSQkfOjt7S1SbQD80hHRfUzmMLAYvby8XEBe8vLyqrZu3friCy+8gHD7XmHevHkB55577rOjRo26HIPnsSJCnQHXxoOoKS0tDdobLV9/j+4Pv5hhqjY5OTmZo6KidEiNAbMttg3k9YEkbNmyJbckr+TdO0+9c5GrvWuvPyBQ31X7V1JC7DfkgUxL3YGvsNkot7zyndPGGK+TJ5wz+Uy7+vomqm0uoPKGHWSkTRQbUkUOBp1lxTZdTkZe4uZbTrv24n6dZqw34Po3GhupuLaY9pbtbcwrz6vy0fs4ugS4uDj6OJLB1gBTvQXBFTDN9pf2Ds8ZImv37tv7QtL2pKyb5t50j5PBSbsqedWPP2778bWfl/ysmulUqFChYojhmGvwAAxio0ePzq+urh7GJKGOiZeBB5wGJi2VjIK9e/duKysrQ94GL09PT/gj5TM+3Lx5M0Lke4X09PS62bNnezKJPBVRqUyk2rccW4DclZeXm5OTk2W+dm4GXa/It16v17S0tOgKCgrM8M/j65MHUpuH89TW1rb8tfWvt8eGjL1sVPAoDyaevboGAObKnPL9FOi7nwnOYVR4bdDY28rejc06W1eDi6aobguVN/9AkcFJFB5iIj0S8DIFtjeY7ZOzZDnQeZirs5OTDcy3xxx8efkV+bSpYBPZ+9jb8HK9uc5c4+Hk4VZtqkbzych7h74AgtdffRXEPCMjI6uqsurxxqbGPfXGetv1+9e/c/8T97+Vti9NTVmgQoUKFUMQg4LgAX/99VfjqlWrvmaisLqqqqooMzNz9aZNm37cuXPndy4uLn9pNJppTPKafH193ezt7T1aW1sDf/vtN2TV7jXi4uJsmNyd5O/v7wVz77EGeBDXQ969ezdMszqkwmjf1CtAE8PHapEvjUmzsD+jLIPBcCRcq8dA2fX19ca9yXu/8bHxOTA9bvp8Nwe3bhKpdQ+ZzNTQmsZ1b2BhFtQNGdNoJCnA16J3cyrR5FRuIH+fFBoWbiQDkxYyt18z/xhsSGuRmnUbU5oLhwfHeuo0nRNomHwHMuOKjcaGzydRo9RoLK8uN9VV1znakI2htqmWquuqzbhxAQEBWkWr3dcAMUewDn8w/Wf58uXLFi9eXPLrH7+uWrdxXcc8WipUqFChYghh0BC8dsjJyckVGzZs2LRx48YtSUlJe3k5KzY2tsRoNObY2to2y7I8BTnCGCUpKSn/Y9LXa0c6JojNMTExIZ6enuNBigbSjNkZMMgimXFeHvKB0lEnKobvHky8SLOC3IDQ5oHkQROEoo+y+EOAshDssWv3rh/19fo1TO6eivSNPOI5Q1Geu6MXZRbYyyU1JWSwbZLsDYe5PxYiB3uJAn0kcjRwl1aInRW0fOku9ibbPQdqa+VWH/tAH79/aPGaWhsotXinpbah3mijtdXZ6jHrT/8C6VEMkoFS0lKqi4uLay2yxau0tlTkp/Py88IsFBpENfZXHwVxTE1N3bF///4XP/vsM9UUq0KFChXHCQYbwesU27dvb2VSlxcdHR3r7+9/EsyRVVVVa3ft2vV7UVFRr6cuys7ObpoxY4Y7E555rq6uumNppgW5q6ystOzbt8/S0NCg5Tr1yC55OIC4MknQYqYLmG1xjSAKDMF+QKSwD86PX8iRED8ck5GRkVyQWfDl3IS5L8WHxDseNogBVwjupOj4lP1RPSiquFcGuAZL5ZWe0p683RQTYupWiyeA7Z1MZWYNvU7SuDoaXVILKoyu9oG2LS3cRjoDaVAPPq64No2SS143JeXuKjMa3avDA0Jd+j0gg89rZ29HXvZeulCvUIfogGibioYKcvRw1PgH+Isb0l/kDqbZ0tJSIxPLp//973/D2b5/TqRChQoVKgYcQ4LgAUwizEzwUltbW+1YCjdt2vTEL7/8ckSZ8oHY2FhbDw+PiUwY/Y6VmRbkCOfeu3evuaKiAlMQ9Qm5UwBiwGXyaSRo8yy1tbWW+vp6TG8m1dXViQnosYz1mJcUdcHO0OoohA/SFcHAPkwQ6jds2PDCyXEn3zBl2JSgnhCi6tpqWrFxBaVmppKO2ZW7s7s4x6Zdm2hn8k7KL8qncP9w8nXzof1Fqyk2tLmNevSefx4C8FcPN9IEedfYphTso8aWSmo1N1FjaytV1TVRSf0GmjrqgNbFIDdv2k/bIr0jo+0N9n+nXukrtF+HCPLBP5NMTnZOWg9nDxtPe09NoEug1NDaQM26ZhFo0R9Q7m1KSsqf/Gy9/ddffx11/joVKlSoUDF4cJRD5rHBqaee6rV8+XLrefF6jXnz5rmdddZZj8bHx99ja2srco4NNKA948HVtG/fPswHioCIfrsfGMyRgoVJHC4USaUxP6mF1+Nvk5ubmwa5AV1cXCTMVwoTIYsG5t32RMoHiZ7yC1K4cePGD/0Mfq3njT/vege9Q48I6l97/qLJV08Wf9924W30+gOvk7HZSNHnRVNucS55uXlRye8lonf+kfIfmj05mU+q4X0kEnzHzJeAKkDZibqY2xmY9bJoSgj/DWaHy8Yicq+glpKJWhpMlFGopfpGP26QANLr02nkiAaqr5Cbvl7jmOrndJrhtMTZMQdzyYvj2/4UufTaT9srcBnGViMV1RZRvan+YEJjAVRV02byLmvh7u1K5OLs0i99EyQ+Ly+vNjs7+7q77roLE6urUNEf8GYJZMGk9ejsmGcVrgBH9f5WoULF4TFkNHjWYFLU2P7nESM9Pb159OjRtjqdbqafn58jtCkDCRCmqqoqS3JyMrRqIFJWI33/AAQS5m1o9WCuZQIngdyCyPH1S1wPKikpwbykIrKZ6ydVV1ebjUajprGx0cK/EoJBNBqNIHz79u/bUltc+9vchLkP+7n69bgvFVcU00dLPyIneycxyf61Z19LB4oP0MuLXxYkx9fTVxC/6rpqSsrcKzs5FtRW10olm/a21JqaG1xcHNvc5w7k15GZiZu9vQ2ZmdTlFtQxiTWTvcGGSsubqKbGSPX1rVRa1kiuTnpBcrMO1FAZb9Nx13dwMZCnvYVspBJyc84lg7aJKiuM5O6it2ltqdP+tLZy96jQ+EhHR0dxb8wmMx0oOICZOsjB4EBaW77k3nIvJnj5Vfm0tXQrVdlUUYW54m+xVFC5qZyq5CrSOerI2clZ1LmvAc0rJqrPzMz8eteuXZ/s2LHDeiJ1FSr6EqeyIKEegnZCWJ5kKWBJYVGhQkU/YkgSvL4Ck7ua2NjYMF9f31EYSBXNVH8D54JWZs+ePaby8nIQrmN+H1AnEDcmfiB9Ev+tAaFjkoc5b6Xc3FyYkeH7CF9BTU11TdP+vftfnhk/866xYWM92ovpEQrLCunDHz+k0TGjaX/2frrqrKto7c61tCd9j9BgIbjhlgW30O+bfqe3vvpYtnEaXbQvyz/z59WFdT+t3BwyZ4q/IHb3PvsXNTWbKXG0D5O5Zrr/hc1UVWukMXGe9O5X++mLXzIpLaua8oobKCbclZYsz6bFP2XQrv0VtD25jCKCXAQxfOKNXbRtbwWl5/x/e+cBH0dx9uG5U+9dltx7xQ1sY2NTQg09kEBIJV9I6A44EGoScICQBEwzAUIghBCq6R0XwL33brlItnrv7dr3Pqsb5xCSLMnqmr/9/k63tzs7M1vm2fedmS2VdQ6qkrIalXIoJ+Tjrzf1yS0q8f/OlO/4lZeVqwWLF6hXPn1Fbd6zWR3JOaIG9R2kwkLCmu/JE0ysqKpQB0oPKBWjVL/kfioyPFJFRUT9zyLFoqJUSHD7vVKNvncHDx7Mzs3N/dNf//rXzd7FRkbtISavp8ctU1rxoESPVyZnBvJ8xXJr9JxX+u+27D/D4C+58iyffNu7xetEGePFeDLrrLe8sG9mEeWVnFUs6AHijS0YnpiGvDH03ubY0paa9/d61e5eo66sL7/8Mr+srOzL1NTUNCZ6xbPREcL7lZaW5szJyeFC7FLHAMjVoEt9BAcH+zHBblhYWADAl52dbd+xY4dn9ZrVVdEh0TNmjJwxxFq5pZKSD+03VEWGRarlm5arrzZ8pcYOHaviooQVZffkYd/hfWr5hmX2mcMuG3zexIvOPnHwCactXH5AoM6hKqud6p2Fh9SmnfmSUZuqrnar9xenqnXb8gSePbJdtvrPe/sEFv3U9El9VH5RlXrujV0qMTZYBfjb1YPPbFbz/7NHpee53O8vSVXvLTqkAgJtFvhd98eVrtXbSorCgksDX37vlcBNOze5l29eru555h7Lu9i/T3/1+OuPq/9+9N+620ozRZmyy7ItL11cbJxyOpwW6H/LXHWf7SHOvdLSUiWw/sayZcs2eRcbdTO53WsiPZ4Ns9zujZeIXd52tuEit3vViW73FnlyaROtFsODN1HsO2JPia0Vq68ksd+K0Xejn9jtYjPF2vL+OF3sd2Lsq73Ekxl5n2F96xwB1BeI3SzWU9r408R+JTbA+vZt9RW7Vexs65uRpV4NeCLXp59++s6aNWvuOXLkyFa8WO0REvMVDWxxcbH7wIEDboFKu38LJzTuaGngwwA+vHv0yYuMioytclZNLasua7Xbc1DyIDVt3DT11qK31NcbvlYnjz/ZCtsy8AD5+/lbnqzRySPsY/qNUklRfQTY6o4Rhykk2F/pyDZsHhrspwK93wG7kYOj1B9uP1nNmJqsXAJ9MwX0hg+OVqEh/rKen3Px2oKUpZsDNocGh6mTJ/ZR1/9orHvk4Pia6Mio2ovP/VHe4IFTCx2uWrVyx0rXup3rlEfSGDtkrIoIi7Dy+cmKT+r8C805gpKt8spylV2drQIjA9vPf3AMcQwzMjL25ufnv/Xxxx+bgRXdUG732ji3236TXJJv2GxBH9hsUe/YbJFtYKQT8JFcPS+63Y4fCOi1lRv5B2K/FgN8viemx8/7it61I8XwwjCefpgYkYG2vD8CmeQDD1t7iXJcIzZZrLPu7QDeGWJXi3Xp9qUFmib2QzFAriFR75wzCdY3I0u9HfDUokWLKv72t7+9lpOT85/c3Fyr83l7efJ0aFbgzlVaWupHOBRw6m4iz7wztqSqJGLDoQ3FLrce5dAyUR9Txk5Ri9YsUpn5merMqWcKfP1vCj3txXJDQ3Kbor8edyte4Ea14amzeFygjs9ax/+oie+hAoBKljmrnWpfaol66/OD6ovlRywIlO0dFWVBaWF+Z2XSppRWRHg27IypXL2zNC0pvl/ghAHfGz28z9QBQYEBqm9c34CK6gpVUl6iXv7oZfXOknesOhg5SNqjZpYcOMwuz7b62cXHxiu3p+MJj4eLgoICV0lJyX9XrFixzbvYqBtJzjs5s/1Psdn87rfZAvspxSxRxWK8cOR4jXQYSR86Sa6fOcIJk2TB8YqQGV6VLWJ4804XY6BFfdFHDzDifbg8eODNe09Mh2i50rW4QR9rkkpuJL7bIEKmFWL1Lz788A3d9JvyYgKphAzrizsCfcTrh2dJ35qnqp4oR0NlqZ/3lswtSh44MRrqq95QWUm7obLUzwNime9y378bqvP662v5Lq+/DvVRfxvCroSb64dnvRNrqYNinDNvihl51T4k0w0lgLdUwOujrKysHKYLoZ9SW3vzAMf09HRnZmYmI1f9JP223UEHCsAJCQ5JXLNvTW55TXmLAI9tHU6HAFiomjFhhiqrKlPhoeFqzJAxFjjyG1VD/zT6rC1cu1Ct37lBfbJioTUYFgUG0FfPT+05WKy2bc1RH36ZpsorHEqzJh47N/c5OcNral1qzZZcK0x7x68nWp49h9MdOGrwqFPPGH/KxXZpM22uIbaaystUXFiCPTw4zG/SkPGqX0xfKy9xkXFqeP/h1ujee6+5Vz1040PqrGlnqYtmXVR3mz9W6SUPZZVllvcuPDb8KLh2pKhPTM6/DQcPHvyYBxvvT0bdSgsC5PwZZLeHCCzAEC269Joh0qMdteENmcCS49QYsfFihGVfFcOzhTemvhiAgdfperF7xH4qNksMyKKd+r4YwHmm2B1ivxdjnT5ivmJf14nx+51iwGVjnkiW/0SMtOmvhtgXodxbxEiDkC7hQe11BCbOESPtP4gJCFth5Ya8klonixEupYxahImvEmMfd4vhndJlYR+AMMvGif1G7D4xykV9tkT6BMHzhfeS+qPdATYJI1Pf94qRPn+PFkPk9WdivjBOv74LxeTGZ2mEGGXgeF4rRjnIq+95Q/5Zx9fzhgeVOud4I84J0jxRjDz+UYx6ZXlj9Yp398diF4tpQD1VDC+wkVecSEaiFStWZAl4fRYREZErIMbFHhccHMwo2zZpkPGelJWVubdv344HxfLeeX/qtpIy2QrLC2uSopNs/aL7BTYXWAtLC9XSjUvVBTMvUNPGTlNfrPlCTR03VV11zlVq7Q5pBySVn1/4cxUSFKJ2Hdylth/Yrg5m7lfZxV+qqPBg9dNLR6iYqEBVUlqrdh0oVkXF1ZaHLiw4QJ0wMkadcXI/tW5brsCiTf3wohHMCaPcYntk3V37i9ThrHLCu/bkxD72UYNPVHsO7bZNGHaC+sUFPwnMzsuOdbgc6vtnfl8dzDioUo6kqCvPvlJNHDVR7T+8X32+6nO1LWWbyi3KVReddpFK6iP36WOcHi63Sx0pPqLSnekqoU9CpwAe53Fubm5lRkbG3/74xz9+JovamgyMOkD3339jgM0WON1mCz6v/fqSWwPOXHI1L5479/n13oWt1f+JTRX7r9hSMQABr8sqsWoxxFQqjK6ljxUh2igxQOQyMTx/DMh4QQyQAraGiwEXQAX3nI1ipAVIPSJGQw/AAAiEhxklvkPsJDF+4xWX5WI3iAFpmWLkB6/XJWLzxAjnkk8giDRyxXaKkf8nxAgFAp/kE4AhD0z/AjQCSngr14jRj/BZscFiH4sViFFGynujGPlkGpkrxYCg5WLcIMgXHinqBtBNFvuRGMD0qZiuu4aEB4x80T/6GTHSJb1fim0Qw3tPPZIvoIpykj/KSb0y6TnH7O9iK8X0awvpG/lnMQD4P2KMkP6H2Cgx4BvIOleMOqa+s8QoF8C+QoypchAQ9qgYZXpfjFAyoAu8sl+WA4AcTwaBkQ5pkrdPxPBM3iYGNFPn1DMPJOSFuvtSzEhkAM9HOTk51UuXLt1YWVm5JCgoiDf+A3rRAcxhchxhW7iHRn3v3r1474SLBD2aCUNdXf5+/kE5hTkZU4ZMiQ3wD2hWmYIDgy1v3UljTlL9EvupUYNHqfNnnK+SE5LV4OTB1vIhfYeoxIREdc60c1Sf2D4qJLpaPfCbWDV2WJQaNSRGBQf7q7NP6a+GD4pUQ/pHqF9+f7Q6cVy8mjw2XtIJVUnxoWrqCQlqYHK4sgvoDR8UrU6Z3Ef1TwpTl587RF12zmCVEOdR+ZWlNX3jJ5edfuJpwf0T+tsSYxLViaNPVAOSBqiosCg1fvh4NWbQGJWYlKgumH6B6pfQT00aNUldd/l1FtwVFBZYnlkpu7d09SQ1UlJRolIrUlVAXIAK8GtkvXaUPv8OHDjw+caNG5/dvHkzjYxRN9T99//CX5hgis0W1M6A53bIabNw7tx/AgStFQ0+njAmpP+3WLaYHmxBurrBxwOEJ+ZxMTxjb4gRqsVDVyQG5OHhoZEHMGjcXxMDCAAugIcY8z/F8PjglQNe/iWGR4/vPNQAAUAiUHGpGIAHAP1FDLclYEm65JdtnhdjjkiABm/WO2J/EwMiyAv5JC0gEAjZKqYBD6AhL8AiAAnEACM0JL8Qoww/F7tfDPhln3iugCngCFAi3Y/EWJ/6I49AMGkzKrkxacAbKgYQ0fcRb9ldYuQZMKX8wCOfL4kBbIQ/gUgAiXs5eWD/hD8R9YNHFNfx62KAGvXElDd8kg7HFagDxtgWIOWYA7fWuzhFwDFeUMCd/AHieOMANSCUeidMjwezUGyZGPUNhHIuMIAEAHxabL4YFwIe0fPFqDvWNxK1nlp6sD7//PP0u++++0+ffvrptbt3715SUVFxXP3y8N7l5eW5Cc1KQytJ0YusZ0jYNyi9KN2zP2d/s1sbpgI5/8zz1eABg616PfvUs9XEcdwD5G4wepw6Y4bXcy+3m359+wmMXaZGj/RXsXFB6tyzh6iQEHku8cgdSKrxrDMGqu+ePVjFxgarGdP6qokCdVTv5ImJauYMeeB0y4qWr8qjxo6JUxefP0wNGxKthg2NVpd+N9k2fUJ2VYmt/KvomGinX4CfmjB2gjplyilyd7Op/n37q7NOPUtFR0crT43Hmr7lnFnnqMkTJqtCd6HakLFBrUhb4diRtqO80UCCHOmK2gpV6ii1+hcSnu5o4b3LyMgoKi4ufuXFF1/UT+NGRu0tvFdjxYARrhA8SSliNMZ4Z3SfNAAC+PhaDCiZIgY8ABKsgyOCz8Vii8QQHiztqSFEB7ydIIYnjvSBI8ARaAAMAA2errj3EurE0wfMPSam+3WxPiFJlmkYoWMiEEb4lHyRf/7GewRE0bkfKKHvl+/FjbcQ4CQcCcjliCHKQV/DVDEmeyafGH8DNfym+x3yIAbAaJc/fRIBWTx+xxJ5Yd9AI/n7kxjbI+oV4AUyadioN7yEhGD5DTBvzo2K4wLYEnrXE1czMv9tMeobj19zprnh3ABwPxAD6BDHbZ+YHhBDOuRvthhhc/YBxDc0ZYqRVwbwmtC//vWvzQIgq48npIb3xOFweA4fPuwuKyvjNWA9Bu60QkJC+ny568uq0qpSl3X7PJaoToIh+tLkb24riE8fVPTIZb33yAbVL0Ee9lm/WhboWw+wVCMLMfre1cqnHmjBJ9+12IZlbE9HPv6ucSt/P7/qiorSvUfy091W3n33z+aSt5raGpWSm6J25uxU2zK2qdXZq9WWsi3KGetU7ih31caDG/PKysvcjV1N/jZ/FWALOAp3nBNAFwN66hsPA00JIGZbPpsj1qusrOQB44NNmzYRNjIy6ghxNZ0lRl8uQI8+XkyXgicGKMI7BHghPDl4lZjmAhDB4wRAAVveC9q6uoAAX2DgCuV3DI8Rn+zrJjG2pz8YniJgiu3IE/CC1w9AJB++gxeAUbxkeBp9BewRFgSs9DQveBqfEyMsiHcPb5gWFzrhTi5m7ii+Izvx8DE3IHmhnxnAguFNBALpG6tvAuTRNxSLZ44yN32TqBPpA6J4uwgvA0da3HHZF2CJR5I+eOTlcjFdp4g06t9o6m5ideI3gOyQ9a1O1DP1R14pN2mRDqZFGvXTwVMLvGqxvs8N3EqX40MomL85drrfpFEjal4r0UvFK9FCQ0NH8Aqv4/G88OopaWRtndH3qr1FvYQEh0Snl6SHfrnzy9ri8mJP251VHrU3a4Oq8HygRg+Ra731h6BRSf6Z1NmfwR0NSm4zpZWlak3GGrXHsUcddB5UiYMS1bDBw1R0ZLSKjooOLreXR25M2eho7LbL68hIn7oC7phzMS0tjbep8FaWo8Z3ATHvVt8WsFZcXKx40whz2TUnyg8wpqenH8nPz3/t1VdfpYGkQcNLQj+g+uKJmwaZm7OR0fEIOCP0Rn+v3WLc/GiwgQ28M3jD8HIhIISwHPCHR4jw7INie8UAIn1l+Tb4yPcCIH3WI3z5ltcIrxJKpH8XoT3WwQjz4qUjlEroV9+xAAf+rn8Hw8PEvrgD4cHDy4YXkHAnAEd/OsDUFxbJB+uQfzyAAImvKCd5w/NHXvmbfmkApG8/joYajebcCckvdY23C68ngK0HPzBAAY8pcIeoG8LZhDypQ51X6sE3L3zn3uC7f/ZTv74oM8cKOOV36s83Hf3dNx19bLTYDtMiX8AkeSYUTBgYUDdqQvUPjJGPYmJi4gICApJDQkJaDXhsJ5Bo412vklaPrG/AVSAvaOm+pbaF2xfWMIjiG5dmK1VRXaZS8l9XJ46Se6Grc6qOSYcJrwZFBamhg4ZaYVvCt4y0xqIiowIHDBkQtb9gf3VRcZGroSvKAjybAJ78w0snwKX+8Y9/qIceekj99a9/VY899pj1yfdFixZZINcQvPF6ufXr16unnnpK7dixw/LkNSXgrrCwsLagoODlr776ircHIEJZ3NzpZF1fhHJ4kqeTs5HR8eg8MTrfE2JkMAEwheFZo18e/dLoi4c36woxTnjACSABNghX4m3Ds6cBr7G7ChcCkIL3DU8boT5twCUPLRog+J3w5MNieOK4FvTIS75zBde9KPt/4lohL3iqyD8jXOk7RvgTyGA/lEF7ycgnffMYVMJ+gBH6mCE8dLvE8G4xmIFtWZf+angIAR9A83hFg4WXjv59T4qViQGi5JFQOQNDAGD69/1VjPIAqHjFCCNrLxnravF2EY6pBm0+CYczUEOL4wm445HjgZJ8UHe+cw+yDQNA6gN7U+IYA9dLxOg3iVeV8wqvnlEjMoDXhOLi4hKkkUymwW0t4CG2TUpKUhEREbzs37u0Z4kyRoRFBK/Yv8L/s62fHcovzW/JxfstkV5aYYo6aZTcDwWO2kseZZMDa2/4oMhtutpRrfKq8lSfpD7KUev41ghYIKp/v/7KL8rPsW7/uuKjTZGPADzCtJQJA/IE+FWfPn0sT9yaNWsU7wHmHAkLCzsawuXBAgPsOAfZd3h4uOrbt6+1HukEBwdbv+l0+U6eSIO/Rc6oqKhsn2lReHqnozSgV1/0i6LxojO1kVFrBSgQnsUdzcjT+gJwGHWK9wwYAOa4wRIyBBboLI/XDQjgJKZxx+pfXbRfABHGAAYgBUgEIBkYwXlOPy1CoJz3rI8HCmikIwYhYwAGqARe8DbSz4/16TfH9cCoWryJy8WASLyMjKIF6Mg7kAqw0LFfX2Pkh30Aei+KkS9Aj/Ai+8UDxX4Z3AE8ElZmlCveKULN1AXlJR1fkR7LmtNuU1fUHZ/0gWQAC3llGhLyQP8+PPaUkboCvvE44pEk78Ah/Q+pB0bLEupm0AugpvfPzZDveroSykGYnfTeFcPjhqeStoAwNmlwbAlf6+OByGP9cumy6mPOJ55B7k2AI55OIhGE4YlGsA/f9Y1EpjKa0KWXXjorISHhZ9IYB7lcx8UrVkOdm5vrLikpsUnjzcnb4wRoSD2tzy7K3j9p0KThUaFRzPXn/bVlcnmcasuR99VkvHee9qoumyqt9NRuSgnK6xszZNyIAUNxs9XdXpHstry6XO0r2qeiE3kw/ba8YGV3eVye9Mz0skFRg4LDQsPq0vGqpqZGFTjkfiq3TVmNBwd11llnqcsuYxYIxTuJ1Q033KDuvfdeNWzYMFVbW6sOHz6sli5dqjZt2qQY5MP7aYOCgizIY9BH//79rZDurl27VGRkpGU7d+5U69atOwp//C3bB6xduzb5wQcfPHL99dfvlzTxEnCTZfoDRr8RHqMh5YZOg8vNnSd7XgnEjZ0nf57G6TTN7zTC3FBpvH16Sxp1hLyjaKe2/yhaz/GMouV8ojH/SozRk0BDfdFYc04x8hTPGVOfELZlHjbOMfpxEWJkihOmamFd+tLhidb90tgP/fjwyOERBBzpd8YoLUbPMggCbxSAxgAOHmoIHTPYAMABFIAgwIc8AImkgUePBx1GfnGtkDbAScgYCATUADPyBPBxtQNo5I/9sV+uL9YFgvAisg8AZrn3Ow0K1xMDHCgvZX9FjMEfrMe+AWUGgugHUDxhQBQwST4bE6DDCGPqmBAw2zNimWufdBl1DHwxsAIPGMsAS/IF1NEnkgEslIu8AYE6PcCcbalzyk9Z8aaRBp5PwvIfijHFCn39uH9QHuqJMlJeluONwyNKWahvQJF9sm+Ep5FjyDqEu/Ec4l3EK8q5QV1zr2J/28XIt+4ScDwjv3uUDOA1oYsuuujMpKSkS2kwaciPR7zii4a6qKiItIR7ehbjUR4BmcN2l/31K6dfeebY/mMTj6eQeWU5qtbvbdXP17HfDpIsBtjtzv4ejz3U7gm129xBKgTPF4dbcl9ZW6kOFR9SEXFN9+cNDAz0L60sdRbmFJaN6j+K963VSdKorq1WhbWFyhPmqQvVyrkExOHN3bJli9q4caOaPHmyBXf01wTaXnrpJSscSzh3w4YNFrCNHz9evf3221Y4d8iQIVa/vX/9619q6NChasSIEerJJ59Un376qZoyZYraunWreu2115j6Rx08eDA5LS1twLJly74WAKdBwyuBZ4U+OTRM3HBpOIE9bprcZPFqcFPm5krD8pAYN1BuukxfwE2Vm+zxXRhGLVI3ATxAAK8RUIV3riEBHMAd5xDQABABdEAXUMi8d0AX32nkGVFJ403jrt3odMrnPAS8CM/yHfDgOxDC9oQn+UT8jheOtHTlsW/WZ99sw4MO+2dkLw8x9Aekb5ye0kUvAwb5G0Ch75oenQ64sS1lA04RabJfoJJ0WIcBT4z4JQ1gh7n5GI2qy0Z+AFvfawxQJu+UWafdkEiD7SmbHg1M/VAPpAewEuokHR7eyCvTpACT1DV1TvnYP8YyjiWhc84HHgzxzHEvwFtHiBeoo3z0JQRUNYQTEme/jK4lHY4Pv+t6p/zAGXmhbOQTUVbWJ2+cQ+STKVA4r0ibOgRIqXfKQ3mpR84R1jUS+bpEjepJGtXQY/Vzaq5ozPv27WvHE8OoWu/iHiE4TspUVlFT8drZ488+b+rwqaPr3hbbeu3LXqsmDJUHz3auqchwT8B5MxzxY4Zt9ksrfMm1cPunJbsP76/Uzn7621mvSmtCAFtIcIg9Nj42OKM8w5mVn1Xr++hk9amTf8BbU8zLenj7Pv/8c7V792512223qaefflrFx8erBQsWMI8d/TmtMC3h19NPP93yBrKc9YHBM844Q40bN06VlJSoUaNGqR/84AdWSFf2O3P48OHflfMPrwBAx4g5vBI0ZnTA5gZJbRNuosM4ng5CXTRCuC8JP3GD132FePKnloyM6gtAwHsHJDQmAAVvlvZEsQ2DDQANPdqbBp50AAfAggbd1xvIgwiABZhpcQ5zzjJvHJ5o7RFC5AcPEF4lLc5rBiForxri+sCbRCiV851JkX1FfrhudPjVF2LxlpEn9uV79+IB6nMxXyrnIYuBGpTZF6S54VAvpKPzhIAlllFXTYk8AGHUg28egGP6/entqWfKiEdTAywwpie3Jh/8DXgSuqbcwCuwhriZEfKmTKxHnQPq9e/a/E5e6A/IMQfAqG8dvgc6+d33OFLnpEk5EOcCdQgMagHOwDZgyPnE4B09Z5+RyABe4/ITuAuhP1NbiNAacCfGqE3v0p4hl8vlKK0off07o7/TZ8aIGXh9jkuVteWqxrZWBXXEyz64hTk9anA/m5o5sdgTGrGkdkv6m479WTtURl6uqnRUKoe7aTBDHN/YmNiQoJigsHUp6wqsW59XIQEhKtAWqMpKyiyIa0zsgz55vBMZr9ygQYOscCveOZYdOnTo6PY8MLAcI1T7zjvvWKFcvHw8lCQnJ1vrrl692gK/yMhI+9SpU384Y8YMQimUmv5D+Ee5Yerc0jAQxmLKBxpB3ZjSsNAAEJYiDKNv4B1wgIx85fFUSd3b5PjVb0ONjDpcgBv3D+4bRl1QBvAakTSQQdJAhhEaaysBAZKuBw9MTxlsAURU11TvHtVnVPH0YdN/ER4SflxtDyNNDxfuUZOHy0MeUwbiQMXa+0yVwxEU6Od/8Uy/hJkT06Pyq/6tDha84153cH2tX6CfNVCiKVlevJAQe2xCbHBmRaYjMzezxsq31EVAYIAKtgWr8tL6joBvijTw0PEgkJ2dbU2ZgkcvMzPT6nfHoAzWQXrABeHYrKwsy+tHiHfixIlMaqxefPFFC/x+9KMfKQE7a7vhw4fPGjVq1CVyTtNPiadyPAeM8KO/ESLHPN0zhQRhWTpV88krk+h4jjeFDuaEuoA7QxkdLJut3Ol2e+TigL3b66Kw7nkF8sBBGM7IqDHhgSMETqjVqAvKAF4jGjRoULCfn184gKcb1eMVjXJ8fLyN0bQul/et+N1cAJ7D4dgfGxZ7U7/YfrbjbfJ5b+uKPcvcO9NqPGu3OWp37HfV7D/sqM0tcrbh/HqNCL+WS6mByW41fWKJSkrc4NqcsblCoK1Z54DlxYuNDQmLD4tef2h9tcMpjTAOYEGhEP8QFWQPUm4PO/mfAH3mxeOTfQBtp512muW5+/e//63mz59vee7OPfdcNWbMGGtdvT4h3xNPPNGCPzx/Y8eOtUbics7yST+/xYsX0weP9yADj3Z5wJgl5x8DKIA1+t8RXmJ6FMKu9J2iTwzgxySuvA6IkYiEUAiB0N+G/nuEcYFEM19eB8tmu9Jlt7s3ut3VX8j5IiclXSaJureF1aXl8bjKbTb1riSv+64ZGTUkwI4QrwmLdlGZQRaNSBrOmHHjxl3Yp08fPTlkmygwMNBWXV3tKS4utgnkyUNy94xykW+sqrZqd3VN9f5x/ceNG540PPBYnq5jCcA7nJfrzisapsoqhjjKywa5ikrjVXF5mL/bU2aLiWwlQVLNza1qduG2qcJSf/fBgn5VY8eOCZVjVffbMcT7eAODAwMrayv9aipqbEG2IBUaFmpz1bpUuatc2cJsR72B1B8eOrx2DLLAQwe4MUJ24MCB1mTIBQUFFvBdcMEF1khZplPhk/UTEhKsbQnJsi3r0V+PZXwyKbIGP0K5o0eP5sHFr6SkpErg792ioiL64AB0gB19XejgrPu60LgDcHRgpo8SfZX0SDs6O/P0zja+fYqMOkBz576Qd889N2yy2z3FSjnkGNRulM82MY+nZoMA3nvy3PZvu32a7qBvZGTUDdU96aID9IMf/GDIJZdc8qhA3uU07s3x4DRHNOoA3tq1az25ubk2Rtd6f+o2ogwMqqiqqdoaFxqXNWvUrKjRyaNPT4pJksK0QXGYaAAJU9VUO1VFTaXKLslUB4ueUxedJgwCa+nDwafeZf1DBEfx2l/Jr8fhkdVkBWuZfArAWR67hiQ/1dR6PGv2hNQeKJtSO3H82IjmAh6i36ZAr8rJzHFHOiLV0NihtvjQeNvB8oMqPyhfRUVEHT2fmOOO6U/knLA8bhqc8cKx3FvXR0fdsqz++gy4YH3fZTpdhGeRZcAkeRNoLE1JSbl70aJFL7399tt61JqRkZGRUQ+S8eA1opEjRyaecMIJFyQlJY1sSePeHIWEhNhKSko8YpYrh8a3u8gLCjkuh2vttKHTsk8dderp00dOnxQRFuFv87RROahuL8T5+9tViICKn9TU/vzFKjrU4a6tdXskG7YAzl5/Wc3lxcoA2YC6pFZlu7IypTLzXOWpmc6D2w4pv9QcuzszV3nKKz1+dptLhYZJhut7HGVz4OtInt21IXWwc8So8WH+/n4tKhjbB/gHqMioSFuFqlDpBekeZ63TU1ZRZityFFmTHGvA49wCyjSEaenlQBlgx/r83tD6/F5/mV4P04DI76wbFhYWJOfeAIG9tUuXLvUdZWhkZGRk1ENkAK8RjRgxIskLeMNoINtKNMB6ZG5+fj4NeLcaVUtei0uL/ztr5KyYM8aecfnQfkMjLE9YY96wNhBwU1lTqQ7kZLmKS6PcecWRnpyiEPcRAbZDWU5XSoa98lCOzVlYrOy1DqddAK76UIZt75o9nqLdhxILUjPGl9rckyM8jhPsVVUj7co12L+8KkyVlLltxeVlngA/twoKEbTzwlFRqc21YneCIzJ5akBCXJQfYNRSaYALDw+3BYQFqNzyXFtJZYny+HlssbHN69PXXuIclIeMPtXV1ZUCm+u3bdtmvHhGRkZGPUwt8kz0Jl111VUTLrjggvlTpkw5jU7tNPKtaei1NNgBi8XFxe6srCzPoUOHbLW1td3mzRaUQaAgRznVczefd/NdAxMGBn0rLNpOom9eTnG+s6y60l7jqFVVjhpHaWWpKq0q8wT6+1V6lMfu7+cIi4sqDEgvPFK6ek/VV2eMOWPAgNjk2KSYhMF94hLrPHtIeD09P9+TXnhIttqvAoPTPcHB2bbw0CJbZKjybEuNqk0tP9kzfvyoYGcbwL3lVZP/9J9zOpzWoIjOBDxESFfOv/wDBw7ceMcdd7wji9oR0Y3aWu4d18QqP/sst7Il2f1VgOXxPl7x3OlyV9v8/A54PIGb7CPnNzWZrpGRUReXAbxGdMUVVySdeeaZNyYnJ58tYDc0ISGhD32daJhb0jhrsCNEVlhY6M7Ly/MwrYX8LfdRPzsd5LuL8N4VFRW9dMqIU0ZfMf2KaX52ryuyo6T3ps9aPrVxSMRqKtwqJSfFVVlbUjptzLQY6zcYrT6+AHti7lqlDuYe8eSUpgroHVTVzgzPrhx/59hJMwOCgwJtbQlinAvY8TwotJXIB8dzx44dn27cuPE38+fPZ4Z4o24gd+qvkz017ltsNr//swX7J6og+im0wXnKtVLp4HV6e5TTPd/mDPiP7YRnmp7bx8jIqMvKhGgb0a5du8oTExN3SOO3yuFw7BZzOJ3OiJCQkCgdYm1KNKB4SehDlZOT40lLS3MzL9nhw4dtkpQfo2m7U2iW8gik5vp5/JZ+b+r3LosJjwn09nzrOHkh7mhIGNP99TD5jjM0MTbe3i+xX4g1vtPbl+9b8qZDF7zYqCjbwMRBtrjg8baqqr4qKCDCr8xdwnQ2be5p62zPna94uJD8DJNjmyHn9taDBw+2XV8Eo3aRHC+bK/fDs+Xm8bg90D9C1cgJXu2UJxv5PF6rFuOaCPGP99S6BsuXzXP/vkm/4cDIyKibyQBeE9qyZUulgF7WsmXLNm3dunVRUlKSPSYmZpJYSGMDLwAhGk4BOzx1ntTUVAvs0tPTmRal24GdFuWqKKvYPCJpxNCzTjhrkD1QCgHfdcWiaPBrrrywx4COxNg4W7h/mG1zxmbVN7lvl/C2tZcoW3R0tK2ysnJgeHj4uq+//tpMi9HFdf8VKtDjV3GmX2jghaqqnSZLl2tHQDJMHn42zX1600bvUiMjo26m7kcanaTDhw8XHThw4F+FhYVL8MoBPL4C2vRUFUDdtm3b3Js2bXLv3buXee/svOWgO4Vj6wvPU0BgQP8qV9WMJbuW+K3bs07tObJHZeRlqIrqirozieJ15zMK0MOJ4XErp8tpgTqGx5bjW/+Y9wQxqnbQoEGj5OHl6tmzZyd4Fxt1VeWl2u1yKVrT/7SbLC8zD3DGAWBk1I1lLuAWaPv27eUTJ04MCA8PPzUuLi4MLx4NPwBAB/r09HT3wYMH3fv37/fk5OTYBQj8goKC5KNngEFQcFB0aXWpbU/2HrUvZ586UnhEHS48rDKLM1V2UbYqKC1QYcFhKtg/2LtFN5QcqmpHtWd3+m53YWmhq6CwwF1VVeWprq22jiMeWH8/K7Tp3aD7ivJg9C0V0BshZUopKCjYlZWV1XPdlt1c9/9ikr+KCJhiC/I7T9W2xE3dAsk5IeeCQz4Wzp2/yfcl+EZGRt1IBvBaqMTExLz+/fsPi42NnYDHrri42HPkyBGPgJ0nJSXF7R084d+TwE4LqAFoA/0DLaitclapwspCC/L2ZO1RKVkprLNzSMKQBD97y+aO6zKSXPOmiSBPkNtR6vAEOgKVu8rtqSyv9FSUVrhz8nPcpRWlKiQ4xB4YENgq0NNg5WvHI7bXHkbf9Hy/a2M9bXiieTBBcl4HVVRUxMXHx69cunQpry8z6oKqAzz/qd0A8Jhlm1faJYrRt7OhN55woiaLsU61mHlpvZFRG8oAXgvF4IupU6e6a2trp5WWlsbgreNdnwJ2eHfoY9drwt4Ag4CcCvALUMCOw+nwHMg5sOCscWed6G/377b14O/vb0uOT7aPHDjSb1TiKL8+YX3ssYGxKkL++dX4eQJd1uhau8PuAPRaBHmsS1iU/m/8zScGcAHN1GlLxHZM48P5V1lZaf1NNwH2ofeD+OQ776QtKiqyPgXoLMhjO/4WDZLzumjSpEmbVq5cWWNtaNSl1I0Ab7DYjWI/FisRSxGrf6GME/ut2GVivPYuS8yoYXE/HSp2ohivEzQyOqZ6DYy0pY4cOZK1d+/evO3bt6usrCz61tnDwsIIybaose9pkvJ7XC5Xpfdr9xWHEF8CPgfhrdioWNuwfsP8Jo2c5H/2SWcHnjfuPP+hQUOVq9jFpM/Kzms2miFC+oBYZmamysvLY3T1UWPqHJYDXwAaQNYc4APaSkpKLE+cL6zxDlqW8y5bvQ/2yXrMxYjJw4iKi4uzPtknrzaTv38p+zz9iiuuMA9/RsejWLFzxS4V+4EYXrr6ukDsV2LfF+vLAqNGRb+X34hdZ30zMmqGDOC1ULfccsuYiIiI30gjeALeE/2+z94MdlrAiEu5+tc6alvmhurK4rDqUbka+kRD4oeoceHjlCpSqrCo0AOMNSXqRodEOW/0AA5tnD/MlQiY8YaT7OxszCPbeBqDPPYJEAJrAwYMUH379lVJSUkqISFBRUVFKaZ5oX+d3gcgFx8frwYOHMjACmu9kJAQwrNqyJAh1jbDhg3rJ8t/HBsbS3jNyKi14qopEyPcf4LXfMUbp8eLEZotFNP9PjnZ65/weple3tg6vu2Z7+/h3k9fAUxxYgHWt//JNw3yGFn351GxLKTuz0YV7f30Vf08R3k/myv2OVOsrsH5tsLEGur8rPfJp64H33z4iuW+NzLqon75669TX/W3p5yN7c+onWWe0lugOXPmTJRG8iGxK6TBDDRQ900JuPBmjqKh8UOTE6MT/W09/LqOCI5QkX6RKr8oX1W6K20hYY2HazXg8TsgFhkZyWvMjhpwhdGv0wJllwuPmwV3srzBCZfx3hUXF6vQ0FArPdYB+jTM8fARFhZmpQ/s8beGSW2ITzyG7Js8yHHsJ4u3LVq0iLCZOcm7kLpRiJZz6HyxnWI08jli68X0+TRF7DwxugIAWZ+KEcbFQ8XDBVP26D55s8R+IpYuxts1bhYDPHiPsq6E74gRDmbCbl69h7cr1Lvsp2LcjEh/qtgvxH4khufwDDGgje2YB+B2MTqmEja+VuwSMaBqv9jPxW4Qu1AMDyXXh2+/wYvECEuTLvlhOx2aJh3KS5tLWPoqsWlilP+wWFMCzO4QI69AKd7Q7WJES0aL3SRG3kif0Dj1BFz3F+M3wO8WMTymfbyfB8X0m0qomwlieFMpJ/mlfijr98Q4VuSTY8Kx+aXYKLGtYlrkiWNEGJk0qCP2ebkYdQH0ki+A3qiDZDx4zdRNN900QxrAedJwXkIjqvs2Gf1PeKbkVlFzKP9QbW/BgvjIeDU5YbItqDRIFeUXeRq7ogA1PG1AngY4ziFt+juwhpetf//+FpCVlZXJ6t8GZeqacC+fvPqM7ZEvvGlw802fZY2J3/AiDhw4MEby8Ot7772XxsLIqLUCnIAAYIK+Y75eYQAgWwxQ4WaqT8xrxAAVX2/UDDHAa5AYFwPgcaaYrzfrVDHWIdQLRAGKj4oBViPFACM8hvPEABxAgz5/J4k9JgbgAIRAySNi5A94A1T/KvawGNuxjOuCtKeL6YsTkGQ7fssVGyDGdj8TQ6T3gBjpM7AEOPuhGPkBxI4lLnDqiLrS+2Rf7BMYpZ8jy6m/+8UixNjPg97vQDJ1A5jNFgNCtYBl8vl/YtQBAH2X92+8q6eIUf7TxCg/5aaugVwt6naO2HCxk8V+L8b+8sSof7YnfaMOlAG8JnTDDTfEXHvttVNuueWWK6ThfSQ4OPgsGlsaSqOGFRwYPCyjOMPDVCO94uySW250eLSa2GeiCqsIU8X5xbLIY0GcrzhnADxAywLhRgRksQ6fTELMooKCAo/vNqRNnzlgTIdg20rsF0tOTj4rMTHxsnPOOYfQj5FRa8RJizcMz91YMSAAAW8A1RYxBgz4nsCM9gG+fJ9E6BiBR0p760gTj5LvOnzX67CcdYAzAAeweFUMQCR9AAYP361iePfwLk0SIx9sh1cMGAMS8eIBkgDQ37zL8HSxPzxTwCTw+CexFWL0N7zN+7lU7B4xvGaUCWBi4mg8XYAYkESd4FVsSuSJ9PeJ4VElTcpK3gBU8kaZSJP18CTiecOTCZBxH6EOAONnxZaLAYU6PA2InS72oRjQRhn/I0a6ACn7IS3yi9fvbTEA8hwxBMhPFqNu3xUDCKkT6hfDG/iyGPn45o3RqF1lAM8rYE5A7ozrr78+8eqrrw6W7+eGhYXdGxMT80RISMijYjN142fUsKgbAY6hGSUZQYt3LK6uqPJOgNzTJadEZFikmpg00RZdFa1K8ko8TJSsIQ84A8gAt9jY2GadQwChrGsjzJqfn+9mG50en77eu7Z+4CD026dPH1tcXNyvzjzzTBo7o64kt6c7NZIA0EIxQEP3wwNoAITdYsBLe9wlgI6vxZaJAUYAFnCF94pwMWCEV42BIOwf6KRegbyPxTaJIV7VhhdqsZheliqG9w9wQ8Aq8IinkrA0XkM+2XaEGB4shJftFTENql+KFYk1p78r9UXeNJQBpReLZYrhqWMwC995ICN9QsBMT4On8AuxbWKEtAkHA3KEUvW1zWjmeDHKjacVyCNfgCJl4bhRB5QTaMbrSriV+kMDxfCg7hIjPIsHE5j9oxhgOUTsCbGnxIw6UAbwREBdaGjobIG4JwTqHpaG9QH5fCIgIOA38jlTGtmBxwpvGdWJOrL72YOX7VsWvHDrwvS8kjwHHq0eL2GssJAwNSF5gop3xKuyvDJPTW3NUW8d05cQnpUHhmYDGdsCeQBXWlqaBw8gyxgpyzLCucca3NFakf7AgQNHRURE/JiHH+9io06WpypSSN+Di9e7pH1kk50cHfZwfAJIdMOPlwd4wPMDIAAdDRWEi8YXYpuzTv3ccmEAdr7LgRZCu4AG8EG/NbxwwCDrsR/SBZr0haU/6X+m//b1OLINAAdM0VftCjHCn4Rfx4itFtPC64dpsV9grDXAzqAL+jaSX2COfbJvwtv0DaR+SZ/90Q9Qi/3hBcQTh5cREPuuGNCKR3WYGOUE2PiddPH20Q9wjRjeTCBxiRjeR+CS8gOM9KME5AHK58Q43veJvShGiJY+h+174hp9Q3WtTy/W7NmzgwTsLhWIuyU4OHii2C/l++3SeI7x9/cPIAym+zcZHVt4l4AQt8e9bNmeZRuKK4p7T+VJExEcFKxOSD7B1lf1VdUF1cryYoqAM+pGe+GaI8678PBwW0JCgr2oqMidm5vrpm4ZOQvYtQQWWyrSZXBGUlLSzwYPHkwfqNY0QkZtLNv5sQISrnxrgEV7zSUeKO27TeWKHavzf3NEGwP8rBMDBBgoAPgAd4yw9YUlLSDCt20CQjRcIQpefx08V77fWQePme/953qxuWLFYkAIYUNCmnz33b6he1ZT9zE9NdQHYsDMv8ReECMcSv834FbreAFHb8+FT54Az3+KsV/sH2L0/WMZdcR61IOvAFi8qngZ8d7RZ+49MeqBcDifb4hRDl2Wx8WeFsP7iTd0pRjH5Eox0iBkvEgM4e1jfULGhMgJCQPWwB599Iw6SL4XRK+Ux+PpK43mhQJ2sXgtaED1IArjsWuZqDcBmdqikqJP+kf3T/u/M/5vSHJ0cmBPH037DcntlEmfxySNsQ0JGGLNlZedm215xJiWpDVAJpBlE5iz4QVkGhXSYFRse4s8Dxo0KCE6OvoaeRAiNGPUybLZ5rpVgHudu8a5wO2SG1SktOGRgW1nEYHKXesq8Xjcb9g8trXe3baFAApAiP5ceJ4Iz6L6bRCAQUgPONEilMgJz8XDTRmvFKFPX+gDMgBB3wvMN23+xqtGnz/6qz0jhseJ0CRp6xAt6Td0w2rsJka6eMSALQYr0O9OG/BK2LQtGhKdhi4TEMYIZQZoEHrW+2RQy1liDMAArFH9OsZ795kY3jegl98BPOpuh5icCNbfhLdJk0/2g7dTp7lXjH2xPdO34N0rEKMurxajHx/5Ag6p75fEAHwGeRh1kHwvkF6pGaLAwMCbBE7CDdC1XsBdTU1NekVFxcLTRp7mPn3M6eeNGTxmSKCf8F0vFA8KMaExys/hpzILMpU7wG3NN9cawOO8xHj7BJMVM/iCCYpbk1ZL5Z1WZZjsa3d6evou2X9TngyjDtDcp7YUzp19sjSe7oO2Gvc6VeNcqmpcbWKuGufXLof7LT9/25v2Uf9klGtrBRAQ2gMEAAQ9GpMwIt6f18UADTr3Ew78SIyQKoMdGK1KSBAQJA3WYRoOtiGUSB8+vE9AGZ35SRPIANb+LYYHicEBAAjgAZRwHwJ8AAxAJEGM/ndMawJ4EJ5kXb7T1448Em4E0ui3hxeOsCTnP+0m61E/9Fsj9EsfPPqbAUuAHp7Kv4jRvQFvGB6siWJ4wRiwgIAh4AcPFx7OpkQ+6A9HHzn2h3eV/ROexSNKnhjIwqAGRvTiTQQCmdKEPnccBy0aOm4eZ4sR0qUvIPWG8M6xD6Y3AbbpH8igEAZYkB5QTH0SmuD44KXjb8Le9DkkJE+6TAXD74SS6e/I8cJji9eUdIw6QL2y8dViMEVCQsJtYWFhD5owbOsFfDgcjpV2lz37/Ennh4zuN/qCxFi5H3N77M2Sq4vzamvGVpXiSFEjho2wvGKtEXWcnZ3trq6utvXt29fG6FmWdYSYH2/btm1r9u7d+38PP/ww/XuMjI4loIO52/AAMSIToAA8fi1G+BDoYRnwgGeNEaqMQqVfF/BEh35ADZghDIkXD2ACvujbxfxuAA2QQwgS8GObu8Xw0gESwAgjPoEWxPQegAfQAWwARZvFABDSYeoTPHsA0WtiAA7eLLxPAB/eKJYBMc+LcS0wzQkXNYAHCOpwJSFf8j9fDE8WU4gAedQBvyPglBAo9fMOC5oQgAfsAlrknU+gkzn96CeHdxS4xBjJCrBxDKhX6o38+4o6IC+MlKV/HCFrRJ3QlxDPHB4+8gpI4y3kuDFfoBah3TfF+A3I1qFqpojh+NC1gzqAMziO/xVj4ItRB6lXA97s2bOHhYSEzBPAu5Q+Ukatk0CLp6yibP5NZ9102oi+Iyb5B8i9yPByneR2m5aXpjYXb1b9h/dXbmfrvG703cNjp/vxdRTcIbx49Pvbvn3777/66qunPvzwQ91AGRk1JgCHUCsNO6M3Ed4sGn/6gAEpCIjASwSgsS4CfAAlwrQM0MBDRBcBQE9PzosHjnUAHwADiMNryEhWPGR65Cd9xnwvOkZ8AoaIfQJp5JPBH+wLbx7bAXxsBzCxH7xOlINltJssI1+koS9G4EjP9wd04hXU+QUA2Qd9D/XdEXgkHeqDfB5L7BcYJRTtmzb92jB+xwuqIQwvKKFsgLchrxmeRraj/nwHfyB+A6TxMjJimJGzwK2vGDTxdzFgHdD1FVCINxavKvcL6pZ6NepA9WrAmzNnzgXBwcEvBQYGJhoPXuslsOEpLi1ed8NZN5w8tv9YOal69Wn1TUnzIPCrdhbuVBXhFXVvnHB3v64AePF2796dmpaWdtU999zTln2zjIyMupcAWLx8hIwBVLywgK5RFxNPHL1ShGelsb1cAO9iA3fHJ7vdbhPFpeWl+dfW1hYP7TMU978REpZj0EVRaZHam7dX9UnUU2d1P0VFRUUXFhY6+/fvv3bjxo06HGNkZNS7ROiVUbL0sSNUbcKuXVS9FvBOPfXU4X5+frcEBQUN7ojO6j1dAf4BAZWOStu+zH05w5OGh0WHRvsRSjSqC6/abXZVWl6qymrLVERkRIeGWNtC5JdJl+VaIeSzcdGiRfT/6X6uSCMjo+MVYWtC0G+JMTjGNKBdVL0S8Ji4VRqrG4KDg5nIUc8MbnQcAmKk8S8pLCtcNzp59JC+sX0DDOD9T0yCnBCUoHKKclS1rVqFhoR2O8jjQSgmJia4tLQ0ZuzYsatXrFjByEgjI6PeJa57umnQ39HAXRdWrwC8OXPmhJx88skjpkyZkiwWHhoaeqnA3W3+/v7R3a2R7aqSxt9TWVW59owxZ0ScNOSkgWHBYTzlGWnJacbIV8bbpZekq8iYyG4HeEyFExgYqAoKCoZXV1d/tmTJEt8JXI2MjIyMupB6RSMsDekYaZzuj4yMfCoiImJ+QEDAb8USTWi2jeVRruCg4JPio+L9e8eZ1ULZlArxD1GBnkDl8nSffp94YgnP8oq0Xbt27ayoqPizLGO0npGRkZFRF1WPjqFde+21Af7+/kFil0gD9R+BOz+gTptR24mJfYuLi784afBJJ//01J9G55bmqqSYpLpeWsZJaj1KVddUqz35e1RBQIGKiI3o8vUC2DF6lnfopqenZxUVFb23b9++dx955BE6VZuRSUZGRkZdWD06RHv66adPFLh7SP48yc/PL0kshBGzJizb9qJOKysr188aPWu0y+MKWrRzkSooKagYFD8oEPjr1ZLHKIfToQ4VHFJZtiwVHhsuvNe164S57zhuAnbVmZmZH+zdu/exN99887kFCxYwb5i5gIyMjIy6uHo04J188sljBeoeCAoKGi2NlVOMyReN2kEWNNtUWGxYbMz29O3+wMyB3AO1bqe7YkjCkJBeC3kCd26XWx0pPqLSHGkqNC5UBfgFCCF1TUbSXruCggLgboXY45s2bXp63rx5KzMyMupPhmpkZGRk1EXVo0O0N91004zQ0NB3w8LCkoznrv0FHPh7/N3Vrmo7HfIZeCFwU/Kdkd+xnzvp3Mhe5/fh6pIypxenq91lu1VQfJAKDQ7t0t0DuEYyMzNTxN46dOjQewJ2vGbJyMjIyKibqcd68E4//XT/AQMGnBkUFMTLmO0G7jpGLuWyaW+dAB8vtQhOy0+rtSt77ZCkIbx6qPdIAC+3LFftKNmhAmIDVFhoWJeGOw4X+duzZ88H//nPfx54++23fd87aWRkZGTUjdRj42YnnHBCooAGgOdv4K7jVP81ZcCex+4JX7xrsXvR1kWqorqi7qxjtZ7sP5ayFZUXqR2FO5Q92q7Cw8K7/MAejlVZWRnToeyMi4sr9y42MjIyMuqG6rGAFxgYOEIaqnPNa8g6X3IcbE63M2zh1oU7Vu1Z5SqrLFMcF6fL2TN9yHJVUcYd+TuUJ8qjoiKiujzcIQAvKysrOzc3d9vnn39u+tsZGRkZdWP1SMC77bbbwmw228zw8PA+NFr0B+vqsvqveUcu9kQFBAT4eeyeyLWpa23vrH/HvWDdAs/7698vT89Nd3hX6RmSw1dZXan2FO5R1eHVKjI6slvAHeLcczqdVRUVFVXeRUZGRkZG3VQ9Mkg2e/bsyQJLrwUHBw92OBy7pOGK5e+u2tACd0wim5+fr6Kjo1VERMRR2MPTxd/S8Fp/H6/YF5PW1tbWWukiqaMOGYDCvilDjaOGndlqKmvWXDr10nFnn3B2RN0a3VxyNVG+g4UHVUpNiorvG69sbluXHTFbX7ylYteuXeVZWVmX33777Yu8i426oO68886Bcn/4vhifAW11/Uo6lfKxNTQ0dOG9996bV7fUyMioO6pHDrKYMWNGsMBEmUDRa+Xl5a/7+fkdlpvgLAGaoK7YHw8PY3Z2tlq6dKkKDw9Xffv2Vdu2bVP79tW9LGD16tXWOsDf8QjAkvpQn332merTp4/asGGDSktLUwkJCdbUGB0h8hDgH2ATA4Y2xEfEDx/Xf1yg9+fuLQG83PJctatkl4pMjFT+fv7dBu60gAU5F/3kHNy0devWYu9ioy6ku+66a6Tcyx6WY3WdQPlp8ve0tjJJfqZcoyfLA2Dg+eefv23JkiVt5c3lGv+52ECxw2JOMXSJ2DliLDtD7FyxdLEysfbUALHZYtliPGDqv4vE2uKiDROjzD0rQmHUrdQj44FPPvlk2uOPP/6U2BvPP//8arfb/R+BvX/zG4DR1USeeFtATk6O5clDkZGRFoQBdf369bPADwFieOAw3m2K14Vl/I3JTd9aT27W1veQkBBrXd/l/fv3t9JLTk5WiYmJFjx2Bvja/eyDHA5HZY84C6UM5VXlam/BXuUfI3UfFNwpdXo8wvsYFxdnk3PjAvkc5l1s1IV0xRVX+Mn9Yopcs1fKNR2G9517R1sZ54Ck3U929bOqqqrpdXttEzGCHsC7SCyEBV7NEAPyYsXYH3/HibW3EsR+LNZfLEnsJ96/26KB6CP2tNhg65uRUSepRwKe6BstqwBfsdysnhF4WgLMdFXI03kDDAA7gG/RokV0fLdCqvy2efNm9fXXX1vLFyxYoNavX2954t5++231xRdfWKMggbgDBw6o9957T7366qtq8eLFqqKiwtqPhr6PP/5Y7dix42i6nVEnAqej0wrTHLnFua5ufSZK1VGPqSWpqiq4SsVExXSbfnf1xbkjDwwVci7WehcZdSElJSXRryKBh7r2OsfoDiJKkPTxtrWluMrrX+kvi90jtlvsee/fh8TaW/vFbhBbI7ZJ7FdiW8TaolKjxH4m1jMiE0bdVj0V8L6luLi4ffJ0+qiA3n5ujtqj1dUEaPFU/uWXX6rU1FQrXJuSkqJWrVqlJO9WSHXFihUWBBJuBfYI7wKHgN7hw4ctMGQ5aQ0cONACObYBQrZv366WLVtGfVhP60uWLLHeWtAZEpgIKakpif1o40fZZRVlnm7bI1QeJ5jvLq06TUXFRymPq3t57uqLgRZiZhRtF1RsbCzzTLZ71xq5v7TH1ciFUf/i4OaDN+0Wse+LAUe6s/EosbPF+P10sTlieN10n12WsR3et0gWeEXezxRj/ZvFCAHXLw+hEs5xvIqsh/eOeiV/9FfRXsWJYr8WAwZPFjuWksV+JAYoUh7Czlp4JvntdjHmZ40RQzRGJ4mRTzznN4ldIcb2p4n5ijxqr6fWWWK/EbtebAoLvALQSUfvR4vvbK8BfqoY298m9l0xwstGPUC9BvDmzp3LBbe0pqbm1oqKivfl04O3ojNFeBXz9Z4BbsAaYVlCqUAYoZPc3FxVXV1thWPZZty4ccz1Z0HfgAED1CmnnGItLywstNbPy8uztiHkS1qEYoHa+Ph4NXjwYBUaGmr9VlRUZHn3OsPjRFmlPMF7cveELNy2MNPl7IZT2sihyy/LV3tL9lqvIfO3d79+d/XF+SjnQ3s08EZtIDk+3fsE+59OFcNrB4SNFztP7Cnvd8K4hGyBjr+LXScGyPxR7FYx3jGO1w0oul/sT2LxYugusd+LAUJA4F+9pjsxk/ZjYg+Ksc6JYveJ/VOM8DSvtPydGOmwH/aLR+45scvFmgJs9gEUcv1MEBsthtgH3YQASpZfI4b3knJzPL8nNleM0C7lY/9AKmXzfcUm6d8rBvgBouSPstF/krqYLwYgIuqDMpC2Fo0e9c5yABaIfMK7DIAl7UfFCFsbdXP1GsBDjz/+eNUTTzzxSVlZ2e8cDsftAkc7gB5fwOoIsT/CIAyqwDOHZw1puMMzB3jhWQNCCalqjyPr6L52pAPU0Z9Oh3e9/ajUJZdcYm2Hxy4jI4P3ilr7yczMtNIuKSmxwsCkT5qdqaDAoNj1aeuDF29fXNRtzkjvKZNZnKm2FW1T9li7igiL6PS6NDLqBuIi4UrHK4bHC9B5RAwoY2QZ8DNUDBDDu4TH6R0xII5wKgBzgncZkLZCDE8Vfd7wxP1S7Gsx4OjPYsvFgDR+Q0Aa63wsBuiR7jyx88UAPkKrDML4gRjr8BsACGjdIRYq1pgYIPKmGHHut8U+F8Mj9oAYnkjKSZ5Ik32wb35PFMP7liHGPoC2hWKA2yQxRJ2NEDtFbJXYlWJ4F6k/1v+L2FIx4JBykBYTluP11I0cdUm5eJouEWN7RktTPvL4oRigB5AadXP1KsDTeuaZZ/YLRM2vqamZU11d/SWQ09GQxz4JwS5fvtwaMbt3714LwPCsMV3Kli1brOlSJkyYYC0DHHQe+Vtb/XwDeoRoDx48qMaPH0+nbMt7xz4AR8K4pD9p0iRr9Cyeu44ue32xf78Av7hlKctcK3evLLCeS7uypLo8bo86kH9A7SzfqWwxNutYdYYXtD0k55U8P9g796Qw6ukC8v4lBsy9JbZHjPce7xUjlAmIcEHRRvE7MLdO7BMxBmx8Jva+GH3oACmABY8U6wOGhB8Bp81iABNewUwxRH8/oOdJsW1iu8TWi9FRmQESpEH+WE4e+Y1pg9gf4NnUtE6M/t0pxvZ8pooRaiZUC0x+KUZZAT8gj1HDQ8TIf7UYHrj3xCgvEAek4T1ElBs4zRdbK4Y3kDyyzXYx8olHlNAzYWvA7XUxvISAIQKoAbjXxBghTV1Tb4S4qXsAFG8p6Rp1c/VKwEPPP/+844knnljsdDr/UFVVtZLQZ0cJMAPEpkyZYnnZFi5caHnaCLsmJSVZnjVG0DJNCr8BZoRTCb3qUXOkgbeOsC1gwXf+BhJJk/U3btxoeQjZfuLEiZanb/jw4VZYlwEZR44csbbFo9fZoGe32ZXHzxO5cMfCyj1pe4o6fQIfqoJgBvnwNVnGGzh2ZO9QhxyHVEBMgIoI7zlw5y0HUwyZPnhG7SUNUF+JAWKAzrtin4pdKsbveMD4pK+cBjPEd6bvAXy0ABUACc9blhhhTvruATFfiOGdArwKxRBeQAZy/EHsVTE8ZYQlgRzdT4R9A5y+N0X6C/L7se5OujHRn3jmgE76+gF42ug/iDeQfndceKVivgNM+A684lkkbxijkDXQjhUDHikj6S0R+48YMDdTjDTxbgKOeO0Qy8kXsMqUMNQVYWm8jtQ/x4J6BEyNurmOdaL2eK1evTr9xBNPTLPb7WMCAwP7dWRDrUGO6UpGjRpleeuYHoVpTfCu8Tvh1pEjR6qhQ4danjiWMXCC7cLCwqxBGPSxYxv619EfT6eJ5w/YY3366+FlIl3W429gj/54bM+6ne3J87P7+dW6agNTc1IrhsQPCYwMj/SzmoGOllRDWVWZWpWySqWXpqvDRYdVZmGmyijMUIfzD6u92XtVvi1fxSTHEF62vHk9QYT9S0tL8QD/d8eOHR/v2rXLvNGii+mMM87g3dpT/f39z+MBrz3EfUD24ZDPhcuXL9/gXdxS4TWivxgwxgUCVOBVwvsEkJD5u8UI0/IodVAMGAGsCLUCfHjT6Bv2kViKGAJq8HrhydPLACQGDeAVwzu3WgwPlB7AwcAB+vfhUWO+PdbFU0VYlPwAcnjE8LKRhx1i14rhHSQtXdHkhX6B9NUDvhoTXjLdx46QLWFW+tO9JAZckkeMfbIOXkbAi3Lg5dONEJ/UH+HkrWL0qdODQgDgq8XIK/Wj08Qj+V+xD8SoU9YbLkb6gCxQmSZGXigX6WI5Ynjy6LMIUHLtM6rYqBuLi6m3y7N169allZWVD1VXV+8mdNoR0l48wO3kk09WkydPtuCN5RgDLPTy0aNHW+FWIEzDGv3wgD9CrXjm6IsHIAJrKDY21tp25syZ1mdMTIyVLgDJNgzKYN8nnXSS5TWkce9skb8A/4CQouqimPc3vl+UW5Tr7vBHEIE7h9OhjpQeUQVBBao8rFyVh5ar0rBSy8rCy1RFaIUqqipyFxcVe5jMuKdIA75cAylvv/229nYYGbVUXLXAxy/E6ibwrPNU0YcNDxyh0HFiPxQDIOnwz/QohBfpgwcMkkZTT5wN/cakwoAlELRMjP5tTGDMYAz6uwEu5IfveKkYoHCnGP3XACKAh3zqtJvaf1PS2+mphgjJUiYAiwEj2vDEkR/fBynfp0X+BmIJvwKchGeBVEKppE0fOurTN81nxfC+W3PdiFgHbx0NA5CLd+8NMQSIEv49IPawGCNpfytGmhy7nnNz66UygCdaunSps6io6IuKioq/1tTUpHUk5DHYgrAqoVdf7yFP53q5NtZnuf6b9fXfGH/rp3r9W/20fZfrfbeXJ6C1ElgNSi1IDftk8yfppWWlno4+SytrKtW+gn1qwMABlscTi0uIU7EJsSquT5zqO6Cvio+NtxUUFLjS0tIcHXW+tLc4D6RMhaWlpakXXnjh0J/97GenX3zxxTz9t7ahM+qd4mZDSJJ+boRc6beGp44RpXiPgA/Ahj5yeMIAIKAEAPupGP3vNOi0xD2uPYVAG1OR4EE8IoaXjruIDrHi1QMg8XgRpiRMDBzhIWuLuw0DG+gvxwARBnbgVQPUAEnAFrFPPIH0D2zq+gK28MjhtQTQGIlLGag3QtDUGZBGeQBo+s8xEllPssy6ePmoAzx/wCShXETIl/UZnEFdEQqnvkiLkHZL6t6oC8oAnlcvv/xydVZW1jsCePMEevLwrhl1noKCgsL35OwJ+3Trp6k1tXLv7wjEkH0AObkVucoWaVN+Nj/ldrktKD5q8h1vp0CfrU+fPnammElJSXHh/ersEPfxCEhNT0+v3bNnzzYp348F7v71/e9/f/5Pf/rTfz366KMv33HHHbphMjI6lgAD+oIBc0ANgwYALvrcEZ5FeKIYscnoV/qPEV5ldCwDC4AaBh4AIIAH0KaF563+Mv5mGd43YJH94UFkIAZeMwZK0L+M/QE4z4gRjuQ7+8VzCJQBOEw/AiiRHpDqe1HzHfg8VrtJuBMvGyN8GQCBNxzPGPnEe0aeyOMYMeqH34Fd9llfwDD1hneS3wnHIspBHRPipY8h0Ea6QBwjfym7Vq4YgzYIby8W0+FlwsfA4ywxjgt18Q8x6oG8d60nf6MWy1CMj3bt2lU7fvz4vdLYRUojN7MrhC17q4Alqf/QjKIMl6PWUTqq7ygd6mk/ya2c141tyN6gEgckytemgS04ONgWEhJiLysr82CRkZH27gp55LuystITFxcX1Ldv35PFhsXGxvYRG5SZmRleVFT0/urVq+nAbtSJog+efEyTB9B27YMnAiwWL1++nJGZrRGQQB8uPFe8NYI+dS+I1b1gu67jP/3k+B3AAfjoV7dAjH5w9Avjt+Vi5EG/mxY4YTSt7zLgjH50LCMttiVtRpHSDw3wwfPF34g84FWjfxt5Yx+ADlOMEDIGEgmLEuYF1rQni/RYRvpNvWOW3+hXx37ow0fZCINSHwxewJO4UgzwpMx4PKkvQJd91xfAS/mAQvatRbnJL/XEe3TZx1tiDBwh31ocS4CWefLo98i+EPmknigr1zYGALI9fQWNurm6Z2vUzrrxxhvHhYeH/z00NPR0wphGnScr/Oz0FJ0x+gz3OZPOiWu3Z0q5Ehgdm1qYqnZU7bD6QOqwdlPiIYBRzRkZGdbKI0aMsBMC746ivHo0OX/T0AMRmzZtenr9+vV/eumll2jgjDpR9913n78cm1/JcXqW7hXtIc5pOe5Fcu399s9//rP1Dm+jbi08oXgSB4kR6jWvIewlMi6qBrRz58690ki/LjfQMuPF61wBGR4/T/Syfcs8q3avyvtGYKa+eFzhcGlr4eNLVW2V2lOwRyUmJTYL7hDrMYI5MTERsPMI6Hm6a3jf27BbBlgjIEJgYpfAHX2VjDpZc+fOdco5t0POtTQGWhFaB8rb0hiwJcd/vfyNJ82o+4pw8t/E8BIShmUghYG7XiQTom1AaWlp7pNOOilLGrxh0niPa25jb9Q+stvsNpfHFZBWkFYcExRTm5SQFHZ0IgEtAbqSihJVVlGmKqvr5gz0s/tZZkEhsNcE8LncLpVVlqUyPZkqNib2KOA0R6xLwygwaissLHSHhYXZ5HsL8bJrinIdOXKkduDAgSs2bNjQ1NQQRh2kadOmFci9aZ/cl6rFsgTIU9rSnE7np/KQMl9gcoeYd69G3VDc+eh3x+Puc2L0zTMDJ3qRekQj1F665ZZbvhcSEvKkPCkPNKHazpccg+rIwMjcK6ZdET28//BIPREAgLX1yFaV48xRAUEBdXDGbcwlJ7jbpvzcfircHq4SIxNVv5h+yh7E/U4EJHpvd+XV5WrpoaUqemi0CvBryk3YsHQ4Mzc3182E00OHDrX3hAcDPERZWVmV+/fvv+bWW2+lf5TpeN01ZLvvvvuS5ZyLkOuiTRtteajNF7Az0+R0f9G+03eZQSOme0UvlAG8JjR79uxIudk9EBoa+hugoSVeHaP2kcvpqooLjSv90YwfRfdN6BvkrHWqtalrVXV4tfIEWfPoWetxrJjPzpqEWJDEX/55auUY1njqgM8WrmLDYlX/uP4qKDhIHc47rNYVr1NDhg6xQK01IjSbl5cHEHkmTJhga206XUmAK+XatGnT4t27d9/02GOP6U7yRkZGRkZdWCZE24TWrVtXM3369FK3232igF6yCdV2vux2e0BJVYl/dnF24eDYwWH+fv62ZUeWqf5D+6vgoOD/9SMKCLS+h4aEqpDQEBUQIuAXqJQjwKFcgS7lDHKqEk+JNajiQM4BlV2ZreL6xVkw0xoBQoSFmTaFEC2TT/eUBwLqs6SkZJCU8bOFCxcy6tDIyMjIqIvLAN4xNGXKlFxp2MKlsf6ONP7e2J5RZ0qOg39BeYEnrySP4f6R9ji7vTGgYplejncP4OONIIGhgcoWaFNOf6dyBblUUESQCg0LbTWUMUCB13wVFBRYbxvpSaJOsrOzF2VmZr6+bNkypngwMjIyMuriMoB3DK1bt841derUXGnAxwYFBQ0zXrzOF/PT+dn9AvPK8lS5o9w1cuzIoOaC2VHgk/+8ZgwvX1homAoMtkYOetdqmfDeMTVKWVmZNaJWv3KuJ4g+eAJ2jqysrLlffPHFCgYgeX8yMjIyMurCMh6pZigmJuZAbW3tGzU1NYxe8y416kwJVNkCAwJj7WH2oNaGVTXsAe1WX71WCsAjNFtcXOxJTGz+FCvdQZStvLzcJWXK5pV+3sVGRkZGRl1chlaaoblz57qdTucHDofjUwN4XUPaQzZi+IigzgQqAIgR1lVVVVbol/5qx+MJ1H0Iu4qo2/j4+ODw8HBeTG5OfiMjI6NuInPDbqb+/ve/FzD5cXV1dUpXaoB7q4ChsLAwd0xMTKeFQ4F99l1QUOCR88KdnJxsay1sUh4gcfPmzWr79u1WuixrrfQEuMeTBsI7WijKz89nmoWeEXc2MjIy6gUygNcCSaO5rLa29hVpiB2tDQsatY0EgDwJCQnHDTCtFftl1OyRI0d424MtKSmJyY1bDZvAYklJiXr//ffVZ5/VvSe8tWUjrb1796otW7bwftlWp8N2TPUiALsrNTX1sCwygGdkZGTUTWQArwWaN29ehdPpfF4A71fScK4H8gzodby0d2vo0KG21gLV8UjDXW5urkdgyup3Fxoaelx5IU1CvZKmys/PP7qMQRuRkZGWEQLmfGM/LI+IiDgaEtbfQ0JCrP6Ab7zxhlqzZo3Sr7PikzSioqKsdLT3kfTCwsKs5fxOOuwX8TvrBQYGxsrvodZCIyMjI6NuIUMnLdTatWsrBg4cuCM8PHy1NMjMkTdWGsCQ42ncjVomAETq3zNmzBh7Z9U74IPnjpGzsbGxfD8uVyLpMc3K6tWrLRg788wzLcBasWIFDxbq9ddft8CvX79+1v4+/PBD9e9//9sasTt8+PCj33mP6OLFi9U777yjUlJSLNjr06eP+vLLL610AD+mchkwYACDh5iUWb3wwgvqqaeesrYDGJOSkiwoRACgrJMr27y3atWqLGuhkZGRkVGXl/HgtUILFixwPf7449ul8fxrdXX19WLraaCNOkweQqLevztcHGvgq6ioCCiz0XdOe73aQqQFYAFl//jHP1RycrI666yzLNh76623FK9CS0tLs77z5gygLjU1VS1fvpyRvGry5Mmqb9++atSoUer000+3PHlyzqqpU6eq7373u+qTTz5Rn3/+uTWty4svvmiFc3/4wx8CrOqVV15Rhw8fPuqZpqwOh6NGZF5SbmRkZNSNZKjkOPTss88WPfnkk287nc7lfG/LRt6oYWmP3eDBg1s9oOF4pD1t+/bt80RERHiAqODg4FaHZ3VoVXvMOIcw+uMBZnjUrrzySvXjH//Y8tR9/fXXateuXZaXj201bLI9oIeNHDnS8vIx4fKECROs3zIzM9WiRYvItzr55JOt5YRqzzjjDHXiiSda3j7ALj093QI/nQ+gT/axTfJTFzc26jJyP+0e7n7OfaH7H+7vu593XyZ/X27Zs96/9Se/6b//7v2O8bfvsn+6L/f8w3O2+xl3oncXbSneh3qH2NViYSxoA90odp9YvNgNYn8USxBrjhgp9yexi8UCWdAKXSn2iJhvecaJ/VNsmNgJPn+3l3gSO1nsabHBLKinCLFbxain9m7v48Rmi91ifWueyFO0WFudE8fSNWKch32tbz1cBvCOU9dff32CgEZ/GtnWNvJGzRfQARDRb6yjBVB63zXL1CG2xMREG/3WAKiWHnvKwTYMqrjzzjstwALYACrS47O8vFzFxcVZoVR+42+W4TnUAKYN6TzQl4+8MkCC9S+44AJ11113WeHdtWvXqqVLl1qhYPYJRO7cudP6TaDZ2o9OB7jcs2dP2cGDB/etXLmy0lpo1OnyPOOJcT7rvEMFqTeVTT0li+Ypj3pMPuvMXu+T3/Tfft7vGH/7LnOrxzw2Sd3uedf5jPPH8ltbCqA6X2yWWBAL2kBjxCaJkR5/TxYDJJsjwOhyMbave7pquaaJ/UjMFxCjxGaKRYrFeP8GstpLtOFDxX4mBujWV4jY2WKXirV3e8++OA5Yc8SN6//EgE/qrSMEDJ8p1lH761QZwGulZs+eHXTfffcFVlVVlTocjqfk82MaVgN57S4P/cc6o56BJvq0YUAXHrDWivwDUIRUCZm++eab6qOPPlL79++3BjswcIO+cIRPDxw4YHn0BLas0OuIESMseGMZ5xweNzxvhG6RhkfCrAy6WLhwodW/7tJLL1Xz58+38r5x40bLm7dq1SrL24cnD3AmXbyCiLSTk5ODZ8yY8cs//OEPHz355JNvCIz+VH4y8wR1ojz+nmlyjO6w+dtOtPnZhooNEhss3wdZpv/2/az/u+/3/y0bZLPbRtiD7DPlHLrZ/U83ANOW4sSiUW+rUMffxPAWZYg9IDZHLFusuSI/x9sG1t9+q9j3xTaLEdm5TGyPWHurqXK0RTmboxyxh8QetL4dW9zER4lNFKu7ebW/yN9vxA5Z33q4zCCLVuqUU065WaDurLCwsNVPPfXUwZNOOmmPAECWNJB9pGFN0F6V4xWvwAIsdJ+o3i7ARera1hn1wT5ra2tLd+zY8a7A1Cf5+fmDgoODowiXtgY4OUcYJMHgiY8//tia/27SpEnqRz/6kQV3gBcDIt59913L08f+6SvHOggPHH3ptm3bpjIyMixv3bRp09T48eOV5NECR0bl9u/f3/od0Fu5cqXlHQT2CNUSlmUZ8+/hGWT96dOnM0LZgj0BRD8Bv1jJ56C4uLgTBg4cKJudPHL48OGb161bV2plxKjD5PmHJ0C51Dm2ENsPFL0iOe3aweR8jhLb+qeP/7RJlrSF8LLh7eJdxp+KTRU7R4z5FX3PoxFiABJepyIx364B3FSvEsN9D9T1EfuOGOnOEHOJHRTTb1wZLYZn6wqxCWIACGkivHbXiu0QWyXmECM9QnjktUbs52Lkt0SMmkHceH4hxr5OFBsr9qyYBhS2xUtEngj/4ik6IIYHnPyfJkbZU8XY1w/EBontEyMPLRX5IQ8Xib0sxvu5fUVd4b3Di/i8GPmjbrmJ7BLTGiAGjBaKkQ+8XHjiCLteJ4ZHcq8Y3srzxAhPc5zwmpaLAdbsi++E+CkzGi72SzG8pYSvy8Q45jwksg9+6ycGgLJvfkOniFE/54qxT6Zpos6ZcJ390z+nv9j1YpwDHC/Kro9TY6LcpEF+9THj3OF4cZ6cKtbctLq82upJqlfo5ptvniiwNU0a9FH+/v6/kAbwvbKysluef/556+K99tprI8PDw++X32+lMW5No6/FtnhQtDcFyOPv1oQDe4oo9+jRoz1indL/jmMqMFa2ePHix/Py8h7v27fvOAGhX44cOfKXePN0nrQHrTlivZycHGuQBNsBY3jpONb8RkiY34AyoA/vJV45vHV47ehbx76BTICMbZkfkN/YDq8csEa/QQZmkA4evGHDhjES2QI/II99sy7Tv9B3D7j0LQO/a5NzvubQoUPrBQavv+uuu3Z6VzHqAHnu8wR7+npuEMB7TFV5F7a15JYj53KVHO3b7dfZn/EuPV4BGB+JpYjhQTlLbK7Yo2Kvi2nhiQOQCDsuEON3IAvhUSQ/9J3DfY7HjpHdaWKsD8T9Q4zQM/D1VzGAjsZ6pBjgcZMYnjUAA3h9U+zPYoAMgMRFrNNdIvalGH37aPQRgPC2GCHsH3ptvBj7IY1XxcjbNjGAB6ADOlmPddjXd8XSxfTAJcq7VgxwBIBaIsoBJFJugGmDmK8o80ti9DmjTggbPyw2UIyQudbpYtQbZeeaJp+E04E3gGix2O/E7hUDzFeKAZcAHWfiPWK7xfCq0mhRFsAJbx51ul8M4AZ4OS5viQFUHG/g8V2xf4mxb/JAmThXqHeO6woxjjt5YRvqGkgD5jn2sWL8/l+xphoHujQAs3eJAayUB1Al7wDmFDH6cf5W7BMxoLLbqiPctj1GAlfnREZGPhAWFkaH3iKHw/GWF+6QR/4ukUbx39LQrtJg1hrRiArcefgEKrTR4NIA+za8vUknnHCCh7nvOgPuEPUucBU2ZsyYyS+//HLxrl27dso54AC4+I3jxYha+ugBUnw/lliH/m+Mdj311FPVoEGDrGX6GAN1M2fOtKZNYUAHfeQAOQZTEKplOV47Bk0wWCI+Pt76HVAk7MqIWkCOfZD+2WefbS2jDyPrsXzWrFnWPvD8MdKWvn71zzG+U+9sI9dAkEDtLMnDTddccw03VqOeJo/3X/sIKMFrBhgAEfocAgIBImAHCLtQDI+eFo0+2+aK/VoMcAMWMKBgoxiDOIAAAIP8AwP3i90uViw2Xcy3nx6QRYP/ohj7B36AEUAL2KDxBya08DhxA8LjxqfvRU5/MkCJfZInwBCQOEOM/SJgBo/bFjF+v1sMKMIDh2evvUXDBGT5lgnh2QNs8JaxDt5MoPAdMeAU0CZ/eOIA8r+IAeh8sh3rUBekjWkPHX9TRtYF9giNniSGBxWABhTxZv5bDMjC2/gTMeAK+KKOODakxfEnnxwv6pEHgD+I3SzGOcGxwqvXlMgPkAu4MQjmV2JLxcgfx57vePYoZ0N9GruVDOA1U7/85S8jBLKGBwcH9xF4C5W/EwMCAm6fM2fOZddeey0ns6X09PQdAmevSLufezyQR4MqjalLPq2bLGlp0MOzR0Pb0+UDSB6BEo/Aj/W2iM4SgBMaGmpPSEg48brrrrtMwGqgnA+XkycOE8eorKzMdejQISvU0hzAQxxLwB0o5Nj6it9Yzu/85j0drE++s5wwPsZ6Gn51mizXYKbT0cv0eizH6qfRmNgvUDtkyJAfjx07loareQU1MqoTjTveknViAB6eHUQ4Lklsjdh8MUCMsB7nFw076y4Uw7MDsAF5q8UAPQxPH7CobxKEB9kmXAxvHYCAhw2vEGlyEx0iBkAANEAiYMlyLjRCmnjA6CPGzZxBBHi9/iMGLNbXB2J4rRaJHREjT3jtgEgNsVxcgC35ACABxffECAO3drRtS68/8lC/AaG8utx1N5m6MpBP6phwLgAN+ODdA8rwQuqQLuUjH6St06LceE6BM44fQMcxY8Qvv3O82B4nCelxXAiRUhdviBHmJTQLUHLMGbDC8SB9PJVAIMs5j3hgAN6OBWXkD+McIf+EmgFQjgPHiy4BdBkgreYO2OmyMoDXTAUFBSUIXCXRaNMo+vv7R0pjf6583iWNPC52S8yRl5+f/29pSD+lEW5uI+8rtgsMDJRNbTS60t66rQuO7xryWIcGWTf4PUW6voAIwpCUf8qUKbZ+/frZOjs8Td68xyRQjkl4dHT0pAEDBiRwPiDyJn+n5+bmvpeTk5OFl62niuPTv3//qIiIiHvuvffehqZnMDI6lgAiGn4gDl0gRtiMQQkMVsCTRv8qptEgpAv84fEBDGjYgQ3CpcAbEELfLMKGXHh4YwBFPDyEF/HS0KcO4NJwA5jQ94qHFM5hHQrWWi9GeJVwLDcm+q7h+SLUjOrf3MkTeSQkCnBsFyMfwARQoQXQ0B9Qi6c64KY1T6/cEDWwNiba+ZY0RKxLfoFY30Er9I+jzp4Qoz4p39/F8PTpcDPS23N86W/5e7GvxAh341nFQ8bvHCudNwx4w/sKULMt5wHGMceby35Yh+OHx65CTIs6oC6ayzTsm/JRJqZNAcoJq3NsCblTHt9j1i1lAK+ZksZbu3Yt0Zh7G/xJYqdrL95bb73lFxMT831ZdgrrHA+QCCBwEnqkMXVLOkcTqu/Nw7qzvPVolUN7mChuQECA45RTTrEx0S+/H09dHq/YP/Ut4JaXkpJypwD/egHOi+mrBuD55P9QVlbW3bLeE4cPH/b0ZMijzCNGjJgu5/vPL7nkkvacCsKoe4nGmode+k5xD0O6saRx1n8TigWK6FtH2A5vD405nhXW+1yMPl509v+eGCE8oIKLir5U9KcDygCq28R4iTMNPZ4XQoF0pWFQxgtiLKcPGfPSAWkaMABJwot41ejD5Tv/EjDzmhghVsKCjCAHJoG+hkSokD6C5A/vEnBJ6I+08f5pcSPzhQcNOK25wZEOdUD709Cwftp4rk3qk/T1vig7n1r8xrq+eQByNAwj6uEVMQAMaNYjZvF+Aer1p5thOXMVUr94SUn7TjE8gICcbx0gvpMnwBoPLfP3MUoaI/TNYA/6W2pg9s2rb1maI84Hzk/OBx4MgDvAlf0yAppzSJ+73VYG8JopgQ7ct0d8w1f8LQ14YEhIyLWhoaG3XH311cFXXnmlSwBsSnBw8EgawOOVQI4fAKG9RFqkrUEPNSe01tVEGYA2oA7jO146+fTIZ/WsWbP8BO6OvxKPU+SLuk1PTy/YtGnT0y+88MJrkq84Oe7n8RviWFRUVLgF7A6+9NJLB3ft2vVidnb2kwxuYABETxTnZGRkpN+gQYNumjlzZt3QXiOjunaF0auMguTBGAEZAAheF+3twZOzTAyAozEHEuibRuOL6HgPHOE5AxiBCkJ2hEFZRod6+tcBVfzGdsAV6QB39HUjpDtPjLzQsZ8wMLBGHgES9g9IAnf0g6Mfl2/DziAMgILQISFCQpa637UWoAHA0f8P+CPkx4AF+q/hgeIG4At4bSlu+oQVqUs8oPWF95MQON5QLbahjL6ARGgTuPVd5vs3x5HBIRxDyve4GGFUYIztqEudJumzPp5PPK+AN/VBH0VgnLqk/xvrcgOlccNLQTk0rBKC5bhgX4iRPzxrbcUs7I/yMECD7gCAKoM8OB8Ae8L6BvB6i/r3758nDdp2vDS6UdcSGKEv1p2JiYlLbr311gdkvSFivhdHi6TT51PSITRpF5BrEHQ05AFG3cGbp8umvXV8kneMcgjwuYWZgbvA+Pj4TnvXrK+o46qqqpqUlJRPt27dSv8RXs4/bciQIRHkT9e/PASUHTlyxJp64O9//3tBamrqY7L+E7JdJZ480ulpAvIE8BIE9P54xx13HKuDs1HvEA08EMcoSUKgNOaEwQjFAkB6egpE/zPWZYoO4A4PnRaePDwrdHynIz+NPo0vFxLQBGww2hVAAB70FCoAGKMh8fIx4hNIBB6YjoMQLX2syCM3I/JCQ04/L8KqTLpLo68FUNL3DKgB0r4W++bTdl063KiAAqI8hF/ZJ95HgBDobMnFD8wQ2gWOmiOcD4Asb5Eg/xqg6F+G95L8MZULArCpU6AaCCfP7IcBDQByg+2MiPJRT4A6jQyja5nDjvCrDmn6bku9MkAGLx/hVeqDvnUcR98QNX9T3wyuAewAdQCcdKkH0qTfHhDG/thvW4jjzznE8SLvnBecOwwmIS+Ut/Mbn+OUAbxmau7cuW5pwDcIkOxuqKEOCAiIF8g7JSQk5Fax7wAyrYETGkz6nvHp/e6R/UlyjV13cgXIb+QJyEC1tbWy6651bpJHvGBAHd5GvmuwI++6TmUd27Rp07oM3CHyUVFRUXjw4MEv3n777cLLLrtssOT3x4xoZaJiphphTjr5fXNZWRlPm5YeeuihI3v37n1Qlv9CQG89Ze/MQSLtIeqGYzdixIgz5AHnqnPOOcc3xGXUO8WFC1gQ6mKUJfCBRw0PGqFLGlctgI+HIhpbQra+fdMQIyXpdwV8Ec5FeI3wHjEHGh4yBiswgIJwGzdKQr1PigE+jM4kfUKxgAPTXzB4gBsOXiYgEXABfIA4wrd4BHVnfcrCdwZAfCzm2yeNbQEE9gkcMXqWfTC3HnmifxpACCTiXWM9rg+9jRZ5wdOmXf3kgQEfQGpzRF8yPJDULaFqoJk6Z+oU9keYlNA3ArTwqAF5/M4xIpQMPANbGkYBOUaqagFW9IsDuqkHtgdeSQ9PJUBJP0bqhO2oj/fFOD4MSiG8zj6APkK0LEccF9ZnihpGKNNnj3MGbynrsx7QynLS4XhQf+zHV3q/9cPEjQkvL+kxQIPjpOdDJG364+H1JIzcrdU4NRh9S9dff31iRETEvNDQ0J9qAKsvDWKtgRO2Bc74U0DHIzBgA/BYjgdPp92U2C+GZ4z1uwpQADd4ujTI6c/6Av4uv/zyo/XoK5Yx5QdlYzqS5ortgDHqgrc+tERsS5/AQ4cOrV62bNn5TIVz3333xcryn0RFRU0PDAzMrayszJTPlSUlJXlLliw5tHTp0vpuVP/f//73Y/r16/ervn37XiOfYY2dP91V1O2uXbsOp6amXiplxRNj1A7qsHnwXO5Kax686+3a89NScQEzgS8NJY0moTe8cwBS/ZsjXhP6WNGnjgbXV3jN8PzRGV73zUOMesULRcd7RmICbUx+DEAAVIAiI2QBMwY+sH/WARi4PrkB0a0Azx7pauhkrjiAD/DQoWT2w4AN+pIBTnpd0scjRb880gTQ8GaxT44O3kVCo3gOqQ/Kj7cKgNPbIKCKvJA/tsGrxrxyfG9J/VMXpM/+AB3qgLIxGhXPpxaNAjDGukAueWS/lIW6A3YZgUw9AD5a5JOy4UmjrKyLIbal3yPHhboF6Nger74+B4BEgJ786DA8UMbx5XdAnNG0QCn7oX7ZJ3mjPx8DKwBP8obHjXW1KA+/kYemvHyEYTkv8XayP/YBnHKecY7wEMGx4qGCfeJ17LY6NjEYHZU07PbS0tI7Q0JC/uwNJ3p/aRsBEwIu9D/zLlE2QAjIA/Aag6KGhLeM/LGtpGe9+aGt89tcAUjkHaOMTUlA0PP97zNG5Zvr8V1ASgk8qDFjxqjrrrvuqJezKbEdHtFPP/3Ueu/qQw89ZMFIc+uCeisqKqoSuHvugQce4Okf2a644oqwVatWXV5cXHyr7OPh8vJyPA1N6tprrx04c+bMuaNHj/4F+eqs49Eeojwc59WrV/9z69atd7/yyivcLI3aWBbgJXtutIXa5nVxwDuWuJkBSnhJGAm7XAzPTld8OwoeHsJ2jOgFCNtbQBLeSMKUeMpaI26gPecG03Zi0AzeUibb9u2X2CPVfGIw0mHa9QIWDYZpj1c0+F6QszmdTubAcwMYwBrWEpE/tgXuACE8aIiGuCOl801emrPvpqCHcmzZsoVQ6LfS4jteOg3Hvt/JA2FUAY+jy+kT55sG9cXy+mlgtbW16bI9NwYtz4IFC8plWXVFRcVQgbv64YIGJceUHTKHYt2CHiSOG3U3YsSIqyZPnsyIyI490XqP3HLXdnwjyNk+8rT0ntNCcc0Aj4TFuCAI/3U1uHtEDMCifx8hUDyFHSE8UIQp8YK1Vgbuvik8xDyE0y8U76xvqL3HygBeCyWN9DZpzHCvt7k03HhvrBbo8YcXUuTnlrt8ABe2ByrwsAB6rUim1RI4kqy7mx2PlPz6hhK+JbxvGsB8JaBleel4BytlJYT72WefWVCnYReoY1Trhx9+qL766isLGAE4fsM7yPtgP/jgA+vl/iEhIVZ98Z7Xjz76KP3NN98kXMKoMDpta0Lj+FA23fGbUXi8f5K/+Y2Rf7zvkqd/XjM2Uer+YvLTkcego0R99uvXL0Lq7t7bbrvNzI3XHrpfzjWXyrLOuPZ6TuDy8qjDHrtH95NqD/HEyeAFRlXqt1B0NQGfjOLkzQrMj9b+WF0n+sKx7ybvhUYtEmFnQrL0UaTvId97vAzgtVB9+vTJF8jboQcKtJVISwOHF2AAI4sC5Dt98tz83hppiNGgJ/n3kH+xo8zIJ8v4zVrgFZDD8tYCiUCVBTuS/boFx5DAT4sLSfkAt2effVYtXbrUKiMv3v/nP/+plixZYn0Hqnip/yOPPKJ27txp/fbwww9bv/GOVgESC/A2bNhAKF4tWrTIAu0VK1aoV155ZYwAJE/zgBrTA/AaIi360dBnhv5DLOfg0T+FVxTR0ZuRdIyIu0/qdrscwy9Jty3Pna4mAdlTBg4cSF+onlvITpKcN7xAbJnH5XlYzGn1OqLHUlsYZ3Go3Hhq3Rk2ZXvS3+bPoIf2EvDCyFWmz2CSYt3frSuJjv2MAmWwgO/I3/ZWz3v663zR/5F57ng7CX33ekUdG8BroQjTSiOdJo10PtDQlqLhJ035tGjI19MjN/amh9I2Q2zuBT3rrRB8Z1dAHMYyIFLvU4DEyoMsqz9ooNnylkE+mldXzV2vvigHAAfY6XLxHfDT3/HKXXTRRerKK69UkyZNUmvXrlUFBQWWV3PcuHFWvz7e4YoHb/v2utkaGJQhcMfIDEbjMe0CnY6Zg4umlUaKTsIM42cqB0aC8ToeltE5l9F3jKrlNT4z58+fX3LkyJH39u7dm9dQOb3Hxvute4p6jo+P95fPi2655RY9B5pRG8p+oz3X5rY9olxqmqfKM91T3kZWJlbhmS5pn2tz2V61XWfDk9SewovSVtNetIfwMnIdG+Dq/uJYMjCjI0G902UArxUSYHCItekTp4YpryE/aSTtNJh40IAyAKAtBPBI+laaAB1/E/r0ftrw7AF88huDO6xGu7Vi25bkW/KGvN9aJvKvt+WT/bJMC8DjZfp9+vRRCQkJFsxS7wigmzdvntq/f78VymU5Az6ys62uGvS9YboDnvwwKIxC4W3EW8d0BowU45ygHxENAiO18OLxah5A0Caw6UxPT/+iurp6IRDtW07ympmZ6UhJSbHCMq2tg84W5fL2cTwrOjpaTzVh1May3WgrEtDbbL/GvtZ+fRvbDfZdtpttXRm8jIyMmiEDeK2QQIu0Y62MWTYgGnNgw7dRF9DCY2eBBo1/SyCpuSJ9wI609b4BIvlujdgF9lgm3/10qFYb35tTBeS/JV4p2a/fsdIlz5GRkUctNDTUygt1iHhzBGBJvzpfUUbKxXoaPOmrt2zZMl5Bpu688051ySWXWOuRXoVIgIxh/dQDlMtB4G+dQa4fngiZT4k5oZhGgSkZmCqBSUbpt8N0B7gDmZrAlZqaWib7LdH1jfibPEl+l+/bt+/FrKys8u7syaMsgwcPHiEgbfrhGRkZGXWSDOC1QgIYfQQUEo/Hs+UrGkTAA9Oi0QdAgBnf5W0tX9DQAi7Yt95vUFCQFdL1NX4H3uoDn2961E/9ZceSlJcJ/7zfvi2AbPHixeq73/2uuvDCC9XFF1+sHnjgARUREaGio6OtPngvvvii1deOetUeOp1XDY/8pkcWk09G2TLwgn543rCsKiwszBDAWy6rEI7VAtSYJJNM8jcJ4t1jYlfmTmJ+JU4MpjrgnY3Mrs9L0YHDoPHjx9cKyFUDn9Qj4hhTn6LDkodHZf8fU58tqbeuJOo2MTExQMrx62nTphGuNjIyMjLqYLW9W6iHa86cOSHSGF8ZGBg4U8PC8Up76eqDHA18V2jkdT7qm4ZSbTTsAibWvHv8DTgBL6zbXEm92oYO9X1T0P9EegJdqm/fvrwqTMXExKi4uDhelWWFXseOHWuBJvs7+eSTVXJysjVn3ujRoy2YI0Q7ffp063dAEU/fzJkz8TZZnkCg64QTTlAnnngi61TINh8JMNLRmpnivxKjIHRHJ2TLdwCPZV+KMQqQyVjpd8b7DJmwlQlNmdSTmeNJY/fq1avzP/jggz1SP8GhoaFTwsLCeAtGmdiRkpKSlc8999x7kqd+Ug/fBVjb6iGio0UdyzEampSUNH3y5MkrV6xYQf8XIyMjI6MOUvd0EXSibr755tHSKD8usPBd7R1qrWgENZB4PTjdWgAvQCLwYr1ejTJRtpZI6tZz5plnNrgR6QsEHfXCaQGRePBYzqvD+OQ7EIcBm4cPH06ZMGHCCICKPDL5MQYokkfgju/8zvapqakHvvjiix++9tprTBWBxw6o04DH7OoAC5949+ivRKiW/niMRQTmWBfAYzpafmM9BmtYbsP77rsvSQD1l1JPwwQkXy0vL2dG+NK5c+fm/ulPf/qVQOk/hw8fbp0f3VX0ZVy+fPnB3Nzc7z744IP6NVNGRkZGRh0g48FroWbMmHGOgMt1YsH1QaOl8gKe1XFM0uv2sE158OTJp9WHj+8tEfWJl23w4MENbkh69Lerb3Tq18eC70CawJpz69atrxcVFf0jJyfnffmel5CQMBOIi42NtfaD6e1Ig22BEgF3d3Z29upVq1Y9mZaWBpD5vjOAgRT6O8eOjn6a9PnkO243DPBje71eXSdB0dKlS8uHDh26+ciRI0v/9re/7ZLvhWIVZ599dtS0adN+MGDAgBnk5XjPsc6WnAehAs+fLVy4sNdMTWBkZGTUFWQArwW69tprAwQCfhQcHMw0GW0iYMjtdluTGrcUiLqqKEdryxIeHu4ZNGhQoxsDPA2ZFn974e6TPXv23Lx8+fI1KSkp2wSYNpaXl69KTU3dc+DAAflITZP1RsTHx0vVW1PTWNuS77KyspJ169b99/XXX1/hTbZdtH79+totW7Z8YySI5NM1ZsyY6VFRUWcAnN1Z1GdkZKS/QGzYyJEjv5Q6/eaoFyMjIyOjdpMBvBZo6tSp8UFBQVcJ4J1A2M9XrYUaPHfetCyvV28XgCeQ02rSBdTS0tKyDx06dOnjjz+eI387MbxjX3zxxb7BgwdvTE9P/7KqqupTf3//D7Ozs+kLN172awEJxyInJ+fAxx9/fJuk0eGznUte3TNmzDhw+PBh5lkcJAAa6wuw3U2c05L/IQEBAR9//vnnvA3EyMjIyKgDZACvBbrwwgtrysvL6Yt1gkBeMjCBADvdH49+Zy1pkNkWqJBPA3gigS3PwIEDWwV41KUcn6pNmzY9+uCDDzKwob48mzdvrt2xY0fl+vXryxcuXHg4OTl5ZVhY2CE5bhcy0EK2r92+ffsXL7zwAtOedIq++uqr0pEjR7qkHk7r06dP//oPE91JXAvR0dH+Bw8eDJHyfC31316vyDcyMjIy8pEhihZo7ty5zurq6mW1tbW/lc/VTHMBlDkcDmdNTc0fq6qqfip2QC9vjmgAWVdgUf40XZQIV3v/bJGAOzku7i1btqwvKir6u3fxMRUXFxeQl5d3LX3zAKnKysr8jIyMD70/d5r69es3SKBzXE84Jzi/hw4detmwYcNOOf3007v3qzqMjIyMuokM4LVQzz//vCM9PX2FgMCjAhT7WSaA9w+xJ48cObJAQO975eXlz8lvNXjzmiOmFZGGXPjC1esJjzpoDdQAEaWlpfbi4uJ18+fP520Sx9QVV1wRGBMTc/ZJJ500kVeUMZWKwF5aTk4OLxjvVAlwFgi0ZgGu3V14uhMTE0MCAwPHjho1ipHHRj1f/cV49+c1Yg0dc+aGxEt+qvWtbcTDA/vk7TGMdu8sRYu9KXamWHe4gJnuaVTdn0Ze/UHsbrEE61vbiPeY3yrGTAst0QlirYq2GsBrhRYsWACFrBQg2FNRUfGpwNxfgApZXvvUU0/tEEi5VxroK+S3DYBHc7x5AQEBdqfT6WAEp3eRUTMFBKWkpJRu3779htDQ0L94Fx9TcrwcJSUlq/bt2/c6rySrqqpySTor33777U4PI27atGmDPER8xaTLzTl/urIAduYclOM0KyIioqU3N6PuKQBrhhjg0NAJzFtOviOWbH1rG7Efvc/O9BQDTJStr/Wta6uf2LNivEvb6H+aLDZJLMT61jbi3Bwn1hJY+6XYP8RalQ8DeK1UTExMnoDdnQJkvxW4S/cutvT4448Xbt68+TMBwMvKy8vvFthjjrMmJY243V+EB4twrXdxrxKgJuW35s/TxlQhzHNXH3JYl1A4JlDGqNiLd+3a9e977rmnwLtKc+QJCgran5aW9pu9e/desH79+udKS0v/6/2tU7Vw4cIKOQ+K8X71BHGcBPQSOM29i4x6vvBeNebBYnl7tD9N7bMj1V3aVq5HPES+b+sx+t951JbnUmvSY9Z/ILxVTgczyKKVWrp0qWfdunV5a9eubRAoGA0pv5dOnjx5kDRup4rFen9qVAI0NgFGwrVMFAzEtOXJ1S1EHzxGtOK5YtLijRs37pZPZ2hoaASDIPAGAX28Smzfvn2u3bt3v1NSUvK7u+66a9XWrVtbPPM0x3H16tWVixYtOjhy5MhVeXl5RwQUOx2wb7/99mkDBgy4qa+ou0MepzHh7/T09H9v2rTpK4Fp5hI06tmKFyMMmybGW1/qX5uneI3uEDtZIMLrd6HYr8WuFjtdjEFtmWIAE94Mzp0RYteLXSHGfZWuMswITnvGOofEmOKIOSgJFfP6QN4wQ14YsTRT7OdihI8vE4sR2y2mRzOdLMY25AFPDvuvf58n/Mrv7O9iMfJOObh38PdNYl+I8R7q88XOEGP/vxGjfIPEeNsNnpk5YqSDV3OTWP0LnrzeIHaOGHMnkVdE6Jv6Ir84Ge4S+6kYZWaC9mNdZxwjyom3kTqgvWFCcuoNTztevWvFOA6kxVyWCC8UZQYOrxP7rthIsQlivLvbmszdq6li1DH5Y15Q6uG3YpwbhLI5VqSN15VyMlm83g/i9Y8/EiOvvBUILxhhTpbhYcsRyxdD1OlP6v60fiPESt55w1CWmK+GiPHucI4F24wVI30mo0e8YpLj8LHYSWI/ECOvlEGLeqB+mB2Aye2ZEJ9z4maxs8SoB9+ysK9csYVi/Ma2eHlZR597pMmx3ix2nhjHk3JRD5SBsjS7fTIevHbStddeO/C3v/3tC9HR0fOCgoI4QMeUF16YNkVPndKrJOV3l5aWfrZ///4zBQLOSU1NPaugoOCirKysUzds2HDTsmXL1grUAWWL16xZM6ewsHD8oUOHbrrjjjvWsHldKq2W+9lnny0i/O793pnyGzRo0BkxMTETewLjU4aioiLO7a8+/PBD3xukUc8WJy8NGW9yqS88Er7XLODyjNifxICeDDEa5wViQAEwASjQj+mvYgPEACL63N0rBsD5ghHQQPj3NbHTxAAXlt0ihpcerxXQAcg8InanGPsAXF4RI20aY7Zd4v3U7eU9Yv8RYx0ad/ppPSUGqNVvUykj+b9d7CMxYAGI+b0YZWFAF8uAnT+KPS2mhVftXbEHxMg7eX1S7EUxBOCdK3af2DtiY8Soh/vF6N94rIk0OT76dYvAMQaIDxP7QAxQ4XodKPZvsbliCDgi/9Q96wDBAJKGQS3gG2hj3ljySr+2f4oBk5TnDjHqES8VU1JRT6zv242DeqdPJcuAQsLJ5I83CQGW1N8lYojjDfi9JQZMZYsBjvSHBNC0ZolxXvxYDDAD6lifUChp+4pzCrtRjPz5OsX+T4z6p/6SxDi+us4o+xtiHNPGjsPPxNjet48q+eU84nzgXNL7Ax5bzGvdv/XoYpozZ04/p9P5vZCQkCv9/f1P9vPz48BY8NYc0RgyopOQFiHK3iQAr6ys7D9PPfUUT7NaVsVdffXVwYmJibEDBw4Mz8zMLKHPXVfoK9ce+sMf/nDxmDFjnhk5cmS3niJFi7eECJCnpqenn2teWdZrhEfnebETxUrE6t8AgRdABw8FcELD/LAYfWjfFsMjB1jwG8AF/NFwjxfDe7dSjAYPyJgmRiOPB221GF5BGvX5YqzzOzE8IuwPrxkexXlieAcBHPKJ9wnP3nPeZcAKDT+eE5bhySEPNNbbxF4XA+oAExpo8gj4UF7W2SVGQw1MAmV4ZQAxQIm6AOTw0FDml8TIJ7+zjDIyKTjbA0HACfukQQB4yA/AAVAAJfzOunwnne+JPeT9XCrWmEgPOKP8O8SAE8oOvAFPHBu8WpQPGKFOqHvqkXd0vycGGJNXIO1Rsa1irIcYQEM9sy71/pjYy2JAHjc2YBAAWiSGt43yA9jkY5UYIs2JYnj98Dby+kf+BvCAdP7GW8t5gHcP+OWBAqDGG8qxoL74ZHu8n0AiafJgwHkBB+F5o9x4dYFbysY5SPp4CL8W45jiJQX8qYP1YpxrpMO5BjhSP3hteVgAGvHYcnw4X9eK8dttYlwT5I93mLMP7TnEqwh8cv0AqH8W4zhy3PHgAcbNVouJ0KhxXXPNNVD7veHh4Q8KoM0C7gC75sIdYt3eBna+kvJzsVFh2iy9/PLL1Y888kjm7Nmz9z388MM5PRXukNvtdgjoO4D8niAgtaqqar+c1/omZtQ7BCzQKAI//xIDboAZGtwNYjTEug0CAjRg0aDSABLq5H7AQzI3RS4ItqNhJTRHgwfAsDxSjLQAh+Fi7BOvD40pjSjLuWcQLqVBJdzGPtgWr5Xug8Y5Ol0MTxKACeDgOSTvrId3hsaWRp3QLWkADzqNhm7e3McAQWCVPNNwAzws/8S7jLQAANKiLHwCrQAI69KwA1J8x7tJeJp94l0Cdqg/0iUd4Eh73poSdcKMA6RD2vyNFwwwIy/sC8jBy0W9kwfAj2XAMWDFAxv54ZgsFgMY6TOG8OpRvxwjQrXUAeWljjn2QA/7wIOJ55F8A07ULyJcCbxvESPkzDbaywd4sz5gxrmFqHvOF+ZAXSZGvqkPvHwAE/lBeDgvEgP0WQcvM9uyb8sh4yPSY7+kCcDpgTOcR3huKQ9lJMxNSJ7uAvpYcQ6SLue1btd89Y02ziu+a0809UU6fOeaaBHcIQN4bajg4OAJAQEBs+x2e7Q00vaWgJ2vZFtPTwjNtUba49mbtXHjxlWlpaUfE9asP7ikO4pzGWCV8rTugjDqjuIGBuABCnhxCIP+zWt4W74Uo2HVNzpAifAYHp69YvQ1AqrwigEUiMaS/kq+D3c0ejSAOh3SxGNCWjTo5EGfd6xHWnhq6NYBEAEuAA0XGuvikSJvhBMBEDw+eJeAINIBivgkTMy2gCbr4blrSkCC7sfHvnToGm8QYplvOYFbyg7QEErWBhDRvwwPlL45UB+6Hxoij1hzbh663vQncIk3jj5o5I19Uk+ADB4z+j+SP8DImibMK8oC5BFeB3ZwdtAPjXWAZNIkz4AXQAsUcpyJ1rAuUEg94gEE6gBcPvEesg11gwcVbx8hcvbFuvTHA8y0ODZAHcdLizA6x579IOAUwMP7xgBIYB9PG3Xuux3S9YL3mLwA/+j7YnjgKAMPFJw7eO94oNHHCq8rEDhazPc89FX9ZfW/6/0351h+S63ayKhhCeCdJoA3WjfKhFpra2stD0ZzJesKF1pk2NDJ0NPFyex7sfZKff7556Wpqanv5ebmbu/OXjzAzul0eqQszFEYEBbG/dOolwmQwZuEN0J/4pVgue89DqAgVEgjzETleM0wvDfaM8b6GrC0dAOoRSOMZ4lQH2BB/zX6RyH6NdE3Dc8Y3hYGCAAj9HMjXR4ugQ/CdAwAIRwH4DFggpAsHkEabNYHvPhkXe29IS+NXbAN3dPrL9NlYRn5oa4I15EXwo98Aj30PyS8qR+GG0unNSIdYJFjgMdK7xeoZPAGAy84HgAXx9NXhB/x6DEYBK8cfc8BMoCKdAE4oI/0dJnox0g/tH1ipEeIHdijTglVczzwYCK8eOyffAF5gBzhdzxynDcazjhXfAUsUlfaA/agGH09gTDSIU8APUCrpyPxrU9E/jgX8S5OEcMjCSAC+KTLeUe4nd91+YBByoIXmfpqiLe0l1qLdI7n+H1DBvDaSL/61a/6+/n5TRbAC4DPCLPS94gGmu8a9rzGVCjeLb8pWZeDy3Fps4PczcQJ3uu1f//+lXl5eR+KtXnIHvDyjtL2LmlcrMP+seasX19yntv27t2bUlZW9qCUydfLYNQ7xEnT0Imjl+mGlL5nePFoJAE9II3QIw0u1tyLAMDCy0VYFk8dIUNCetxT8dTR145+TfTtInQHkNCvCw8LD5cMJAAg8A4R+gPg8CrSYLMeAwYI9wEG9MGjbx5pEDJkH231RIZXDi8Zne7xEgE3GN4mOvcDsNrj1xbSDRJhWuAbMNH7xIBN+pQBMHjrUH0IwruK9xPPKSFk1gPw2BYYYyQs5dJpAk1AEH39gDCEx5f16WPIoBGOI+AFpONdBR5ZRl87BkkAwEAvMAngcV4RRvVtR/CgkSbeOn7jGBJyBQwZCEH/Q44/eWjs+AHc9M3j/KE/JXVEiJh6Y+QwkAd447HU5dOeQUY5U1f164v84jH19QBxvPXDDKI8/N2qY20Ar40UHBzM08hUDW40hroh9YU95nST74yS/RbksYxP1ukJobnWSOqGE77Xi0mzd+3a9XZRUdHXzYWr5q7jnbKE17JZ51pj23EOCpjx+jfPoUPcq1p2bvJgExoayrkfIfvI7yIjlI26rmgggSzAgBDrC2LAQsNPw42LxpCGmuko6JuGBwUPFHBBw09IjX5ggCOghkeP5TTawBsDIPDq0Gjj+SH8SkgR4AIUAAHSwOOE5wiPEH2yuDCwY1+Ixxb7IQyMpwggpY8ao0/JL14rYLgtRBlpd/CWAUJ4pABbAJK+ihwPjgseL0azAoCNlY/rm7AkXimgDY8eUEX69MOjLikLoWeODyFNRhLjGdT9cwl7EvoG5Dg+9JNje7yAnBN4ZC8QI9/UB/30CCHj6aPuWQ6IAn/knePCoA8GSQD+urwcP84rIIuyUqd4aJs61xj8w7nJgCBC/Hp+W9LkIQCoxdtLOuSNwRwAni5b/XrDI0g58VRzfC8VA959xTmG15j1gO4WnVu9kyLaQQJ4J0njl1wXXf2maEAx7TWhwZa/vwV58hvz4EkSDSTSSyRFNx48r3bu3LnjyJEjnxw+fNh9rFAt55XD4bCgivOrMQFo2aIdO3ZsWr9+/XaxwpKSEmvexfri3IyOjuYNK+tl/f9buHDhn9asWZOWlcW9tA4AmxJ5wmMt22dUV1frm5xR7xAnBw1dY10uaOx5mNPXO/3y8OjgVcPTC5zR2C8Xw3uG5wWwotH3beTYnpChvkDYJ+voxh4vHrDEyE36YgGNjEylPxweJ7wr9LEjbeCO9fHIMYqSdehTxf2Yhhe4wUPF1B70KSSf/K6ntsBDBTiQP8qGVwhRB3z3zbcuf/2ysIy80zAQAgQQgCXm0MNThEcRyMFzSPqUlfL7ihsAy5pzL8U79r4YAwHoZ8YgCwbC0FcSjxkXOx4ujgGjXAmzUse+de4roI4wK+BE2Fo3cAAWwMhxBALZL95SPGhAnn74A84JyXK/IMSOtw5xLBmAw5MmU+dwbABBQBfAJj3qg/1xTIA68s66nEMcL9YFFBnVDCwSficdwrOEpDk/dL8/jhnnhO9NjjxRNuqcASW+EQn6meIVZhoe0iGfPCTgiQQskT439TFnfSCPc5Lji0eRfoZI38Q5D3nwAC4Zydx0Q1BPvieXUSt1yy23jBLAeyokJORcacy8S5sWjV9NTY0Hb55ukPUy4K+njKBsoTxVVVV75s2bR2fepp6keo1+/vOfDzv33HMfHzVq1MXAW0Psz3kDbO3evftAYWGh3+jRowfHx8db6/r2/2QdlvHGj2XLls2LjY3NDwoK+v6MGTPuSUpK6uu7LuK8ZMLugwcP/n7FihXPRkREOIYNGxYl4DduwIAB940cOXIm/erqe6K12F95eTmvXbv2ww8/fGXp0qU6tGPU80Vji+eBY06otf6Ji8cCo4EFwGhIAST6ZCGW02jT0JIW3/GW0dCTnj7pAA361jEog4YQQMFTR2Ou12EZN1QafBptIIOQKunT4NNwk1cabPoHkg+sjxgeLfbHuroM7I802IbQI5490iCMiDcJSMHbQtray4dXCy+gzhMgRzos0xceAMC6voMEKD95ZV9AIfBAXZBP6oz1WYd0dP4AFPJOvuv3k6svGIC8kV/SA6qoY5axX+qB5Xq/1DG/4aGivupf06RHuVhHHxMtjiNhbvIG6LA99Qo4+wpPFtOnMAUM4XotGkr2y/Gk/qh3fXyoQ0LrrA8MAYN4Htk/8MS6un6oL/LA79QP+eRYkTbr8zf1jfjbt1GnbBjHuX7ZKTPloy6pQ9JlPf5GnDP8TZqcB9QV++G8oW70+cgyjifnEWWmvOQXaGzoWmpUBvDaQLfeeuuvpKF8XCy8scauIcm6HmlUbXobGmr+pmEF8Pje21RdXb1foGHU3Llzm1+RPVv2hx566AeDBw9+fMSIEX31OeIrzhfe7HHgwIG/ZGZmPiXrnCowNrt///6zBg0aZHntADveALJjx46qffv2/fLee+9lnjDPVVdd1ffSSy99WdY7W/cXRcAZoVyBwb+sXr36sZdeeomblZb99ttvTxTI+/PYsWN/KqAY0NCDDWkIcHrWrFmTU1JS8luHw/Hu/PnzfW/4RkadJW6ux2ooj7VOc9Iwap50XQKneHPxhBLuxJvaXAF4eGqZnoRQcK+XdgMatVI33nhjuIDd1cHBwac05F1pStIQ22gEaaC10ciyrDfCHRLgrU1JSXm8K7wurIvIIyB1QOBopcDvkMjIyCFyvn3DkwfAHTp0KGPnzp0vPPDAA+sFpvbJNu/n5+dv3Lt3b47U5Wb5JMy6NScn5xVJ59MVK1ZYT/ayrHzatGnjo6Ojp4SHh/uRrj7/gLb09PRPX3311aWSpi/BeVatWlU+ceLEr8vKygJlm5ME8uTU/R8gIv6W68LG9CiVlZUvzJs3D++AkZGRUUNicmLCxQyYYAAL/fZa0g7Qt49+cISJCQn3ehnAO05JIzc4JCTkx9LoDm+J906LhrQh640SIPDU1NRsfvHFF/XElUYi3rG7bNmyjGHDhn0h8MUDxRRCowAU5wp973Jzc19/6623ns/IyKjJyspyL126tHLEiBH7BK6W5uXlLS4vL18k6ywUINvw9NNPfyMkctFFF13Vp0+fk4Ax0issLHQKLL4nYLigqqrqvffff58ww7e0cuXKmhkzZqyWdJceOXKkprS0dHRUVFSgpHMU9IA+UZDk+8VPPvmEUImRkZFRQyLMSj9D+sPRB7OlI0cJW9O/j36CvhGHXisDeMep8ePHM7/XdwICAsbpRs2odQLwamtrP1m7di0j34y+KUKd5ZGRkVuSkpKS5ZwbT8gVS0tLK9q3b98Lr776qp4vytLGjRvdmzdvrt2+fXuN/gQWvT9buv7660898cQTf5WYmJjE+Ut6e/fuzRC7V+wNgTc8gI0+uQhI1oodHjNmzNey7b9SUlIOCOgNE9CLlwcfCz5lv58eOnToP5J/M9DCyMioMdGfjoE1DH5pKdwh+l4CiMCdaYxFviNEjFqh1NTUfJfLlYv3rrd63tpKUodc1J/UfTNqSAJxudXV1XmETwmlMkq1srLy6927dzf1zslGNWzYsB8KiI0jLUS6gwYNSh44cOAFsjy0mVObuObPn1/6u9/9Lm316tX/lPydunLlyrt37txZJECpcnJy3kpPTzdP1EZGRk2Jh08GLrS2/zVQRxqm/7ZXBvCOU0uXLnUKmGTgqTCAd3wSUHZmZmYu9341akATJkwICBTR747wZ3Z2dk1RUdFXb775pp6TqUWqqanh/D164vKgEh0d7R8cHDxGPhkt1iJ9/vnnNbfccktefn7+k3l5edMOHTp0vuxj8VtvvdWaJ3IjIyMjo1bKAF4byOl0fikN41rtBWkvAZAMxPAFSb0MO5Ya2r4tdTzpE54VwNu0YMGCYw3r79WSc80hUFd25MgRa6LisrKyzTt37mRuplY9tWZlZX0i9b6XY6aPn3znp8MCjq0OqT7++ONVt9122/4DBw4seuyxxzIlbRMyMTIyMupAGcBrA8XFxW1yOByvVVdXlx0L8loDP4h0i4uL6VelCgoKrHTw4BQWFqoNGzbQEd96HVpj6bM9261btw4o8C5tO7Ff8rJ27VoLPFoqAE/ghQk1jZrQrl27aqWuH0hLSzvx888//4N8f2zv3r1Mltkq7dmzZ1NJScmhqqoq6/gdPHiQ8+nVzMzMecOGDfOdyLNVIsQr+TVwZ2RkZNTBMoDXBpo7d64zMjLyXy6X6x2+NwVZhHLxkDS2TmPSgLZ8+XLF+0mBu6KiIvXBBx+oJUuWKEZV+o5erC+2z83NJaSspEFv8f6bo5ycHPXFF1/wYnnvkuYLB558LKn7ZtSU7rzzzrK7774bz928ffv2fUA3Ae9PLZacO4XZ2dlpTEickZHxzubNm68W0LtbzukDZi5CIyMjo+4rM4q2jcRowkmTJqUJSI0OCAgY7AtawBShr8rKyo0CeD8VwHtV7ITAwMBkfmsMynwFoAF2u3btUiNHjrRg7t133yXEpi6++GI6y1v7oW8W+9Jp6u/8Jg25tb3kE6/j0eX0u+KTEZR8Ao/8hvgbQzpNfvNNl+VYbGysmjFjhhLY/UZ6rEcalMG3rDptfpd6cRQXF88WwGAklFEzJMfSKdacQRBNSs6H8vT09KLMzMz/Cvx/+uijjzJbupGRkZFRN5YBvDbUBRdckFtTUzNKoGUWYCPgBM3Y8NrJ8uecTuecqKiorQcOHEgV0HlPwMYp0DNOPkN8wachAUf5+fkqJSVF9evXT61atUrRD+t73/ueGj16tAVJrPPqq69aEDdgwAALtPi+ZcsWNXjwYMuztn//fgvoFi1aZHn+CM2xLt69l19+2fIKfvjhh2r9+vVWeu+//776+uuvLaBMSEiwwG716tXqnXfesZYDnQMHDrSWS7nU66+/bsEmk/E+++yzSqDBCgt//PHHVt5ZV0+f8dFHH6n33nvPCjtL+VPffvvtR+bOnUvH/q1iE8V4r998sdPFGCXacteg0TF1zjnnZDCX3Y4dOw7JQ0OrvYFGRkZGRl1HJkTbhiKk5XK5Ngu8HAG4BKRsAlC3Ctj1EYC5/YknnjjIOvRLevHFF3ME+hbJOnRA96ZwbAFSX375pQVLQJL2vmnR/w1oAxhZzndMAyTrEyK+6qqr1MyZMy2QA9JYTt88yZO67LLLrP58/Hb55ZczqpL3iVrb8bly5UqgQP3iF7+wPIiAmpTRMtIgLcR+6dN15plnqp/85CeWB3HFihXW74sXL+YtCepXv/qVmjVrllq2bFk/ye9o2YzC8M6+U8UAPN5LeJoYLwQ3agfJOel8/vnnK48n1GtkZGRk1LVkAK+NJYDE65jSvYCXJ5Y6b968XDFeqF1fvDy6Lv7ZTAFqwNd5552nEhMT1VdffWUBGt42gE6bVv3vbD9q1CgrnMr2fAfq+MTwsLEcEcZlvaioKGsdhDeQZayHR2/cuHHMBXj0d999oaSkJGu9vn37Wl498g4I7t271wrP7tmzx+pbKMt4+fQP6ray5jJi4MAuMSa+ZNQGL9U2MjIyMjIyaoYM4LW9DgrUpQFLojyXy1VsLW1YCbJeuHfdZomJbc8++2w1bdo0y3jJPCNo8ZZpuKoPdPVFiFSDX30gA0y1QkNDv7UOXkMdDmY5/ezw7DVWBn5nXaTTwYNHOfgO8Mm2LoG9R+WnPaxmraQUQ31JFDOd/Y2MjIyMjFogA3htrGeffbZYACadvwVcagRgGp3gVaAmQuAn2Pu1WQKK9CAGBkvQH49QakZGhrUMmKIfHX+zjH53wBffj1ekQ38/wrJMqQHs7dixw/LQAXLNFWHmQYMGWZDHoIz4+HiPpHWj/MQrappPu0ZGRkZGRkYNygBe24v53A5WVVURs3QK+NTWLf628HyJmg00eL50vzuEJ41+dIQ+Fy5caA3CoD8bMPf0009bffVYh+/Amd6evxGf+rv+W6fN3978WZ+EVfmcPn26BZZvvPGGevTRRy2wY6AHn2yL6fR900B8Jx0glD58hH6ffPJJ9emnn7LSw2KbxTgnQ8UIXyPI1Pe7kZGRkZGR0TF0/G4do29p9uzZpwcHB78gYLWwuLj4d3Rg9/70Dc2ZM+dPAmd3BgQEBGooakrAEpCEB0yHUgEqPGEI0NOgxrq+4VYNYKzLekAW3+k7x3fE36zHdoRO+WRfbMO6rAcsAmnsA7EO2yD26Zs+afCpf6//nXUlHY/U0dMvvfTS72QRUMw5yUhaCkW/Rf2dHZq3XBgZGRkZGTVDxoPXDhIoyhII2ia2uTG4u/nmm38uIPQLgZ1mwR0Cpug/5wtuABPLdL86vjOlCRMfA1r8jfEb29GvjnX0tvq7/lunTXrAHQLIdPqIwRGsi2lYQ/XTZxvf3+t/528xZ1RU1AL5WjdKo86jyTxselCK/m7gzsjIyMjIqJkygNcOKi8vTxe4+0d1dTXvCP2WbrnllksEhO4VgOqPZ6wlaggGWea73Pd7Q7/5qrHfmloP8b3+MtSSNJAsqyoqKlrv/WpkZGRkZGTUBjKA1w7Ca5ednb0kISFht3fRUd16660zg4OD7w0KChohcNPbQ+Se2tratS+//HKj/RSNjIyMjIyMWi7TB68D9dvf/na0n5/fEwJ358jXXg/XArie0tLSJ+bPn/9b7yIjIyMjIyOjNpDx4HWgnE7nTJfLNbq2ttZOuJI+a/RX033bepukPpxSB+94vxoZGRkZGRm1kQzgdaCysrJeqa6uPqGioqJfVVXVxSUlJX8qKytbLMvKhXUa7KPWkyWwW11UVLTR+9XIyMjIyMiojWRCtJ2kK664guGqfv379/eLjIz0E9D5dWho6F2BgYGJLR140V0lcLswOjr6fN7P611kZGRkZGRk1AYygNdFNGfOnGdCQkKu9/Pzs/UGT57pf2dkZGRkZNR+MiHaLqBbb7012d/ff7hYr4A7ZPrfGRkZGRkZtZ8M4HUBuVyuiQJ3A3vTYAsB2Wop7ybvVyMjIyMjI6M2lAG8LiCBu3MFeEb2lr53qLa2dk16erqZ/87IyMjIyKgdZACvk3X11VdH+/n5DQ8ICOg14VnKKbZjwYIFLu8iIyMjIyMjozaUAbxOVmRkJOHZwfr9rb1BDofDZbPZXvN+NTIyMjIyMmpjGcDrZAncnePxeMb0pvCslLdkyJAh271fjYyMjIyMjNpYBvA6WQJ4AwIDA/29X3uFHA7HqsLCQof3q5GRkZGRkVEbywBeJ8vpdPaq11fgqRTbYiY3NjIyMjIyaj8ZwOt81fSWwRVI4M7hcrne8341MjIyMjIyagcZwOt8VQjweP/s+ZKylpWXl+/yfjUyMjIyMjJqBxnA62S53e5ij8dT1VsmOab/XWVlpel/Z2RkZGRk1I4ygNfJErjLl4+Kum89VwCsNxS9ZcGCBab/nZGRkZGRUTvKAF4ny26375GP3O7iwSOfDRkC4BhEUVNT46yurnbV1taqqqqqEvmeVlFRsbK8vPwV+fslVrU2MDIyMjIyMmoX9Z6Xn3Zd2W677bb5gYGBN/n7+2svV4vkdDrdAorIu6RpAWQCX05Z39/Pz8/63th+JW2nrLtJfq+R9YTf3Aflk4mKnfJ3gRgbugMCAvLkk/6EGfKZIZ+AXU5ycrJn3LhxngULFqixY8d6zOhZIyMjIyOj9pcBvC6g2bNnjw0NDX0+KChoJh6wlsgLa3jN3hFInC5p9HM4HHjSXAKMQN83jjEQWFVVlVpdXf1LgTC7rHOCwNsQAbQpktYE+T1YlgUAm7JelvDddbLewtjY2Cb7zd1///0WIZIfkfHQGRkZGRkZdaIM4HURzZkz524BtHsE0MJbAnkAFVZZWXkeQAbkyfcsgTyn/P0XSW8iUIf4FLBLE2i77LHHHttiLRTdd9991nmwa9cum4BcksDmeIG+CZKPN5566ql0+cl43YyMjIyMjLqRDOB1EV1zzTXCVrH/DQ4OPr+5YVqBOI/L5SoUYFss29z35JNP7pXFR48p4FZWVjZXIO9Wgb1wAcC02tray5944olN3lUak07DeOKMjIyMjIy6oQzgdSHNnj37J6GhoQ8LkA1oyIsnMOcRmAPqtsnvnwmsfVBRUbH15ZdfrpGfG4Mx26233vpPu90+y2az/WTevHkbvcuNjIyMjIyMeqgM4HUx3X777a8FBwf/iLArnjyBOTx1JQJ2S+Tvz0JCQj7/29/+xkAG1CwPG95BSdMWHx9fZAY5GBkZGRkZ9XwZwOtiuummm2YEBQU9Z7fbB7rd7g0Cdv+trq5+//nnny/xrmJkZGRkZGRk1ISU+n+wLaLH7pWa2A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 rotWithShape="1">
          <a:blip r:embed="rId3"/>
          <a:srcRect r="70236"/>
          <a:stretch/>
        </p:blipFill>
        <p:spPr>
          <a:xfrm>
            <a:off x="131422" y="1681889"/>
            <a:ext cx="3041161" cy="4218798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4F25A920-9279-4C77-81AD-FA031BE16BD0}"/>
              </a:ext>
            </a:extLst>
          </p:cNvPr>
          <p:cNvSpPr/>
          <p:nvPr/>
        </p:nvSpPr>
        <p:spPr>
          <a:xfrm>
            <a:off x="2404161" y="5622191"/>
            <a:ext cx="501444" cy="634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808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842D675-3AC9-4E46-AB16-743E78FCCB5E}"/>
              </a:ext>
            </a:extLst>
          </p:cNvPr>
          <p:cNvSpPr/>
          <p:nvPr/>
        </p:nvSpPr>
        <p:spPr>
          <a:xfrm>
            <a:off x="6976160" y="5625960"/>
            <a:ext cx="501445" cy="634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B803EB2-3C0E-4CF3-9AD5-D6F28EB48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52"/>
          <a:stretch/>
        </p:blipFill>
        <p:spPr>
          <a:xfrm>
            <a:off x="2946254" y="1681889"/>
            <a:ext cx="5665591" cy="421879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48B69BB-76A0-403F-9946-3A2105306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7" t="16180" r="59749" b="5945"/>
          <a:stretch/>
        </p:blipFill>
        <p:spPr>
          <a:xfrm>
            <a:off x="5610889" y="1740742"/>
            <a:ext cx="6724409" cy="450764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C674F65-1F74-4637-B5E7-25B74042A669}"/>
              </a:ext>
            </a:extLst>
          </p:cNvPr>
          <p:cNvSpPr txBox="1"/>
          <p:nvPr/>
        </p:nvSpPr>
        <p:spPr>
          <a:xfrm>
            <a:off x="1248102" y="6276513"/>
            <a:ext cx="969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ATK ja järjestelmät – osittaiskonsolidointia on, mutta pirstaleisuus on asioiden vallitseva tila….</a:t>
            </a:r>
          </a:p>
        </p:txBody>
      </p:sp>
    </p:spTree>
    <p:extLst>
      <p:ext uri="{BB962C8B-B14F-4D97-AF65-F5344CB8AC3E}">
        <p14:creationId xmlns:p14="http://schemas.microsoft.com/office/powerpoint/2010/main" val="296331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"/>
          <p:cNvSpPr txBox="1">
            <a:spLocks noGrp="1"/>
          </p:cNvSpPr>
          <p:nvPr>
            <p:ph type="title"/>
          </p:nvPr>
        </p:nvSpPr>
        <p:spPr>
          <a:xfrm>
            <a:off x="390174" y="487041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fi-FI"/>
              <a:t>Keski-Suomen hyvinvointialue</a:t>
            </a:r>
            <a:endParaRPr/>
          </a:p>
        </p:txBody>
      </p:sp>
      <p:sp>
        <p:nvSpPr>
          <p:cNvPr id="257" name="Google Shape;257;p6"/>
          <p:cNvSpPr txBox="1">
            <a:spLocks noGrp="1"/>
          </p:cNvSpPr>
          <p:nvPr>
            <p:ph type="body" idx="1"/>
          </p:nvPr>
        </p:nvSpPr>
        <p:spPr>
          <a:xfrm>
            <a:off x="379192" y="1327460"/>
            <a:ext cx="8180345" cy="537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fi-FI" sz="1700" b="1" dirty="0"/>
              <a:t>Keski-Suomen hyvinvointialue muodostuu Keski-Suomen 22 kunnasta.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</a:pPr>
            <a:r>
              <a:rPr lang="fi-FI" sz="1700" dirty="0"/>
              <a:t>Asukasmäärä: noin </a:t>
            </a:r>
            <a:r>
              <a:rPr lang="fi-FI" sz="1700" b="1" dirty="0"/>
              <a:t>273 000 </a:t>
            </a:r>
            <a:r>
              <a:rPr lang="fi-FI" sz="1700" dirty="0"/>
              <a:t>(08/2021)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700" dirty="0"/>
              <a:t>Väestötiheys 16,3 as/m²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700" dirty="0"/>
              <a:t>Taajama-aste 81,1 %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700" dirty="0"/>
              <a:t>Syntyneet 2 160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700" dirty="0"/>
              <a:t>Kuolleet 2 850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700" dirty="0"/>
              <a:t>Suurin ikäryhmä 70­­−74-vuotiaat, 18 403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700" dirty="0"/>
              <a:t>Sairastavuusindeksi 108,1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fi-FI" sz="1700" dirty="0"/>
              <a:t>65 tai yli vuotiaita väestöstä 23,7 %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1700" i="1" dirty="0"/>
              <a:t>Tiedot vuodelta 2020.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1700" dirty="0"/>
              <a:t>Talous: noin</a:t>
            </a:r>
            <a:r>
              <a:rPr lang="fi-FI" sz="1700" b="1" dirty="0"/>
              <a:t> 1 029 </a:t>
            </a:r>
            <a:r>
              <a:rPr lang="fi-FI" sz="1700" dirty="0"/>
              <a:t>milj. euroa/vuosi (2023)</a:t>
            </a:r>
          </a:p>
          <a:p>
            <a:pPr marL="285750" indent="-285750">
              <a:spcBef>
                <a:spcPts val="2200"/>
              </a:spcBef>
            </a:pPr>
            <a:r>
              <a:rPr lang="fi-FI" sz="1700" dirty="0">
                <a:solidFill>
                  <a:schemeClr val="tx1"/>
                </a:solidFill>
              </a:rPr>
              <a:t>Henkilöstö: noin </a:t>
            </a:r>
            <a:r>
              <a:rPr lang="fi-FI" sz="1700" b="1" dirty="0">
                <a:solidFill>
                  <a:schemeClr val="tx1"/>
                </a:solidFill>
              </a:rPr>
              <a:t>11 500 </a:t>
            </a:r>
            <a:r>
              <a:rPr lang="fi-FI" sz="1700" dirty="0">
                <a:solidFill>
                  <a:schemeClr val="tx1"/>
                </a:solidFill>
              </a:rPr>
              <a:t>henkilötyövuotta (</a:t>
            </a:r>
            <a:r>
              <a:rPr lang="fi-FI" sz="1700" dirty="0" err="1">
                <a:solidFill>
                  <a:schemeClr val="tx1"/>
                </a:solidFill>
              </a:rPr>
              <a:t>htv</a:t>
            </a:r>
            <a:r>
              <a:rPr lang="fi-FI" sz="1700" dirty="0">
                <a:solidFill>
                  <a:schemeClr val="tx1"/>
                </a:solidFill>
              </a:rPr>
              <a:t>)</a:t>
            </a:r>
            <a:br>
              <a:rPr lang="fi-FI" sz="1700" dirty="0">
                <a:solidFill>
                  <a:schemeClr val="tx1"/>
                </a:solidFill>
              </a:rPr>
            </a:br>
            <a:r>
              <a:rPr lang="fi-FI" sz="1700" dirty="0">
                <a:solidFill>
                  <a:schemeClr val="tx1"/>
                </a:solidFill>
              </a:rPr>
              <a:t>Kunnat ja yhteistoiminta-alueet: 5 900 </a:t>
            </a:r>
            <a:r>
              <a:rPr lang="fi-FI" sz="1700" dirty="0" err="1">
                <a:solidFill>
                  <a:schemeClr val="tx1"/>
                </a:solidFill>
              </a:rPr>
              <a:t>htv</a:t>
            </a:r>
            <a:r>
              <a:rPr lang="fi-FI" sz="1700" dirty="0">
                <a:solidFill>
                  <a:schemeClr val="tx1"/>
                </a:solidFill>
              </a:rPr>
              <a:t> </a:t>
            </a:r>
            <a:br>
              <a:rPr lang="fi-FI" sz="1700" dirty="0"/>
            </a:br>
            <a:r>
              <a:rPr lang="fi-FI" sz="1700" dirty="0">
                <a:solidFill>
                  <a:schemeClr val="tx1"/>
                </a:solidFill>
              </a:rPr>
              <a:t>Keski-Suomen sairaanhoitopiiri 3 300 </a:t>
            </a:r>
            <a:r>
              <a:rPr lang="fi-FI" sz="1700" dirty="0" err="1">
                <a:solidFill>
                  <a:schemeClr val="tx1"/>
                </a:solidFill>
              </a:rPr>
              <a:t>htv</a:t>
            </a:r>
            <a:br>
              <a:rPr lang="fi-FI" sz="1700" dirty="0"/>
            </a:br>
            <a:r>
              <a:rPr lang="fi-FI" sz="1700" dirty="0">
                <a:solidFill>
                  <a:schemeClr val="tx1"/>
                </a:solidFill>
              </a:rPr>
              <a:t>Keski-Suomen pelastuslaitos 335 </a:t>
            </a:r>
            <a:r>
              <a:rPr lang="fi-FI" sz="1700" dirty="0" err="1">
                <a:solidFill>
                  <a:schemeClr val="tx1"/>
                </a:solidFill>
              </a:rPr>
              <a:t>htv</a:t>
            </a:r>
            <a:endParaRPr lang="fi-FI" sz="17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2200"/>
              </a:spcBef>
            </a:pPr>
            <a:r>
              <a:rPr lang="fi-FI" sz="1700" dirty="0"/>
              <a:t>Lue lisää </a:t>
            </a:r>
            <a:r>
              <a:rPr lang="fi-FI" sz="17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hyvaks.fi-verkkosivulta.</a:t>
            </a:r>
            <a:endParaRPr lang="fi-FI" sz="1700" dirty="0">
              <a:solidFill>
                <a:schemeClr val="tx2"/>
              </a:solidFill>
            </a:endParaRPr>
          </a:p>
        </p:txBody>
      </p:sp>
      <p:grpSp>
        <p:nvGrpSpPr>
          <p:cNvPr id="6" name="Graphic 7">
            <a:extLst>
              <a:ext uri="{FF2B5EF4-FFF2-40B4-BE49-F238E27FC236}">
                <a16:creationId xmlns:a16="http://schemas.microsoft.com/office/drawing/2014/main" id="{F488A732-72E1-504A-AE4D-08028FA651C2}"/>
              </a:ext>
            </a:extLst>
          </p:cNvPr>
          <p:cNvGrpSpPr/>
          <p:nvPr/>
        </p:nvGrpSpPr>
        <p:grpSpPr>
          <a:xfrm>
            <a:off x="7683851" y="560729"/>
            <a:ext cx="3968682" cy="6203754"/>
            <a:chOff x="4504484" y="970316"/>
            <a:chExt cx="3137211" cy="4904018"/>
          </a:xfrm>
          <a:solidFill>
            <a:schemeClr val="accent1"/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91B32A3-AB62-AE49-A46D-E1C5F699B32B}"/>
                </a:ext>
              </a:extLst>
            </p:cNvPr>
            <p:cNvSpPr/>
            <p:nvPr/>
          </p:nvSpPr>
          <p:spPr>
            <a:xfrm>
              <a:off x="5823141" y="976971"/>
              <a:ext cx="1138019" cy="902302"/>
            </a:xfrm>
            <a:custGeom>
              <a:avLst/>
              <a:gdLst>
                <a:gd name="connsiteX0" fmla="*/ 628430 w 1138019"/>
                <a:gd name="connsiteY0" fmla="*/ 902302 h 902302"/>
                <a:gd name="connsiteX1" fmla="*/ 499131 w 1138019"/>
                <a:gd name="connsiteY1" fmla="*/ 902302 h 902302"/>
                <a:gd name="connsiteX2" fmla="*/ 495328 w 1138019"/>
                <a:gd name="connsiteY2" fmla="*/ 901352 h 902302"/>
                <a:gd name="connsiteX3" fmla="*/ 260499 w 1138019"/>
                <a:gd name="connsiteY3" fmla="*/ 830996 h 902302"/>
                <a:gd name="connsiteX4" fmla="*/ 251942 w 1138019"/>
                <a:gd name="connsiteY4" fmla="*/ 824341 h 902302"/>
                <a:gd name="connsiteX5" fmla="*/ 1901 w 1138019"/>
                <a:gd name="connsiteY5" fmla="*/ 386995 h 902302"/>
                <a:gd name="connsiteX6" fmla="*/ 0 w 1138019"/>
                <a:gd name="connsiteY6" fmla="*/ 377487 h 902302"/>
                <a:gd name="connsiteX7" fmla="*/ 50389 w 1138019"/>
                <a:gd name="connsiteY7" fmla="*/ 58985 h 902302"/>
                <a:gd name="connsiteX8" fmla="*/ 58945 w 1138019"/>
                <a:gd name="connsiteY8" fmla="*/ 48527 h 902302"/>
                <a:gd name="connsiteX9" fmla="*/ 171131 w 1138019"/>
                <a:gd name="connsiteY9" fmla="*/ 989 h 902302"/>
                <a:gd name="connsiteX10" fmla="*/ 185392 w 1138019"/>
                <a:gd name="connsiteY10" fmla="*/ 2891 h 902302"/>
                <a:gd name="connsiteX11" fmla="*/ 545717 w 1138019"/>
                <a:gd name="connsiteY11" fmla="*/ 258643 h 902302"/>
                <a:gd name="connsiteX12" fmla="*/ 717798 w 1138019"/>
                <a:gd name="connsiteY12" fmla="*/ 258643 h 902302"/>
                <a:gd name="connsiteX13" fmla="*/ 726355 w 1138019"/>
                <a:gd name="connsiteY13" fmla="*/ 261495 h 902302"/>
                <a:gd name="connsiteX14" fmla="*/ 805265 w 1138019"/>
                <a:gd name="connsiteY14" fmla="*/ 326147 h 902302"/>
                <a:gd name="connsiteX15" fmla="*/ 809068 w 1138019"/>
                <a:gd name="connsiteY15" fmla="*/ 331851 h 902302"/>
                <a:gd name="connsiteX16" fmla="*/ 866112 w 1138019"/>
                <a:gd name="connsiteY16" fmla="*/ 468759 h 902302"/>
                <a:gd name="connsiteX17" fmla="*/ 1093335 w 1138019"/>
                <a:gd name="connsiteY17" fmla="*/ 464956 h 902302"/>
                <a:gd name="connsiteX18" fmla="*/ 1104744 w 1138019"/>
                <a:gd name="connsiteY18" fmla="*/ 470661 h 902302"/>
                <a:gd name="connsiteX19" fmla="*/ 1107596 w 1138019"/>
                <a:gd name="connsiteY19" fmla="*/ 483021 h 902302"/>
                <a:gd name="connsiteX20" fmla="*/ 1056257 w 1138019"/>
                <a:gd name="connsiteY20" fmla="*/ 669368 h 902302"/>
                <a:gd name="connsiteX21" fmla="*/ 1135167 w 1138019"/>
                <a:gd name="connsiteY21" fmla="*/ 775852 h 902302"/>
                <a:gd name="connsiteX22" fmla="*/ 1138019 w 1138019"/>
                <a:gd name="connsiteY22" fmla="*/ 784409 h 902302"/>
                <a:gd name="connsiteX23" fmla="*/ 1138019 w 1138019"/>
                <a:gd name="connsiteY23" fmla="*/ 859519 h 902302"/>
                <a:gd name="connsiteX24" fmla="*/ 1132315 w 1138019"/>
                <a:gd name="connsiteY24" fmla="*/ 870928 h 902302"/>
                <a:gd name="connsiteX25" fmla="*/ 1119956 w 1138019"/>
                <a:gd name="connsiteY25" fmla="*/ 873780 h 902302"/>
                <a:gd name="connsiteX26" fmla="*/ 868964 w 1138019"/>
                <a:gd name="connsiteY26" fmla="*/ 815784 h 902302"/>
                <a:gd name="connsiteX27" fmla="*/ 701636 w 1138019"/>
                <a:gd name="connsiteY27" fmla="*/ 837651 h 902302"/>
                <a:gd name="connsiteX28" fmla="*/ 638888 w 1138019"/>
                <a:gd name="connsiteY28" fmla="*/ 898499 h 902302"/>
                <a:gd name="connsiteX29" fmla="*/ 628430 w 1138019"/>
                <a:gd name="connsiteY29" fmla="*/ 902302 h 902302"/>
                <a:gd name="connsiteX30" fmla="*/ 501984 w 1138019"/>
                <a:gd name="connsiteY30" fmla="*/ 873780 h 902302"/>
                <a:gd name="connsiteX31" fmla="*/ 622726 w 1138019"/>
                <a:gd name="connsiteY31" fmla="*/ 873780 h 902302"/>
                <a:gd name="connsiteX32" fmla="*/ 685474 w 1138019"/>
                <a:gd name="connsiteY32" fmla="*/ 812932 h 902302"/>
                <a:gd name="connsiteX33" fmla="*/ 693079 w 1138019"/>
                <a:gd name="connsiteY33" fmla="*/ 809129 h 902302"/>
                <a:gd name="connsiteX34" fmla="*/ 868013 w 1138019"/>
                <a:gd name="connsiteY34" fmla="*/ 786311 h 902302"/>
                <a:gd name="connsiteX35" fmla="*/ 872767 w 1138019"/>
                <a:gd name="connsiteY35" fmla="*/ 786311 h 902302"/>
                <a:gd name="connsiteX36" fmla="*/ 1109498 w 1138019"/>
                <a:gd name="connsiteY36" fmla="*/ 840504 h 902302"/>
                <a:gd name="connsiteX37" fmla="*/ 1109498 w 1138019"/>
                <a:gd name="connsiteY37" fmla="*/ 788212 h 902302"/>
                <a:gd name="connsiteX38" fmla="*/ 1028686 w 1138019"/>
                <a:gd name="connsiteY38" fmla="*/ 679826 h 902302"/>
                <a:gd name="connsiteX39" fmla="*/ 1026784 w 1138019"/>
                <a:gd name="connsiteY39" fmla="*/ 667467 h 902302"/>
                <a:gd name="connsiteX40" fmla="*/ 1075271 w 1138019"/>
                <a:gd name="connsiteY40" fmla="*/ 492528 h 902302"/>
                <a:gd name="connsiteX41" fmla="*/ 857555 w 1138019"/>
                <a:gd name="connsiteY41" fmla="*/ 496331 h 902302"/>
                <a:gd name="connsiteX42" fmla="*/ 844245 w 1138019"/>
                <a:gd name="connsiteY42" fmla="*/ 487774 h 902302"/>
                <a:gd name="connsiteX43" fmla="*/ 785300 w 1138019"/>
                <a:gd name="connsiteY43" fmla="*/ 345162 h 902302"/>
                <a:gd name="connsiteX44" fmla="*/ 713045 w 1138019"/>
                <a:gd name="connsiteY44" fmla="*/ 286215 h 902302"/>
                <a:gd name="connsiteX45" fmla="*/ 540963 w 1138019"/>
                <a:gd name="connsiteY45" fmla="*/ 286215 h 902302"/>
                <a:gd name="connsiteX46" fmla="*/ 532407 w 1138019"/>
                <a:gd name="connsiteY46" fmla="*/ 283363 h 902302"/>
                <a:gd name="connsiteX47" fmla="*/ 174934 w 1138019"/>
                <a:gd name="connsiteY47" fmla="*/ 29512 h 902302"/>
                <a:gd name="connsiteX48" fmla="*/ 77009 w 1138019"/>
                <a:gd name="connsiteY48" fmla="*/ 71345 h 902302"/>
                <a:gd name="connsiteX49" fmla="*/ 29472 w 1138019"/>
                <a:gd name="connsiteY49" fmla="*/ 376536 h 902302"/>
                <a:gd name="connsiteX50" fmla="*/ 273809 w 1138019"/>
                <a:gd name="connsiteY50" fmla="*/ 804375 h 902302"/>
                <a:gd name="connsiteX51" fmla="*/ 501984 w 1138019"/>
                <a:gd name="connsiteY51" fmla="*/ 873780 h 90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38019" h="902302">
                  <a:moveTo>
                    <a:pt x="628430" y="902302"/>
                  </a:moveTo>
                  <a:lnTo>
                    <a:pt x="499131" y="902302"/>
                  </a:lnTo>
                  <a:cubicBezTo>
                    <a:pt x="498181" y="902302"/>
                    <a:pt x="496279" y="902302"/>
                    <a:pt x="495328" y="901352"/>
                  </a:cubicBezTo>
                  <a:lnTo>
                    <a:pt x="260499" y="830996"/>
                  </a:lnTo>
                  <a:cubicBezTo>
                    <a:pt x="256696" y="830045"/>
                    <a:pt x="253844" y="827193"/>
                    <a:pt x="251942" y="824341"/>
                  </a:cubicBezTo>
                  <a:lnTo>
                    <a:pt x="1901" y="386995"/>
                  </a:lnTo>
                  <a:cubicBezTo>
                    <a:pt x="0" y="384142"/>
                    <a:pt x="0" y="381290"/>
                    <a:pt x="0" y="377487"/>
                  </a:cubicBezTo>
                  <a:lnTo>
                    <a:pt x="50389" y="58985"/>
                  </a:lnTo>
                  <a:cubicBezTo>
                    <a:pt x="51339" y="54231"/>
                    <a:pt x="54191" y="50428"/>
                    <a:pt x="58945" y="48527"/>
                  </a:cubicBezTo>
                  <a:lnTo>
                    <a:pt x="171131" y="989"/>
                  </a:lnTo>
                  <a:cubicBezTo>
                    <a:pt x="175884" y="-912"/>
                    <a:pt x="180638" y="39"/>
                    <a:pt x="185392" y="2891"/>
                  </a:cubicBezTo>
                  <a:lnTo>
                    <a:pt x="545717" y="258643"/>
                  </a:lnTo>
                  <a:lnTo>
                    <a:pt x="717798" y="258643"/>
                  </a:lnTo>
                  <a:cubicBezTo>
                    <a:pt x="720651" y="258643"/>
                    <a:pt x="724453" y="259594"/>
                    <a:pt x="726355" y="261495"/>
                  </a:cubicBezTo>
                  <a:lnTo>
                    <a:pt x="805265" y="326147"/>
                  </a:lnTo>
                  <a:cubicBezTo>
                    <a:pt x="807167" y="328048"/>
                    <a:pt x="808117" y="329950"/>
                    <a:pt x="809068" y="331851"/>
                  </a:cubicBezTo>
                  <a:lnTo>
                    <a:pt x="866112" y="468759"/>
                  </a:lnTo>
                  <a:lnTo>
                    <a:pt x="1093335" y="464956"/>
                  </a:lnTo>
                  <a:cubicBezTo>
                    <a:pt x="1098089" y="464956"/>
                    <a:pt x="1101892" y="466858"/>
                    <a:pt x="1104744" y="470661"/>
                  </a:cubicBezTo>
                  <a:cubicBezTo>
                    <a:pt x="1107596" y="474464"/>
                    <a:pt x="1108547" y="479218"/>
                    <a:pt x="1107596" y="483021"/>
                  </a:cubicBezTo>
                  <a:lnTo>
                    <a:pt x="1056257" y="669368"/>
                  </a:lnTo>
                  <a:lnTo>
                    <a:pt x="1135167" y="775852"/>
                  </a:lnTo>
                  <a:cubicBezTo>
                    <a:pt x="1137069" y="778705"/>
                    <a:pt x="1138019" y="781557"/>
                    <a:pt x="1138019" y="784409"/>
                  </a:cubicBezTo>
                  <a:lnTo>
                    <a:pt x="1138019" y="859519"/>
                  </a:lnTo>
                  <a:cubicBezTo>
                    <a:pt x="1138019" y="864272"/>
                    <a:pt x="1136118" y="868075"/>
                    <a:pt x="1132315" y="870928"/>
                  </a:cubicBezTo>
                  <a:cubicBezTo>
                    <a:pt x="1128512" y="873780"/>
                    <a:pt x="1124709" y="874731"/>
                    <a:pt x="1119956" y="873780"/>
                  </a:cubicBezTo>
                  <a:lnTo>
                    <a:pt x="868964" y="815784"/>
                  </a:lnTo>
                  <a:lnTo>
                    <a:pt x="701636" y="837651"/>
                  </a:lnTo>
                  <a:lnTo>
                    <a:pt x="638888" y="898499"/>
                  </a:lnTo>
                  <a:cubicBezTo>
                    <a:pt x="636036" y="901352"/>
                    <a:pt x="632233" y="902302"/>
                    <a:pt x="628430" y="902302"/>
                  </a:cubicBezTo>
                  <a:close/>
                  <a:moveTo>
                    <a:pt x="501984" y="873780"/>
                  </a:moveTo>
                  <a:lnTo>
                    <a:pt x="622726" y="873780"/>
                  </a:lnTo>
                  <a:lnTo>
                    <a:pt x="685474" y="812932"/>
                  </a:lnTo>
                  <a:cubicBezTo>
                    <a:pt x="687375" y="811030"/>
                    <a:pt x="690227" y="809129"/>
                    <a:pt x="693079" y="809129"/>
                  </a:cubicBezTo>
                  <a:lnTo>
                    <a:pt x="868013" y="786311"/>
                  </a:lnTo>
                  <a:cubicBezTo>
                    <a:pt x="869915" y="786311"/>
                    <a:pt x="871816" y="786311"/>
                    <a:pt x="872767" y="786311"/>
                  </a:cubicBezTo>
                  <a:lnTo>
                    <a:pt x="1109498" y="840504"/>
                  </a:lnTo>
                  <a:lnTo>
                    <a:pt x="1109498" y="788212"/>
                  </a:lnTo>
                  <a:lnTo>
                    <a:pt x="1028686" y="679826"/>
                  </a:lnTo>
                  <a:cubicBezTo>
                    <a:pt x="1025834" y="676023"/>
                    <a:pt x="1024883" y="671270"/>
                    <a:pt x="1026784" y="667467"/>
                  </a:cubicBezTo>
                  <a:lnTo>
                    <a:pt x="1075271" y="492528"/>
                  </a:lnTo>
                  <a:lnTo>
                    <a:pt x="857555" y="496331"/>
                  </a:lnTo>
                  <a:cubicBezTo>
                    <a:pt x="851851" y="496331"/>
                    <a:pt x="846146" y="492528"/>
                    <a:pt x="844245" y="487774"/>
                  </a:cubicBezTo>
                  <a:lnTo>
                    <a:pt x="785300" y="345162"/>
                  </a:lnTo>
                  <a:lnTo>
                    <a:pt x="713045" y="286215"/>
                  </a:lnTo>
                  <a:lnTo>
                    <a:pt x="540963" y="286215"/>
                  </a:lnTo>
                  <a:cubicBezTo>
                    <a:pt x="538111" y="286215"/>
                    <a:pt x="535259" y="285264"/>
                    <a:pt x="532407" y="283363"/>
                  </a:cubicBezTo>
                  <a:lnTo>
                    <a:pt x="174934" y="29512"/>
                  </a:lnTo>
                  <a:lnTo>
                    <a:pt x="77009" y="71345"/>
                  </a:lnTo>
                  <a:lnTo>
                    <a:pt x="29472" y="376536"/>
                  </a:lnTo>
                  <a:lnTo>
                    <a:pt x="273809" y="804375"/>
                  </a:lnTo>
                  <a:lnTo>
                    <a:pt x="501984" y="873780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900A4BC-E594-1D45-B3AD-F99FAF2C72BF}"/>
                </a:ext>
              </a:extLst>
            </p:cNvPr>
            <p:cNvSpPr/>
            <p:nvPr/>
          </p:nvSpPr>
          <p:spPr>
            <a:xfrm>
              <a:off x="5401019" y="1341918"/>
              <a:ext cx="696556" cy="589646"/>
            </a:xfrm>
            <a:custGeom>
              <a:avLst/>
              <a:gdLst>
                <a:gd name="connsiteX0" fmla="*/ 399305 w 696556"/>
                <a:gd name="connsiteY0" fmla="*/ 589647 h 589646"/>
                <a:gd name="connsiteX1" fmla="*/ 398354 w 696556"/>
                <a:gd name="connsiteY1" fmla="*/ 589647 h 589646"/>
                <a:gd name="connsiteX2" fmla="*/ 119791 w 696556"/>
                <a:gd name="connsiteY2" fmla="*/ 570632 h 589646"/>
                <a:gd name="connsiteX3" fmla="*/ 113136 w 696556"/>
                <a:gd name="connsiteY3" fmla="*/ 568730 h 589646"/>
                <a:gd name="connsiteX4" fmla="*/ 6655 w 696556"/>
                <a:gd name="connsiteY4" fmla="*/ 500276 h 589646"/>
                <a:gd name="connsiteX5" fmla="*/ 0 w 696556"/>
                <a:gd name="connsiteY5" fmla="*/ 487916 h 589646"/>
                <a:gd name="connsiteX6" fmla="*/ 6655 w 696556"/>
                <a:gd name="connsiteY6" fmla="*/ 244523 h 589646"/>
                <a:gd name="connsiteX7" fmla="*/ 10458 w 696556"/>
                <a:gd name="connsiteY7" fmla="*/ 235016 h 589646"/>
                <a:gd name="connsiteX8" fmla="*/ 195850 w 696556"/>
                <a:gd name="connsiteY8" fmla="*/ 31555 h 589646"/>
                <a:gd name="connsiteX9" fmla="*/ 204406 w 696556"/>
                <a:gd name="connsiteY9" fmla="*/ 26801 h 589646"/>
                <a:gd name="connsiteX10" fmla="*/ 435433 w 696556"/>
                <a:gd name="connsiteY10" fmla="*/ 180 h 589646"/>
                <a:gd name="connsiteX11" fmla="*/ 449693 w 696556"/>
                <a:gd name="connsiteY11" fmla="*/ 7786 h 589646"/>
                <a:gd name="connsiteX12" fmla="*/ 694981 w 696556"/>
                <a:gd name="connsiteY12" fmla="*/ 446083 h 589646"/>
                <a:gd name="connsiteX13" fmla="*/ 695932 w 696556"/>
                <a:gd name="connsiteY13" fmla="*/ 457492 h 589646"/>
                <a:gd name="connsiteX14" fmla="*/ 688326 w 696556"/>
                <a:gd name="connsiteY14" fmla="*/ 466049 h 589646"/>
                <a:gd name="connsiteX15" fmla="*/ 405009 w 696556"/>
                <a:gd name="connsiteY15" fmla="*/ 588696 h 589646"/>
                <a:gd name="connsiteX16" fmla="*/ 399305 w 696556"/>
                <a:gd name="connsiteY16" fmla="*/ 589647 h 589646"/>
                <a:gd name="connsiteX17" fmla="*/ 125496 w 696556"/>
                <a:gd name="connsiteY17" fmla="*/ 543060 h 589646"/>
                <a:gd name="connsiteX18" fmla="*/ 397404 w 696556"/>
                <a:gd name="connsiteY18" fmla="*/ 561124 h 589646"/>
                <a:gd name="connsiteX19" fmla="*/ 662656 w 696556"/>
                <a:gd name="connsiteY19" fmla="*/ 446083 h 589646"/>
                <a:gd name="connsiteX20" fmla="*/ 429728 w 696556"/>
                <a:gd name="connsiteY20" fmla="*/ 28703 h 589646"/>
                <a:gd name="connsiteX21" fmla="*/ 213913 w 696556"/>
                <a:gd name="connsiteY21" fmla="*/ 54373 h 589646"/>
                <a:gd name="connsiteX22" fmla="*/ 36128 w 696556"/>
                <a:gd name="connsiteY22" fmla="*/ 250228 h 589646"/>
                <a:gd name="connsiteX23" fmla="*/ 30423 w 696556"/>
                <a:gd name="connsiteY23" fmla="*/ 480310 h 589646"/>
                <a:gd name="connsiteX24" fmla="*/ 125496 w 696556"/>
                <a:gd name="connsiteY24" fmla="*/ 543060 h 58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556" h="589646">
                  <a:moveTo>
                    <a:pt x="399305" y="589647"/>
                  </a:moveTo>
                  <a:cubicBezTo>
                    <a:pt x="399305" y="589647"/>
                    <a:pt x="398354" y="589647"/>
                    <a:pt x="398354" y="589647"/>
                  </a:cubicBezTo>
                  <a:lnTo>
                    <a:pt x="119791" y="570632"/>
                  </a:lnTo>
                  <a:cubicBezTo>
                    <a:pt x="116939" y="570632"/>
                    <a:pt x="115038" y="569681"/>
                    <a:pt x="113136" y="568730"/>
                  </a:cubicBezTo>
                  <a:lnTo>
                    <a:pt x="6655" y="500276"/>
                  </a:lnTo>
                  <a:cubicBezTo>
                    <a:pt x="2852" y="497424"/>
                    <a:pt x="0" y="492670"/>
                    <a:pt x="0" y="487916"/>
                  </a:cubicBezTo>
                  <a:lnTo>
                    <a:pt x="6655" y="244523"/>
                  </a:lnTo>
                  <a:cubicBezTo>
                    <a:pt x="6655" y="240721"/>
                    <a:pt x="7606" y="237868"/>
                    <a:pt x="10458" y="235016"/>
                  </a:cubicBezTo>
                  <a:lnTo>
                    <a:pt x="195850" y="31555"/>
                  </a:lnTo>
                  <a:cubicBezTo>
                    <a:pt x="197751" y="28703"/>
                    <a:pt x="201554" y="27752"/>
                    <a:pt x="204406" y="26801"/>
                  </a:cubicBezTo>
                  <a:lnTo>
                    <a:pt x="435433" y="180"/>
                  </a:lnTo>
                  <a:cubicBezTo>
                    <a:pt x="441137" y="-771"/>
                    <a:pt x="446841" y="2082"/>
                    <a:pt x="449693" y="7786"/>
                  </a:cubicBezTo>
                  <a:lnTo>
                    <a:pt x="694981" y="446083"/>
                  </a:lnTo>
                  <a:cubicBezTo>
                    <a:pt x="696882" y="449886"/>
                    <a:pt x="696882" y="453689"/>
                    <a:pt x="695932" y="457492"/>
                  </a:cubicBezTo>
                  <a:cubicBezTo>
                    <a:pt x="694981" y="461295"/>
                    <a:pt x="692129" y="464147"/>
                    <a:pt x="688326" y="466049"/>
                  </a:cubicBezTo>
                  <a:lnTo>
                    <a:pt x="405009" y="588696"/>
                  </a:lnTo>
                  <a:cubicBezTo>
                    <a:pt x="404059" y="589647"/>
                    <a:pt x="402157" y="589647"/>
                    <a:pt x="399305" y="589647"/>
                  </a:cubicBezTo>
                  <a:close/>
                  <a:moveTo>
                    <a:pt x="125496" y="543060"/>
                  </a:moveTo>
                  <a:lnTo>
                    <a:pt x="397404" y="561124"/>
                  </a:lnTo>
                  <a:lnTo>
                    <a:pt x="662656" y="446083"/>
                  </a:lnTo>
                  <a:lnTo>
                    <a:pt x="429728" y="28703"/>
                  </a:lnTo>
                  <a:lnTo>
                    <a:pt x="213913" y="54373"/>
                  </a:lnTo>
                  <a:lnTo>
                    <a:pt x="36128" y="250228"/>
                  </a:lnTo>
                  <a:lnTo>
                    <a:pt x="30423" y="480310"/>
                  </a:lnTo>
                  <a:lnTo>
                    <a:pt x="125496" y="543060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E65DF4E-3910-8345-8BD8-8332DEB35921}"/>
                </a:ext>
              </a:extLst>
            </p:cNvPr>
            <p:cNvSpPr/>
            <p:nvPr/>
          </p:nvSpPr>
          <p:spPr>
            <a:xfrm>
              <a:off x="5388659" y="1777168"/>
              <a:ext cx="719699" cy="637378"/>
            </a:xfrm>
            <a:custGeom>
              <a:avLst/>
              <a:gdLst>
                <a:gd name="connsiteX0" fmla="*/ 488673 w 719699"/>
                <a:gd name="connsiteY0" fmla="*/ 637379 h 637378"/>
                <a:gd name="connsiteX1" fmla="*/ 488673 w 719699"/>
                <a:gd name="connsiteY1" fmla="*/ 637379 h 637378"/>
                <a:gd name="connsiteX2" fmla="*/ 380291 w 719699"/>
                <a:gd name="connsiteY2" fmla="*/ 635477 h 637378"/>
                <a:gd name="connsiteX3" fmla="*/ 369833 w 719699"/>
                <a:gd name="connsiteY3" fmla="*/ 630723 h 637378"/>
                <a:gd name="connsiteX4" fmla="*/ 324198 w 719699"/>
                <a:gd name="connsiteY4" fmla="*/ 579383 h 637378"/>
                <a:gd name="connsiteX5" fmla="*/ 173983 w 719699"/>
                <a:gd name="connsiteY5" fmla="*/ 577481 h 637378"/>
                <a:gd name="connsiteX6" fmla="*/ 159722 w 719699"/>
                <a:gd name="connsiteY6" fmla="*/ 564171 h 637378"/>
                <a:gd name="connsiteX7" fmla="*/ 154018 w 719699"/>
                <a:gd name="connsiteY7" fmla="*/ 504273 h 637378"/>
                <a:gd name="connsiteX8" fmla="*/ 3803 w 719699"/>
                <a:gd name="connsiteY8" fmla="*/ 352153 h 637378"/>
                <a:gd name="connsiteX9" fmla="*/ 0 w 719699"/>
                <a:gd name="connsiteY9" fmla="*/ 341695 h 637378"/>
                <a:gd name="connsiteX10" fmla="*/ 12359 w 719699"/>
                <a:gd name="connsiteY10" fmla="*/ 47912 h 637378"/>
                <a:gd name="connsiteX11" fmla="*/ 19965 w 719699"/>
                <a:gd name="connsiteY11" fmla="*/ 35552 h 637378"/>
                <a:gd name="connsiteX12" fmla="*/ 34226 w 719699"/>
                <a:gd name="connsiteY12" fmla="*/ 36503 h 637378"/>
                <a:gd name="connsiteX13" fmla="*/ 135003 w 719699"/>
                <a:gd name="connsiteY13" fmla="*/ 108760 h 637378"/>
                <a:gd name="connsiteX14" fmla="*/ 407862 w 719699"/>
                <a:gd name="connsiteY14" fmla="*/ 124923 h 637378"/>
                <a:gd name="connsiteX15" fmla="*/ 687375 w 719699"/>
                <a:gd name="connsiteY15" fmla="*/ 1325 h 637378"/>
                <a:gd name="connsiteX16" fmla="*/ 700685 w 719699"/>
                <a:gd name="connsiteY16" fmla="*/ 2276 h 637378"/>
                <a:gd name="connsiteX17" fmla="*/ 707340 w 719699"/>
                <a:gd name="connsiteY17" fmla="*/ 13685 h 637378"/>
                <a:gd name="connsiteX18" fmla="*/ 719700 w 719699"/>
                <a:gd name="connsiteY18" fmla="*/ 473849 h 637378"/>
                <a:gd name="connsiteX19" fmla="*/ 706390 w 719699"/>
                <a:gd name="connsiteY19" fmla="*/ 488110 h 637378"/>
                <a:gd name="connsiteX20" fmla="*/ 508639 w 719699"/>
                <a:gd name="connsiteY20" fmla="*/ 506175 h 637378"/>
                <a:gd name="connsiteX21" fmla="*/ 501033 w 719699"/>
                <a:gd name="connsiteY21" fmla="*/ 623117 h 637378"/>
                <a:gd name="connsiteX22" fmla="*/ 488673 w 719699"/>
                <a:gd name="connsiteY22" fmla="*/ 637379 h 637378"/>
                <a:gd name="connsiteX23" fmla="*/ 387896 w 719699"/>
                <a:gd name="connsiteY23" fmla="*/ 606955 h 637378"/>
                <a:gd name="connsiteX24" fmla="*/ 476314 w 719699"/>
                <a:gd name="connsiteY24" fmla="*/ 608856 h 637378"/>
                <a:gd name="connsiteX25" fmla="*/ 483920 w 719699"/>
                <a:gd name="connsiteY25" fmla="*/ 493815 h 637378"/>
                <a:gd name="connsiteX26" fmla="*/ 497230 w 719699"/>
                <a:gd name="connsiteY26" fmla="*/ 480504 h 637378"/>
                <a:gd name="connsiteX27" fmla="*/ 694030 w 719699"/>
                <a:gd name="connsiteY27" fmla="*/ 463391 h 637378"/>
                <a:gd name="connsiteX28" fmla="*/ 682621 w 719699"/>
                <a:gd name="connsiteY28" fmla="*/ 38405 h 637378"/>
                <a:gd name="connsiteX29" fmla="*/ 419270 w 719699"/>
                <a:gd name="connsiteY29" fmla="*/ 154396 h 637378"/>
                <a:gd name="connsiteX30" fmla="*/ 412615 w 719699"/>
                <a:gd name="connsiteY30" fmla="*/ 155347 h 637378"/>
                <a:gd name="connsiteX31" fmla="*/ 132151 w 719699"/>
                <a:gd name="connsiteY31" fmla="*/ 138234 h 637378"/>
                <a:gd name="connsiteX32" fmla="*/ 124545 w 719699"/>
                <a:gd name="connsiteY32" fmla="*/ 135381 h 637378"/>
                <a:gd name="connsiteX33" fmla="*/ 41832 w 719699"/>
                <a:gd name="connsiteY33" fmla="*/ 75484 h 637378"/>
                <a:gd name="connsiteX34" fmla="*/ 30423 w 719699"/>
                <a:gd name="connsiteY34" fmla="*/ 335990 h 637378"/>
                <a:gd name="connsiteX35" fmla="*/ 179687 w 719699"/>
                <a:gd name="connsiteY35" fmla="*/ 487160 h 637378"/>
                <a:gd name="connsiteX36" fmla="*/ 183490 w 719699"/>
                <a:gd name="connsiteY36" fmla="*/ 495716 h 637378"/>
                <a:gd name="connsiteX37" fmla="*/ 188244 w 719699"/>
                <a:gd name="connsiteY37" fmla="*/ 547057 h 637378"/>
                <a:gd name="connsiteX38" fmla="*/ 331803 w 719699"/>
                <a:gd name="connsiteY38" fmla="*/ 548959 h 637378"/>
                <a:gd name="connsiteX39" fmla="*/ 342262 w 719699"/>
                <a:gd name="connsiteY39" fmla="*/ 553712 h 637378"/>
                <a:gd name="connsiteX40" fmla="*/ 387896 w 719699"/>
                <a:gd name="connsiteY40" fmla="*/ 606955 h 63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9699" h="637378">
                  <a:moveTo>
                    <a:pt x="488673" y="637379"/>
                  </a:moveTo>
                  <a:cubicBezTo>
                    <a:pt x="488673" y="637379"/>
                    <a:pt x="488673" y="637379"/>
                    <a:pt x="488673" y="637379"/>
                  </a:cubicBezTo>
                  <a:lnTo>
                    <a:pt x="380291" y="635477"/>
                  </a:lnTo>
                  <a:cubicBezTo>
                    <a:pt x="376488" y="635477"/>
                    <a:pt x="372685" y="633575"/>
                    <a:pt x="369833" y="630723"/>
                  </a:cubicBezTo>
                  <a:lnTo>
                    <a:pt x="324198" y="579383"/>
                  </a:lnTo>
                  <a:lnTo>
                    <a:pt x="173983" y="577481"/>
                  </a:lnTo>
                  <a:cubicBezTo>
                    <a:pt x="166377" y="577481"/>
                    <a:pt x="160673" y="571777"/>
                    <a:pt x="159722" y="564171"/>
                  </a:cubicBezTo>
                  <a:lnTo>
                    <a:pt x="154018" y="504273"/>
                  </a:lnTo>
                  <a:lnTo>
                    <a:pt x="3803" y="352153"/>
                  </a:lnTo>
                  <a:cubicBezTo>
                    <a:pt x="951" y="349301"/>
                    <a:pt x="0" y="345498"/>
                    <a:pt x="0" y="341695"/>
                  </a:cubicBezTo>
                  <a:lnTo>
                    <a:pt x="12359" y="47912"/>
                  </a:lnTo>
                  <a:cubicBezTo>
                    <a:pt x="12359" y="42208"/>
                    <a:pt x="15212" y="38405"/>
                    <a:pt x="19965" y="35552"/>
                  </a:cubicBezTo>
                  <a:cubicBezTo>
                    <a:pt x="24719" y="32700"/>
                    <a:pt x="30423" y="33651"/>
                    <a:pt x="34226" y="36503"/>
                  </a:cubicBezTo>
                  <a:lnTo>
                    <a:pt x="135003" y="108760"/>
                  </a:lnTo>
                  <a:lnTo>
                    <a:pt x="407862" y="124923"/>
                  </a:lnTo>
                  <a:lnTo>
                    <a:pt x="687375" y="1325"/>
                  </a:lnTo>
                  <a:cubicBezTo>
                    <a:pt x="692129" y="-576"/>
                    <a:pt x="696882" y="-576"/>
                    <a:pt x="700685" y="2276"/>
                  </a:cubicBezTo>
                  <a:cubicBezTo>
                    <a:pt x="704488" y="5128"/>
                    <a:pt x="707340" y="8931"/>
                    <a:pt x="707340" y="13685"/>
                  </a:cubicBezTo>
                  <a:lnTo>
                    <a:pt x="719700" y="473849"/>
                  </a:lnTo>
                  <a:cubicBezTo>
                    <a:pt x="719700" y="481455"/>
                    <a:pt x="713995" y="488110"/>
                    <a:pt x="706390" y="488110"/>
                  </a:cubicBezTo>
                  <a:lnTo>
                    <a:pt x="508639" y="506175"/>
                  </a:lnTo>
                  <a:lnTo>
                    <a:pt x="501033" y="623117"/>
                  </a:lnTo>
                  <a:cubicBezTo>
                    <a:pt x="502934" y="631674"/>
                    <a:pt x="496279" y="637379"/>
                    <a:pt x="488673" y="637379"/>
                  </a:cubicBezTo>
                  <a:close/>
                  <a:moveTo>
                    <a:pt x="387896" y="606955"/>
                  </a:moveTo>
                  <a:lnTo>
                    <a:pt x="476314" y="608856"/>
                  </a:lnTo>
                  <a:lnTo>
                    <a:pt x="483920" y="493815"/>
                  </a:lnTo>
                  <a:cubicBezTo>
                    <a:pt x="483920" y="487160"/>
                    <a:pt x="489624" y="481455"/>
                    <a:pt x="497230" y="480504"/>
                  </a:cubicBezTo>
                  <a:lnTo>
                    <a:pt x="694030" y="463391"/>
                  </a:lnTo>
                  <a:lnTo>
                    <a:pt x="682621" y="38405"/>
                  </a:lnTo>
                  <a:lnTo>
                    <a:pt x="419270" y="154396"/>
                  </a:lnTo>
                  <a:cubicBezTo>
                    <a:pt x="417369" y="155347"/>
                    <a:pt x="414517" y="155347"/>
                    <a:pt x="412615" y="155347"/>
                  </a:cubicBezTo>
                  <a:lnTo>
                    <a:pt x="132151" y="138234"/>
                  </a:lnTo>
                  <a:cubicBezTo>
                    <a:pt x="129299" y="138234"/>
                    <a:pt x="126447" y="137283"/>
                    <a:pt x="124545" y="135381"/>
                  </a:cubicBezTo>
                  <a:lnTo>
                    <a:pt x="41832" y="75484"/>
                  </a:lnTo>
                  <a:lnTo>
                    <a:pt x="30423" y="335990"/>
                  </a:lnTo>
                  <a:lnTo>
                    <a:pt x="179687" y="487160"/>
                  </a:lnTo>
                  <a:cubicBezTo>
                    <a:pt x="181589" y="489061"/>
                    <a:pt x="183490" y="492864"/>
                    <a:pt x="183490" y="495716"/>
                  </a:cubicBezTo>
                  <a:lnTo>
                    <a:pt x="188244" y="547057"/>
                  </a:lnTo>
                  <a:lnTo>
                    <a:pt x="331803" y="548959"/>
                  </a:lnTo>
                  <a:cubicBezTo>
                    <a:pt x="335606" y="548959"/>
                    <a:pt x="339409" y="550860"/>
                    <a:pt x="342262" y="553712"/>
                  </a:cubicBezTo>
                  <a:lnTo>
                    <a:pt x="387896" y="60695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6BABFAB-B142-234E-B165-205150B51EA1}"/>
                </a:ext>
              </a:extLst>
            </p:cNvPr>
            <p:cNvSpPr/>
            <p:nvPr/>
          </p:nvSpPr>
          <p:spPr>
            <a:xfrm>
              <a:off x="6068428" y="1760429"/>
              <a:ext cx="1070636" cy="1070547"/>
            </a:xfrm>
            <a:custGeom>
              <a:avLst/>
              <a:gdLst>
                <a:gd name="connsiteX0" fmla="*/ 676917 w 1070636"/>
                <a:gd name="connsiteY0" fmla="*/ 1070547 h 1070547"/>
                <a:gd name="connsiteX1" fmla="*/ 671213 w 1070636"/>
                <a:gd name="connsiteY1" fmla="*/ 1069596 h 1070547"/>
                <a:gd name="connsiteX2" fmla="*/ 385995 w 1070636"/>
                <a:gd name="connsiteY2" fmla="*/ 936491 h 1070547"/>
                <a:gd name="connsiteX3" fmla="*/ 379340 w 1070636"/>
                <a:gd name="connsiteY3" fmla="*/ 928885 h 1070547"/>
                <a:gd name="connsiteX4" fmla="*/ 347966 w 1070636"/>
                <a:gd name="connsiteY4" fmla="*/ 854726 h 1070547"/>
                <a:gd name="connsiteX5" fmla="*/ 270957 w 1070636"/>
                <a:gd name="connsiteY5" fmla="*/ 860431 h 1070547"/>
                <a:gd name="connsiteX6" fmla="*/ 259548 w 1070636"/>
                <a:gd name="connsiteY6" fmla="*/ 855677 h 1070547"/>
                <a:gd name="connsiteX7" fmla="*/ 153067 w 1070636"/>
                <a:gd name="connsiteY7" fmla="*/ 745390 h 1070547"/>
                <a:gd name="connsiteX8" fmla="*/ 152116 w 1070636"/>
                <a:gd name="connsiteY8" fmla="*/ 727326 h 1070547"/>
                <a:gd name="connsiteX9" fmla="*/ 195850 w 1070636"/>
                <a:gd name="connsiteY9" fmla="*/ 664576 h 1070547"/>
                <a:gd name="connsiteX10" fmla="*/ 176835 w 1070636"/>
                <a:gd name="connsiteY10" fmla="*/ 597073 h 1070547"/>
                <a:gd name="connsiteX11" fmla="*/ 15212 w 1070636"/>
                <a:gd name="connsiteY11" fmla="*/ 500096 h 1070547"/>
                <a:gd name="connsiteX12" fmla="*/ 8556 w 1070636"/>
                <a:gd name="connsiteY12" fmla="*/ 487736 h 1070547"/>
                <a:gd name="connsiteX13" fmla="*/ 0 w 1070636"/>
                <a:gd name="connsiteY13" fmla="*/ 32326 h 1070547"/>
                <a:gd name="connsiteX14" fmla="*/ 5704 w 1070636"/>
                <a:gd name="connsiteY14" fmla="*/ 20917 h 1070547"/>
                <a:gd name="connsiteX15" fmla="*/ 18064 w 1070636"/>
                <a:gd name="connsiteY15" fmla="*/ 19015 h 1070547"/>
                <a:gd name="connsiteX16" fmla="*/ 249090 w 1070636"/>
                <a:gd name="connsiteY16" fmla="*/ 91272 h 1070547"/>
                <a:gd name="connsiteX17" fmla="*/ 374586 w 1070636"/>
                <a:gd name="connsiteY17" fmla="*/ 94124 h 1070547"/>
                <a:gd name="connsiteX18" fmla="*/ 440186 w 1070636"/>
                <a:gd name="connsiteY18" fmla="*/ 29473 h 1070547"/>
                <a:gd name="connsiteX19" fmla="*/ 447792 w 1070636"/>
                <a:gd name="connsiteY19" fmla="*/ 25670 h 1070547"/>
                <a:gd name="connsiteX20" fmla="*/ 624627 w 1070636"/>
                <a:gd name="connsiteY20" fmla="*/ 0 h 1070547"/>
                <a:gd name="connsiteX21" fmla="*/ 630331 w 1070636"/>
                <a:gd name="connsiteY21" fmla="*/ 0 h 1070547"/>
                <a:gd name="connsiteX22" fmla="*/ 883225 w 1070636"/>
                <a:gd name="connsiteY22" fmla="*/ 66553 h 1070547"/>
                <a:gd name="connsiteX23" fmla="*/ 893683 w 1070636"/>
                <a:gd name="connsiteY23" fmla="*/ 78912 h 1070547"/>
                <a:gd name="connsiteX24" fmla="*/ 918402 w 1070636"/>
                <a:gd name="connsiteY24" fmla="*/ 409774 h 1070547"/>
                <a:gd name="connsiteX25" fmla="*/ 1067666 w 1070636"/>
                <a:gd name="connsiteY25" fmla="*/ 612284 h 1070547"/>
                <a:gd name="connsiteX26" fmla="*/ 1064813 w 1070636"/>
                <a:gd name="connsiteY26" fmla="*/ 632250 h 1070547"/>
                <a:gd name="connsiteX27" fmla="*/ 981149 w 1070636"/>
                <a:gd name="connsiteY27" fmla="*/ 697852 h 1070547"/>
                <a:gd name="connsiteX28" fmla="*/ 1046750 w 1070636"/>
                <a:gd name="connsiteY28" fmla="*/ 751094 h 1070547"/>
                <a:gd name="connsiteX29" fmla="*/ 1049602 w 1070636"/>
                <a:gd name="connsiteY29" fmla="*/ 769159 h 1070547"/>
                <a:gd name="connsiteX30" fmla="*/ 991607 w 1070636"/>
                <a:gd name="connsiteY30" fmla="*/ 865185 h 1070547"/>
                <a:gd name="connsiteX31" fmla="*/ 981149 w 1070636"/>
                <a:gd name="connsiteY31" fmla="*/ 871840 h 1070547"/>
                <a:gd name="connsiteX32" fmla="*/ 754877 w 1070636"/>
                <a:gd name="connsiteY32" fmla="*/ 903215 h 1070547"/>
                <a:gd name="connsiteX33" fmla="*/ 784349 w 1070636"/>
                <a:gd name="connsiteY33" fmla="*/ 937442 h 1070547"/>
                <a:gd name="connsiteX34" fmla="*/ 784349 w 1070636"/>
                <a:gd name="connsiteY34" fmla="*/ 956457 h 1070547"/>
                <a:gd name="connsiteX35" fmla="*/ 688326 w 1070636"/>
                <a:gd name="connsiteY35" fmla="*/ 1064843 h 1070547"/>
                <a:gd name="connsiteX36" fmla="*/ 676917 w 1070636"/>
                <a:gd name="connsiteY36" fmla="*/ 1070547 h 1070547"/>
                <a:gd name="connsiteX37" fmla="*/ 403108 w 1070636"/>
                <a:gd name="connsiteY37" fmla="*/ 911771 h 1070547"/>
                <a:gd name="connsiteX38" fmla="*/ 673114 w 1070636"/>
                <a:gd name="connsiteY38" fmla="*/ 1038222 h 1070547"/>
                <a:gd name="connsiteX39" fmla="*/ 753926 w 1070636"/>
                <a:gd name="connsiteY39" fmla="*/ 946949 h 1070547"/>
                <a:gd name="connsiteX40" fmla="*/ 715897 w 1070636"/>
                <a:gd name="connsiteY40" fmla="*/ 902264 h 1070547"/>
                <a:gd name="connsiteX41" fmla="*/ 713045 w 1070636"/>
                <a:gd name="connsiteY41" fmla="*/ 888003 h 1070547"/>
                <a:gd name="connsiteX42" fmla="*/ 724453 w 1070636"/>
                <a:gd name="connsiteY42" fmla="*/ 878495 h 1070547"/>
                <a:gd name="connsiteX43" fmla="*/ 969741 w 1070636"/>
                <a:gd name="connsiteY43" fmla="*/ 844268 h 1070547"/>
                <a:gd name="connsiteX44" fmla="*/ 1018228 w 1070636"/>
                <a:gd name="connsiteY44" fmla="*/ 765356 h 1070547"/>
                <a:gd name="connsiteX45" fmla="*/ 948825 w 1070636"/>
                <a:gd name="connsiteY45" fmla="*/ 708310 h 1070547"/>
                <a:gd name="connsiteX46" fmla="*/ 943120 w 1070636"/>
                <a:gd name="connsiteY46" fmla="*/ 696901 h 1070547"/>
                <a:gd name="connsiteX47" fmla="*/ 948825 w 1070636"/>
                <a:gd name="connsiteY47" fmla="*/ 685492 h 1070547"/>
                <a:gd name="connsiteX48" fmla="*/ 1035341 w 1070636"/>
                <a:gd name="connsiteY48" fmla="*/ 617038 h 1070547"/>
                <a:gd name="connsiteX49" fmla="*/ 892732 w 1070636"/>
                <a:gd name="connsiteY49" fmla="*/ 423085 h 1070547"/>
                <a:gd name="connsiteX50" fmla="*/ 889880 w 1070636"/>
                <a:gd name="connsiteY50" fmla="*/ 415479 h 1070547"/>
                <a:gd name="connsiteX51" fmla="*/ 866112 w 1070636"/>
                <a:gd name="connsiteY51" fmla="*/ 90321 h 1070547"/>
                <a:gd name="connsiteX52" fmla="*/ 625578 w 1070636"/>
                <a:gd name="connsiteY52" fmla="*/ 26621 h 1070547"/>
                <a:gd name="connsiteX53" fmla="*/ 456349 w 1070636"/>
                <a:gd name="connsiteY53" fmla="*/ 51341 h 1070547"/>
                <a:gd name="connsiteX54" fmla="*/ 389798 w 1070636"/>
                <a:gd name="connsiteY54" fmla="*/ 116943 h 1070547"/>
                <a:gd name="connsiteX55" fmla="*/ 379340 w 1070636"/>
                <a:gd name="connsiteY55" fmla="*/ 120746 h 1070547"/>
                <a:gd name="connsiteX56" fmla="*/ 246238 w 1070636"/>
                <a:gd name="connsiteY56" fmla="*/ 117893 h 1070547"/>
                <a:gd name="connsiteX57" fmla="*/ 242435 w 1070636"/>
                <a:gd name="connsiteY57" fmla="*/ 116943 h 1070547"/>
                <a:gd name="connsiteX58" fmla="*/ 28522 w 1070636"/>
                <a:gd name="connsiteY58" fmla="*/ 50390 h 1070547"/>
                <a:gd name="connsiteX59" fmla="*/ 36127 w 1070636"/>
                <a:gd name="connsiteY59" fmla="*/ 478228 h 1070547"/>
                <a:gd name="connsiteX60" fmla="*/ 195850 w 1070636"/>
                <a:gd name="connsiteY60" fmla="*/ 574254 h 1070547"/>
                <a:gd name="connsiteX61" fmla="*/ 202505 w 1070636"/>
                <a:gd name="connsiteY61" fmla="*/ 582811 h 1070547"/>
                <a:gd name="connsiteX62" fmla="*/ 225322 w 1070636"/>
                <a:gd name="connsiteY62" fmla="*/ 661724 h 1070547"/>
                <a:gd name="connsiteX63" fmla="*/ 223421 w 1070636"/>
                <a:gd name="connsiteY63" fmla="*/ 674083 h 1070547"/>
                <a:gd name="connsiteX64" fmla="*/ 182539 w 1070636"/>
                <a:gd name="connsiteY64" fmla="*/ 733030 h 1070547"/>
                <a:gd name="connsiteX65" fmla="*/ 275711 w 1070636"/>
                <a:gd name="connsiteY65" fmla="*/ 830007 h 1070547"/>
                <a:gd name="connsiteX66" fmla="*/ 356522 w 1070636"/>
                <a:gd name="connsiteY66" fmla="*/ 824302 h 1070547"/>
                <a:gd name="connsiteX67" fmla="*/ 370783 w 1070636"/>
                <a:gd name="connsiteY67" fmla="*/ 832859 h 1070547"/>
                <a:gd name="connsiteX68" fmla="*/ 403108 w 1070636"/>
                <a:gd name="connsiteY68" fmla="*/ 911771 h 10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0636" h="1070547">
                  <a:moveTo>
                    <a:pt x="676917" y="1070547"/>
                  </a:moveTo>
                  <a:cubicBezTo>
                    <a:pt x="675016" y="1070547"/>
                    <a:pt x="673114" y="1070547"/>
                    <a:pt x="671213" y="1069596"/>
                  </a:cubicBezTo>
                  <a:lnTo>
                    <a:pt x="385995" y="936491"/>
                  </a:lnTo>
                  <a:cubicBezTo>
                    <a:pt x="383143" y="934590"/>
                    <a:pt x="380291" y="932688"/>
                    <a:pt x="379340" y="928885"/>
                  </a:cubicBezTo>
                  <a:lnTo>
                    <a:pt x="347966" y="854726"/>
                  </a:lnTo>
                  <a:lnTo>
                    <a:pt x="270957" y="860431"/>
                  </a:lnTo>
                  <a:cubicBezTo>
                    <a:pt x="267154" y="860431"/>
                    <a:pt x="262400" y="859480"/>
                    <a:pt x="259548" y="855677"/>
                  </a:cubicBezTo>
                  <a:lnTo>
                    <a:pt x="153067" y="745390"/>
                  </a:lnTo>
                  <a:cubicBezTo>
                    <a:pt x="148313" y="740636"/>
                    <a:pt x="147363" y="733030"/>
                    <a:pt x="152116" y="727326"/>
                  </a:cubicBezTo>
                  <a:lnTo>
                    <a:pt x="195850" y="664576"/>
                  </a:lnTo>
                  <a:lnTo>
                    <a:pt x="176835" y="597073"/>
                  </a:lnTo>
                  <a:lnTo>
                    <a:pt x="15212" y="500096"/>
                  </a:lnTo>
                  <a:cubicBezTo>
                    <a:pt x="11409" y="497243"/>
                    <a:pt x="8556" y="493440"/>
                    <a:pt x="8556" y="487736"/>
                  </a:cubicBezTo>
                  <a:lnTo>
                    <a:pt x="0" y="32326"/>
                  </a:lnTo>
                  <a:cubicBezTo>
                    <a:pt x="0" y="27572"/>
                    <a:pt x="1901" y="23769"/>
                    <a:pt x="5704" y="20917"/>
                  </a:cubicBezTo>
                  <a:cubicBezTo>
                    <a:pt x="9507" y="18064"/>
                    <a:pt x="14261" y="17114"/>
                    <a:pt x="18064" y="19015"/>
                  </a:cubicBezTo>
                  <a:lnTo>
                    <a:pt x="249090" y="91272"/>
                  </a:lnTo>
                  <a:lnTo>
                    <a:pt x="374586" y="94124"/>
                  </a:lnTo>
                  <a:lnTo>
                    <a:pt x="440186" y="29473"/>
                  </a:lnTo>
                  <a:cubicBezTo>
                    <a:pt x="442088" y="27572"/>
                    <a:pt x="444940" y="25670"/>
                    <a:pt x="447792" y="25670"/>
                  </a:cubicBezTo>
                  <a:lnTo>
                    <a:pt x="624627" y="0"/>
                  </a:lnTo>
                  <a:cubicBezTo>
                    <a:pt x="626529" y="0"/>
                    <a:pt x="628430" y="0"/>
                    <a:pt x="630331" y="0"/>
                  </a:cubicBezTo>
                  <a:lnTo>
                    <a:pt x="883225" y="66553"/>
                  </a:lnTo>
                  <a:cubicBezTo>
                    <a:pt x="888929" y="68454"/>
                    <a:pt x="893683" y="73208"/>
                    <a:pt x="893683" y="78912"/>
                  </a:cubicBezTo>
                  <a:lnTo>
                    <a:pt x="918402" y="409774"/>
                  </a:lnTo>
                  <a:lnTo>
                    <a:pt x="1067666" y="612284"/>
                  </a:lnTo>
                  <a:cubicBezTo>
                    <a:pt x="1072419" y="618940"/>
                    <a:pt x="1071468" y="627497"/>
                    <a:pt x="1064813" y="632250"/>
                  </a:cubicBezTo>
                  <a:lnTo>
                    <a:pt x="981149" y="697852"/>
                  </a:lnTo>
                  <a:lnTo>
                    <a:pt x="1046750" y="751094"/>
                  </a:lnTo>
                  <a:cubicBezTo>
                    <a:pt x="1052454" y="755848"/>
                    <a:pt x="1053405" y="763454"/>
                    <a:pt x="1049602" y="769159"/>
                  </a:cubicBezTo>
                  <a:lnTo>
                    <a:pt x="991607" y="865185"/>
                  </a:lnTo>
                  <a:cubicBezTo>
                    <a:pt x="989706" y="868988"/>
                    <a:pt x="985903" y="870889"/>
                    <a:pt x="981149" y="871840"/>
                  </a:cubicBezTo>
                  <a:lnTo>
                    <a:pt x="754877" y="903215"/>
                  </a:lnTo>
                  <a:lnTo>
                    <a:pt x="784349" y="937442"/>
                  </a:lnTo>
                  <a:cubicBezTo>
                    <a:pt x="789103" y="943146"/>
                    <a:pt x="789103" y="950752"/>
                    <a:pt x="784349" y="956457"/>
                  </a:cubicBezTo>
                  <a:lnTo>
                    <a:pt x="688326" y="1064843"/>
                  </a:lnTo>
                  <a:cubicBezTo>
                    <a:pt x="684523" y="1068646"/>
                    <a:pt x="680720" y="1070547"/>
                    <a:pt x="676917" y="1070547"/>
                  </a:cubicBezTo>
                  <a:close/>
                  <a:moveTo>
                    <a:pt x="403108" y="911771"/>
                  </a:moveTo>
                  <a:lnTo>
                    <a:pt x="673114" y="1038222"/>
                  </a:lnTo>
                  <a:lnTo>
                    <a:pt x="753926" y="946949"/>
                  </a:lnTo>
                  <a:lnTo>
                    <a:pt x="715897" y="902264"/>
                  </a:lnTo>
                  <a:cubicBezTo>
                    <a:pt x="712094" y="898461"/>
                    <a:pt x="711143" y="892756"/>
                    <a:pt x="713045" y="888003"/>
                  </a:cubicBezTo>
                  <a:cubicBezTo>
                    <a:pt x="714946" y="883249"/>
                    <a:pt x="719700" y="879446"/>
                    <a:pt x="724453" y="878495"/>
                  </a:cubicBezTo>
                  <a:lnTo>
                    <a:pt x="969741" y="844268"/>
                  </a:lnTo>
                  <a:lnTo>
                    <a:pt x="1018228" y="765356"/>
                  </a:lnTo>
                  <a:lnTo>
                    <a:pt x="948825" y="708310"/>
                  </a:lnTo>
                  <a:cubicBezTo>
                    <a:pt x="945022" y="705458"/>
                    <a:pt x="943120" y="701655"/>
                    <a:pt x="943120" y="696901"/>
                  </a:cubicBezTo>
                  <a:cubicBezTo>
                    <a:pt x="943120" y="692148"/>
                    <a:pt x="945022" y="688345"/>
                    <a:pt x="948825" y="685492"/>
                  </a:cubicBezTo>
                  <a:lnTo>
                    <a:pt x="1035341" y="617038"/>
                  </a:lnTo>
                  <a:lnTo>
                    <a:pt x="892732" y="423085"/>
                  </a:lnTo>
                  <a:cubicBezTo>
                    <a:pt x="890830" y="421183"/>
                    <a:pt x="889880" y="418331"/>
                    <a:pt x="889880" y="415479"/>
                  </a:cubicBezTo>
                  <a:lnTo>
                    <a:pt x="866112" y="90321"/>
                  </a:lnTo>
                  <a:lnTo>
                    <a:pt x="625578" y="26621"/>
                  </a:lnTo>
                  <a:lnTo>
                    <a:pt x="456349" y="51341"/>
                  </a:lnTo>
                  <a:lnTo>
                    <a:pt x="389798" y="116943"/>
                  </a:lnTo>
                  <a:cubicBezTo>
                    <a:pt x="386946" y="119795"/>
                    <a:pt x="383143" y="120746"/>
                    <a:pt x="379340" y="120746"/>
                  </a:cubicBezTo>
                  <a:lnTo>
                    <a:pt x="246238" y="117893"/>
                  </a:lnTo>
                  <a:cubicBezTo>
                    <a:pt x="245287" y="117893"/>
                    <a:pt x="243386" y="117893"/>
                    <a:pt x="242435" y="116943"/>
                  </a:cubicBezTo>
                  <a:lnTo>
                    <a:pt x="28522" y="50390"/>
                  </a:lnTo>
                  <a:lnTo>
                    <a:pt x="36127" y="478228"/>
                  </a:lnTo>
                  <a:lnTo>
                    <a:pt x="195850" y="574254"/>
                  </a:lnTo>
                  <a:cubicBezTo>
                    <a:pt x="198702" y="576156"/>
                    <a:pt x="201554" y="579008"/>
                    <a:pt x="202505" y="582811"/>
                  </a:cubicBezTo>
                  <a:lnTo>
                    <a:pt x="225322" y="661724"/>
                  </a:lnTo>
                  <a:cubicBezTo>
                    <a:pt x="226273" y="665527"/>
                    <a:pt x="225322" y="670280"/>
                    <a:pt x="223421" y="674083"/>
                  </a:cubicBezTo>
                  <a:lnTo>
                    <a:pt x="182539" y="733030"/>
                  </a:lnTo>
                  <a:lnTo>
                    <a:pt x="275711" y="830007"/>
                  </a:lnTo>
                  <a:lnTo>
                    <a:pt x="356522" y="824302"/>
                  </a:lnTo>
                  <a:cubicBezTo>
                    <a:pt x="362227" y="824302"/>
                    <a:pt x="367931" y="827155"/>
                    <a:pt x="370783" y="832859"/>
                  </a:cubicBezTo>
                  <a:lnTo>
                    <a:pt x="403108" y="9117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7AA535F-ED11-6848-B383-D0CCBBC95BD4}"/>
                </a:ext>
              </a:extLst>
            </p:cNvPr>
            <p:cNvSpPr/>
            <p:nvPr/>
          </p:nvSpPr>
          <p:spPr>
            <a:xfrm>
              <a:off x="5746979" y="2234855"/>
              <a:ext cx="723606" cy="676935"/>
            </a:xfrm>
            <a:custGeom>
              <a:avLst/>
              <a:gdLst>
                <a:gd name="connsiteX0" fmla="*/ 282469 w 723606"/>
                <a:gd name="connsiteY0" fmla="*/ 676936 h 676935"/>
                <a:gd name="connsiteX1" fmla="*/ 282469 w 723606"/>
                <a:gd name="connsiteY1" fmla="*/ 676936 h 676935"/>
                <a:gd name="connsiteX2" fmla="*/ 272011 w 723606"/>
                <a:gd name="connsiteY2" fmla="*/ 672182 h 676935"/>
                <a:gd name="connsiteX3" fmla="*/ 119895 w 723606"/>
                <a:gd name="connsiteY3" fmla="*/ 516259 h 676935"/>
                <a:gd name="connsiteX4" fmla="*/ 116092 w 723606"/>
                <a:gd name="connsiteY4" fmla="*/ 506751 h 676935"/>
                <a:gd name="connsiteX5" fmla="*/ 110388 w 723606"/>
                <a:gd name="connsiteY5" fmla="*/ 414528 h 676935"/>
                <a:gd name="connsiteX6" fmla="*/ 12463 w 723606"/>
                <a:gd name="connsiteY6" fmla="*/ 403119 h 676935"/>
                <a:gd name="connsiteX7" fmla="*/ 104 w 723606"/>
                <a:gd name="connsiteY7" fmla="*/ 387907 h 676935"/>
                <a:gd name="connsiteX8" fmla="*/ 10562 w 723606"/>
                <a:gd name="connsiteY8" fmla="*/ 160677 h 676935"/>
                <a:gd name="connsiteX9" fmla="*/ 24822 w 723606"/>
                <a:gd name="connsiteY9" fmla="*/ 147367 h 676935"/>
                <a:gd name="connsiteX10" fmla="*/ 117994 w 723606"/>
                <a:gd name="connsiteY10" fmla="*/ 145465 h 676935"/>
                <a:gd name="connsiteX11" fmla="*/ 123698 w 723606"/>
                <a:gd name="connsiteY11" fmla="*/ 34227 h 676935"/>
                <a:gd name="connsiteX12" fmla="*/ 136058 w 723606"/>
                <a:gd name="connsiteY12" fmla="*/ 20917 h 676935"/>
                <a:gd name="connsiteX13" fmla="*/ 344267 w 723606"/>
                <a:gd name="connsiteY13" fmla="*/ 0 h 676935"/>
                <a:gd name="connsiteX14" fmla="*/ 352823 w 723606"/>
                <a:gd name="connsiteY14" fmla="*/ 1902 h 676935"/>
                <a:gd name="connsiteX15" fmla="*/ 515397 w 723606"/>
                <a:gd name="connsiteY15" fmla="*/ 99829 h 676935"/>
                <a:gd name="connsiteX16" fmla="*/ 522052 w 723606"/>
                <a:gd name="connsiteY16" fmla="*/ 108386 h 676935"/>
                <a:gd name="connsiteX17" fmla="*/ 544870 w 723606"/>
                <a:gd name="connsiteY17" fmla="*/ 187298 h 676935"/>
                <a:gd name="connsiteX18" fmla="*/ 542968 w 723606"/>
                <a:gd name="connsiteY18" fmla="*/ 198707 h 676935"/>
                <a:gd name="connsiteX19" fmla="*/ 503038 w 723606"/>
                <a:gd name="connsiteY19" fmla="*/ 260506 h 676935"/>
                <a:gd name="connsiteX20" fmla="*/ 592406 w 723606"/>
                <a:gd name="connsiteY20" fmla="*/ 356532 h 676935"/>
                <a:gd name="connsiteX21" fmla="*/ 675119 w 723606"/>
                <a:gd name="connsiteY21" fmla="*/ 349877 h 676935"/>
                <a:gd name="connsiteX22" fmla="*/ 689380 w 723606"/>
                <a:gd name="connsiteY22" fmla="*/ 358434 h 676935"/>
                <a:gd name="connsiteX23" fmla="*/ 722656 w 723606"/>
                <a:gd name="connsiteY23" fmla="*/ 437346 h 676935"/>
                <a:gd name="connsiteX24" fmla="*/ 719803 w 723606"/>
                <a:gd name="connsiteY24" fmla="*/ 452558 h 676935"/>
                <a:gd name="connsiteX25" fmla="*/ 609519 w 723606"/>
                <a:gd name="connsiteY25" fmla="*/ 564747 h 676935"/>
                <a:gd name="connsiteX26" fmla="*/ 599061 w 723606"/>
                <a:gd name="connsiteY26" fmla="*/ 568550 h 676935"/>
                <a:gd name="connsiteX27" fmla="*/ 588603 w 723606"/>
                <a:gd name="connsiteY27" fmla="*/ 563796 h 676935"/>
                <a:gd name="connsiteX28" fmla="*/ 526806 w 723606"/>
                <a:gd name="connsiteY28" fmla="*/ 496293 h 676935"/>
                <a:gd name="connsiteX29" fmla="*/ 458354 w 723606"/>
                <a:gd name="connsiteY29" fmla="*/ 502948 h 676935"/>
                <a:gd name="connsiteX30" fmla="*/ 293878 w 723606"/>
                <a:gd name="connsiteY30" fmla="*/ 670280 h 676935"/>
                <a:gd name="connsiteX31" fmla="*/ 282469 w 723606"/>
                <a:gd name="connsiteY31" fmla="*/ 676936 h 676935"/>
                <a:gd name="connsiteX32" fmla="*/ 144614 w 723606"/>
                <a:gd name="connsiteY32" fmla="*/ 500096 h 676935"/>
                <a:gd name="connsiteX33" fmla="*/ 282469 w 723606"/>
                <a:gd name="connsiteY33" fmla="*/ 641758 h 676935"/>
                <a:gd name="connsiteX34" fmla="*/ 441241 w 723606"/>
                <a:gd name="connsiteY34" fmla="*/ 481081 h 676935"/>
                <a:gd name="connsiteX35" fmla="*/ 449797 w 723606"/>
                <a:gd name="connsiteY35" fmla="*/ 477278 h 676935"/>
                <a:gd name="connsiteX36" fmla="*/ 530609 w 723606"/>
                <a:gd name="connsiteY36" fmla="*/ 468721 h 676935"/>
                <a:gd name="connsiteX37" fmla="*/ 542968 w 723606"/>
                <a:gd name="connsiteY37" fmla="*/ 473475 h 676935"/>
                <a:gd name="connsiteX38" fmla="*/ 599061 w 723606"/>
                <a:gd name="connsiteY38" fmla="*/ 535274 h 676935"/>
                <a:gd name="connsiteX39" fmla="*/ 692232 w 723606"/>
                <a:gd name="connsiteY39" fmla="*/ 440198 h 676935"/>
                <a:gd name="connsiteX40" fmla="*/ 666563 w 723606"/>
                <a:gd name="connsiteY40" fmla="*/ 379350 h 676935"/>
                <a:gd name="connsiteX41" fmla="*/ 596209 w 723606"/>
                <a:gd name="connsiteY41" fmla="*/ 385055 h 676935"/>
                <a:gd name="connsiteX42" fmla="*/ 525855 w 723606"/>
                <a:gd name="connsiteY42" fmla="*/ 328010 h 676935"/>
                <a:gd name="connsiteX43" fmla="*/ 474516 w 723606"/>
                <a:gd name="connsiteY43" fmla="*/ 272866 h 676935"/>
                <a:gd name="connsiteX44" fmla="*/ 472615 w 723606"/>
                <a:gd name="connsiteY44" fmla="*/ 255752 h 676935"/>
                <a:gd name="connsiteX45" fmla="*/ 514447 w 723606"/>
                <a:gd name="connsiteY45" fmla="*/ 190150 h 676935"/>
                <a:gd name="connsiteX46" fmla="*/ 494481 w 723606"/>
                <a:gd name="connsiteY46" fmla="*/ 122647 h 676935"/>
                <a:gd name="connsiteX47" fmla="*/ 341414 w 723606"/>
                <a:gd name="connsiteY47" fmla="*/ 30424 h 676935"/>
                <a:gd name="connsiteX48" fmla="*/ 150318 w 723606"/>
                <a:gd name="connsiteY48" fmla="*/ 49439 h 676935"/>
                <a:gd name="connsiteX49" fmla="*/ 144614 w 723606"/>
                <a:gd name="connsiteY49" fmla="*/ 161628 h 676935"/>
                <a:gd name="connsiteX50" fmla="*/ 130353 w 723606"/>
                <a:gd name="connsiteY50" fmla="*/ 174939 h 676935"/>
                <a:gd name="connsiteX51" fmla="*/ 37182 w 723606"/>
                <a:gd name="connsiteY51" fmla="*/ 176840 h 676935"/>
                <a:gd name="connsiteX52" fmla="*/ 27675 w 723606"/>
                <a:gd name="connsiteY52" fmla="*/ 377449 h 676935"/>
                <a:gd name="connsiteX53" fmla="*/ 124649 w 723606"/>
                <a:gd name="connsiteY53" fmla="*/ 388858 h 676935"/>
                <a:gd name="connsiteX54" fmla="*/ 137008 w 723606"/>
                <a:gd name="connsiteY54" fmla="*/ 402168 h 676935"/>
                <a:gd name="connsiteX55" fmla="*/ 144614 w 723606"/>
                <a:gd name="connsiteY55" fmla="*/ 500096 h 676935"/>
                <a:gd name="connsiteX56" fmla="*/ 130353 w 723606"/>
                <a:gd name="connsiteY56" fmla="*/ 160677 h 676935"/>
                <a:gd name="connsiteX57" fmla="*/ 130353 w 723606"/>
                <a:gd name="connsiteY57" fmla="*/ 160677 h 676935"/>
                <a:gd name="connsiteX58" fmla="*/ 130353 w 723606"/>
                <a:gd name="connsiteY58" fmla="*/ 160677 h 67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23606" h="676935">
                  <a:moveTo>
                    <a:pt x="282469" y="676936"/>
                  </a:moveTo>
                  <a:cubicBezTo>
                    <a:pt x="282469" y="676936"/>
                    <a:pt x="282469" y="676936"/>
                    <a:pt x="282469" y="676936"/>
                  </a:cubicBezTo>
                  <a:cubicBezTo>
                    <a:pt x="278667" y="676936"/>
                    <a:pt x="274864" y="675034"/>
                    <a:pt x="272011" y="672182"/>
                  </a:cubicBezTo>
                  <a:lnTo>
                    <a:pt x="119895" y="516259"/>
                  </a:lnTo>
                  <a:cubicBezTo>
                    <a:pt x="117043" y="513406"/>
                    <a:pt x="116092" y="510554"/>
                    <a:pt x="116092" y="506751"/>
                  </a:cubicBezTo>
                  <a:lnTo>
                    <a:pt x="110388" y="414528"/>
                  </a:lnTo>
                  <a:lnTo>
                    <a:pt x="12463" y="403119"/>
                  </a:lnTo>
                  <a:cubicBezTo>
                    <a:pt x="4857" y="402168"/>
                    <a:pt x="-847" y="395513"/>
                    <a:pt x="104" y="387907"/>
                  </a:cubicBezTo>
                  <a:lnTo>
                    <a:pt x="10562" y="160677"/>
                  </a:lnTo>
                  <a:cubicBezTo>
                    <a:pt x="10562" y="153071"/>
                    <a:pt x="17217" y="147367"/>
                    <a:pt x="24822" y="147367"/>
                  </a:cubicBezTo>
                  <a:lnTo>
                    <a:pt x="117994" y="145465"/>
                  </a:lnTo>
                  <a:lnTo>
                    <a:pt x="123698" y="34227"/>
                  </a:lnTo>
                  <a:cubicBezTo>
                    <a:pt x="123698" y="27572"/>
                    <a:pt x="129402" y="21867"/>
                    <a:pt x="136058" y="20917"/>
                  </a:cubicBezTo>
                  <a:lnTo>
                    <a:pt x="344267" y="0"/>
                  </a:lnTo>
                  <a:cubicBezTo>
                    <a:pt x="347119" y="0"/>
                    <a:pt x="349971" y="0"/>
                    <a:pt x="352823" y="1902"/>
                  </a:cubicBezTo>
                  <a:lnTo>
                    <a:pt x="515397" y="99829"/>
                  </a:lnTo>
                  <a:cubicBezTo>
                    <a:pt x="518250" y="101731"/>
                    <a:pt x="521102" y="104583"/>
                    <a:pt x="522052" y="108386"/>
                  </a:cubicBezTo>
                  <a:lnTo>
                    <a:pt x="544870" y="187298"/>
                  </a:lnTo>
                  <a:cubicBezTo>
                    <a:pt x="545821" y="191101"/>
                    <a:pt x="545821" y="195855"/>
                    <a:pt x="542968" y="198707"/>
                  </a:cubicBezTo>
                  <a:lnTo>
                    <a:pt x="503038" y="260506"/>
                  </a:lnTo>
                  <a:cubicBezTo>
                    <a:pt x="534412" y="294733"/>
                    <a:pt x="577195" y="340369"/>
                    <a:pt x="592406" y="356532"/>
                  </a:cubicBezTo>
                  <a:cubicBezTo>
                    <a:pt x="604766" y="354631"/>
                    <a:pt x="628534" y="352729"/>
                    <a:pt x="675119" y="349877"/>
                  </a:cubicBezTo>
                  <a:cubicBezTo>
                    <a:pt x="680824" y="349877"/>
                    <a:pt x="686528" y="352729"/>
                    <a:pt x="689380" y="358434"/>
                  </a:cubicBezTo>
                  <a:lnTo>
                    <a:pt x="722656" y="437346"/>
                  </a:lnTo>
                  <a:cubicBezTo>
                    <a:pt x="724557" y="443051"/>
                    <a:pt x="723606" y="448755"/>
                    <a:pt x="719803" y="452558"/>
                  </a:cubicBezTo>
                  <a:lnTo>
                    <a:pt x="609519" y="564747"/>
                  </a:lnTo>
                  <a:cubicBezTo>
                    <a:pt x="606667" y="567599"/>
                    <a:pt x="602864" y="569501"/>
                    <a:pt x="599061" y="568550"/>
                  </a:cubicBezTo>
                  <a:cubicBezTo>
                    <a:pt x="595258" y="568550"/>
                    <a:pt x="591455" y="566648"/>
                    <a:pt x="588603" y="563796"/>
                  </a:cubicBezTo>
                  <a:lnTo>
                    <a:pt x="526806" y="496293"/>
                  </a:lnTo>
                  <a:lnTo>
                    <a:pt x="458354" y="502948"/>
                  </a:lnTo>
                  <a:lnTo>
                    <a:pt x="293878" y="670280"/>
                  </a:lnTo>
                  <a:cubicBezTo>
                    <a:pt x="290075" y="675034"/>
                    <a:pt x="286272" y="676936"/>
                    <a:pt x="282469" y="676936"/>
                  </a:cubicBezTo>
                  <a:close/>
                  <a:moveTo>
                    <a:pt x="144614" y="500096"/>
                  </a:moveTo>
                  <a:lnTo>
                    <a:pt x="282469" y="641758"/>
                  </a:lnTo>
                  <a:lnTo>
                    <a:pt x="441241" y="481081"/>
                  </a:lnTo>
                  <a:cubicBezTo>
                    <a:pt x="443142" y="479179"/>
                    <a:pt x="446945" y="477278"/>
                    <a:pt x="449797" y="477278"/>
                  </a:cubicBezTo>
                  <a:lnTo>
                    <a:pt x="530609" y="468721"/>
                  </a:lnTo>
                  <a:cubicBezTo>
                    <a:pt x="535363" y="467770"/>
                    <a:pt x="539165" y="469672"/>
                    <a:pt x="542968" y="473475"/>
                  </a:cubicBezTo>
                  <a:lnTo>
                    <a:pt x="599061" y="535274"/>
                  </a:lnTo>
                  <a:lnTo>
                    <a:pt x="692232" y="440198"/>
                  </a:lnTo>
                  <a:lnTo>
                    <a:pt x="666563" y="379350"/>
                  </a:lnTo>
                  <a:cubicBezTo>
                    <a:pt x="637090" y="381252"/>
                    <a:pt x="605716" y="383153"/>
                    <a:pt x="596209" y="385055"/>
                  </a:cubicBezTo>
                  <a:cubicBezTo>
                    <a:pt x="585751" y="392661"/>
                    <a:pt x="584800" y="391710"/>
                    <a:pt x="525855" y="328010"/>
                  </a:cubicBezTo>
                  <a:cubicBezTo>
                    <a:pt x="500186" y="300438"/>
                    <a:pt x="474516" y="272866"/>
                    <a:pt x="474516" y="272866"/>
                  </a:cubicBezTo>
                  <a:cubicBezTo>
                    <a:pt x="469762" y="268112"/>
                    <a:pt x="469762" y="260506"/>
                    <a:pt x="472615" y="255752"/>
                  </a:cubicBezTo>
                  <a:lnTo>
                    <a:pt x="514447" y="190150"/>
                  </a:lnTo>
                  <a:lnTo>
                    <a:pt x="494481" y="122647"/>
                  </a:lnTo>
                  <a:lnTo>
                    <a:pt x="341414" y="30424"/>
                  </a:lnTo>
                  <a:lnTo>
                    <a:pt x="150318" y="49439"/>
                  </a:lnTo>
                  <a:lnTo>
                    <a:pt x="144614" y="161628"/>
                  </a:lnTo>
                  <a:cubicBezTo>
                    <a:pt x="144614" y="169234"/>
                    <a:pt x="137959" y="174939"/>
                    <a:pt x="130353" y="174939"/>
                  </a:cubicBezTo>
                  <a:lnTo>
                    <a:pt x="37182" y="176840"/>
                  </a:lnTo>
                  <a:lnTo>
                    <a:pt x="27675" y="377449"/>
                  </a:lnTo>
                  <a:lnTo>
                    <a:pt x="124649" y="388858"/>
                  </a:lnTo>
                  <a:cubicBezTo>
                    <a:pt x="131304" y="389808"/>
                    <a:pt x="137008" y="395513"/>
                    <a:pt x="137008" y="402168"/>
                  </a:cubicBezTo>
                  <a:lnTo>
                    <a:pt x="144614" y="500096"/>
                  </a:lnTo>
                  <a:close/>
                  <a:moveTo>
                    <a:pt x="130353" y="160677"/>
                  </a:moveTo>
                  <a:lnTo>
                    <a:pt x="130353" y="160677"/>
                  </a:lnTo>
                  <a:lnTo>
                    <a:pt x="130353" y="16067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B721236-3D68-424A-9A13-7338BA391EAD}"/>
                </a:ext>
              </a:extLst>
            </p:cNvPr>
            <p:cNvSpPr/>
            <p:nvPr/>
          </p:nvSpPr>
          <p:spPr>
            <a:xfrm>
              <a:off x="4883824" y="2077587"/>
              <a:ext cx="694272" cy="519504"/>
            </a:xfrm>
            <a:custGeom>
              <a:avLst/>
              <a:gdLst>
                <a:gd name="connsiteX0" fmla="*/ 260499 w 694272"/>
                <a:gd name="connsiteY0" fmla="*/ 519505 h 519504"/>
                <a:gd name="connsiteX1" fmla="*/ 257647 w 694272"/>
                <a:gd name="connsiteY1" fmla="*/ 519505 h 519504"/>
                <a:gd name="connsiteX2" fmla="*/ 33275 w 694272"/>
                <a:gd name="connsiteY2" fmla="*/ 470066 h 519504"/>
                <a:gd name="connsiteX3" fmla="*/ 21867 w 694272"/>
                <a:gd name="connsiteY3" fmla="*/ 457706 h 519504"/>
                <a:gd name="connsiteX4" fmla="*/ 0 w 694272"/>
                <a:gd name="connsiteY4" fmla="*/ 220968 h 519504"/>
                <a:gd name="connsiteX5" fmla="*/ 2852 w 694272"/>
                <a:gd name="connsiteY5" fmla="*/ 211461 h 519504"/>
                <a:gd name="connsiteX6" fmla="*/ 77009 w 694272"/>
                <a:gd name="connsiteY6" fmla="*/ 112583 h 519504"/>
                <a:gd name="connsiteX7" fmla="*/ 82713 w 694272"/>
                <a:gd name="connsiteY7" fmla="*/ 107829 h 519504"/>
                <a:gd name="connsiteX8" fmla="*/ 321346 w 694272"/>
                <a:gd name="connsiteY8" fmla="*/ 1345 h 519504"/>
                <a:gd name="connsiteX9" fmla="*/ 329902 w 694272"/>
                <a:gd name="connsiteY9" fmla="*/ 394 h 519504"/>
                <a:gd name="connsiteX10" fmla="*/ 517195 w 694272"/>
                <a:gd name="connsiteY10" fmla="*/ 34621 h 519504"/>
                <a:gd name="connsiteX11" fmla="*/ 524801 w 694272"/>
                <a:gd name="connsiteY11" fmla="*/ 38424 h 519504"/>
                <a:gd name="connsiteX12" fmla="*/ 680720 w 694272"/>
                <a:gd name="connsiteY12" fmla="*/ 183889 h 519504"/>
                <a:gd name="connsiteX13" fmla="*/ 685474 w 694272"/>
                <a:gd name="connsiteY13" fmla="*/ 192446 h 519504"/>
                <a:gd name="connsiteX14" fmla="*/ 694030 w 694272"/>
                <a:gd name="connsiteY14" fmla="*/ 258999 h 519504"/>
                <a:gd name="connsiteX15" fmla="*/ 689277 w 694272"/>
                <a:gd name="connsiteY15" fmla="*/ 271358 h 519504"/>
                <a:gd name="connsiteX16" fmla="*/ 505786 w 694272"/>
                <a:gd name="connsiteY16" fmla="*/ 421577 h 519504"/>
                <a:gd name="connsiteX17" fmla="*/ 493427 w 694272"/>
                <a:gd name="connsiteY17" fmla="*/ 424429 h 519504"/>
                <a:gd name="connsiteX18" fmla="*/ 405009 w 694272"/>
                <a:gd name="connsiteY18" fmla="*/ 405414 h 519504"/>
                <a:gd name="connsiteX19" fmla="*/ 270957 w 694272"/>
                <a:gd name="connsiteY19" fmla="*/ 517603 h 519504"/>
                <a:gd name="connsiteX20" fmla="*/ 260499 w 694272"/>
                <a:gd name="connsiteY20" fmla="*/ 519505 h 519504"/>
                <a:gd name="connsiteX21" fmla="*/ 50388 w 694272"/>
                <a:gd name="connsiteY21" fmla="*/ 444395 h 519504"/>
                <a:gd name="connsiteX22" fmla="*/ 256696 w 694272"/>
                <a:gd name="connsiteY22" fmla="*/ 490982 h 519504"/>
                <a:gd name="connsiteX23" fmla="*/ 390748 w 694272"/>
                <a:gd name="connsiteY23" fmla="*/ 378793 h 519504"/>
                <a:gd name="connsiteX24" fmla="*/ 403108 w 694272"/>
                <a:gd name="connsiteY24" fmla="*/ 375941 h 519504"/>
                <a:gd name="connsiteX25" fmla="*/ 492476 w 694272"/>
                <a:gd name="connsiteY25" fmla="*/ 394956 h 519504"/>
                <a:gd name="connsiteX26" fmla="*/ 664558 w 694272"/>
                <a:gd name="connsiteY26" fmla="*/ 254245 h 519504"/>
                <a:gd name="connsiteX27" fmla="*/ 657903 w 694272"/>
                <a:gd name="connsiteY27" fmla="*/ 201003 h 519504"/>
                <a:gd name="connsiteX28" fmla="*/ 508639 w 694272"/>
                <a:gd name="connsiteY28" fmla="*/ 62193 h 519504"/>
                <a:gd name="connsiteX29" fmla="*/ 329902 w 694272"/>
                <a:gd name="connsiteY29" fmla="*/ 29867 h 519504"/>
                <a:gd name="connsiteX30" fmla="*/ 98876 w 694272"/>
                <a:gd name="connsiteY30" fmla="*/ 132548 h 519504"/>
                <a:gd name="connsiteX31" fmla="*/ 30423 w 694272"/>
                <a:gd name="connsiteY31" fmla="*/ 223821 h 519504"/>
                <a:gd name="connsiteX32" fmla="*/ 50388 w 694272"/>
                <a:gd name="connsiteY32" fmla="*/ 444395 h 5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272" h="519504">
                  <a:moveTo>
                    <a:pt x="260499" y="519505"/>
                  </a:moveTo>
                  <a:cubicBezTo>
                    <a:pt x="259548" y="519505"/>
                    <a:pt x="258598" y="519505"/>
                    <a:pt x="257647" y="519505"/>
                  </a:cubicBezTo>
                  <a:lnTo>
                    <a:pt x="33275" y="470066"/>
                  </a:lnTo>
                  <a:cubicBezTo>
                    <a:pt x="27571" y="469115"/>
                    <a:pt x="22817" y="463410"/>
                    <a:pt x="21867" y="457706"/>
                  </a:cubicBezTo>
                  <a:lnTo>
                    <a:pt x="0" y="220968"/>
                  </a:lnTo>
                  <a:cubicBezTo>
                    <a:pt x="0" y="217165"/>
                    <a:pt x="951" y="214313"/>
                    <a:pt x="2852" y="211461"/>
                  </a:cubicBezTo>
                  <a:lnTo>
                    <a:pt x="77009" y="112583"/>
                  </a:lnTo>
                  <a:cubicBezTo>
                    <a:pt x="78910" y="110681"/>
                    <a:pt x="80812" y="108780"/>
                    <a:pt x="82713" y="107829"/>
                  </a:cubicBezTo>
                  <a:lnTo>
                    <a:pt x="321346" y="1345"/>
                  </a:lnTo>
                  <a:cubicBezTo>
                    <a:pt x="324198" y="394"/>
                    <a:pt x="327050" y="-557"/>
                    <a:pt x="329902" y="394"/>
                  </a:cubicBezTo>
                  <a:lnTo>
                    <a:pt x="517195" y="34621"/>
                  </a:lnTo>
                  <a:cubicBezTo>
                    <a:pt x="520047" y="35572"/>
                    <a:pt x="521949" y="36522"/>
                    <a:pt x="524801" y="38424"/>
                  </a:cubicBezTo>
                  <a:lnTo>
                    <a:pt x="680720" y="183889"/>
                  </a:lnTo>
                  <a:cubicBezTo>
                    <a:pt x="683572" y="185790"/>
                    <a:pt x="684523" y="189594"/>
                    <a:pt x="685474" y="192446"/>
                  </a:cubicBezTo>
                  <a:lnTo>
                    <a:pt x="694030" y="258999"/>
                  </a:lnTo>
                  <a:cubicBezTo>
                    <a:pt x="694981" y="263752"/>
                    <a:pt x="693079" y="268506"/>
                    <a:pt x="689277" y="271358"/>
                  </a:cubicBezTo>
                  <a:lnTo>
                    <a:pt x="505786" y="421577"/>
                  </a:lnTo>
                  <a:cubicBezTo>
                    <a:pt x="501984" y="424429"/>
                    <a:pt x="498181" y="425380"/>
                    <a:pt x="493427" y="424429"/>
                  </a:cubicBezTo>
                  <a:lnTo>
                    <a:pt x="405009" y="405414"/>
                  </a:lnTo>
                  <a:lnTo>
                    <a:pt x="270957" y="517603"/>
                  </a:lnTo>
                  <a:cubicBezTo>
                    <a:pt x="267154" y="518554"/>
                    <a:pt x="263351" y="519505"/>
                    <a:pt x="260499" y="519505"/>
                  </a:cubicBezTo>
                  <a:close/>
                  <a:moveTo>
                    <a:pt x="50388" y="444395"/>
                  </a:moveTo>
                  <a:lnTo>
                    <a:pt x="256696" y="490982"/>
                  </a:lnTo>
                  <a:lnTo>
                    <a:pt x="390748" y="378793"/>
                  </a:lnTo>
                  <a:cubicBezTo>
                    <a:pt x="394551" y="375941"/>
                    <a:pt x="398354" y="374990"/>
                    <a:pt x="403108" y="375941"/>
                  </a:cubicBezTo>
                  <a:lnTo>
                    <a:pt x="492476" y="394956"/>
                  </a:lnTo>
                  <a:lnTo>
                    <a:pt x="664558" y="254245"/>
                  </a:lnTo>
                  <a:lnTo>
                    <a:pt x="657903" y="201003"/>
                  </a:lnTo>
                  <a:lnTo>
                    <a:pt x="508639" y="62193"/>
                  </a:lnTo>
                  <a:lnTo>
                    <a:pt x="329902" y="29867"/>
                  </a:lnTo>
                  <a:lnTo>
                    <a:pt x="98876" y="132548"/>
                  </a:lnTo>
                  <a:lnTo>
                    <a:pt x="30423" y="223821"/>
                  </a:lnTo>
                  <a:lnTo>
                    <a:pt x="50388" y="44439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041E0EC-7F24-AD44-AA1A-34AE1EC79464}"/>
                </a:ext>
              </a:extLst>
            </p:cNvPr>
            <p:cNvSpPr/>
            <p:nvPr/>
          </p:nvSpPr>
          <p:spPr>
            <a:xfrm>
              <a:off x="4905443" y="2324225"/>
              <a:ext cx="1137563" cy="835711"/>
            </a:xfrm>
            <a:custGeom>
              <a:avLst/>
              <a:gdLst>
                <a:gd name="connsiteX0" fmla="*/ 192294 w 1137563"/>
                <a:gd name="connsiteY0" fmla="*/ 835711 h 835711"/>
                <a:gd name="connsiteX1" fmla="*/ 187540 w 1137563"/>
                <a:gd name="connsiteY1" fmla="*/ 834761 h 835711"/>
                <a:gd name="connsiteX2" fmla="*/ 178033 w 1137563"/>
                <a:gd name="connsiteY2" fmla="*/ 826204 h 835711"/>
                <a:gd name="connsiteX3" fmla="*/ 50636 w 1137563"/>
                <a:gd name="connsiteY3" fmla="*/ 469672 h 835711"/>
                <a:gd name="connsiteX4" fmla="*/ 55389 w 1137563"/>
                <a:gd name="connsiteY4" fmla="*/ 453509 h 835711"/>
                <a:gd name="connsiteX5" fmla="*/ 111482 w 1137563"/>
                <a:gd name="connsiteY5" fmla="*/ 409774 h 835711"/>
                <a:gd name="connsiteX6" fmla="*/ 13557 w 1137563"/>
                <a:gd name="connsiteY6" fmla="*/ 272866 h 835711"/>
                <a:gd name="connsiteX7" fmla="*/ 10705 w 1137563"/>
                <a:gd name="connsiteY7" fmla="*/ 267161 h 835711"/>
                <a:gd name="connsiteX8" fmla="*/ 247 w 1137563"/>
                <a:gd name="connsiteY8" fmla="*/ 209166 h 835711"/>
                <a:gd name="connsiteX9" fmla="*/ 4050 w 1137563"/>
                <a:gd name="connsiteY9" fmla="*/ 196806 h 835711"/>
                <a:gd name="connsiteX10" fmla="*/ 17360 w 1137563"/>
                <a:gd name="connsiteY10" fmla="*/ 193003 h 835711"/>
                <a:gd name="connsiteX11" fmla="*/ 233175 w 1137563"/>
                <a:gd name="connsiteY11" fmla="*/ 241491 h 835711"/>
                <a:gd name="connsiteX12" fmla="*/ 366277 w 1137563"/>
                <a:gd name="connsiteY12" fmla="*/ 130253 h 835711"/>
                <a:gd name="connsiteX13" fmla="*/ 378636 w 1137563"/>
                <a:gd name="connsiteY13" fmla="*/ 127401 h 835711"/>
                <a:gd name="connsiteX14" fmla="*/ 468005 w 1137563"/>
                <a:gd name="connsiteY14" fmla="*/ 147367 h 835711"/>
                <a:gd name="connsiteX15" fmla="*/ 646741 w 1137563"/>
                <a:gd name="connsiteY15" fmla="*/ 2852 h 835711"/>
                <a:gd name="connsiteX16" fmla="*/ 656248 w 1137563"/>
                <a:gd name="connsiteY16" fmla="*/ 0 h 835711"/>
                <a:gd name="connsiteX17" fmla="*/ 815020 w 1137563"/>
                <a:gd name="connsiteY17" fmla="*/ 951 h 835711"/>
                <a:gd name="connsiteX18" fmla="*/ 825478 w 1137563"/>
                <a:gd name="connsiteY18" fmla="*/ 5704 h 835711"/>
                <a:gd name="connsiteX19" fmla="*/ 873965 w 1137563"/>
                <a:gd name="connsiteY19" fmla="*/ 64651 h 835711"/>
                <a:gd name="connsiteX20" fmla="*/ 876817 w 1137563"/>
                <a:gd name="connsiteY20" fmla="*/ 74159 h 835711"/>
                <a:gd name="connsiteX21" fmla="*/ 867310 w 1137563"/>
                <a:gd name="connsiteY21" fmla="*/ 286176 h 835711"/>
                <a:gd name="connsiteX22" fmla="*/ 963333 w 1137563"/>
                <a:gd name="connsiteY22" fmla="*/ 297586 h 835711"/>
                <a:gd name="connsiteX23" fmla="*/ 975692 w 1137563"/>
                <a:gd name="connsiteY23" fmla="*/ 310896 h 835711"/>
                <a:gd name="connsiteX24" fmla="*/ 984249 w 1137563"/>
                <a:gd name="connsiteY24" fmla="*/ 405971 h 835711"/>
                <a:gd name="connsiteX25" fmla="*/ 1133513 w 1137563"/>
                <a:gd name="connsiteY25" fmla="*/ 563796 h 835711"/>
                <a:gd name="connsiteX26" fmla="*/ 1137316 w 1137563"/>
                <a:gd name="connsiteY26" fmla="*/ 577107 h 835711"/>
                <a:gd name="connsiteX27" fmla="*/ 1128759 w 1137563"/>
                <a:gd name="connsiteY27" fmla="*/ 587565 h 835711"/>
                <a:gd name="connsiteX28" fmla="*/ 994707 w 1137563"/>
                <a:gd name="connsiteY28" fmla="*/ 639856 h 835711"/>
                <a:gd name="connsiteX29" fmla="*/ 981397 w 1137563"/>
                <a:gd name="connsiteY29" fmla="*/ 637955 h 835711"/>
                <a:gd name="connsiteX30" fmla="*/ 836886 w 1137563"/>
                <a:gd name="connsiteY30" fmla="*/ 531471 h 835711"/>
                <a:gd name="connsiteX31" fmla="*/ 770336 w 1137563"/>
                <a:gd name="connsiteY31" fmla="*/ 521012 h 835711"/>
                <a:gd name="connsiteX32" fmla="*/ 683819 w 1137563"/>
                <a:gd name="connsiteY32" fmla="*/ 566648 h 835711"/>
                <a:gd name="connsiteX33" fmla="*/ 677164 w 1137563"/>
                <a:gd name="connsiteY33" fmla="*/ 636053 h 835711"/>
                <a:gd name="connsiteX34" fmla="*/ 721849 w 1137563"/>
                <a:gd name="connsiteY34" fmla="*/ 695951 h 835711"/>
                <a:gd name="connsiteX35" fmla="*/ 718996 w 1137563"/>
                <a:gd name="connsiteY35" fmla="*/ 715917 h 835711"/>
                <a:gd name="connsiteX36" fmla="*/ 675263 w 1137563"/>
                <a:gd name="connsiteY36" fmla="*/ 749193 h 835711"/>
                <a:gd name="connsiteX37" fmla="*/ 661002 w 1137563"/>
                <a:gd name="connsiteY37" fmla="*/ 751094 h 835711"/>
                <a:gd name="connsiteX38" fmla="*/ 516492 w 1137563"/>
                <a:gd name="connsiteY38" fmla="*/ 695000 h 835711"/>
                <a:gd name="connsiteX39" fmla="*/ 395749 w 1137563"/>
                <a:gd name="connsiteY39" fmla="*/ 695951 h 835711"/>
                <a:gd name="connsiteX40" fmla="*/ 199900 w 1137563"/>
                <a:gd name="connsiteY40" fmla="*/ 833810 h 835711"/>
                <a:gd name="connsiteX41" fmla="*/ 192294 w 1137563"/>
                <a:gd name="connsiteY41" fmla="*/ 835711 h 835711"/>
                <a:gd name="connsiteX42" fmla="*/ 82010 w 1137563"/>
                <a:gd name="connsiteY42" fmla="*/ 469672 h 835711"/>
                <a:gd name="connsiteX43" fmla="*/ 198949 w 1137563"/>
                <a:gd name="connsiteY43" fmla="*/ 799583 h 835711"/>
                <a:gd name="connsiteX44" fmla="*/ 383390 w 1137563"/>
                <a:gd name="connsiteY44" fmla="*/ 670280 h 835711"/>
                <a:gd name="connsiteX45" fmla="*/ 391947 w 1137563"/>
                <a:gd name="connsiteY45" fmla="*/ 667428 h 835711"/>
                <a:gd name="connsiteX46" fmla="*/ 520295 w 1137563"/>
                <a:gd name="connsiteY46" fmla="*/ 666477 h 835711"/>
                <a:gd name="connsiteX47" fmla="*/ 525999 w 1137563"/>
                <a:gd name="connsiteY47" fmla="*/ 667428 h 835711"/>
                <a:gd name="connsiteX48" fmla="*/ 664805 w 1137563"/>
                <a:gd name="connsiteY48" fmla="*/ 721621 h 835711"/>
                <a:gd name="connsiteX49" fmla="*/ 690475 w 1137563"/>
                <a:gd name="connsiteY49" fmla="*/ 701655 h 835711"/>
                <a:gd name="connsiteX50" fmla="*/ 650544 w 1137563"/>
                <a:gd name="connsiteY50" fmla="*/ 648413 h 835711"/>
                <a:gd name="connsiteX51" fmla="*/ 647692 w 1137563"/>
                <a:gd name="connsiteY51" fmla="*/ 638906 h 835711"/>
                <a:gd name="connsiteX52" fmla="*/ 656248 w 1137563"/>
                <a:gd name="connsiteY52" fmla="*/ 557141 h 835711"/>
                <a:gd name="connsiteX53" fmla="*/ 663854 w 1137563"/>
                <a:gd name="connsiteY53" fmla="*/ 545732 h 835711"/>
                <a:gd name="connsiteX54" fmla="*/ 761779 w 1137563"/>
                <a:gd name="connsiteY54" fmla="*/ 494391 h 835711"/>
                <a:gd name="connsiteX55" fmla="*/ 770336 w 1137563"/>
                <a:gd name="connsiteY55" fmla="*/ 492490 h 835711"/>
                <a:gd name="connsiteX56" fmla="*/ 845443 w 1137563"/>
                <a:gd name="connsiteY56" fmla="*/ 503899 h 835711"/>
                <a:gd name="connsiteX57" fmla="*/ 852098 w 1137563"/>
                <a:gd name="connsiteY57" fmla="*/ 506751 h 835711"/>
                <a:gd name="connsiteX58" fmla="*/ 993756 w 1137563"/>
                <a:gd name="connsiteY58" fmla="*/ 610383 h 835711"/>
                <a:gd name="connsiteX59" fmla="*/ 1101188 w 1137563"/>
                <a:gd name="connsiteY59" fmla="*/ 568550 h 835711"/>
                <a:gd name="connsiteX60" fmla="*/ 962382 w 1137563"/>
                <a:gd name="connsiteY60" fmla="*/ 423085 h 835711"/>
                <a:gd name="connsiteX61" fmla="*/ 958579 w 1137563"/>
                <a:gd name="connsiteY61" fmla="*/ 414528 h 835711"/>
                <a:gd name="connsiteX62" fmla="*/ 950023 w 1137563"/>
                <a:gd name="connsiteY62" fmla="*/ 326108 h 835711"/>
                <a:gd name="connsiteX63" fmla="*/ 852098 w 1137563"/>
                <a:gd name="connsiteY63" fmla="*/ 314699 h 835711"/>
                <a:gd name="connsiteX64" fmla="*/ 839739 w 1137563"/>
                <a:gd name="connsiteY64" fmla="*/ 299487 h 835711"/>
                <a:gd name="connsiteX65" fmla="*/ 850197 w 1137563"/>
                <a:gd name="connsiteY65" fmla="*/ 78912 h 835711"/>
                <a:gd name="connsiteX66" fmla="*/ 809315 w 1137563"/>
                <a:gd name="connsiteY66" fmla="*/ 28523 h 835711"/>
                <a:gd name="connsiteX67" fmla="*/ 661953 w 1137563"/>
                <a:gd name="connsiteY67" fmla="*/ 27572 h 835711"/>
                <a:gd name="connsiteX68" fmla="*/ 481315 w 1137563"/>
                <a:gd name="connsiteY68" fmla="*/ 173037 h 835711"/>
                <a:gd name="connsiteX69" fmla="*/ 468955 w 1137563"/>
                <a:gd name="connsiteY69" fmla="*/ 175889 h 835711"/>
                <a:gd name="connsiteX70" fmla="*/ 380538 w 1137563"/>
                <a:gd name="connsiteY70" fmla="*/ 155923 h 835711"/>
                <a:gd name="connsiteX71" fmla="*/ 247436 w 1137563"/>
                <a:gd name="connsiteY71" fmla="*/ 267161 h 835711"/>
                <a:gd name="connsiteX72" fmla="*/ 235077 w 1137563"/>
                <a:gd name="connsiteY72" fmla="*/ 270014 h 835711"/>
                <a:gd name="connsiteX73" fmla="*/ 32572 w 1137563"/>
                <a:gd name="connsiteY73" fmla="*/ 225328 h 835711"/>
                <a:gd name="connsiteX74" fmla="*/ 38276 w 1137563"/>
                <a:gd name="connsiteY74" fmla="*/ 259555 h 835711"/>
                <a:gd name="connsiteX75" fmla="*/ 142856 w 1137563"/>
                <a:gd name="connsiteY75" fmla="*/ 405020 h 835711"/>
                <a:gd name="connsiteX76" fmla="*/ 140004 w 1137563"/>
                <a:gd name="connsiteY76" fmla="*/ 424986 h 835711"/>
                <a:gd name="connsiteX77" fmla="*/ 82010 w 1137563"/>
                <a:gd name="connsiteY77" fmla="*/ 469672 h 83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137563" h="835711">
                  <a:moveTo>
                    <a:pt x="192294" y="835711"/>
                  </a:moveTo>
                  <a:cubicBezTo>
                    <a:pt x="190393" y="835711"/>
                    <a:pt x="189442" y="835711"/>
                    <a:pt x="187540" y="834761"/>
                  </a:cubicBezTo>
                  <a:cubicBezTo>
                    <a:pt x="183737" y="833810"/>
                    <a:pt x="179935" y="830007"/>
                    <a:pt x="178033" y="826204"/>
                  </a:cubicBezTo>
                  <a:lnTo>
                    <a:pt x="50636" y="469672"/>
                  </a:lnTo>
                  <a:cubicBezTo>
                    <a:pt x="48734" y="463967"/>
                    <a:pt x="50636" y="457312"/>
                    <a:pt x="55389" y="453509"/>
                  </a:cubicBezTo>
                  <a:lnTo>
                    <a:pt x="111482" y="409774"/>
                  </a:lnTo>
                  <a:lnTo>
                    <a:pt x="13557" y="272866"/>
                  </a:lnTo>
                  <a:cubicBezTo>
                    <a:pt x="12607" y="270964"/>
                    <a:pt x="11656" y="269063"/>
                    <a:pt x="10705" y="267161"/>
                  </a:cubicBezTo>
                  <a:lnTo>
                    <a:pt x="247" y="209166"/>
                  </a:lnTo>
                  <a:cubicBezTo>
                    <a:pt x="-703" y="204412"/>
                    <a:pt x="1198" y="199658"/>
                    <a:pt x="4050" y="196806"/>
                  </a:cubicBezTo>
                  <a:cubicBezTo>
                    <a:pt x="6902" y="193953"/>
                    <a:pt x="12607" y="192052"/>
                    <a:pt x="17360" y="193003"/>
                  </a:cubicBezTo>
                  <a:lnTo>
                    <a:pt x="233175" y="241491"/>
                  </a:lnTo>
                  <a:lnTo>
                    <a:pt x="366277" y="130253"/>
                  </a:lnTo>
                  <a:cubicBezTo>
                    <a:pt x="370080" y="127401"/>
                    <a:pt x="373883" y="126450"/>
                    <a:pt x="378636" y="127401"/>
                  </a:cubicBezTo>
                  <a:lnTo>
                    <a:pt x="468005" y="147367"/>
                  </a:lnTo>
                  <a:lnTo>
                    <a:pt x="646741" y="2852"/>
                  </a:lnTo>
                  <a:cubicBezTo>
                    <a:pt x="649593" y="951"/>
                    <a:pt x="652446" y="0"/>
                    <a:pt x="656248" y="0"/>
                  </a:cubicBezTo>
                  <a:lnTo>
                    <a:pt x="815020" y="951"/>
                  </a:lnTo>
                  <a:cubicBezTo>
                    <a:pt x="818823" y="951"/>
                    <a:pt x="823576" y="2852"/>
                    <a:pt x="825478" y="5704"/>
                  </a:cubicBezTo>
                  <a:lnTo>
                    <a:pt x="873965" y="64651"/>
                  </a:lnTo>
                  <a:cubicBezTo>
                    <a:pt x="875866" y="67503"/>
                    <a:pt x="877768" y="71306"/>
                    <a:pt x="876817" y="74159"/>
                  </a:cubicBezTo>
                  <a:lnTo>
                    <a:pt x="867310" y="286176"/>
                  </a:lnTo>
                  <a:lnTo>
                    <a:pt x="963333" y="297586"/>
                  </a:lnTo>
                  <a:cubicBezTo>
                    <a:pt x="969988" y="298536"/>
                    <a:pt x="975692" y="303290"/>
                    <a:pt x="975692" y="310896"/>
                  </a:cubicBezTo>
                  <a:lnTo>
                    <a:pt x="984249" y="405971"/>
                  </a:lnTo>
                  <a:lnTo>
                    <a:pt x="1133513" y="563796"/>
                  </a:lnTo>
                  <a:cubicBezTo>
                    <a:pt x="1136365" y="567599"/>
                    <a:pt x="1138267" y="572353"/>
                    <a:pt x="1137316" y="577107"/>
                  </a:cubicBezTo>
                  <a:cubicBezTo>
                    <a:pt x="1136365" y="581860"/>
                    <a:pt x="1132562" y="585663"/>
                    <a:pt x="1128759" y="587565"/>
                  </a:cubicBezTo>
                  <a:lnTo>
                    <a:pt x="994707" y="639856"/>
                  </a:lnTo>
                  <a:cubicBezTo>
                    <a:pt x="989953" y="641758"/>
                    <a:pt x="985200" y="640807"/>
                    <a:pt x="981397" y="637955"/>
                  </a:cubicBezTo>
                  <a:lnTo>
                    <a:pt x="836886" y="531471"/>
                  </a:lnTo>
                  <a:lnTo>
                    <a:pt x="770336" y="521012"/>
                  </a:lnTo>
                  <a:lnTo>
                    <a:pt x="683819" y="566648"/>
                  </a:lnTo>
                  <a:lnTo>
                    <a:pt x="677164" y="636053"/>
                  </a:lnTo>
                  <a:lnTo>
                    <a:pt x="721849" y="695951"/>
                  </a:lnTo>
                  <a:cubicBezTo>
                    <a:pt x="726602" y="702606"/>
                    <a:pt x="725652" y="711163"/>
                    <a:pt x="718996" y="715917"/>
                  </a:cubicBezTo>
                  <a:lnTo>
                    <a:pt x="675263" y="749193"/>
                  </a:lnTo>
                  <a:cubicBezTo>
                    <a:pt x="671460" y="752045"/>
                    <a:pt x="665756" y="752996"/>
                    <a:pt x="661002" y="751094"/>
                  </a:cubicBezTo>
                  <a:lnTo>
                    <a:pt x="516492" y="695000"/>
                  </a:lnTo>
                  <a:lnTo>
                    <a:pt x="395749" y="695951"/>
                  </a:lnTo>
                  <a:lnTo>
                    <a:pt x="199900" y="833810"/>
                  </a:lnTo>
                  <a:cubicBezTo>
                    <a:pt x="197998" y="835711"/>
                    <a:pt x="195146" y="835711"/>
                    <a:pt x="192294" y="835711"/>
                  </a:cubicBezTo>
                  <a:close/>
                  <a:moveTo>
                    <a:pt x="82010" y="469672"/>
                  </a:moveTo>
                  <a:lnTo>
                    <a:pt x="198949" y="799583"/>
                  </a:lnTo>
                  <a:lnTo>
                    <a:pt x="383390" y="670280"/>
                  </a:lnTo>
                  <a:cubicBezTo>
                    <a:pt x="385291" y="668379"/>
                    <a:pt x="388144" y="667428"/>
                    <a:pt x="391947" y="667428"/>
                  </a:cubicBezTo>
                  <a:lnTo>
                    <a:pt x="520295" y="666477"/>
                  </a:lnTo>
                  <a:cubicBezTo>
                    <a:pt x="522196" y="666477"/>
                    <a:pt x="524098" y="666477"/>
                    <a:pt x="525999" y="667428"/>
                  </a:cubicBezTo>
                  <a:lnTo>
                    <a:pt x="664805" y="721621"/>
                  </a:lnTo>
                  <a:lnTo>
                    <a:pt x="690475" y="701655"/>
                  </a:lnTo>
                  <a:lnTo>
                    <a:pt x="650544" y="648413"/>
                  </a:lnTo>
                  <a:cubicBezTo>
                    <a:pt x="648643" y="645561"/>
                    <a:pt x="647692" y="641758"/>
                    <a:pt x="647692" y="638906"/>
                  </a:cubicBezTo>
                  <a:lnTo>
                    <a:pt x="656248" y="557141"/>
                  </a:lnTo>
                  <a:cubicBezTo>
                    <a:pt x="657199" y="552387"/>
                    <a:pt x="660051" y="548584"/>
                    <a:pt x="663854" y="545732"/>
                  </a:cubicBezTo>
                  <a:lnTo>
                    <a:pt x="761779" y="494391"/>
                  </a:lnTo>
                  <a:cubicBezTo>
                    <a:pt x="764631" y="493440"/>
                    <a:pt x="767483" y="492490"/>
                    <a:pt x="770336" y="492490"/>
                  </a:cubicBezTo>
                  <a:lnTo>
                    <a:pt x="845443" y="503899"/>
                  </a:lnTo>
                  <a:cubicBezTo>
                    <a:pt x="847344" y="503899"/>
                    <a:pt x="850197" y="504849"/>
                    <a:pt x="852098" y="506751"/>
                  </a:cubicBezTo>
                  <a:lnTo>
                    <a:pt x="993756" y="610383"/>
                  </a:lnTo>
                  <a:lnTo>
                    <a:pt x="1101188" y="568550"/>
                  </a:lnTo>
                  <a:lnTo>
                    <a:pt x="962382" y="423085"/>
                  </a:lnTo>
                  <a:cubicBezTo>
                    <a:pt x="960481" y="421183"/>
                    <a:pt x="958579" y="417380"/>
                    <a:pt x="958579" y="414528"/>
                  </a:cubicBezTo>
                  <a:lnTo>
                    <a:pt x="950023" y="326108"/>
                  </a:lnTo>
                  <a:lnTo>
                    <a:pt x="852098" y="314699"/>
                  </a:lnTo>
                  <a:cubicBezTo>
                    <a:pt x="844492" y="313748"/>
                    <a:pt x="838788" y="307093"/>
                    <a:pt x="839739" y="299487"/>
                  </a:cubicBezTo>
                  <a:lnTo>
                    <a:pt x="850197" y="78912"/>
                  </a:lnTo>
                  <a:lnTo>
                    <a:pt x="809315" y="28523"/>
                  </a:lnTo>
                  <a:lnTo>
                    <a:pt x="661953" y="27572"/>
                  </a:lnTo>
                  <a:lnTo>
                    <a:pt x="481315" y="173037"/>
                  </a:lnTo>
                  <a:cubicBezTo>
                    <a:pt x="477512" y="175889"/>
                    <a:pt x="473709" y="176840"/>
                    <a:pt x="468955" y="175889"/>
                  </a:cubicBezTo>
                  <a:lnTo>
                    <a:pt x="380538" y="155923"/>
                  </a:lnTo>
                  <a:lnTo>
                    <a:pt x="247436" y="267161"/>
                  </a:lnTo>
                  <a:cubicBezTo>
                    <a:pt x="243633" y="270014"/>
                    <a:pt x="239830" y="270964"/>
                    <a:pt x="235077" y="270014"/>
                  </a:cubicBezTo>
                  <a:lnTo>
                    <a:pt x="32572" y="225328"/>
                  </a:lnTo>
                  <a:lnTo>
                    <a:pt x="38276" y="259555"/>
                  </a:lnTo>
                  <a:lnTo>
                    <a:pt x="142856" y="405020"/>
                  </a:lnTo>
                  <a:cubicBezTo>
                    <a:pt x="147610" y="411676"/>
                    <a:pt x="145708" y="420233"/>
                    <a:pt x="140004" y="424986"/>
                  </a:cubicBezTo>
                  <a:lnTo>
                    <a:pt x="82010" y="46967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B257116-D896-CA4D-ADB8-94A1E2C85652}"/>
                </a:ext>
              </a:extLst>
            </p:cNvPr>
            <p:cNvSpPr/>
            <p:nvPr/>
          </p:nvSpPr>
          <p:spPr>
            <a:xfrm>
              <a:off x="5079911" y="2702625"/>
              <a:ext cx="1365005" cy="931737"/>
            </a:xfrm>
            <a:custGeom>
              <a:avLst/>
              <a:gdLst>
                <a:gd name="connsiteX0" fmla="*/ 1043660 w 1365005"/>
                <a:gd name="connsiteY0" fmla="*/ 931737 h 931737"/>
                <a:gd name="connsiteX1" fmla="*/ 1041758 w 1365005"/>
                <a:gd name="connsiteY1" fmla="*/ 931737 h 931737"/>
                <a:gd name="connsiteX2" fmla="*/ 823091 w 1365005"/>
                <a:gd name="connsiteY2" fmla="*/ 895609 h 931737"/>
                <a:gd name="connsiteX3" fmla="*/ 813584 w 1365005"/>
                <a:gd name="connsiteY3" fmla="*/ 888953 h 931737"/>
                <a:gd name="connsiteX4" fmla="*/ 766048 w 1365005"/>
                <a:gd name="connsiteY4" fmla="*/ 811942 h 931737"/>
                <a:gd name="connsiteX5" fmla="*/ 524563 w 1365005"/>
                <a:gd name="connsiteY5" fmla="*/ 828105 h 931737"/>
                <a:gd name="connsiteX6" fmla="*/ 512204 w 1365005"/>
                <a:gd name="connsiteY6" fmla="*/ 822401 h 931737"/>
                <a:gd name="connsiteX7" fmla="*/ 477027 w 1365005"/>
                <a:gd name="connsiteY7" fmla="*/ 774863 h 931737"/>
                <a:gd name="connsiteX8" fmla="*/ 277374 w 1365005"/>
                <a:gd name="connsiteY8" fmla="*/ 885150 h 931737"/>
                <a:gd name="connsiteX9" fmla="*/ 258360 w 1365005"/>
                <a:gd name="connsiteY9" fmla="*/ 880397 h 931737"/>
                <a:gd name="connsiteX10" fmla="*/ 44446 w 1365005"/>
                <a:gd name="connsiteY10" fmla="*/ 570451 h 931737"/>
                <a:gd name="connsiteX11" fmla="*/ 42545 w 1365005"/>
                <a:gd name="connsiteY11" fmla="*/ 566648 h 931737"/>
                <a:gd name="connsiteX12" fmla="*/ 713 w 1365005"/>
                <a:gd name="connsiteY12" fmla="*/ 445903 h 931737"/>
                <a:gd name="connsiteX13" fmla="*/ 6417 w 1365005"/>
                <a:gd name="connsiteY13" fmla="*/ 429740 h 931737"/>
                <a:gd name="connsiteX14" fmla="*/ 205119 w 1365005"/>
                <a:gd name="connsiteY14" fmla="*/ 289979 h 931737"/>
                <a:gd name="connsiteX15" fmla="*/ 212725 w 1365005"/>
                <a:gd name="connsiteY15" fmla="*/ 287127 h 931737"/>
                <a:gd name="connsiteX16" fmla="*/ 338221 w 1365005"/>
                <a:gd name="connsiteY16" fmla="*/ 286176 h 931737"/>
                <a:gd name="connsiteX17" fmla="*/ 343925 w 1365005"/>
                <a:gd name="connsiteY17" fmla="*/ 287127 h 931737"/>
                <a:gd name="connsiteX18" fmla="*/ 484633 w 1365005"/>
                <a:gd name="connsiteY18" fmla="*/ 342271 h 931737"/>
                <a:gd name="connsiteX19" fmla="*/ 512204 w 1365005"/>
                <a:gd name="connsiteY19" fmla="*/ 323256 h 931737"/>
                <a:gd name="connsiteX20" fmla="*/ 475125 w 1365005"/>
                <a:gd name="connsiteY20" fmla="*/ 269063 h 931737"/>
                <a:gd name="connsiteX21" fmla="*/ 472273 w 1365005"/>
                <a:gd name="connsiteY21" fmla="*/ 259555 h 931737"/>
                <a:gd name="connsiteX22" fmla="*/ 479879 w 1365005"/>
                <a:gd name="connsiteY22" fmla="*/ 175889 h 931737"/>
                <a:gd name="connsiteX23" fmla="*/ 487485 w 1365005"/>
                <a:gd name="connsiteY23" fmla="*/ 164480 h 931737"/>
                <a:gd name="connsiteX24" fmla="*/ 583508 w 1365005"/>
                <a:gd name="connsiteY24" fmla="*/ 113139 h 931737"/>
                <a:gd name="connsiteX25" fmla="*/ 592065 w 1365005"/>
                <a:gd name="connsiteY25" fmla="*/ 111238 h 931737"/>
                <a:gd name="connsiteX26" fmla="*/ 668123 w 1365005"/>
                <a:gd name="connsiteY26" fmla="*/ 119795 h 931737"/>
                <a:gd name="connsiteX27" fmla="*/ 674778 w 1365005"/>
                <a:gd name="connsiteY27" fmla="*/ 122647 h 931737"/>
                <a:gd name="connsiteX28" fmla="*/ 816436 w 1365005"/>
                <a:gd name="connsiteY28" fmla="*/ 229131 h 931737"/>
                <a:gd name="connsiteX29" fmla="*/ 940031 w 1365005"/>
                <a:gd name="connsiteY29" fmla="*/ 178741 h 931737"/>
                <a:gd name="connsiteX30" fmla="*/ 1105457 w 1365005"/>
                <a:gd name="connsiteY30" fmla="*/ 11409 h 931737"/>
                <a:gd name="connsiteX31" fmla="*/ 1114014 w 1365005"/>
                <a:gd name="connsiteY31" fmla="*/ 7606 h 931737"/>
                <a:gd name="connsiteX32" fmla="*/ 1197678 w 1365005"/>
                <a:gd name="connsiteY32" fmla="*/ 0 h 931737"/>
                <a:gd name="connsiteX33" fmla="*/ 1209086 w 1365005"/>
                <a:gd name="connsiteY33" fmla="*/ 3803 h 931737"/>
                <a:gd name="connsiteX34" fmla="*/ 1275637 w 1365005"/>
                <a:gd name="connsiteY34" fmla="*/ 72257 h 931737"/>
                <a:gd name="connsiteX35" fmla="*/ 1278489 w 1365005"/>
                <a:gd name="connsiteY35" fmla="*/ 76060 h 931737"/>
                <a:gd name="connsiteX36" fmla="*/ 1364055 w 1365005"/>
                <a:gd name="connsiteY36" fmla="*/ 270014 h 931737"/>
                <a:gd name="connsiteX37" fmla="*/ 1365005 w 1365005"/>
                <a:gd name="connsiteY37" fmla="*/ 276669 h 931737"/>
                <a:gd name="connsiteX38" fmla="*/ 1356449 w 1365005"/>
                <a:gd name="connsiteY38" fmla="*/ 387907 h 931737"/>
                <a:gd name="connsiteX39" fmla="*/ 1345991 w 1365005"/>
                <a:gd name="connsiteY39" fmla="*/ 400267 h 931737"/>
                <a:gd name="connsiteX40" fmla="*/ 1149190 w 1365005"/>
                <a:gd name="connsiteY40" fmla="*/ 453509 h 931737"/>
                <a:gd name="connsiteX41" fmla="*/ 1121619 w 1365005"/>
                <a:gd name="connsiteY41" fmla="*/ 539077 h 931737"/>
                <a:gd name="connsiteX42" fmla="*/ 1143486 w 1365005"/>
                <a:gd name="connsiteY42" fmla="*/ 841416 h 931737"/>
                <a:gd name="connsiteX43" fmla="*/ 1138732 w 1365005"/>
                <a:gd name="connsiteY43" fmla="*/ 853775 h 931737"/>
                <a:gd name="connsiteX44" fmla="*/ 1052216 w 1365005"/>
                <a:gd name="connsiteY44" fmla="*/ 925082 h 931737"/>
                <a:gd name="connsiteX45" fmla="*/ 1043660 w 1365005"/>
                <a:gd name="connsiteY45" fmla="*/ 931737 h 931737"/>
                <a:gd name="connsiteX46" fmla="*/ 833549 w 1365005"/>
                <a:gd name="connsiteY46" fmla="*/ 868037 h 931737"/>
                <a:gd name="connsiteX47" fmla="*/ 1038906 w 1365005"/>
                <a:gd name="connsiteY47" fmla="*/ 902264 h 931737"/>
                <a:gd name="connsiteX48" fmla="*/ 1114964 w 1365005"/>
                <a:gd name="connsiteY48" fmla="*/ 839514 h 931737"/>
                <a:gd name="connsiteX49" fmla="*/ 1094048 w 1365005"/>
                <a:gd name="connsiteY49" fmla="*/ 541929 h 931737"/>
                <a:gd name="connsiteX50" fmla="*/ 1094999 w 1365005"/>
                <a:gd name="connsiteY50" fmla="*/ 536224 h 931737"/>
                <a:gd name="connsiteX51" fmla="*/ 1126373 w 1365005"/>
                <a:gd name="connsiteY51" fmla="*/ 440198 h 931737"/>
                <a:gd name="connsiteX52" fmla="*/ 1135880 w 1365005"/>
                <a:gd name="connsiteY52" fmla="*/ 430691 h 931737"/>
                <a:gd name="connsiteX53" fmla="*/ 1329828 w 1365005"/>
                <a:gd name="connsiteY53" fmla="*/ 379350 h 931737"/>
                <a:gd name="connsiteX54" fmla="*/ 1337434 w 1365005"/>
                <a:gd name="connsiteY54" fmla="*/ 281423 h 931737"/>
                <a:gd name="connsiteX55" fmla="*/ 1253770 w 1365005"/>
                <a:gd name="connsiteY55" fmla="*/ 94124 h 931737"/>
                <a:gd name="connsiteX56" fmla="*/ 1193875 w 1365005"/>
                <a:gd name="connsiteY56" fmla="*/ 32326 h 931737"/>
                <a:gd name="connsiteX57" fmla="*/ 1122570 w 1365005"/>
                <a:gd name="connsiteY57" fmla="*/ 38981 h 931737"/>
                <a:gd name="connsiteX58" fmla="*/ 959045 w 1365005"/>
                <a:gd name="connsiteY58" fmla="*/ 203461 h 931737"/>
                <a:gd name="connsiteX59" fmla="*/ 954292 w 1365005"/>
                <a:gd name="connsiteY59" fmla="*/ 206313 h 931737"/>
                <a:gd name="connsiteX60" fmla="*/ 820239 w 1365005"/>
                <a:gd name="connsiteY60" fmla="*/ 260506 h 931737"/>
                <a:gd name="connsiteX61" fmla="*/ 805978 w 1365005"/>
                <a:gd name="connsiteY61" fmla="*/ 258605 h 931737"/>
                <a:gd name="connsiteX62" fmla="*/ 661468 w 1365005"/>
                <a:gd name="connsiteY62" fmla="*/ 149268 h 931737"/>
                <a:gd name="connsiteX63" fmla="*/ 593966 w 1365005"/>
                <a:gd name="connsiteY63" fmla="*/ 141662 h 931737"/>
                <a:gd name="connsiteX64" fmla="*/ 509352 w 1365005"/>
                <a:gd name="connsiteY64" fmla="*/ 187298 h 931737"/>
                <a:gd name="connsiteX65" fmla="*/ 503647 w 1365005"/>
                <a:gd name="connsiteY65" fmla="*/ 257654 h 931737"/>
                <a:gd name="connsiteX66" fmla="*/ 545479 w 1365005"/>
                <a:gd name="connsiteY66" fmla="*/ 319453 h 931737"/>
                <a:gd name="connsiteX67" fmla="*/ 547381 w 1365005"/>
                <a:gd name="connsiteY67" fmla="*/ 329911 h 931737"/>
                <a:gd name="connsiteX68" fmla="*/ 541676 w 1365005"/>
                <a:gd name="connsiteY68" fmla="*/ 339419 h 931737"/>
                <a:gd name="connsiteX69" fmla="*/ 496041 w 1365005"/>
                <a:gd name="connsiteY69" fmla="*/ 370793 h 931737"/>
                <a:gd name="connsiteX70" fmla="*/ 482731 w 1365005"/>
                <a:gd name="connsiteY70" fmla="*/ 372695 h 931737"/>
                <a:gd name="connsiteX71" fmla="*/ 337270 w 1365005"/>
                <a:gd name="connsiteY71" fmla="*/ 315650 h 931737"/>
                <a:gd name="connsiteX72" fmla="*/ 217479 w 1365005"/>
                <a:gd name="connsiteY72" fmla="*/ 316600 h 931737"/>
                <a:gd name="connsiteX73" fmla="*/ 31136 w 1365005"/>
                <a:gd name="connsiteY73" fmla="*/ 446854 h 931737"/>
                <a:gd name="connsiteX74" fmla="*/ 68215 w 1365005"/>
                <a:gd name="connsiteY74" fmla="*/ 556190 h 931737"/>
                <a:gd name="connsiteX75" fmla="*/ 274522 w 1365005"/>
                <a:gd name="connsiteY75" fmla="*/ 854726 h 931737"/>
                <a:gd name="connsiteX76" fmla="*/ 473224 w 1365005"/>
                <a:gd name="connsiteY76" fmla="*/ 744439 h 931737"/>
                <a:gd name="connsiteX77" fmla="*/ 491288 w 1365005"/>
                <a:gd name="connsiteY77" fmla="*/ 748242 h 931737"/>
                <a:gd name="connsiteX78" fmla="*/ 529317 w 1365005"/>
                <a:gd name="connsiteY78" fmla="*/ 799583 h 931737"/>
                <a:gd name="connsiteX79" fmla="*/ 770801 w 1365005"/>
                <a:gd name="connsiteY79" fmla="*/ 783420 h 931737"/>
                <a:gd name="connsiteX80" fmla="*/ 784112 w 1365005"/>
                <a:gd name="connsiteY80" fmla="*/ 790075 h 931737"/>
                <a:gd name="connsiteX81" fmla="*/ 833549 w 1365005"/>
                <a:gd name="connsiteY81" fmla="*/ 868037 h 9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65005" h="931737">
                  <a:moveTo>
                    <a:pt x="1043660" y="931737"/>
                  </a:moveTo>
                  <a:cubicBezTo>
                    <a:pt x="1042709" y="931737"/>
                    <a:pt x="1041758" y="931737"/>
                    <a:pt x="1041758" y="931737"/>
                  </a:cubicBezTo>
                  <a:lnTo>
                    <a:pt x="823091" y="895609"/>
                  </a:lnTo>
                  <a:cubicBezTo>
                    <a:pt x="819288" y="894658"/>
                    <a:pt x="815485" y="892756"/>
                    <a:pt x="813584" y="888953"/>
                  </a:cubicBezTo>
                  <a:lnTo>
                    <a:pt x="766048" y="811942"/>
                  </a:lnTo>
                  <a:lnTo>
                    <a:pt x="524563" y="828105"/>
                  </a:lnTo>
                  <a:cubicBezTo>
                    <a:pt x="519810" y="828105"/>
                    <a:pt x="515056" y="826204"/>
                    <a:pt x="512204" y="822401"/>
                  </a:cubicBezTo>
                  <a:lnTo>
                    <a:pt x="477027" y="774863"/>
                  </a:lnTo>
                  <a:lnTo>
                    <a:pt x="277374" y="885150"/>
                  </a:lnTo>
                  <a:cubicBezTo>
                    <a:pt x="270719" y="888953"/>
                    <a:pt x="263114" y="887052"/>
                    <a:pt x="258360" y="880397"/>
                  </a:cubicBezTo>
                  <a:lnTo>
                    <a:pt x="44446" y="570451"/>
                  </a:lnTo>
                  <a:cubicBezTo>
                    <a:pt x="43496" y="569501"/>
                    <a:pt x="43496" y="568550"/>
                    <a:pt x="42545" y="566648"/>
                  </a:cubicBezTo>
                  <a:lnTo>
                    <a:pt x="713" y="445903"/>
                  </a:lnTo>
                  <a:cubicBezTo>
                    <a:pt x="-1188" y="440198"/>
                    <a:pt x="713" y="433543"/>
                    <a:pt x="6417" y="429740"/>
                  </a:cubicBezTo>
                  <a:lnTo>
                    <a:pt x="205119" y="289979"/>
                  </a:lnTo>
                  <a:cubicBezTo>
                    <a:pt x="207021" y="288078"/>
                    <a:pt x="209873" y="287127"/>
                    <a:pt x="212725" y="287127"/>
                  </a:cubicBezTo>
                  <a:lnTo>
                    <a:pt x="338221" y="286176"/>
                  </a:lnTo>
                  <a:cubicBezTo>
                    <a:pt x="340122" y="286176"/>
                    <a:pt x="342024" y="286176"/>
                    <a:pt x="343925" y="287127"/>
                  </a:cubicBezTo>
                  <a:lnTo>
                    <a:pt x="484633" y="342271"/>
                  </a:lnTo>
                  <a:lnTo>
                    <a:pt x="512204" y="323256"/>
                  </a:lnTo>
                  <a:lnTo>
                    <a:pt x="475125" y="269063"/>
                  </a:lnTo>
                  <a:cubicBezTo>
                    <a:pt x="473224" y="266211"/>
                    <a:pt x="472273" y="263358"/>
                    <a:pt x="472273" y="259555"/>
                  </a:cubicBezTo>
                  <a:lnTo>
                    <a:pt x="479879" y="175889"/>
                  </a:lnTo>
                  <a:cubicBezTo>
                    <a:pt x="479879" y="171135"/>
                    <a:pt x="482731" y="166382"/>
                    <a:pt x="487485" y="164480"/>
                  </a:cubicBezTo>
                  <a:lnTo>
                    <a:pt x="583508" y="113139"/>
                  </a:lnTo>
                  <a:cubicBezTo>
                    <a:pt x="586360" y="112189"/>
                    <a:pt x="589213" y="111238"/>
                    <a:pt x="592065" y="111238"/>
                  </a:cubicBezTo>
                  <a:lnTo>
                    <a:pt x="668123" y="119795"/>
                  </a:lnTo>
                  <a:cubicBezTo>
                    <a:pt x="670975" y="119795"/>
                    <a:pt x="672876" y="120746"/>
                    <a:pt x="674778" y="122647"/>
                  </a:cubicBezTo>
                  <a:lnTo>
                    <a:pt x="816436" y="229131"/>
                  </a:lnTo>
                  <a:lnTo>
                    <a:pt x="940031" y="178741"/>
                  </a:lnTo>
                  <a:lnTo>
                    <a:pt x="1105457" y="11409"/>
                  </a:lnTo>
                  <a:cubicBezTo>
                    <a:pt x="1108309" y="8557"/>
                    <a:pt x="1111161" y="7606"/>
                    <a:pt x="1114014" y="7606"/>
                  </a:cubicBezTo>
                  <a:lnTo>
                    <a:pt x="1197678" y="0"/>
                  </a:lnTo>
                  <a:cubicBezTo>
                    <a:pt x="1202431" y="0"/>
                    <a:pt x="1206234" y="951"/>
                    <a:pt x="1209086" y="3803"/>
                  </a:cubicBezTo>
                  <a:lnTo>
                    <a:pt x="1275637" y="72257"/>
                  </a:lnTo>
                  <a:cubicBezTo>
                    <a:pt x="1276588" y="73208"/>
                    <a:pt x="1277538" y="75109"/>
                    <a:pt x="1278489" y="76060"/>
                  </a:cubicBezTo>
                  <a:lnTo>
                    <a:pt x="1364055" y="270014"/>
                  </a:lnTo>
                  <a:cubicBezTo>
                    <a:pt x="1365005" y="271915"/>
                    <a:pt x="1365005" y="274767"/>
                    <a:pt x="1365005" y="276669"/>
                  </a:cubicBezTo>
                  <a:lnTo>
                    <a:pt x="1356449" y="387907"/>
                  </a:lnTo>
                  <a:cubicBezTo>
                    <a:pt x="1356449" y="393611"/>
                    <a:pt x="1351695" y="399316"/>
                    <a:pt x="1345991" y="400267"/>
                  </a:cubicBezTo>
                  <a:lnTo>
                    <a:pt x="1149190" y="453509"/>
                  </a:lnTo>
                  <a:lnTo>
                    <a:pt x="1121619" y="539077"/>
                  </a:lnTo>
                  <a:lnTo>
                    <a:pt x="1143486" y="841416"/>
                  </a:lnTo>
                  <a:cubicBezTo>
                    <a:pt x="1143486" y="846170"/>
                    <a:pt x="1141585" y="850923"/>
                    <a:pt x="1138732" y="853775"/>
                  </a:cubicBezTo>
                  <a:lnTo>
                    <a:pt x="1052216" y="925082"/>
                  </a:lnTo>
                  <a:cubicBezTo>
                    <a:pt x="1050315" y="930786"/>
                    <a:pt x="1046512" y="931737"/>
                    <a:pt x="1043660" y="931737"/>
                  </a:cubicBezTo>
                  <a:close/>
                  <a:moveTo>
                    <a:pt x="833549" y="868037"/>
                  </a:moveTo>
                  <a:lnTo>
                    <a:pt x="1038906" y="902264"/>
                  </a:lnTo>
                  <a:lnTo>
                    <a:pt x="1114964" y="839514"/>
                  </a:lnTo>
                  <a:lnTo>
                    <a:pt x="1094048" y="541929"/>
                  </a:lnTo>
                  <a:cubicBezTo>
                    <a:pt x="1094048" y="540027"/>
                    <a:pt x="1094048" y="538126"/>
                    <a:pt x="1094999" y="536224"/>
                  </a:cubicBezTo>
                  <a:lnTo>
                    <a:pt x="1126373" y="440198"/>
                  </a:lnTo>
                  <a:cubicBezTo>
                    <a:pt x="1128274" y="435444"/>
                    <a:pt x="1131127" y="431641"/>
                    <a:pt x="1135880" y="430691"/>
                  </a:cubicBezTo>
                  <a:lnTo>
                    <a:pt x="1329828" y="379350"/>
                  </a:lnTo>
                  <a:lnTo>
                    <a:pt x="1337434" y="281423"/>
                  </a:lnTo>
                  <a:lnTo>
                    <a:pt x="1253770" y="94124"/>
                  </a:lnTo>
                  <a:lnTo>
                    <a:pt x="1193875" y="32326"/>
                  </a:lnTo>
                  <a:lnTo>
                    <a:pt x="1122570" y="38981"/>
                  </a:lnTo>
                  <a:lnTo>
                    <a:pt x="959045" y="203461"/>
                  </a:lnTo>
                  <a:cubicBezTo>
                    <a:pt x="958094" y="204412"/>
                    <a:pt x="956193" y="206313"/>
                    <a:pt x="954292" y="206313"/>
                  </a:cubicBezTo>
                  <a:lnTo>
                    <a:pt x="820239" y="260506"/>
                  </a:lnTo>
                  <a:cubicBezTo>
                    <a:pt x="815485" y="262408"/>
                    <a:pt x="810732" y="261457"/>
                    <a:pt x="805978" y="258605"/>
                  </a:cubicBezTo>
                  <a:lnTo>
                    <a:pt x="661468" y="149268"/>
                  </a:lnTo>
                  <a:lnTo>
                    <a:pt x="593966" y="141662"/>
                  </a:lnTo>
                  <a:lnTo>
                    <a:pt x="509352" y="187298"/>
                  </a:lnTo>
                  <a:lnTo>
                    <a:pt x="503647" y="257654"/>
                  </a:lnTo>
                  <a:lnTo>
                    <a:pt x="545479" y="319453"/>
                  </a:lnTo>
                  <a:cubicBezTo>
                    <a:pt x="547381" y="322305"/>
                    <a:pt x="548331" y="326108"/>
                    <a:pt x="547381" y="329911"/>
                  </a:cubicBezTo>
                  <a:cubicBezTo>
                    <a:pt x="546430" y="333714"/>
                    <a:pt x="544528" y="336566"/>
                    <a:pt x="541676" y="339419"/>
                  </a:cubicBezTo>
                  <a:lnTo>
                    <a:pt x="496041" y="370793"/>
                  </a:lnTo>
                  <a:cubicBezTo>
                    <a:pt x="492239" y="373646"/>
                    <a:pt x="487485" y="373646"/>
                    <a:pt x="482731" y="372695"/>
                  </a:cubicBezTo>
                  <a:lnTo>
                    <a:pt x="337270" y="315650"/>
                  </a:lnTo>
                  <a:lnTo>
                    <a:pt x="217479" y="316600"/>
                  </a:lnTo>
                  <a:lnTo>
                    <a:pt x="31136" y="446854"/>
                  </a:lnTo>
                  <a:lnTo>
                    <a:pt x="68215" y="556190"/>
                  </a:lnTo>
                  <a:lnTo>
                    <a:pt x="274522" y="854726"/>
                  </a:lnTo>
                  <a:lnTo>
                    <a:pt x="473224" y="744439"/>
                  </a:lnTo>
                  <a:cubicBezTo>
                    <a:pt x="479879" y="740636"/>
                    <a:pt x="487485" y="742538"/>
                    <a:pt x="491288" y="748242"/>
                  </a:cubicBezTo>
                  <a:lnTo>
                    <a:pt x="529317" y="799583"/>
                  </a:lnTo>
                  <a:lnTo>
                    <a:pt x="770801" y="783420"/>
                  </a:lnTo>
                  <a:cubicBezTo>
                    <a:pt x="775555" y="783420"/>
                    <a:pt x="781259" y="785321"/>
                    <a:pt x="784112" y="790075"/>
                  </a:cubicBezTo>
                  <a:lnTo>
                    <a:pt x="833549" y="86803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2FB4EE3-DAF2-FC4A-8CF6-BCB0495007AD}"/>
                </a:ext>
              </a:extLst>
            </p:cNvPr>
            <p:cNvSpPr/>
            <p:nvPr/>
          </p:nvSpPr>
          <p:spPr>
            <a:xfrm>
              <a:off x="6172058" y="2665123"/>
              <a:ext cx="855495" cy="1033890"/>
            </a:xfrm>
            <a:custGeom>
              <a:avLst/>
              <a:gdLst>
                <a:gd name="connsiteX0" fmla="*/ 190145 w 855495"/>
                <a:gd name="connsiteY0" fmla="*/ 1031989 h 1033890"/>
                <a:gd name="connsiteX1" fmla="*/ 183490 w 855495"/>
                <a:gd name="connsiteY1" fmla="*/ 1030087 h 1033890"/>
                <a:gd name="connsiteX2" fmla="*/ 176835 w 855495"/>
                <a:gd name="connsiteY2" fmla="*/ 1020580 h 1033890"/>
                <a:gd name="connsiteX3" fmla="*/ 161623 w 855495"/>
                <a:gd name="connsiteY3" fmla="*/ 932160 h 1033890"/>
                <a:gd name="connsiteX4" fmla="*/ 33275 w 855495"/>
                <a:gd name="connsiteY4" fmla="*/ 896982 h 1033890"/>
                <a:gd name="connsiteX5" fmla="*/ 22817 w 855495"/>
                <a:gd name="connsiteY5" fmla="*/ 884622 h 1033890"/>
                <a:gd name="connsiteX6" fmla="*/ 0 w 855495"/>
                <a:gd name="connsiteY6" fmla="*/ 580381 h 1033890"/>
                <a:gd name="connsiteX7" fmla="*/ 951 w 855495"/>
                <a:gd name="connsiteY7" fmla="*/ 574677 h 1033890"/>
                <a:gd name="connsiteX8" fmla="*/ 35177 w 855495"/>
                <a:gd name="connsiteY8" fmla="*/ 477700 h 1033890"/>
                <a:gd name="connsiteX9" fmla="*/ 44684 w 855495"/>
                <a:gd name="connsiteY9" fmla="*/ 469143 h 1033890"/>
                <a:gd name="connsiteX10" fmla="*/ 237682 w 855495"/>
                <a:gd name="connsiteY10" fmla="*/ 416852 h 1033890"/>
                <a:gd name="connsiteX11" fmla="*/ 244337 w 855495"/>
                <a:gd name="connsiteY11" fmla="*/ 319875 h 1033890"/>
                <a:gd name="connsiteX12" fmla="*/ 163525 w 855495"/>
                <a:gd name="connsiteY12" fmla="*/ 127823 h 1033890"/>
                <a:gd name="connsiteX13" fmla="*/ 166377 w 855495"/>
                <a:gd name="connsiteY13" fmla="*/ 112611 h 1033890"/>
                <a:gd name="connsiteX14" fmla="*/ 274760 w 855495"/>
                <a:gd name="connsiteY14" fmla="*/ 4226 h 1033890"/>
                <a:gd name="connsiteX15" fmla="*/ 290922 w 855495"/>
                <a:gd name="connsiteY15" fmla="*/ 1373 h 1033890"/>
                <a:gd name="connsiteX16" fmla="*/ 568534 w 855495"/>
                <a:gd name="connsiteY16" fmla="*/ 131626 h 1033890"/>
                <a:gd name="connsiteX17" fmla="*/ 660755 w 855495"/>
                <a:gd name="connsiteY17" fmla="*/ 33699 h 1033890"/>
                <a:gd name="connsiteX18" fmla="*/ 672164 w 855495"/>
                <a:gd name="connsiteY18" fmla="*/ 28945 h 1033890"/>
                <a:gd name="connsiteX19" fmla="*/ 682621 w 855495"/>
                <a:gd name="connsiteY19" fmla="*/ 34650 h 1033890"/>
                <a:gd name="connsiteX20" fmla="*/ 823329 w 855495"/>
                <a:gd name="connsiteY20" fmla="*/ 209588 h 1033890"/>
                <a:gd name="connsiteX21" fmla="*/ 825230 w 855495"/>
                <a:gd name="connsiteY21" fmla="*/ 223849 h 1033890"/>
                <a:gd name="connsiteX22" fmla="*/ 813822 w 855495"/>
                <a:gd name="connsiteY22" fmla="*/ 232406 h 1033890"/>
                <a:gd name="connsiteX23" fmla="*/ 631282 w 855495"/>
                <a:gd name="connsiteY23" fmla="*/ 259027 h 1033890"/>
                <a:gd name="connsiteX24" fmla="*/ 778645 w 855495"/>
                <a:gd name="connsiteY24" fmla="*/ 414000 h 1033890"/>
                <a:gd name="connsiteX25" fmla="*/ 782448 w 855495"/>
                <a:gd name="connsiteY25" fmla="*/ 423507 h 1033890"/>
                <a:gd name="connsiteX26" fmla="*/ 781497 w 855495"/>
                <a:gd name="connsiteY26" fmla="*/ 529041 h 1033890"/>
                <a:gd name="connsiteX27" fmla="*/ 849949 w 855495"/>
                <a:gd name="connsiteY27" fmla="*/ 582283 h 1033890"/>
                <a:gd name="connsiteX28" fmla="*/ 852802 w 855495"/>
                <a:gd name="connsiteY28" fmla="*/ 602249 h 1033890"/>
                <a:gd name="connsiteX29" fmla="*/ 655050 w 855495"/>
                <a:gd name="connsiteY29" fmla="*/ 864656 h 1033890"/>
                <a:gd name="connsiteX30" fmla="*/ 651248 w 855495"/>
                <a:gd name="connsiteY30" fmla="*/ 868459 h 1033890"/>
                <a:gd name="connsiteX31" fmla="*/ 566633 w 855495"/>
                <a:gd name="connsiteY31" fmla="*/ 923603 h 1033890"/>
                <a:gd name="connsiteX32" fmla="*/ 533358 w 855495"/>
                <a:gd name="connsiteY32" fmla="*/ 999663 h 1033890"/>
                <a:gd name="connsiteX33" fmla="*/ 517195 w 855495"/>
                <a:gd name="connsiteY33" fmla="*/ 1008220 h 1033890"/>
                <a:gd name="connsiteX34" fmla="*/ 352720 w 855495"/>
                <a:gd name="connsiteY34" fmla="*/ 975894 h 1033890"/>
                <a:gd name="connsiteX35" fmla="*/ 197751 w 855495"/>
                <a:gd name="connsiteY35" fmla="*/ 1033890 h 1033890"/>
                <a:gd name="connsiteX36" fmla="*/ 190145 w 855495"/>
                <a:gd name="connsiteY36" fmla="*/ 1031989 h 1033890"/>
                <a:gd name="connsiteX37" fmla="*/ 50389 w 855495"/>
                <a:gd name="connsiteY37" fmla="*/ 871312 h 1033890"/>
                <a:gd name="connsiteX38" fmla="*/ 177786 w 855495"/>
                <a:gd name="connsiteY38" fmla="*/ 906490 h 1033890"/>
                <a:gd name="connsiteX39" fmla="*/ 188244 w 855495"/>
                <a:gd name="connsiteY39" fmla="*/ 917899 h 1033890"/>
                <a:gd name="connsiteX40" fmla="*/ 201554 w 855495"/>
                <a:gd name="connsiteY40" fmla="*/ 998713 h 1033890"/>
                <a:gd name="connsiteX41" fmla="*/ 344163 w 855495"/>
                <a:gd name="connsiteY41" fmla="*/ 945470 h 1033890"/>
                <a:gd name="connsiteX42" fmla="*/ 351769 w 855495"/>
                <a:gd name="connsiteY42" fmla="*/ 944520 h 1033890"/>
                <a:gd name="connsiteX43" fmla="*/ 508639 w 855495"/>
                <a:gd name="connsiteY43" fmla="*/ 975894 h 1033890"/>
                <a:gd name="connsiteX44" fmla="*/ 539062 w 855495"/>
                <a:gd name="connsiteY44" fmla="*/ 906490 h 1033890"/>
                <a:gd name="connsiteX45" fmla="*/ 544766 w 855495"/>
                <a:gd name="connsiteY45" fmla="*/ 899834 h 1033890"/>
                <a:gd name="connsiteX46" fmla="*/ 631282 w 855495"/>
                <a:gd name="connsiteY46" fmla="*/ 843740 h 1033890"/>
                <a:gd name="connsiteX47" fmla="*/ 818575 w 855495"/>
                <a:gd name="connsiteY47" fmla="*/ 594643 h 1033890"/>
                <a:gd name="connsiteX48" fmla="*/ 755827 w 855495"/>
                <a:gd name="connsiteY48" fmla="*/ 546154 h 1033890"/>
                <a:gd name="connsiteX49" fmla="*/ 750123 w 855495"/>
                <a:gd name="connsiteY49" fmla="*/ 534745 h 1033890"/>
                <a:gd name="connsiteX50" fmla="*/ 751074 w 855495"/>
                <a:gd name="connsiteY50" fmla="*/ 428261 h 1033890"/>
                <a:gd name="connsiteX51" fmla="*/ 588500 w 855495"/>
                <a:gd name="connsiteY51" fmla="*/ 258076 h 1033890"/>
                <a:gd name="connsiteX52" fmla="*/ 585647 w 855495"/>
                <a:gd name="connsiteY52" fmla="*/ 243815 h 1033890"/>
                <a:gd name="connsiteX53" fmla="*/ 597056 w 855495"/>
                <a:gd name="connsiteY53" fmla="*/ 234308 h 1033890"/>
                <a:gd name="connsiteX54" fmla="*/ 782448 w 855495"/>
                <a:gd name="connsiteY54" fmla="*/ 207687 h 1033890"/>
                <a:gd name="connsiteX55" fmla="*/ 668360 w 855495"/>
                <a:gd name="connsiteY55" fmla="*/ 65074 h 1033890"/>
                <a:gd name="connsiteX56" fmla="*/ 580894 w 855495"/>
                <a:gd name="connsiteY56" fmla="*/ 158247 h 1033890"/>
                <a:gd name="connsiteX57" fmla="*/ 564731 w 855495"/>
                <a:gd name="connsiteY57" fmla="*/ 161100 h 1033890"/>
                <a:gd name="connsiteX58" fmla="*/ 287119 w 855495"/>
                <a:gd name="connsiteY58" fmla="*/ 30847 h 1033890"/>
                <a:gd name="connsiteX59" fmla="*/ 192997 w 855495"/>
                <a:gd name="connsiteY59" fmla="*/ 124971 h 1033890"/>
                <a:gd name="connsiteX60" fmla="*/ 271908 w 855495"/>
                <a:gd name="connsiteY60" fmla="*/ 311319 h 1033890"/>
                <a:gd name="connsiteX61" fmla="*/ 272858 w 855495"/>
                <a:gd name="connsiteY61" fmla="*/ 317974 h 1033890"/>
                <a:gd name="connsiteX62" fmla="*/ 265253 w 855495"/>
                <a:gd name="connsiteY62" fmla="*/ 428261 h 1033890"/>
                <a:gd name="connsiteX63" fmla="*/ 254795 w 855495"/>
                <a:gd name="connsiteY63" fmla="*/ 441572 h 1033890"/>
                <a:gd name="connsiteX64" fmla="*/ 58945 w 855495"/>
                <a:gd name="connsiteY64" fmla="*/ 493863 h 1033890"/>
                <a:gd name="connsiteX65" fmla="*/ 28522 w 855495"/>
                <a:gd name="connsiteY65" fmla="*/ 580381 h 1033890"/>
                <a:gd name="connsiteX66" fmla="*/ 50389 w 855495"/>
                <a:gd name="connsiteY66" fmla="*/ 871312 h 10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55495" h="1033890">
                  <a:moveTo>
                    <a:pt x="190145" y="1031989"/>
                  </a:moveTo>
                  <a:cubicBezTo>
                    <a:pt x="187293" y="1031989"/>
                    <a:pt x="185392" y="1031038"/>
                    <a:pt x="183490" y="1030087"/>
                  </a:cubicBezTo>
                  <a:cubicBezTo>
                    <a:pt x="179687" y="1028186"/>
                    <a:pt x="176835" y="1024383"/>
                    <a:pt x="176835" y="1020580"/>
                  </a:cubicBezTo>
                  <a:lnTo>
                    <a:pt x="161623" y="932160"/>
                  </a:lnTo>
                  <a:lnTo>
                    <a:pt x="33275" y="896982"/>
                  </a:lnTo>
                  <a:cubicBezTo>
                    <a:pt x="27571" y="895080"/>
                    <a:pt x="22817" y="890327"/>
                    <a:pt x="22817" y="884622"/>
                  </a:cubicBezTo>
                  <a:lnTo>
                    <a:pt x="0" y="580381"/>
                  </a:lnTo>
                  <a:cubicBezTo>
                    <a:pt x="0" y="578480"/>
                    <a:pt x="0" y="576579"/>
                    <a:pt x="951" y="574677"/>
                  </a:cubicBezTo>
                  <a:lnTo>
                    <a:pt x="35177" y="477700"/>
                  </a:lnTo>
                  <a:cubicBezTo>
                    <a:pt x="37078" y="472946"/>
                    <a:pt x="39930" y="470094"/>
                    <a:pt x="44684" y="469143"/>
                  </a:cubicBezTo>
                  <a:lnTo>
                    <a:pt x="237682" y="416852"/>
                  </a:lnTo>
                  <a:lnTo>
                    <a:pt x="244337" y="319875"/>
                  </a:lnTo>
                  <a:lnTo>
                    <a:pt x="163525" y="127823"/>
                  </a:lnTo>
                  <a:cubicBezTo>
                    <a:pt x="161623" y="122119"/>
                    <a:pt x="162574" y="116414"/>
                    <a:pt x="166377" y="112611"/>
                  </a:cubicBezTo>
                  <a:lnTo>
                    <a:pt x="274760" y="4226"/>
                  </a:lnTo>
                  <a:cubicBezTo>
                    <a:pt x="278563" y="423"/>
                    <a:pt x="285218" y="-1479"/>
                    <a:pt x="290922" y="1373"/>
                  </a:cubicBezTo>
                  <a:lnTo>
                    <a:pt x="568534" y="131626"/>
                  </a:lnTo>
                  <a:lnTo>
                    <a:pt x="660755" y="33699"/>
                  </a:lnTo>
                  <a:cubicBezTo>
                    <a:pt x="663607" y="30847"/>
                    <a:pt x="667410" y="28945"/>
                    <a:pt x="672164" y="28945"/>
                  </a:cubicBezTo>
                  <a:cubicBezTo>
                    <a:pt x="675966" y="28945"/>
                    <a:pt x="679769" y="30847"/>
                    <a:pt x="682621" y="34650"/>
                  </a:cubicBezTo>
                  <a:lnTo>
                    <a:pt x="823329" y="209588"/>
                  </a:lnTo>
                  <a:cubicBezTo>
                    <a:pt x="826181" y="213391"/>
                    <a:pt x="827132" y="219096"/>
                    <a:pt x="825230" y="223849"/>
                  </a:cubicBezTo>
                  <a:cubicBezTo>
                    <a:pt x="823329" y="228603"/>
                    <a:pt x="819526" y="232406"/>
                    <a:pt x="813822" y="232406"/>
                  </a:cubicBezTo>
                  <a:lnTo>
                    <a:pt x="631282" y="259027"/>
                  </a:lnTo>
                  <a:lnTo>
                    <a:pt x="778645" y="414000"/>
                  </a:lnTo>
                  <a:cubicBezTo>
                    <a:pt x="781497" y="416852"/>
                    <a:pt x="782448" y="420655"/>
                    <a:pt x="782448" y="423507"/>
                  </a:cubicBezTo>
                  <a:lnTo>
                    <a:pt x="781497" y="529041"/>
                  </a:lnTo>
                  <a:lnTo>
                    <a:pt x="849949" y="582283"/>
                  </a:lnTo>
                  <a:cubicBezTo>
                    <a:pt x="855654" y="587037"/>
                    <a:pt x="857555" y="595594"/>
                    <a:pt x="852802" y="602249"/>
                  </a:cubicBezTo>
                  <a:lnTo>
                    <a:pt x="655050" y="864656"/>
                  </a:lnTo>
                  <a:cubicBezTo>
                    <a:pt x="654100" y="865607"/>
                    <a:pt x="653149" y="867509"/>
                    <a:pt x="651248" y="868459"/>
                  </a:cubicBezTo>
                  <a:lnTo>
                    <a:pt x="566633" y="923603"/>
                  </a:lnTo>
                  <a:lnTo>
                    <a:pt x="533358" y="999663"/>
                  </a:lnTo>
                  <a:cubicBezTo>
                    <a:pt x="530505" y="1005368"/>
                    <a:pt x="523850" y="1009171"/>
                    <a:pt x="517195" y="1008220"/>
                  </a:cubicBezTo>
                  <a:lnTo>
                    <a:pt x="352720" y="975894"/>
                  </a:lnTo>
                  <a:lnTo>
                    <a:pt x="197751" y="1033890"/>
                  </a:lnTo>
                  <a:cubicBezTo>
                    <a:pt x="193948" y="1031989"/>
                    <a:pt x="192047" y="1031989"/>
                    <a:pt x="190145" y="1031989"/>
                  </a:cubicBezTo>
                  <a:close/>
                  <a:moveTo>
                    <a:pt x="50389" y="871312"/>
                  </a:moveTo>
                  <a:lnTo>
                    <a:pt x="177786" y="906490"/>
                  </a:lnTo>
                  <a:cubicBezTo>
                    <a:pt x="183490" y="908391"/>
                    <a:pt x="187293" y="912194"/>
                    <a:pt x="188244" y="917899"/>
                  </a:cubicBezTo>
                  <a:lnTo>
                    <a:pt x="201554" y="998713"/>
                  </a:lnTo>
                  <a:lnTo>
                    <a:pt x="344163" y="945470"/>
                  </a:lnTo>
                  <a:cubicBezTo>
                    <a:pt x="347015" y="944520"/>
                    <a:pt x="348917" y="944520"/>
                    <a:pt x="351769" y="944520"/>
                  </a:cubicBezTo>
                  <a:lnTo>
                    <a:pt x="508639" y="975894"/>
                  </a:lnTo>
                  <a:lnTo>
                    <a:pt x="539062" y="906490"/>
                  </a:lnTo>
                  <a:cubicBezTo>
                    <a:pt x="540013" y="903637"/>
                    <a:pt x="541914" y="901736"/>
                    <a:pt x="544766" y="899834"/>
                  </a:cubicBezTo>
                  <a:lnTo>
                    <a:pt x="631282" y="843740"/>
                  </a:lnTo>
                  <a:lnTo>
                    <a:pt x="818575" y="594643"/>
                  </a:lnTo>
                  <a:lnTo>
                    <a:pt x="755827" y="546154"/>
                  </a:lnTo>
                  <a:cubicBezTo>
                    <a:pt x="752025" y="543302"/>
                    <a:pt x="750123" y="539499"/>
                    <a:pt x="750123" y="534745"/>
                  </a:cubicBezTo>
                  <a:lnTo>
                    <a:pt x="751074" y="428261"/>
                  </a:lnTo>
                  <a:lnTo>
                    <a:pt x="588500" y="258076"/>
                  </a:lnTo>
                  <a:cubicBezTo>
                    <a:pt x="584697" y="254273"/>
                    <a:pt x="583746" y="248569"/>
                    <a:pt x="585647" y="243815"/>
                  </a:cubicBezTo>
                  <a:cubicBezTo>
                    <a:pt x="587549" y="239061"/>
                    <a:pt x="591352" y="235258"/>
                    <a:pt x="597056" y="234308"/>
                  </a:cubicBezTo>
                  <a:lnTo>
                    <a:pt x="782448" y="207687"/>
                  </a:lnTo>
                  <a:lnTo>
                    <a:pt x="668360" y="65074"/>
                  </a:lnTo>
                  <a:lnTo>
                    <a:pt x="580894" y="158247"/>
                  </a:lnTo>
                  <a:cubicBezTo>
                    <a:pt x="577091" y="163001"/>
                    <a:pt x="570436" y="163952"/>
                    <a:pt x="564731" y="161100"/>
                  </a:cubicBezTo>
                  <a:lnTo>
                    <a:pt x="287119" y="30847"/>
                  </a:lnTo>
                  <a:lnTo>
                    <a:pt x="192997" y="124971"/>
                  </a:lnTo>
                  <a:lnTo>
                    <a:pt x="271908" y="311319"/>
                  </a:lnTo>
                  <a:cubicBezTo>
                    <a:pt x="272858" y="313220"/>
                    <a:pt x="272858" y="315122"/>
                    <a:pt x="272858" y="317974"/>
                  </a:cubicBezTo>
                  <a:lnTo>
                    <a:pt x="265253" y="428261"/>
                  </a:lnTo>
                  <a:cubicBezTo>
                    <a:pt x="265253" y="433966"/>
                    <a:pt x="260499" y="439670"/>
                    <a:pt x="254795" y="441572"/>
                  </a:cubicBezTo>
                  <a:lnTo>
                    <a:pt x="58945" y="493863"/>
                  </a:lnTo>
                  <a:lnTo>
                    <a:pt x="28522" y="580381"/>
                  </a:lnTo>
                  <a:lnTo>
                    <a:pt x="50389" y="87131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raphic 7">
              <a:extLst>
                <a:ext uri="{FF2B5EF4-FFF2-40B4-BE49-F238E27FC236}">
                  <a16:creationId xmlns:a16="http://schemas.microsoft.com/office/drawing/2014/main" id="{2E9A875D-1DBD-2945-935E-9E7311745156}"/>
                </a:ext>
              </a:extLst>
            </p:cNvPr>
            <p:cNvGrpSpPr/>
            <p:nvPr/>
          </p:nvGrpSpPr>
          <p:grpSpPr>
            <a:xfrm>
              <a:off x="4504484" y="2869715"/>
              <a:ext cx="2918976" cy="1934072"/>
              <a:chOff x="4504484" y="2869715"/>
              <a:chExt cx="2918976" cy="1934072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4F4AB9BC-AA27-944E-85F0-0ADB67163A38}"/>
                  </a:ext>
                </a:extLst>
              </p:cNvPr>
              <p:cNvSpPr/>
              <p:nvPr/>
            </p:nvSpPr>
            <p:spPr>
              <a:xfrm>
                <a:off x="6763409" y="2869715"/>
                <a:ext cx="660051" cy="913915"/>
              </a:xfrm>
              <a:custGeom>
                <a:avLst/>
                <a:gdLst>
                  <a:gd name="connsiteX0" fmla="*/ 236731 w 660051"/>
                  <a:gd name="connsiteY0" fmla="*/ 913915 h 913915"/>
                  <a:gd name="connsiteX1" fmla="*/ 179687 w 660051"/>
                  <a:gd name="connsiteY1" fmla="*/ 913915 h 913915"/>
                  <a:gd name="connsiteX2" fmla="*/ 168278 w 660051"/>
                  <a:gd name="connsiteY2" fmla="*/ 908211 h 913915"/>
                  <a:gd name="connsiteX3" fmla="*/ 47536 w 660051"/>
                  <a:gd name="connsiteY3" fmla="*/ 741829 h 913915"/>
                  <a:gd name="connsiteX4" fmla="*/ 44684 w 660051"/>
                  <a:gd name="connsiteY4" fmla="*/ 734223 h 913915"/>
                  <a:gd name="connsiteX5" fmla="*/ 38980 w 660051"/>
                  <a:gd name="connsiteY5" fmla="*/ 651508 h 913915"/>
                  <a:gd name="connsiteX6" fmla="*/ 41832 w 660051"/>
                  <a:gd name="connsiteY6" fmla="*/ 642000 h 913915"/>
                  <a:gd name="connsiteX7" fmla="*/ 231977 w 660051"/>
                  <a:gd name="connsiteY7" fmla="*/ 391002 h 913915"/>
                  <a:gd name="connsiteX8" fmla="*/ 166377 w 660051"/>
                  <a:gd name="connsiteY8" fmla="*/ 337759 h 913915"/>
                  <a:gd name="connsiteX9" fmla="*/ 160673 w 660051"/>
                  <a:gd name="connsiteY9" fmla="*/ 326350 h 913915"/>
                  <a:gd name="connsiteX10" fmla="*/ 160673 w 660051"/>
                  <a:gd name="connsiteY10" fmla="*/ 219866 h 913915"/>
                  <a:gd name="connsiteX11" fmla="*/ 3803 w 660051"/>
                  <a:gd name="connsiteY11" fmla="*/ 53484 h 913915"/>
                  <a:gd name="connsiteX12" fmla="*/ 951 w 660051"/>
                  <a:gd name="connsiteY12" fmla="*/ 39223 h 913915"/>
                  <a:gd name="connsiteX13" fmla="*/ 12359 w 660051"/>
                  <a:gd name="connsiteY13" fmla="*/ 29716 h 913915"/>
                  <a:gd name="connsiteX14" fmla="*/ 217716 w 660051"/>
                  <a:gd name="connsiteY14" fmla="*/ 242 h 913915"/>
                  <a:gd name="connsiteX15" fmla="*/ 231026 w 660051"/>
                  <a:gd name="connsiteY15" fmla="*/ 4996 h 913915"/>
                  <a:gd name="connsiteX16" fmla="*/ 381241 w 660051"/>
                  <a:gd name="connsiteY16" fmla="*/ 183737 h 913915"/>
                  <a:gd name="connsiteX17" fmla="*/ 482018 w 660051"/>
                  <a:gd name="connsiteY17" fmla="*/ 157116 h 913915"/>
                  <a:gd name="connsiteX18" fmla="*/ 498181 w 660051"/>
                  <a:gd name="connsiteY18" fmla="*/ 163772 h 913915"/>
                  <a:gd name="connsiteX19" fmla="*/ 627479 w 660051"/>
                  <a:gd name="connsiteY19" fmla="*/ 371986 h 913915"/>
                  <a:gd name="connsiteX20" fmla="*/ 629381 w 660051"/>
                  <a:gd name="connsiteY20" fmla="*/ 377691 h 913915"/>
                  <a:gd name="connsiteX21" fmla="*/ 659804 w 660051"/>
                  <a:gd name="connsiteY21" fmla="*/ 603019 h 913915"/>
                  <a:gd name="connsiteX22" fmla="*/ 656001 w 660051"/>
                  <a:gd name="connsiteY22" fmla="*/ 614428 h 913915"/>
                  <a:gd name="connsiteX23" fmla="*/ 510540 w 660051"/>
                  <a:gd name="connsiteY23" fmla="*/ 776056 h 913915"/>
                  <a:gd name="connsiteX24" fmla="*/ 496279 w 660051"/>
                  <a:gd name="connsiteY24" fmla="*/ 780810 h 913915"/>
                  <a:gd name="connsiteX25" fmla="*/ 249090 w 660051"/>
                  <a:gd name="connsiteY25" fmla="*/ 723765 h 913915"/>
                  <a:gd name="connsiteX26" fmla="*/ 249090 w 660051"/>
                  <a:gd name="connsiteY26" fmla="*/ 900605 h 913915"/>
                  <a:gd name="connsiteX27" fmla="*/ 236731 w 660051"/>
                  <a:gd name="connsiteY27" fmla="*/ 913915 h 913915"/>
                  <a:gd name="connsiteX28" fmla="*/ 186342 w 660051"/>
                  <a:gd name="connsiteY28" fmla="*/ 885393 h 913915"/>
                  <a:gd name="connsiteX29" fmla="*/ 221519 w 660051"/>
                  <a:gd name="connsiteY29" fmla="*/ 885393 h 913915"/>
                  <a:gd name="connsiteX30" fmla="*/ 221519 w 660051"/>
                  <a:gd name="connsiteY30" fmla="*/ 704750 h 913915"/>
                  <a:gd name="connsiteX31" fmla="*/ 227224 w 660051"/>
                  <a:gd name="connsiteY31" fmla="*/ 693341 h 913915"/>
                  <a:gd name="connsiteX32" fmla="*/ 239583 w 660051"/>
                  <a:gd name="connsiteY32" fmla="*/ 690488 h 913915"/>
                  <a:gd name="connsiteX33" fmla="*/ 496279 w 660051"/>
                  <a:gd name="connsiteY33" fmla="*/ 749435 h 913915"/>
                  <a:gd name="connsiteX34" fmla="*/ 631282 w 660051"/>
                  <a:gd name="connsiteY34" fmla="*/ 599216 h 913915"/>
                  <a:gd name="connsiteX35" fmla="*/ 601810 w 660051"/>
                  <a:gd name="connsiteY35" fmla="*/ 383395 h 913915"/>
                  <a:gd name="connsiteX36" fmla="*/ 479166 w 660051"/>
                  <a:gd name="connsiteY36" fmla="*/ 187540 h 913915"/>
                  <a:gd name="connsiteX37" fmla="*/ 379340 w 660051"/>
                  <a:gd name="connsiteY37" fmla="*/ 214162 h 913915"/>
                  <a:gd name="connsiteX38" fmla="*/ 365079 w 660051"/>
                  <a:gd name="connsiteY38" fmla="*/ 209408 h 913915"/>
                  <a:gd name="connsiteX39" fmla="*/ 213914 w 660051"/>
                  <a:gd name="connsiteY39" fmla="*/ 29716 h 913915"/>
                  <a:gd name="connsiteX40" fmla="*/ 43733 w 660051"/>
                  <a:gd name="connsiteY40" fmla="*/ 54435 h 913915"/>
                  <a:gd name="connsiteX41" fmla="*/ 185392 w 660051"/>
                  <a:gd name="connsiteY41" fmla="*/ 205605 h 913915"/>
                  <a:gd name="connsiteX42" fmla="*/ 189195 w 660051"/>
                  <a:gd name="connsiteY42" fmla="*/ 215112 h 913915"/>
                  <a:gd name="connsiteX43" fmla="*/ 189195 w 660051"/>
                  <a:gd name="connsiteY43" fmla="*/ 320646 h 913915"/>
                  <a:gd name="connsiteX44" fmla="*/ 260499 w 660051"/>
                  <a:gd name="connsiteY44" fmla="*/ 377691 h 913915"/>
                  <a:gd name="connsiteX45" fmla="*/ 263351 w 660051"/>
                  <a:gd name="connsiteY45" fmla="*/ 397657 h 913915"/>
                  <a:gd name="connsiteX46" fmla="*/ 67501 w 660051"/>
                  <a:gd name="connsiteY46" fmla="*/ 655311 h 913915"/>
                  <a:gd name="connsiteX47" fmla="*/ 73206 w 660051"/>
                  <a:gd name="connsiteY47" fmla="*/ 728518 h 913915"/>
                  <a:gd name="connsiteX48" fmla="*/ 186342 w 660051"/>
                  <a:gd name="connsiteY48" fmla="*/ 885393 h 9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0051" h="913915">
                    <a:moveTo>
                      <a:pt x="236731" y="913915"/>
                    </a:moveTo>
                    <a:lnTo>
                      <a:pt x="179687" y="913915"/>
                    </a:lnTo>
                    <a:cubicBezTo>
                      <a:pt x="174934" y="913915"/>
                      <a:pt x="171131" y="912014"/>
                      <a:pt x="168278" y="908211"/>
                    </a:cubicBezTo>
                    <a:lnTo>
                      <a:pt x="47536" y="741829"/>
                    </a:lnTo>
                    <a:cubicBezTo>
                      <a:pt x="45635" y="739928"/>
                      <a:pt x="44684" y="737075"/>
                      <a:pt x="44684" y="734223"/>
                    </a:cubicBezTo>
                    <a:lnTo>
                      <a:pt x="38980" y="651508"/>
                    </a:lnTo>
                    <a:cubicBezTo>
                      <a:pt x="38980" y="647705"/>
                      <a:pt x="39930" y="644852"/>
                      <a:pt x="41832" y="642000"/>
                    </a:cubicBezTo>
                    <a:lnTo>
                      <a:pt x="231977" y="391002"/>
                    </a:lnTo>
                    <a:lnTo>
                      <a:pt x="166377" y="337759"/>
                    </a:lnTo>
                    <a:cubicBezTo>
                      <a:pt x="162574" y="334907"/>
                      <a:pt x="160673" y="331104"/>
                      <a:pt x="160673" y="326350"/>
                    </a:cubicBezTo>
                    <a:lnTo>
                      <a:pt x="160673" y="219866"/>
                    </a:lnTo>
                    <a:lnTo>
                      <a:pt x="3803" y="53484"/>
                    </a:lnTo>
                    <a:cubicBezTo>
                      <a:pt x="0" y="49681"/>
                      <a:pt x="-951" y="43977"/>
                      <a:pt x="951" y="39223"/>
                    </a:cubicBezTo>
                    <a:cubicBezTo>
                      <a:pt x="2852" y="34469"/>
                      <a:pt x="6655" y="30666"/>
                      <a:pt x="12359" y="29716"/>
                    </a:cubicBezTo>
                    <a:lnTo>
                      <a:pt x="217716" y="242"/>
                    </a:lnTo>
                    <a:cubicBezTo>
                      <a:pt x="222470" y="-708"/>
                      <a:pt x="227224" y="1193"/>
                      <a:pt x="231026" y="4996"/>
                    </a:cubicBezTo>
                    <a:lnTo>
                      <a:pt x="381241" y="183737"/>
                    </a:lnTo>
                    <a:lnTo>
                      <a:pt x="482018" y="157116"/>
                    </a:lnTo>
                    <a:cubicBezTo>
                      <a:pt x="487723" y="155215"/>
                      <a:pt x="494378" y="158067"/>
                      <a:pt x="498181" y="163772"/>
                    </a:cubicBezTo>
                    <a:lnTo>
                      <a:pt x="627479" y="371986"/>
                    </a:lnTo>
                    <a:cubicBezTo>
                      <a:pt x="628430" y="373888"/>
                      <a:pt x="629381" y="375789"/>
                      <a:pt x="629381" y="377691"/>
                    </a:cubicBezTo>
                    <a:lnTo>
                      <a:pt x="659804" y="603019"/>
                    </a:lnTo>
                    <a:cubicBezTo>
                      <a:pt x="660755" y="606822"/>
                      <a:pt x="658853" y="611576"/>
                      <a:pt x="656001" y="614428"/>
                    </a:cubicBezTo>
                    <a:lnTo>
                      <a:pt x="510540" y="776056"/>
                    </a:lnTo>
                    <a:cubicBezTo>
                      <a:pt x="506737" y="779859"/>
                      <a:pt x="501983" y="781761"/>
                      <a:pt x="496279" y="780810"/>
                    </a:cubicBezTo>
                    <a:lnTo>
                      <a:pt x="249090" y="723765"/>
                    </a:lnTo>
                    <a:lnTo>
                      <a:pt x="249090" y="900605"/>
                    </a:lnTo>
                    <a:cubicBezTo>
                      <a:pt x="250992" y="908211"/>
                      <a:pt x="244337" y="913915"/>
                      <a:pt x="236731" y="913915"/>
                    </a:cubicBezTo>
                    <a:close/>
                    <a:moveTo>
                      <a:pt x="186342" y="885393"/>
                    </a:moveTo>
                    <a:lnTo>
                      <a:pt x="221519" y="885393"/>
                    </a:lnTo>
                    <a:lnTo>
                      <a:pt x="221519" y="704750"/>
                    </a:lnTo>
                    <a:cubicBezTo>
                      <a:pt x="221519" y="699996"/>
                      <a:pt x="223421" y="696193"/>
                      <a:pt x="227224" y="693341"/>
                    </a:cubicBezTo>
                    <a:cubicBezTo>
                      <a:pt x="231026" y="690488"/>
                      <a:pt x="234829" y="689538"/>
                      <a:pt x="239583" y="690488"/>
                    </a:cubicBezTo>
                    <a:lnTo>
                      <a:pt x="496279" y="749435"/>
                    </a:lnTo>
                    <a:lnTo>
                      <a:pt x="631282" y="599216"/>
                    </a:lnTo>
                    <a:lnTo>
                      <a:pt x="601810" y="383395"/>
                    </a:lnTo>
                    <a:lnTo>
                      <a:pt x="479166" y="187540"/>
                    </a:lnTo>
                    <a:lnTo>
                      <a:pt x="379340" y="214162"/>
                    </a:lnTo>
                    <a:cubicBezTo>
                      <a:pt x="373635" y="216063"/>
                      <a:pt x="367931" y="214162"/>
                      <a:pt x="365079" y="209408"/>
                    </a:cubicBezTo>
                    <a:lnTo>
                      <a:pt x="213914" y="29716"/>
                    </a:lnTo>
                    <a:lnTo>
                      <a:pt x="43733" y="54435"/>
                    </a:lnTo>
                    <a:lnTo>
                      <a:pt x="185392" y="205605"/>
                    </a:lnTo>
                    <a:cubicBezTo>
                      <a:pt x="188244" y="208457"/>
                      <a:pt x="189195" y="211309"/>
                      <a:pt x="189195" y="215112"/>
                    </a:cubicBezTo>
                    <a:lnTo>
                      <a:pt x="189195" y="320646"/>
                    </a:lnTo>
                    <a:lnTo>
                      <a:pt x="260499" y="377691"/>
                    </a:lnTo>
                    <a:cubicBezTo>
                      <a:pt x="266203" y="382445"/>
                      <a:pt x="267154" y="391002"/>
                      <a:pt x="263351" y="397657"/>
                    </a:cubicBezTo>
                    <a:lnTo>
                      <a:pt x="67501" y="655311"/>
                    </a:lnTo>
                    <a:lnTo>
                      <a:pt x="73206" y="728518"/>
                    </a:lnTo>
                    <a:lnTo>
                      <a:pt x="186342" y="88539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618A546D-4D4A-CA41-9269-5C1A47C5CC1D}"/>
                  </a:ext>
                </a:extLst>
              </p:cNvPr>
              <p:cNvSpPr/>
              <p:nvPr/>
            </p:nvSpPr>
            <p:spPr>
              <a:xfrm>
                <a:off x="5071622" y="3254765"/>
                <a:ext cx="840310" cy="864481"/>
              </a:xfrm>
              <a:custGeom>
                <a:avLst/>
                <a:gdLst>
                  <a:gd name="connsiteX0" fmla="*/ 493872 w 840310"/>
                  <a:gd name="connsiteY0" fmla="*/ 864481 h 864481"/>
                  <a:gd name="connsiteX1" fmla="*/ 482463 w 840310"/>
                  <a:gd name="connsiteY1" fmla="*/ 858777 h 864481"/>
                  <a:gd name="connsiteX2" fmla="*/ 415913 w 840310"/>
                  <a:gd name="connsiteY2" fmla="*/ 771307 h 864481"/>
                  <a:gd name="connsiteX3" fmla="*/ 326544 w 840310"/>
                  <a:gd name="connsiteY3" fmla="*/ 817894 h 864481"/>
                  <a:gd name="connsiteX4" fmla="*/ 309431 w 840310"/>
                  <a:gd name="connsiteY4" fmla="*/ 815042 h 864481"/>
                  <a:gd name="connsiteX5" fmla="*/ 80306 w 840310"/>
                  <a:gd name="connsiteY5" fmla="*/ 571649 h 864481"/>
                  <a:gd name="connsiteX6" fmla="*/ 77454 w 840310"/>
                  <a:gd name="connsiteY6" fmla="*/ 567846 h 864481"/>
                  <a:gd name="connsiteX7" fmla="*/ 22312 w 840310"/>
                  <a:gd name="connsiteY7" fmla="*/ 436643 h 864481"/>
                  <a:gd name="connsiteX8" fmla="*/ 21361 w 840310"/>
                  <a:gd name="connsiteY8" fmla="*/ 429036 h 864481"/>
                  <a:gd name="connsiteX9" fmla="*/ 56538 w 840310"/>
                  <a:gd name="connsiteY9" fmla="*/ 148565 h 864481"/>
                  <a:gd name="connsiteX10" fmla="*/ 2347 w 840310"/>
                  <a:gd name="connsiteY10" fmla="*/ 68701 h 864481"/>
                  <a:gd name="connsiteX11" fmla="*/ 4248 w 840310"/>
                  <a:gd name="connsiteY11" fmla="*/ 50637 h 864481"/>
                  <a:gd name="connsiteX12" fmla="*/ 50834 w 840310"/>
                  <a:gd name="connsiteY12" fmla="*/ 4050 h 864481"/>
                  <a:gd name="connsiteX13" fmla="*/ 62242 w 840310"/>
                  <a:gd name="connsiteY13" fmla="*/ 247 h 864481"/>
                  <a:gd name="connsiteX14" fmla="*/ 72700 w 840310"/>
                  <a:gd name="connsiteY14" fmla="*/ 5952 h 864481"/>
                  <a:gd name="connsiteX15" fmla="*/ 280909 w 840310"/>
                  <a:gd name="connsiteY15" fmla="*/ 306390 h 864481"/>
                  <a:gd name="connsiteX16" fmla="*/ 479611 w 840310"/>
                  <a:gd name="connsiteY16" fmla="*/ 198004 h 864481"/>
                  <a:gd name="connsiteX17" fmla="*/ 497675 w 840310"/>
                  <a:gd name="connsiteY17" fmla="*/ 201807 h 864481"/>
                  <a:gd name="connsiteX18" fmla="*/ 533803 w 840310"/>
                  <a:gd name="connsiteY18" fmla="*/ 251246 h 864481"/>
                  <a:gd name="connsiteX19" fmla="*/ 775287 w 840310"/>
                  <a:gd name="connsiteY19" fmla="*/ 236985 h 864481"/>
                  <a:gd name="connsiteX20" fmla="*/ 788597 w 840310"/>
                  <a:gd name="connsiteY20" fmla="*/ 243640 h 864481"/>
                  <a:gd name="connsiteX21" fmla="*/ 838035 w 840310"/>
                  <a:gd name="connsiteY21" fmla="*/ 321602 h 864481"/>
                  <a:gd name="connsiteX22" fmla="*/ 838986 w 840310"/>
                  <a:gd name="connsiteY22" fmla="*/ 334912 h 864481"/>
                  <a:gd name="connsiteX23" fmla="*/ 730603 w 840310"/>
                  <a:gd name="connsiteY23" fmla="*/ 611581 h 864481"/>
                  <a:gd name="connsiteX24" fmla="*/ 717293 w 840310"/>
                  <a:gd name="connsiteY24" fmla="*/ 621089 h 864481"/>
                  <a:gd name="connsiteX25" fmla="*/ 675461 w 840310"/>
                  <a:gd name="connsiteY25" fmla="*/ 621089 h 864481"/>
                  <a:gd name="connsiteX26" fmla="*/ 626974 w 840310"/>
                  <a:gd name="connsiteY26" fmla="*/ 684789 h 864481"/>
                  <a:gd name="connsiteX27" fmla="*/ 621269 w 840310"/>
                  <a:gd name="connsiteY27" fmla="*/ 848318 h 864481"/>
                  <a:gd name="connsiteX28" fmla="*/ 607009 w 840310"/>
                  <a:gd name="connsiteY28" fmla="*/ 861629 h 864481"/>
                  <a:gd name="connsiteX29" fmla="*/ 493872 w 840310"/>
                  <a:gd name="connsiteY29" fmla="*/ 864481 h 864481"/>
                  <a:gd name="connsiteX30" fmla="*/ 493872 w 840310"/>
                  <a:gd name="connsiteY30" fmla="*/ 864481 h 864481"/>
                  <a:gd name="connsiteX31" fmla="*/ 419715 w 840310"/>
                  <a:gd name="connsiteY31" fmla="*/ 738982 h 864481"/>
                  <a:gd name="connsiteX32" fmla="*/ 431124 w 840310"/>
                  <a:gd name="connsiteY32" fmla="*/ 744686 h 864481"/>
                  <a:gd name="connsiteX33" fmla="*/ 500527 w 840310"/>
                  <a:gd name="connsiteY33" fmla="*/ 835959 h 864481"/>
                  <a:gd name="connsiteX34" fmla="*/ 592748 w 840310"/>
                  <a:gd name="connsiteY34" fmla="*/ 834057 h 864481"/>
                  <a:gd name="connsiteX35" fmla="*/ 598452 w 840310"/>
                  <a:gd name="connsiteY35" fmla="*/ 679085 h 864481"/>
                  <a:gd name="connsiteX36" fmla="*/ 601304 w 840310"/>
                  <a:gd name="connsiteY36" fmla="*/ 670528 h 864481"/>
                  <a:gd name="connsiteX37" fmla="*/ 657397 w 840310"/>
                  <a:gd name="connsiteY37" fmla="*/ 597320 h 864481"/>
                  <a:gd name="connsiteX38" fmla="*/ 668806 w 840310"/>
                  <a:gd name="connsiteY38" fmla="*/ 591615 h 864481"/>
                  <a:gd name="connsiteX39" fmla="*/ 708736 w 840310"/>
                  <a:gd name="connsiteY39" fmla="*/ 591615 h 864481"/>
                  <a:gd name="connsiteX40" fmla="*/ 811415 w 840310"/>
                  <a:gd name="connsiteY40" fmla="*/ 330158 h 864481"/>
                  <a:gd name="connsiteX41" fmla="*/ 769583 w 840310"/>
                  <a:gd name="connsiteY41" fmla="*/ 265507 h 864481"/>
                  <a:gd name="connsiteX42" fmla="*/ 528098 w 840310"/>
                  <a:gd name="connsiteY42" fmla="*/ 279769 h 864481"/>
                  <a:gd name="connsiteX43" fmla="*/ 515739 w 840310"/>
                  <a:gd name="connsiteY43" fmla="*/ 274064 h 864481"/>
                  <a:gd name="connsiteX44" fmla="*/ 482463 w 840310"/>
                  <a:gd name="connsiteY44" fmla="*/ 228428 h 864481"/>
                  <a:gd name="connsiteX45" fmla="*/ 282811 w 840310"/>
                  <a:gd name="connsiteY45" fmla="*/ 336814 h 864481"/>
                  <a:gd name="connsiteX46" fmla="*/ 264747 w 840310"/>
                  <a:gd name="connsiteY46" fmla="*/ 332060 h 864481"/>
                  <a:gd name="connsiteX47" fmla="*/ 262846 w 840310"/>
                  <a:gd name="connsiteY47" fmla="*/ 329208 h 864481"/>
                  <a:gd name="connsiteX48" fmla="*/ 58439 w 840310"/>
                  <a:gd name="connsiteY48" fmla="*/ 34474 h 864481"/>
                  <a:gd name="connsiteX49" fmla="*/ 31819 w 840310"/>
                  <a:gd name="connsiteY49" fmla="*/ 61096 h 864481"/>
                  <a:gd name="connsiteX50" fmla="*/ 82208 w 840310"/>
                  <a:gd name="connsiteY50" fmla="*/ 135254 h 864481"/>
                  <a:gd name="connsiteX51" fmla="*/ 85060 w 840310"/>
                  <a:gd name="connsiteY51" fmla="*/ 144762 h 864481"/>
                  <a:gd name="connsiteX52" fmla="*/ 79355 w 840310"/>
                  <a:gd name="connsiteY52" fmla="*/ 193250 h 864481"/>
                  <a:gd name="connsiteX53" fmla="*/ 50834 w 840310"/>
                  <a:gd name="connsiteY53" fmla="*/ 426184 h 864481"/>
                  <a:gd name="connsiteX54" fmla="*/ 103124 w 840310"/>
                  <a:gd name="connsiteY54" fmla="*/ 551684 h 864481"/>
                  <a:gd name="connsiteX55" fmla="*/ 322741 w 840310"/>
                  <a:gd name="connsiteY55" fmla="*/ 785569 h 864481"/>
                  <a:gd name="connsiteX56" fmla="*/ 413060 w 840310"/>
                  <a:gd name="connsiteY56" fmla="*/ 738031 h 864481"/>
                  <a:gd name="connsiteX57" fmla="*/ 419715 w 840310"/>
                  <a:gd name="connsiteY57" fmla="*/ 738982 h 8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0310" h="864481">
                    <a:moveTo>
                      <a:pt x="493872" y="864481"/>
                    </a:moveTo>
                    <a:cubicBezTo>
                      <a:pt x="489118" y="864481"/>
                      <a:pt x="485316" y="862580"/>
                      <a:pt x="482463" y="858777"/>
                    </a:cubicBezTo>
                    <a:lnTo>
                      <a:pt x="415913" y="771307"/>
                    </a:lnTo>
                    <a:lnTo>
                      <a:pt x="326544" y="817894"/>
                    </a:lnTo>
                    <a:cubicBezTo>
                      <a:pt x="320840" y="820747"/>
                      <a:pt x="314185" y="819796"/>
                      <a:pt x="309431" y="815042"/>
                    </a:cubicBezTo>
                    <a:lnTo>
                      <a:pt x="80306" y="571649"/>
                    </a:lnTo>
                    <a:cubicBezTo>
                      <a:pt x="79355" y="570699"/>
                      <a:pt x="78405" y="568797"/>
                      <a:pt x="77454" y="567846"/>
                    </a:cubicBezTo>
                    <a:lnTo>
                      <a:pt x="22312" y="436643"/>
                    </a:lnTo>
                    <a:cubicBezTo>
                      <a:pt x="21361" y="434741"/>
                      <a:pt x="21361" y="431889"/>
                      <a:pt x="21361" y="429036"/>
                    </a:cubicBezTo>
                    <a:lnTo>
                      <a:pt x="56538" y="148565"/>
                    </a:lnTo>
                    <a:lnTo>
                      <a:pt x="2347" y="68701"/>
                    </a:lnTo>
                    <a:cubicBezTo>
                      <a:pt x="-1456" y="62997"/>
                      <a:pt x="-506" y="55391"/>
                      <a:pt x="4248" y="50637"/>
                    </a:cubicBezTo>
                    <a:lnTo>
                      <a:pt x="50834" y="4050"/>
                    </a:lnTo>
                    <a:cubicBezTo>
                      <a:pt x="53686" y="1198"/>
                      <a:pt x="58439" y="-703"/>
                      <a:pt x="62242" y="247"/>
                    </a:cubicBezTo>
                    <a:cubicBezTo>
                      <a:pt x="66045" y="247"/>
                      <a:pt x="69848" y="3100"/>
                      <a:pt x="72700" y="5952"/>
                    </a:cubicBezTo>
                    <a:lnTo>
                      <a:pt x="280909" y="306390"/>
                    </a:lnTo>
                    <a:lnTo>
                      <a:pt x="479611" y="198004"/>
                    </a:lnTo>
                    <a:cubicBezTo>
                      <a:pt x="486266" y="194201"/>
                      <a:pt x="493872" y="196102"/>
                      <a:pt x="497675" y="201807"/>
                    </a:cubicBezTo>
                    <a:lnTo>
                      <a:pt x="533803" y="251246"/>
                    </a:lnTo>
                    <a:lnTo>
                      <a:pt x="775287" y="236985"/>
                    </a:lnTo>
                    <a:cubicBezTo>
                      <a:pt x="780041" y="236985"/>
                      <a:pt x="785745" y="238886"/>
                      <a:pt x="788597" y="243640"/>
                    </a:cubicBezTo>
                    <a:lnTo>
                      <a:pt x="838035" y="321602"/>
                    </a:lnTo>
                    <a:cubicBezTo>
                      <a:pt x="840887" y="325405"/>
                      <a:pt x="840887" y="330158"/>
                      <a:pt x="838986" y="334912"/>
                    </a:cubicBezTo>
                    <a:lnTo>
                      <a:pt x="730603" y="611581"/>
                    </a:lnTo>
                    <a:cubicBezTo>
                      <a:pt x="728701" y="617286"/>
                      <a:pt x="722997" y="621089"/>
                      <a:pt x="717293" y="621089"/>
                    </a:cubicBezTo>
                    <a:lnTo>
                      <a:pt x="675461" y="621089"/>
                    </a:lnTo>
                    <a:lnTo>
                      <a:pt x="626974" y="684789"/>
                    </a:lnTo>
                    <a:lnTo>
                      <a:pt x="621269" y="848318"/>
                    </a:lnTo>
                    <a:cubicBezTo>
                      <a:pt x="621269" y="855925"/>
                      <a:pt x="614614" y="861629"/>
                      <a:pt x="607009" y="861629"/>
                    </a:cubicBezTo>
                    <a:lnTo>
                      <a:pt x="493872" y="864481"/>
                    </a:lnTo>
                    <a:cubicBezTo>
                      <a:pt x="493872" y="864481"/>
                      <a:pt x="493872" y="864481"/>
                      <a:pt x="493872" y="864481"/>
                    </a:cubicBezTo>
                    <a:close/>
                    <a:moveTo>
                      <a:pt x="419715" y="738982"/>
                    </a:moveTo>
                    <a:cubicBezTo>
                      <a:pt x="424469" y="738982"/>
                      <a:pt x="428272" y="740883"/>
                      <a:pt x="431124" y="744686"/>
                    </a:cubicBezTo>
                    <a:lnTo>
                      <a:pt x="500527" y="835959"/>
                    </a:lnTo>
                    <a:lnTo>
                      <a:pt x="592748" y="834057"/>
                    </a:lnTo>
                    <a:lnTo>
                      <a:pt x="598452" y="679085"/>
                    </a:lnTo>
                    <a:cubicBezTo>
                      <a:pt x="598452" y="676232"/>
                      <a:pt x="599403" y="673380"/>
                      <a:pt x="601304" y="670528"/>
                    </a:cubicBezTo>
                    <a:lnTo>
                      <a:pt x="657397" y="597320"/>
                    </a:lnTo>
                    <a:cubicBezTo>
                      <a:pt x="660249" y="593517"/>
                      <a:pt x="664052" y="591615"/>
                      <a:pt x="668806" y="591615"/>
                    </a:cubicBezTo>
                    <a:lnTo>
                      <a:pt x="708736" y="591615"/>
                    </a:lnTo>
                    <a:lnTo>
                      <a:pt x="811415" y="330158"/>
                    </a:lnTo>
                    <a:lnTo>
                      <a:pt x="769583" y="265507"/>
                    </a:lnTo>
                    <a:lnTo>
                      <a:pt x="528098" y="279769"/>
                    </a:lnTo>
                    <a:cubicBezTo>
                      <a:pt x="523345" y="279769"/>
                      <a:pt x="518591" y="277867"/>
                      <a:pt x="515739" y="274064"/>
                    </a:cubicBezTo>
                    <a:lnTo>
                      <a:pt x="482463" y="228428"/>
                    </a:lnTo>
                    <a:lnTo>
                      <a:pt x="282811" y="336814"/>
                    </a:lnTo>
                    <a:cubicBezTo>
                      <a:pt x="276156" y="340617"/>
                      <a:pt x="268550" y="338715"/>
                      <a:pt x="264747" y="332060"/>
                    </a:cubicBezTo>
                    <a:lnTo>
                      <a:pt x="262846" y="329208"/>
                    </a:lnTo>
                    <a:lnTo>
                      <a:pt x="58439" y="34474"/>
                    </a:lnTo>
                    <a:lnTo>
                      <a:pt x="31819" y="61096"/>
                    </a:lnTo>
                    <a:lnTo>
                      <a:pt x="82208" y="135254"/>
                    </a:lnTo>
                    <a:cubicBezTo>
                      <a:pt x="84109" y="138107"/>
                      <a:pt x="85060" y="141909"/>
                      <a:pt x="85060" y="144762"/>
                    </a:cubicBezTo>
                    <a:lnTo>
                      <a:pt x="79355" y="193250"/>
                    </a:lnTo>
                    <a:lnTo>
                      <a:pt x="50834" y="426184"/>
                    </a:lnTo>
                    <a:lnTo>
                      <a:pt x="103124" y="551684"/>
                    </a:lnTo>
                    <a:lnTo>
                      <a:pt x="322741" y="785569"/>
                    </a:lnTo>
                    <a:lnTo>
                      <a:pt x="413060" y="738031"/>
                    </a:lnTo>
                    <a:cubicBezTo>
                      <a:pt x="415913" y="739933"/>
                      <a:pt x="417814" y="738982"/>
                      <a:pt x="419715" y="73898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E979202-700A-3D4A-B05D-A9C7AD7C3C41}"/>
                  </a:ext>
                </a:extLst>
              </p:cNvPr>
              <p:cNvSpPr/>
              <p:nvPr/>
            </p:nvSpPr>
            <p:spPr>
              <a:xfrm>
                <a:off x="4504484" y="3679047"/>
                <a:ext cx="1182703" cy="1124740"/>
              </a:xfrm>
              <a:custGeom>
                <a:avLst/>
                <a:gdLst>
                  <a:gd name="connsiteX0" fmla="*/ 811920 w 1182703"/>
                  <a:gd name="connsiteY0" fmla="*/ 1121888 h 1124740"/>
                  <a:gd name="connsiteX1" fmla="*/ 804314 w 1182703"/>
                  <a:gd name="connsiteY1" fmla="*/ 1119986 h 1124740"/>
                  <a:gd name="connsiteX2" fmla="*/ 797659 w 1182703"/>
                  <a:gd name="connsiteY2" fmla="*/ 1111430 h 1124740"/>
                  <a:gd name="connsiteX3" fmla="*/ 749172 w 1182703"/>
                  <a:gd name="connsiteY3" fmla="*/ 907968 h 1124740"/>
                  <a:gd name="connsiteX4" fmla="*/ 587549 w 1182703"/>
                  <a:gd name="connsiteY4" fmla="*/ 742538 h 1124740"/>
                  <a:gd name="connsiteX5" fmla="*/ 501033 w 1182703"/>
                  <a:gd name="connsiteY5" fmla="*/ 774863 h 1124740"/>
                  <a:gd name="connsiteX6" fmla="*/ 492476 w 1182703"/>
                  <a:gd name="connsiteY6" fmla="*/ 775814 h 1124740"/>
                  <a:gd name="connsiteX7" fmla="*/ 330853 w 1182703"/>
                  <a:gd name="connsiteY7" fmla="*/ 738735 h 1124740"/>
                  <a:gd name="connsiteX8" fmla="*/ 320395 w 1182703"/>
                  <a:gd name="connsiteY8" fmla="*/ 730178 h 1124740"/>
                  <a:gd name="connsiteX9" fmla="*/ 257647 w 1182703"/>
                  <a:gd name="connsiteY9" fmla="*/ 570451 h 1124740"/>
                  <a:gd name="connsiteX10" fmla="*/ 192997 w 1182703"/>
                  <a:gd name="connsiteY10" fmla="*/ 588516 h 1124740"/>
                  <a:gd name="connsiteX11" fmla="*/ 181589 w 1182703"/>
                  <a:gd name="connsiteY11" fmla="*/ 587565 h 1124740"/>
                  <a:gd name="connsiteX12" fmla="*/ 7606 w 1182703"/>
                  <a:gd name="connsiteY12" fmla="*/ 487736 h 1124740"/>
                  <a:gd name="connsiteX13" fmla="*/ 0 w 1182703"/>
                  <a:gd name="connsiteY13" fmla="*/ 475376 h 1124740"/>
                  <a:gd name="connsiteX14" fmla="*/ 5704 w 1182703"/>
                  <a:gd name="connsiteY14" fmla="*/ 258605 h 1124740"/>
                  <a:gd name="connsiteX15" fmla="*/ 8557 w 1182703"/>
                  <a:gd name="connsiteY15" fmla="*/ 250048 h 1124740"/>
                  <a:gd name="connsiteX16" fmla="*/ 158771 w 1182703"/>
                  <a:gd name="connsiteY16" fmla="*/ 69405 h 1124740"/>
                  <a:gd name="connsiteX17" fmla="*/ 171131 w 1182703"/>
                  <a:gd name="connsiteY17" fmla="*/ 64651 h 1124740"/>
                  <a:gd name="connsiteX18" fmla="*/ 366030 w 1182703"/>
                  <a:gd name="connsiteY18" fmla="*/ 86519 h 1124740"/>
                  <a:gd name="connsiteX19" fmla="*/ 406911 w 1182703"/>
                  <a:gd name="connsiteY19" fmla="*/ 7606 h 1124740"/>
                  <a:gd name="connsiteX20" fmla="*/ 420221 w 1182703"/>
                  <a:gd name="connsiteY20" fmla="*/ 0 h 1124740"/>
                  <a:gd name="connsiteX21" fmla="*/ 592303 w 1182703"/>
                  <a:gd name="connsiteY21" fmla="*/ 5705 h 1124740"/>
                  <a:gd name="connsiteX22" fmla="*/ 604662 w 1182703"/>
                  <a:gd name="connsiteY22" fmla="*/ 14261 h 1124740"/>
                  <a:gd name="connsiteX23" fmla="*/ 656952 w 1182703"/>
                  <a:gd name="connsiteY23" fmla="*/ 138810 h 1124740"/>
                  <a:gd name="connsiteX24" fmla="*/ 881323 w 1182703"/>
                  <a:gd name="connsiteY24" fmla="*/ 375547 h 1124740"/>
                  <a:gd name="connsiteX25" fmla="*/ 971642 w 1182703"/>
                  <a:gd name="connsiteY25" fmla="*/ 331813 h 1124740"/>
                  <a:gd name="connsiteX26" fmla="*/ 988755 w 1182703"/>
                  <a:gd name="connsiteY26" fmla="*/ 335616 h 1124740"/>
                  <a:gd name="connsiteX27" fmla="*/ 1056257 w 1182703"/>
                  <a:gd name="connsiteY27" fmla="*/ 419282 h 1124740"/>
                  <a:gd name="connsiteX28" fmla="*/ 1164640 w 1182703"/>
                  <a:gd name="connsiteY28" fmla="*/ 421183 h 1124740"/>
                  <a:gd name="connsiteX29" fmla="*/ 1178901 w 1182703"/>
                  <a:gd name="connsiteY29" fmla="*/ 435445 h 1124740"/>
                  <a:gd name="connsiteX30" fmla="*/ 1182704 w 1182703"/>
                  <a:gd name="connsiteY30" fmla="*/ 636054 h 1124740"/>
                  <a:gd name="connsiteX31" fmla="*/ 1176048 w 1182703"/>
                  <a:gd name="connsiteY31" fmla="*/ 648413 h 1124740"/>
                  <a:gd name="connsiteX32" fmla="*/ 1076222 w 1182703"/>
                  <a:gd name="connsiteY32" fmla="*/ 713064 h 1124740"/>
                  <a:gd name="connsiteX33" fmla="*/ 938367 w 1182703"/>
                  <a:gd name="connsiteY33" fmla="*/ 888003 h 1124740"/>
                  <a:gd name="connsiteX34" fmla="*/ 955480 w 1182703"/>
                  <a:gd name="connsiteY34" fmla="*/ 1079104 h 1124740"/>
                  <a:gd name="connsiteX35" fmla="*/ 943121 w 1182703"/>
                  <a:gd name="connsiteY35" fmla="*/ 1093365 h 1124740"/>
                  <a:gd name="connsiteX36" fmla="*/ 810970 w 1182703"/>
                  <a:gd name="connsiteY36" fmla="*/ 1124740 h 1124740"/>
                  <a:gd name="connsiteX37" fmla="*/ 811920 w 1182703"/>
                  <a:gd name="connsiteY37" fmla="*/ 1121888 h 1124740"/>
                  <a:gd name="connsiteX38" fmla="*/ 592303 w 1182703"/>
                  <a:gd name="connsiteY38" fmla="*/ 710212 h 1124740"/>
                  <a:gd name="connsiteX39" fmla="*/ 602760 w 1182703"/>
                  <a:gd name="connsiteY39" fmla="*/ 714966 h 1124740"/>
                  <a:gd name="connsiteX40" fmla="*/ 773891 w 1182703"/>
                  <a:gd name="connsiteY40" fmla="*/ 889904 h 1124740"/>
                  <a:gd name="connsiteX41" fmla="*/ 777694 w 1182703"/>
                  <a:gd name="connsiteY41" fmla="*/ 896560 h 1124740"/>
                  <a:gd name="connsiteX42" fmla="*/ 823329 w 1182703"/>
                  <a:gd name="connsiteY42" fmla="*/ 1089562 h 1124740"/>
                  <a:gd name="connsiteX43" fmla="*/ 931712 w 1182703"/>
                  <a:gd name="connsiteY43" fmla="*/ 1062941 h 1124740"/>
                  <a:gd name="connsiteX44" fmla="*/ 914599 w 1182703"/>
                  <a:gd name="connsiteY44" fmla="*/ 882298 h 1124740"/>
                  <a:gd name="connsiteX45" fmla="*/ 914599 w 1182703"/>
                  <a:gd name="connsiteY45" fmla="*/ 880397 h 1124740"/>
                  <a:gd name="connsiteX46" fmla="*/ 917451 w 1182703"/>
                  <a:gd name="connsiteY46" fmla="*/ 869938 h 1124740"/>
                  <a:gd name="connsiteX47" fmla="*/ 1061011 w 1182703"/>
                  <a:gd name="connsiteY47" fmla="*/ 689295 h 1124740"/>
                  <a:gd name="connsiteX48" fmla="*/ 1064813 w 1182703"/>
                  <a:gd name="connsiteY48" fmla="*/ 686443 h 1124740"/>
                  <a:gd name="connsiteX49" fmla="*/ 1160837 w 1182703"/>
                  <a:gd name="connsiteY49" fmla="*/ 625595 h 1124740"/>
                  <a:gd name="connsiteX50" fmla="*/ 1157034 w 1182703"/>
                  <a:gd name="connsiteY50" fmla="*/ 446854 h 1124740"/>
                  <a:gd name="connsiteX51" fmla="*/ 1056257 w 1182703"/>
                  <a:gd name="connsiteY51" fmla="*/ 444952 h 1124740"/>
                  <a:gd name="connsiteX52" fmla="*/ 1045799 w 1182703"/>
                  <a:gd name="connsiteY52" fmla="*/ 439248 h 1124740"/>
                  <a:gd name="connsiteX53" fmla="*/ 981150 w 1182703"/>
                  <a:gd name="connsiteY53" fmla="*/ 359385 h 1124740"/>
                  <a:gd name="connsiteX54" fmla="*/ 891781 w 1182703"/>
                  <a:gd name="connsiteY54" fmla="*/ 402168 h 1124740"/>
                  <a:gd name="connsiteX55" fmla="*/ 875619 w 1182703"/>
                  <a:gd name="connsiteY55" fmla="*/ 399316 h 1124740"/>
                  <a:gd name="connsiteX56" fmla="*/ 873717 w 1182703"/>
                  <a:gd name="connsiteY56" fmla="*/ 397415 h 1124740"/>
                  <a:gd name="connsiteX57" fmla="*/ 641740 w 1182703"/>
                  <a:gd name="connsiteY57" fmla="*/ 153071 h 1124740"/>
                  <a:gd name="connsiteX58" fmla="*/ 638888 w 1182703"/>
                  <a:gd name="connsiteY58" fmla="*/ 148317 h 1124740"/>
                  <a:gd name="connsiteX59" fmla="*/ 587549 w 1182703"/>
                  <a:gd name="connsiteY59" fmla="*/ 30424 h 1124740"/>
                  <a:gd name="connsiteX60" fmla="*/ 433531 w 1182703"/>
                  <a:gd name="connsiteY60" fmla="*/ 24720 h 1124740"/>
                  <a:gd name="connsiteX61" fmla="*/ 391699 w 1182703"/>
                  <a:gd name="connsiteY61" fmla="*/ 104583 h 1124740"/>
                  <a:gd name="connsiteX62" fmla="*/ 377438 w 1182703"/>
                  <a:gd name="connsiteY62" fmla="*/ 112189 h 1124740"/>
                  <a:gd name="connsiteX63" fmla="*/ 180638 w 1182703"/>
                  <a:gd name="connsiteY63" fmla="*/ 90321 h 1124740"/>
                  <a:gd name="connsiteX64" fmla="*/ 38980 w 1182703"/>
                  <a:gd name="connsiteY64" fmla="*/ 261457 h 1124740"/>
                  <a:gd name="connsiteX65" fmla="*/ 33275 w 1182703"/>
                  <a:gd name="connsiteY65" fmla="*/ 464918 h 1124740"/>
                  <a:gd name="connsiteX66" fmla="*/ 193948 w 1182703"/>
                  <a:gd name="connsiteY66" fmla="*/ 558092 h 1124740"/>
                  <a:gd name="connsiteX67" fmla="*/ 265253 w 1182703"/>
                  <a:gd name="connsiteY67" fmla="*/ 538126 h 1124740"/>
                  <a:gd name="connsiteX68" fmla="*/ 282366 w 1182703"/>
                  <a:gd name="connsiteY68" fmla="*/ 546683 h 1124740"/>
                  <a:gd name="connsiteX69" fmla="*/ 347015 w 1182703"/>
                  <a:gd name="connsiteY69" fmla="*/ 711163 h 1124740"/>
                  <a:gd name="connsiteX70" fmla="*/ 497230 w 1182703"/>
                  <a:gd name="connsiteY70" fmla="*/ 745390 h 1124740"/>
                  <a:gd name="connsiteX71" fmla="*/ 588500 w 1182703"/>
                  <a:gd name="connsiteY71" fmla="*/ 711163 h 1124740"/>
                  <a:gd name="connsiteX72" fmla="*/ 592303 w 1182703"/>
                  <a:gd name="connsiteY72" fmla="*/ 710212 h 112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82703" h="1124740">
                    <a:moveTo>
                      <a:pt x="811920" y="1121888"/>
                    </a:moveTo>
                    <a:cubicBezTo>
                      <a:pt x="809068" y="1121888"/>
                      <a:pt x="807167" y="1120937"/>
                      <a:pt x="804314" y="1119986"/>
                    </a:cubicBezTo>
                    <a:cubicBezTo>
                      <a:pt x="801462" y="1118085"/>
                      <a:pt x="798610" y="1115233"/>
                      <a:pt x="797659" y="1111430"/>
                    </a:cubicBezTo>
                    <a:lnTo>
                      <a:pt x="749172" y="907968"/>
                    </a:lnTo>
                    <a:lnTo>
                      <a:pt x="587549" y="742538"/>
                    </a:lnTo>
                    <a:lnTo>
                      <a:pt x="501033" y="774863"/>
                    </a:lnTo>
                    <a:cubicBezTo>
                      <a:pt x="498181" y="775814"/>
                      <a:pt x="495328" y="775814"/>
                      <a:pt x="492476" y="775814"/>
                    </a:cubicBezTo>
                    <a:lnTo>
                      <a:pt x="330853" y="738735"/>
                    </a:lnTo>
                    <a:cubicBezTo>
                      <a:pt x="326099" y="737784"/>
                      <a:pt x="322296" y="733981"/>
                      <a:pt x="320395" y="730178"/>
                    </a:cubicBezTo>
                    <a:lnTo>
                      <a:pt x="257647" y="570451"/>
                    </a:lnTo>
                    <a:lnTo>
                      <a:pt x="192997" y="588516"/>
                    </a:lnTo>
                    <a:cubicBezTo>
                      <a:pt x="189195" y="589466"/>
                      <a:pt x="185392" y="589466"/>
                      <a:pt x="181589" y="587565"/>
                    </a:cubicBezTo>
                    <a:lnTo>
                      <a:pt x="7606" y="487736"/>
                    </a:lnTo>
                    <a:cubicBezTo>
                      <a:pt x="2852" y="484884"/>
                      <a:pt x="0" y="480130"/>
                      <a:pt x="0" y="475376"/>
                    </a:cubicBezTo>
                    <a:lnTo>
                      <a:pt x="5704" y="258605"/>
                    </a:lnTo>
                    <a:cubicBezTo>
                      <a:pt x="5704" y="255753"/>
                      <a:pt x="6655" y="251949"/>
                      <a:pt x="8557" y="250048"/>
                    </a:cubicBezTo>
                    <a:lnTo>
                      <a:pt x="158771" y="69405"/>
                    </a:lnTo>
                    <a:cubicBezTo>
                      <a:pt x="161623" y="65602"/>
                      <a:pt x="166377" y="63701"/>
                      <a:pt x="171131" y="64651"/>
                    </a:cubicBezTo>
                    <a:lnTo>
                      <a:pt x="366030" y="86519"/>
                    </a:lnTo>
                    <a:lnTo>
                      <a:pt x="406911" y="7606"/>
                    </a:lnTo>
                    <a:cubicBezTo>
                      <a:pt x="409763" y="2852"/>
                      <a:pt x="414517" y="0"/>
                      <a:pt x="420221" y="0"/>
                    </a:cubicBezTo>
                    <a:lnTo>
                      <a:pt x="592303" y="5705"/>
                    </a:lnTo>
                    <a:cubicBezTo>
                      <a:pt x="598007" y="5705"/>
                      <a:pt x="602760" y="9508"/>
                      <a:pt x="604662" y="14261"/>
                    </a:cubicBezTo>
                    <a:lnTo>
                      <a:pt x="656952" y="138810"/>
                    </a:lnTo>
                    <a:lnTo>
                      <a:pt x="881323" y="375547"/>
                    </a:lnTo>
                    <a:lnTo>
                      <a:pt x="971642" y="331813"/>
                    </a:lnTo>
                    <a:cubicBezTo>
                      <a:pt x="977347" y="328960"/>
                      <a:pt x="984952" y="330862"/>
                      <a:pt x="988755" y="335616"/>
                    </a:cubicBezTo>
                    <a:lnTo>
                      <a:pt x="1056257" y="419282"/>
                    </a:lnTo>
                    <a:lnTo>
                      <a:pt x="1164640" y="421183"/>
                    </a:lnTo>
                    <a:cubicBezTo>
                      <a:pt x="1172245" y="421183"/>
                      <a:pt x="1178901" y="427839"/>
                      <a:pt x="1178901" y="435445"/>
                    </a:cubicBezTo>
                    <a:lnTo>
                      <a:pt x="1182704" y="636054"/>
                    </a:lnTo>
                    <a:cubicBezTo>
                      <a:pt x="1182704" y="640807"/>
                      <a:pt x="1179851" y="645561"/>
                      <a:pt x="1176048" y="648413"/>
                    </a:cubicBezTo>
                    <a:lnTo>
                      <a:pt x="1076222" y="713064"/>
                    </a:lnTo>
                    <a:lnTo>
                      <a:pt x="938367" y="888003"/>
                    </a:lnTo>
                    <a:cubicBezTo>
                      <a:pt x="941219" y="915575"/>
                      <a:pt x="955480" y="1056286"/>
                      <a:pt x="955480" y="1079104"/>
                    </a:cubicBezTo>
                    <a:cubicBezTo>
                      <a:pt x="955480" y="1085759"/>
                      <a:pt x="949776" y="1092415"/>
                      <a:pt x="943121" y="1093365"/>
                    </a:cubicBezTo>
                    <a:cubicBezTo>
                      <a:pt x="934564" y="1094316"/>
                      <a:pt x="904141" y="1100971"/>
                      <a:pt x="810970" y="1124740"/>
                    </a:cubicBezTo>
                    <a:cubicBezTo>
                      <a:pt x="814772" y="1121888"/>
                      <a:pt x="812871" y="1121888"/>
                      <a:pt x="811920" y="1121888"/>
                    </a:cubicBezTo>
                    <a:close/>
                    <a:moveTo>
                      <a:pt x="592303" y="710212"/>
                    </a:moveTo>
                    <a:cubicBezTo>
                      <a:pt x="596105" y="710212"/>
                      <a:pt x="599908" y="712114"/>
                      <a:pt x="602760" y="714966"/>
                    </a:cubicBezTo>
                    <a:lnTo>
                      <a:pt x="773891" y="889904"/>
                    </a:lnTo>
                    <a:cubicBezTo>
                      <a:pt x="775793" y="891806"/>
                      <a:pt x="776743" y="893707"/>
                      <a:pt x="777694" y="896560"/>
                    </a:cubicBezTo>
                    <a:lnTo>
                      <a:pt x="823329" y="1089562"/>
                    </a:lnTo>
                    <a:cubicBezTo>
                      <a:pt x="876570" y="1076252"/>
                      <a:pt x="911747" y="1066744"/>
                      <a:pt x="931712" y="1062941"/>
                    </a:cubicBezTo>
                    <a:cubicBezTo>
                      <a:pt x="929810" y="1031566"/>
                      <a:pt x="922204" y="952654"/>
                      <a:pt x="914599" y="882298"/>
                    </a:cubicBezTo>
                    <a:lnTo>
                      <a:pt x="914599" y="880397"/>
                    </a:lnTo>
                    <a:cubicBezTo>
                      <a:pt x="914599" y="876594"/>
                      <a:pt x="915549" y="872791"/>
                      <a:pt x="917451" y="869938"/>
                    </a:cubicBezTo>
                    <a:lnTo>
                      <a:pt x="1061011" y="689295"/>
                    </a:lnTo>
                    <a:cubicBezTo>
                      <a:pt x="1061961" y="688345"/>
                      <a:pt x="1062912" y="687394"/>
                      <a:pt x="1064813" y="686443"/>
                    </a:cubicBezTo>
                    <a:lnTo>
                      <a:pt x="1160837" y="625595"/>
                    </a:lnTo>
                    <a:lnTo>
                      <a:pt x="1157034" y="446854"/>
                    </a:lnTo>
                    <a:lnTo>
                      <a:pt x="1056257" y="444952"/>
                    </a:lnTo>
                    <a:cubicBezTo>
                      <a:pt x="1052454" y="444952"/>
                      <a:pt x="1047700" y="443051"/>
                      <a:pt x="1045799" y="439248"/>
                    </a:cubicBezTo>
                    <a:lnTo>
                      <a:pt x="981150" y="359385"/>
                    </a:lnTo>
                    <a:lnTo>
                      <a:pt x="891781" y="402168"/>
                    </a:lnTo>
                    <a:cubicBezTo>
                      <a:pt x="886077" y="405021"/>
                      <a:pt x="879422" y="404070"/>
                      <a:pt x="875619" y="399316"/>
                    </a:cubicBezTo>
                    <a:lnTo>
                      <a:pt x="873717" y="397415"/>
                    </a:lnTo>
                    <a:lnTo>
                      <a:pt x="641740" y="153071"/>
                    </a:lnTo>
                    <a:cubicBezTo>
                      <a:pt x="640790" y="152120"/>
                      <a:pt x="639839" y="150219"/>
                      <a:pt x="638888" y="148317"/>
                    </a:cubicBezTo>
                    <a:lnTo>
                      <a:pt x="587549" y="30424"/>
                    </a:lnTo>
                    <a:lnTo>
                      <a:pt x="433531" y="24720"/>
                    </a:lnTo>
                    <a:lnTo>
                      <a:pt x="391699" y="104583"/>
                    </a:lnTo>
                    <a:cubicBezTo>
                      <a:pt x="388847" y="109337"/>
                      <a:pt x="383143" y="113140"/>
                      <a:pt x="377438" y="112189"/>
                    </a:cubicBezTo>
                    <a:lnTo>
                      <a:pt x="180638" y="90321"/>
                    </a:lnTo>
                    <a:lnTo>
                      <a:pt x="38980" y="261457"/>
                    </a:lnTo>
                    <a:lnTo>
                      <a:pt x="33275" y="464918"/>
                    </a:lnTo>
                    <a:lnTo>
                      <a:pt x="193948" y="558092"/>
                    </a:lnTo>
                    <a:lnTo>
                      <a:pt x="265253" y="538126"/>
                    </a:lnTo>
                    <a:cubicBezTo>
                      <a:pt x="271908" y="536225"/>
                      <a:pt x="279514" y="540028"/>
                      <a:pt x="282366" y="546683"/>
                    </a:cubicBezTo>
                    <a:lnTo>
                      <a:pt x="347015" y="711163"/>
                    </a:lnTo>
                    <a:lnTo>
                      <a:pt x="497230" y="745390"/>
                    </a:lnTo>
                    <a:lnTo>
                      <a:pt x="588500" y="711163"/>
                    </a:lnTo>
                    <a:cubicBezTo>
                      <a:pt x="588500" y="711163"/>
                      <a:pt x="590401" y="710212"/>
                      <a:pt x="592303" y="71021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1F66B5F-C0A4-F14B-B2B9-0AFE24D8276A}"/>
                </a:ext>
              </a:extLst>
            </p:cNvPr>
            <p:cNvSpPr/>
            <p:nvPr/>
          </p:nvSpPr>
          <p:spPr>
            <a:xfrm>
              <a:off x="5774980" y="3535127"/>
              <a:ext cx="599938" cy="435800"/>
            </a:xfrm>
            <a:custGeom>
              <a:avLst/>
              <a:gdLst>
                <a:gd name="connsiteX0" fmla="*/ 206932 w 599938"/>
                <a:gd name="connsiteY0" fmla="*/ 435801 h 435800"/>
                <a:gd name="connsiteX1" fmla="*/ 198376 w 599938"/>
                <a:gd name="connsiteY1" fmla="*/ 432949 h 435800"/>
                <a:gd name="connsiteX2" fmla="*/ 101401 w 599938"/>
                <a:gd name="connsiteY2" fmla="*/ 357839 h 435800"/>
                <a:gd name="connsiteX3" fmla="*/ 11082 w 599938"/>
                <a:gd name="connsiteY3" fmla="*/ 341677 h 435800"/>
                <a:gd name="connsiteX4" fmla="*/ 1575 w 599938"/>
                <a:gd name="connsiteY4" fmla="*/ 335021 h 435800"/>
                <a:gd name="connsiteX5" fmla="*/ 625 w 599938"/>
                <a:gd name="connsiteY5" fmla="*/ 322662 h 435800"/>
                <a:gd name="connsiteX6" fmla="*/ 112810 w 599938"/>
                <a:gd name="connsiteY6" fmla="*/ 42190 h 435800"/>
                <a:gd name="connsiteX7" fmla="*/ 128022 w 599938"/>
                <a:gd name="connsiteY7" fmla="*/ 33633 h 435800"/>
                <a:gd name="connsiteX8" fmla="*/ 341935 w 599938"/>
                <a:gd name="connsiteY8" fmla="*/ 69761 h 435800"/>
                <a:gd name="connsiteX9" fmla="*/ 428451 w 599938"/>
                <a:gd name="connsiteY9" fmla="*/ 3209 h 435800"/>
                <a:gd name="connsiteX10" fmla="*/ 440811 w 599938"/>
                <a:gd name="connsiteY10" fmla="*/ 357 h 435800"/>
                <a:gd name="connsiteX11" fmla="*/ 570110 w 599938"/>
                <a:gd name="connsiteY11" fmla="*/ 35534 h 435800"/>
                <a:gd name="connsiteX12" fmla="*/ 580568 w 599938"/>
                <a:gd name="connsiteY12" fmla="*/ 46943 h 435800"/>
                <a:gd name="connsiteX13" fmla="*/ 599582 w 599938"/>
                <a:gd name="connsiteY13" fmla="*/ 144871 h 435800"/>
                <a:gd name="connsiteX14" fmla="*/ 596730 w 599938"/>
                <a:gd name="connsiteY14" fmla="*/ 157231 h 435800"/>
                <a:gd name="connsiteX15" fmla="*/ 537785 w 599938"/>
                <a:gd name="connsiteY15" fmla="*/ 226635 h 435800"/>
                <a:gd name="connsiteX16" fmla="*/ 533982 w 599938"/>
                <a:gd name="connsiteY16" fmla="*/ 325514 h 435800"/>
                <a:gd name="connsiteX17" fmla="*/ 532080 w 599938"/>
                <a:gd name="connsiteY17" fmla="*/ 331218 h 435800"/>
                <a:gd name="connsiteX18" fmla="*/ 492150 w 599938"/>
                <a:gd name="connsiteY18" fmla="*/ 412032 h 435800"/>
                <a:gd name="connsiteX19" fmla="*/ 477889 w 599938"/>
                <a:gd name="connsiteY19" fmla="*/ 419638 h 435800"/>
                <a:gd name="connsiteX20" fmla="*/ 332428 w 599938"/>
                <a:gd name="connsiteY20" fmla="*/ 409180 h 435800"/>
                <a:gd name="connsiteX21" fmla="*/ 209784 w 599938"/>
                <a:gd name="connsiteY21" fmla="*/ 435801 h 435800"/>
                <a:gd name="connsiteX22" fmla="*/ 206932 w 599938"/>
                <a:gd name="connsiteY22" fmla="*/ 435801 h 435800"/>
                <a:gd name="connsiteX23" fmla="*/ 32949 w 599938"/>
                <a:gd name="connsiteY23" fmla="*/ 316957 h 435800"/>
                <a:gd name="connsiteX24" fmla="*/ 109007 w 599938"/>
                <a:gd name="connsiteY24" fmla="*/ 330267 h 435800"/>
                <a:gd name="connsiteX25" fmla="*/ 115662 w 599938"/>
                <a:gd name="connsiteY25" fmla="*/ 333120 h 435800"/>
                <a:gd name="connsiteX26" fmla="*/ 210735 w 599938"/>
                <a:gd name="connsiteY26" fmla="*/ 406328 h 435800"/>
                <a:gd name="connsiteX27" fmla="*/ 328625 w 599938"/>
                <a:gd name="connsiteY27" fmla="*/ 380657 h 435800"/>
                <a:gd name="connsiteX28" fmla="*/ 332428 w 599938"/>
                <a:gd name="connsiteY28" fmla="*/ 380657 h 435800"/>
                <a:gd name="connsiteX29" fmla="*/ 470283 w 599938"/>
                <a:gd name="connsiteY29" fmla="*/ 390165 h 435800"/>
                <a:gd name="connsiteX30" fmla="*/ 504509 w 599938"/>
                <a:gd name="connsiteY30" fmla="*/ 320760 h 435800"/>
                <a:gd name="connsiteX31" fmla="*/ 508312 w 599938"/>
                <a:gd name="connsiteY31" fmla="*/ 219980 h 435800"/>
                <a:gd name="connsiteX32" fmla="*/ 512115 w 599938"/>
                <a:gd name="connsiteY32" fmla="*/ 211423 h 435800"/>
                <a:gd name="connsiteX33" fmla="*/ 570110 w 599938"/>
                <a:gd name="connsiteY33" fmla="*/ 143920 h 435800"/>
                <a:gd name="connsiteX34" fmla="*/ 553947 w 599938"/>
                <a:gd name="connsiteY34" fmla="*/ 61205 h 435800"/>
                <a:gd name="connsiteX35" fmla="*/ 440811 w 599938"/>
                <a:gd name="connsiteY35" fmla="*/ 29830 h 435800"/>
                <a:gd name="connsiteX36" fmla="*/ 355245 w 599938"/>
                <a:gd name="connsiteY36" fmla="*/ 96382 h 435800"/>
                <a:gd name="connsiteX37" fmla="*/ 343837 w 599938"/>
                <a:gd name="connsiteY37" fmla="*/ 99235 h 435800"/>
                <a:gd name="connsiteX38" fmla="*/ 134677 w 599938"/>
                <a:gd name="connsiteY38" fmla="*/ 64057 h 435800"/>
                <a:gd name="connsiteX39" fmla="*/ 32949 w 599938"/>
                <a:gd name="connsiteY39" fmla="*/ 316957 h 4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435800">
                  <a:moveTo>
                    <a:pt x="206932" y="435801"/>
                  </a:moveTo>
                  <a:cubicBezTo>
                    <a:pt x="204080" y="435801"/>
                    <a:pt x="200277" y="434850"/>
                    <a:pt x="198376" y="432949"/>
                  </a:cubicBezTo>
                  <a:lnTo>
                    <a:pt x="101401" y="357839"/>
                  </a:lnTo>
                  <a:lnTo>
                    <a:pt x="11082" y="341677"/>
                  </a:lnTo>
                  <a:cubicBezTo>
                    <a:pt x="7280" y="340726"/>
                    <a:pt x="3477" y="337874"/>
                    <a:pt x="1575" y="335021"/>
                  </a:cubicBezTo>
                  <a:cubicBezTo>
                    <a:pt x="-326" y="332169"/>
                    <a:pt x="-326" y="326464"/>
                    <a:pt x="625" y="322662"/>
                  </a:cubicBezTo>
                  <a:lnTo>
                    <a:pt x="112810" y="42190"/>
                  </a:lnTo>
                  <a:cubicBezTo>
                    <a:pt x="115662" y="35534"/>
                    <a:pt x="121367" y="32682"/>
                    <a:pt x="128022" y="33633"/>
                  </a:cubicBezTo>
                  <a:lnTo>
                    <a:pt x="341935" y="69761"/>
                  </a:lnTo>
                  <a:lnTo>
                    <a:pt x="428451" y="3209"/>
                  </a:lnTo>
                  <a:cubicBezTo>
                    <a:pt x="432254" y="357"/>
                    <a:pt x="437008" y="-594"/>
                    <a:pt x="440811" y="357"/>
                  </a:cubicBezTo>
                  <a:lnTo>
                    <a:pt x="570110" y="35534"/>
                  </a:lnTo>
                  <a:cubicBezTo>
                    <a:pt x="575814" y="37436"/>
                    <a:pt x="579617" y="41239"/>
                    <a:pt x="580568" y="46943"/>
                  </a:cubicBezTo>
                  <a:lnTo>
                    <a:pt x="599582" y="144871"/>
                  </a:lnTo>
                  <a:cubicBezTo>
                    <a:pt x="600533" y="148674"/>
                    <a:pt x="599582" y="153427"/>
                    <a:pt x="596730" y="157231"/>
                  </a:cubicBezTo>
                  <a:lnTo>
                    <a:pt x="537785" y="226635"/>
                  </a:lnTo>
                  <a:lnTo>
                    <a:pt x="533982" y="325514"/>
                  </a:lnTo>
                  <a:cubicBezTo>
                    <a:pt x="533982" y="327415"/>
                    <a:pt x="533031" y="329317"/>
                    <a:pt x="532080" y="331218"/>
                  </a:cubicBezTo>
                  <a:lnTo>
                    <a:pt x="492150" y="412032"/>
                  </a:lnTo>
                  <a:cubicBezTo>
                    <a:pt x="489298" y="417737"/>
                    <a:pt x="484544" y="420589"/>
                    <a:pt x="477889" y="419638"/>
                  </a:cubicBezTo>
                  <a:lnTo>
                    <a:pt x="332428" y="409180"/>
                  </a:lnTo>
                  <a:lnTo>
                    <a:pt x="209784" y="435801"/>
                  </a:lnTo>
                  <a:cubicBezTo>
                    <a:pt x="208834" y="435801"/>
                    <a:pt x="207883" y="435801"/>
                    <a:pt x="206932" y="435801"/>
                  </a:cubicBezTo>
                  <a:close/>
                  <a:moveTo>
                    <a:pt x="32949" y="316957"/>
                  </a:moveTo>
                  <a:lnTo>
                    <a:pt x="109007" y="330267"/>
                  </a:lnTo>
                  <a:cubicBezTo>
                    <a:pt x="110909" y="330267"/>
                    <a:pt x="113761" y="331218"/>
                    <a:pt x="115662" y="333120"/>
                  </a:cubicBezTo>
                  <a:lnTo>
                    <a:pt x="210735" y="406328"/>
                  </a:lnTo>
                  <a:lnTo>
                    <a:pt x="328625" y="380657"/>
                  </a:lnTo>
                  <a:cubicBezTo>
                    <a:pt x="329576" y="380657"/>
                    <a:pt x="331477" y="380657"/>
                    <a:pt x="332428" y="380657"/>
                  </a:cubicBezTo>
                  <a:lnTo>
                    <a:pt x="470283" y="390165"/>
                  </a:lnTo>
                  <a:lnTo>
                    <a:pt x="504509" y="320760"/>
                  </a:lnTo>
                  <a:lnTo>
                    <a:pt x="508312" y="219980"/>
                  </a:lnTo>
                  <a:cubicBezTo>
                    <a:pt x="508312" y="217128"/>
                    <a:pt x="509263" y="213325"/>
                    <a:pt x="512115" y="211423"/>
                  </a:cubicBezTo>
                  <a:lnTo>
                    <a:pt x="570110" y="143920"/>
                  </a:lnTo>
                  <a:lnTo>
                    <a:pt x="553947" y="61205"/>
                  </a:lnTo>
                  <a:lnTo>
                    <a:pt x="440811" y="29830"/>
                  </a:lnTo>
                  <a:lnTo>
                    <a:pt x="355245" y="96382"/>
                  </a:lnTo>
                  <a:cubicBezTo>
                    <a:pt x="352393" y="99235"/>
                    <a:pt x="347640" y="100186"/>
                    <a:pt x="343837" y="99235"/>
                  </a:cubicBezTo>
                  <a:lnTo>
                    <a:pt x="134677" y="64057"/>
                  </a:lnTo>
                  <a:lnTo>
                    <a:pt x="32949" y="31695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" name="Graphic 7">
              <a:extLst>
                <a:ext uri="{FF2B5EF4-FFF2-40B4-BE49-F238E27FC236}">
                  <a16:creationId xmlns:a16="http://schemas.microsoft.com/office/drawing/2014/main" id="{32C99FE1-F0D9-124D-B563-CEA41BBC7360}"/>
                </a:ext>
              </a:extLst>
            </p:cNvPr>
            <p:cNvGrpSpPr/>
            <p:nvPr/>
          </p:nvGrpSpPr>
          <p:grpSpPr>
            <a:xfrm>
              <a:off x="5063379" y="3852084"/>
              <a:ext cx="1173684" cy="1959500"/>
              <a:chOff x="5063379" y="3852084"/>
              <a:chExt cx="1173684" cy="1959500"/>
            </a:xfrm>
            <a:grpFill/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60885551-BE91-EC41-895B-ADF58A5D9E94}"/>
                  </a:ext>
                </a:extLst>
              </p:cNvPr>
              <p:cNvSpPr/>
              <p:nvPr/>
            </p:nvSpPr>
            <p:spPr>
              <a:xfrm>
                <a:off x="5577854" y="3852084"/>
                <a:ext cx="593500" cy="662674"/>
              </a:xfrm>
              <a:custGeom>
                <a:avLst/>
                <a:gdLst>
                  <a:gd name="connsiteX0" fmla="*/ 342261 w 593500"/>
                  <a:gd name="connsiteY0" fmla="*/ 662674 h 662674"/>
                  <a:gd name="connsiteX1" fmla="*/ 342261 w 593500"/>
                  <a:gd name="connsiteY1" fmla="*/ 662674 h 662674"/>
                  <a:gd name="connsiteX2" fmla="*/ 251942 w 593500"/>
                  <a:gd name="connsiteY2" fmla="*/ 660773 h 662674"/>
                  <a:gd name="connsiteX3" fmla="*/ 246238 w 593500"/>
                  <a:gd name="connsiteY3" fmla="*/ 658871 h 662674"/>
                  <a:gd name="connsiteX4" fmla="*/ 7606 w 593500"/>
                  <a:gd name="connsiteY4" fmla="*/ 539077 h 662674"/>
                  <a:gd name="connsiteX5" fmla="*/ 0 w 593500"/>
                  <a:gd name="connsiteY5" fmla="*/ 526717 h 662674"/>
                  <a:gd name="connsiteX6" fmla="*/ 6655 w 593500"/>
                  <a:gd name="connsiteY6" fmla="*/ 514357 h 662674"/>
                  <a:gd name="connsiteX7" fmla="*/ 94122 w 593500"/>
                  <a:gd name="connsiteY7" fmla="*/ 458263 h 662674"/>
                  <a:gd name="connsiteX8" fmla="*/ 90319 w 593500"/>
                  <a:gd name="connsiteY8" fmla="*/ 253851 h 662674"/>
                  <a:gd name="connsiteX9" fmla="*/ 90319 w 593500"/>
                  <a:gd name="connsiteY9" fmla="*/ 252900 h 662674"/>
                  <a:gd name="connsiteX10" fmla="*/ 100777 w 593500"/>
                  <a:gd name="connsiteY10" fmla="*/ 81765 h 662674"/>
                  <a:gd name="connsiteX11" fmla="*/ 103629 w 593500"/>
                  <a:gd name="connsiteY11" fmla="*/ 74159 h 662674"/>
                  <a:gd name="connsiteX12" fmla="*/ 154018 w 593500"/>
                  <a:gd name="connsiteY12" fmla="*/ 7606 h 662674"/>
                  <a:gd name="connsiteX13" fmla="*/ 164476 w 593500"/>
                  <a:gd name="connsiteY13" fmla="*/ 1902 h 662674"/>
                  <a:gd name="connsiteX14" fmla="*/ 208209 w 593500"/>
                  <a:gd name="connsiteY14" fmla="*/ 0 h 662674"/>
                  <a:gd name="connsiteX15" fmla="*/ 211061 w 593500"/>
                  <a:gd name="connsiteY15" fmla="*/ 0 h 662674"/>
                  <a:gd name="connsiteX16" fmla="*/ 305183 w 593500"/>
                  <a:gd name="connsiteY16" fmla="*/ 14261 h 662674"/>
                  <a:gd name="connsiteX17" fmla="*/ 311838 w 593500"/>
                  <a:gd name="connsiteY17" fmla="*/ 17113 h 662674"/>
                  <a:gd name="connsiteX18" fmla="*/ 407862 w 593500"/>
                  <a:gd name="connsiteY18" fmla="*/ 95075 h 662674"/>
                  <a:gd name="connsiteX19" fmla="*/ 412615 w 593500"/>
                  <a:gd name="connsiteY19" fmla="*/ 103632 h 662674"/>
                  <a:gd name="connsiteX20" fmla="*/ 429728 w 593500"/>
                  <a:gd name="connsiteY20" fmla="*/ 193953 h 662674"/>
                  <a:gd name="connsiteX21" fmla="*/ 520047 w 593500"/>
                  <a:gd name="connsiteY21" fmla="*/ 197756 h 662674"/>
                  <a:gd name="connsiteX22" fmla="*/ 529555 w 593500"/>
                  <a:gd name="connsiteY22" fmla="*/ 202510 h 662674"/>
                  <a:gd name="connsiteX23" fmla="*/ 589450 w 593500"/>
                  <a:gd name="connsiteY23" fmla="*/ 266211 h 662674"/>
                  <a:gd name="connsiteX24" fmla="*/ 593253 w 593500"/>
                  <a:gd name="connsiteY24" fmla="*/ 278570 h 662674"/>
                  <a:gd name="connsiteX25" fmla="*/ 552372 w 593500"/>
                  <a:gd name="connsiteY25" fmla="*/ 471573 h 662674"/>
                  <a:gd name="connsiteX26" fmla="*/ 538111 w 593500"/>
                  <a:gd name="connsiteY26" fmla="*/ 482982 h 662674"/>
                  <a:gd name="connsiteX27" fmla="*/ 446841 w 593500"/>
                  <a:gd name="connsiteY27" fmla="*/ 482982 h 662674"/>
                  <a:gd name="connsiteX28" fmla="*/ 423073 w 593500"/>
                  <a:gd name="connsiteY28" fmla="*/ 605629 h 662674"/>
                  <a:gd name="connsiteX29" fmla="*/ 417369 w 593500"/>
                  <a:gd name="connsiteY29" fmla="*/ 615137 h 662674"/>
                  <a:gd name="connsiteX30" fmla="*/ 350818 w 593500"/>
                  <a:gd name="connsiteY30" fmla="*/ 659822 h 662674"/>
                  <a:gd name="connsiteX31" fmla="*/ 342261 w 593500"/>
                  <a:gd name="connsiteY31" fmla="*/ 662674 h 662674"/>
                  <a:gd name="connsiteX32" fmla="*/ 255745 w 593500"/>
                  <a:gd name="connsiteY32" fmla="*/ 631299 h 662674"/>
                  <a:gd name="connsiteX33" fmla="*/ 338459 w 593500"/>
                  <a:gd name="connsiteY33" fmla="*/ 633201 h 662674"/>
                  <a:gd name="connsiteX34" fmla="*/ 396453 w 593500"/>
                  <a:gd name="connsiteY34" fmla="*/ 595171 h 662674"/>
                  <a:gd name="connsiteX35" fmla="*/ 418320 w 593500"/>
                  <a:gd name="connsiteY35" fmla="*/ 482032 h 662674"/>
                  <a:gd name="connsiteX36" fmla="*/ 440186 w 593500"/>
                  <a:gd name="connsiteY36" fmla="*/ 454459 h 662674"/>
                  <a:gd name="connsiteX37" fmla="*/ 527653 w 593500"/>
                  <a:gd name="connsiteY37" fmla="*/ 454459 h 662674"/>
                  <a:gd name="connsiteX38" fmla="*/ 564731 w 593500"/>
                  <a:gd name="connsiteY38" fmla="*/ 280472 h 662674"/>
                  <a:gd name="connsiteX39" fmla="*/ 513392 w 593500"/>
                  <a:gd name="connsiteY39" fmla="*/ 226279 h 662674"/>
                  <a:gd name="connsiteX40" fmla="*/ 418320 w 593500"/>
                  <a:gd name="connsiteY40" fmla="*/ 222476 h 662674"/>
                  <a:gd name="connsiteX41" fmla="*/ 405009 w 593500"/>
                  <a:gd name="connsiteY41" fmla="*/ 211067 h 662674"/>
                  <a:gd name="connsiteX42" fmla="*/ 385044 w 593500"/>
                  <a:gd name="connsiteY42" fmla="*/ 114090 h 662674"/>
                  <a:gd name="connsiteX43" fmla="*/ 296627 w 593500"/>
                  <a:gd name="connsiteY43" fmla="*/ 41833 h 662674"/>
                  <a:gd name="connsiteX44" fmla="*/ 208209 w 593500"/>
                  <a:gd name="connsiteY44" fmla="*/ 28523 h 662674"/>
                  <a:gd name="connsiteX45" fmla="*/ 172082 w 593500"/>
                  <a:gd name="connsiteY45" fmla="*/ 30424 h 662674"/>
                  <a:gd name="connsiteX46" fmla="*/ 128348 w 593500"/>
                  <a:gd name="connsiteY46" fmla="*/ 88420 h 662674"/>
                  <a:gd name="connsiteX47" fmla="*/ 117890 w 593500"/>
                  <a:gd name="connsiteY47" fmla="*/ 254802 h 662674"/>
                  <a:gd name="connsiteX48" fmla="*/ 121693 w 593500"/>
                  <a:gd name="connsiteY48" fmla="*/ 466819 h 662674"/>
                  <a:gd name="connsiteX49" fmla="*/ 115038 w 593500"/>
                  <a:gd name="connsiteY49" fmla="*/ 479179 h 662674"/>
                  <a:gd name="connsiteX50" fmla="*/ 41832 w 593500"/>
                  <a:gd name="connsiteY50" fmla="*/ 525766 h 662674"/>
                  <a:gd name="connsiteX51" fmla="*/ 255745 w 593500"/>
                  <a:gd name="connsiteY51" fmla="*/ 631299 h 6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3500" h="662674">
                    <a:moveTo>
                      <a:pt x="342261" y="662674"/>
                    </a:moveTo>
                    <a:cubicBezTo>
                      <a:pt x="342261" y="662674"/>
                      <a:pt x="342261" y="662674"/>
                      <a:pt x="342261" y="662674"/>
                    </a:cubicBezTo>
                    <a:lnTo>
                      <a:pt x="251942" y="660773"/>
                    </a:lnTo>
                    <a:cubicBezTo>
                      <a:pt x="250041" y="660773"/>
                      <a:pt x="248140" y="659822"/>
                      <a:pt x="246238" y="658871"/>
                    </a:cubicBezTo>
                    <a:lnTo>
                      <a:pt x="7606" y="539077"/>
                    </a:lnTo>
                    <a:cubicBezTo>
                      <a:pt x="2852" y="537175"/>
                      <a:pt x="0" y="532421"/>
                      <a:pt x="0" y="526717"/>
                    </a:cubicBezTo>
                    <a:cubicBezTo>
                      <a:pt x="0" y="521963"/>
                      <a:pt x="1901" y="516258"/>
                      <a:pt x="6655" y="514357"/>
                    </a:cubicBezTo>
                    <a:lnTo>
                      <a:pt x="94122" y="458263"/>
                    </a:lnTo>
                    <a:lnTo>
                      <a:pt x="90319" y="253851"/>
                    </a:lnTo>
                    <a:cubicBezTo>
                      <a:pt x="90319" y="253851"/>
                      <a:pt x="90319" y="252900"/>
                      <a:pt x="90319" y="252900"/>
                    </a:cubicBezTo>
                    <a:lnTo>
                      <a:pt x="100777" y="81765"/>
                    </a:lnTo>
                    <a:cubicBezTo>
                      <a:pt x="100777" y="78912"/>
                      <a:pt x="101728" y="76060"/>
                      <a:pt x="103629" y="74159"/>
                    </a:cubicBezTo>
                    <a:lnTo>
                      <a:pt x="154018" y="7606"/>
                    </a:lnTo>
                    <a:cubicBezTo>
                      <a:pt x="156870" y="3803"/>
                      <a:pt x="160673" y="1902"/>
                      <a:pt x="164476" y="1902"/>
                    </a:cubicBezTo>
                    <a:lnTo>
                      <a:pt x="208209" y="0"/>
                    </a:lnTo>
                    <a:cubicBezTo>
                      <a:pt x="209160" y="0"/>
                      <a:pt x="210111" y="0"/>
                      <a:pt x="211061" y="0"/>
                    </a:cubicBezTo>
                    <a:lnTo>
                      <a:pt x="305183" y="14261"/>
                    </a:lnTo>
                    <a:cubicBezTo>
                      <a:pt x="308035" y="14261"/>
                      <a:pt x="309937" y="15212"/>
                      <a:pt x="311838" y="17113"/>
                    </a:cubicBezTo>
                    <a:lnTo>
                      <a:pt x="407862" y="95075"/>
                    </a:lnTo>
                    <a:cubicBezTo>
                      <a:pt x="410714" y="96977"/>
                      <a:pt x="412615" y="99829"/>
                      <a:pt x="412615" y="103632"/>
                    </a:cubicBezTo>
                    <a:lnTo>
                      <a:pt x="429728" y="193953"/>
                    </a:lnTo>
                    <a:lnTo>
                      <a:pt x="520047" y="197756"/>
                    </a:lnTo>
                    <a:cubicBezTo>
                      <a:pt x="523850" y="197756"/>
                      <a:pt x="527653" y="199658"/>
                      <a:pt x="529555" y="202510"/>
                    </a:cubicBezTo>
                    <a:lnTo>
                      <a:pt x="589450" y="266211"/>
                    </a:lnTo>
                    <a:cubicBezTo>
                      <a:pt x="592303" y="270014"/>
                      <a:pt x="594204" y="274767"/>
                      <a:pt x="593253" y="278570"/>
                    </a:cubicBezTo>
                    <a:lnTo>
                      <a:pt x="552372" y="471573"/>
                    </a:lnTo>
                    <a:cubicBezTo>
                      <a:pt x="551421" y="478228"/>
                      <a:pt x="544766" y="482982"/>
                      <a:pt x="538111" y="482982"/>
                    </a:cubicBezTo>
                    <a:lnTo>
                      <a:pt x="446841" y="482982"/>
                    </a:lnTo>
                    <a:cubicBezTo>
                      <a:pt x="442088" y="497243"/>
                      <a:pt x="434482" y="539077"/>
                      <a:pt x="423073" y="605629"/>
                    </a:cubicBezTo>
                    <a:cubicBezTo>
                      <a:pt x="422122" y="609432"/>
                      <a:pt x="420221" y="613235"/>
                      <a:pt x="417369" y="615137"/>
                    </a:cubicBezTo>
                    <a:lnTo>
                      <a:pt x="350818" y="659822"/>
                    </a:lnTo>
                    <a:cubicBezTo>
                      <a:pt x="347966" y="661724"/>
                      <a:pt x="345114" y="662674"/>
                      <a:pt x="342261" y="662674"/>
                    </a:cubicBezTo>
                    <a:close/>
                    <a:moveTo>
                      <a:pt x="255745" y="631299"/>
                    </a:moveTo>
                    <a:lnTo>
                      <a:pt x="338459" y="633201"/>
                    </a:lnTo>
                    <a:lnTo>
                      <a:pt x="396453" y="595171"/>
                    </a:lnTo>
                    <a:cubicBezTo>
                      <a:pt x="406911" y="537175"/>
                      <a:pt x="413566" y="501047"/>
                      <a:pt x="418320" y="482032"/>
                    </a:cubicBezTo>
                    <a:cubicBezTo>
                      <a:pt x="421172" y="468721"/>
                      <a:pt x="424975" y="454459"/>
                      <a:pt x="440186" y="454459"/>
                    </a:cubicBezTo>
                    <a:lnTo>
                      <a:pt x="527653" y="454459"/>
                    </a:lnTo>
                    <a:lnTo>
                      <a:pt x="564731" y="280472"/>
                    </a:lnTo>
                    <a:lnTo>
                      <a:pt x="513392" y="226279"/>
                    </a:lnTo>
                    <a:lnTo>
                      <a:pt x="418320" y="222476"/>
                    </a:lnTo>
                    <a:cubicBezTo>
                      <a:pt x="411665" y="222476"/>
                      <a:pt x="405960" y="217722"/>
                      <a:pt x="405009" y="211067"/>
                    </a:cubicBezTo>
                    <a:lnTo>
                      <a:pt x="385044" y="114090"/>
                    </a:lnTo>
                    <a:lnTo>
                      <a:pt x="296627" y="41833"/>
                    </a:lnTo>
                    <a:lnTo>
                      <a:pt x="208209" y="28523"/>
                    </a:lnTo>
                    <a:lnTo>
                      <a:pt x="172082" y="30424"/>
                    </a:lnTo>
                    <a:lnTo>
                      <a:pt x="128348" y="88420"/>
                    </a:lnTo>
                    <a:lnTo>
                      <a:pt x="117890" y="254802"/>
                    </a:lnTo>
                    <a:lnTo>
                      <a:pt x="121693" y="466819"/>
                    </a:lnTo>
                    <a:cubicBezTo>
                      <a:pt x="121693" y="471573"/>
                      <a:pt x="118841" y="476327"/>
                      <a:pt x="115038" y="479179"/>
                    </a:cubicBezTo>
                    <a:lnTo>
                      <a:pt x="41832" y="525766"/>
                    </a:lnTo>
                    <a:lnTo>
                      <a:pt x="255745" y="63129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F5D035FD-973A-0E4E-9C3B-D8E99187ED26}"/>
                  </a:ext>
                </a:extLst>
              </p:cNvPr>
              <p:cNvSpPr/>
              <p:nvPr/>
            </p:nvSpPr>
            <p:spPr>
              <a:xfrm>
                <a:off x="5063379" y="4372707"/>
                <a:ext cx="1173684" cy="1438877"/>
              </a:xfrm>
              <a:custGeom>
                <a:avLst/>
                <a:gdLst>
                  <a:gd name="connsiteX0" fmla="*/ 475495 w 1173684"/>
                  <a:gd name="connsiteY0" fmla="*/ 1438877 h 1438877"/>
                  <a:gd name="connsiteX1" fmla="*/ 469790 w 1173684"/>
                  <a:gd name="connsiteY1" fmla="*/ 1437927 h 1438877"/>
                  <a:gd name="connsiteX2" fmla="*/ 303413 w 1173684"/>
                  <a:gd name="connsiteY2" fmla="*/ 1353310 h 1438877"/>
                  <a:gd name="connsiteX3" fmla="*/ 295807 w 1173684"/>
                  <a:gd name="connsiteY3" fmla="*/ 1340950 h 1438877"/>
                  <a:gd name="connsiteX4" fmla="*/ 302463 w 1173684"/>
                  <a:gd name="connsiteY4" fmla="*/ 1328590 h 1438877"/>
                  <a:gd name="connsiteX5" fmla="*/ 351900 w 1173684"/>
                  <a:gd name="connsiteY5" fmla="*/ 1298166 h 1438877"/>
                  <a:gd name="connsiteX6" fmla="*/ 315773 w 1173684"/>
                  <a:gd name="connsiteY6" fmla="*/ 1271545 h 1438877"/>
                  <a:gd name="connsiteX7" fmla="*/ 295807 w 1173684"/>
                  <a:gd name="connsiteY7" fmla="*/ 1280102 h 1438877"/>
                  <a:gd name="connsiteX8" fmla="*/ 281547 w 1173684"/>
                  <a:gd name="connsiteY8" fmla="*/ 1279151 h 1438877"/>
                  <a:gd name="connsiteX9" fmla="*/ 218799 w 1173684"/>
                  <a:gd name="connsiteY9" fmla="*/ 1238269 h 1438877"/>
                  <a:gd name="connsiteX10" fmla="*/ 212144 w 1173684"/>
                  <a:gd name="connsiteY10" fmla="*/ 1224958 h 1438877"/>
                  <a:gd name="connsiteX11" fmla="*/ 223552 w 1173684"/>
                  <a:gd name="connsiteY11" fmla="*/ 1132735 h 1438877"/>
                  <a:gd name="connsiteX12" fmla="*/ 193129 w 1173684"/>
                  <a:gd name="connsiteY12" fmla="*/ 1068084 h 1438877"/>
                  <a:gd name="connsiteX13" fmla="*/ 199784 w 1173684"/>
                  <a:gd name="connsiteY13" fmla="*/ 1049069 h 1438877"/>
                  <a:gd name="connsiteX14" fmla="*/ 251123 w 1173684"/>
                  <a:gd name="connsiteY14" fmla="*/ 1023399 h 1438877"/>
                  <a:gd name="connsiteX15" fmla="*/ 250173 w 1173684"/>
                  <a:gd name="connsiteY15" fmla="*/ 1021498 h 1438877"/>
                  <a:gd name="connsiteX16" fmla="*/ 2984 w 1173684"/>
                  <a:gd name="connsiteY16" fmla="*/ 689685 h 1438877"/>
                  <a:gd name="connsiteX17" fmla="*/ 2033 w 1173684"/>
                  <a:gd name="connsiteY17" fmla="*/ 673522 h 1438877"/>
                  <a:gd name="connsiteX18" fmla="*/ 101859 w 1173684"/>
                  <a:gd name="connsiteY18" fmla="*/ 520451 h 1438877"/>
                  <a:gd name="connsiteX19" fmla="*/ 114219 w 1173684"/>
                  <a:gd name="connsiteY19" fmla="*/ 513796 h 1438877"/>
                  <a:gd name="connsiteX20" fmla="*/ 114219 w 1173684"/>
                  <a:gd name="connsiteY20" fmla="*/ 513796 h 1438877"/>
                  <a:gd name="connsiteX21" fmla="*/ 126578 w 1173684"/>
                  <a:gd name="connsiteY21" fmla="*/ 520451 h 1438877"/>
                  <a:gd name="connsiteX22" fmla="*/ 152248 w 1173684"/>
                  <a:gd name="connsiteY22" fmla="*/ 559432 h 1438877"/>
                  <a:gd name="connsiteX23" fmla="*/ 242567 w 1173684"/>
                  <a:gd name="connsiteY23" fmla="*/ 411114 h 1438877"/>
                  <a:gd name="connsiteX24" fmla="*/ 251123 w 1173684"/>
                  <a:gd name="connsiteY24" fmla="*/ 404459 h 1438877"/>
                  <a:gd name="connsiteX25" fmla="*/ 378521 w 1173684"/>
                  <a:gd name="connsiteY25" fmla="*/ 372133 h 1438877"/>
                  <a:gd name="connsiteX26" fmla="*/ 362358 w 1173684"/>
                  <a:gd name="connsiteY26" fmla="*/ 193392 h 1438877"/>
                  <a:gd name="connsiteX27" fmla="*/ 365211 w 1173684"/>
                  <a:gd name="connsiteY27" fmla="*/ 182934 h 1438877"/>
                  <a:gd name="connsiteX28" fmla="*/ 505918 w 1173684"/>
                  <a:gd name="connsiteY28" fmla="*/ 5143 h 1438877"/>
                  <a:gd name="connsiteX29" fmla="*/ 523031 w 1173684"/>
                  <a:gd name="connsiteY29" fmla="*/ 1340 h 1438877"/>
                  <a:gd name="connsiteX30" fmla="*/ 763565 w 1173684"/>
                  <a:gd name="connsiteY30" fmla="*/ 115430 h 1438877"/>
                  <a:gd name="connsiteX31" fmla="*/ 851982 w 1173684"/>
                  <a:gd name="connsiteY31" fmla="*/ 119233 h 1438877"/>
                  <a:gd name="connsiteX32" fmla="*/ 863391 w 1173684"/>
                  <a:gd name="connsiteY32" fmla="*/ 126840 h 1438877"/>
                  <a:gd name="connsiteX33" fmla="*/ 950858 w 1173684"/>
                  <a:gd name="connsiteY33" fmla="*/ 287517 h 1438877"/>
                  <a:gd name="connsiteX34" fmla="*/ 950858 w 1173684"/>
                  <a:gd name="connsiteY34" fmla="*/ 301778 h 1438877"/>
                  <a:gd name="connsiteX35" fmla="*/ 883356 w 1173684"/>
                  <a:gd name="connsiteY35" fmla="*/ 413016 h 1438877"/>
                  <a:gd name="connsiteX36" fmla="*/ 952759 w 1173684"/>
                  <a:gd name="connsiteY36" fmla="*/ 480519 h 1438877"/>
                  <a:gd name="connsiteX37" fmla="*/ 955611 w 1173684"/>
                  <a:gd name="connsiteY37" fmla="*/ 497633 h 1438877"/>
                  <a:gd name="connsiteX38" fmla="*/ 916632 w 1173684"/>
                  <a:gd name="connsiteY38" fmla="*/ 571791 h 1438877"/>
                  <a:gd name="connsiteX39" fmla="*/ 1170476 w 1173684"/>
                  <a:gd name="connsiteY39" fmla="*/ 870328 h 1438877"/>
                  <a:gd name="connsiteX40" fmla="*/ 1173328 w 1173684"/>
                  <a:gd name="connsiteY40" fmla="*/ 883638 h 1438877"/>
                  <a:gd name="connsiteX41" fmla="*/ 1109629 w 1173684"/>
                  <a:gd name="connsiteY41" fmla="*/ 1095656 h 1438877"/>
                  <a:gd name="connsiteX42" fmla="*/ 1097270 w 1173684"/>
                  <a:gd name="connsiteY42" fmla="*/ 1106114 h 1438877"/>
                  <a:gd name="connsiteX43" fmla="*/ 1014557 w 1173684"/>
                  <a:gd name="connsiteY43" fmla="*/ 1115622 h 1438877"/>
                  <a:gd name="connsiteX44" fmla="*/ 964168 w 1173684"/>
                  <a:gd name="connsiteY44" fmla="*/ 1179322 h 1438877"/>
                  <a:gd name="connsiteX45" fmla="*/ 951809 w 1173684"/>
                  <a:gd name="connsiteY45" fmla="*/ 1185027 h 1438877"/>
                  <a:gd name="connsiteX46" fmla="*/ 754058 w 1173684"/>
                  <a:gd name="connsiteY46" fmla="*/ 1170765 h 1438877"/>
                  <a:gd name="connsiteX47" fmla="*/ 748353 w 1173684"/>
                  <a:gd name="connsiteY47" fmla="*/ 1168864 h 1438877"/>
                  <a:gd name="connsiteX48" fmla="*/ 534440 w 1173684"/>
                  <a:gd name="connsiteY48" fmla="*/ 1057626 h 1438877"/>
                  <a:gd name="connsiteX49" fmla="*/ 449825 w 1173684"/>
                  <a:gd name="connsiteY49" fmla="*/ 1205943 h 1438877"/>
                  <a:gd name="connsiteX50" fmla="*/ 488805 w 1173684"/>
                  <a:gd name="connsiteY50" fmla="*/ 1424616 h 1438877"/>
                  <a:gd name="connsiteX51" fmla="*/ 483101 w 1173684"/>
                  <a:gd name="connsiteY51" fmla="*/ 1437927 h 1438877"/>
                  <a:gd name="connsiteX52" fmla="*/ 475495 w 1173684"/>
                  <a:gd name="connsiteY52" fmla="*/ 1438877 h 1438877"/>
                  <a:gd name="connsiteX53" fmla="*/ 339541 w 1173684"/>
                  <a:gd name="connsiteY53" fmla="*/ 1339048 h 1438877"/>
                  <a:gd name="connsiteX54" fmla="*/ 458382 w 1173684"/>
                  <a:gd name="connsiteY54" fmla="*/ 1399897 h 1438877"/>
                  <a:gd name="connsiteX55" fmla="*/ 423205 w 1173684"/>
                  <a:gd name="connsiteY55" fmla="*/ 1206894 h 1438877"/>
                  <a:gd name="connsiteX56" fmla="*/ 423205 w 1173684"/>
                  <a:gd name="connsiteY56" fmla="*/ 1205943 h 1438877"/>
                  <a:gd name="connsiteX57" fmla="*/ 425106 w 1173684"/>
                  <a:gd name="connsiteY57" fmla="*/ 1196436 h 1438877"/>
                  <a:gd name="connsiteX58" fmla="*/ 519228 w 1173684"/>
                  <a:gd name="connsiteY58" fmla="*/ 1031956 h 1438877"/>
                  <a:gd name="connsiteX59" fmla="*/ 538243 w 1173684"/>
                  <a:gd name="connsiteY59" fmla="*/ 1026251 h 1438877"/>
                  <a:gd name="connsiteX60" fmla="*/ 761663 w 1173684"/>
                  <a:gd name="connsiteY60" fmla="*/ 1142243 h 1438877"/>
                  <a:gd name="connsiteX61" fmla="*/ 948956 w 1173684"/>
                  <a:gd name="connsiteY61" fmla="*/ 1155553 h 1438877"/>
                  <a:gd name="connsiteX62" fmla="*/ 998394 w 1173684"/>
                  <a:gd name="connsiteY62" fmla="*/ 1092804 h 1438877"/>
                  <a:gd name="connsiteX63" fmla="*/ 1007901 w 1173684"/>
                  <a:gd name="connsiteY63" fmla="*/ 1087099 h 1438877"/>
                  <a:gd name="connsiteX64" fmla="*/ 1086812 w 1173684"/>
                  <a:gd name="connsiteY64" fmla="*/ 1077592 h 1438877"/>
                  <a:gd name="connsiteX65" fmla="*/ 1144806 w 1173684"/>
                  <a:gd name="connsiteY65" fmla="*/ 881737 h 1438877"/>
                  <a:gd name="connsiteX66" fmla="*/ 889061 w 1173684"/>
                  <a:gd name="connsiteY66" fmla="*/ 582250 h 1438877"/>
                  <a:gd name="connsiteX67" fmla="*/ 887159 w 1173684"/>
                  <a:gd name="connsiteY67" fmla="*/ 566087 h 1438877"/>
                  <a:gd name="connsiteX68" fmla="*/ 926139 w 1173684"/>
                  <a:gd name="connsiteY68" fmla="*/ 492879 h 1438877"/>
                  <a:gd name="connsiteX69" fmla="*/ 856736 w 1173684"/>
                  <a:gd name="connsiteY69" fmla="*/ 425376 h 1438877"/>
                  <a:gd name="connsiteX70" fmla="*/ 854835 w 1173684"/>
                  <a:gd name="connsiteY70" fmla="*/ 407311 h 1438877"/>
                  <a:gd name="connsiteX71" fmla="*/ 924238 w 1173684"/>
                  <a:gd name="connsiteY71" fmla="*/ 293221 h 1438877"/>
                  <a:gd name="connsiteX72" fmla="*/ 844377 w 1173684"/>
                  <a:gd name="connsiteY72" fmla="*/ 146805 h 1438877"/>
                  <a:gd name="connsiteX73" fmla="*/ 761663 w 1173684"/>
                  <a:gd name="connsiteY73" fmla="*/ 143002 h 1438877"/>
                  <a:gd name="connsiteX74" fmla="*/ 755959 w 1173684"/>
                  <a:gd name="connsiteY74" fmla="*/ 142052 h 1438877"/>
                  <a:gd name="connsiteX75" fmla="*/ 522080 w 1173684"/>
                  <a:gd name="connsiteY75" fmla="*/ 30813 h 1438877"/>
                  <a:gd name="connsiteX76" fmla="*/ 391831 w 1173684"/>
                  <a:gd name="connsiteY76" fmla="*/ 195294 h 1438877"/>
                  <a:gd name="connsiteX77" fmla="*/ 407993 w 1173684"/>
                  <a:gd name="connsiteY77" fmla="*/ 380690 h 1438877"/>
                  <a:gd name="connsiteX78" fmla="*/ 397535 w 1173684"/>
                  <a:gd name="connsiteY78" fmla="*/ 395902 h 1438877"/>
                  <a:gd name="connsiteX79" fmla="*/ 264433 w 1173684"/>
                  <a:gd name="connsiteY79" fmla="*/ 430129 h 1438877"/>
                  <a:gd name="connsiteX80" fmla="*/ 165558 w 1173684"/>
                  <a:gd name="connsiteY80" fmla="*/ 593659 h 1438877"/>
                  <a:gd name="connsiteX81" fmla="*/ 153199 w 1173684"/>
                  <a:gd name="connsiteY81" fmla="*/ 600314 h 1438877"/>
                  <a:gd name="connsiteX82" fmla="*/ 140839 w 1173684"/>
                  <a:gd name="connsiteY82" fmla="*/ 593659 h 1438877"/>
                  <a:gd name="connsiteX83" fmla="*/ 115169 w 1173684"/>
                  <a:gd name="connsiteY83" fmla="*/ 553727 h 1438877"/>
                  <a:gd name="connsiteX84" fmla="*/ 33407 w 1173684"/>
                  <a:gd name="connsiteY84" fmla="*/ 680177 h 1438877"/>
                  <a:gd name="connsiteX85" fmla="*/ 272039 w 1173684"/>
                  <a:gd name="connsiteY85" fmla="*/ 999630 h 1438877"/>
                  <a:gd name="connsiteX86" fmla="*/ 332886 w 1173684"/>
                  <a:gd name="connsiteY86" fmla="*/ 1012940 h 1438877"/>
                  <a:gd name="connsiteX87" fmla="*/ 344295 w 1173684"/>
                  <a:gd name="connsiteY87" fmla="*/ 1027202 h 1438877"/>
                  <a:gd name="connsiteX88" fmla="*/ 344295 w 1173684"/>
                  <a:gd name="connsiteY88" fmla="*/ 1073789 h 1438877"/>
                  <a:gd name="connsiteX89" fmla="*/ 330034 w 1173684"/>
                  <a:gd name="connsiteY89" fmla="*/ 1088050 h 1438877"/>
                  <a:gd name="connsiteX90" fmla="*/ 284399 w 1173684"/>
                  <a:gd name="connsiteY90" fmla="*/ 1088050 h 1438877"/>
                  <a:gd name="connsiteX91" fmla="*/ 272039 w 1173684"/>
                  <a:gd name="connsiteY91" fmla="*/ 1081395 h 1438877"/>
                  <a:gd name="connsiteX92" fmla="*/ 254926 w 1173684"/>
                  <a:gd name="connsiteY92" fmla="*/ 1053823 h 1438877"/>
                  <a:gd name="connsiteX93" fmla="*/ 226404 w 1173684"/>
                  <a:gd name="connsiteY93" fmla="*/ 1068084 h 1438877"/>
                  <a:gd name="connsiteX94" fmla="*/ 253025 w 1173684"/>
                  <a:gd name="connsiteY94" fmla="*/ 1124179 h 1438877"/>
                  <a:gd name="connsiteX95" fmla="*/ 253976 w 1173684"/>
                  <a:gd name="connsiteY95" fmla="*/ 1131785 h 1438877"/>
                  <a:gd name="connsiteX96" fmla="*/ 242567 w 1173684"/>
                  <a:gd name="connsiteY96" fmla="*/ 1219254 h 1438877"/>
                  <a:gd name="connsiteX97" fmla="*/ 291054 w 1173684"/>
                  <a:gd name="connsiteY97" fmla="*/ 1251579 h 1438877"/>
                  <a:gd name="connsiteX98" fmla="*/ 311019 w 1173684"/>
                  <a:gd name="connsiteY98" fmla="*/ 1242072 h 1438877"/>
                  <a:gd name="connsiteX99" fmla="*/ 325280 w 1173684"/>
                  <a:gd name="connsiteY99" fmla="*/ 1243974 h 1438877"/>
                  <a:gd name="connsiteX100" fmla="*/ 385176 w 1173684"/>
                  <a:gd name="connsiteY100" fmla="*/ 1287708 h 1438877"/>
                  <a:gd name="connsiteX101" fmla="*/ 390880 w 1173684"/>
                  <a:gd name="connsiteY101" fmla="*/ 1300068 h 1438877"/>
                  <a:gd name="connsiteX102" fmla="*/ 384225 w 1173684"/>
                  <a:gd name="connsiteY102" fmla="*/ 1311477 h 1438877"/>
                  <a:gd name="connsiteX103" fmla="*/ 339541 w 1173684"/>
                  <a:gd name="connsiteY103" fmla="*/ 1339048 h 1438877"/>
                  <a:gd name="connsiteX104" fmla="*/ 292005 w 1173684"/>
                  <a:gd name="connsiteY104" fmla="*/ 1058577 h 1438877"/>
                  <a:gd name="connsiteX105" fmla="*/ 314822 w 1173684"/>
                  <a:gd name="connsiteY105" fmla="*/ 1058577 h 1438877"/>
                  <a:gd name="connsiteX106" fmla="*/ 314822 w 1173684"/>
                  <a:gd name="connsiteY106" fmla="*/ 1038611 h 1438877"/>
                  <a:gd name="connsiteX107" fmla="*/ 272990 w 1173684"/>
                  <a:gd name="connsiteY107" fmla="*/ 1029103 h 1438877"/>
                  <a:gd name="connsiteX108" fmla="*/ 292005 w 1173684"/>
                  <a:gd name="connsiteY108" fmla="*/ 1058577 h 143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173684" h="1438877">
                    <a:moveTo>
                      <a:pt x="475495" y="1438877"/>
                    </a:moveTo>
                    <a:cubicBezTo>
                      <a:pt x="473593" y="1438877"/>
                      <a:pt x="471692" y="1438877"/>
                      <a:pt x="469790" y="1437927"/>
                    </a:cubicBezTo>
                    <a:cubicBezTo>
                      <a:pt x="449825" y="1428419"/>
                      <a:pt x="359506" y="1381832"/>
                      <a:pt x="303413" y="1353310"/>
                    </a:cubicBezTo>
                    <a:cubicBezTo>
                      <a:pt x="298660" y="1351409"/>
                      <a:pt x="295807" y="1346655"/>
                      <a:pt x="295807" y="1340950"/>
                    </a:cubicBezTo>
                    <a:cubicBezTo>
                      <a:pt x="295807" y="1336196"/>
                      <a:pt x="298660" y="1330492"/>
                      <a:pt x="302463" y="1328590"/>
                    </a:cubicBezTo>
                    <a:lnTo>
                      <a:pt x="351900" y="1298166"/>
                    </a:lnTo>
                    <a:lnTo>
                      <a:pt x="315773" y="1271545"/>
                    </a:lnTo>
                    <a:lnTo>
                      <a:pt x="295807" y="1280102"/>
                    </a:lnTo>
                    <a:cubicBezTo>
                      <a:pt x="291054" y="1282004"/>
                      <a:pt x="286300" y="1282004"/>
                      <a:pt x="281547" y="1279151"/>
                    </a:cubicBezTo>
                    <a:lnTo>
                      <a:pt x="218799" y="1238269"/>
                    </a:lnTo>
                    <a:cubicBezTo>
                      <a:pt x="214045" y="1235417"/>
                      <a:pt x="212144" y="1229712"/>
                      <a:pt x="212144" y="1224958"/>
                    </a:cubicBezTo>
                    <a:lnTo>
                      <a:pt x="223552" y="1132735"/>
                    </a:lnTo>
                    <a:lnTo>
                      <a:pt x="193129" y="1068084"/>
                    </a:lnTo>
                    <a:cubicBezTo>
                      <a:pt x="190277" y="1061429"/>
                      <a:pt x="193129" y="1052872"/>
                      <a:pt x="199784" y="1049069"/>
                    </a:cubicBezTo>
                    <a:lnTo>
                      <a:pt x="251123" y="1023399"/>
                    </a:lnTo>
                    <a:cubicBezTo>
                      <a:pt x="251123" y="1023399"/>
                      <a:pt x="250173" y="1022448"/>
                      <a:pt x="250173" y="1021498"/>
                    </a:cubicBezTo>
                    <a:lnTo>
                      <a:pt x="2984" y="689685"/>
                    </a:lnTo>
                    <a:cubicBezTo>
                      <a:pt x="-819" y="684931"/>
                      <a:pt x="-819" y="678276"/>
                      <a:pt x="2033" y="673522"/>
                    </a:cubicBezTo>
                    <a:lnTo>
                      <a:pt x="101859" y="520451"/>
                    </a:lnTo>
                    <a:cubicBezTo>
                      <a:pt x="104712" y="516648"/>
                      <a:pt x="109465" y="513796"/>
                      <a:pt x="114219" y="513796"/>
                    </a:cubicBezTo>
                    <a:cubicBezTo>
                      <a:pt x="114219" y="513796"/>
                      <a:pt x="114219" y="513796"/>
                      <a:pt x="114219" y="513796"/>
                    </a:cubicBezTo>
                    <a:cubicBezTo>
                      <a:pt x="118972" y="513796"/>
                      <a:pt x="123726" y="516648"/>
                      <a:pt x="126578" y="520451"/>
                    </a:cubicBezTo>
                    <a:lnTo>
                      <a:pt x="152248" y="559432"/>
                    </a:lnTo>
                    <a:lnTo>
                      <a:pt x="242567" y="411114"/>
                    </a:lnTo>
                    <a:cubicBezTo>
                      <a:pt x="244468" y="408262"/>
                      <a:pt x="247320" y="405410"/>
                      <a:pt x="251123" y="404459"/>
                    </a:cubicBezTo>
                    <a:lnTo>
                      <a:pt x="378521" y="372133"/>
                    </a:lnTo>
                    <a:lnTo>
                      <a:pt x="362358" y="193392"/>
                    </a:lnTo>
                    <a:cubicBezTo>
                      <a:pt x="362358" y="189589"/>
                      <a:pt x="363309" y="185786"/>
                      <a:pt x="365211" y="182934"/>
                    </a:cubicBezTo>
                    <a:lnTo>
                      <a:pt x="505918" y="5143"/>
                    </a:lnTo>
                    <a:cubicBezTo>
                      <a:pt x="509721" y="389"/>
                      <a:pt x="517327" y="-1512"/>
                      <a:pt x="523031" y="1340"/>
                    </a:cubicBezTo>
                    <a:lnTo>
                      <a:pt x="763565" y="115430"/>
                    </a:lnTo>
                    <a:lnTo>
                      <a:pt x="851982" y="119233"/>
                    </a:lnTo>
                    <a:cubicBezTo>
                      <a:pt x="856736" y="119233"/>
                      <a:pt x="861490" y="122086"/>
                      <a:pt x="863391" y="126840"/>
                    </a:cubicBezTo>
                    <a:lnTo>
                      <a:pt x="950858" y="287517"/>
                    </a:lnTo>
                    <a:cubicBezTo>
                      <a:pt x="953710" y="292270"/>
                      <a:pt x="952759" y="297024"/>
                      <a:pt x="950858" y="301778"/>
                    </a:cubicBezTo>
                    <a:lnTo>
                      <a:pt x="883356" y="413016"/>
                    </a:lnTo>
                    <a:lnTo>
                      <a:pt x="952759" y="480519"/>
                    </a:lnTo>
                    <a:cubicBezTo>
                      <a:pt x="957513" y="485273"/>
                      <a:pt x="958464" y="491928"/>
                      <a:pt x="955611" y="497633"/>
                    </a:cubicBezTo>
                    <a:lnTo>
                      <a:pt x="916632" y="571791"/>
                    </a:lnTo>
                    <a:lnTo>
                      <a:pt x="1170476" y="870328"/>
                    </a:lnTo>
                    <a:cubicBezTo>
                      <a:pt x="1173328" y="874131"/>
                      <a:pt x="1174279" y="878885"/>
                      <a:pt x="1173328" y="883638"/>
                    </a:cubicBezTo>
                    <a:lnTo>
                      <a:pt x="1109629" y="1095656"/>
                    </a:lnTo>
                    <a:cubicBezTo>
                      <a:pt x="1107728" y="1101361"/>
                      <a:pt x="1102974" y="1105164"/>
                      <a:pt x="1097270" y="1106114"/>
                    </a:cubicBezTo>
                    <a:lnTo>
                      <a:pt x="1014557" y="1115622"/>
                    </a:lnTo>
                    <a:lnTo>
                      <a:pt x="964168" y="1179322"/>
                    </a:lnTo>
                    <a:cubicBezTo>
                      <a:pt x="961316" y="1183125"/>
                      <a:pt x="956562" y="1185027"/>
                      <a:pt x="951809" y="1185027"/>
                    </a:cubicBezTo>
                    <a:lnTo>
                      <a:pt x="754058" y="1170765"/>
                    </a:lnTo>
                    <a:cubicBezTo>
                      <a:pt x="752156" y="1170765"/>
                      <a:pt x="750255" y="1169815"/>
                      <a:pt x="748353" y="1168864"/>
                    </a:cubicBezTo>
                    <a:lnTo>
                      <a:pt x="534440" y="1057626"/>
                    </a:lnTo>
                    <a:lnTo>
                      <a:pt x="449825" y="1205943"/>
                    </a:lnTo>
                    <a:cubicBezTo>
                      <a:pt x="462185" y="1271545"/>
                      <a:pt x="485953" y="1397045"/>
                      <a:pt x="488805" y="1424616"/>
                    </a:cubicBezTo>
                    <a:cubicBezTo>
                      <a:pt x="489756" y="1429370"/>
                      <a:pt x="486903" y="1435075"/>
                      <a:pt x="483101" y="1437927"/>
                    </a:cubicBezTo>
                    <a:cubicBezTo>
                      <a:pt x="481199" y="1437927"/>
                      <a:pt x="478347" y="1438877"/>
                      <a:pt x="475495" y="1438877"/>
                    </a:cubicBezTo>
                    <a:close/>
                    <a:moveTo>
                      <a:pt x="339541" y="1339048"/>
                    </a:moveTo>
                    <a:cubicBezTo>
                      <a:pt x="383274" y="1361867"/>
                      <a:pt x="429860" y="1385636"/>
                      <a:pt x="458382" y="1399897"/>
                    </a:cubicBezTo>
                    <a:cubicBezTo>
                      <a:pt x="451727" y="1358063"/>
                      <a:pt x="436515" y="1278201"/>
                      <a:pt x="423205" y="1206894"/>
                    </a:cubicBezTo>
                    <a:lnTo>
                      <a:pt x="423205" y="1205943"/>
                    </a:lnTo>
                    <a:cubicBezTo>
                      <a:pt x="422254" y="1202140"/>
                      <a:pt x="423205" y="1199288"/>
                      <a:pt x="425106" y="1196436"/>
                    </a:cubicBezTo>
                    <a:lnTo>
                      <a:pt x="519228" y="1031956"/>
                    </a:lnTo>
                    <a:cubicBezTo>
                      <a:pt x="523031" y="1025300"/>
                      <a:pt x="531588" y="1022448"/>
                      <a:pt x="538243" y="1026251"/>
                    </a:cubicBezTo>
                    <a:lnTo>
                      <a:pt x="761663" y="1142243"/>
                    </a:lnTo>
                    <a:lnTo>
                      <a:pt x="948956" y="1155553"/>
                    </a:lnTo>
                    <a:lnTo>
                      <a:pt x="998394" y="1092804"/>
                    </a:lnTo>
                    <a:cubicBezTo>
                      <a:pt x="1000296" y="1089952"/>
                      <a:pt x="1004099" y="1088050"/>
                      <a:pt x="1007901" y="1087099"/>
                    </a:cubicBezTo>
                    <a:lnTo>
                      <a:pt x="1086812" y="1077592"/>
                    </a:lnTo>
                    <a:lnTo>
                      <a:pt x="1144806" y="881737"/>
                    </a:lnTo>
                    <a:lnTo>
                      <a:pt x="889061" y="582250"/>
                    </a:lnTo>
                    <a:cubicBezTo>
                      <a:pt x="885258" y="577496"/>
                      <a:pt x="884307" y="571791"/>
                      <a:pt x="887159" y="566087"/>
                    </a:cubicBezTo>
                    <a:lnTo>
                      <a:pt x="926139" y="492879"/>
                    </a:lnTo>
                    <a:lnTo>
                      <a:pt x="856736" y="425376"/>
                    </a:lnTo>
                    <a:cubicBezTo>
                      <a:pt x="851982" y="420622"/>
                      <a:pt x="851032" y="413016"/>
                      <a:pt x="854835" y="407311"/>
                    </a:cubicBezTo>
                    <a:lnTo>
                      <a:pt x="924238" y="293221"/>
                    </a:lnTo>
                    <a:lnTo>
                      <a:pt x="844377" y="146805"/>
                    </a:lnTo>
                    <a:lnTo>
                      <a:pt x="761663" y="143002"/>
                    </a:lnTo>
                    <a:cubicBezTo>
                      <a:pt x="759762" y="143002"/>
                      <a:pt x="757861" y="142052"/>
                      <a:pt x="755959" y="142052"/>
                    </a:cubicBezTo>
                    <a:lnTo>
                      <a:pt x="522080" y="30813"/>
                    </a:lnTo>
                    <a:lnTo>
                      <a:pt x="391831" y="195294"/>
                    </a:lnTo>
                    <a:lnTo>
                      <a:pt x="407993" y="380690"/>
                    </a:lnTo>
                    <a:cubicBezTo>
                      <a:pt x="408944" y="387346"/>
                      <a:pt x="404190" y="394001"/>
                      <a:pt x="397535" y="395902"/>
                    </a:cubicBezTo>
                    <a:lnTo>
                      <a:pt x="264433" y="430129"/>
                    </a:lnTo>
                    <a:lnTo>
                      <a:pt x="165558" y="593659"/>
                    </a:lnTo>
                    <a:cubicBezTo>
                      <a:pt x="162706" y="597462"/>
                      <a:pt x="158903" y="600314"/>
                      <a:pt x="153199" y="600314"/>
                    </a:cubicBezTo>
                    <a:cubicBezTo>
                      <a:pt x="148445" y="600314"/>
                      <a:pt x="143691" y="597462"/>
                      <a:pt x="140839" y="593659"/>
                    </a:cubicBezTo>
                    <a:lnTo>
                      <a:pt x="115169" y="553727"/>
                    </a:lnTo>
                    <a:lnTo>
                      <a:pt x="33407" y="680177"/>
                    </a:lnTo>
                    <a:lnTo>
                      <a:pt x="272039" y="999630"/>
                    </a:lnTo>
                    <a:lnTo>
                      <a:pt x="332886" y="1012940"/>
                    </a:lnTo>
                    <a:cubicBezTo>
                      <a:pt x="339541" y="1014842"/>
                      <a:pt x="344295" y="1020547"/>
                      <a:pt x="344295" y="1027202"/>
                    </a:cubicBezTo>
                    <a:lnTo>
                      <a:pt x="344295" y="1073789"/>
                    </a:lnTo>
                    <a:cubicBezTo>
                      <a:pt x="344295" y="1081395"/>
                      <a:pt x="337639" y="1088050"/>
                      <a:pt x="330034" y="1088050"/>
                    </a:cubicBezTo>
                    <a:lnTo>
                      <a:pt x="284399" y="1088050"/>
                    </a:lnTo>
                    <a:cubicBezTo>
                      <a:pt x="279645" y="1088050"/>
                      <a:pt x="274892" y="1085198"/>
                      <a:pt x="272039" y="1081395"/>
                    </a:cubicBezTo>
                    <a:lnTo>
                      <a:pt x="254926" y="1053823"/>
                    </a:lnTo>
                    <a:lnTo>
                      <a:pt x="226404" y="1068084"/>
                    </a:lnTo>
                    <a:lnTo>
                      <a:pt x="253025" y="1124179"/>
                    </a:lnTo>
                    <a:cubicBezTo>
                      <a:pt x="253976" y="1127031"/>
                      <a:pt x="254926" y="1128932"/>
                      <a:pt x="253976" y="1131785"/>
                    </a:cubicBezTo>
                    <a:lnTo>
                      <a:pt x="242567" y="1219254"/>
                    </a:lnTo>
                    <a:lnTo>
                      <a:pt x="291054" y="1251579"/>
                    </a:lnTo>
                    <a:lnTo>
                      <a:pt x="311019" y="1242072"/>
                    </a:lnTo>
                    <a:cubicBezTo>
                      <a:pt x="315773" y="1240171"/>
                      <a:pt x="321477" y="1240171"/>
                      <a:pt x="325280" y="1243974"/>
                    </a:cubicBezTo>
                    <a:lnTo>
                      <a:pt x="385176" y="1287708"/>
                    </a:lnTo>
                    <a:cubicBezTo>
                      <a:pt x="388979" y="1290560"/>
                      <a:pt x="390880" y="1295314"/>
                      <a:pt x="390880" y="1300068"/>
                    </a:cubicBezTo>
                    <a:cubicBezTo>
                      <a:pt x="390880" y="1304822"/>
                      <a:pt x="388028" y="1309575"/>
                      <a:pt x="384225" y="1311477"/>
                    </a:cubicBezTo>
                    <a:lnTo>
                      <a:pt x="339541" y="1339048"/>
                    </a:lnTo>
                    <a:close/>
                    <a:moveTo>
                      <a:pt x="292005" y="1058577"/>
                    </a:moveTo>
                    <a:lnTo>
                      <a:pt x="314822" y="1058577"/>
                    </a:lnTo>
                    <a:lnTo>
                      <a:pt x="314822" y="1038611"/>
                    </a:lnTo>
                    <a:lnTo>
                      <a:pt x="272990" y="1029103"/>
                    </a:lnTo>
                    <a:lnTo>
                      <a:pt x="292005" y="1058577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60D7C2A6-62F7-6845-B1F0-795470E694EA}"/>
                </a:ext>
              </a:extLst>
            </p:cNvPr>
            <p:cNvGrpSpPr/>
            <p:nvPr/>
          </p:nvGrpSpPr>
          <p:grpSpPr>
            <a:xfrm>
              <a:off x="6145965" y="4749008"/>
              <a:ext cx="1204610" cy="1120572"/>
              <a:chOff x="6145965" y="4749008"/>
              <a:chExt cx="1204610" cy="1120572"/>
            </a:xfrm>
            <a:grpFill/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5C0E2FC-8B8F-9246-98B5-A14EEB46F3A5}"/>
                  </a:ext>
                </a:extLst>
              </p:cNvPr>
              <p:cNvSpPr/>
              <p:nvPr/>
            </p:nvSpPr>
            <p:spPr>
              <a:xfrm>
                <a:off x="6145965" y="5168876"/>
                <a:ext cx="495193" cy="534322"/>
              </a:xfrm>
              <a:custGeom>
                <a:avLst/>
                <a:gdLst>
                  <a:gd name="connsiteX0" fmla="*/ 61269 w 495193"/>
                  <a:gd name="connsiteY0" fmla="*/ 534323 h 534322"/>
                  <a:gd name="connsiteX1" fmla="*/ 54614 w 495193"/>
                  <a:gd name="connsiteY1" fmla="*/ 532421 h 534322"/>
                  <a:gd name="connsiteX2" fmla="*/ 47008 w 495193"/>
                  <a:gd name="connsiteY2" fmla="*/ 522914 h 534322"/>
                  <a:gd name="connsiteX3" fmla="*/ 423 w 495193"/>
                  <a:gd name="connsiteY3" fmla="*/ 303290 h 534322"/>
                  <a:gd name="connsiteX4" fmla="*/ 423 w 495193"/>
                  <a:gd name="connsiteY4" fmla="*/ 295684 h 534322"/>
                  <a:gd name="connsiteX5" fmla="*/ 67924 w 495193"/>
                  <a:gd name="connsiteY5" fmla="*/ 84617 h 534322"/>
                  <a:gd name="connsiteX6" fmla="*/ 82185 w 495193"/>
                  <a:gd name="connsiteY6" fmla="*/ 75109 h 534322"/>
                  <a:gd name="connsiteX7" fmla="*/ 277084 w 495193"/>
                  <a:gd name="connsiteY7" fmla="*/ 91272 h 534322"/>
                  <a:gd name="connsiteX8" fmla="*/ 300852 w 495193"/>
                  <a:gd name="connsiteY8" fmla="*/ 10458 h 534322"/>
                  <a:gd name="connsiteX9" fmla="*/ 316064 w 495193"/>
                  <a:gd name="connsiteY9" fmla="*/ 0 h 534322"/>
                  <a:gd name="connsiteX10" fmla="*/ 444412 w 495193"/>
                  <a:gd name="connsiteY10" fmla="*/ 12360 h 534322"/>
                  <a:gd name="connsiteX11" fmla="*/ 455820 w 495193"/>
                  <a:gd name="connsiteY11" fmla="*/ 19966 h 534322"/>
                  <a:gd name="connsiteX12" fmla="*/ 493849 w 495193"/>
                  <a:gd name="connsiteY12" fmla="*/ 96026 h 534322"/>
                  <a:gd name="connsiteX13" fmla="*/ 494800 w 495193"/>
                  <a:gd name="connsiteY13" fmla="*/ 104583 h 534322"/>
                  <a:gd name="connsiteX14" fmla="*/ 468180 w 495193"/>
                  <a:gd name="connsiteY14" fmla="*/ 284275 h 534322"/>
                  <a:gd name="connsiteX15" fmla="*/ 466278 w 495193"/>
                  <a:gd name="connsiteY15" fmla="*/ 289979 h 534322"/>
                  <a:gd name="connsiteX16" fmla="*/ 335078 w 495193"/>
                  <a:gd name="connsiteY16" fmla="*/ 501997 h 534322"/>
                  <a:gd name="connsiteX17" fmla="*/ 316064 w 495193"/>
                  <a:gd name="connsiteY17" fmla="*/ 506751 h 534322"/>
                  <a:gd name="connsiteX18" fmla="*/ 228597 w 495193"/>
                  <a:gd name="connsiteY18" fmla="*/ 457312 h 534322"/>
                  <a:gd name="connsiteX19" fmla="*/ 66973 w 495193"/>
                  <a:gd name="connsiteY19" fmla="*/ 532421 h 534322"/>
                  <a:gd name="connsiteX20" fmla="*/ 61269 w 495193"/>
                  <a:gd name="connsiteY20" fmla="*/ 534323 h 534322"/>
                  <a:gd name="connsiteX21" fmla="*/ 28944 w 495193"/>
                  <a:gd name="connsiteY21" fmla="*/ 301389 h 534322"/>
                  <a:gd name="connsiteX22" fmla="*/ 70776 w 495193"/>
                  <a:gd name="connsiteY22" fmla="*/ 499145 h 534322"/>
                  <a:gd name="connsiteX23" fmla="*/ 222892 w 495193"/>
                  <a:gd name="connsiteY23" fmla="*/ 428789 h 534322"/>
                  <a:gd name="connsiteX24" fmla="*/ 236203 w 495193"/>
                  <a:gd name="connsiteY24" fmla="*/ 429740 h 534322"/>
                  <a:gd name="connsiteX25" fmla="*/ 318916 w 495193"/>
                  <a:gd name="connsiteY25" fmla="*/ 476327 h 534322"/>
                  <a:gd name="connsiteX26" fmla="*/ 440609 w 495193"/>
                  <a:gd name="connsiteY26" fmla="*/ 278570 h 534322"/>
                  <a:gd name="connsiteX27" fmla="*/ 466278 w 495193"/>
                  <a:gd name="connsiteY27" fmla="*/ 106484 h 534322"/>
                  <a:gd name="connsiteX28" fmla="*/ 433954 w 495193"/>
                  <a:gd name="connsiteY28" fmla="*/ 41833 h 534322"/>
                  <a:gd name="connsiteX29" fmla="*/ 325571 w 495193"/>
                  <a:gd name="connsiteY29" fmla="*/ 31375 h 534322"/>
                  <a:gd name="connsiteX30" fmla="*/ 301803 w 495193"/>
                  <a:gd name="connsiteY30" fmla="*/ 111238 h 534322"/>
                  <a:gd name="connsiteX31" fmla="*/ 286591 w 495193"/>
                  <a:gd name="connsiteY31" fmla="*/ 121696 h 534322"/>
                  <a:gd name="connsiteX32" fmla="*/ 91692 w 495193"/>
                  <a:gd name="connsiteY32" fmla="*/ 105534 h 534322"/>
                  <a:gd name="connsiteX33" fmla="*/ 28944 w 495193"/>
                  <a:gd name="connsiteY33" fmla="*/ 301389 h 53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193" h="534322">
                    <a:moveTo>
                      <a:pt x="61269" y="534323"/>
                    </a:moveTo>
                    <a:cubicBezTo>
                      <a:pt x="59368" y="534323"/>
                      <a:pt x="56515" y="533372"/>
                      <a:pt x="54614" y="532421"/>
                    </a:cubicBezTo>
                    <a:cubicBezTo>
                      <a:pt x="50811" y="530520"/>
                      <a:pt x="47959" y="526717"/>
                      <a:pt x="47008" y="522914"/>
                    </a:cubicBezTo>
                    <a:lnTo>
                      <a:pt x="423" y="303290"/>
                    </a:lnTo>
                    <a:cubicBezTo>
                      <a:pt x="-528" y="300438"/>
                      <a:pt x="423" y="298536"/>
                      <a:pt x="423" y="295684"/>
                    </a:cubicBezTo>
                    <a:lnTo>
                      <a:pt x="67924" y="84617"/>
                    </a:lnTo>
                    <a:cubicBezTo>
                      <a:pt x="69826" y="77962"/>
                      <a:pt x="76481" y="74159"/>
                      <a:pt x="82185" y="75109"/>
                    </a:cubicBezTo>
                    <a:lnTo>
                      <a:pt x="277084" y="91272"/>
                    </a:lnTo>
                    <a:lnTo>
                      <a:pt x="300852" y="10458"/>
                    </a:lnTo>
                    <a:cubicBezTo>
                      <a:pt x="302754" y="3803"/>
                      <a:pt x="309409" y="0"/>
                      <a:pt x="316064" y="0"/>
                    </a:cubicBezTo>
                    <a:lnTo>
                      <a:pt x="444412" y="12360"/>
                    </a:lnTo>
                    <a:cubicBezTo>
                      <a:pt x="449165" y="12360"/>
                      <a:pt x="453919" y="16163"/>
                      <a:pt x="455820" y="19966"/>
                    </a:cubicBezTo>
                    <a:lnTo>
                      <a:pt x="493849" y="96026"/>
                    </a:lnTo>
                    <a:cubicBezTo>
                      <a:pt x="494800" y="98878"/>
                      <a:pt x="495751" y="101731"/>
                      <a:pt x="494800" y="104583"/>
                    </a:cubicBezTo>
                    <a:lnTo>
                      <a:pt x="468180" y="284275"/>
                    </a:lnTo>
                    <a:cubicBezTo>
                      <a:pt x="468180" y="286177"/>
                      <a:pt x="467229" y="288078"/>
                      <a:pt x="466278" y="289979"/>
                    </a:cubicBezTo>
                    <a:lnTo>
                      <a:pt x="335078" y="501997"/>
                    </a:lnTo>
                    <a:cubicBezTo>
                      <a:pt x="331275" y="508652"/>
                      <a:pt x="322719" y="510554"/>
                      <a:pt x="316064" y="506751"/>
                    </a:cubicBezTo>
                    <a:lnTo>
                      <a:pt x="228597" y="457312"/>
                    </a:lnTo>
                    <a:lnTo>
                      <a:pt x="66973" y="532421"/>
                    </a:lnTo>
                    <a:cubicBezTo>
                      <a:pt x="65072" y="533372"/>
                      <a:pt x="63170" y="534323"/>
                      <a:pt x="61269" y="534323"/>
                    </a:cubicBezTo>
                    <a:close/>
                    <a:moveTo>
                      <a:pt x="28944" y="301389"/>
                    </a:moveTo>
                    <a:lnTo>
                      <a:pt x="70776" y="499145"/>
                    </a:lnTo>
                    <a:lnTo>
                      <a:pt x="222892" y="428789"/>
                    </a:lnTo>
                    <a:cubicBezTo>
                      <a:pt x="226695" y="426888"/>
                      <a:pt x="231449" y="426888"/>
                      <a:pt x="236203" y="429740"/>
                    </a:cubicBezTo>
                    <a:lnTo>
                      <a:pt x="318916" y="476327"/>
                    </a:lnTo>
                    <a:lnTo>
                      <a:pt x="440609" y="278570"/>
                    </a:lnTo>
                    <a:lnTo>
                      <a:pt x="466278" y="106484"/>
                    </a:lnTo>
                    <a:lnTo>
                      <a:pt x="433954" y="41833"/>
                    </a:lnTo>
                    <a:lnTo>
                      <a:pt x="325571" y="31375"/>
                    </a:lnTo>
                    <a:lnTo>
                      <a:pt x="301803" y="111238"/>
                    </a:lnTo>
                    <a:cubicBezTo>
                      <a:pt x="299901" y="117893"/>
                      <a:pt x="293246" y="121696"/>
                      <a:pt x="286591" y="121696"/>
                    </a:cubicBezTo>
                    <a:lnTo>
                      <a:pt x="91692" y="105534"/>
                    </a:lnTo>
                    <a:lnTo>
                      <a:pt x="28944" y="30138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C08A3EA-0445-3B4B-ABA8-5F4F01DC3259}"/>
                  </a:ext>
                </a:extLst>
              </p:cNvPr>
              <p:cNvSpPr/>
              <p:nvPr/>
            </p:nvSpPr>
            <p:spPr>
              <a:xfrm>
                <a:off x="6578670" y="4749008"/>
                <a:ext cx="771905" cy="1120572"/>
              </a:xfrm>
              <a:custGeom>
                <a:avLst/>
                <a:gdLst>
                  <a:gd name="connsiteX0" fmla="*/ 546966 w 771905"/>
                  <a:gd name="connsiteY0" fmla="*/ 1120573 h 1120572"/>
                  <a:gd name="connsiteX1" fmla="*/ 541262 w 771905"/>
                  <a:gd name="connsiteY1" fmla="*/ 1119622 h 1120572"/>
                  <a:gd name="connsiteX2" fmla="*/ 323545 w 771905"/>
                  <a:gd name="connsiteY2" fmla="*/ 1032153 h 1120572"/>
                  <a:gd name="connsiteX3" fmla="*/ 316890 w 771905"/>
                  <a:gd name="connsiteY3" fmla="*/ 1026448 h 1120572"/>
                  <a:gd name="connsiteX4" fmla="*/ 148612 w 771905"/>
                  <a:gd name="connsiteY4" fmla="*/ 767844 h 1120572"/>
                  <a:gd name="connsiteX5" fmla="*/ 23116 w 771905"/>
                  <a:gd name="connsiteY5" fmla="*/ 713651 h 1120572"/>
                  <a:gd name="connsiteX6" fmla="*/ 14559 w 771905"/>
                  <a:gd name="connsiteY6" fmla="*/ 698439 h 1120572"/>
                  <a:gd name="connsiteX7" fmla="*/ 38327 w 771905"/>
                  <a:gd name="connsiteY7" fmla="*/ 525402 h 1120572"/>
                  <a:gd name="connsiteX8" fmla="*/ 1249 w 771905"/>
                  <a:gd name="connsiteY8" fmla="*/ 449342 h 1120572"/>
                  <a:gd name="connsiteX9" fmla="*/ 3151 w 771905"/>
                  <a:gd name="connsiteY9" fmla="*/ 434130 h 1120572"/>
                  <a:gd name="connsiteX10" fmla="*/ 99174 w 771905"/>
                  <a:gd name="connsiteY10" fmla="*/ 309581 h 1120572"/>
                  <a:gd name="connsiteX11" fmla="*/ 90617 w 771905"/>
                  <a:gd name="connsiteY11" fmla="*/ 134643 h 1120572"/>
                  <a:gd name="connsiteX12" fmla="*/ 91568 w 771905"/>
                  <a:gd name="connsiteY12" fmla="*/ 129889 h 1120572"/>
                  <a:gd name="connsiteX13" fmla="*/ 113435 w 771905"/>
                  <a:gd name="connsiteY13" fmla="*/ 65238 h 1120572"/>
                  <a:gd name="connsiteX14" fmla="*/ 127696 w 771905"/>
                  <a:gd name="connsiteY14" fmla="*/ 55730 h 1120572"/>
                  <a:gd name="connsiteX15" fmla="*/ 227522 w 771905"/>
                  <a:gd name="connsiteY15" fmla="*/ 59533 h 1120572"/>
                  <a:gd name="connsiteX16" fmla="*/ 237029 w 771905"/>
                  <a:gd name="connsiteY16" fmla="*/ 64287 h 1120572"/>
                  <a:gd name="connsiteX17" fmla="*/ 295974 w 771905"/>
                  <a:gd name="connsiteY17" fmla="*/ 124184 h 1120572"/>
                  <a:gd name="connsiteX18" fmla="*/ 354919 w 771905"/>
                  <a:gd name="connsiteY18" fmla="*/ 36715 h 1120572"/>
                  <a:gd name="connsiteX19" fmla="*/ 363476 w 771905"/>
                  <a:gd name="connsiteY19" fmla="*/ 31011 h 1120572"/>
                  <a:gd name="connsiteX20" fmla="*/ 488021 w 771905"/>
                  <a:gd name="connsiteY20" fmla="*/ 587 h 1120572"/>
                  <a:gd name="connsiteX21" fmla="*/ 504183 w 771905"/>
                  <a:gd name="connsiteY21" fmla="*/ 7242 h 1120572"/>
                  <a:gd name="connsiteX22" fmla="*/ 618270 w 771905"/>
                  <a:gd name="connsiteY22" fmla="*/ 204998 h 1120572"/>
                  <a:gd name="connsiteX23" fmla="*/ 617320 w 771905"/>
                  <a:gd name="connsiteY23" fmla="*/ 220210 h 1120572"/>
                  <a:gd name="connsiteX24" fmla="*/ 566931 w 771905"/>
                  <a:gd name="connsiteY24" fmla="*/ 292468 h 1120572"/>
                  <a:gd name="connsiteX25" fmla="*/ 604009 w 771905"/>
                  <a:gd name="connsiteY25" fmla="*/ 704143 h 1120572"/>
                  <a:gd name="connsiteX26" fmla="*/ 769436 w 771905"/>
                  <a:gd name="connsiteY26" fmla="*/ 938028 h 1120572"/>
                  <a:gd name="connsiteX27" fmla="*/ 771337 w 771905"/>
                  <a:gd name="connsiteY27" fmla="*/ 950388 h 1120572"/>
                  <a:gd name="connsiteX28" fmla="*/ 727604 w 771905"/>
                  <a:gd name="connsiteY28" fmla="*/ 1103460 h 1120572"/>
                  <a:gd name="connsiteX29" fmla="*/ 719998 w 771905"/>
                  <a:gd name="connsiteY29" fmla="*/ 1112016 h 1120572"/>
                  <a:gd name="connsiteX30" fmla="*/ 708589 w 771905"/>
                  <a:gd name="connsiteY30" fmla="*/ 1112967 h 1120572"/>
                  <a:gd name="connsiteX31" fmla="*/ 573586 w 771905"/>
                  <a:gd name="connsiteY31" fmla="*/ 1066380 h 1120572"/>
                  <a:gd name="connsiteX32" fmla="*/ 561227 w 771905"/>
                  <a:gd name="connsiteY32" fmla="*/ 1112016 h 1120572"/>
                  <a:gd name="connsiteX33" fmla="*/ 553621 w 771905"/>
                  <a:gd name="connsiteY33" fmla="*/ 1120573 h 1120572"/>
                  <a:gd name="connsiteX34" fmla="*/ 546966 w 771905"/>
                  <a:gd name="connsiteY34" fmla="*/ 1120573 h 1120572"/>
                  <a:gd name="connsiteX35" fmla="*/ 338757 w 771905"/>
                  <a:gd name="connsiteY35" fmla="*/ 1007433 h 1120572"/>
                  <a:gd name="connsiteX36" fmla="*/ 537459 w 771905"/>
                  <a:gd name="connsiteY36" fmla="*/ 1087297 h 1120572"/>
                  <a:gd name="connsiteX37" fmla="*/ 549818 w 771905"/>
                  <a:gd name="connsiteY37" fmla="*/ 1042611 h 1120572"/>
                  <a:gd name="connsiteX38" fmla="*/ 556473 w 771905"/>
                  <a:gd name="connsiteY38" fmla="*/ 1034054 h 1120572"/>
                  <a:gd name="connsiteX39" fmla="*/ 567882 w 771905"/>
                  <a:gd name="connsiteY39" fmla="*/ 1033104 h 1120572"/>
                  <a:gd name="connsiteX40" fmla="*/ 703836 w 771905"/>
                  <a:gd name="connsiteY40" fmla="*/ 1080641 h 1120572"/>
                  <a:gd name="connsiteX41" fmla="*/ 741865 w 771905"/>
                  <a:gd name="connsiteY41" fmla="*/ 949438 h 1120572"/>
                  <a:gd name="connsiteX42" fmla="*/ 577389 w 771905"/>
                  <a:gd name="connsiteY42" fmla="*/ 718405 h 1120572"/>
                  <a:gd name="connsiteX43" fmla="*/ 574537 w 771905"/>
                  <a:gd name="connsiteY43" fmla="*/ 711750 h 1120572"/>
                  <a:gd name="connsiteX44" fmla="*/ 574537 w 771905"/>
                  <a:gd name="connsiteY44" fmla="*/ 710799 h 1120572"/>
                  <a:gd name="connsiteX45" fmla="*/ 536508 w 771905"/>
                  <a:gd name="connsiteY45" fmla="*/ 291517 h 1120572"/>
                  <a:gd name="connsiteX46" fmla="*/ 539360 w 771905"/>
                  <a:gd name="connsiteY46" fmla="*/ 282009 h 1120572"/>
                  <a:gd name="connsiteX47" fmla="*/ 587847 w 771905"/>
                  <a:gd name="connsiteY47" fmla="*/ 213555 h 1120572"/>
                  <a:gd name="connsiteX48" fmla="*/ 484218 w 771905"/>
                  <a:gd name="connsiteY48" fmla="*/ 32912 h 1120572"/>
                  <a:gd name="connsiteX49" fmla="*/ 374885 w 771905"/>
                  <a:gd name="connsiteY49" fmla="*/ 59533 h 1120572"/>
                  <a:gd name="connsiteX50" fmla="*/ 309284 w 771905"/>
                  <a:gd name="connsiteY50" fmla="*/ 157461 h 1120572"/>
                  <a:gd name="connsiteX51" fmla="*/ 298826 w 771905"/>
                  <a:gd name="connsiteY51" fmla="*/ 164116 h 1120572"/>
                  <a:gd name="connsiteX52" fmla="*/ 287418 w 771905"/>
                  <a:gd name="connsiteY52" fmla="*/ 160313 h 1120572"/>
                  <a:gd name="connsiteX53" fmla="*/ 220867 w 771905"/>
                  <a:gd name="connsiteY53" fmla="*/ 91859 h 1120572"/>
                  <a:gd name="connsiteX54" fmla="*/ 137203 w 771905"/>
                  <a:gd name="connsiteY54" fmla="*/ 88056 h 1120572"/>
                  <a:gd name="connsiteX55" fmla="*/ 120090 w 771905"/>
                  <a:gd name="connsiteY55" fmla="*/ 140347 h 1120572"/>
                  <a:gd name="connsiteX56" fmla="*/ 128646 w 771905"/>
                  <a:gd name="connsiteY56" fmla="*/ 318138 h 1120572"/>
                  <a:gd name="connsiteX57" fmla="*/ 125794 w 771905"/>
                  <a:gd name="connsiteY57" fmla="*/ 327645 h 1120572"/>
                  <a:gd name="connsiteX58" fmla="*/ 124843 w 771905"/>
                  <a:gd name="connsiteY58" fmla="*/ 328596 h 1120572"/>
                  <a:gd name="connsiteX59" fmla="*/ 31672 w 771905"/>
                  <a:gd name="connsiteY59" fmla="*/ 448391 h 1120572"/>
                  <a:gd name="connsiteX60" fmla="*/ 66849 w 771905"/>
                  <a:gd name="connsiteY60" fmla="*/ 520648 h 1120572"/>
                  <a:gd name="connsiteX61" fmla="*/ 67800 w 771905"/>
                  <a:gd name="connsiteY61" fmla="*/ 529205 h 1120572"/>
                  <a:gd name="connsiteX62" fmla="*/ 67800 w 771905"/>
                  <a:gd name="connsiteY62" fmla="*/ 530156 h 1120572"/>
                  <a:gd name="connsiteX63" fmla="*/ 44982 w 771905"/>
                  <a:gd name="connsiteY63" fmla="*/ 695587 h 1120572"/>
                  <a:gd name="connsiteX64" fmla="*/ 164774 w 771905"/>
                  <a:gd name="connsiteY64" fmla="*/ 746927 h 1120572"/>
                  <a:gd name="connsiteX65" fmla="*/ 171429 w 771905"/>
                  <a:gd name="connsiteY65" fmla="*/ 752632 h 1120572"/>
                  <a:gd name="connsiteX66" fmla="*/ 172380 w 771905"/>
                  <a:gd name="connsiteY66" fmla="*/ 753583 h 1120572"/>
                  <a:gd name="connsiteX67" fmla="*/ 338757 w 771905"/>
                  <a:gd name="connsiteY67" fmla="*/ 1007433 h 112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1905" h="1120572">
                    <a:moveTo>
                      <a:pt x="546966" y="1120573"/>
                    </a:moveTo>
                    <a:cubicBezTo>
                      <a:pt x="545065" y="1120573"/>
                      <a:pt x="543163" y="1120573"/>
                      <a:pt x="541262" y="1119622"/>
                    </a:cubicBezTo>
                    <a:lnTo>
                      <a:pt x="323545" y="1032153"/>
                    </a:lnTo>
                    <a:cubicBezTo>
                      <a:pt x="320693" y="1031202"/>
                      <a:pt x="318791" y="1029300"/>
                      <a:pt x="316890" y="1026448"/>
                    </a:cubicBezTo>
                    <a:lnTo>
                      <a:pt x="148612" y="767844"/>
                    </a:lnTo>
                    <a:lnTo>
                      <a:pt x="23116" y="713651"/>
                    </a:lnTo>
                    <a:cubicBezTo>
                      <a:pt x="17411" y="710799"/>
                      <a:pt x="13608" y="705094"/>
                      <a:pt x="14559" y="698439"/>
                    </a:cubicBezTo>
                    <a:lnTo>
                      <a:pt x="38327" y="525402"/>
                    </a:lnTo>
                    <a:lnTo>
                      <a:pt x="1249" y="449342"/>
                    </a:lnTo>
                    <a:cubicBezTo>
                      <a:pt x="-652" y="444588"/>
                      <a:pt x="-652" y="438883"/>
                      <a:pt x="3151" y="434130"/>
                    </a:cubicBezTo>
                    <a:lnTo>
                      <a:pt x="99174" y="309581"/>
                    </a:lnTo>
                    <a:lnTo>
                      <a:pt x="90617" y="134643"/>
                    </a:lnTo>
                    <a:cubicBezTo>
                      <a:pt x="90617" y="132741"/>
                      <a:pt x="90617" y="130840"/>
                      <a:pt x="91568" y="129889"/>
                    </a:cubicBezTo>
                    <a:lnTo>
                      <a:pt x="113435" y="65238"/>
                    </a:lnTo>
                    <a:cubicBezTo>
                      <a:pt x="115336" y="59533"/>
                      <a:pt x="121041" y="55730"/>
                      <a:pt x="127696" y="55730"/>
                    </a:cubicBezTo>
                    <a:lnTo>
                      <a:pt x="227522" y="59533"/>
                    </a:lnTo>
                    <a:cubicBezTo>
                      <a:pt x="231325" y="59533"/>
                      <a:pt x="234177" y="61435"/>
                      <a:pt x="237029" y="64287"/>
                    </a:cubicBezTo>
                    <a:lnTo>
                      <a:pt x="295974" y="124184"/>
                    </a:lnTo>
                    <a:lnTo>
                      <a:pt x="354919" y="36715"/>
                    </a:lnTo>
                    <a:cubicBezTo>
                      <a:pt x="356821" y="33863"/>
                      <a:pt x="359673" y="31962"/>
                      <a:pt x="363476" y="31011"/>
                    </a:cubicBezTo>
                    <a:lnTo>
                      <a:pt x="488021" y="587"/>
                    </a:lnTo>
                    <a:cubicBezTo>
                      <a:pt x="493725" y="-1315"/>
                      <a:pt x="500380" y="1537"/>
                      <a:pt x="504183" y="7242"/>
                    </a:cubicBezTo>
                    <a:lnTo>
                      <a:pt x="618270" y="204998"/>
                    </a:lnTo>
                    <a:cubicBezTo>
                      <a:pt x="621123" y="209752"/>
                      <a:pt x="621123" y="215457"/>
                      <a:pt x="617320" y="220210"/>
                    </a:cubicBezTo>
                    <a:lnTo>
                      <a:pt x="566931" y="292468"/>
                    </a:lnTo>
                    <a:lnTo>
                      <a:pt x="604009" y="704143"/>
                    </a:lnTo>
                    <a:lnTo>
                      <a:pt x="769436" y="938028"/>
                    </a:lnTo>
                    <a:cubicBezTo>
                      <a:pt x="772288" y="941831"/>
                      <a:pt x="772288" y="945634"/>
                      <a:pt x="771337" y="950388"/>
                    </a:cubicBezTo>
                    <a:lnTo>
                      <a:pt x="727604" y="1103460"/>
                    </a:lnTo>
                    <a:cubicBezTo>
                      <a:pt x="726653" y="1107262"/>
                      <a:pt x="723801" y="1110114"/>
                      <a:pt x="719998" y="1112016"/>
                    </a:cubicBezTo>
                    <a:cubicBezTo>
                      <a:pt x="716195" y="1113918"/>
                      <a:pt x="712392" y="1113918"/>
                      <a:pt x="708589" y="1112967"/>
                    </a:cubicBezTo>
                    <a:lnTo>
                      <a:pt x="573586" y="1066380"/>
                    </a:lnTo>
                    <a:lnTo>
                      <a:pt x="561227" y="1112016"/>
                    </a:lnTo>
                    <a:cubicBezTo>
                      <a:pt x="560276" y="1115819"/>
                      <a:pt x="557424" y="1119622"/>
                      <a:pt x="553621" y="1120573"/>
                    </a:cubicBezTo>
                    <a:cubicBezTo>
                      <a:pt x="551719" y="1120573"/>
                      <a:pt x="548867" y="1120573"/>
                      <a:pt x="546966" y="1120573"/>
                    </a:cubicBezTo>
                    <a:close/>
                    <a:moveTo>
                      <a:pt x="338757" y="1007433"/>
                    </a:moveTo>
                    <a:lnTo>
                      <a:pt x="537459" y="1087297"/>
                    </a:lnTo>
                    <a:lnTo>
                      <a:pt x="549818" y="1042611"/>
                    </a:lnTo>
                    <a:cubicBezTo>
                      <a:pt x="550769" y="1038808"/>
                      <a:pt x="553621" y="1035956"/>
                      <a:pt x="556473" y="1034054"/>
                    </a:cubicBezTo>
                    <a:cubicBezTo>
                      <a:pt x="560276" y="1032153"/>
                      <a:pt x="564079" y="1032153"/>
                      <a:pt x="567882" y="1033104"/>
                    </a:cubicBezTo>
                    <a:lnTo>
                      <a:pt x="703836" y="1080641"/>
                    </a:lnTo>
                    <a:lnTo>
                      <a:pt x="741865" y="949438"/>
                    </a:lnTo>
                    <a:lnTo>
                      <a:pt x="577389" y="718405"/>
                    </a:lnTo>
                    <a:cubicBezTo>
                      <a:pt x="575488" y="716503"/>
                      <a:pt x="575488" y="713651"/>
                      <a:pt x="574537" y="711750"/>
                    </a:cubicBezTo>
                    <a:lnTo>
                      <a:pt x="574537" y="710799"/>
                    </a:lnTo>
                    <a:lnTo>
                      <a:pt x="536508" y="291517"/>
                    </a:lnTo>
                    <a:cubicBezTo>
                      <a:pt x="536508" y="287714"/>
                      <a:pt x="537459" y="284861"/>
                      <a:pt x="539360" y="282009"/>
                    </a:cubicBezTo>
                    <a:lnTo>
                      <a:pt x="587847" y="213555"/>
                    </a:lnTo>
                    <a:lnTo>
                      <a:pt x="484218" y="32912"/>
                    </a:lnTo>
                    <a:lnTo>
                      <a:pt x="374885" y="59533"/>
                    </a:lnTo>
                    <a:lnTo>
                      <a:pt x="309284" y="157461"/>
                    </a:lnTo>
                    <a:cubicBezTo>
                      <a:pt x="306432" y="161264"/>
                      <a:pt x="302629" y="163165"/>
                      <a:pt x="298826" y="164116"/>
                    </a:cubicBezTo>
                    <a:cubicBezTo>
                      <a:pt x="294073" y="164116"/>
                      <a:pt x="290270" y="163165"/>
                      <a:pt x="287418" y="160313"/>
                    </a:cubicBezTo>
                    <a:lnTo>
                      <a:pt x="220867" y="91859"/>
                    </a:lnTo>
                    <a:lnTo>
                      <a:pt x="137203" y="88056"/>
                    </a:lnTo>
                    <a:lnTo>
                      <a:pt x="120090" y="140347"/>
                    </a:lnTo>
                    <a:lnTo>
                      <a:pt x="128646" y="318138"/>
                    </a:lnTo>
                    <a:cubicBezTo>
                      <a:pt x="128646" y="321941"/>
                      <a:pt x="127696" y="324793"/>
                      <a:pt x="125794" y="327645"/>
                    </a:cubicBezTo>
                    <a:lnTo>
                      <a:pt x="124843" y="328596"/>
                    </a:lnTo>
                    <a:lnTo>
                      <a:pt x="31672" y="448391"/>
                    </a:lnTo>
                    <a:lnTo>
                      <a:pt x="66849" y="520648"/>
                    </a:lnTo>
                    <a:cubicBezTo>
                      <a:pt x="67800" y="523500"/>
                      <a:pt x="68751" y="526353"/>
                      <a:pt x="67800" y="529205"/>
                    </a:cubicBezTo>
                    <a:lnTo>
                      <a:pt x="67800" y="530156"/>
                    </a:lnTo>
                    <a:lnTo>
                      <a:pt x="44982" y="695587"/>
                    </a:lnTo>
                    <a:lnTo>
                      <a:pt x="164774" y="746927"/>
                    </a:lnTo>
                    <a:cubicBezTo>
                      <a:pt x="167626" y="747878"/>
                      <a:pt x="169528" y="749780"/>
                      <a:pt x="171429" y="752632"/>
                    </a:cubicBezTo>
                    <a:lnTo>
                      <a:pt x="172380" y="753583"/>
                    </a:lnTo>
                    <a:lnTo>
                      <a:pt x="338757" y="100743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05B5438-B6C1-6344-8B5F-3A38DEF156BB}"/>
                </a:ext>
              </a:extLst>
            </p:cNvPr>
            <p:cNvSpPr/>
            <p:nvPr/>
          </p:nvSpPr>
          <p:spPr>
            <a:xfrm>
              <a:off x="6491320" y="4362965"/>
              <a:ext cx="638594" cy="542553"/>
            </a:xfrm>
            <a:custGeom>
              <a:avLst/>
              <a:gdLst>
                <a:gd name="connsiteX0" fmla="*/ 385226 w 638594"/>
                <a:gd name="connsiteY0" fmla="*/ 542553 h 542553"/>
                <a:gd name="connsiteX1" fmla="*/ 374768 w 638594"/>
                <a:gd name="connsiteY1" fmla="*/ 537799 h 542553"/>
                <a:gd name="connsiteX2" fmla="*/ 310119 w 638594"/>
                <a:gd name="connsiteY2" fmla="*/ 467444 h 542553"/>
                <a:gd name="connsiteX3" fmla="*/ 220751 w 638594"/>
                <a:gd name="connsiteY3" fmla="*/ 467444 h 542553"/>
                <a:gd name="connsiteX4" fmla="*/ 200785 w 638594"/>
                <a:gd name="connsiteY4" fmla="*/ 524489 h 542553"/>
                <a:gd name="connsiteX5" fmla="*/ 192229 w 638594"/>
                <a:gd name="connsiteY5" fmla="*/ 533046 h 542553"/>
                <a:gd name="connsiteX6" fmla="*/ 179869 w 638594"/>
                <a:gd name="connsiteY6" fmla="*/ 531144 h 542553"/>
                <a:gd name="connsiteX7" fmla="*/ 6837 w 638594"/>
                <a:gd name="connsiteY7" fmla="*/ 420857 h 542553"/>
                <a:gd name="connsiteX8" fmla="*/ 182 w 638594"/>
                <a:gd name="connsiteY8" fmla="*/ 406596 h 542553"/>
                <a:gd name="connsiteX9" fmla="*/ 19197 w 638594"/>
                <a:gd name="connsiteY9" fmla="*/ 283949 h 542553"/>
                <a:gd name="connsiteX10" fmla="*/ 23000 w 638594"/>
                <a:gd name="connsiteY10" fmla="*/ 276343 h 542553"/>
                <a:gd name="connsiteX11" fmla="*/ 77191 w 638594"/>
                <a:gd name="connsiteY11" fmla="*/ 218347 h 542553"/>
                <a:gd name="connsiteX12" fmla="*/ 96205 w 638594"/>
                <a:gd name="connsiteY12" fmla="*/ 216445 h 542553"/>
                <a:gd name="connsiteX13" fmla="*/ 184623 w 638594"/>
                <a:gd name="connsiteY13" fmla="*/ 284900 h 542553"/>
                <a:gd name="connsiteX14" fmla="*/ 197933 w 638594"/>
                <a:gd name="connsiteY14" fmla="*/ 186972 h 542553"/>
                <a:gd name="connsiteX15" fmla="*/ 201736 w 638594"/>
                <a:gd name="connsiteY15" fmla="*/ 179366 h 542553"/>
                <a:gd name="connsiteX16" fmla="*/ 305365 w 638594"/>
                <a:gd name="connsiteY16" fmla="*/ 70980 h 542553"/>
                <a:gd name="connsiteX17" fmla="*/ 309168 w 638594"/>
                <a:gd name="connsiteY17" fmla="*/ 68128 h 542553"/>
                <a:gd name="connsiteX18" fmla="*/ 436565 w 638594"/>
                <a:gd name="connsiteY18" fmla="*/ 1575 h 542553"/>
                <a:gd name="connsiteX19" fmla="*/ 447974 w 638594"/>
                <a:gd name="connsiteY19" fmla="*/ 624 h 542553"/>
                <a:gd name="connsiteX20" fmla="*/ 628612 w 638594"/>
                <a:gd name="connsiteY20" fmla="*/ 63374 h 542553"/>
                <a:gd name="connsiteX21" fmla="*/ 637169 w 638594"/>
                <a:gd name="connsiteY21" fmla="*/ 70980 h 542553"/>
                <a:gd name="connsiteX22" fmla="*/ 637169 w 638594"/>
                <a:gd name="connsiteY22" fmla="*/ 82389 h 542553"/>
                <a:gd name="connsiteX23" fmla="*/ 538293 w 638594"/>
                <a:gd name="connsiteY23" fmla="*/ 291555 h 542553"/>
                <a:gd name="connsiteX24" fmla="*/ 592485 w 638594"/>
                <a:gd name="connsiteY24" fmla="*/ 384729 h 542553"/>
                <a:gd name="connsiteX25" fmla="*/ 593435 w 638594"/>
                <a:gd name="connsiteY25" fmla="*/ 397088 h 542553"/>
                <a:gd name="connsiteX26" fmla="*/ 583928 w 638594"/>
                <a:gd name="connsiteY26" fmla="*/ 405645 h 542553"/>
                <a:gd name="connsiteX27" fmla="*/ 460334 w 638594"/>
                <a:gd name="connsiteY27" fmla="*/ 437970 h 542553"/>
                <a:gd name="connsiteX28" fmla="*/ 396635 w 638594"/>
                <a:gd name="connsiteY28" fmla="*/ 534947 h 542553"/>
                <a:gd name="connsiteX29" fmla="*/ 386177 w 638594"/>
                <a:gd name="connsiteY29" fmla="*/ 541603 h 542553"/>
                <a:gd name="connsiteX30" fmla="*/ 385226 w 638594"/>
                <a:gd name="connsiteY30" fmla="*/ 542553 h 542553"/>
                <a:gd name="connsiteX31" fmla="*/ 210293 w 638594"/>
                <a:gd name="connsiteY31" fmla="*/ 438921 h 542553"/>
                <a:gd name="connsiteX32" fmla="*/ 316774 w 638594"/>
                <a:gd name="connsiteY32" fmla="*/ 438921 h 542553"/>
                <a:gd name="connsiteX33" fmla="*/ 327232 w 638594"/>
                <a:gd name="connsiteY33" fmla="*/ 443675 h 542553"/>
                <a:gd name="connsiteX34" fmla="*/ 383325 w 638594"/>
                <a:gd name="connsiteY34" fmla="*/ 505474 h 542553"/>
                <a:gd name="connsiteX35" fmla="*/ 439418 w 638594"/>
                <a:gd name="connsiteY35" fmla="*/ 418955 h 542553"/>
                <a:gd name="connsiteX36" fmla="*/ 447974 w 638594"/>
                <a:gd name="connsiteY36" fmla="*/ 413251 h 542553"/>
                <a:gd name="connsiteX37" fmla="*/ 558258 w 638594"/>
                <a:gd name="connsiteY37" fmla="*/ 384729 h 542553"/>
                <a:gd name="connsiteX38" fmla="*/ 509772 w 638594"/>
                <a:gd name="connsiteY38" fmla="*/ 301062 h 542553"/>
                <a:gd name="connsiteX39" fmla="*/ 508821 w 638594"/>
                <a:gd name="connsiteY39" fmla="*/ 287752 h 542553"/>
                <a:gd name="connsiteX40" fmla="*/ 603893 w 638594"/>
                <a:gd name="connsiteY40" fmla="*/ 86192 h 542553"/>
                <a:gd name="connsiteX41" fmla="*/ 444171 w 638594"/>
                <a:gd name="connsiteY41" fmla="*/ 31049 h 542553"/>
                <a:gd name="connsiteX42" fmla="*/ 324380 w 638594"/>
                <a:gd name="connsiteY42" fmla="*/ 93798 h 542553"/>
                <a:gd name="connsiteX43" fmla="*/ 225504 w 638594"/>
                <a:gd name="connsiteY43" fmla="*/ 197430 h 542553"/>
                <a:gd name="connsiteX44" fmla="*/ 209342 w 638594"/>
                <a:gd name="connsiteY44" fmla="*/ 315323 h 542553"/>
                <a:gd name="connsiteX45" fmla="*/ 200785 w 638594"/>
                <a:gd name="connsiteY45" fmla="*/ 326733 h 542553"/>
                <a:gd name="connsiteX46" fmla="*/ 186524 w 638594"/>
                <a:gd name="connsiteY46" fmla="*/ 324831 h 542553"/>
                <a:gd name="connsiteX47" fmla="*/ 88600 w 638594"/>
                <a:gd name="connsiteY47" fmla="*/ 249722 h 542553"/>
                <a:gd name="connsiteX48" fmla="*/ 46768 w 638594"/>
                <a:gd name="connsiteY48" fmla="*/ 295358 h 542553"/>
                <a:gd name="connsiteX49" fmla="*/ 29655 w 638594"/>
                <a:gd name="connsiteY49" fmla="*/ 404694 h 542553"/>
                <a:gd name="connsiteX50" fmla="*/ 178919 w 638594"/>
                <a:gd name="connsiteY50" fmla="*/ 499769 h 542553"/>
                <a:gd name="connsiteX51" fmla="*/ 196032 w 638594"/>
                <a:gd name="connsiteY51" fmla="*/ 450330 h 542553"/>
                <a:gd name="connsiteX52" fmla="*/ 210293 w 638594"/>
                <a:gd name="connsiteY52" fmla="*/ 438921 h 5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8594" h="542553">
                  <a:moveTo>
                    <a:pt x="385226" y="542553"/>
                  </a:moveTo>
                  <a:cubicBezTo>
                    <a:pt x="381423" y="542553"/>
                    <a:pt x="377620" y="540652"/>
                    <a:pt x="374768" y="537799"/>
                  </a:cubicBezTo>
                  <a:lnTo>
                    <a:pt x="310119" y="467444"/>
                  </a:lnTo>
                  <a:lnTo>
                    <a:pt x="220751" y="467444"/>
                  </a:lnTo>
                  <a:lnTo>
                    <a:pt x="200785" y="524489"/>
                  </a:lnTo>
                  <a:cubicBezTo>
                    <a:pt x="199835" y="528292"/>
                    <a:pt x="196032" y="532095"/>
                    <a:pt x="192229" y="533046"/>
                  </a:cubicBezTo>
                  <a:cubicBezTo>
                    <a:pt x="188426" y="534947"/>
                    <a:pt x="183672" y="533996"/>
                    <a:pt x="179869" y="531144"/>
                  </a:cubicBezTo>
                  <a:lnTo>
                    <a:pt x="6837" y="420857"/>
                  </a:lnTo>
                  <a:cubicBezTo>
                    <a:pt x="2084" y="418005"/>
                    <a:pt x="-769" y="412300"/>
                    <a:pt x="182" y="406596"/>
                  </a:cubicBezTo>
                  <a:lnTo>
                    <a:pt x="19197" y="283949"/>
                  </a:lnTo>
                  <a:cubicBezTo>
                    <a:pt x="19197" y="281096"/>
                    <a:pt x="21098" y="278244"/>
                    <a:pt x="23000" y="276343"/>
                  </a:cubicBezTo>
                  <a:lnTo>
                    <a:pt x="77191" y="218347"/>
                  </a:lnTo>
                  <a:cubicBezTo>
                    <a:pt x="81945" y="212642"/>
                    <a:pt x="90501" y="212642"/>
                    <a:pt x="96205" y="216445"/>
                  </a:cubicBezTo>
                  <a:lnTo>
                    <a:pt x="184623" y="284900"/>
                  </a:lnTo>
                  <a:lnTo>
                    <a:pt x="197933" y="186972"/>
                  </a:lnTo>
                  <a:cubicBezTo>
                    <a:pt x="197933" y="184120"/>
                    <a:pt x="199835" y="181267"/>
                    <a:pt x="201736" y="179366"/>
                  </a:cubicBezTo>
                  <a:lnTo>
                    <a:pt x="305365" y="70980"/>
                  </a:lnTo>
                  <a:cubicBezTo>
                    <a:pt x="306316" y="70029"/>
                    <a:pt x="307267" y="69079"/>
                    <a:pt x="309168" y="68128"/>
                  </a:cubicBezTo>
                  <a:lnTo>
                    <a:pt x="436565" y="1575"/>
                  </a:lnTo>
                  <a:cubicBezTo>
                    <a:pt x="440368" y="-326"/>
                    <a:pt x="444171" y="-326"/>
                    <a:pt x="447974" y="624"/>
                  </a:cubicBezTo>
                  <a:lnTo>
                    <a:pt x="628612" y="63374"/>
                  </a:lnTo>
                  <a:cubicBezTo>
                    <a:pt x="632415" y="64325"/>
                    <a:pt x="635267" y="67177"/>
                    <a:pt x="637169" y="70980"/>
                  </a:cubicBezTo>
                  <a:cubicBezTo>
                    <a:pt x="639070" y="74783"/>
                    <a:pt x="639070" y="78586"/>
                    <a:pt x="637169" y="82389"/>
                  </a:cubicBezTo>
                  <a:lnTo>
                    <a:pt x="538293" y="291555"/>
                  </a:lnTo>
                  <a:lnTo>
                    <a:pt x="592485" y="384729"/>
                  </a:lnTo>
                  <a:cubicBezTo>
                    <a:pt x="594386" y="388531"/>
                    <a:pt x="595337" y="393285"/>
                    <a:pt x="593435" y="397088"/>
                  </a:cubicBezTo>
                  <a:cubicBezTo>
                    <a:pt x="591534" y="400891"/>
                    <a:pt x="587731" y="404694"/>
                    <a:pt x="583928" y="405645"/>
                  </a:cubicBezTo>
                  <a:lnTo>
                    <a:pt x="460334" y="437970"/>
                  </a:lnTo>
                  <a:lnTo>
                    <a:pt x="396635" y="534947"/>
                  </a:lnTo>
                  <a:cubicBezTo>
                    <a:pt x="393783" y="538750"/>
                    <a:pt x="389980" y="540652"/>
                    <a:pt x="386177" y="541603"/>
                  </a:cubicBezTo>
                  <a:cubicBezTo>
                    <a:pt x="386177" y="542553"/>
                    <a:pt x="385226" y="542553"/>
                    <a:pt x="385226" y="542553"/>
                  </a:cubicBezTo>
                  <a:close/>
                  <a:moveTo>
                    <a:pt x="210293" y="438921"/>
                  </a:moveTo>
                  <a:lnTo>
                    <a:pt x="316774" y="438921"/>
                  </a:lnTo>
                  <a:cubicBezTo>
                    <a:pt x="320577" y="438921"/>
                    <a:pt x="324380" y="440823"/>
                    <a:pt x="327232" y="443675"/>
                  </a:cubicBezTo>
                  <a:lnTo>
                    <a:pt x="383325" y="505474"/>
                  </a:lnTo>
                  <a:lnTo>
                    <a:pt x="439418" y="418955"/>
                  </a:lnTo>
                  <a:cubicBezTo>
                    <a:pt x="441319" y="416103"/>
                    <a:pt x="444171" y="414202"/>
                    <a:pt x="447974" y="413251"/>
                  </a:cubicBezTo>
                  <a:lnTo>
                    <a:pt x="558258" y="384729"/>
                  </a:lnTo>
                  <a:lnTo>
                    <a:pt x="509772" y="301062"/>
                  </a:lnTo>
                  <a:cubicBezTo>
                    <a:pt x="507870" y="297259"/>
                    <a:pt x="506919" y="292505"/>
                    <a:pt x="508821" y="287752"/>
                  </a:cubicBezTo>
                  <a:lnTo>
                    <a:pt x="603893" y="86192"/>
                  </a:lnTo>
                  <a:lnTo>
                    <a:pt x="444171" y="31049"/>
                  </a:lnTo>
                  <a:lnTo>
                    <a:pt x="324380" y="93798"/>
                  </a:lnTo>
                  <a:lnTo>
                    <a:pt x="225504" y="197430"/>
                  </a:lnTo>
                  <a:lnTo>
                    <a:pt x="209342" y="315323"/>
                  </a:lnTo>
                  <a:cubicBezTo>
                    <a:pt x="208391" y="320077"/>
                    <a:pt x="205539" y="324831"/>
                    <a:pt x="200785" y="326733"/>
                  </a:cubicBezTo>
                  <a:cubicBezTo>
                    <a:pt x="196032" y="328634"/>
                    <a:pt x="190327" y="327683"/>
                    <a:pt x="186524" y="324831"/>
                  </a:cubicBezTo>
                  <a:lnTo>
                    <a:pt x="88600" y="249722"/>
                  </a:lnTo>
                  <a:lnTo>
                    <a:pt x="46768" y="295358"/>
                  </a:lnTo>
                  <a:lnTo>
                    <a:pt x="29655" y="404694"/>
                  </a:lnTo>
                  <a:lnTo>
                    <a:pt x="178919" y="499769"/>
                  </a:lnTo>
                  <a:lnTo>
                    <a:pt x="196032" y="450330"/>
                  </a:lnTo>
                  <a:cubicBezTo>
                    <a:pt x="198884" y="442724"/>
                    <a:pt x="204588" y="438921"/>
                    <a:pt x="210293" y="438921"/>
                  </a:cubicBez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174A471-FCD3-814A-B886-F5005AE61BE2}"/>
                </a:ext>
              </a:extLst>
            </p:cNvPr>
            <p:cNvSpPr/>
            <p:nvPr/>
          </p:nvSpPr>
          <p:spPr>
            <a:xfrm>
              <a:off x="6981126" y="3567453"/>
              <a:ext cx="651494" cy="872196"/>
            </a:xfrm>
            <a:custGeom>
              <a:avLst/>
              <a:gdLst>
                <a:gd name="connsiteX0" fmla="*/ 142609 w 651494"/>
                <a:gd name="connsiteY0" fmla="*/ 872196 h 872196"/>
                <a:gd name="connsiteX1" fmla="*/ 137855 w 651494"/>
                <a:gd name="connsiteY1" fmla="*/ 871246 h 872196"/>
                <a:gd name="connsiteX2" fmla="*/ 129299 w 651494"/>
                <a:gd name="connsiteY2" fmla="*/ 862689 h 872196"/>
                <a:gd name="connsiteX3" fmla="*/ 951 w 651494"/>
                <a:gd name="connsiteY3" fmla="*/ 503304 h 872196"/>
                <a:gd name="connsiteX4" fmla="*/ 3803 w 651494"/>
                <a:gd name="connsiteY4" fmla="*/ 489043 h 872196"/>
                <a:gd name="connsiteX5" fmla="*/ 92220 w 651494"/>
                <a:gd name="connsiteY5" fmla="*/ 390165 h 872196"/>
                <a:gd name="connsiteX6" fmla="*/ 27571 w 651494"/>
                <a:gd name="connsiteY6" fmla="*/ 350233 h 872196"/>
                <a:gd name="connsiteX7" fmla="*/ 20916 w 651494"/>
                <a:gd name="connsiteY7" fmla="*/ 338824 h 872196"/>
                <a:gd name="connsiteX8" fmla="*/ 10458 w 651494"/>
                <a:gd name="connsiteY8" fmla="*/ 14618 h 872196"/>
                <a:gd name="connsiteX9" fmla="*/ 16162 w 651494"/>
                <a:gd name="connsiteY9" fmla="*/ 3209 h 872196"/>
                <a:gd name="connsiteX10" fmla="*/ 28522 w 651494"/>
                <a:gd name="connsiteY10" fmla="*/ 357 h 872196"/>
                <a:gd name="connsiteX11" fmla="*/ 281415 w 651494"/>
                <a:gd name="connsiteY11" fmla="*/ 63106 h 872196"/>
                <a:gd name="connsiteX12" fmla="*/ 291873 w 651494"/>
                <a:gd name="connsiteY12" fmla="*/ 75466 h 872196"/>
                <a:gd name="connsiteX13" fmla="*/ 297577 w 651494"/>
                <a:gd name="connsiteY13" fmla="*/ 123954 h 872196"/>
                <a:gd name="connsiteX14" fmla="*/ 464905 w 651494"/>
                <a:gd name="connsiteY14" fmla="*/ 233291 h 872196"/>
                <a:gd name="connsiteX15" fmla="*/ 543815 w 651494"/>
                <a:gd name="connsiteY15" fmla="*/ 221882 h 872196"/>
                <a:gd name="connsiteX16" fmla="*/ 556175 w 651494"/>
                <a:gd name="connsiteY16" fmla="*/ 226635 h 872196"/>
                <a:gd name="connsiteX17" fmla="*/ 596105 w 651494"/>
                <a:gd name="connsiteY17" fmla="*/ 272272 h 872196"/>
                <a:gd name="connsiteX18" fmla="*/ 599908 w 651494"/>
                <a:gd name="connsiteY18" fmla="*/ 282730 h 872196"/>
                <a:gd name="connsiteX19" fmla="*/ 595155 w 651494"/>
                <a:gd name="connsiteY19" fmla="*/ 292237 h 872196"/>
                <a:gd name="connsiteX20" fmla="*/ 527653 w 651494"/>
                <a:gd name="connsiteY20" fmla="*/ 349282 h 872196"/>
                <a:gd name="connsiteX21" fmla="*/ 647445 w 651494"/>
                <a:gd name="connsiteY21" fmla="*/ 478585 h 872196"/>
                <a:gd name="connsiteX22" fmla="*/ 651248 w 651494"/>
                <a:gd name="connsiteY22" fmla="*/ 490945 h 872196"/>
                <a:gd name="connsiteX23" fmla="*/ 642691 w 651494"/>
                <a:gd name="connsiteY23" fmla="*/ 501403 h 872196"/>
                <a:gd name="connsiteX24" fmla="*/ 543815 w 651494"/>
                <a:gd name="connsiteY24" fmla="*/ 543236 h 872196"/>
                <a:gd name="connsiteX25" fmla="*/ 473462 w 651494"/>
                <a:gd name="connsiteY25" fmla="*/ 817053 h 872196"/>
                <a:gd name="connsiteX26" fmla="*/ 465856 w 651494"/>
                <a:gd name="connsiteY26" fmla="*/ 826560 h 872196"/>
                <a:gd name="connsiteX27" fmla="*/ 453496 w 651494"/>
                <a:gd name="connsiteY27" fmla="*/ 826560 h 872196"/>
                <a:gd name="connsiteX28" fmla="*/ 325148 w 651494"/>
                <a:gd name="connsiteY28" fmla="*/ 762860 h 872196"/>
                <a:gd name="connsiteX29" fmla="*/ 151165 w 651494"/>
                <a:gd name="connsiteY29" fmla="*/ 872196 h 872196"/>
                <a:gd name="connsiteX30" fmla="*/ 142609 w 651494"/>
                <a:gd name="connsiteY30" fmla="*/ 872196 h 872196"/>
                <a:gd name="connsiteX31" fmla="*/ 30423 w 651494"/>
                <a:gd name="connsiteY31" fmla="*/ 501403 h 872196"/>
                <a:gd name="connsiteX32" fmla="*/ 150215 w 651494"/>
                <a:gd name="connsiteY32" fmla="*/ 837019 h 872196"/>
                <a:gd name="connsiteX33" fmla="*/ 316592 w 651494"/>
                <a:gd name="connsiteY33" fmla="*/ 733387 h 872196"/>
                <a:gd name="connsiteX34" fmla="*/ 330853 w 651494"/>
                <a:gd name="connsiteY34" fmla="*/ 732436 h 872196"/>
                <a:gd name="connsiteX35" fmla="*/ 449693 w 651494"/>
                <a:gd name="connsiteY35" fmla="*/ 792333 h 872196"/>
                <a:gd name="connsiteX36" fmla="*/ 517195 w 651494"/>
                <a:gd name="connsiteY36" fmla="*/ 528975 h 872196"/>
                <a:gd name="connsiteX37" fmla="*/ 525752 w 651494"/>
                <a:gd name="connsiteY37" fmla="*/ 519467 h 872196"/>
                <a:gd name="connsiteX38" fmla="*/ 612268 w 651494"/>
                <a:gd name="connsiteY38" fmla="*/ 483339 h 872196"/>
                <a:gd name="connsiteX39" fmla="*/ 496279 w 651494"/>
                <a:gd name="connsiteY39" fmla="*/ 357839 h 872196"/>
                <a:gd name="connsiteX40" fmla="*/ 492476 w 651494"/>
                <a:gd name="connsiteY40" fmla="*/ 347381 h 872196"/>
                <a:gd name="connsiteX41" fmla="*/ 497230 w 651494"/>
                <a:gd name="connsiteY41" fmla="*/ 336923 h 872196"/>
                <a:gd name="connsiteX42" fmla="*/ 565682 w 651494"/>
                <a:gd name="connsiteY42" fmla="*/ 279878 h 872196"/>
                <a:gd name="connsiteX43" fmla="*/ 540012 w 651494"/>
                <a:gd name="connsiteY43" fmla="*/ 251355 h 872196"/>
                <a:gd name="connsiteX44" fmla="*/ 463004 w 651494"/>
                <a:gd name="connsiteY44" fmla="*/ 262764 h 872196"/>
                <a:gd name="connsiteX45" fmla="*/ 453496 w 651494"/>
                <a:gd name="connsiteY45" fmla="*/ 260863 h 872196"/>
                <a:gd name="connsiteX46" fmla="*/ 275711 w 651494"/>
                <a:gd name="connsiteY46" fmla="*/ 144871 h 872196"/>
                <a:gd name="connsiteX47" fmla="*/ 269055 w 651494"/>
                <a:gd name="connsiteY47" fmla="*/ 134413 h 872196"/>
                <a:gd name="connsiteX48" fmla="*/ 264302 w 651494"/>
                <a:gd name="connsiteY48" fmla="*/ 88776 h 872196"/>
                <a:gd name="connsiteX49" fmla="*/ 38980 w 651494"/>
                <a:gd name="connsiteY49" fmla="*/ 32682 h 872196"/>
                <a:gd name="connsiteX50" fmla="*/ 48487 w 651494"/>
                <a:gd name="connsiteY50" fmla="*/ 330267 h 872196"/>
                <a:gd name="connsiteX51" fmla="*/ 120742 w 651494"/>
                <a:gd name="connsiteY51" fmla="*/ 374953 h 872196"/>
                <a:gd name="connsiteX52" fmla="*/ 127397 w 651494"/>
                <a:gd name="connsiteY52" fmla="*/ 385411 h 872196"/>
                <a:gd name="connsiteX53" fmla="*/ 123594 w 651494"/>
                <a:gd name="connsiteY53" fmla="*/ 396820 h 872196"/>
                <a:gd name="connsiteX54" fmla="*/ 30423 w 651494"/>
                <a:gd name="connsiteY54" fmla="*/ 501403 h 8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494" h="872196">
                  <a:moveTo>
                    <a:pt x="142609" y="872196"/>
                  </a:moveTo>
                  <a:cubicBezTo>
                    <a:pt x="140707" y="872196"/>
                    <a:pt x="139757" y="872196"/>
                    <a:pt x="137855" y="871246"/>
                  </a:cubicBezTo>
                  <a:cubicBezTo>
                    <a:pt x="134052" y="870295"/>
                    <a:pt x="130249" y="866492"/>
                    <a:pt x="129299" y="862689"/>
                  </a:cubicBezTo>
                  <a:lnTo>
                    <a:pt x="951" y="503304"/>
                  </a:lnTo>
                  <a:cubicBezTo>
                    <a:pt x="-951" y="498551"/>
                    <a:pt x="0" y="492846"/>
                    <a:pt x="3803" y="489043"/>
                  </a:cubicBezTo>
                  <a:lnTo>
                    <a:pt x="92220" y="390165"/>
                  </a:lnTo>
                  <a:lnTo>
                    <a:pt x="27571" y="350233"/>
                  </a:lnTo>
                  <a:cubicBezTo>
                    <a:pt x="23768" y="347381"/>
                    <a:pt x="20916" y="343578"/>
                    <a:pt x="20916" y="338824"/>
                  </a:cubicBezTo>
                  <a:lnTo>
                    <a:pt x="10458" y="14618"/>
                  </a:lnTo>
                  <a:cubicBezTo>
                    <a:pt x="10458" y="9864"/>
                    <a:pt x="12359" y="6061"/>
                    <a:pt x="16162" y="3209"/>
                  </a:cubicBezTo>
                  <a:cubicBezTo>
                    <a:pt x="19965" y="357"/>
                    <a:pt x="23768" y="-594"/>
                    <a:pt x="28522" y="357"/>
                  </a:cubicBezTo>
                  <a:lnTo>
                    <a:pt x="281415" y="63106"/>
                  </a:lnTo>
                  <a:cubicBezTo>
                    <a:pt x="287119" y="65008"/>
                    <a:pt x="291873" y="69761"/>
                    <a:pt x="291873" y="75466"/>
                  </a:cubicBezTo>
                  <a:lnTo>
                    <a:pt x="297577" y="123954"/>
                  </a:lnTo>
                  <a:lnTo>
                    <a:pt x="464905" y="233291"/>
                  </a:lnTo>
                  <a:lnTo>
                    <a:pt x="543815" y="221882"/>
                  </a:lnTo>
                  <a:cubicBezTo>
                    <a:pt x="548569" y="220931"/>
                    <a:pt x="553323" y="222833"/>
                    <a:pt x="556175" y="226635"/>
                  </a:cubicBezTo>
                  <a:lnTo>
                    <a:pt x="596105" y="272272"/>
                  </a:lnTo>
                  <a:cubicBezTo>
                    <a:pt x="598958" y="275124"/>
                    <a:pt x="599908" y="278927"/>
                    <a:pt x="599908" y="282730"/>
                  </a:cubicBezTo>
                  <a:cubicBezTo>
                    <a:pt x="599908" y="286533"/>
                    <a:pt x="598007" y="290336"/>
                    <a:pt x="595155" y="292237"/>
                  </a:cubicBezTo>
                  <a:lnTo>
                    <a:pt x="527653" y="349282"/>
                  </a:lnTo>
                  <a:lnTo>
                    <a:pt x="647445" y="478585"/>
                  </a:lnTo>
                  <a:cubicBezTo>
                    <a:pt x="650297" y="482388"/>
                    <a:pt x="652198" y="487142"/>
                    <a:pt x="651248" y="490945"/>
                  </a:cubicBezTo>
                  <a:cubicBezTo>
                    <a:pt x="650297" y="495699"/>
                    <a:pt x="647445" y="499502"/>
                    <a:pt x="642691" y="501403"/>
                  </a:cubicBezTo>
                  <a:lnTo>
                    <a:pt x="543815" y="543236"/>
                  </a:lnTo>
                  <a:lnTo>
                    <a:pt x="473462" y="817053"/>
                  </a:lnTo>
                  <a:cubicBezTo>
                    <a:pt x="472511" y="820856"/>
                    <a:pt x="469659" y="824659"/>
                    <a:pt x="465856" y="826560"/>
                  </a:cubicBezTo>
                  <a:cubicBezTo>
                    <a:pt x="462053" y="828462"/>
                    <a:pt x="457299" y="828462"/>
                    <a:pt x="453496" y="826560"/>
                  </a:cubicBezTo>
                  <a:lnTo>
                    <a:pt x="325148" y="762860"/>
                  </a:lnTo>
                  <a:lnTo>
                    <a:pt x="151165" y="872196"/>
                  </a:lnTo>
                  <a:cubicBezTo>
                    <a:pt x="148313" y="871246"/>
                    <a:pt x="145461" y="872196"/>
                    <a:pt x="142609" y="872196"/>
                  </a:cubicBezTo>
                  <a:close/>
                  <a:moveTo>
                    <a:pt x="30423" y="501403"/>
                  </a:moveTo>
                  <a:lnTo>
                    <a:pt x="150215" y="837019"/>
                  </a:lnTo>
                  <a:lnTo>
                    <a:pt x="316592" y="733387"/>
                  </a:lnTo>
                  <a:cubicBezTo>
                    <a:pt x="320395" y="730534"/>
                    <a:pt x="326099" y="730534"/>
                    <a:pt x="330853" y="732436"/>
                  </a:cubicBezTo>
                  <a:lnTo>
                    <a:pt x="449693" y="792333"/>
                  </a:lnTo>
                  <a:lnTo>
                    <a:pt x="517195" y="528975"/>
                  </a:lnTo>
                  <a:cubicBezTo>
                    <a:pt x="518146" y="524221"/>
                    <a:pt x="520998" y="521369"/>
                    <a:pt x="525752" y="519467"/>
                  </a:cubicBezTo>
                  <a:lnTo>
                    <a:pt x="612268" y="483339"/>
                  </a:lnTo>
                  <a:lnTo>
                    <a:pt x="496279" y="357839"/>
                  </a:lnTo>
                  <a:cubicBezTo>
                    <a:pt x="493427" y="354987"/>
                    <a:pt x="492476" y="351184"/>
                    <a:pt x="492476" y="347381"/>
                  </a:cubicBezTo>
                  <a:cubicBezTo>
                    <a:pt x="492476" y="343578"/>
                    <a:pt x="494378" y="339775"/>
                    <a:pt x="497230" y="336923"/>
                  </a:cubicBezTo>
                  <a:lnTo>
                    <a:pt x="565682" y="279878"/>
                  </a:lnTo>
                  <a:lnTo>
                    <a:pt x="540012" y="251355"/>
                  </a:lnTo>
                  <a:lnTo>
                    <a:pt x="463004" y="262764"/>
                  </a:lnTo>
                  <a:cubicBezTo>
                    <a:pt x="459201" y="263715"/>
                    <a:pt x="456349" y="262764"/>
                    <a:pt x="453496" y="260863"/>
                  </a:cubicBezTo>
                  <a:lnTo>
                    <a:pt x="275711" y="144871"/>
                  </a:lnTo>
                  <a:cubicBezTo>
                    <a:pt x="271908" y="142969"/>
                    <a:pt x="270006" y="139166"/>
                    <a:pt x="269055" y="134413"/>
                  </a:cubicBezTo>
                  <a:lnTo>
                    <a:pt x="264302" y="88776"/>
                  </a:lnTo>
                  <a:lnTo>
                    <a:pt x="38980" y="32682"/>
                  </a:lnTo>
                  <a:lnTo>
                    <a:pt x="48487" y="330267"/>
                  </a:lnTo>
                  <a:lnTo>
                    <a:pt x="120742" y="374953"/>
                  </a:lnTo>
                  <a:cubicBezTo>
                    <a:pt x="124545" y="376855"/>
                    <a:pt x="126446" y="380657"/>
                    <a:pt x="127397" y="385411"/>
                  </a:cubicBezTo>
                  <a:cubicBezTo>
                    <a:pt x="128348" y="390165"/>
                    <a:pt x="126446" y="393968"/>
                    <a:pt x="123594" y="396820"/>
                  </a:cubicBezTo>
                  <a:lnTo>
                    <a:pt x="30423" y="50140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76185B3-464C-F248-9026-8B7C445C9491}"/>
                </a:ext>
              </a:extLst>
            </p:cNvPr>
            <p:cNvSpPr/>
            <p:nvPr/>
          </p:nvSpPr>
          <p:spPr>
            <a:xfrm>
              <a:off x="6282342" y="3513718"/>
              <a:ext cx="854498" cy="942094"/>
            </a:xfrm>
            <a:custGeom>
              <a:avLst/>
              <a:gdLst>
                <a:gd name="connsiteX0" fmla="*/ 837590 w 854498"/>
                <a:gd name="connsiteY0" fmla="*/ 942094 h 942094"/>
                <a:gd name="connsiteX1" fmla="*/ 832836 w 854498"/>
                <a:gd name="connsiteY1" fmla="*/ 941143 h 942094"/>
                <a:gd name="connsiteX2" fmla="*/ 653149 w 854498"/>
                <a:gd name="connsiteY2" fmla="*/ 880295 h 942094"/>
                <a:gd name="connsiteX3" fmla="*/ 535259 w 854498"/>
                <a:gd name="connsiteY3" fmla="*/ 938291 h 942094"/>
                <a:gd name="connsiteX4" fmla="*/ 516244 w 854498"/>
                <a:gd name="connsiteY4" fmla="*/ 931636 h 942094"/>
                <a:gd name="connsiteX5" fmla="*/ 429728 w 854498"/>
                <a:gd name="connsiteY5" fmla="*/ 760501 h 942094"/>
                <a:gd name="connsiteX6" fmla="*/ 293774 w 854498"/>
                <a:gd name="connsiteY6" fmla="*/ 612183 h 942094"/>
                <a:gd name="connsiteX7" fmla="*/ 289972 w 854498"/>
                <a:gd name="connsiteY7" fmla="*/ 603626 h 942094"/>
                <a:gd name="connsiteX8" fmla="*/ 282366 w 854498"/>
                <a:gd name="connsiteY8" fmla="*/ 459112 h 942094"/>
                <a:gd name="connsiteX9" fmla="*/ 183490 w 854498"/>
                <a:gd name="connsiteY9" fmla="*/ 457211 h 942094"/>
                <a:gd name="connsiteX10" fmla="*/ 176835 w 854498"/>
                <a:gd name="connsiteY10" fmla="*/ 455309 h 942094"/>
                <a:gd name="connsiteX11" fmla="*/ 8556 w 854498"/>
                <a:gd name="connsiteY11" fmla="*/ 357382 h 942094"/>
                <a:gd name="connsiteX12" fmla="*/ 1901 w 854498"/>
                <a:gd name="connsiteY12" fmla="*/ 345022 h 942094"/>
                <a:gd name="connsiteX13" fmla="*/ 0 w 854498"/>
                <a:gd name="connsiteY13" fmla="*/ 243291 h 942094"/>
                <a:gd name="connsiteX14" fmla="*/ 3803 w 854498"/>
                <a:gd name="connsiteY14" fmla="*/ 233784 h 942094"/>
                <a:gd name="connsiteX15" fmla="*/ 66551 w 854498"/>
                <a:gd name="connsiteY15" fmla="*/ 160576 h 942094"/>
                <a:gd name="connsiteX16" fmla="*/ 72255 w 854498"/>
                <a:gd name="connsiteY16" fmla="*/ 156773 h 942094"/>
                <a:gd name="connsiteX17" fmla="*/ 230076 w 854498"/>
                <a:gd name="connsiteY17" fmla="*/ 96875 h 942094"/>
                <a:gd name="connsiteX18" fmla="*/ 237682 w 854498"/>
                <a:gd name="connsiteY18" fmla="*/ 95925 h 942094"/>
                <a:gd name="connsiteX19" fmla="*/ 400256 w 854498"/>
                <a:gd name="connsiteY19" fmla="*/ 121595 h 942094"/>
                <a:gd name="connsiteX20" fmla="*/ 433531 w 854498"/>
                <a:gd name="connsiteY20" fmla="*/ 52190 h 942094"/>
                <a:gd name="connsiteX21" fmla="*/ 439236 w 854498"/>
                <a:gd name="connsiteY21" fmla="*/ 45535 h 942094"/>
                <a:gd name="connsiteX22" fmla="*/ 516244 w 854498"/>
                <a:gd name="connsiteY22" fmla="*/ 1800 h 942094"/>
                <a:gd name="connsiteX23" fmla="*/ 529555 w 854498"/>
                <a:gd name="connsiteY23" fmla="*/ 1800 h 942094"/>
                <a:gd name="connsiteX24" fmla="*/ 537160 w 854498"/>
                <a:gd name="connsiteY24" fmla="*/ 12259 h 942094"/>
                <a:gd name="connsiteX25" fmla="*/ 549520 w 854498"/>
                <a:gd name="connsiteY25" fmla="*/ 83565 h 942094"/>
                <a:gd name="connsiteX26" fmla="*/ 666459 w 854498"/>
                <a:gd name="connsiteY26" fmla="*/ 243291 h 942094"/>
                <a:gd name="connsiteX27" fmla="*/ 728256 w 854498"/>
                <a:gd name="connsiteY27" fmla="*/ 245193 h 942094"/>
                <a:gd name="connsiteX28" fmla="*/ 742517 w 854498"/>
                <a:gd name="connsiteY28" fmla="*/ 259454 h 942094"/>
                <a:gd name="connsiteX29" fmla="*/ 742517 w 854498"/>
                <a:gd name="connsiteY29" fmla="*/ 382101 h 942094"/>
                <a:gd name="connsiteX30" fmla="*/ 816674 w 854498"/>
                <a:gd name="connsiteY30" fmla="*/ 427737 h 942094"/>
                <a:gd name="connsiteX31" fmla="*/ 823329 w 854498"/>
                <a:gd name="connsiteY31" fmla="*/ 438196 h 942094"/>
                <a:gd name="connsiteX32" fmla="*/ 819526 w 854498"/>
                <a:gd name="connsiteY32" fmla="*/ 449605 h 942094"/>
                <a:gd name="connsiteX33" fmla="*/ 727306 w 854498"/>
                <a:gd name="connsiteY33" fmla="*/ 556089 h 942094"/>
                <a:gd name="connsiteX34" fmla="*/ 853752 w 854498"/>
                <a:gd name="connsiteY34" fmla="*/ 923079 h 942094"/>
                <a:gd name="connsiteX35" fmla="*/ 849949 w 854498"/>
                <a:gd name="connsiteY35" fmla="*/ 937340 h 942094"/>
                <a:gd name="connsiteX36" fmla="*/ 837590 w 854498"/>
                <a:gd name="connsiteY36" fmla="*/ 942094 h 942094"/>
                <a:gd name="connsiteX37" fmla="*/ 318493 w 854498"/>
                <a:gd name="connsiteY37" fmla="*/ 596971 h 942094"/>
                <a:gd name="connsiteX38" fmla="*/ 452546 w 854498"/>
                <a:gd name="connsiteY38" fmla="*/ 743387 h 942094"/>
                <a:gd name="connsiteX39" fmla="*/ 454447 w 854498"/>
                <a:gd name="connsiteY39" fmla="*/ 746239 h 942094"/>
                <a:gd name="connsiteX40" fmla="*/ 535259 w 854498"/>
                <a:gd name="connsiteY40" fmla="*/ 905966 h 942094"/>
                <a:gd name="connsiteX41" fmla="*/ 645543 w 854498"/>
                <a:gd name="connsiteY41" fmla="*/ 851773 h 942094"/>
                <a:gd name="connsiteX42" fmla="*/ 656001 w 854498"/>
                <a:gd name="connsiteY42" fmla="*/ 850822 h 942094"/>
                <a:gd name="connsiteX43" fmla="*/ 813822 w 854498"/>
                <a:gd name="connsiteY43" fmla="*/ 904064 h 942094"/>
                <a:gd name="connsiteX44" fmla="*/ 694030 w 854498"/>
                <a:gd name="connsiteY44" fmla="*/ 557040 h 942094"/>
                <a:gd name="connsiteX45" fmla="*/ 696882 w 854498"/>
                <a:gd name="connsiteY45" fmla="*/ 542778 h 942094"/>
                <a:gd name="connsiteX46" fmla="*/ 783398 w 854498"/>
                <a:gd name="connsiteY46" fmla="*/ 442949 h 942094"/>
                <a:gd name="connsiteX47" fmla="*/ 716848 w 854498"/>
                <a:gd name="connsiteY47" fmla="*/ 402067 h 942094"/>
                <a:gd name="connsiteX48" fmla="*/ 710192 w 854498"/>
                <a:gd name="connsiteY48" fmla="*/ 389707 h 942094"/>
                <a:gd name="connsiteX49" fmla="*/ 710192 w 854498"/>
                <a:gd name="connsiteY49" fmla="*/ 272765 h 942094"/>
                <a:gd name="connsiteX50" fmla="*/ 655050 w 854498"/>
                <a:gd name="connsiteY50" fmla="*/ 270863 h 942094"/>
                <a:gd name="connsiteX51" fmla="*/ 643642 w 854498"/>
                <a:gd name="connsiteY51" fmla="*/ 265158 h 942094"/>
                <a:gd name="connsiteX52" fmla="*/ 520998 w 854498"/>
                <a:gd name="connsiteY52" fmla="*/ 96875 h 942094"/>
                <a:gd name="connsiteX53" fmla="*/ 518146 w 854498"/>
                <a:gd name="connsiteY53" fmla="*/ 91171 h 942094"/>
                <a:gd name="connsiteX54" fmla="*/ 508639 w 854498"/>
                <a:gd name="connsiteY54" fmla="*/ 36027 h 942094"/>
                <a:gd name="connsiteX55" fmla="*/ 453496 w 854498"/>
                <a:gd name="connsiteY55" fmla="*/ 67402 h 942094"/>
                <a:gd name="connsiteX56" fmla="*/ 418320 w 854498"/>
                <a:gd name="connsiteY56" fmla="*/ 142511 h 942094"/>
                <a:gd name="connsiteX57" fmla="*/ 403108 w 854498"/>
                <a:gd name="connsiteY57" fmla="*/ 150118 h 942094"/>
                <a:gd name="connsiteX58" fmla="*/ 233879 w 854498"/>
                <a:gd name="connsiteY58" fmla="*/ 123496 h 942094"/>
                <a:gd name="connsiteX59" fmla="*/ 82713 w 854498"/>
                <a:gd name="connsiteY59" fmla="*/ 181492 h 942094"/>
                <a:gd name="connsiteX60" fmla="*/ 26620 w 854498"/>
                <a:gd name="connsiteY60" fmla="*/ 247094 h 942094"/>
                <a:gd name="connsiteX61" fmla="*/ 28522 w 854498"/>
                <a:gd name="connsiteY61" fmla="*/ 335514 h 942094"/>
                <a:gd name="connsiteX62" fmla="*/ 187293 w 854498"/>
                <a:gd name="connsiteY62" fmla="*/ 427737 h 942094"/>
                <a:gd name="connsiteX63" fmla="*/ 295676 w 854498"/>
                <a:gd name="connsiteY63" fmla="*/ 429639 h 942094"/>
                <a:gd name="connsiteX64" fmla="*/ 309937 w 854498"/>
                <a:gd name="connsiteY64" fmla="*/ 442949 h 942094"/>
                <a:gd name="connsiteX65" fmla="*/ 318493 w 854498"/>
                <a:gd name="connsiteY65" fmla="*/ 596971 h 9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4498" h="942094">
                  <a:moveTo>
                    <a:pt x="837590" y="942094"/>
                  </a:moveTo>
                  <a:cubicBezTo>
                    <a:pt x="835688" y="942094"/>
                    <a:pt x="834738" y="942094"/>
                    <a:pt x="832836" y="941143"/>
                  </a:cubicBezTo>
                  <a:lnTo>
                    <a:pt x="653149" y="880295"/>
                  </a:lnTo>
                  <a:lnTo>
                    <a:pt x="535259" y="938291"/>
                  </a:lnTo>
                  <a:cubicBezTo>
                    <a:pt x="528604" y="942094"/>
                    <a:pt x="520047" y="939242"/>
                    <a:pt x="516244" y="931636"/>
                  </a:cubicBezTo>
                  <a:lnTo>
                    <a:pt x="429728" y="760501"/>
                  </a:lnTo>
                  <a:lnTo>
                    <a:pt x="293774" y="612183"/>
                  </a:lnTo>
                  <a:cubicBezTo>
                    <a:pt x="291873" y="609331"/>
                    <a:pt x="289972" y="606479"/>
                    <a:pt x="289972" y="603626"/>
                  </a:cubicBezTo>
                  <a:lnTo>
                    <a:pt x="282366" y="459112"/>
                  </a:lnTo>
                  <a:lnTo>
                    <a:pt x="183490" y="457211"/>
                  </a:lnTo>
                  <a:cubicBezTo>
                    <a:pt x="180638" y="457211"/>
                    <a:pt x="178736" y="456260"/>
                    <a:pt x="176835" y="455309"/>
                  </a:cubicBezTo>
                  <a:lnTo>
                    <a:pt x="8556" y="357382"/>
                  </a:lnTo>
                  <a:cubicBezTo>
                    <a:pt x="3803" y="354529"/>
                    <a:pt x="1901" y="350726"/>
                    <a:pt x="1901" y="345022"/>
                  </a:cubicBezTo>
                  <a:lnTo>
                    <a:pt x="0" y="243291"/>
                  </a:lnTo>
                  <a:cubicBezTo>
                    <a:pt x="0" y="239488"/>
                    <a:pt x="951" y="236636"/>
                    <a:pt x="3803" y="233784"/>
                  </a:cubicBezTo>
                  <a:lnTo>
                    <a:pt x="66551" y="160576"/>
                  </a:lnTo>
                  <a:cubicBezTo>
                    <a:pt x="68452" y="158674"/>
                    <a:pt x="70354" y="157724"/>
                    <a:pt x="72255" y="156773"/>
                  </a:cubicBezTo>
                  <a:lnTo>
                    <a:pt x="230076" y="96875"/>
                  </a:lnTo>
                  <a:cubicBezTo>
                    <a:pt x="231977" y="95925"/>
                    <a:pt x="234829" y="95925"/>
                    <a:pt x="237682" y="95925"/>
                  </a:cubicBezTo>
                  <a:lnTo>
                    <a:pt x="400256" y="121595"/>
                  </a:lnTo>
                  <a:lnTo>
                    <a:pt x="433531" y="52190"/>
                  </a:lnTo>
                  <a:cubicBezTo>
                    <a:pt x="434482" y="49338"/>
                    <a:pt x="436383" y="47436"/>
                    <a:pt x="439236" y="45535"/>
                  </a:cubicBezTo>
                  <a:lnTo>
                    <a:pt x="516244" y="1800"/>
                  </a:lnTo>
                  <a:cubicBezTo>
                    <a:pt x="520047" y="-101"/>
                    <a:pt x="524801" y="-1052"/>
                    <a:pt x="529555" y="1800"/>
                  </a:cubicBezTo>
                  <a:cubicBezTo>
                    <a:pt x="533357" y="3702"/>
                    <a:pt x="537160" y="7505"/>
                    <a:pt x="537160" y="12259"/>
                  </a:cubicBezTo>
                  <a:lnTo>
                    <a:pt x="549520" y="83565"/>
                  </a:lnTo>
                  <a:lnTo>
                    <a:pt x="666459" y="243291"/>
                  </a:lnTo>
                  <a:lnTo>
                    <a:pt x="728256" y="245193"/>
                  </a:lnTo>
                  <a:cubicBezTo>
                    <a:pt x="735862" y="245193"/>
                    <a:pt x="742517" y="251848"/>
                    <a:pt x="742517" y="259454"/>
                  </a:cubicBezTo>
                  <a:lnTo>
                    <a:pt x="742517" y="382101"/>
                  </a:lnTo>
                  <a:lnTo>
                    <a:pt x="816674" y="427737"/>
                  </a:lnTo>
                  <a:cubicBezTo>
                    <a:pt x="820477" y="429639"/>
                    <a:pt x="822378" y="433442"/>
                    <a:pt x="823329" y="438196"/>
                  </a:cubicBezTo>
                  <a:cubicBezTo>
                    <a:pt x="824280" y="441998"/>
                    <a:pt x="822378" y="446752"/>
                    <a:pt x="819526" y="449605"/>
                  </a:cubicBezTo>
                  <a:lnTo>
                    <a:pt x="727306" y="556089"/>
                  </a:lnTo>
                  <a:lnTo>
                    <a:pt x="853752" y="923079"/>
                  </a:lnTo>
                  <a:cubicBezTo>
                    <a:pt x="855654" y="927833"/>
                    <a:pt x="853752" y="933538"/>
                    <a:pt x="849949" y="937340"/>
                  </a:cubicBezTo>
                  <a:cubicBezTo>
                    <a:pt x="845196" y="940193"/>
                    <a:pt x="841393" y="942094"/>
                    <a:pt x="837590" y="942094"/>
                  </a:cubicBezTo>
                  <a:close/>
                  <a:moveTo>
                    <a:pt x="318493" y="596971"/>
                  </a:moveTo>
                  <a:lnTo>
                    <a:pt x="452546" y="743387"/>
                  </a:lnTo>
                  <a:cubicBezTo>
                    <a:pt x="453496" y="744338"/>
                    <a:pt x="454447" y="745288"/>
                    <a:pt x="454447" y="746239"/>
                  </a:cubicBezTo>
                  <a:lnTo>
                    <a:pt x="535259" y="905966"/>
                  </a:lnTo>
                  <a:lnTo>
                    <a:pt x="645543" y="851773"/>
                  </a:lnTo>
                  <a:cubicBezTo>
                    <a:pt x="649346" y="849871"/>
                    <a:pt x="653149" y="849871"/>
                    <a:pt x="656001" y="850822"/>
                  </a:cubicBezTo>
                  <a:lnTo>
                    <a:pt x="813822" y="904064"/>
                  </a:lnTo>
                  <a:lnTo>
                    <a:pt x="694030" y="557040"/>
                  </a:lnTo>
                  <a:cubicBezTo>
                    <a:pt x="692129" y="552286"/>
                    <a:pt x="693079" y="546581"/>
                    <a:pt x="696882" y="542778"/>
                  </a:cubicBezTo>
                  <a:lnTo>
                    <a:pt x="783398" y="442949"/>
                  </a:lnTo>
                  <a:lnTo>
                    <a:pt x="716848" y="402067"/>
                  </a:lnTo>
                  <a:cubicBezTo>
                    <a:pt x="713045" y="399215"/>
                    <a:pt x="710192" y="394461"/>
                    <a:pt x="710192" y="389707"/>
                  </a:cubicBezTo>
                  <a:lnTo>
                    <a:pt x="710192" y="272765"/>
                  </a:lnTo>
                  <a:lnTo>
                    <a:pt x="655050" y="270863"/>
                  </a:lnTo>
                  <a:cubicBezTo>
                    <a:pt x="650297" y="270863"/>
                    <a:pt x="646494" y="268962"/>
                    <a:pt x="643642" y="265158"/>
                  </a:cubicBezTo>
                  <a:lnTo>
                    <a:pt x="520998" y="96875"/>
                  </a:lnTo>
                  <a:cubicBezTo>
                    <a:pt x="520047" y="94974"/>
                    <a:pt x="519096" y="93073"/>
                    <a:pt x="518146" y="91171"/>
                  </a:cubicBezTo>
                  <a:lnTo>
                    <a:pt x="508639" y="36027"/>
                  </a:lnTo>
                  <a:lnTo>
                    <a:pt x="453496" y="67402"/>
                  </a:lnTo>
                  <a:lnTo>
                    <a:pt x="418320" y="142511"/>
                  </a:lnTo>
                  <a:cubicBezTo>
                    <a:pt x="415467" y="148216"/>
                    <a:pt x="409763" y="151068"/>
                    <a:pt x="403108" y="150118"/>
                  </a:cubicBezTo>
                  <a:lnTo>
                    <a:pt x="233879" y="123496"/>
                  </a:lnTo>
                  <a:lnTo>
                    <a:pt x="82713" y="181492"/>
                  </a:lnTo>
                  <a:lnTo>
                    <a:pt x="26620" y="247094"/>
                  </a:lnTo>
                  <a:lnTo>
                    <a:pt x="28522" y="335514"/>
                  </a:lnTo>
                  <a:lnTo>
                    <a:pt x="187293" y="427737"/>
                  </a:lnTo>
                  <a:lnTo>
                    <a:pt x="295676" y="429639"/>
                  </a:lnTo>
                  <a:cubicBezTo>
                    <a:pt x="303282" y="429639"/>
                    <a:pt x="308986" y="435343"/>
                    <a:pt x="309937" y="442949"/>
                  </a:cubicBezTo>
                  <a:lnTo>
                    <a:pt x="318493" y="5969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BC2DF6B-E282-5944-99B2-E8A171255120}"/>
                </a:ext>
              </a:extLst>
            </p:cNvPr>
            <p:cNvSpPr/>
            <p:nvPr/>
          </p:nvSpPr>
          <p:spPr>
            <a:xfrm>
              <a:off x="5902965" y="3844805"/>
              <a:ext cx="919145" cy="1439112"/>
            </a:xfrm>
            <a:custGeom>
              <a:avLst/>
              <a:gdLst>
                <a:gd name="connsiteX0" fmla="*/ 523887 w 919145"/>
                <a:gd name="connsiteY0" fmla="*/ 1439113 h 1439112"/>
                <a:gd name="connsiteX1" fmla="*/ 522936 w 919145"/>
                <a:gd name="connsiteY1" fmla="*/ 1439113 h 1439112"/>
                <a:gd name="connsiteX2" fmla="*/ 321382 w 919145"/>
                <a:gd name="connsiteY2" fmla="*/ 1421999 h 1439112"/>
                <a:gd name="connsiteX3" fmla="*/ 311875 w 919145"/>
                <a:gd name="connsiteY3" fmla="*/ 1417245 h 1439112"/>
                <a:gd name="connsiteX4" fmla="*/ 54228 w 919145"/>
                <a:gd name="connsiteY4" fmla="*/ 1107300 h 1439112"/>
                <a:gd name="connsiteX5" fmla="*/ 52327 w 919145"/>
                <a:gd name="connsiteY5" fmla="*/ 1091137 h 1439112"/>
                <a:gd name="connsiteX6" fmla="*/ 91307 w 919145"/>
                <a:gd name="connsiteY6" fmla="*/ 1017929 h 1439112"/>
                <a:gd name="connsiteX7" fmla="*/ 18101 w 919145"/>
                <a:gd name="connsiteY7" fmla="*/ 952327 h 1439112"/>
                <a:gd name="connsiteX8" fmla="*/ 15248 w 919145"/>
                <a:gd name="connsiteY8" fmla="*/ 934263 h 1439112"/>
                <a:gd name="connsiteX9" fmla="*/ 89405 w 919145"/>
                <a:gd name="connsiteY9" fmla="*/ 819222 h 1439112"/>
                <a:gd name="connsiteX10" fmla="*/ 1938 w 919145"/>
                <a:gd name="connsiteY10" fmla="*/ 666151 h 1439112"/>
                <a:gd name="connsiteX11" fmla="*/ 6692 w 919145"/>
                <a:gd name="connsiteY11" fmla="*/ 647136 h 1439112"/>
                <a:gd name="connsiteX12" fmla="*/ 70391 w 919145"/>
                <a:gd name="connsiteY12" fmla="*/ 604352 h 1439112"/>
                <a:gd name="connsiteX13" fmla="*/ 99863 w 919145"/>
                <a:gd name="connsiteY13" fmla="*/ 476951 h 1439112"/>
                <a:gd name="connsiteX14" fmla="*/ 114124 w 919145"/>
                <a:gd name="connsiteY14" fmla="*/ 465542 h 1439112"/>
                <a:gd name="connsiteX15" fmla="*/ 200640 w 919145"/>
                <a:gd name="connsiteY15" fmla="*/ 465542 h 1439112"/>
                <a:gd name="connsiteX16" fmla="*/ 244373 w 919145"/>
                <a:gd name="connsiteY16" fmla="*/ 286801 h 1439112"/>
                <a:gd name="connsiteX17" fmla="*/ 187330 w 919145"/>
                <a:gd name="connsiteY17" fmla="*/ 231657 h 1439112"/>
                <a:gd name="connsiteX18" fmla="*/ 95109 w 919145"/>
                <a:gd name="connsiteY18" fmla="*/ 225953 h 1439112"/>
                <a:gd name="connsiteX19" fmla="*/ 81799 w 919145"/>
                <a:gd name="connsiteY19" fmla="*/ 213593 h 1439112"/>
                <a:gd name="connsiteX20" fmla="*/ 67538 w 919145"/>
                <a:gd name="connsiteY20" fmla="*/ 111862 h 1439112"/>
                <a:gd name="connsiteX21" fmla="*/ 78947 w 919145"/>
                <a:gd name="connsiteY21" fmla="*/ 95700 h 1439112"/>
                <a:gd name="connsiteX22" fmla="*/ 203492 w 919145"/>
                <a:gd name="connsiteY22" fmla="*/ 69079 h 1439112"/>
                <a:gd name="connsiteX23" fmla="*/ 207295 w 919145"/>
                <a:gd name="connsiteY23" fmla="*/ 69079 h 1439112"/>
                <a:gd name="connsiteX24" fmla="*/ 343249 w 919145"/>
                <a:gd name="connsiteY24" fmla="*/ 80488 h 1439112"/>
                <a:gd name="connsiteX25" fmla="*/ 378426 w 919145"/>
                <a:gd name="connsiteY25" fmla="*/ 8231 h 1439112"/>
                <a:gd name="connsiteX26" fmla="*/ 386982 w 919145"/>
                <a:gd name="connsiteY26" fmla="*/ 624 h 1439112"/>
                <a:gd name="connsiteX27" fmla="*/ 398391 w 919145"/>
                <a:gd name="connsiteY27" fmla="*/ 1575 h 1439112"/>
                <a:gd name="connsiteX28" fmla="*/ 563817 w 919145"/>
                <a:gd name="connsiteY28" fmla="*/ 97601 h 1439112"/>
                <a:gd name="connsiteX29" fmla="*/ 676954 w 919145"/>
                <a:gd name="connsiteY29" fmla="*/ 101404 h 1439112"/>
                <a:gd name="connsiteX30" fmla="*/ 690264 w 919145"/>
                <a:gd name="connsiteY30" fmla="*/ 114715 h 1439112"/>
                <a:gd name="connsiteX31" fmla="*/ 695968 w 919145"/>
                <a:gd name="connsiteY31" fmla="*/ 263983 h 1439112"/>
                <a:gd name="connsiteX32" fmla="*/ 831922 w 919145"/>
                <a:gd name="connsiteY32" fmla="*/ 414202 h 1439112"/>
                <a:gd name="connsiteX33" fmla="*/ 833824 w 919145"/>
                <a:gd name="connsiteY33" fmla="*/ 417054 h 1439112"/>
                <a:gd name="connsiteX34" fmla="*/ 917488 w 919145"/>
                <a:gd name="connsiteY34" fmla="*/ 585337 h 1439112"/>
                <a:gd name="connsiteX35" fmla="*/ 915586 w 919145"/>
                <a:gd name="connsiteY35" fmla="*/ 601500 h 1439112"/>
                <a:gd name="connsiteX36" fmla="*/ 814809 w 919145"/>
                <a:gd name="connsiteY36" fmla="*/ 710836 h 1439112"/>
                <a:gd name="connsiteX37" fmla="*/ 798647 w 919145"/>
                <a:gd name="connsiteY37" fmla="*/ 833483 h 1439112"/>
                <a:gd name="connsiteX38" fmla="*/ 790090 w 919145"/>
                <a:gd name="connsiteY38" fmla="*/ 844893 h 1439112"/>
                <a:gd name="connsiteX39" fmla="*/ 775829 w 919145"/>
                <a:gd name="connsiteY39" fmla="*/ 842991 h 1439112"/>
                <a:gd name="connsiteX40" fmla="*/ 675052 w 919145"/>
                <a:gd name="connsiteY40" fmla="*/ 765029 h 1439112"/>
                <a:gd name="connsiteX41" fmla="*/ 627516 w 919145"/>
                <a:gd name="connsiteY41" fmla="*/ 812567 h 1439112"/>
                <a:gd name="connsiteX42" fmla="*/ 614206 w 919145"/>
                <a:gd name="connsiteY42" fmla="*/ 816370 h 1439112"/>
                <a:gd name="connsiteX43" fmla="*/ 456385 w 919145"/>
                <a:gd name="connsiteY43" fmla="*/ 781192 h 1439112"/>
                <a:gd name="connsiteX44" fmla="*/ 444977 w 919145"/>
                <a:gd name="connsiteY44" fmla="*/ 768832 h 1439112"/>
                <a:gd name="connsiteX45" fmla="*/ 436420 w 919145"/>
                <a:gd name="connsiteY45" fmla="*/ 693723 h 1439112"/>
                <a:gd name="connsiteX46" fmla="*/ 447829 w 919145"/>
                <a:gd name="connsiteY46" fmla="*/ 678511 h 1439112"/>
                <a:gd name="connsiteX47" fmla="*/ 557162 w 919145"/>
                <a:gd name="connsiteY47" fmla="*/ 656643 h 1439112"/>
                <a:gd name="connsiteX48" fmla="*/ 511528 w 919145"/>
                <a:gd name="connsiteY48" fmla="*/ 602451 h 1439112"/>
                <a:gd name="connsiteX49" fmla="*/ 417406 w 919145"/>
                <a:gd name="connsiteY49" fmla="*/ 594845 h 1439112"/>
                <a:gd name="connsiteX50" fmla="*/ 406948 w 919145"/>
                <a:gd name="connsiteY50" fmla="*/ 588189 h 1439112"/>
                <a:gd name="connsiteX51" fmla="*/ 367017 w 919145"/>
                <a:gd name="connsiteY51" fmla="*/ 526391 h 1439112"/>
                <a:gd name="connsiteX52" fmla="*/ 282402 w 919145"/>
                <a:gd name="connsiteY52" fmla="*/ 524489 h 1439112"/>
                <a:gd name="connsiteX53" fmla="*/ 256733 w 919145"/>
                <a:gd name="connsiteY53" fmla="*/ 626220 h 1439112"/>
                <a:gd name="connsiteX54" fmla="*/ 309974 w 919145"/>
                <a:gd name="connsiteY54" fmla="*/ 660447 h 1439112"/>
                <a:gd name="connsiteX55" fmla="*/ 316629 w 919145"/>
                <a:gd name="connsiteY55" fmla="*/ 674708 h 1439112"/>
                <a:gd name="connsiteX56" fmla="*/ 295713 w 919145"/>
                <a:gd name="connsiteY56" fmla="*/ 812567 h 1439112"/>
                <a:gd name="connsiteX57" fmla="*/ 606600 w 919145"/>
                <a:gd name="connsiteY57" fmla="*/ 914297 h 1439112"/>
                <a:gd name="connsiteX58" fmla="*/ 621812 w 919145"/>
                <a:gd name="connsiteY58" fmla="*/ 920953 h 1439112"/>
                <a:gd name="connsiteX59" fmla="*/ 640826 w 919145"/>
                <a:gd name="connsiteY59" fmla="*/ 933312 h 1439112"/>
                <a:gd name="connsiteX60" fmla="*/ 698821 w 919145"/>
                <a:gd name="connsiteY60" fmla="*/ 971343 h 1439112"/>
                <a:gd name="connsiteX61" fmla="*/ 782485 w 919145"/>
                <a:gd name="connsiteY61" fmla="*/ 1026486 h 1439112"/>
                <a:gd name="connsiteX62" fmla="*/ 789140 w 919145"/>
                <a:gd name="connsiteY62" fmla="*/ 1037895 h 1439112"/>
                <a:gd name="connsiteX63" fmla="*/ 797696 w 919145"/>
                <a:gd name="connsiteY63" fmla="*/ 1218538 h 1439112"/>
                <a:gd name="connsiteX64" fmla="*/ 794844 w 919145"/>
                <a:gd name="connsiteY64" fmla="*/ 1228046 h 1439112"/>
                <a:gd name="connsiteX65" fmla="*/ 695018 w 919145"/>
                <a:gd name="connsiteY65" fmla="*/ 1357348 h 1439112"/>
                <a:gd name="connsiteX66" fmla="*/ 682658 w 919145"/>
                <a:gd name="connsiteY66" fmla="*/ 1363053 h 1439112"/>
                <a:gd name="connsiteX67" fmla="*/ 564768 w 919145"/>
                <a:gd name="connsiteY67" fmla="*/ 1351643 h 1439112"/>
                <a:gd name="connsiteX68" fmla="*/ 537197 w 919145"/>
                <a:gd name="connsiteY68" fmla="*/ 1430556 h 1439112"/>
                <a:gd name="connsiteX69" fmla="*/ 523887 w 919145"/>
                <a:gd name="connsiteY69" fmla="*/ 1439113 h 1439112"/>
                <a:gd name="connsiteX70" fmla="*/ 328988 w 919145"/>
                <a:gd name="connsiteY70" fmla="*/ 1394427 h 1439112"/>
                <a:gd name="connsiteX71" fmla="*/ 513429 w 919145"/>
                <a:gd name="connsiteY71" fmla="*/ 1409639 h 1439112"/>
                <a:gd name="connsiteX72" fmla="*/ 541000 w 919145"/>
                <a:gd name="connsiteY72" fmla="*/ 1330727 h 1439112"/>
                <a:gd name="connsiteX73" fmla="*/ 556212 w 919145"/>
                <a:gd name="connsiteY73" fmla="*/ 1321220 h 1439112"/>
                <a:gd name="connsiteX74" fmla="*/ 676954 w 919145"/>
                <a:gd name="connsiteY74" fmla="*/ 1332628 h 1439112"/>
                <a:gd name="connsiteX75" fmla="*/ 769174 w 919145"/>
                <a:gd name="connsiteY75" fmla="*/ 1213784 h 1439112"/>
                <a:gd name="connsiteX76" fmla="*/ 761569 w 919145"/>
                <a:gd name="connsiteY76" fmla="*/ 1045501 h 1439112"/>
                <a:gd name="connsiteX77" fmla="*/ 601847 w 919145"/>
                <a:gd name="connsiteY77" fmla="*/ 940919 h 1439112"/>
                <a:gd name="connsiteX78" fmla="*/ 551458 w 919145"/>
                <a:gd name="connsiteY78" fmla="*/ 925707 h 1439112"/>
                <a:gd name="connsiteX79" fmla="*/ 439272 w 919145"/>
                <a:gd name="connsiteY79" fmla="*/ 888627 h 1439112"/>
                <a:gd name="connsiteX80" fmla="*/ 276698 w 919145"/>
                <a:gd name="connsiteY80" fmla="*/ 834434 h 1439112"/>
                <a:gd name="connsiteX81" fmla="*/ 267191 w 919145"/>
                <a:gd name="connsiteY81" fmla="*/ 819222 h 1439112"/>
                <a:gd name="connsiteX82" fmla="*/ 289058 w 919145"/>
                <a:gd name="connsiteY82" fmla="*/ 678511 h 1439112"/>
                <a:gd name="connsiteX83" fmla="*/ 234866 w 919145"/>
                <a:gd name="connsiteY83" fmla="*/ 644284 h 1439112"/>
                <a:gd name="connsiteX84" fmla="*/ 228211 w 919145"/>
                <a:gd name="connsiteY84" fmla="*/ 629072 h 1439112"/>
                <a:gd name="connsiteX85" fmla="*/ 259585 w 919145"/>
                <a:gd name="connsiteY85" fmla="*/ 506425 h 1439112"/>
                <a:gd name="connsiteX86" fmla="*/ 273846 w 919145"/>
                <a:gd name="connsiteY86" fmla="*/ 495966 h 1439112"/>
                <a:gd name="connsiteX87" fmla="*/ 273846 w 919145"/>
                <a:gd name="connsiteY87" fmla="*/ 495966 h 1439112"/>
                <a:gd name="connsiteX88" fmla="*/ 377475 w 919145"/>
                <a:gd name="connsiteY88" fmla="*/ 497868 h 1439112"/>
                <a:gd name="connsiteX89" fmla="*/ 388884 w 919145"/>
                <a:gd name="connsiteY89" fmla="*/ 504523 h 1439112"/>
                <a:gd name="connsiteX90" fmla="*/ 428814 w 919145"/>
                <a:gd name="connsiteY90" fmla="*/ 567273 h 1439112"/>
                <a:gd name="connsiteX91" fmla="*/ 521986 w 919145"/>
                <a:gd name="connsiteY91" fmla="*/ 574879 h 1439112"/>
                <a:gd name="connsiteX92" fmla="*/ 531493 w 919145"/>
                <a:gd name="connsiteY92" fmla="*/ 579633 h 1439112"/>
                <a:gd name="connsiteX93" fmla="*/ 596142 w 919145"/>
                <a:gd name="connsiteY93" fmla="*/ 656643 h 1439112"/>
                <a:gd name="connsiteX94" fmla="*/ 598994 w 919145"/>
                <a:gd name="connsiteY94" fmla="*/ 670905 h 1439112"/>
                <a:gd name="connsiteX95" fmla="*/ 588536 w 919145"/>
                <a:gd name="connsiteY95" fmla="*/ 680412 h 1439112"/>
                <a:gd name="connsiteX96" fmla="*/ 467794 w 919145"/>
                <a:gd name="connsiteY96" fmla="*/ 705132 h 1439112"/>
                <a:gd name="connsiteX97" fmla="*/ 473498 w 919145"/>
                <a:gd name="connsiteY97" fmla="*/ 757423 h 1439112"/>
                <a:gd name="connsiteX98" fmla="*/ 614206 w 919145"/>
                <a:gd name="connsiteY98" fmla="*/ 788798 h 1439112"/>
                <a:gd name="connsiteX99" fmla="*/ 664595 w 919145"/>
                <a:gd name="connsiteY99" fmla="*/ 738408 h 1439112"/>
                <a:gd name="connsiteX100" fmla="*/ 683609 w 919145"/>
                <a:gd name="connsiteY100" fmla="*/ 737457 h 1439112"/>
                <a:gd name="connsiteX101" fmla="*/ 773928 w 919145"/>
                <a:gd name="connsiteY101" fmla="*/ 807813 h 1439112"/>
                <a:gd name="connsiteX102" fmla="*/ 787238 w 919145"/>
                <a:gd name="connsiteY102" fmla="*/ 705132 h 1439112"/>
                <a:gd name="connsiteX103" fmla="*/ 791041 w 919145"/>
                <a:gd name="connsiteY103" fmla="*/ 697526 h 1439112"/>
                <a:gd name="connsiteX104" fmla="*/ 888015 w 919145"/>
                <a:gd name="connsiteY104" fmla="*/ 591992 h 1439112"/>
                <a:gd name="connsiteX105" fmla="*/ 810056 w 919145"/>
                <a:gd name="connsiteY105" fmla="*/ 434167 h 1439112"/>
                <a:gd name="connsiteX106" fmla="*/ 672200 w 919145"/>
                <a:gd name="connsiteY106" fmla="*/ 282047 h 1439112"/>
                <a:gd name="connsiteX107" fmla="*/ 668397 w 919145"/>
                <a:gd name="connsiteY107" fmla="*/ 273490 h 1439112"/>
                <a:gd name="connsiteX108" fmla="*/ 662693 w 919145"/>
                <a:gd name="connsiteY108" fmla="*/ 132779 h 1439112"/>
                <a:gd name="connsiteX109" fmla="*/ 559064 w 919145"/>
                <a:gd name="connsiteY109" fmla="*/ 128976 h 1439112"/>
                <a:gd name="connsiteX110" fmla="*/ 552409 w 919145"/>
                <a:gd name="connsiteY110" fmla="*/ 127075 h 1439112"/>
                <a:gd name="connsiteX111" fmla="*/ 397440 w 919145"/>
                <a:gd name="connsiteY111" fmla="*/ 36753 h 1439112"/>
                <a:gd name="connsiteX112" fmla="*/ 364165 w 919145"/>
                <a:gd name="connsiteY112" fmla="*/ 104257 h 1439112"/>
                <a:gd name="connsiteX113" fmla="*/ 349904 w 919145"/>
                <a:gd name="connsiteY113" fmla="*/ 111862 h 1439112"/>
                <a:gd name="connsiteX114" fmla="*/ 206344 w 919145"/>
                <a:gd name="connsiteY114" fmla="*/ 99503 h 1439112"/>
                <a:gd name="connsiteX115" fmla="*/ 97011 w 919145"/>
                <a:gd name="connsiteY115" fmla="*/ 123272 h 1439112"/>
                <a:gd name="connsiteX116" fmla="*/ 108420 w 919145"/>
                <a:gd name="connsiteY116" fmla="*/ 200282 h 1439112"/>
                <a:gd name="connsiteX117" fmla="*/ 194936 w 919145"/>
                <a:gd name="connsiteY117" fmla="*/ 205987 h 1439112"/>
                <a:gd name="connsiteX118" fmla="*/ 203492 w 919145"/>
                <a:gd name="connsiteY118" fmla="*/ 209790 h 1439112"/>
                <a:gd name="connsiteX119" fmla="*/ 270043 w 919145"/>
                <a:gd name="connsiteY119" fmla="*/ 274441 h 1439112"/>
                <a:gd name="connsiteX120" fmla="*/ 273846 w 919145"/>
                <a:gd name="connsiteY120" fmla="*/ 287752 h 1439112"/>
                <a:gd name="connsiteX121" fmla="*/ 226310 w 919145"/>
                <a:gd name="connsiteY121" fmla="*/ 485508 h 1439112"/>
                <a:gd name="connsiteX122" fmla="*/ 212049 w 919145"/>
                <a:gd name="connsiteY122" fmla="*/ 495966 h 1439112"/>
                <a:gd name="connsiteX123" fmla="*/ 125533 w 919145"/>
                <a:gd name="connsiteY123" fmla="*/ 495966 h 1439112"/>
                <a:gd name="connsiteX124" fmla="*/ 97011 w 919145"/>
                <a:gd name="connsiteY124" fmla="*/ 617663 h 1439112"/>
                <a:gd name="connsiteX125" fmla="*/ 91307 w 919145"/>
                <a:gd name="connsiteY125" fmla="*/ 626220 h 1439112"/>
                <a:gd name="connsiteX126" fmla="*/ 33312 w 919145"/>
                <a:gd name="connsiteY126" fmla="*/ 664250 h 1439112"/>
                <a:gd name="connsiteX127" fmla="*/ 117927 w 919145"/>
                <a:gd name="connsiteY127" fmla="*/ 812567 h 1439112"/>
                <a:gd name="connsiteX128" fmla="*/ 117927 w 919145"/>
                <a:gd name="connsiteY128" fmla="*/ 827779 h 1439112"/>
                <a:gd name="connsiteX129" fmla="*/ 45672 w 919145"/>
                <a:gd name="connsiteY129" fmla="*/ 939968 h 1439112"/>
                <a:gd name="connsiteX130" fmla="*/ 117927 w 919145"/>
                <a:gd name="connsiteY130" fmla="*/ 1004619 h 1439112"/>
                <a:gd name="connsiteX131" fmla="*/ 120779 w 919145"/>
                <a:gd name="connsiteY131" fmla="*/ 1021733 h 1439112"/>
                <a:gd name="connsiteX132" fmla="*/ 81799 w 919145"/>
                <a:gd name="connsiteY132" fmla="*/ 1096842 h 1439112"/>
                <a:gd name="connsiteX133" fmla="*/ 328988 w 919145"/>
                <a:gd name="connsiteY133" fmla="*/ 1394427 h 14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19145" h="1439112">
                  <a:moveTo>
                    <a:pt x="523887" y="1439113"/>
                  </a:moveTo>
                  <a:cubicBezTo>
                    <a:pt x="523887" y="1439113"/>
                    <a:pt x="522936" y="1439113"/>
                    <a:pt x="522936" y="1439113"/>
                  </a:cubicBezTo>
                  <a:lnTo>
                    <a:pt x="321382" y="1421999"/>
                  </a:lnTo>
                  <a:cubicBezTo>
                    <a:pt x="317579" y="1421999"/>
                    <a:pt x="313776" y="1420098"/>
                    <a:pt x="311875" y="1417245"/>
                  </a:cubicBezTo>
                  <a:lnTo>
                    <a:pt x="54228" y="1107300"/>
                  </a:lnTo>
                  <a:cubicBezTo>
                    <a:pt x="50425" y="1102547"/>
                    <a:pt x="49475" y="1096842"/>
                    <a:pt x="52327" y="1091137"/>
                  </a:cubicBezTo>
                  <a:lnTo>
                    <a:pt x="91307" y="1017929"/>
                  </a:lnTo>
                  <a:lnTo>
                    <a:pt x="18101" y="952327"/>
                  </a:lnTo>
                  <a:cubicBezTo>
                    <a:pt x="13347" y="947574"/>
                    <a:pt x="11445" y="939968"/>
                    <a:pt x="15248" y="934263"/>
                  </a:cubicBezTo>
                  <a:lnTo>
                    <a:pt x="89405" y="819222"/>
                  </a:lnTo>
                  <a:lnTo>
                    <a:pt x="1938" y="666151"/>
                  </a:lnTo>
                  <a:cubicBezTo>
                    <a:pt x="-1865" y="659496"/>
                    <a:pt x="37" y="650939"/>
                    <a:pt x="6692" y="647136"/>
                  </a:cubicBezTo>
                  <a:lnTo>
                    <a:pt x="70391" y="604352"/>
                  </a:lnTo>
                  <a:lnTo>
                    <a:pt x="99863" y="476951"/>
                  </a:lnTo>
                  <a:cubicBezTo>
                    <a:pt x="101764" y="470296"/>
                    <a:pt x="107469" y="465542"/>
                    <a:pt x="114124" y="465542"/>
                  </a:cubicBezTo>
                  <a:lnTo>
                    <a:pt x="200640" y="465542"/>
                  </a:lnTo>
                  <a:lnTo>
                    <a:pt x="244373" y="286801"/>
                  </a:lnTo>
                  <a:lnTo>
                    <a:pt x="187330" y="231657"/>
                  </a:lnTo>
                  <a:lnTo>
                    <a:pt x="95109" y="225953"/>
                  </a:lnTo>
                  <a:cubicBezTo>
                    <a:pt x="88454" y="225953"/>
                    <a:pt x="82750" y="220248"/>
                    <a:pt x="81799" y="213593"/>
                  </a:cubicBezTo>
                  <a:lnTo>
                    <a:pt x="67538" y="111862"/>
                  </a:lnTo>
                  <a:cubicBezTo>
                    <a:pt x="66588" y="104257"/>
                    <a:pt x="71341" y="97601"/>
                    <a:pt x="78947" y="95700"/>
                  </a:cubicBezTo>
                  <a:lnTo>
                    <a:pt x="203492" y="69079"/>
                  </a:lnTo>
                  <a:cubicBezTo>
                    <a:pt x="204443" y="69079"/>
                    <a:pt x="206344" y="69079"/>
                    <a:pt x="207295" y="69079"/>
                  </a:cubicBezTo>
                  <a:lnTo>
                    <a:pt x="343249" y="80488"/>
                  </a:lnTo>
                  <a:lnTo>
                    <a:pt x="378426" y="8231"/>
                  </a:lnTo>
                  <a:cubicBezTo>
                    <a:pt x="380327" y="4428"/>
                    <a:pt x="383179" y="1575"/>
                    <a:pt x="386982" y="624"/>
                  </a:cubicBezTo>
                  <a:cubicBezTo>
                    <a:pt x="390785" y="-326"/>
                    <a:pt x="394588" y="-326"/>
                    <a:pt x="398391" y="1575"/>
                  </a:cubicBezTo>
                  <a:lnTo>
                    <a:pt x="563817" y="97601"/>
                  </a:lnTo>
                  <a:lnTo>
                    <a:pt x="676954" y="101404"/>
                  </a:lnTo>
                  <a:cubicBezTo>
                    <a:pt x="684560" y="101404"/>
                    <a:pt x="690264" y="108060"/>
                    <a:pt x="690264" y="114715"/>
                  </a:cubicBezTo>
                  <a:lnTo>
                    <a:pt x="695968" y="263983"/>
                  </a:lnTo>
                  <a:lnTo>
                    <a:pt x="831922" y="414202"/>
                  </a:lnTo>
                  <a:cubicBezTo>
                    <a:pt x="832873" y="415152"/>
                    <a:pt x="833824" y="416103"/>
                    <a:pt x="833824" y="417054"/>
                  </a:cubicBezTo>
                  <a:lnTo>
                    <a:pt x="917488" y="585337"/>
                  </a:lnTo>
                  <a:cubicBezTo>
                    <a:pt x="920340" y="591042"/>
                    <a:pt x="919389" y="596746"/>
                    <a:pt x="915586" y="601500"/>
                  </a:cubicBezTo>
                  <a:lnTo>
                    <a:pt x="814809" y="710836"/>
                  </a:lnTo>
                  <a:lnTo>
                    <a:pt x="798647" y="833483"/>
                  </a:lnTo>
                  <a:cubicBezTo>
                    <a:pt x="797696" y="838237"/>
                    <a:pt x="794844" y="842991"/>
                    <a:pt x="790090" y="844893"/>
                  </a:cubicBezTo>
                  <a:cubicBezTo>
                    <a:pt x="785337" y="846794"/>
                    <a:pt x="779632" y="845843"/>
                    <a:pt x="775829" y="842991"/>
                  </a:cubicBezTo>
                  <a:lnTo>
                    <a:pt x="675052" y="765029"/>
                  </a:lnTo>
                  <a:lnTo>
                    <a:pt x="627516" y="812567"/>
                  </a:lnTo>
                  <a:cubicBezTo>
                    <a:pt x="623713" y="816370"/>
                    <a:pt x="618960" y="817321"/>
                    <a:pt x="614206" y="816370"/>
                  </a:cubicBezTo>
                  <a:lnTo>
                    <a:pt x="456385" y="781192"/>
                  </a:lnTo>
                  <a:cubicBezTo>
                    <a:pt x="450681" y="780241"/>
                    <a:pt x="445927" y="774537"/>
                    <a:pt x="444977" y="768832"/>
                  </a:cubicBezTo>
                  <a:lnTo>
                    <a:pt x="436420" y="693723"/>
                  </a:lnTo>
                  <a:cubicBezTo>
                    <a:pt x="435469" y="686117"/>
                    <a:pt x="440223" y="679462"/>
                    <a:pt x="447829" y="678511"/>
                  </a:cubicBezTo>
                  <a:lnTo>
                    <a:pt x="557162" y="656643"/>
                  </a:lnTo>
                  <a:lnTo>
                    <a:pt x="511528" y="602451"/>
                  </a:lnTo>
                  <a:lnTo>
                    <a:pt x="417406" y="594845"/>
                  </a:lnTo>
                  <a:cubicBezTo>
                    <a:pt x="412652" y="594845"/>
                    <a:pt x="408849" y="591992"/>
                    <a:pt x="406948" y="588189"/>
                  </a:cubicBezTo>
                  <a:lnTo>
                    <a:pt x="367017" y="526391"/>
                  </a:lnTo>
                  <a:lnTo>
                    <a:pt x="282402" y="524489"/>
                  </a:lnTo>
                  <a:lnTo>
                    <a:pt x="256733" y="626220"/>
                  </a:lnTo>
                  <a:lnTo>
                    <a:pt x="309974" y="660447"/>
                  </a:lnTo>
                  <a:cubicBezTo>
                    <a:pt x="314727" y="663299"/>
                    <a:pt x="317579" y="669003"/>
                    <a:pt x="316629" y="674708"/>
                  </a:cubicBezTo>
                  <a:lnTo>
                    <a:pt x="295713" y="812567"/>
                  </a:lnTo>
                  <a:cubicBezTo>
                    <a:pt x="414553" y="852498"/>
                    <a:pt x="584733" y="908593"/>
                    <a:pt x="606600" y="914297"/>
                  </a:cubicBezTo>
                  <a:cubicBezTo>
                    <a:pt x="611354" y="915248"/>
                    <a:pt x="617058" y="918100"/>
                    <a:pt x="621812" y="920953"/>
                  </a:cubicBezTo>
                  <a:cubicBezTo>
                    <a:pt x="626565" y="923805"/>
                    <a:pt x="633221" y="928559"/>
                    <a:pt x="640826" y="933312"/>
                  </a:cubicBezTo>
                  <a:cubicBezTo>
                    <a:pt x="656989" y="943771"/>
                    <a:pt x="677905" y="957081"/>
                    <a:pt x="698821" y="971343"/>
                  </a:cubicBezTo>
                  <a:cubicBezTo>
                    <a:pt x="740653" y="998914"/>
                    <a:pt x="782485" y="1026486"/>
                    <a:pt x="782485" y="1026486"/>
                  </a:cubicBezTo>
                  <a:cubicBezTo>
                    <a:pt x="786287" y="1029338"/>
                    <a:pt x="788189" y="1033141"/>
                    <a:pt x="789140" y="1037895"/>
                  </a:cubicBezTo>
                  <a:lnTo>
                    <a:pt x="797696" y="1218538"/>
                  </a:lnTo>
                  <a:cubicBezTo>
                    <a:pt x="797696" y="1222341"/>
                    <a:pt x="796745" y="1225194"/>
                    <a:pt x="794844" y="1228046"/>
                  </a:cubicBezTo>
                  <a:lnTo>
                    <a:pt x="695018" y="1357348"/>
                  </a:lnTo>
                  <a:cubicBezTo>
                    <a:pt x="692166" y="1361151"/>
                    <a:pt x="687412" y="1363053"/>
                    <a:pt x="682658" y="1363053"/>
                  </a:cubicBezTo>
                  <a:lnTo>
                    <a:pt x="564768" y="1351643"/>
                  </a:lnTo>
                  <a:lnTo>
                    <a:pt x="537197" y="1430556"/>
                  </a:lnTo>
                  <a:cubicBezTo>
                    <a:pt x="535296" y="1435310"/>
                    <a:pt x="530542" y="1439113"/>
                    <a:pt x="523887" y="1439113"/>
                  </a:cubicBezTo>
                  <a:close/>
                  <a:moveTo>
                    <a:pt x="328988" y="1394427"/>
                  </a:moveTo>
                  <a:lnTo>
                    <a:pt x="513429" y="1409639"/>
                  </a:lnTo>
                  <a:lnTo>
                    <a:pt x="541000" y="1330727"/>
                  </a:lnTo>
                  <a:cubicBezTo>
                    <a:pt x="542902" y="1324072"/>
                    <a:pt x="549557" y="1320269"/>
                    <a:pt x="556212" y="1321220"/>
                  </a:cubicBezTo>
                  <a:lnTo>
                    <a:pt x="676954" y="1332628"/>
                  </a:lnTo>
                  <a:lnTo>
                    <a:pt x="769174" y="1213784"/>
                  </a:lnTo>
                  <a:lnTo>
                    <a:pt x="761569" y="1045501"/>
                  </a:lnTo>
                  <a:cubicBezTo>
                    <a:pt x="700722" y="1005570"/>
                    <a:pt x="614206" y="948525"/>
                    <a:pt x="601847" y="940919"/>
                  </a:cubicBezTo>
                  <a:cubicBezTo>
                    <a:pt x="592339" y="939017"/>
                    <a:pt x="577128" y="934263"/>
                    <a:pt x="551458" y="925707"/>
                  </a:cubicBezTo>
                  <a:cubicBezTo>
                    <a:pt x="521035" y="916199"/>
                    <a:pt x="480154" y="902889"/>
                    <a:pt x="439272" y="888627"/>
                  </a:cubicBezTo>
                  <a:cubicBezTo>
                    <a:pt x="357510" y="862006"/>
                    <a:pt x="276698" y="834434"/>
                    <a:pt x="276698" y="834434"/>
                  </a:cubicBezTo>
                  <a:cubicBezTo>
                    <a:pt x="270043" y="832533"/>
                    <a:pt x="266240" y="825878"/>
                    <a:pt x="267191" y="819222"/>
                  </a:cubicBezTo>
                  <a:lnTo>
                    <a:pt x="289058" y="678511"/>
                  </a:lnTo>
                  <a:lnTo>
                    <a:pt x="234866" y="644284"/>
                  </a:lnTo>
                  <a:cubicBezTo>
                    <a:pt x="230112" y="641432"/>
                    <a:pt x="227260" y="634776"/>
                    <a:pt x="228211" y="629072"/>
                  </a:cubicBezTo>
                  <a:lnTo>
                    <a:pt x="259585" y="506425"/>
                  </a:lnTo>
                  <a:cubicBezTo>
                    <a:pt x="261486" y="499769"/>
                    <a:pt x="267191" y="495966"/>
                    <a:pt x="273846" y="495966"/>
                  </a:cubicBezTo>
                  <a:cubicBezTo>
                    <a:pt x="273846" y="495966"/>
                    <a:pt x="273846" y="495966"/>
                    <a:pt x="273846" y="495966"/>
                  </a:cubicBezTo>
                  <a:lnTo>
                    <a:pt x="377475" y="497868"/>
                  </a:lnTo>
                  <a:cubicBezTo>
                    <a:pt x="382229" y="497868"/>
                    <a:pt x="386982" y="500720"/>
                    <a:pt x="388884" y="504523"/>
                  </a:cubicBezTo>
                  <a:lnTo>
                    <a:pt x="428814" y="567273"/>
                  </a:lnTo>
                  <a:lnTo>
                    <a:pt x="521986" y="574879"/>
                  </a:lnTo>
                  <a:cubicBezTo>
                    <a:pt x="525788" y="574879"/>
                    <a:pt x="529591" y="576780"/>
                    <a:pt x="531493" y="579633"/>
                  </a:cubicBezTo>
                  <a:lnTo>
                    <a:pt x="596142" y="656643"/>
                  </a:lnTo>
                  <a:cubicBezTo>
                    <a:pt x="598994" y="660447"/>
                    <a:pt x="599945" y="666151"/>
                    <a:pt x="598994" y="670905"/>
                  </a:cubicBezTo>
                  <a:cubicBezTo>
                    <a:pt x="597093" y="675658"/>
                    <a:pt x="593290" y="679462"/>
                    <a:pt x="588536" y="680412"/>
                  </a:cubicBezTo>
                  <a:lnTo>
                    <a:pt x="467794" y="705132"/>
                  </a:lnTo>
                  <a:lnTo>
                    <a:pt x="473498" y="757423"/>
                  </a:lnTo>
                  <a:lnTo>
                    <a:pt x="614206" y="788798"/>
                  </a:lnTo>
                  <a:lnTo>
                    <a:pt x="664595" y="738408"/>
                  </a:lnTo>
                  <a:cubicBezTo>
                    <a:pt x="669348" y="733654"/>
                    <a:pt x="677905" y="732704"/>
                    <a:pt x="683609" y="737457"/>
                  </a:cubicBezTo>
                  <a:lnTo>
                    <a:pt x="773928" y="807813"/>
                  </a:lnTo>
                  <a:lnTo>
                    <a:pt x="787238" y="705132"/>
                  </a:lnTo>
                  <a:cubicBezTo>
                    <a:pt x="787238" y="702280"/>
                    <a:pt x="789140" y="699427"/>
                    <a:pt x="791041" y="697526"/>
                  </a:cubicBezTo>
                  <a:lnTo>
                    <a:pt x="888015" y="591992"/>
                  </a:lnTo>
                  <a:lnTo>
                    <a:pt x="810056" y="434167"/>
                  </a:lnTo>
                  <a:lnTo>
                    <a:pt x="672200" y="282047"/>
                  </a:lnTo>
                  <a:cubicBezTo>
                    <a:pt x="670299" y="279195"/>
                    <a:pt x="668397" y="276343"/>
                    <a:pt x="668397" y="273490"/>
                  </a:cubicBezTo>
                  <a:lnTo>
                    <a:pt x="662693" y="132779"/>
                  </a:lnTo>
                  <a:lnTo>
                    <a:pt x="559064" y="128976"/>
                  </a:lnTo>
                  <a:cubicBezTo>
                    <a:pt x="557162" y="128976"/>
                    <a:pt x="554310" y="128025"/>
                    <a:pt x="552409" y="127075"/>
                  </a:cubicBezTo>
                  <a:lnTo>
                    <a:pt x="397440" y="36753"/>
                  </a:lnTo>
                  <a:lnTo>
                    <a:pt x="364165" y="104257"/>
                  </a:lnTo>
                  <a:cubicBezTo>
                    <a:pt x="361313" y="109961"/>
                    <a:pt x="355608" y="112813"/>
                    <a:pt x="349904" y="111862"/>
                  </a:cubicBezTo>
                  <a:lnTo>
                    <a:pt x="206344" y="99503"/>
                  </a:lnTo>
                  <a:lnTo>
                    <a:pt x="97011" y="123272"/>
                  </a:lnTo>
                  <a:lnTo>
                    <a:pt x="108420" y="200282"/>
                  </a:lnTo>
                  <a:lnTo>
                    <a:pt x="194936" y="205987"/>
                  </a:lnTo>
                  <a:cubicBezTo>
                    <a:pt x="198739" y="205987"/>
                    <a:pt x="201591" y="207889"/>
                    <a:pt x="203492" y="209790"/>
                  </a:cubicBezTo>
                  <a:lnTo>
                    <a:pt x="270043" y="274441"/>
                  </a:lnTo>
                  <a:cubicBezTo>
                    <a:pt x="273846" y="278244"/>
                    <a:pt x="274797" y="282998"/>
                    <a:pt x="273846" y="287752"/>
                  </a:cubicBezTo>
                  <a:lnTo>
                    <a:pt x="226310" y="485508"/>
                  </a:lnTo>
                  <a:cubicBezTo>
                    <a:pt x="224408" y="492163"/>
                    <a:pt x="218704" y="495966"/>
                    <a:pt x="212049" y="495966"/>
                  </a:cubicBezTo>
                  <a:lnTo>
                    <a:pt x="125533" y="495966"/>
                  </a:lnTo>
                  <a:lnTo>
                    <a:pt x="97011" y="617663"/>
                  </a:lnTo>
                  <a:cubicBezTo>
                    <a:pt x="96060" y="621466"/>
                    <a:pt x="94159" y="624318"/>
                    <a:pt x="91307" y="626220"/>
                  </a:cubicBezTo>
                  <a:lnTo>
                    <a:pt x="33312" y="664250"/>
                  </a:lnTo>
                  <a:lnTo>
                    <a:pt x="117927" y="812567"/>
                  </a:lnTo>
                  <a:cubicBezTo>
                    <a:pt x="120779" y="817321"/>
                    <a:pt x="120779" y="823025"/>
                    <a:pt x="117927" y="827779"/>
                  </a:cubicBezTo>
                  <a:lnTo>
                    <a:pt x="45672" y="939968"/>
                  </a:lnTo>
                  <a:lnTo>
                    <a:pt x="117927" y="1004619"/>
                  </a:lnTo>
                  <a:cubicBezTo>
                    <a:pt x="122681" y="1009373"/>
                    <a:pt x="123631" y="1016028"/>
                    <a:pt x="120779" y="1021733"/>
                  </a:cubicBezTo>
                  <a:lnTo>
                    <a:pt x="81799" y="1096842"/>
                  </a:lnTo>
                  <a:lnTo>
                    <a:pt x="328988" y="139442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C8E707F-C976-164A-ADA4-2874F69B6CC8}"/>
                </a:ext>
              </a:extLst>
            </p:cNvPr>
            <p:cNvSpPr/>
            <p:nvPr/>
          </p:nvSpPr>
          <p:spPr>
            <a:xfrm>
              <a:off x="6130581" y="4339699"/>
              <a:ext cx="408876" cy="446024"/>
            </a:xfrm>
            <a:custGeom>
              <a:avLst/>
              <a:gdLst>
                <a:gd name="connsiteX0" fmla="*/ 375182 w 408876"/>
                <a:gd name="connsiteY0" fmla="*/ 446024 h 446024"/>
                <a:gd name="connsiteX1" fmla="*/ 370428 w 408876"/>
                <a:gd name="connsiteY1" fmla="*/ 445073 h 446024"/>
                <a:gd name="connsiteX2" fmla="*/ 50033 w 408876"/>
                <a:gd name="connsiteY2" fmla="*/ 339540 h 446024"/>
                <a:gd name="connsiteX3" fmla="*/ 40526 w 408876"/>
                <a:gd name="connsiteY3" fmla="*/ 324328 h 446024"/>
                <a:gd name="connsiteX4" fmla="*/ 60491 w 408876"/>
                <a:gd name="connsiteY4" fmla="*/ 185518 h 446024"/>
                <a:gd name="connsiteX5" fmla="*/ 6300 w 408876"/>
                <a:gd name="connsiteY5" fmla="*/ 148439 h 446024"/>
                <a:gd name="connsiteX6" fmla="*/ 596 w 408876"/>
                <a:gd name="connsiteY6" fmla="*/ 133226 h 446024"/>
                <a:gd name="connsiteX7" fmla="*/ 32920 w 408876"/>
                <a:gd name="connsiteY7" fmla="*/ 10579 h 446024"/>
                <a:gd name="connsiteX8" fmla="*/ 47181 w 408876"/>
                <a:gd name="connsiteY8" fmla="*/ 121 h 446024"/>
                <a:gd name="connsiteX9" fmla="*/ 148909 w 408876"/>
                <a:gd name="connsiteY9" fmla="*/ 2974 h 446024"/>
                <a:gd name="connsiteX10" fmla="*/ 160318 w 408876"/>
                <a:gd name="connsiteY10" fmla="*/ 9629 h 446024"/>
                <a:gd name="connsiteX11" fmla="*/ 198347 w 408876"/>
                <a:gd name="connsiteY11" fmla="*/ 68575 h 446024"/>
                <a:gd name="connsiteX12" fmla="*/ 291518 w 408876"/>
                <a:gd name="connsiteY12" fmla="*/ 78083 h 446024"/>
                <a:gd name="connsiteX13" fmla="*/ 301025 w 408876"/>
                <a:gd name="connsiteY13" fmla="*/ 82837 h 446024"/>
                <a:gd name="connsiteX14" fmla="*/ 367576 w 408876"/>
                <a:gd name="connsiteY14" fmla="*/ 159848 h 446024"/>
                <a:gd name="connsiteX15" fmla="*/ 370428 w 408876"/>
                <a:gd name="connsiteY15" fmla="*/ 174109 h 446024"/>
                <a:gd name="connsiteX16" fmla="*/ 359970 w 408876"/>
                <a:gd name="connsiteY16" fmla="*/ 183616 h 446024"/>
                <a:gd name="connsiteX17" fmla="*/ 242080 w 408876"/>
                <a:gd name="connsiteY17" fmla="*/ 210237 h 446024"/>
                <a:gd name="connsiteX18" fmla="*/ 245883 w 408876"/>
                <a:gd name="connsiteY18" fmla="*/ 261578 h 446024"/>
                <a:gd name="connsiteX19" fmla="*/ 397999 w 408876"/>
                <a:gd name="connsiteY19" fmla="*/ 296756 h 446024"/>
                <a:gd name="connsiteX20" fmla="*/ 408457 w 408876"/>
                <a:gd name="connsiteY20" fmla="*/ 312919 h 446024"/>
                <a:gd name="connsiteX21" fmla="*/ 390393 w 408876"/>
                <a:gd name="connsiteY21" fmla="*/ 434615 h 446024"/>
                <a:gd name="connsiteX22" fmla="*/ 383738 w 408876"/>
                <a:gd name="connsiteY22" fmla="*/ 445073 h 446024"/>
                <a:gd name="connsiteX23" fmla="*/ 375182 w 408876"/>
                <a:gd name="connsiteY23" fmla="*/ 446024 h 446024"/>
                <a:gd name="connsiteX24" fmla="*/ 69999 w 408876"/>
                <a:gd name="connsiteY24" fmla="*/ 316722 h 446024"/>
                <a:gd name="connsiteX25" fmla="*/ 363773 w 408876"/>
                <a:gd name="connsiteY25" fmla="*/ 412748 h 446024"/>
                <a:gd name="connsiteX26" fmla="*/ 377083 w 408876"/>
                <a:gd name="connsiteY26" fmla="*/ 320525 h 446024"/>
                <a:gd name="connsiteX27" fmla="*/ 227819 w 408876"/>
                <a:gd name="connsiteY27" fmla="*/ 286298 h 446024"/>
                <a:gd name="connsiteX28" fmla="*/ 216410 w 408876"/>
                <a:gd name="connsiteY28" fmla="*/ 272987 h 446024"/>
                <a:gd name="connsiteX29" fmla="*/ 211657 w 408876"/>
                <a:gd name="connsiteY29" fmla="*/ 198829 h 446024"/>
                <a:gd name="connsiteX30" fmla="*/ 223066 w 408876"/>
                <a:gd name="connsiteY30" fmla="*/ 183616 h 446024"/>
                <a:gd name="connsiteX31" fmla="*/ 329547 w 408876"/>
                <a:gd name="connsiteY31" fmla="*/ 159848 h 446024"/>
                <a:gd name="connsiteX32" fmla="*/ 282011 w 408876"/>
                <a:gd name="connsiteY32" fmla="*/ 104704 h 446024"/>
                <a:gd name="connsiteX33" fmla="*/ 187889 w 408876"/>
                <a:gd name="connsiteY33" fmla="*/ 95196 h 446024"/>
                <a:gd name="connsiteX34" fmla="*/ 177431 w 408876"/>
                <a:gd name="connsiteY34" fmla="*/ 88541 h 446024"/>
                <a:gd name="connsiteX35" fmla="*/ 139402 w 408876"/>
                <a:gd name="connsiteY35" fmla="*/ 30545 h 446024"/>
                <a:gd name="connsiteX36" fmla="*/ 56689 w 408876"/>
                <a:gd name="connsiteY36" fmla="*/ 27693 h 446024"/>
                <a:gd name="connsiteX37" fmla="*/ 30068 w 408876"/>
                <a:gd name="connsiteY37" fmla="*/ 129423 h 446024"/>
                <a:gd name="connsiteX38" fmla="*/ 83309 w 408876"/>
                <a:gd name="connsiteY38" fmla="*/ 165552 h 446024"/>
                <a:gd name="connsiteX39" fmla="*/ 89013 w 408876"/>
                <a:gd name="connsiteY39" fmla="*/ 179814 h 446024"/>
                <a:gd name="connsiteX40" fmla="*/ 69999 w 408876"/>
                <a:gd name="connsiteY40" fmla="*/ 316722 h 4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8876" h="446024">
                  <a:moveTo>
                    <a:pt x="375182" y="446024"/>
                  </a:moveTo>
                  <a:cubicBezTo>
                    <a:pt x="373280" y="446024"/>
                    <a:pt x="372330" y="446024"/>
                    <a:pt x="370428" y="445073"/>
                  </a:cubicBezTo>
                  <a:lnTo>
                    <a:pt x="50033" y="339540"/>
                  </a:lnTo>
                  <a:cubicBezTo>
                    <a:pt x="43378" y="337638"/>
                    <a:pt x="39575" y="330983"/>
                    <a:pt x="40526" y="324328"/>
                  </a:cubicBezTo>
                  <a:lnTo>
                    <a:pt x="60491" y="185518"/>
                  </a:lnTo>
                  <a:lnTo>
                    <a:pt x="6300" y="148439"/>
                  </a:lnTo>
                  <a:cubicBezTo>
                    <a:pt x="1546" y="144636"/>
                    <a:pt x="-1306" y="138931"/>
                    <a:pt x="596" y="133226"/>
                  </a:cubicBezTo>
                  <a:lnTo>
                    <a:pt x="32920" y="10579"/>
                  </a:lnTo>
                  <a:cubicBezTo>
                    <a:pt x="34822" y="3924"/>
                    <a:pt x="40526" y="-829"/>
                    <a:pt x="47181" y="121"/>
                  </a:cubicBezTo>
                  <a:lnTo>
                    <a:pt x="148909" y="2974"/>
                  </a:lnTo>
                  <a:cubicBezTo>
                    <a:pt x="153663" y="2974"/>
                    <a:pt x="157465" y="5826"/>
                    <a:pt x="160318" y="9629"/>
                  </a:cubicBezTo>
                  <a:lnTo>
                    <a:pt x="198347" y="68575"/>
                  </a:lnTo>
                  <a:lnTo>
                    <a:pt x="291518" y="78083"/>
                  </a:lnTo>
                  <a:cubicBezTo>
                    <a:pt x="295321" y="78083"/>
                    <a:pt x="298173" y="79985"/>
                    <a:pt x="301025" y="82837"/>
                  </a:cubicBezTo>
                  <a:lnTo>
                    <a:pt x="367576" y="159848"/>
                  </a:lnTo>
                  <a:cubicBezTo>
                    <a:pt x="370428" y="163651"/>
                    <a:pt x="372330" y="169355"/>
                    <a:pt x="370428" y="174109"/>
                  </a:cubicBezTo>
                  <a:cubicBezTo>
                    <a:pt x="368527" y="178863"/>
                    <a:pt x="364724" y="182666"/>
                    <a:pt x="359970" y="183616"/>
                  </a:cubicBezTo>
                  <a:lnTo>
                    <a:pt x="242080" y="210237"/>
                  </a:lnTo>
                  <a:lnTo>
                    <a:pt x="245883" y="261578"/>
                  </a:lnTo>
                  <a:lnTo>
                    <a:pt x="397999" y="296756"/>
                  </a:lnTo>
                  <a:cubicBezTo>
                    <a:pt x="405605" y="298658"/>
                    <a:pt x="410359" y="305313"/>
                    <a:pt x="408457" y="312919"/>
                  </a:cubicBezTo>
                  <a:lnTo>
                    <a:pt x="390393" y="434615"/>
                  </a:lnTo>
                  <a:cubicBezTo>
                    <a:pt x="389443" y="438418"/>
                    <a:pt x="387541" y="442221"/>
                    <a:pt x="383738" y="445073"/>
                  </a:cubicBezTo>
                  <a:cubicBezTo>
                    <a:pt x="380886" y="445073"/>
                    <a:pt x="378034" y="446024"/>
                    <a:pt x="375182" y="446024"/>
                  </a:cubicBezTo>
                  <a:close/>
                  <a:moveTo>
                    <a:pt x="69999" y="316722"/>
                  </a:moveTo>
                  <a:lnTo>
                    <a:pt x="363773" y="412748"/>
                  </a:lnTo>
                  <a:lnTo>
                    <a:pt x="377083" y="320525"/>
                  </a:lnTo>
                  <a:lnTo>
                    <a:pt x="227819" y="286298"/>
                  </a:lnTo>
                  <a:cubicBezTo>
                    <a:pt x="222115" y="285347"/>
                    <a:pt x="217361" y="279643"/>
                    <a:pt x="216410" y="272987"/>
                  </a:cubicBezTo>
                  <a:lnTo>
                    <a:pt x="211657" y="198829"/>
                  </a:lnTo>
                  <a:cubicBezTo>
                    <a:pt x="210706" y="192173"/>
                    <a:pt x="215460" y="185518"/>
                    <a:pt x="223066" y="183616"/>
                  </a:cubicBezTo>
                  <a:lnTo>
                    <a:pt x="329547" y="159848"/>
                  </a:lnTo>
                  <a:lnTo>
                    <a:pt x="282011" y="104704"/>
                  </a:lnTo>
                  <a:lnTo>
                    <a:pt x="187889" y="95196"/>
                  </a:lnTo>
                  <a:cubicBezTo>
                    <a:pt x="183135" y="95196"/>
                    <a:pt x="179332" y="92344"/>
                    <a:pt x="177431" y="88541"/>
                  </a:cubicBezTo>
                  <a:lnTo>
                    <a:pt x="139402" y="30545"/>
                  </a:lnTo>
                  <a:lnTo>
                    <a:pt x="56689" y="27693"/>
                  </a:lnTo>
                  <a:lnTo>
                    <a:pt x="30068" y="129423"/>
                  </a:lnTo>
                  <a:lnTo>
                    <a:pt x="83309" y="165552"/>
                  </a:lnTo>
                  <a:cubicBezTo>
                    <a:pt x="88062" y="168404"/>
                    <a:pt x="89964" y="174109"/>
                    <a:pt x="89013" y="179814"/>
                  </a:cubicBezTo>
                  <a:lnTo>
                    <a:pt x="69999" y="31672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0C3E491-6334-8141-9372-88C643C2DE12}"/>
                </a:ext>
              </a:extLst>
            </p:cNvPr>
            <p:cNvSpPr/>
            <p:nvPr/>
          </p:nvSpPr>
          <p:spPr>
            <a:xfrm>
              <a:off x="5388659" y="1777168"/>
              <a:ext cx="719699" cy="637378"/>
            </a:xfrm>
            <a:custGeom>
              <a:avLst/>
              <a:gdLst>
                <a:gd name="connsiteX0" fmla="*/ 488673 w 719699"/>
                <a:gd name="connsiteY0" fmla="*/ 637379 h 637378"/>
                <a:gd name="connsiteX1" fmla="*/ 488673 w 719699"/>
                <a:gd name="connsiteY1" fmla="*/ 637379 h 637378"/>
                <a:gd name="connsiteX2" fmla="*/ 380291 w 719699"/>
                <a:gd name="connsiteY2" fmla="*/ 635477 h 637378"/>
                <a:gd name="connsiteX3" fmla="*/ 369833 w 719699"/>
                <a:gd name="connsiteY3" fmla="*/ 630723 h 637378"/>
                <a:gd name="connsiteX4" fmla="*/ 324198 w 719699"/>
                <a:gd name="connsiteY4" fmla="*/ 579383 h 637378"/>
                <a:gd name="connsiteX5" fmla="*/ 173983 w 719699"/>
                <a:gd name="connsiteY5" fmla="*/ 577481 h 637378"/>
                <a:gd name="connsiteX6" fmla="*/ 159722 w 719699"/>
                <a:gd name="connsiteY6" fmla="*/ 564171 h 637378"/>
                <a:gd name="connsiteX7" fmla="*/ 154018 w 719699"/>
                <a:gd name="connsiteY7" fmla="*/ 504273 h 637378"/>
                <a:gd name="connsiteX8" fmla="*/ 3803 w 719699"/>
                <a:gd name="connsiteY8" fmla="*/ 352153 h 637378"/>
                <a:gd name="connsiteX9" fmla="*/ 0 w 719699"/>
                <a:gd name="connsiteY9" fmla="*/ 341695 h 637378"/>
                <a:gd name="connsiteX10" fmla="*/ 12359 w 719699"/>
                <a:gd name="connsiteY10" fmla="*/ 47912 h 637378"/>
                <a:gd name="connsiteX11" fmla="*/ 19965 w 719699"/>
                <a:gd name="connsiteY11" fmla="*/ 35552 h 637378"/>
                <a:gd name="connsiteX12" fmla="*/ 34226 w 719699"/>
                <a:gd name="connsiteY12" fmla="*/ 36503 h 637378"/>
                <a:gd name="connsiteX13" fmla="*/ 135003 w 719699"/>
                <a:gd name="connsiteY13" fmla="*/ 108760 h 637378"/>
                <a:gd name="connsiteX14" fmla="*/ 407862 w 719699"/>
                <a:gd name="connsiteY14" fmla="*/ 124923 h 637378"/>
                <a:gd name="connsiteX15" fmla="*/ 687375 w 719699"/>
                <a:gd name="connsiteY15" fmla="*/ 1325 h 637378"/>
                <a:gd name="connsiteX16" fmla="*/ 700685 w 719699"/>
                <a:gd name="connsiteY16" fmla="*/ 2276 h 637378"/>
                <a:gd name="connsiteX17" fmla="*/ 707340 w 719699"/>
                <a:gd name="connsiteY17" fmla="*/ 13685 h 637378"/>
                <a:gd name="connsiteX18" fmla="*/ 719700 w 719699"/>
                <a:gd name="connsiteY18" fmla="*/ 473849 h 637378"/>
                <a:gd name="connsiteX19" fmla="*/ 706390 w 719699"/>
                <a:gd name="connsiteY19" fmla="*/ 488110 h 637378"/>
                <a:gd name="connsiteX20" fmla="*/ 508639 w 719699"/>
                <a:gd name="connsiteY20" fmla="*/ 506175 h 637378"/>
                <a:gd name="connsiteX21" fmla="*/ 501033 w 719699"/>
                <a:gd name="connsiteY21" fmla="*/ 623117 h 637378"/>
                <a:gd name="connsiteX22" fmla="*/ 488673 w 719699"/>
                <a:gd name="connsiteY22" fmla="*/ 637379 h 637378"/>
                <a:gd name="connsiteX23" fmla="*/ 387896 w 719699"/>
                <a:gd name="connsiteY23" fmla="*/ 606955 h 637378"/>
                <a:gd name="connsiteX24" fmla="*/ 476314 w 719699"/>
                <a:gd name="connsiteY24" fmla="*/ 608856 h 637378"/>
                <a:gd name="connsiteX25" fmla="*/ 483920 w 719699"/>
                <a:gd name="connsiteY25" fmla="*/ 493815 h 637378"/>
                <a:gd name="connsiteX26" fmla="*/ 497230 w 719699"/>
                <a:gd name="connsiteY26" fmla="*/ 480504 h 637378"/>
                <a:gd name="connsiteX27" fmla="*/ 694030 w 719699"/>
                <a:gd name="connsiteY27" fmla="*/ 463391 h 637378"/>
                <a:gd name="connsiteX28" fmla="*/ 682621 w 719699"/>
                <a:gd name="connsiteY28" fmla="*/ 38405 h 637378"/>
                <a:gd name="connsiteX29" fmla="*/ 419270 w 719699"/>
                <a:gd name="connsiteY29" fmla="*/ 154396 h 637378"/>
                <a:gd name="connsiteX30" fmla="*/ 412615 w 719699"/>
                <a:gd name="connsiteY30" fmla="*/ 155347 h 637378"/>
                <a:gd name="connsiteX31" fmla="*/ 132151 w 719699"/>
                <a:gd name="connsiteY31" fmla="*/ 138234 h 637378"/>
                <a:gd name="connsiteX32" fmla="*/ 124545 w 719699"/>
                <a:gd name="connsiteY32" fmla="*/ 135381 h 637378"/>
                <a:gd name="connsiteX33" fmla="*/ 41832 w 719699"/>
                <a:gd name="connsiteY33" fmla="*/ 75484 h 637378"/>
                <a:gd name="connsiteX34" fmla="*/ 30423 w 719699"/>
                <a:gd name="connsiteY34" fmla="*/ 335990 h 637378"/>
                <a:gd name="connsiteX35" fmla="*/ 179687 w 719699"/>
                <a:gd name="connsiteY35" fmla="*/ 487160 h 637378"/>
                <a:gd name="connsiteX36" fmla="*/ 183490 w 719699"/>
                <a:gd name="connsiteY36" fmla="*/ 495716 h 637378"/>
                <a:gd name="connsiteX37" fmla="*/ 188244 w 719699"/>
                <a:gd name="connsiteY37" fmla="*/ 547057 h 637378"/>
                <a:gd name="connsiteX38" fmla="*/ 331803 w 719699"/>
                <a:gd name="connsiteY38" fmla="*/ 548959 h 637378"/>
                <a:gd name="connsiteX39" fmla="*/ 342262 w 719699"/>
                <a:gd name="connsiteY39" fmla="*/ 553712 h 637378"/>
                <a:gd name="connsiteX40" fmla="*/ 387896 w 719699"/>
                <a:gd name="connsiteY40" fmla="*/ 606955 h 63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19699" h="637378">
                  <a:moveTo>
                    <a:pt x="488673" y="637379"/>
                  </a:moveTo>
                  <a:cubicBezTo>
                    <a:pt x="488673" y="637379"/>
                    <a:pt x="488673" y="637379"/>
                    <a:pt x="488673" y="637379"/>
                  </a:cubicBezTo>
                  <a:lnTo>
                    <a:pt x="380291" y="635477"/>
                  </a:lnTo>
                  <a:cubicBezTo>
                    <a:pt x="376488" y="635477"/>
                    <a:pt x="372685" y="633575"/>
                    <a:pt x="369833" y="630723"/>
                  </a:cubicBezTo>
                  <a:lnTo>
                    <a:pt x="324198" y="579383"/>
                  </a:lnTo>
                  <a:lnTo>
                    <a:pt x="173983" y="577481"/>
                  </a:lnTo>
                  <a:cubicBezTo>
                    <a:pt x="166377" y="577481"/>
                    <a:pt x="160673" y="571777"/>
                    <a:pt x="159722" y="564171"/>
                  </a:cubicBezTo>
                  <a:lnTo>
                    <a:pt x="154018" y="504273"/>
                  </a:lnTo>
                  <a:lnTo>
                    <a:pt x="3803" y="352153"/>
                  </a:lnTo>
                  <a:cubicBezTo>
                    <a:pt x="951" y="349301"/>
                    <a:pt x="0" y="345498"/>
                    <a:pt x="0" y="341695"/>
                  </a:cubicBezTo>
                  <a:lnTo>
                    <a:pt x="12359" y="47912"/>
                  </a:lnTo>
                  <a:cubicBezTo>
                    <a:pt x="12359" y="42208"/>
                    <a:pt x="15212" y="38405"/>
                    <a:pt x="19965" y="35552"/>
                  </a:cubicBezTo>
                  <a:cubicBezTo>
                    <a:pt x="24719" y="32700"/>
                    <a:pt x="30423" y="33651"/>
                    <a:pt x="34226" y="36503"/>
                  </a:cubicBezTo>
                  <a:lnTo>
                    <a:pt x="135003" y="108760"/>
                  </a:lnTo>
                  <a:lnTo>
                    <a:pt x="407862" y="124923"/>
                  </a:lnTo>
                  <a:lnTo>
                    <a:pt x="687375" y="1325"/>
                  </a:lnTo>
                  <a:cubicBezTo>
                    <a:pt x="692129" y="-576"/>
                    <a:pt x="696882" y="-576"/>
                    <a:pt x="700685" y="2276"/>
                  </a:cubicBezTo>
                  <a:cubicBezTo>
                    <a:pt x="704488" y="5128"/>
                    <a:pt x="707340" y="8931"/>
                    <a:pt x="707340" y="13685"/>
                  </a:cubicBezTo>
                  <a:lnTo>
                    <a:pt x="719700" y="473849"/>
                  </a:lnTo>
                  <a:cubicBezTo>
                    <a:pt x="719700" y="481455"/>
                    <a:pt x="713995" y="488110"/>
                    <a:pt x="706390" y="488110"/>
                  </a:cubicBezTo>
                  <a:lnTo>
                    <a:pt x="508639" y="506175"/>
                  </a:lnTo>
                  <a:lnTo>
                    <a:pt x="501033" y="623117"/>
                  </a:lnTo>
                  <a:cubicBezTo>
                    <a:pt x="502934" y="631674"/>
                    <a:pt x="496279" y="637379"/>
                    <a:pt x="488673" y="637379"/>
                  </a:cubicBezTo>
                  <a:close/>
                  <a:moveTo>
                    <a:pt x="387896" y="606955"/>
                  </a:moveTo>
                  <a:lnTo>
                    <a:pt x="476314" y="608856"/>
                  </a:lnTo>
                  <a:lnTo>
                    <a:pt x="483920" y="493815"/>
                  </a:lnTo>
                  <a:cubicBezTo>
                    <a:pt x="483920" y="487160"/>
                    <a:pt x="489624" y="481455"/>
                    <a:pt x="497230" y="480504"/>
                  </a:cubicBezTo>
                  <a:lnTo>
                    <a:pt x="694030" y="463391"/>
                  </a:lnTo>
                  <a:lnTo>
                    <a:pt x="682621" y="38405"/>
                  </a:lnTo>
                  <a:lnTo>
                    <a:pt x="419270" y="154396"/>
                  </a:lnTo>
                  <a:cubicBezTo>
                    <a:pt x="417369" y="155347"/>
                    <a:pt x="414517" y="155347"/>
                    <a:pt x="412615" y="155347"/>
                  </a:cubicBezTo>
                  <a:lnTo>
                    <a:pt x="132151" y="138234"/>
                  </a:lnTo>
                  <a:cubicBezTo>
                    <a:pt x="129299" y="138234"/>
                    <a:pt x="126447" y="137283"/>
                    <a:pt x="124545" y="135381"/>
                  </a:cubicBezTo>
                  <a:lnTo>
                    <a:pt x="41832" y="75484"/>
                  </a:lnTo>
                  <a:lnTo>
                    <a:pt x="30423" y="335990"/>
                  </a:lnTo>
                  <a:lnTo>
                    <a:pt x="179687" y="487160"/>
                  </a:lnTo>
                  <a:cubicBezTo>
                    <a:pt x="181589" y="489061"/>
                    <a:pt x="183490" y="492864"/>
                    <a:pt x="183490" y="495716"/>
                  </a:cubicBezTo>
                  <a:lnTo>
                    <a:pt x="188244" y="547057"/>
                  </a:lnTo>
                  <a:lnTo>
                    <a:pt x="331803" y="548959"/>
                  </a:lnTo>
                  <a:cubicBezTo>
                    <a:pt x="335606" y="548959"/>
                    <a:pt x="339409" y="550860"/>
                    <a:pt x="342262" y="553712"/>
                  </a:cubicBezTo>
                  <a:lnTo>
                    <a:pt x="387896" y="60695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D30F2C1-34D7-1E49-8AC3-55A072EC029F}"/>
                </a:ext>
              </a:extLst>
            </p:cNvPr>
            <p:cNvSpPr/>
            <p:nvPr/>
          </p:nvSpPr>
          <p:spPr>
            <a:xfrm>
              <a:off x="6068428" y="1760429"/>
              <a:ext cx="1070636" cy="1070547"/>
            </a:xfrm>
            <a:custGeom>
              <a:avLst/>
              <a:gdLst>
                <a:gd name="connsiteX0" fmla="*/ 676917 w 1070636"/>
                <a:gd name="connsiteY0" fmla="*/ 1070547 h 1070547"/>
                <a:gd name="connsiteX1" fmla="*/ 671213 w 1070636"/>
                <a:gd name="connsiteY1" fmla="*/ 1069596 h 1070547"/>
                <a:gd name="connsiteX2" fmla="*/ 385995 w 1070636"/>
                <a:gd name="connsiteY2" fmla="*/ 936491 h 1070547"/>
                <a:gd name="connsiteX3" fmla="*/ 379340 w 1070636"/>
                <a:gd name="connsiteY3" fmla="*/ 928885 h 1070547"/>
                <a:gd name="connsiteX4" fmla="*/ 347966 w 1070636"/>
                <a:gd name="connsiteY4" fmla="*/ 854726 h 1070547"/>
                <a:gd name="connsiteX5" fmla="*/ 270957 w 1070636"/>
                <a:gd name="connsiteY5" fmla="*/ 860431 h 1070547"/>
                <a:gd name="connsiteX6" fmla="*/ 259548 w 1070636"/>
                <a:gd name="connsiteY6" fmla="*/ 855677 h 1070547"/>
                <a:gd name="connsiteX7" fmla="*/ 153067 w 1070636"/>
                <a:gd name="connsiteY7" fmla="*/ 745390 h 1070547"/>
                <a:gd name="connsiteX8" fmla="*/ 152116 w 1070636"/>
                <a:gd name="connsiteY8" fmla="*/ 727326 h 1070547"/>
                <a:gd name="connsiteX9" fmla="*/ 195850 w 1070636"/>
                <a:gd name="connsiteY9" fmla="*/ 664576 h 1070547"/>
                <a:gd name="connsiteX10" fmla="*/ 176835 w 1070636"/>
                <a:gd name="connsiteY10" fmla="*/ 597073 h 1070547"/>
                <a:gd name="connsiteX11" fmla="*/ 15212 w 1070636"/>
                <a:gd name="connsiteY11" fmla="*/ 500096 h 1070547"/>
                <a:gd name="connsiteX12" fmla="*/ 8556 w 1070636"/>
                <a:gd name="connsiteY12" fmla="*/ 487736 h 1070547"/>
                <a:gd name="connsiteX13" fmla="*/ 0 w 1070636"/>
                <a:gd name="connsiteY13" fmla="*/ 32326 h 1070547"/>
                <a:gd name="connsiteX14" fmla="*/ 5704 w 1070636"/>
                <a:gd name="connsiteY14" fmla="*/ 20917 h 1070547"/>
                <a:gd name="connsiteX15" fmla="*/ 18064 w 1070636"/>
                <a:gd name="connsiteY15" fmla="*/ 19015 h 1070547"/>
                <a:gd name="connsiteX16" fmla="*/ 249090 w 1070636"/>
                <a:gd name="connsiteY16" fmla="*/ 91272 h 1070547"/>
                <a:gd name="connsiteX17" fmla="*/ 374586 w 1070636"/>
                <a:gd name="connsiteY17" fmla="*/ 94124 h 1070547"/>
                <a:gd name="connsiteX18" fmla="*/ 440186 w 1070636"/>
                <a:gd name="connsiteY18" fmla="*/ 29473 h 1070547"/>
                <a:gd name="connsiteX19" fmla="*/ 447792 w 1070636"/>
                <a:gd name="connsiteY19" fmla="*/ 25670 h 1070547"/>
                <a:gd name="connsiteX20" fmla="*/ 624627 w 1070636"/>
                <a:gd name="connsiteY20" fmla="*/ 0 h 1070547"/>
                <a:gd name="connsiteX21" fmla="*/ 630331 w 1070636"/>
                <a:gd name="connsiteY21" fmla="*/ 0 h 1070547"/>
                <a:gd name="connsiteX22" fmla="*/ 883225 w 1070636"/>
                <a:gd name="connsiteY22" fmla="*/ 66553 h 1070547"/>
                <a:gd name="connsiteX23" fmla="*/ 893683 w 1070636"/>
                <a:gd name="connsiteY23" fmla="*/ 78912 h 1070547"/>
                <a:gd name="connsiteX24" fmla="*/ 918402 w 1070636"/>
                <a:gd name="connsiteY24" fmla="*/ 409774 h 1070547"/>
                <a:gd name="connsiteX25" fmla="*/ 1067666 w 1070636"/>
                <a:gd name="connsiteY25" fmla="*/ 612284 h 1070547"/>
                <a:gd name="connsiteX26" fmla="*/ 1064813 w 1070636"/>
                <a:gd name="connsiteY26" fmla="*/ 632250 h 1070547"/>
                <a:gd name="connsiteX27" fmla="*/ 981149 w 1070636"/>
                <a:gd name="connsiteY27" fmla="*/ 697852 h 1070547"/>
                <a:gd name="connsiteX28" fmla="*/ 1046750 w 1070636"/>
                <a:gd name="connsiteY28" fmla="*/ 751094 h 1070547"/>
                <a:gd name="connsiteX29" fmla="*/ 1049602 w 1070636"/>
                <a:gd name="connsiteY29" fmla="*/ 769159 h 1070547"/>
                <a:gd name="connsiteX30" fmla="*/ 991607 w 1070636"/>
                <a:gd name="connsiteY30" fmla="*/ 865185 h 1070547"/>
                <a:gd name="connsiteX31" fmla="*/ 981149 w 1070636"/>
                <a:gd name="connsiteY31" fmla="*/ 871840 h 1070547"/>
                <a:gd name="connsiteX32" fmla="*/ 754877 w 1070636"/>
                <a:gd name="connsiteY32" fmla="*/ 903215 h 1070547"/>
                <a:gd name="connsiteX33" fmla="*/ 784349 w 1070636"/>
                <a:gd name="connsiteY33" fmla="*/ 937442 h 1070547"/>
                <a:gd name="connsiteX34" fmla="*/ 784349 w 1070636"/>
                <a:gd name="connsiteY34" fmla="*/ 956457 h 1070547"/>
                <a:gd name="connsiteX35" fmla="*/ 688326 w 1070636"/>
                <a:gd name="connsiteY35" fmla="*/ 1064843 h 1070547"/>
                <a:gd name="connsiteX36" fmla="*/ 676917 w 1070636"/>
                <a:gd name="connsiteY36" fmla="*/ 1070547 h 1070547"/>
                <a:gd name="connsiteX37" fmla="*/ 403108 w 1070636"/>
                <a:gd name="connsiteY37" fmla="*/ 911771 h 1070547"/>
                <a:gd name="connsiteX38" fmla="*/ 673114 w 1070636"/>
                <a:gd name="connsiteY38" fmla="*/ 1038222 h 1070547"/>
                <a:gd name="connsiteX39" fmla="*/ 753926 w 1070636"/>
                <a:gd name="connsiteY39" fmla="*/ 946949 h 1070547"/>
                <a:gd name="connsiteX40" fmla="*/ 715897 w 1070636"/>
                <a:gd name="connsiteY40" fmla="*/ 902264 h 1070547"/>
                <a:gd name="connsiteX41" fmla="*/ 713045 w 1070636"/>
                <a:gd name="connsiteY41" fmla="*/ 888003 h 1070547"/>
                <a:gd name="connsiteX42" fmla="*/ 724453 w 1070636"/>
                <a:gd name="connsiteY42" fmla="*/ 878495 h 1070547"/>
                <a:gd name="connsiteX43" fmla="*/ 969741 w 1070636"/>
                <a:gd name="connsiteY43" fmla="*/ 844268 h 1070547"/>
                <a:gd name="connsiteX44" fmla="*/ 1018228 w 1070636"/>
                <a:gd name="connsiteY44" fmla="*/ 765356 h 1070547"/>
                <a:gd name="connsiteX45" fmla="*/ 948825 w 1070636"/>
                <a:gd name="connsiteY45" fmla="*/ 708310 h 1070547"/>
                <a:gd name="connsiteX46" fmla="*/ 943120 w 1070636"/>
                <a:gd name="connsiteY46" fmla="*/ 696901 h 1070547"/>
                <a:gd name="connsiteX47" fmla="*/ 948825 w 1070636"/>
                <a:gd name="connsiteY47" fmla="*/ 685492 h 1070547"/>
                <a:gd name="connsiteX48" fmla="*/ 1035341 w 1070636"/>
                <a:gd name="connsiteY48" fmla="*/ 617038 h 1070547"/>
                <a:gd name="connsiteX49" fmla="*/ 892732 w 1070636"/>
                <a:gd name="connsiteY49" fmla="*/ 423085 h 1070547"/>
                <a:gd name="connsiteX50" fmla="*/ 889880 w 1070636"/>
                <a:gd name="connsiteY50" fmla="*/ 415479 h 1070547"/>
                <a:gd name="connsiteX51" fmla="*/ 866112 w 1070636"/>
                <a:gd name="connsiteY51" fmla="*/ 90321 h 1070547"/>
                <a:gd name="connsiteX52" fmla="*/ 625578 w 1070636"/>
                <a:gd name="connsiteY52" fmla="*/ 26621 h 1070547"/>
                <a:gd name="connsiteX53" fmla="*/ 456349 w 1070636"/>
                <a:gd name="connsiteY53" fmla="*/ 51341 h 1070547"/>
                <a:gd name="connsiteX54" fmla="*/ 389798 w 1070636"/>
                <a:gd name="connsiteY54" fmla="*/ 116943 h 1070547"/>
                <a:gd name="connsiteX55" fmla="*/ 379340 w 1070636"/>
                <a:gd name="connsiteY55" fmla="*/ 120746 h 1070547"/>
                <a:gd name="connsiteX56" fmla="*/ 246238 w 1070636"/>
                <a:gd name="connsiteY56" fmla="*/ 117893 h 1070547"/>
                <a:gd name="connsiteX57" fmla="*/ 242435 w 1070636"/>
                <a:gd name="connsiteY57" fmla="*/ 116943 h 1070547"/>
                <a:gd name="connsiteX58" fmla="*/ 28522 w 1070636"/>
                <a:gd name="connsiteY58" fmla="*/ 50390 h 1070547"/>
                <a:gd name="connsiteX59" fmla="*/ 36127 w 1070636"/>
                <a:gd name="connsiteY59" fmla="*/ 478228 h 1070547"/>
                <a:gd name="connsiteX60" fmla="*/ 195850 w 1070636"/>
                <a:gd name="connsiteY60" fmla="*/ 574254 h 1070547"/>
                <a:gd name="connsiteX61" fmla="*/ 202505 w 1070636"/>
                <a:gd name="connsiteY61" fmla="*/ 582811 h 1070547"/>
                <a:gd name="connsiteX62" fmla="*/ 225322 w 1070636"/>
                <a:gd name="connsiteY62" fmla="*/ 661724 h 1070547"/>
                <a:gd name="connsiteX63" fmla="*/ 223421 w 1070636"/>
                <a:gd name="connsiteY63" fmla="*/ 674083 h 1070547"/>
                <a:gd name="connsiteX64" fmla="*/ 182539 w 1070636"/>
                <a:gd name="connsiteY64" fmla="*/ 733030 h 1070547"/>
                <a:gd name="connsiteX65" fmla="*/ 275711 w 1070636"/>
                <a:gd name="connsiteY65" fmla="*/ 830007 h 1070547"/>
                <a:gd name="connsiteX66" fmla="*/ 356522 w 1070636"/>
                <a:gd name="connsiteY66" fmla="*/ 824302 h 1070547"/>
                <a:gd name="connsiteX67" fmla="*/ 370783 w 1070636"/>
                <a:gd name="connsiteY67" fmla="*/ 832859 h 1070547"/>
                <a:gd name="connsiteX68" fmla="*/ 403108 w 1070636"/>
                <a:gd name="connsiteY68" fmla="*/ 911771 h 10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0636" h="1070547">
                  <a:moveTo>
                    <a:pt x="676917" y="1070547"/>
                  </a:moveTo>
                  <a:cubicBezTo>
                    <a:pt x="675016" y="1070547"/>
                    <a:pt x="673114" y="1070547"/>
                    <a:pt x="671213" y="1069596"/>
                  </a:cubicBezTo>
                  <a:lnTo>
                    <a:pt x="385995" y="936491"/>
                  </a:lnTo>
                  <a:cubicBezTo>
                    <a:pt x="383143" y="934590"/>
                    <a:pt x="380291" y="932688"/>
                    <a:pt x="379340" y="928885"/>
                  </a:cubicBezTo>
                  <a:lnTo>
                    <a:pt x="347966" y="854726"/>
                  </a:lnTo>
                  <a:lnTo>
                    <a:pt x="270957" y="860431"/>
                  </a:lnTo>
                  <a:cubicBezTo>
                    <a:pt x="267154" y="860431"/>
                    <a:pt x="262400" y="859480"/>
                    <a:pt x="259548" y="855677"/>
                  </a:cubicBezTo>
                  <a:lnTo>
                    <a:pt x="153067" y="745390"/>
                  </a:lnTo>
                  <a:cubicBezTo>
                    <a:pt x="148313" y="740636"/>
                    <a:pt x="147363" y="733030"/>
                    <a:pt x="152116" y="727326"/>
                  </a:cubicBezTo>
                  <a:lnTo>
                    <a:pt x="195850" y="664576"/>
                  </a:lnTo>
                  <a:lnTo>
                    <a:pt x="176835" y="597073"/>
                  </a:lnTo>
                  <a:lnTo>
                    <a:pt x="15212" y="500096"/>
                  </a:lnTo>
                  <a:cubicBezTo>
                    <a:pt x="11409" y="497243"/>
                    <a:pt x="8556" y="493440"/>
                    <a:pt x="8556" y="487736"/>
                  </a:cubicBezTo>
                  <a:lnTo>
                    <a:pt x="0" y="32326"/>
                  </a:lnTo>
                  <a:cubicBezTo>
                    <a:pt x="0" y="27572"/>
                    <a:pt x="1901" y="23769"/>
                    <a:pt x="5704" y="20917"/>
                  </a:cubicBezTo>
                  <a:cubicBezTo>
                    <a:pt x="9507" y="18064"/>
                    <a:pt x="14261" y="17114"/>
                    <a:pt x="18064" y="19015"/>
                  </a:cubicBezTo>
                  <a:lnTo>
                    <a:pt x="249090" y="91272"/>
                  </a:lnTo>
                  <a:lnTo>
                    <a:pt x="374586" y="94124"/>
                  </a:lnTo>
                  <a:lnTo>
                    <a:pt x="440186" y="29473"/>
                  </a:lnTo>
                  <a:cubicBezTo>
                    <a:pt x="442088" y="27572"/>
                    <a:pt x="444940" y="25670"/>
                    <a:pt x="447792" y="25670"/>
                  </a:cubicBezTo>
                  <a:lnTo>
                    <a:pt x="624627" y="0"/>
                  </a:lnTo>
                  <a:cubicBezTo>
                    <a:pt x="626529" y="0"/>
                    <a:pt x="628430" y="0"/>
                    <a:pt x="630331" y="0"/>
                  </a:cubicBezTo>
                  <a:lnTo>
                    <a:pt x="883225" y="66553"/>
                  </a:lnTo>
                  <a:cubicBezTo>
                    <a:pt x="888929" y="68454"/>
                    <a:pt x="893683" y="73208"/>
                    <a:pt x="893683" y="78912"/>
                  </a:cubicBezTo>
                  <a:lnTo>
                    <a:pt x="918402" y="409774"/>
                  </a:lnTo>
                  <a:lnTo>
                    <a:pt x="1067666" y="612284"/>
                  </a:lnTo>
                  <a:cubicBezTo>
                    <a:pt x="1072419" y="618940"/>
                    <a:pt x="1071468" y="627497"/>
                    <a:pt x="1064813" y="632250"/>
                  </a:cubicBezTo>
                  <a:lnTo>
                    <a:pt x="981149" y="697852"/>
                  </a:lnTo>
                  <a:lnTo>
                    <a:pt x="1046750" y="751094"/>
                  </a:lnTo>
                  <a:cubicBezTo>
                    <a:pt x="1052454" y="755848"/>
                    <a:pt x="1053405" y="763454"/>
                    <a:pt x="1049602" y="769159"/>
                  </a:cubicBezTo>
                  <a:lnTo>
                    <a:pt x="991607" y="865185"/>
                  </a:lnTo>
                  <a:cubicBezTo>
                    <a:pt x="989706" y="868988"/>
                    <a:pt x="985903" y="870889"/>
                    <a:pt x="981149" y="871840"/>
                  </a:cubicBezTo>
                  <a:lnTo>
                    <a:pt x="754877" y="903215"/>
                  </a:lnTo>
                  <a:lnTo>
                    <a:pt x="784349" y="937442"/>
                  </a:lnTo>
                  <a:cubicBezTo>
                    <a:pt x="789103" y="943146"/>
                    <a:pt x="789103" y="950752"/>
                    <a:pt x="784349" y="956457"/>
                  </a:cubicBezTo>
                  <a:lnTo>
                    <a:pt x="688326" y="1064843"/>
                  </a:lnTo>
                  <a:cubicBezTo>
                    <a:pt x="684523" y="1068646"/>
                    <a:pt x="680720" y="1070547"/>
                    <a:pt x="676917" y="1070547"/>
                  </a:cubicBezTo>
                  <a:close/>
                  <a:moveTo>
                    <a:pt x="403108" y="911771"/>
                  </a:moveTo>
                  <a:lnTo>
                    <a:pt x="673114" y="1038222"/>
                  </a:lnTo>
                  <a:lnTo>
                    <a:pt x="753926" y="946949"/>
                  </a:lnTo>
                  <a:lnTo>
                    <a:pt x="715897" y="902264"/>
                  </a:lnTo>
                  <a:cubicBezTo>
                    <a:pt x="712094" y="898461"/>
                    <a:pt x="711143" y="892756"/>
                    <a:pt x="713045" y="888003"/>
                  </a:cubicBezTo>
                  <a:cubicBezTo>
                    <a:pt x="714946" y="883249"/>
                    <a:pt x="719700" y="879446"/>
                    <a:pt x="724453" y="878495"/>
                  </a:cubicBezTo>
                  <a:lnTo>
                    <a:pt x="969741" y="844268"/>
                  </a:lnTo>
                  <a:lnTo>
                    <a:pt x="1018228" y="765356"/>
                  </a:lnTo>
                  <a:lnTo>
                    <a:pt x="948825" y="708310"/>
                  </a:lnTo>
                  <a:cubicBezTo>
                    <a:pt x="945022" y="705458"/>
                    <a:pt x="943120" y="701655"/>
                    <a:pt x="943120" y="696901"/>
                  </a:cubicBezTo>
                  <a:cubicBezTo>
                    <a:pt x="943120" y="692148"/>
                    <a:pt x="945022" y="688345"/>
                    <a:pt x="948825" y="685492"/>
                  </a:cubicBezTo>
                  <a:lnTo>
                    <a:pt x="1035341" y="617038"/>
                  </a:lnTo>
                  <a:lnTo>
                    <a:pt x="892732" y="423085"/>
                  </a:lnTo>
                  <a:cubicBezTo>
                    <a:pt x="890830" y="421183"/>
                    <a:pt x="889880" y="418331"/>
                    <a:pt x="889880" y="415479"/>
                  </a:cubicBezTo>
                  <a:lnTo>
                    <a:pt x="866112" y="90321"/>
                  </a:lnTo>
                  <a:lnTo>
                    <a:pt x="625578" y="26621"/>
                  </a:lnTo>
                  <a:lnTo>
                    <a:pt x="456349" y="51341"/>
                  </a:lnTo>
                  <a:lnTo>
                    <a:pt x="389798" y="116943"/>
                  </a:lnTo>
                  <a:cubicBezTo>
                    <a:pt x="386946" y="119795"/>
                    <a:pt x="383143" y="120746"/>
                    <a:pt x="379340" y="120746"/>
                  </a:cubicBezTo>
                  <a:lnTo>
                    <a:pt x="246238" y="117893"/>
                  </a:lnTo>
                  <a:cubicBezTo>
                    <a:pt x="245287" y="117893"/>
                    <a:pt x="243386" y="117893"/>
                    <a:pt x="242435" y="116943"/>
                  </a:cubicBezTo>
                  <a:lnTo>
                    <a:pt x="28522" y="50390"/>
                  </a:lnTo>
                  <a:lnTo>
                    <a:pt x="36127" y="478228"/>
                  </a:lnTo>
                  <a:lnTo>
                    <a:pt x="195850" y="574254"/>
                  </a:lnTo>
                  <a:cubicBezTo>
                    <a:pt x="198702" y="576156"/>
                    <a:pt x="201554" y="579008"/>
                    <a:pt x="202505" y="582811"/>
                  </a:cubicBezTo>
                  <a:lnTo>
                    <a:pt x="225322" y="661724"/>
                  </a:lnTo>
                  <a:cubicBezTo>
                    <a:pt x="226273" y="665527"/>
                    <a:pt x="225322" y="670280"/>
                    <a:pt x="223421" y="674083"/>
                  </a:cubicBezTo>
                  <a:lnTo>
                    <a:pt x="182539" y="733030"/>
                  </a:lnTo>
                  <a:lnTo>
                    <a:pt x="275711" y="830007"/>
                  </a:lnTo>
                  <a:lnTo>
                    <a:pt x="356522" y="824302"/>
                  </a:lnTo>
                  <a:cubicBezTo>
                    <a:pt x="362227" y="824302"/>
                    <a:pt x="367931" y="827155"/>
                    <a:pt x="370783" y="832859"/>
                  </a:cubicBezTo>
                  <a:lnTo>
                    <a:pt x="403108" y="9117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AC991D2-620F-B14A-B6C6-E9218C7C3838}"/>
                </a:ext>
              </a:extLst>
            </p:cNvPr>
            <p:cNvSpPr/>
            <p:nvPr/>
          </p:nvSpPr>
          <p:spPr>
            <a:xfrm>
              <a:off x="5746979" y="2234855"/>
              <a:ext cx="723606" cy="676935"/>
            </a:xfrm>
            <a:custGeom>
              <a:avLst/>
              <a:gdLst>
                <a:gd name="connsiteX0" fmla="*/ 282469 w 723606"/>
                <a:gd name="connsiteY0" fmla="*/ 676936 h 676935"/>
                <a:gd name="connsiteX1" fmla="*/ 282469 w 723606"/>
                <a:gd name="connsiteY1" fmla="*/ 676936 h 676935"/>
                <a:gd name="connsiteX2" fmla="*/ 272011 w 723606"/>
                <a:gd name="connsiteY2" fmla="*/ 672182 h 676935"/>
                <a:gd name="connsiteX3" fmla="*/ 119895 w 723606"/>
                <a:gd name="connsiteY3" fmla="*/ 516259 h 676935"/>
                <a:gd name="connsiteX4" fmla="*/ 116092 w 723606"/>
                <a:gd name="connsiteY4" fmla="*/ 506751 h 676935"/>
                <a:gd name="connsiteX5" fmla="*/ 110388 w 723606"/>
                <a:gd name="connsiteY5" fmla="*/ 414528 h 676935"/>
                <a:gd name="connsiteX6" fmla="*/ 12463 w 723606"/>
                <a:gd name="connsiteY6" fmla="*/ 403119 h 676935"/>
                <a:gd name="connsiteX7" fmla="*/ 104 w 723606"/>
                <a:gd name="connsiteY7" fmla="*/ 387907 h 676935"/>
                <a:gd name="connsiteX8" fmla="*/ 10562 w 723606"/>
                <a:gd name="connsiteY8" fmla="*/ 160677 h 676935"/>
                <a:gd name="connsiteX9" fmla="*/ 24822 w 723606"/>
                <a:gd name="connsiteY9" fmla="*/ 147367 h 676935"/>
                <a:gd name="connsiteX10" fmla="*/ 117994 w 723606"/>
                <a:gd name="connsiteY10" fmla="*/ 145465 h 676935"/>
                <a:gd name="connsiteX11" fmla="*/ 123698 w 723606"/>
                <a:gd name="connsiteY11" fmla="*/ 34227 h 676935"/>
                <a:gd name="connsiteX12" fmla="*/ 136058 w 723606"/>
                <a:gd name="connsiteY12" fmla="*/ 20917 h 676935"/>
                <a:gd name="connsiteX13" fmla="*/ 344267 w 723606"/>
                <a:gd name="connsiteY13" fmla="*/ 0 h 676935"/>
                <a:gd name="connsiteX14" fmla="*/ 352823 w 723606"/>
                <a:gd name="connsiteY14" fmla="*/ 1902 h 676935"/>
                <a:gd name="connsiteX15" fmla="*/ 515397 w 723606"/>
                <a:gd name="connsiteY15" fmla="*/ 99829 h 676935"/>
                <a:gd name="connsiteX16" fmla="*/ 522052 w 723606"/>
                <a:gd name="connsiteY16" fmla="*/ 108386 h 676935"/>
                <a:gd name="connsiteX17" fmla="*/ 544870 w 723606"/>
                <a:gd name="connsiteY17" fmla="*/ 187298 h 676935"/>
                <a:gd name="connsiteX18" fmla="*/ 542968 w 723606"/>
                <a:gd name="connsiteY18" fmla="*/ 198707 h 676935"/>
                <a:gd name="connsiteX19" fmla="*/ 503038 w 723606"/>
                <a:gd name="connsiteY19" fmla="*/ 260506 h 676935"/>
                <a:gd name="connsiteX20" fmla="*/ 592406 w 723606"/>
                <a:gd name="connsiteY20" fmla="*/ 356532 h 676935"/>
                <a:gd name="connsiteX21" fmla="*/ 675119 w 723606"/>
                <a:gd name="connsiteY21" fmla="*/ 349877 h 676935"/>
                <a:gd name="connsiteX22" fmla="*/ 689380 w 723606"/>
                <a:gd name="connsiteY22" fmla="*/ 358434 h 676935"/>
                <a:gd name="connsiteX23" fmla="*/ 722656 w 723606"/>
                <a:gd name="connsiteY23" fmla="*/ 437346 h 676935"/>
                <a:gd name="connsiteX24" fmla="*/ 719803 w 723606"/>
                <a:gd name="connsiteY24" fmla="*/ 452558 h 676935"/>
                <a:gd name="connsiteX25" fmla="*/ 609519 w 723606"/>
                <a:gd name="connsiteY25" fmla="*/ 564747 h 676935"/>
                <a:gd name="connsiteX26" fmla="*/ 599061 w 723606"/>
                <a:gd name="connsiteY26" fmla="*/ 568550 h 676935"/>
                <a:gd name="connsiteX27" fmla="*/ 588603 w 723606"/>
                <a:gd name="connsiteY27" fmla="*/ 563796 h 676935"/>
                <a:gd name="connsiteX28" fmla="*/ 526806 w 723606"/>
                <a:gd name="connsiteY28" fmla="*/ 496293 h 676935"/>
                <a:gd name="connsiteX29" fmla="*/ 458354 w 723606"/>
                <a:gd name="connsiteY29" fmla="*/ 502948 h 676935"/>
                <a:gd name="connsiteX30" fmla="*/ 293878 w 723606"/>
                <a:gd name="connsiteY30" fmla="*/ 670280 h 676935"/>
                <a:gd name="connsiteX31" fmla="*/ 282469 w 723606"/>
                <a:gd name="connsiteY31" fmla="*/ 676936 h 676935"/>
                <a:gd name="connsiteX32" fmla="*/ 144614 w 723606"/>
                <a:gd name="connsiteY32" fmla="*/ 500096 h 676935"/>
                <a:gd name="connsiteX33" fmla="*/ 282469 w 723606"/>
                <a:gd name="connsiteY33" fmla="*/ 641758 h 676935"/>
                <a:gd name="connsiteX34" fmla="*/ 441241 w 723606"/>
                <a:gd name="connsiteY34" fmla="*/ 481081 h 676935"/>
                <a:gd name="connsiteX35" fmla="*/ 449797 w 723606"/>
                <a:gd name="connsiteY35" fmla="*/ 477278 h 676935"/>
                <a:gd name="connsiteX36" fmla="*/ 530609 w 723606"/>
                <a:gd name="connsiteY36" fmla="*/ 468721 h 676935"/>
                <a:gd name="connsiteX37" fmla="*/ 542968 w 723606"/>
                <a:gd name="connsiteY37" fmla="*/ 473475 h 676935"/>
                <a:gd name="connsiteX38" fmla="*/ 599061 w 723606"/>
                <a:gd name="connsiteY38" fmla="*/ 535274 h 676935"/>
                <a:gd name="connsiteX39" fmla="*/ 692232 w 723606"/>
                <a:gd name="connsiteY39" fmla="*/ 440198 h 676935"/>
                <a:gd name="connsiteX40" fmla="*/ 666563 w 723606"/>
                <a:gd name="connsiteY40" fmla="*/ 379350 h 676935"/>
                <a:gd name="connsiteX41" fmla="*/ 596209 w 723606"/>
                <a:gd name="connsiteY41" fmla="*/ 385055 h 676935"/>
                <a:gd name="connsiteX42" fmla="*/ 525855 w 723606"/>
                <a:gd name="connsiteY42" fmla="*/ 328010 h 676935"/>
                <a:gd name="connsiteX43" fmla="*/ 474516 w 723606"/>
                <a:gd name="connsiteY43" fmla="*/ 272866 h 676935"/>
                <a:gd name="connsiteX44" fmla="*/ 472615 w 723606"/>
                <a:gd name="connsiteY44" fmla="*/ 255752 h 676935"/>
                <a:gd name="connsiteX45" fmla="*/ 514447 w 723606"/>
                <a:gd name="connsiteY45" fmla="*/ 190150 h 676935"/>
                <a:gd name="connsiteX46" fmla="*/ 494481 w 723606"/>
                <a:gd name="connsiteY46" fmla="*/ 122647 h 676935"/>
                <a:gd name="connsiteX47" fmla="*/ 341414 w 723606"/>
                <a:gd name="connsiteY47" fmla="*/ 30424 h 676935"/>
                <a:gd name="connsiteX48" fmla="*/ 150318 w 723606"/>
                <a:gd name="connsiteY48" fmla="*/ 49439 h 676935"/>
                <a:gd name="connsiteX49" fmla="*/ 144614 w 723606"/>
                <a:gd name="connsiteY49" fmla="*/ 161628 h 676935"/>
                <a:gd name="connsiteX50" fmla="*/ 130353 w 723606"/>
                <a:gd name="connsiteY50" fmla="*/ 174939 h 676935"/>
                <a:gd name="connsiteX51" fmla="*/ 37182 w 723606"/>
                <a:gd name="connsiteY51" fmla="*/ 176840 h 676935"/>
                <a:gd name="connsiteX52" fmla="*/ 27675 w 723606"/>
                <a:gd name="connsiteY52" fmla="*/ 377449 h 676935"/>
                <a:gd name="connsiteX53" fmla="*/ 124649 w 723606"/>
                <a:gd name="connsiteY53" fmla="*/ 388858 h 676935"/>
                <a:gd name="connsiteX54" fmla="*/ 137008 w 723606"/>
                <a:gd name="connsiteY54" fmla="*/ 402168 h 676935"/>
                <a:gd name="connsiteX55" fmla="*/ 144614 w 723606"/>
                <a:gd name="connsiteY55" fmla="*/ 500096 h 676935"/>
                <a:gd name="connsiteX56" fmla="*/ 130353 w 723606"/>
                <a:gd name="connsiteY56" fmla="*/ 160677 h 676935"/>
                <a:gd name="connsiteX57" fmla="*/ 130353 w 723606"/>
                <a:gd name="connsiteY57" fmla="*/ 160677 h 676935"/>
                <a:gd name="connsiteX58" fmla="*/ 130353 w 723606"/>
                <a:gd name="connsiteY58" fmla="*/ 160677 h 67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23606" h="676935">
                  <a:moveTo>
                    <a:pt x="282469" y="676936"/>
                  </a:moveTo>
                  <a:cubicBezTo>
                    <a:pt x="282469" y="676936"/>
                    <a:pt x="282469" y="676936"/>
                    <a:pt x="282469" y="676936"/>
                  </a:cubicBezTo>
                  <a:cubicBezTo>
                    <a:pt x="278667" y="676936"/>
                    <a:pt x="274864" y="675034"/>
                    <a:pt x="272011" y="672182"/>
                  </a:cubicBezTo>
                  <a:lnTo>
                    <a:pt x="119895" y="516259"/>
                  </a:lnTo>
                  <a:cubicBezTo>
                    <a:pt x="117043" y="513406"/>
                    <a:pt x="116092" y="510554"/>
                    <a:pt x="116092" y="506751"/>
                  </a:cubicBezTo>
                  <a:lnTo>
                    <a:pt x="110388" y="414528"/>
                  </a:lnTo>
                  <a:lnTo>
                    <a:pt x="12463" y="403119"/>
                  </a:lnTo>
                  <a:cubicBezTo>
                    <a:pt x="4857" y="402168"/>
                    <a:pt x="-847" y="395513"/>
                    <a:pt x="104" y="387907"/>
                  </a:cubicBezTo>
                  <a:lnTo>
                    <a:pt x="10562" y="160677"/>
                  </a:lnTo>
                  <a:cubicBezTo>
                    <a:pt x="10562" y="153071"/>
                    <a:pt x="17217" y="147367"/>
                    <a:pt x="24822" y="147367"/>
                  </a:cubicBezTo>
                  <a:lnTo>
                    <a:pt x="117994" y="145465"/>
                  </a:lnTo>
                  <a:lnTo>
                    <a:pt x="123698" y="34227"/>
                  </a:lnTo>
                  <a:cubicBezTo>
                    <a:pt x="123698" y="27572"/>
                    <a:pt x="129402" y="21867"/>
                    <a:pt x="136058" y="20917"/>
                  </a:cubicBezTo>
                  <a:lnTo>
                    <a:pt x="344267" y="0"/>
                  </a:lnTo>
                  <a:cubicBezTo>
                    <a:pt x="347119" y="0"/>
                    <a:pt x="349971" y="0"/>
                    <a:pt x="352823" y="1902"/>
                  </a:cubicBezTo>
                  <a:lnTo>
                    <a:pt x="515397" y="99829"/>
                  </a:lnTo>
                  <a:cubicBezTo>
                    <a:pt x="518250" y="101731"/>
                    <a:pt x="521102" y="104583"/>
                    <a:pt x="522052" y="108386"/>
                  </a:cubicBezTo>
                  <a:lnTo>
                    <a:pt x="544870" y="187298"/>
                  </a:lnTo>
                  <a:cubicBezTo>
                    <a:pt x="545821" y="191101"/>
                    <a:pt x="545821" y="195855"/>
                    <a:pt x="542968" y="198707"/>
                  </a:cubicBezTo>
                  <a:lnTo>
                    <a:pt x="503038" y="260506"/>
                  </a:lnTo>
                  <a:cubicBezTo>
                    <a:pt x="534412" y="294733"/>
                    <a:pt x="577195" y="340369"/>
                    <a:pt x="592406" y="356532"/>
                  </a:cubicBezTo>
                  <a:cubicBezTo>
                    <a:pt x="604766" y="354631"/>
                    <a:pt x="628534" y="352729"/>
                    <a:pt x="675119" y="349877"/>
                  </a:cubicBezTo>
                  <a:cubicBezTo>
                    <a:pt x="680824" y="349877"/>
                    <a:pt x="686528" y="352729"/>
                    <a:pt x="689380" y="358434"/>
                  </a:cubicBezTo>
                  <a:lnTo>
                    <a:pt x="722656" y="437346"/>
                  </a:lnTo>
                  <a:cubicBezTo>
                    <a:pt x="724557" y="443051"/>
                    <a:pt x="723606" y="448755"/>
                    <a:pt x="719803" y="452558"/>
                  </a:cubicBezTo>
                  <a:lnTo>
                    <a:pt x="609519" y="564747"/>
                  </a:lnTo>
                  <a:cubicBezTo>
                    <a:pt x="606667" y="567599"/>
                    <a:pt x="602864" y="569501"/>
                    <a:pt x="599061" y="568550"/>
                  </a:cubicBezTo>
                  <a:cubicBezTo>
                    <a:pt x="595258" y="568550"/>
                    <a:pt x="591455" y="566648"/>
                    <a:pt x="588603" y="563796"/>
                  </a:cubicBezTo>
                  <a:lnTo>
                    <a:pt x="526806" y="496293"/>
                  </a:lnTo>
                  <a:lnTo>
                    <a:pt x="458354" y="502948"/>
                  </a:lnTo>
                  <a:lnTo>
                    <a:pt x="293878" y="670280"/>
                  </a:lnTo>
                  <a:cubicBezTo>
                    <a:pt x="290075" y="675034"/>
                    <a:pt x="286272" y="676936"/>
                    <a:pt x="282469" y="676936"/>
                  </a:cubicBezTo>
                  <a:close/>
                  <a:moveTo>
                    <a:pt x="144614" y="500096"/>
                  </a:moveTo>
                  <a:lnTo>
                    <a:pt x="282469" y="641758"/>
                  </a:lnTo>
                  <a:lnTo>
                    <a:pt x="441241" y="481081"/>
                  </a:lnTo>
                  <a:cubicBezTo>
                    <a:pt x="443142" y="479179"/>
                    <a:pt x="446945" y="477278"/>
                    <a:pt x="449797" y="477278"/>
                  </a:cubicBezTo>
                  <a:lnTo>
                    <a:pt x="530609" y="468721"/>
                  </a:lnTo>
                  <a:cubicBezTo>
                    <a:pt x="535363" y="467770"/>
                    <a:pt x="539165" y="469672"/>
                    <a:pt x="542968" y="473475"/>
                  </a:cubicBezTo>
                  <a:lnTo>
                    <a:pt x="599061" y="535274"/>
                  </a:lnTo>
                  <a:lnTo>
                    <a:pt x="692232" y="440198"/>
                  </a:lnTo>
                  <a:lnTo>
                    <a:pt x="666563" y="379350"/>
                  </a:lnTo>
                  <a:cubicBezTo>
                    <a:pt x="637090" y="381252"/>
                    <a:pt x="605716" y="383153"/>
                    <a:pt x="596209" y="385055"/>
                  </a:cubicBezTo>
                  <a:cubicBezTo>
                    <a:pt x="585751" y="392661"/>
                    <a:pt x="584800" y="391710"/>
                    <a:pt x="525855" y="328010"/>
                  </a:cubicBezTo>
                  <a:cubicBezTo>
                    <a:pt x="500186" y="300438"/>
                    <a:pt x="474516" y="272866"/>
                    <a:pt x="474516" y="272866"/>
                  </a:cubicBezTo>
                  <a:cubicBezTo>
                    <a:pt x="469762" y="268112"/>
                    <a:pt x="469762" y="260506"/>
                    <a:pt x="472615" y="255752"/>
                  </a:cubicBezTo>
                  <a:lnTo>
                    <a:pt x="514447" y="190150"/>
                  </a:lnTo>
                  <a:lnTo>
                    <a:pt x="494481" y="122647"/>
                  </a:lnTo>
                  <a:lnTo>
                    <a:pt x="341414" y="30424"/>
                  </a:lnTo>
                  <a:lnTo>
                    <a:pt x="150318" y="49439"/>
                  </a:lnTo>
                  <a:lnTo>
                    <a:pt x="144614" y="161628"/>
                  </a:lnTo>
                  <a:cubicBezTo>
                    <a:pt x="144614" y="169234"/>
                    <a:pt x="137959" y="174939"/>
                    <a:pt x="130353" y="174939"/>
                  </a:cubicBezTo>
                  <a:lnTo>
                    <a:pt x="37182" y="176840"/>
                  </a:lnTo>
                  <a:lnTo>
                    <a:pt x="27675" y="377449"/>
                  </a:lnTo>
                  <a:lnTo>
                    <a:pt x="124649" y="388858"/>
                  </a:lnTo>
                  <a:cubicBezTo>
                    <a:pt x="131304" y="389808"/>
                    <a:pt x="137008" y="395513"/>
                    <a:pt x="137008" y="402168"/>
                  </a:cubicBezTo>
                  <a:lnTo>
                    <a:pt x="144614" y="500096"/>
                  </a:lnTo>
                  <a:close/>
                  <a:moveTo>
                    <a:pt x="130353" y="160677"/>
                  </a:moveTo>
                  <a:lnTo>
                    <a:pt x="130353" y="160677"/>
                  </a:lnTo>
                  <a:lnTo>
                    <a:pt x="130353" y="16067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4955E1C-A68E-A34F-B7C9-BB5E54CF42C6}"/>
                </a:ext>
              </a:extLst>
            </p:cNvPr>
            <p:cNvSpPr/>
            <p:nvPr/>
          </p:nvSpPr>
          <p:spPr>
            <a:xfrm>
              <a:off x="4883824" y="2077587"/>
              <a:ext cx="694272" cy="519504"/>
            </a:xfrm>
            <a:custGeom>
              <a:avLst/>
              <a:gdLst>
                <a:gd name="connsiteX0" fmla="*/ 260499 w 694272"/>
                <a:gd name="connsiteY0" fmla="*/ 519505 h 519504"/>
                <a:gd name="connsiteX1" fmla="*/ 257647 w 694272"/>
                <a:gd name="connsiteY1" fmla="*/ 519505 h 519504"/>
                <a:gd name="connsiteX2" fmla="*/ 33275 w 694272"/>
                <a:gd name="connsiteY2" fmla="*/ 470066 h 519504"/>
                <a:gd name="connsiteX3" fmla="*/ 21867 w 694272"/>
                <a:gd name="connsiteY3" fmla="*/ 457706 h 519504"/>
                <a:gd name="connsiteX4" fmla="*/ 0 w 694272"/>
                <a:gd name="connsiteY4" fmla="*/ 220968 h 519504"/>
                <a:gd name="connsiteX5" fmla="*/ 2852 w 694272"/>
                <a:gd name="connsiteY5" fmla="*/ 211461 h 519504"/>
                <a:gd name="connsiteX6" fmla="*/ 77009 w 694272"/>
                <a:gd name="connsiteY6" fmla="*/ 112583 h 519504"/>
                <a:gd name="connsiteX7" fmla="*/ 82713 w 694272"/>
                <a:gd name="connsiteY7" fmla="*/ 107829 h 519504"/>
                <a:gd name="connsiteX8" fmla="*/ 321346 w 694272"/>
                <a:gd name="connsiteY8" fmla="*/ 1345 h 519504"/>
                <a:gd name="connsiteX9" fmla="*/ 329902 w 694272"/>
                <a:gd name="connsiteY9" fmla="*/ 394 h 519504"/>
                <a:gd name="connsiteX10" fmla="*/ 517195 w 694272"/>
                <a:gd name="connsiteY10" fmla="*/ 34621 h 519504"/>
                <a:gd name="connsiteX11" fmla="*/ 524801 w 694272"/>
                <a:gd name="connsiteY11" fmla="*/ 38424 h 519504"/>
                <a:gd name="connsiteX12" fmla="*/ 680720 w 694272"/>
                <a:gd name="connsiteY12" fmla="*/ 183889 h 519504"/>
                <a:gd name="connsiteX13" fmla="*/ 685474 w 694272"/>
                <a:gd name="connsiteY13" fmla="*/ 192446 h 519504"/>
                <a:gd name="connsiteX14" fmla="*/ 694030 w 694272"/>
                <a:gd name="connsiteY14" fmla="*/ 258999 h 519504"/>
                <a:gd name="connsiteX15" fmla="*/ 689277 w 694272"/>
                <a:gd name="connsiteY15" fmla="*/ 271358 h 519504"/>
                <a:gd name="connsiteX16" fmla="*/ 505786 w 694272"/>
                <a:gd name="connsiteY16" fmla="*/ 421577 h 519504"/>
                <a:gd name="connsiteX17" fmla="*/ 493427 w 694272"/>
                <a:gd name="connsiteY17" fmla="*/ 424429 h 519504"/>
                <a:gd name="connsiteX18" fmla="*/ 405009 w 694272"/>
                <a:gd name="connsiteY18" fmla="*/ 405414 h 519504"/>
                <a:gd name="connsiteX19" fmla="*/ 270957 w 694272"/>
                <a:gd name="connsiteY19" fmla="*/ 517603 h 519504"/>
                <a:gd name="connsiteX20" fmla="*/ 260499 w 694272"/>
                <a:gd name="connsiteY20" fmla="*/ 519505 h 519504"/>
                <a:gd name="connsiteX21" fmla="*/ 50388 w 694272"/>
                <a:gd name="connsiteY21" fmla="*/ 444395 h 519504"/>
                <a:gd name="connsiteX22" fmla="*/ 256696 w 694272"/>
                <a:gd name="connsiteY22" fmla="*/ 490982 h 519504"/>
                <a:gd name="connsiteX23" fmla="*/ 390748 w 694272"/>
                <a:gd name="connsiteY23" fmla="*/ 378793 h 519504"/>
                <a:gd name="connsiteX24" fmla="*/ 403108 w 694272"/>
                <a:gd name="connsiteY24" fmla="*/ 375941 h 519504"/>
                <a:gd name="connsiteX25" fmla="*/ 492476 w 694272"/>
                <a:gd name="connsiteY25" fmla="*/ 394956 h 519504"/>
                <a:gd name="connsiteX26" fmla="*/ 664558 w 694272"/>
                <a:gd name="connsiteY26" fmla="*/ 254245 h 519504"/>
                <a:gd name="connsiteX27" fmla="*/ 657903 w 694272"/>
                <a:gd name="connsiteY27" fmla="*/ 201003 h 519504"/>
                <a:gd name="connsiteX28" fmla="*/ 508639 w 694272"/>
                <a:gd name="connsiteY28" fmla="*/ 62193 h 519504"/>
                <a:gd name="connsiteX29" fmla="*/ 329902 w 694272"/>
                <a:gd name="connsiteY29" fmla="*/ 29867 h 519504"/>
                <a:gd name="connsiteX30" fmla="*/ 98876 w 694272"/>
                <a:gd name="connsiteY30" fmla="*/ 132548 h 519504"/>
                <a:gd name="connsiteX31" fmla="*/ 30423 w 694272"/>
                <a:gd name="connsiteY31" fmla="*/ 223821 h 519504"/>
                <a:gd name="connsiteX32" fmla="*/ 50388 w 694272"/>
                <a:gd name="connsiteY32" fmla="*/ 444395 h 51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94272" h="519504">
                  <a:moveTo>
                    <a:pt x="260499" y="519505"/>
                  </a:moveTo>
                  <a:cubicBezTo>
                    <a:pt x="259548" y="519505"/>
                    <a:pt x="258598" y="519505"/>
                    <a:pt x="257647" y="519505"/>
                  </a:cubicBezTo>
                  <a:lnTo>
                    <a:pt x="33275" y="470066"/>
                  </a:lnTo>
                  <a:cubicBezTo>
                    <a:pt x="27571" y="469115"/>
                    <a:pt x="22817" y="463410"/>
                    <a:pt x="21867" y="457706"/>
                  </a:cubicBezTo>
                  <a:lnTo>
                    <a:pt x="0" y="220968"/>
                  </a:lnTo>
                  <a:cubicBezTo>
                    <a:pt x="0" y="217165"/>
                    <a:pt x="951" y="214313"/>
                    <a:pt x="2852" y="211461"/>
                  </a:cubicBezTo>
                  <a:lnTo>
                    <a:pt x="77009" y="112583"/>
                  </a:lnTo>
                  <a:cubicBezTo>
                    <a:pt x="78910" y="110681"/>
                    <a:pt x="80812" y="108780"/>
                    <a:pt x="82713" y="107829"/>
                  </a:cubicBezTo>
                  <a:lnTo>
                    <a:pt x="321346" y="1345"/>
                  </a:lnTo>
                  <a:cubicBezTo>
                    <a:pt x="324198" y="394"/>
                    <a:pt x="327050" y="-557"/>
                    <a:pt x="329902" y="394"/>
                  </a:cubicBezTo>
                  <a:lnTo>
                    <a:pt x="517195" y="34621"/>
                  </a:lnTo>
                  <a:cubicBezTo>
                    <a:pt x="520047" y="35572"/>
                    <a:pt x="521949" y="36522"/>
                    <a:pt x="524801" y="38424"/>
                  </a:cubicBezTo>
                  <a:lnTo>
                    <a:pt x="680720" y="183889"/>
                  </a:lnTo>
                  <a:cubicBezTo>
                    <a:pt x="683572" y="185790"/>
                    <a:pt x="684523" y="189594"/>
                    <a:pt x="685474" y="192446"/>
                  </a:cubicBezTo>
                  <a:lnTo>
                    <a:pt x="694030" y="258999"/>
                  </a:lnTo>
                  <a:cubicBezTo>
                    <a:pt x="694981" y="263752"/>
                    <a:pt x="693079" y="268506"/>
                    <a:pt x="689277" y="271358"/>
                  </a:cubicBezTo>
                  <a:lnTo>
                    <a:pt x="505786" y="421577"/>
                  </a:lnTo>
                  <a:cubicBezTo>
                    <a:pt x="501984" y="424429"/>
                    <a:pt x="498181" y="425380"/>
                    <a:pt x="493427" y="424429"/>
                  </a:cubicBezTo>
                  <a:lnTo>
                    <a:pt x="405009" y="405414"/>
                  </a:lnTo>
                  <a:lnTo>
                    <a:pt x="270957" y="517603"/>
                  </a:lnTo>
                  <a:cubicBezTo>
                    <a:pt x="267154" y="518554"/>
                    <a:pt x="263351" y="519505"/>
                    <a:pt x="260499" y="519505"/>
                  </a:cubicBezTo>
                  <a:close/>
                  <a:moveTo>
                    <a:pt x="50388" y="444395"/>
                  </a:moveTo>
                  <a:lnTo>
                    <a:pt x="256696" y="490982"/>
                  </a:lnTo>
                  <a:lnTo>
                    <a:pt x="390748" y="378793"/>
                  </a:lnTo>
                  <a:cubicBezTo>
                    <a:pt x="394551" y="375941"/>
                    <a:pt x="398354" y="374990"/>
                    <a:pt x="403108" y="375941"/>
                  </a:cubicBezTo>
                  <a:lnTo>
                    <a:pt x="492476" y="394956"/>
                  </a:lnTo>
                  <a:lnTo>
                    <a:pt x="664558" y="254245"/>
                  </a:lnTo>
                  <a:lnTo>
                    <a:pt x="657903" y="201003"/>
                  </a:lnTo>
                  <a:lnTo>
                    <a:pt x="508639" y="62193"/>
                  </a:lnTo>
                  <a:lnTo>
                    <a:pt x="329902" y="29867"/>
                  </a:lnTo>
                  <a:lnTo>
                    <a:pt x="98876" y="132548"/>
                  </a:lnTo>
                  <a:lnTo>
                    <a:pt x="30423" y="223821"/>
                  </a:lnTo>
                  <a:lnTo>
                    <a:pt x="50388" y="444395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8C113A9-7D8F-D747-9467-E6CCF5BC23F8}"/>
                </a:ext>
              </a:extLst>
            </p:cNvPr>
            <p:cNvSpPr/>
            <p:nvPr/>
          </p:nvSpPr>
          <p:spPr>
            <a:xfrm>
              <a:off x="4905443" y="2324225"/>
              <a:ext cx="1137563" cy="835711"/>
            </a:xfrm>
            <a:custGeom>
              <a:avLst/>
              <a:gdLst>
                <a:gd name="connsiteX0" fmla="*/ 192294 w 1137563"/>
                <a:gd name="connsiteY0" fmla="*/ 835711 h 835711"/>
                <a:gd name="connsiteX1" fmla="*/ 187540 w 1137563"/>
                <a:gd name="connsiteY1" fmla="*/ 834761 h 835711"/>
                <a:gd name="connsiteX2" fmla="*/ 178033 w 1137563"/>
                <a:gd name="connsiteY2" fmla="*/ 826204 h 835711"/>
                <a:gd name="connsiteX3" fmla="*/ 50636 w 1137563"/>
                <a:gd name="connsiteY3" fmla="*/ 469672 h 835711"/>
                <a:gd name="connsiteX4" fmla="*/ 55389 w 1137563"/>
                <a:gd name="connsiteY4" fmla="*/ 453509 h 835711"/>
                <a:gd name="connsiteX5" fmla="*/ 111482 w 1137563"/>
                <a:gd name="connsiteY5" fmla="*/ 409774 h 835711"/>
                <a:gd name="connsiteX6" fmla="*/ 13557 w 1137563"/>
                <a:gd name="connsiteY6" fmla="*/ 272866 h 835711"/>
                <a:gd name="connsiteX7" fmla="*/ 10705 w 1137563"/>
                <a:gd name="connsiteY7" fmla="*/ 267161 h 835711"/>
                <a:gd name="connsiteX8" fmla="*/ 247 w 1137563"/>
                <a:gd name="connsiteY8" fmla="*/ 209166 h 835711"/>
                <a:gd name="connsiteX9" fmla="*/ 4050 w 1137563"/>
                <a:gd name="connsiteY9" fmla="*/ 196806 h 835711"/>
                <a:gd name="connsiteX10" fmla="*/ 17360 w 1137563"/>
                <a:gd name="connsiteY10" fmla="*/ 193003 h 835711"/>
                <a:gd name="connsiteX11" fmla="*/ 233175 w 1137563"/>
                <a:gd name="connsiteY11" fmla="*/ 241491 h 835711"/>
                <a:gd name="connsiteX12" fmla="*/ 366277 w 1137563"/>
                <a:gd name="connsiteY12" fmla="*/ 130253 h 835711"/>
                <a:gd name="connsiteX13" fmla="*/ 378636 w 1137563"/>
                <a:gd name="connsiteY13" fmla="*/ 127401 h 835711"/>
                <a:gd name="connsiteX14" fmla="*/ 468005 w 1137563"/>
                <a:gd name="connsiteY14" fmla="*/ 147367 h 835711"/>
                <a:gd name="connsiteX15" fmla="*/ 646741 w 1137563"/>
                <a:gd name="connsiteY15" fmla="*/ 2852 h 835711"/>
                <a:gd name="connsiteX16" fmla="*/ 656248 w 1137563"/>
                <a:gd name="connsiteY16" fmla="*/ 0 h 835711"/>
                <a:gd name="connsiteX17" fmla="*/ 815020 w 1137563"/>
                <a:gd name="connsiteY17" fmla="*/ 951 h 835711"/>
                <a:gd name="connsiteX18" fmla="*/ 825478 w 1137563"/>
                <a:gd name="connsiteY18" fmla="*/ 5704 h 835711"/>
                <a:gd name="connsiteX19" fmla="*/ 873965 w 1137563"/>
                <a:gd name="connsiteY19" fmla="*/ 64651 h 835711"/>
                <a:gd name="connsiteX20" fmla="*/ 876817 w 1137563"/>
                <a:gd name="connsiteY20" fmla="*/ 74159 h 835711"/>
                <a:gd name="connsiteX21" fmla="*/ 867310 w 1137563"/>
                <a:gd name="connsiteY21" fmla="*/ 286176 h 835711"/>
                <a:gd name="connsiteX22" fmla="*/ 963333 w 1137563"/>
                <a:gd name="connsiteY22" fmla="*/ 297586 h 835711"/>
                <a:gd name="connsiteX23" fmla="*/ 975692 w 1137563"/>
                <a:gd name="connsiteY23" fmla="*/ 310896 h 835711"/>
                <a:gd name="connsiteX24" fmla="*/ 984249 w 1137563"/>
                <a:gd name="connsiteY24" fmla="*/ 405971 h 835711"/>
                <a:gd name="connsiteX25" fmla="*/ 1133513 w 1137563"/>
                <a:gd name="connsiteY25" fmla="*/ 563796 h 835711"/>
                <a:gd name="connsiteX26" fmla="*/ 1137316 w 1137563"/>
                <a:gd name="connsiteY26" fmla="*/ 577107 h 835711"/>
                <a:gd name="connsiteX27" fmla="*/ 1128759 w 1137563"/>
                <a:gd name="connsiteY27" fmla="*/ 587565 h 835711"/>
                <a:gd name="connsiteX28" fmla="*/ 994707 w 1137563"/>
                <a:gd name="connsiteY28" fmla="*/ 639856 h 835711"/>
                <a:gd name="connsiteX29" fmla="*/ 981397 w 1137563"/>
                <a:gd name="connsiteY29" fmla="*/ 637955 h 835711"/>
                <a:gd name="connsiteX30" fmla="*/ 836886 w 1137563"/>
                <a:gd name="connsiteY30" fmla="*/ 531471 h 835711"/>
                <a:gd name="connsiteX31" fmla="*/ 770336 w 1137563"/>
                <a:gd name="connsiteY31" fmla="*/ 521012 h 835711"/>
                <a:gd name="connsiteX32" fmla="*/ 683819 w 1137563"/>
                <a:gd name="connsiteY32" fmla="*/ 566648 h 835711"/>
                <a:gd name="connsiteX33" fmla="*/ 677164 w 1137563"/>
                <a:gd name="connsiteY33" fmla="*/ 636053 h 835711"/>
                <a:gd name="connsiteX34" fmla="*/ 721849 w 1137563"/>
                <a:gd name="connsiteY34" fmla="*/ 695951 h 835711"/>
                <a:gd name="connsiteX35" fmla="*/ 718996 w 1137563"/>
                <a:gd name="connsiteY35" fmla="*/ 715917 h 835711"/>
                <a:gd name="connsiteX36" fmla="*/ 675263 w 1137563"/>
                <a:gd name="connsiteY36" fmla="*/ 749193 h 835711"/>
                <a:gd name="connsiteX37" fmla="*/ 661002 w 1137563"/>
                <a:gd name="connsiteY37" fmla="*/ 751094 h 835711"/>
                <a:gd name="connsiteX38" fmla="*/ 516492 w 1137563"/>
                <a:gd name="connsiteY38" fmla="*/ 695000 h 835711"/>
                <a:gd name="connsiteX39" fmla="*/ 395749 w 1137563"/>
                <a:gd name="connsiteY39" fmla="*/ 695951 h 835711"/>
                <a:gd name="connsiteX40" fmla="*/ 199900 w 1137563"/>
                <a:gd name="connsiteY40" fmla="*/ 833810 h 835711"/>
                <a:gd name="connsiteX41" fmla="*/ 192294 w 1137563"/>
                <a:gd name="connsiteY41" fmla="*/ 835711 h 835711"/>
                <a:gd name="connsiteX42" fmla="*/ 82010 w 1137563"/>
                <a:gd name="connsiteY42" fmla="*/ 469672 h 835711"/>
                <a:gd name="connsiteX43" fmla="*/ 198949 w 1137563"/>
                <a:gd name="connsiteY43" fmla="*/ 799583 h 835711"/>
                <a:gd name="connsiteX44" fmla="*/ 383390 w 1137563"/>
                <a:gd name="connsiteY44" fmla="*/ 670280 h 835711"/>
                <a:gd name="connsiteX45" fmla="*/ 391947 w 1137563"/>
                <a:gd name="connsiteY45" fmla="*/ 667428 h 835711"/>
                <a:gd name="connsiteX46" fmla="*/ 520295 w 1137563"/>
                <a:gd name="connsiteY46" fmla="*/ 666477 h 835711"/>
                <a:gd name="connsiteX47" fmla="*/ 525999 w 1137563"/>
                <a:gd name="connsiteY47" fmla="*/ 667428 h 835711"/>
                <a:gd name="connsiteX48" fmla="*/ 664805 w 1137563"/>
                <a:gd name="connsiteY48" fmla="*/ 721621 h 835711"/>
                <a:gd name="connsiteX49" fmla="*/ 690475 w 1137563"/>
                <a:gd name="connsiteY49" fmla="*/ 701655 h 835711"/>
                <a:gd name="connsiteX50" fmla="*/ 650544 w 1137563"/>
                <a:gd name="connsiteY50" fmla="*/ 648413 h 835711"/>
                <a:gd name="connsiteX51" fmla="*/ 647692 w 1137563"/>
                <a:gd name="connsiteY51" fmla="*/ 638906 h 835711"/>
                <a:gd name="connsiteX52" fmla="*/ 656248 w 1137563"/>
                <a:gd name="connsiteY52" fmla="*/ 557141 h 835711"/>
                <a:gd name="connsiteX53" fmla="*/ 663854 w 1137563"/>
                <a:gd name="connsiteY53" fmla="*/ 545732 h 835711"/>
                <a:gd name="connsiteX54" fmla="*/ 761779 w 1137563"/>
                <a:gd name="connsiteY54" fmla="*/ 494391 h 835711"/>
                <a:gd name="connsiteX55" fmla="*/ 770336 w 1137563"/>
                <a:gd name="connsiteY55" fmla="*/ 492490 h 835711"/>
                <a:gd name="connsiteX56" fmla="*/ 845443 w 1137563"/>
                <a:gd name="connsiteY56" fmla="*/ 503899 h 835711"/>
                <a:gd name="connsiteX57" fmla="*/ 852098 w 1137563"/>
                <a:gd name="connsiteY57" fmla="*/ 506751 h 835711"/>
                <a:gd name="connsiteX58" fmla="*/ 993756 w 1137563"/>
                <a:gd name="connsiteY58" fmla="*/ 610383 h 835711"/>
                <a:gd name="connsiteX59" fmla="*/ 1101188 w 1137563"/>
                <a:gd name="connsiteY59" fmla="*/ 568550 h 835711"/>
                <a:gd name="connsiteX60" fmla="*/ 962382 w 1137563"/>
                <a:gd name="connsiteY60" fmla="*/ 423085 h 835711"/>
                <a:gd name="connsiteX61" fmla="*/ 958579 w 1137563"/>
                <a:gd name="connsiteY61" fmla="*/ 414528 h 835711"/>
                <a:gd name="connsiteX62" fmla="*/ 950023 w 1137563"/>
                <a:gd name="connsiteY62" fmla="*/ 326108 h 835711"/>
                <a:gd name="connsiteX63" fmla="*/ 852098 w 1137563"/>
                <a:gd name="connsiteY63" fmla="*/ 314699 h 835711"/>
                <a:gd name="connsiteX64" fmla="*/ 839739 w 1137563"/>
                <a:gd name="connsiteY64" fmla="*/ 299487 h 835711"/>
                <a:gd name="connsiteX65" fmla="*/ 850197 w 1137563"/>
                <a:gd name="connsiteY65" fmla="*/ 78912 h 835711"/>
                <a:gd name="connsiteX66" fmla="*/ 809315 w 1137563"/>
                <a:gd name="connsiteY66" fmla="*/ 28523 h 835711"/>
                <a:gd name="connsiteX67" fmla="*/ 661953 w 1137563"/>
                <a:gd name="connsiteY67" fmla="*/ 27572 h 835711"/>
                <a:gd name="connsiteX68" fmla="*/ 481315 w 1137563"/>
                <a:gd name="connsiteY68" fmla="*/ 173037 h 835711"/>
                <a:gd name="connsiteX69" fmla="*/ 468955 w 1137563"/>
                <a:gd name="connsiteY69" fmla="*/ 175889 h 835711"/>
                <a:gd name="connsiteX70" fmla="*/ 380538 w 1137563"/>
                <a:gd name="connsiteY70" fmla="*/ 155923 h 835711"/>
                <a:gd name="connsiteX71" fmla="*/ 247436 w 1137563"/>
                <a:gd name="connsiteY71" fmla="*/ 267161 h 835711"/>
                <a:gd name="connsiteX72" fmla="*/ 235077 w 1137563"/>
                <a:gd name="connsiteY72" fmla="*/ 270014 h 835711"/>
                <a:gd name="connsiteX73" fmla="*/ 32572 w 1137563"/>
                <a:gd name="connsiteY73" fmla="*/ 225328 h 835711"/>
                <a:gd name="connsiteX74" fmla="*/ 38276 w 1137563"/>
                <a:gd name="connsiteY74" fmla="*/ 259555 h 835711"/>
                <a:gd name="connsiteX75" fmla="*/ 142856 w 1137563"/>
                <a:gd name="connsiteY75" fmla="*/ 405020 h 835711"/>
                <a:gd name="connsiteX76" fmla="*/ 140004 w 1137563"/>
                <a:gd name="connsiteY76" fmla="*/ 424986 h 835711"/>
                <a:gd name="connsiteX77" fmla="*/ 82010 w 1137563"/>
                <a:gd name="connsiteY77" fmla="*/ 469672 h 83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137563" h="835711">
                  <a:moveTo>
                    <a:pt x="192294" y="835711"/>
                  </a:moveTo>
                  <a:cubicBezTo>
                    <a:pt x="190393" y="835711"/>
                    <a:pt x="189442" y="835711"/>
                    <a:pt x="187540" y="834761"/>
                  </a:cubicBezTo>
                  <a:cubicBezTo>
                    <a:pt x="183737" y="833810"/>
                    <a:pt x="179935" y="830007"/>
                    <a:pt x="178033" y="826204"/>
                  </a:cubicBezTo>
                  <a:lnTo>
                    <a:pt x="50636" y="469672"/>
                  </a:lnTo>
                  <a:cubicBezTo>
                    <a:pt x="48734" y="463967"/>
                    <a:pt x="50636" y="457312"/>
                    <a:pt x="55389" y="453509"/>
                  </a:cubicBezTo>
                  <a:lnTo>
                    <a:pt x="111482" y="409774"/>
                  </a:lnTo>
                  <a:lnTo>
                    <a:pt x="13557" y="272866"/>
                  </a:lnTo>
                  <a:cubicBezTo>
                    <a:pt x="12607" y="270964"/>
                    <a:pt x="11656" y="269063"/>
                    <a:pt x="10705" y="267161"/>
                  </a:cubicBezTo>
                  <a:lnTo>
                    <a:pt x="247" y="209166"/>
                  </a:lnTo>
                  <a:cubicBezTo>
                    <a:pt x="-703" y="204412"/>
                    <a:pt x="1198" y="199658"/>
                    <a:pt x="4050" y="196806"/>
                  </a:cubicBezTo>
                  <a:cubicBezTo>
                    <a:pt x="6902" y="193953"/>
                    <a:pt x="12607" y="192052"/>
                    <a:pt x="17360" y="193003"/>
                  </a:cubicBezTo>
                  <a:lnTo>
                    <a:pt x="233175" y="241491"/>
                  </a:lnTo>
                  <a:lnTo>
                    <a:pt x="366277" y="130253"/>
                  </a:lnTo>
                  <a:cubicBezTo>
                    <a:pt x="370080" y="127401"/>
                    <a:pt x="373883" y="126450"/>
                    <a:pt x="378636" y="127401"/>
                  </a:cubicBezTo>
                  <a:lnTo>
                    <a:pt x="468005" y="147367"/>
                  </a:lnTo>
                  <a:lnTo>
                    <a:pt x="646741" y="2852"/>
                  </a:lnTo>
                  <a:cubicBezTo>
                    <a:pt x="649593" y="951"/>
                    <a:pt x="652446" y="0"/>
                    <a:pt x="656248" y="0"/>
                  </a:cubicBezTo>
                  <a:lnTo>
                    <a:pt x="815020" y="951"/>
                  </a:lnTo>
                  <a:cubicBezTo>
                    <a:pt x="818823" y="951"/>
                    <a:pt x="823576" y="2852"/>
                    <a:pt x="825478" y="5704"/>
                  </a:cubicBezTo>
                  <a:lnTo>
                    <a:pt x="873965" y="64651"/>
                  </a:lnTo>
                  <a:cubicBezTo>
                    <a:pt x="875866" y="67503"/>
                    <a:pt x="877768" y="71306"/>
                    <a:pt x="876817" y="74159"/>
                  </a:cubicBezTo>
                  <a:lnTo>
                    <a:pt x="867310" y="286176"/>
                  </a:lnTo>
                  <a:lnTo>
                    <a:pt x="963333" y="297586"/>
                  </a:lnTo>
                  <a:cubicBezTo>
                    <a:pt x="969988" y="298536"/>
                    <a:pt x="975692" y="303290"/>
                    <a:pt x="975692" y="310896"/>
                  </a:cubicBezTo>
                  <a:lnTo>
                    <a:pt x="984249" y="405971"/>
                  </a:lnTo>
                  <a:lnTo>
                    <a:pt x="1133513" y="563796"/>
                  </a:lnTo>
                  <a:cubicBezTo>
                    <a:pt x="1136365" y="567599"/>
                    <a:pt x="1138267" y="572353"/>
                    <a:pt x="1137316" y="577107"/>
                  </a:cubicBezTo>
                  <a:cubicBezTo>
                    <a:pt x="1136365" y="581860"/>
                    <a:pt x="1132562" y="585663"/>
                    <a:pt x="1128759" y="587565"/>
                  </a:cubicBezTo>
                  <a:lnTo>
                    <a:pt x="994707" y="639856"/>
                  </a:lnTo>
                  <a:cubicBezTo>
                    <a:pt x="989953" y="641758"/>
                    <a:pt x="985200" y="640807"/>
                    <a:pt x="981397" y="637955"/>
                  </a:cubicBezTo>
                  <a:lnTo>
                    <a:pt x="836886" y="531471"/>
                  </a:lnTo>
                  <a:lnTo>
                    <a:pt x="770336" y="521012"/>
                  </a:lnTo>
                  <a:lnTo>
                    <a:pt x="683819" y="566648"/>
                  </a:lnTo>
                  <a:lnTo>
                    <a:pt x="677164" y="636053"/>
                  </a:lnTo>
                  <a:lnTo>
                    <a:pt x="721849" y="695951"/>
                  </a:lnTo>
                  <a:cubicBezTo>
                    <a:pt x="726602" y="702606"/>
                    <a:pt x="725652" y="711163"/>
                    <a:pt x="718996" y="715917"/>
                  </a:cubicBezTo>
                  <a:lnTo>
                    <a:pt x="675263" y="749193"/>
                  </a:lnTo>
                  <a:cubicBezTo>
                    <a:pt x="671460" y="752045"/>
                    <a:pt x="665756" y="752996"/>
                    <a:pt x="661002" y="751094"/>
                  </a:cubicBezTo>
                  <a:lnTo>
                    <a:pt x="516492" y="695000"/>
                  </a:lnTo>
                  <a:lnTo>
                    <a:pt x="395749" y="695951"/>
                  </a:lnTo>
                  <a:lnTo>
                    <a:pt x="199900" y="833810"/>
                  </a:lnTo>
                  <a:cubicBezTo>
                    <a:pt x="197998" y="835711"/>
                    <a:pt x="195146" y="835711"/>
                    <a:pt x="192294" y="835711"/>
                  </a:cubicBezTo>
                  <a:close/>
                  <a:moveTo>
                    <a:pt x="82010" y="469672"/>
                  </a:moveTo>
                  <a:lnTo>
                    <a:pt x="198949" y="799583"/>
                  </a:lnTo>
                  <a:lnTo>
                    <a:pt x="383390" y="670280"/>
                  </a:lnTo>
                  <a:cubicBezTo>
                    <a:pt x="385291" y="668379"/>
                    <a:pt x="388144" y="667428"/>
                    <a:pt x="391947" y="667428"/>
                  </a:cubicBezTo>
                  <a:lnTo>
                    <a:pt x="520295" y="666477"/>
                  </a:lnTo>
                  <a:cubicBezTo>
                    <a:pt x="522196" y="666477"/>
                    <a:pt x="524098" y="666477"/>
                    <a:pt x="525999" y="667428"/>
                  </a:cubicBezTo>
                  <a:lnTo>
                    <a:pt x="664805" y="721621"/>
                  </a:lnTo>
                  <a:lnTo>
                    <a:pt x="690475" y="701655"/>
                  </a:lnTo>
                  <a:lnTo>
                    <a:pt x="650544" y="648413"/>
                  </a:lnTo>
                  <a:cubicBezTo>
                    <a:pt x="648643" y="645561"/>
                    <a:pt x="647692" y="641758"/>
                    <a:pt x="647692" y="638906"/>
                  </a:cubicBezTo>
                  <a:lnTo>
                    <a:pt x="656248" y="557141"/>
                  </a:lnTo>
                  <a:cubicBezTo>
                    <a:pt x="657199" y="552387"/>
                    <a:pt x="660051" y="548584"/>
                    <a:pt x="663854" y="545732"/>
                  </a:cubicBezTo>
                  <a:lnTo>
                    <a:pt x="761779" y="494391"/>
                  </a:lnTo>
                  <a:cubicBezTo>
                    <a:pt x="764631" y="493440"/>
                    <a:pt x="767483" y="492490"/>
                    <a:pt x="770336" y="492490"/>
                  </a:cubicBezTo>
                  <a:lnTo>
                    <a:pt x="845443" y="503899"/>
                  </a:lnTo>
                  <a:cubicBezTo>
                    <a:pt x="847344" y="503899"/>
                    <a:pt x="850197" y="504849"/>
                    <a:pt x="852098" y="506751"/>
                  </a:cubicBezTo>
                  <a:lnTo>
                    <a:pt x="993756" y="610383"/>
                  </a:lnTo>
                  <a:lnTo>
                    <a:pt x="1101188" y="568550"/>
                  </a:lnTo>
                  <a:lnTo>
                    <a:pt x="962382" y="423085"/>
                  </a:lnTo>
                  <a:cubicBezTo>
                    <a:pt x="960481" y="421183"/>
                    <a:pt x="958579" y="417380"/>
                    <a:pt x="958579" y="414528"/>
                  </a:cubicBezTo>
                  <a:lnTo>
                    <a:pt x="950023" y="326108"/>
                  </a:lnTo>
                  <a:lnTo>
                    <a:pt x="852098" y="314699"/>
                  </a:lnTo>
                  <a:cubicBezTo>
                    <a:pt x="844492" y="313748"/>
                    <a:pt x="838788" y="307093"/>
                    <a:pt x="839739" y="299487"/>
                  </a:cubicBezTo>
                  <a:lnTo>
                    <a:pt x="850197" y="78912"/>
                  </a:lnTo>
                  <a:lnTo>
                    <a:pt x="809315" y="28523"/>
                  </a:lnTo>
                  <a:lnTo>
                    <a:pt x="661953" y="27572"/>
                  </a:lnTo>
                  <a:lnTo>
                    <a:pt x="481315" y="173037"/>
                  </a:lnTo>
                  <a:cubicBezTo>
                    <a:pt x="477512" y="175889"/>
                    <a:pt x="473709" y="176840"/>
                    <a:pt x="468955" y="175889"/>
                  </a:cubicBezTo>
                  <a:lnTo>
                    <a:pt x="380538" y="155923"/>
                  </a:lnTo>
                  <a:lnTo>
                    <a:pt x="247436" y="267161"/>
                  </a:lnTo>
                  <a:cubicBezTo>
                    <a:pt x="243633" y="270014"/>
                    <a:pt x="239830" y="270964"/>
                    <a:pt x="235077" y="270014"/>
                  </a:cubicBezTo>
                  <a:lnTo>
                    <a:pt x="32572" y="225328"/>
                  </a:lnTo>
                  <a:lnTo>
                    <a:pt x="38276" y="259555"/>
                  </a:lnTo>
                  <a:lnTo>
                    <a:pt x="142856" y="405020"/>
                  </a:lnTo>
                  <a:cubicBezTo>
                    <a:pt x="147610" y="411676"/>
                    <a:pt x="145708" y="420233"/>
                    <a:pt x="140004" y="424986"/>
                  </a:cubicBezTo>
                  <a:lnTo>
                    <a:pt x="82010" y="46967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0E901D7-2F14-9743-B840-0D675D3CD187}"/>
                </a:ext>
              </a:extLst>
            </p:cNvPr>
            <p:cNvSpPr/>
            <p:nvPr/>
          </p:nvSpPr>
          <p:spPr>
            <a:xfrm>
              <a:off x="5079911" y="2702625"/>
              <a:ext cx="1365005" cy="931737"/>
            </a:xfrm>
            <a:custGeom>
              <a:avLst/>
              <a:gdLst>
                <a:gd name="connsiteX0" fmla="*/ 1043660 w 1365005"/>
                <a:gd name="connsiteY0" fmla="*/ 931737 h 931737"/>
                <a:gd name="connsiteX1" fmla="*/ 1041758 w 1365005"/>
                <a:gd name="connsiteY1" fmla="*/ 931737 h 931737"/>
                <a:gd name="connsiteX2" fmla="*/ 823091 w 1365005"/>
                <a:gd name="connsiteY2" fmla="*/ 895609 h 931737"/>
                <a:gd name="connsiteX3" fmla="*/ 813584 w 1365005"/>
                <a:gd name="connsiteY3" fmla="*/ 888953 h 931737"/>
                <a:gd name="connsiteX4" fmla="*/ 766048 w 1365005"/>
                <a:gd name="connsiteY4" fmla="*/ 811942 h 931737"/>
                <a:gd name="connsiteX5" fmla="*/ 524563 w 1365005"/>
                <a:gd name="connsiteY5" fmla="*/ 828105 h 931737"/>
                <a:gd name="connsiteX6" fmla="*/ 512204 w 1365005"/>
                <a:gd name="connsiteY6" fmla="*/ 822401 h 931737"/>
                <a:gd name="connsiteX7" fmla="*/ 477027 w 1365005"/>
                <a:gd name="connsiteY7" fmla="*/ 774863 h 931737"/>
                <a:gd name="connsiteX8" fmla="*/ 277374 w 1365005"/>
                <a:gd name="connsiteY8" fmla="*/ 885150 h 931737"/>
                <a:gd name="connsiteX9" fmla="*/ 258360 w 1365005"/>
                <a:gd name="connsiteY9" fmla="*/ 880397 h 931737"/>
                <a:gd name="connsiteX10" fmla="*/ 44446 w 1365005"/>
                <a:gd name="connsiteY10" fmla="*/ 570451 h 931737"/>
                <a:gd name="connsiteX11" fmla="*/ 42545 w 1365005"/>
                <a:gd name="connsiteY11" fmla="*/ 566648 h 931737"/>
                <a:gd name="connsiteX12" fmla="*/ 713 w 1365005"/>
                <a:gd name="connsiteY12" fmla="*/ 445903 h 931737"/>
                <a:gd name="connsiteX13" fmla="*/ 6417 w 1365005"/>
                <a:gd name="connsiteY13" fmla="*/ 429740 h 931737"/>
                <a:gd name="connsiteX14" fmla="*/ 205119 w 1365005"/>
                <a:gd name="connsiteY14" fmla="*/ 289979 h 931737"/>
                <a:gd name="connsiteX15" fmla="*/ 212725 w 1365005"/>
                <a:gd name="connsiteY15" fmla="*/ 287127 h 931737"/>
                <a:gd name="connsiteX16" fmla="*/ 338221 w 1365005"/>
                <a:gd name="connsiteY16" fmla="*/ 286176 h 931737"/>
                <a:gd name="connsiteX17" fmla="*/ 343925 w 1365005"/>
                <a:gd name="connsiteY17" fmla="*/ 287127 h 931737"/>
                <a:gd name="connsiteX18" fmla="*/ 484633 w 1365005"/>
                <a:gd name="connsiteY18" fmla="*/ 342271 h 931737"/>
                <a:gd name="connsiteX19" fmla="*/ 512204 w 1365005"/>
                <a:gd name="connsiteY19" fmla="*/ 323256 h 931737"/>
                <a:gd name="connsiteX20" fmla="*/ 475125 w 1365005"/>
                <a:gd name="connsiteY20" fmla="*/ 269063 h 931737"/>
                <a:gd name="connsiteX21" fmla="*/ 472273 w 1365005"/>
                <a:gd name="connsiteY21" fmla="*/ 259555 h 931737"/>
                <a:gd name="connsiteX22" fmla="*/ 479879 w 1365005"/>
                <a:gd name="connsiteY22" fmla="*/ 175889 h 931737"/>
                <a:gd name="connsiteX23" fmla="*/ 487485 w 1365005"/>
                <a:gd name="connsiteY23" fmla="*/ 164480 h 931737"/>
                <a:gd name="connsiteX24" fmla="*/ 583508 w 1365005"/>
                <a:gd name="connsiteY24" fmla="*/ 113139 h 931737"/>
                <a:gd name="connsiteX25" fmla="*/ 592065 w 1365005"/>
                <a:gd name="connsiteY25" fmla="*/ 111238 h 931737"/>
                <a:gd name="connsiteX26" fmla="*/ 668123 w 1365005"/>
                <a:gd name="connsiteY26" fmla="*/ 119795 h 931737"/>
                <a:gd name="connsiteX27" fmla="*/ 674778 w 1365005"/>
                <a:gd name="connsiteY27" fmla="*/ 122647 h 931737"/>
                <a:gd name="connsiteX28" fmla="*/ 816436 w 1365005"/>
                <a:gd name="connsiteY28" fmla="*/ 229131 h 931737"/>
                <a:gd name="connsiteX29" fmla="*/ 940031 w 1365005"/>
                <a:gd name="connsiteY29" fmla="*/ 178741 h 931737"/>
                <a:gd name="connsiteX30" fmla="*/ 1105457 w 1365005"/>
                <a:gd name="connsiteY30" fmla="*/ 11409 h 931737"/>
                <a:gd name="connsiteX31" fmla="*/ 1114014 w 1365005"/>
                <a:gd name="connsiteY31" fmla="*/ 7606 h 931737"/>
                <a:gd name="connsiteX32" fmla="*/ 1197678 w 1365005"/>
                <a:gd name="connsiteY32" fmla="*/ 0 h 931737"/>
                <a:gd name="connsiteX33" fmla="*/ 1209086 w 1365005"/>
                <a:gd name="connsiteY33" fmla="*/ 3803 h 931737"/>
                <a:gd name="connsiteX34" fmla="*/ 1275637 w 1365005"/>
                <a:gd name="connsiteY34" fmla="*/ 72257 h 931737"/>
                <a:gd name="connsiteX35" fmla="*/ 1278489 w 1365005"/>
                <a:gd name="connsiteY35" fmla="*/ 76060 h 931737"/>
                <a:gd name="connsiteX36" fmla="*/ 1364055 w 1365005"/>
                <a:gd name="connsiteY36" fmla="*/ 270014 h 931737"/>
                <a:gd name="connsiteX37" fmla="*/ 1365005 w 1365005"/>
                <a:gd name="connsiteY37" fmla="*/ 276669 h 931737"/>
                <a:gd name="connsiteX38" fmla="*/ 1356449 w 1365005"/>
                <a:gd name="connsiteY38" fmla="*/ 387907 h 931737"/>
                <a:gd name="connsiteX39" fmla="*/ 1345991 w 1365005"/>
                <a:gd name="connsiteY39" fmla="*/ 400267 h 931737"/>
                <a:gd name="connsiteX40" fmla="*/ 1149190 w 1365005"/>
                <a:gd name="connsiteY40" fmla="*/ 453509 h 931737"/>
                <a:gd name="connsiteX41" fmla="*/ 1121619 w 1365005"/>
                <a:gd name="connsiteY41" fmla="*/ 539077 h 931737"/>
                <a:gd name="connsiteX42" fmla="*/ 1143486 w 1365005"/>
                <a:gd name="connsiteY42" fmla="*/ 841416 h 931737"/>
                <a:gd name="connsiteX43" fmla="*/ 1138732 w 1365005"/>
                <a:gd name="connsiteY43" fmla="*/ 853775 h 931737"/>
                <a:gd name="connsiteX44" fmla="*/ 1052216 w 1365005"/>
                <a:gd name="connsiteY44" fmla="*/ 925082 h 931737"/>
                <a:gd name="connsiteX45" fmla="*/ 1043660 w 1365005"/>
                <a:gd name="connsiteY45" fmla="*/ 931737 h 931737"/>
                <a:gd name="connsiteX46" fmla="*/ 833549 w 1365005"/>
                <a:gd name="connsiteY46" fmla="*/ 868037 h 931737"/>
                <a:gd name="connsiteX47" fmla="*/ 1038906 w 1365005"/>
                <a:gd name="connsiteY47" fmla="*/ 902264 h 931737"/>
                <a:gd name="connsiteX48" fmla="*/ 1114964 w 1365005"/>
                <a:gd name="connsiteY48" fmla="*/ 839514 h 931737"/>
                <a:gd name="connsiteX49" fmla="*/ 1094048 w 1365005"/>
                <a:gd name="connsiteY49" fmla="*/ 541929 h 931737"/>
                <a:gd name="connsiteX50" fmla="*/ 1094999 w 1365005"/>
                <a:gd name="connsiteY50" fmla="*/ 536224 h 931737"/>
                <a:gd name="connsiteX51" fmla="*/ 1126373 w 1365005"/>
                <a:gd name="connsiteY51" fmla="*/ 440198 h 931737"/>
                <a:gd name="connsiteX52" fmla="*/ 1135880 w 1365005"/>
                <a:gd name="connsiteY52" fmla="*/ 430691 h 931737"/>
                <a:gd name="connsiteX53" fmla="*/ 1329828 w 1365005"/>
                <a:gd name="connsiteY53" fmla="*/ 379350 h 931737"/>
                <a:gd name="connsiteX54" fmla="*/ 1337434 w 1365005"/>
                <a:gd name="connsiteY54" fmla="*/ 281423 h 931737"/>
                <a:gd name="connsiteX55" fmla="*/ 1253770 w 1365005"/>
                <a:gd name="connsiteY55" fmla="*/ 94124 h 931737"/>
                <a:gd name="connsiteX56" fmla="*/ 1193875 w 1365005"/>
                <a:gd name="connsiteY56" fmla="*/ 32326 h 931737"/>
                <a:gd name="connsiteX57" fmla="*/ 1122570 w 1365005"/>
                <a:gd name="connsiteY57" fmla="*/ 38981 h 931737"/>
                <a:gd name="connsiteX58" fmla="*/ 959045 w 1365005"/>
                <a:gd name="connsiteY58" fmla="*/ 203461 h 931737"/>
                <a:gd name="connsiteX59" fmla="*/ 954292 w 1365005"/>
                <a:gd name="connsiteY59" fmla="*/ 206313 h 931737"/>
                <a:gd name="connsiteX60" fmla="*/ 820239 w 1365005"/>
                <a:gd name="connsiteY60" fmla="*/ 260506 h 931737"/>
                <a:gd name="connsiteX61" fmla="*/ 805978 w 1365005"/>
                <a:gd name="connsiteY61" fmla="*/ 258605 h 931737"/>
                <a:gd name="connsiteX62" fmla="*/ 661468 w 1365005"/>
                <a:gd name="connsiteY62" fmla="*/ 149268 h 931737"/>
                <a:gd name="connsiteX63" fmla="*/ 593966 w 1365005"/>
                <a:gd name="connsiteY63" fmla="*/ 141662 h 931737"/>
                <a:gd name="connsiteX64" fmla="*/ 509352 w 1365005"/>
                <a:gd name="connsiteY64" fmla="*/ 187298 h 931737"/>
                <a:gd name="connsiteX65" fmla="*/ 503647 w 1365005"/>
                <a:gd name="connsiteY65" fmla="*/ 257654 h 931737"/>
                <a:gd name="connsiteX66" fmla="*/ 545479 w 1365005"/>
                <a:gd name="connsiteY66" fmla="*/ 319453 h 931737"/>
                <a:gd name="connsiteX67" fmla="*/ 547381 w 1365005"/>
                <a:gd name="connsiteY67" fmla="*/ 329911 h 931737"/>
                <a:gd name="connsiteX68" fmla="*/ 541676 w 1365005"/>
                <a:gd name="connsiteY68" fmla="*/ 339419 h 931737"/>
                <a:gd name="connsiteX69" fmla="*/ 496041 w 1365005"/>
                <a:gd name="connsiteY69" fmla="*/ 370793 h 931737"/>
                <a:gd name="connsiteX70" fmla="*/ 482731 w 1365005"/>
                <a:gd name="connsiteY70" fmla="*/ 372695 h 931737"/>
                <a:gd name="connsiteX71" fmla="*/ 337270 w 1365005"/>
                <a:gd name="connsiteY71" fmla="*/ 315650 h 931737"/>
                <a:gd name="connsiteX72" fmla="*/ 217479 w 1365005"/>
                <a:gd name="connsiteY72" fmla="*/ 316600 h 931737"/>
                <a:gd name="connsiteX73" fmla="*/ 31136 w 1365005"/>
                <a:gd name="connsiteY73" fmla="*/ 446854 h 931737"/>
                <a:gd name="connsiteX74" fmla="*/ 68215 w 1365005"/>
                <a:gd name="connsiteY74" fmla="*/ 556190 h 931737"/>
                <a:gd name="connsiteX75" fmla="*/ 274522 w 1365005"/>
                <a:gd name="connsiteY75" fmla="*/ 854726 h 931737"/>
                <a:gd name="connsiteX76" fmla="*/ 473224 w 1365005"/>
                <a:gd name="connsiteY76" fmla="*/ 744439 h 931737"/>
                <a:gd name="connsiteX77" fmla="*/ 491288 w 1365005"/>
                <a:gd name="connsiteY77" fmla="*/ 748242 h 931737"/>
                <a:gd name="connsiteX78" fmla="*/ 529317 w 1365005"/>
                <a:gd name="connsiteY78" fmla="*/ 799583 h 931737"/>
                <a:gd name="connsiteX79" fmla="*/ 770801 w 1365005"/>
                <a:gd name="connsiteY79" fmla="*/ 783420 h 931737"/>
                <a:gd name="connsiteX80" fmla="*/ 784112 w 1365005"/>
                <a:gd name="connsiteY80" fmla="*/ 790075 h 931737"/>
                <a:gd name="connsiteX81" fmla="*/ 833549 w 1365005"/>
                <a:gd name="connsiteY81" fmla="*/ 868037 h 9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65005" h="931737">
                  <a:moveTo>
                    <a:pt x="1043660" y="931737"/>
                  </a:moveTo>
                  <a:cubicBezTo>
                    <a:pt x="1042709" y="931737"/>
                    <a:pt x="1041758" y="931737"/>
                    <a:pt x="1041758" y="931737"/>
                  </a:cubicBezTo>
                  <a:lnTo>
                    <a:pt x="823091" y="895609"/>
                  </a:lnTo>
                  <a:cubicBezTo>
                    <a:pt x="819288" y="894658"/>
                    <a:pt x="815485" y="892756"/>
                    <a:pt x="813584" y="888953"/>
                  </a:cubicBezTo>
                  <a:lnTo>
                    <a:pt x="766048" y="811942"/>
                  </a:lnTo>
                  <a:lnTo>
                    <a:pt x="524563" y="828105"/>
                  </a:lnTo>
                  <a:cubicBezTo>
                    <a:pt x="519810" y="828105"/>
                    <a:pt x="515056" y="826204"/>
                    <a:pt x="512204" y="822401"/>
                  </a:cubicBezTo>
                  <a:lnTo>
                    <a:pt x="477027" y="774863"/>
                  </a:lnTo>
                  <a:lnTo>
                    <a:pt x="277374" y="885150"/>
                  </a:lnTo>
                  <a:cubicBezTo>
                    <a:pt x="270719" y="888953"/>
                    <a:pt x="263114" y="887052"/>
                    <a:pt x="258360" y="880397"/>
                  </a:cubicBezTo>
                  <a:lnTo>
                    <a:pt x="44446" y="570451"/>
                  </a:lnTo>
                  <a:cubicBezTo>
                    <a:pt x="43496" y="569501"/>
                    <a:pt x="43496" y="568550"/>
                    <a:pt x="42545" y="566648"/>
                  </a:cubicBezTo>
                  <a:lnTo>
                    <a:pt x="713" y="445903"/>
                  </a:lnTo>
                  <a:cubicBezTo>
                    <a:pt x="-1188" y="440198"/>
                    <a:pt x="713" y="433543"/>
                    <a:pt x="6417" y="429740"/>
                  </a:cubicBezTo>
                  <a:lnTo>
                    <a:pt x="205119" y="289979"/>
                  </a:lnTo>
                  <a:cubicBezTo>
                    <a:pt x="207021" y="288078"/>
                    <a:pt x="209873" y="287127"/>
                    <a:pt x="212725" y="287127"/>
                  </a:cubicBezTo>
                  <a:lnTo>
                    <a:pt x="338221" y="286176"/>
                  </a:lnTo>
                  <a:cubicBezTo>
                    <a:pt x="340122" y="286176"/>
                    <a:pt x="342024" y="286176"/>
                    <a:pt x="343925" y="287127"/>
                  </a:cubicBezTo>
                  <a:lnTo>
                    <a:pt x="484633" y="342271"/>
                  </a:lnTo>
                  <a:lnTo>
                    <a:pt x="512204" y="323256"/>
                  </a:lnTo>
                  <a:lnTo>
                    <a:pt x="475125" y="269063"/>
                  </a:lnTo>
                  <a:cubicBezTo>
                    <a:pt x="473224" y="266211"/>
                    <a:pt x="472273" y="263358"/>
                    <a:pt x="472273" y="259555"/>
                  </a:cubicBezTo>
                  <a:lnTo>
                    <a:pt x="479879" y="175889"/>
                  </a:lnTo>
                  <a:cubicBezTo>
                    <a:pt x="479879" y="171135"/>
                    <a:pt x="482731" y="166382"/>
                    <a:pt x="487485" y="164480"/>
                  </a:cubicBezTo>
                  <a:lnTo>
                    <a:pt x="583508" y="113139"/>
                  </a:lnTo>
                  <a:cubicBezTo>
                    <a:pt x="586360" y="112189"/>
                    <a:pt x="589213" y="111238"/>
                    <a:pt x="592065" y="111238"/>
                  </a:cubicBezTo>
                  <a:lnTo>
                    <a:pt x="668123" y="119795"/>
                  </a:lnTo>
                  <a:cubicBezTo>
                    <a:pt x="670975" y="119795"/>
                    <a:pt x="672876" y="120746"/>
                    <a:pt x="674778" y="122647"/>
                  </a:cubicBezTo>
                  <a:lnTo>
                    <a:pt x="816436" y="229131"/>
                  </a:lnTo>
                  <a:lnTo>
                    <a:pt x="940031" y="178741"/>
                  </a:lnTo>
                  <a:lnTo>
                    <a:pt x="1105457" y="11409"/>
                  </a:lnTo>
                  <a:cubicBezTo>
                    <a:pt x="1108309" y="8557"/>
                    <a:pt x="1111161" y="7606"/>
                    <a:pt x="1114014" y="7606"/>
                  </a:cubicBezTo>
                  <a:lnTo>
                    <a:pt x="1197678" y="0"/>
                  </a:lnTo>
                  <a:cubicBezTo>
                    <a:pt x="1202431" y="0"/>
                    <a:pt x="1206234" y="951"/>
                    <a:pt x="1209086" y="3803"/>
                  </a:cubicBezTo>
                  <a:lnTo>
                    <a:pt x="1275637" y="72257"/>
                  </a:lnTo>
                  <a:cubicBezTo>
                    <a:pt x="1276588" y="73208"/>
                    <a:pt x="1277538" y="75109"/>
                    <a:pt x="1278489" y="76060"/>
                  </a:cubicBezTo>
                  <a:lnTo>
                    <a:pt x="1364055" y="270014"/>
                  </a:lnTo>
                  <a:cubicBezTo>
                    <a:pt x="1365005" y="271915"/>
                    <a:pt x="1365005" y="274767"/>
                    <a:pt x="1365005" y="276669"/>
                  </a:cubicBezTo>
                  <a:lnTo>
                    <a:pt x="1356449" y="387907"/>
                  </a:lnTo>
                  <a:cubicBezTo>
                    <a:pt x="1356449" y="393611"/>
                    <a:pt x="1351695" y="399316"/>
                    <a:pt x="1345991" y="400267"/>
                  </a:cubicBezTo>
                  <a:lnTo>
                    <a:pt x="1149190" y="453509"/>
                  </a:lnTo>
                  <a:lnTo>
                    <a:pt x="1121619" y="539077"/>
                  </a:lnTo>
                  <a:lnTo>
                    <a:pt x="1143486" y="841416"/>
                  </a:lnTo>
                  <a:cubicBezTo>
                    <a:pt x="1143486" y="846170"/>
                    <a:pt x="1141585" y="850923"/>
                    <a:pt x="1138732" y="853775"/>
                  </a:cubicBezTo>
                  <a:lnTo>
                    <a:pt x="1052216" y="925082"/>
                  </a:lnTo>
                  <a:cubicBezTo>
                    <a:pt x="1050315" y="930786"/>
                    <a:pt x="1046512" y="931737"/>
                    <a:pt x="1043660" y="931737"/>
                  </a:cubicBezTo>
                  <a:close/>
                  <a:moveTo>
                    <a:pt x="833549" y="868037"/>
                  </a:moveTo>
                  <a:lnTo>
                    <a:pt x="1038906" y="902264"/>
                  </a:lnTo>
                  <a:lnTo>
                    <a:pt x="1114964" y="839514"/>
                  </a:lnTo>
                  <a:lnTo>
                    <a:pt x="1094048" y="541929"/>
                  </a:lnTo>
                  <a:cubicBezTo>
                    <a:pt x="1094048" y="540027"/>
                    <a:pt x="1094048" y="538126"/>
                    <a:pt x="1094999" y="536224"/>
                  </a:cubicBezTo>
                  <a:lnTo>
                    <a:pt x="1126373" y="440198"/>
                  </a:lnTo>
                  <a:cubicBezTo>
                    <a:pt x="1128274" y="435444"/>
                    <a:pt x="1131127" y="431641"/>
                    <a:pt x="1135880" y="430691"/>
                  </a:cubicBezTo>
                  <a:lnTo>
                    <a:pt x="1329828" y="379350"/>
                  </a:lnTo>
                  <a:lnTo>
                    <a:pt x="1337434" y="281423"/>
                  </a:lnTo>
                  <a:lnTo>
                    <a:pt x="1253770" y="94124"/>
                  </a:lnTo>
                  <a:lnTo>
                    <a:pt x="1193875" y="32326"/>
                  </a:lnTo>
                  <a:lnTo>
                    <a:pt x="1122570" y="38981"/>
                  </a:lnTo>
                  <a:lnTo>
                    <a:pt x="959045" y="203461"/>
                  </a:lnTo>
                  <a:cubicBezTo>
                    <a:pt x="958094" y="204412"/>
                    <a:pt x="956193" y="206313"/>
                    <a:pt x="954292" y="206313"/>
                  </a:cubicBezTo>
                  <a:lnTo>
                    <a:pt x="820239" y="260506"/>
                  </a:lnTo>
                  <a:cubicBezTo>
                    <a:pt x="815485" y="262408"/>
                    <a:pt x="810732" y="261457"/>
                    <a:pt x="805978" y="258605"/>
                  </a:cubicBezTo>
                  <a:lnTo>
                    <a:pt x="661468" y="149268"/>
                  </a:lnTo>
                  <a:lnTo>
                    <a:pt x="593966" y="141662"/>
                  </a:lnTo>
                  <a:lnTo>
                    <a:pt x="509352" y="187298"/>
                  </a:lnTo>
                  <a:lnTo>
                    <a:pt x="503647" y="257654"/>
                  </a:lnTo>
                  <a:lnTo>
                    <a:pt x="545479" y="319453"/>
                  </a:lnTo>
                  <a:cubicBezTo>
                    <a:pt x="547381" y="322305"/>
                    <a:pt x="548331" y="326108"/>
                    <a:pt x="547381" y="329911"/>
                  </a:cubicBezTo>
                  <a:cubicBezTo>
                    <a:pt x="546430" y="333714"/>
                    <a:pt x="544528" y="336566"/>
                    <a:pt x="541676" y="339419"/>
                  </a:cubicBezTo>
                  <a:lnTo>
                    <a:pt x="496041" y="370793"/>
                  </a:lnTo>
                  <a:cubicBezTo>
                    <a:pt x="492239" y="373646"/>
                    <a:pt x="487485" y="373646"/>
                    <a:pt x="482731" y="372695"/>
                  </a:cubicBezTo>
                  <a:lnTo>
                    <a:pt x="337270" y="315650"/>
                  </a:lnTo>
                  <a:lnTo>
                    <a:pt x="217479" y="316600"/>
                  </a:lnTo>
                  <a:lnTo>
                    <a:pt x="31136" y="446854"/>
                  </a:lnTo>
                  <a:lnTo>
                    <a:pt x="68215" y="556190"/>
                  </a:lnTo>
                  <a:lnTo>
                    <a:pt x="274522" y="854726"/>
                  </a:lnTo>
                  <a:lnTo>
                    <a:pt x="473224" y="744439"/>
                  </a:lnTo>
                  <a:cubicBezTo>
                    <a:pt x="479879" y="740636"/>
                    <a:pt x="487485" y="742538"/>
                    <a:pt x="491288" y="748242"/>
                  </a:cubicBezTo>
                  <a:lnTo>
                    <a:pt x="529317" y="799583"/>
                  </a:lnTo>
                  <a:lnTo>
                    <a:pt x="770801" y="783420"/>
                  </a:lnTo>
                  <a:cubicBezTo>
                    <a:pt x="775555" y="783420"/>
                    <a:pt x="781259" y="785321"/>
                    <a:pt x="784112" y="790075"/>
                  </a:cubicBezTo>
                  <a:lnTo>
                    <a:pt x="833549" y="86803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E682846-7E6F-8B40-968A-0E19C87EADEF}"/>
                </a:ext>
              </a:extLst>
            </p:cNvPr>
            <p:cNvSpPr/>
            <p:nvPr/>
          </p:nvSpPr>
          <p:spPr>
            <a:xfrm>
              <a:off x="6172058" y="2665123"/>
              <a:ext cx="855495" cy="1033890"/>
            </a:xfrm>
            <a:custGeom>
              <a:avLst/>
              <a:gdLst>
                <a:gd name="connsiteX0" fmla="*/ 190145 w 855495"/>
                <a:gd name="connsiteY0" fmla="*/ 1031989 h 1033890"/>
                <a:gd name="connsiteX1" fmla="*/ 183490 w 855495"/>
                <a:gd name="connsiteY1" fmla="*/ 1030087 h 1033890"/>
                <a:gd name="connsiteX2" fmla="*/ 176835 w 855495"/>
                <a:gd name="connsiteY2" fmla="*/ 1020580 h 1033890"/>
                <a:gd name="connsiteX3" fmla="*/ 161623 w 855495"/>
                <a:gd name="connsiteY3" fmla="*/ 932160 h 1033890"/>
                <a:gd name="connsiteX4" fmla="*/ 33275 w 855495"/>
                <a:gd name="connsiteY4" fmla="*/ 896982 h 1033890"/>
                <a:gd name="connsiteX5" fmla="*/ 22817 w 855495"/>
                <a:gd name="connsiteY5" fmla="*/ 884622 h 1033890"/>
                <a:gd name="connsiteX6" fmla="*/ 0 w 855495"/>
                <a:gd name="connsiteY6" fmla="*/ 580381 h 1033890"/>
                <a:gd name="connsiteX7" fmla="*/ 951 w 855495"/>
                <a:gd name="connsiteY7" fmla="*/ 574677 h 1033890"/>
                <a:gd name="connsiteX8" fmla="*/ 35177 w 855495"/>
                <a:gd name="connsiteY8" fmla="*/ 477700 h 1033890"/>
                <a:gd name="connsiteX9" fmla="*/ 44684 w 855495"/>
                <a:gd name="connsiteY9" fmla="*/ 469143 h 1033890"/>
                <a:gd name="connsiteX10" fmla="*/ 237682 w 855495"/>
                <a:gd name="connsiteY10" fmla="*/ 416852 h 1033890"/>
                <a:gd name="connsiteX11" fmla="*/ 244337 w 855495"/>
                <a:gd name="connsiteY11" fmla="*/ 319875 h 1033890"/>
                <a:gd name="connsiteX12" fmla="*/ 163525 w 855495"/>
                <a:gd name="connsiteY12" fmla="*/ 127823 h 1033890"/>
                <a:gd name="connsiteX13" fmla="*/ 166377 w 855495"/>
                <a:gd name="connsiteY13" fmla="*/ 112611 h 1033890"/>
                <a:gd name="connsiteX14" fmla="*/ 274760 w 855495"/>
                <a:gd name="connsiteY14" fmla="*/ 4226 h 1033890"/>
                <a:gd name="connsiteX15" fmla="*/ 290922 w 855495"/>
                <a:gd name="connsiteY15" fmla="*/ 1373 h 1033890"/>
                <a:gd name="connsiteX16" fmla="*/ 568534 w 855495"/>
                <a:gd name="connsiteY16" fmla="*/ 131626 h 1033890"/>
                <a:gd name="connsiteX17" fmla="*/ 660755 w 855495"/>
                <a:gd name="connsiteY17" fmla="*/ 33699 h 1033890"/>
                <a:gd name="connsiteX18" fmla="*/ 672164 w 855495"/>
                <a:gd name="connsiteY18" fmla="*/ 28945 h 1033890"/>
                <a:gd name="connsiteX19" fmla="*/ 682621 w 855495"/>
                <a:gd name="connsiteY19" fmla="*/ 34650 h 1033890"/>
                <a:gd name="connsiteX20" fmla="*/ 823329 w 855495"/>
                <a:gd name="connsiteY20" fmla="*/ 209588 h 1033890"/>
                <a:gd name="connsiteX21" fmla="*/ 825230 w 855495"/>
                <a:gd name="connsiteY21" fmla="*/ 223849 h 1033890"/>
                <a:gd name="connsiteX22" fmla="*/ 813822 w 855495"/>
                <a:gd name="connsiteY22" fmla="*/ 232406 h 1033890"/>
                <a:gd name="connsiteX23" fmla="*/ 631282 w 855495"/>
                <a:gd name="connsiteY23" fmla="*/ 259027 h 1033890"/>
                <a:gd name="connsiteX24" fmla="*/ 778645 w 855495"/>
                <a:gd name="connsiteY24" fmla="*/ 414000 h 1033890"/>
                <a:gd name="connsiteX25" fmla="*/ 782448 w 855495"/>
                <a:gd name="connsiteY25" fmla="*/ 423507 h 1033890"/>
                <a:gd name="connsiteX26" fmla="*/ 781497 w 855495"/>
                <a:gd name="connsiteY26" fmla="*/ 529041 h 1033890"/>
                <a:gd name="connsiteX27" fmla="*/ 849949 w 855495"/>
                <a:gd name="connsiteY27" fmla="*/ 582283 h 1033890"/>
                <a:gd name="connsiteX28" fmla="*/ 852802 w 855495"/>
                <a:gd name="connsiteY28" fmla="*/ 602249 h 1033890"/>
                <a:gd name="connsiteX29" fmla="*/ 655050 w 855495"/>
                <a:gd name="connsiteY29" fmla="*/ 864656 h 1033890"/>
                <a:gd name="connsiteX30" fmla="*/ 651248 w 855495"/>
                <a:gd name="connsiteY30" fmla="*/ 868459 h 1033890"/>
                <a:gd name="connsiteX31" fmla="*/ 566633 w 855495"/>
                <a:gd name="connsiteY31" fmla="*/ 923603 h 1033890"/>
                <a:gd name="connsiteX32" fmla="*/ 533358 w 855495"/>
                <a:gd name="connsiteY32" fmla="*/ 999663 h 1033890"/>
                <a:gd name="connsiteX33" fmla="*/ 517195 w 855495"/>
                <a:gd name="connsiteY33" fmla="*/ 1008220 h 1033890"/>
                <a:gd name="connsiteX34" fmla="*/ 352720 w 855495"/>
                <a:gd name="connsiteY34" fmla="*/ 975894 h 1033890"/>
                <a:gd name="connsiteX35" fmla="*/ 197751 w 855495"/>
                <a:gd name="connsiteY35" fmla="*/ 1033890 h 1033890"/>
                <a:gd name="connsiteX36" fmla="*/ 190145 w 855495"/>
                <a:gd name="connsiteY36" fmla="*/ 1031989 h 1033890"/>
                <a:gd name="connsiteX37" fmla="*/ 50389 w 855495"/>
                <a:gd name="connsiteY37" fmla="*/ 871312 h 1033890"/>
                <a:gd name="connsiteX38" fmla="*/ 177786 w 855495"/>
                <a:gd name="connsiteY38" fmla="*/ 906490 h 1033890"/>
                <a:gd name="connsiteX39" fmla="*/ 188244 w 855495"/>
                <a:gd name="connsiteY39" fmla="*/ 917899 h 1033890"/>
                <a:gd name="connsiteX40" fmla="*/ 201554 w 855495"/>
                <a:gd name="connsiteY40" fmla="*/ 998713 h 1033890"/>
                <a:gd name="connsiteX41" fmla="*/ 344163 w 855495"/>
                <a:gd name="connsiteY41" fmla="*/ 945470 h 1033890"/>
                <a:gd name="connsiteX42" fmla="*/ 351769 w 855495"/>
                <a:gd name="connsiteY42" fmla="*/ 944520 h 1033890"/>
                <a:gd name="connsiteX43" fmla="*/ 508639 w 855495"/>
                <a:gd name="connsiteY43" fmla="*/ 975894 h 1033890"/>
                <a:gd name="connsiteX44" fmla="*/ 539062 w 855495"/>
                <a:gd name="connsiteY44" fmla="*/ 906490 h 1033890"/>
                <a:gd name="connsiteX45" fmla="*/ 544766 w 855495"/>
                <a:gd name="connsiteY45" fmla="*/ 899834 h 1033890"/>
                <a:gd name="connsiteX46" fmla="*/ 631282 w 855495"/>
                <a:gd name="connsiteY46" fmla="*/ 843740 h 1033890"/>
                <a:gd name="connsiteX47" fmla="*/ 818575 w 855495"/>
                <a:gd name="connsiteY47" fmla="*/ 594643 h 1033890"/>
                <a:gd name="connsiteX48" fmla="*/ 755827 w 855495"/>
                <a:gd name="connsiteY48" fmla="*/ 546154 h 1033890"/>
                <a:gd name="connsiteX49" fmla="*/ 750123 w 855495"/>
                <a:gd name="connsiteY49" fmla="*/ 534745 h 1033890"/>
                <a:gd name="connsiteX50" fmla="*/ 751074 w 855495"/>
                <a:gd name="connsiteY50" fmla="*/ 428261 h 1033890"/>
                <a:gd name="connsiteX51" fmla="*/ 588500 w 855495"/>
                <a:gd name="connsiteY51" fmla="*/ 258076 h 1033890"/>
                <a:gd name="connsiteX52" fmla="*/ 585647 w 855495"/>
                <a:gd name="connsiteY52" fmla="*/ 243815 h 1033890"/>
                <a:gd name="connsiteX53" fmla="*/ 597056 w 855495"/>
                <a:gd name="connsiteY53" fmla="*/ 234308 h 1033890"/>
                <a:gd name="connsiteX54" fmla="*/ 782448 w 855495"/>
                <a:gd name="connsiteY54" fmla="*/ 207687 h 1033890"/>
                <a:gd name="connsiteX55" fmla="*/ 668360 w 855495"/>
                <a:gd name="connsiteY55" fmla="*/ 65074 h 1033890"/>
                <a:gd name="connsiteX56" fmla="*/ 580894 w 855495"/>
                <a:gd name="connsiteY56" fmla="*/ 158247 h 1033890"/>
                <a:gd name="connsiteX57" fmla="*/ 564731 w 855495"/>
                <a:gd name="connsiteY57" fmla="*/ 161100 h 1033890"/>
                <a:gd name="connsiteX58" fmla="*/ 287119 w 855495"/>
                <a:gd name="connsiteY58" fmla="*/ 30847 h 1033890"/>
                <a:gd name="connsiteX59" fmla="*/ 192997 w 855495"/>
                <a:gd name="connsiteY59" fmla="*/ 124971 h 1033890"/>
                <a:gd name="connsiteX60" fmla="*/ 271908 w 855495"/>
                <a:gd name="connsiteY60" fmla="*/ 311319 h 1033890"/>
                <a:gd name="connsiteX61" fmla="*/ 272858 w 855495"/>
                <a:gd name="connsiteY61" fmla="*/ 317974 h 1033890"/>
                <a:gd name="connsiteX62" fmla="*/ 265253 w 855495"/>
                <a:gd name="connsiteY62" fmla="*/ 428261 h 1033890"/>
                <a:gd name="connsiteX63" fmla="*/ 254795 w 855495"/>
                <a:gd name="connsiteY63" fmla="*/ 441572 h 1033890"/>
                <a:gd name="connsiteX64" fmla="*/ 58945 w 855495"/>
                <a:gd name="connsiteY64" fmla="*/ 493863 h 1033890"/>
                <a:gd name="connsiteX65" fmla="*/ 28522 w 855495"/>
                <a:gd name="connsiteY65" fmla="*/ 580381 h 1033890"/>
                <a:gd name="connsiteX66" fmla="*/ 50389 w 855495"/>
                <a:gd name="connsiteY66" fmla="*/ 871312 h 10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55495" h="1033890">
                  <a:moveTo>
                    <a:pt x="190145" y="1031989"/>
                  </a:moveTo>
                  <a:cubicBezTo>
                    <a:pt x="187293" y="1031989"/>
                    <a:pt x="185392" y="1031038"/>
                    <a:pt x="183490" y="1030087"/>
                  </a:cubicBezTo>
                  <a:cubicBezTo>
                    <a:pt x="179687" y="1028186"/>
                    <a:pt x="176835" y="1024383"/>
                    <a:pt x="176835" y="1020580"/>
                  </a:cubicBezTo>
                  <a:lnTo>
                    <a:pt x="161623" y="932160"/>
                  </a:lnTo>
                  <a:lnTo>
                    <a:pt x="33275" y="896982"/>
                  </a:lnTo>
                  <a:cubicBezTo>
                    <a:pt x="27571" y="895080"/>
                    <a:pt x="22817" y="890327"/>
                    <a:pt x="22817" y="884622"/>
                  </a:cubicBezTo>
                  <a:lnTo>
                    <a:pt x="0" y="580381"/>
                  </a:lnTo>
                  <a:cubicBezTo>
                    <a:pt x="0" y="578480"/>
                    <a:pt x="0" y="576579"/>
                    <a:pt x="951" y="574677"/>
                  </a:cubicBezTo>
                  <a:lnTo>
                    <a:pt x="35177" y="477700"/>
                  </a:lnTo>
                  <a:cubicBezTo>
                    <a:pt x="37078" y="472946"/>
                    <a:pt x="39930" y="470094"/>
                    <a:pt x="44684" y="469143"/>
                  </a:cubicBezTo>
                  <a:lnTo>
                    <a:pt x="237682" y="416852"/>
                  </a:lnTo>
                  <a:lnTo>
                    <a:pt x="244337" y="319875"/>
                  </a:lnTo>
                  <a:lnTo>
                    <a:pt x="163525" y="127823"/>
                  </a:lnTo>
                  <a:cubicBezTo>
                    <a:pt x="161623" y="122119"/>
                    <a:pt x="162574" y="116414"/>
                    <a:pt x="166377" y="112611"/>
                  </a:cubicBezTo>
                  <a:lnTo>
                    <a:pt x="274760" y="4226"/>
                  </a:lnTo>
                  <a:cubicBezTo>
                    <a:pt x="278563" y="423"/>
                    <a:pt x="285218" y="-1479"/>
                    <a:pt x="290922" y="1373"/>
                  </a:cubicBezTo>
                  <a:lnTo>
                    <a:pt x="568534" y="131626"/>
                  </a:lnTo>
                  <a:lnTo>
                    <a:pt x="660755" y="33699"/>
                  </a:lnTo>
                  <a:cubicBezTo>
                    <a:pt x="663607" y="30847"/>
                    <a:pt x="667410" y="28945"/>
                    <a:pt x="672164" y="28945"/>
                  </a:cubicBezTo>
                  <a:cubicBezTo>
                    <a:pt x="675966" y="28945"/>
                    <a:pt x="679769" y="30847"/>
                    <a:pt x="682621" y="34650"/>
                  </a:cubicBezTo>
                  <a:lnTo>
                    <a:pt x="823329" y="209588"/>
                  </a:lnTo>
                  <a:cubicBezTo>
                    <a:pt x="826181" y="213391"/>
                    <a:pt x="827132" y="219096"/>
                    <a:pt x="825230" y="223849"/>
                  </a:cubicBezTo>
                  <a:cubicBezTo>
                    <a:pt x="823329" y="228603"/>
                    <a:pt x="819526" y="232406"/>
                    <a:pt x="813822" y="232406"/>
                  </a:cubicBezTo>
                  <a:lnTo>
                    <a:pt x="631282" y="259027"/>
                  </a:lnTo>
                  <a:lnTo>
                    <a:pt x="778645" y="414000"/>
                  </a:lnTo>
                  <a:cubicBezTo>
                    <a:pt x="781497" y="416852"/>
                    <a:pt x="782448" y="420655"/>
                    <a:pt x="782448" y="423507"/>
                  </a:cubicBezTo>
                  <a:lnTo>
                    <a:pt x="781497" y="529041"/>
                  </a:lnTo>
                  <a:lnTo>
                    <a:pt x="849949" y="582283"/>
                  </a:lnTo>
                  <a:cubicBezTo>
                    <a:pt x="855654" y="587037"/>
                    <a:pt x="857555" y="595594"/>
                    <a:pt x="852802" y="602249"/>
                  </a:cubicBezTo>
                  <a:lnTo>
                    <a:pt x="655050" y="864656"/>
                  </a:lnTo>
                  <a:cubicBezTo>
                    <a:pt x="654100" y="865607"/>
                    <a:pt x="653149" y="867509"/>
                    <a:pt x="651248" y="868459"/>
                  </a:cubicBezTo>
                  <a:lnTo>
                    <a:pt x="566633" y="923603"/>
                  </a:lnTo>
                  <a:lnTo>
                    <a:pt x="533358" y="999663"/>
                  </a:lnTo>
                  <a:cubicBezTo>
                    <a:pt x="530505" y="1005368"/>
                    <a:pt x="523850" y="1009171"/>
                    <a:pt x="517195" y="1008220"/>
                  </a:cubicBezTo>
                  <a:lnTo>
                    <a:pt x="352720" y="975894"/>
                  </a:lnTo>
                  <a:lnTo>
                    <a:pt x="197751" y="1033890"/>
                  </a:lnTo>
                  <a:cubicBezTo>
                    <a:pt x="193948" y="1031989"/>
                    <a:pt x="192047" y="1031989"/>
                    <a:pt x="190145" y="1031989"/>
                  </a:cubicBezTo>
                  <a:close/>
                  <a:moveTo>
                    <a:pt x="50389" y="871312"/>
                  </a:moveTo>
                  <a:lnTo>
                    <a:pt x="177786" y="906490"/>
                  </a:lnTo>
                  <a:cubicBezTo>
                    <a:pt x="183490" y="908391"/>
                    <a:pt x="187293" y="912194"/>
                    <a:pt x="188244" y="917899"/>
                  </a:cubicBezTo>
                  <a:lnTo>
                    <a:pt x="201554" y="998713"/>
                  </a:lnTo>
                  <a:lnTo>
                    <a:pt x="344163" y="945470"/>
                  </a:lnTo>
                  <a:cubicBezTo>
                    <a:pt x="347015" y="944520"/>
                    <a:pt x="348917" y="944520"/>
                    <a:pt x="351769" y="944520"/>
                  </a:cubicBezTo>
                  <a:lnTo>
                    <a:pt x="508639" y="975894"/>
                  </a:lnTo>
                  <a:lnTo>
                    <a:pt x="539062" y="906490"/>
                  </a:lnTo>
                  <a:cubicBezTo>
                    <a:pt x="540013" y="903637"/>
                    <a:pt x="541914" y="901736"/>
                    <a:pt x="544766" y="899834"/>
                  </a:cubicBezTo>
                  <a:lnTo>
                    <a:pt x="631282" y="843740"/>
                  </a:lnTo>
                  <a:lnTo>
                    <a:pt x="818575" y="594643"/>
                  </a:lnTo>
                  <a:lnTo>
                    <a:pt x="755827" y="546154"/>
                  </a:lnTo>
                  <a:cubicBezTo>
                    <a:pt x="752025" y="543302"/>
                    <a:pt x="750123" y="539499"/>
                    <a:pt x="750123" y="534745"/>
                  </a:cubicBezTo>
                  <a:lnTo>
                    <a:pt x="751074" y="428261"/>
                  </a:lnTo>
                  <a:lnTo>
                    <a:pt x="588500" y="258076"/>
                  </a:lnTo>
                  <a:cubicBezTo>
                    <a:pt x="584697" y="254273"/>
                    <a:pt x="583746" y="248569"/>
                    <a:pt x="585647" y="243815"/>
                  </a:cubicBezTo>
                  <a:cubicBezTo>
                    <a:pt x="587549" y="239061"/>
                    <a:pt x="591352" y="235258"/>
                    <a:pt x="597056" y="234308"/>
                  </a:cubicBezTo>
                  <a:lnTo>
                    <a:pt x="782448" y="207687"/>
                  </a:lnTo>
                  <a:lnTo>
                    <a:pt x="668360" y="65074"/>
                  </a:lnTo>
                  <a:lnTo>
                    <a:pt x="580894" y="158247"/>
                  </a:lnTo>
                  <a:cubicBezTo>
                    <a:pt x="577091" y="163001"/>
                    <a:pt x="570436" y="163952"/>
                    <a:pt x="564731" y="161100"/>
                  </a:cubicBezTo>
                  <a:lnTo>
                    <a:pt x="287119" y="30847"/>
                  </a:lnTo>
                  <a:lnTo>
                    <a:pt x="192997" y="124971"/>
                  </a:lnTo>
                  <a:lnTo>
                    <a:pt x="271908" y="311319"/>
                  </a:lnTo>
                  <a:cubicBezTo>
                    <a:pt x="272858" y="313220"/>
                    <a:pt x="272858" y="315122"/>
                    <a:pt x="272858" y="317974"/>
                  </a:cubicBezTo>
                  <a:lnTo>
                    <a:pt x="265253" y="428261"/>
                  </a:lnTo>
                  <a:cubicBezTo>
                    <a:pt x="265253" y="433966"/>
                    <a:pt x="260499" y="439670"/>
                    <a:pt x="254795" y="441572"/>
                  </a:cubicBezTo>
                  <a:lnTo>
                    <a:pt x="58945" y="493863"/>
                  </a:lnTo>
                  <a:lnTo>
                    <a:pt x="28522" y="580381"/>
                  </a:lnTo>
                  <a:lnTo>
                    <a:pt x="50389" y="87131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529EDA82-A779-4647-924E-DAF82C0E4E4E}"/>
                </a:ext>
              </a:extLst>
            </p:cNvPr>
            <p:cNvGrpSpPr/>
            <p:nvPr/>
          </p:nvGrpSpPr>
          <p:grpSpPr>
            <a:xfrm>
              <a:off x="4504484" y="2869715"/>
              <a:ext cx="2918976" cy="1934072"/>
              <a:chOff x="4504484" y="2869715"/>
              <a:chExt cx="2918976" cy="1934072"/>
            </a:xfrm>
            <a:grpFill/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EA4259B3-B2AA-A94A-974B-6E2BD103FBFD}"/>
                  </a:ext>
                </a:extLst>
              </p:cNvPr>
              <p:cNvSpPr/>
              <p:nvPr/>
            </p:nvSpPr>
            <p:spPr>
              <a:xfrm>
                <a:off x="6763409" y="2869715"/>
                <a:ext cx="660051" cy="913915"/>
              </a:xfrm>
              <a:custGeom>
                <a:avLst/>
                <a:gdLst>
                  <a:gd name="connsiteX0" fmla="*/ 236731 w 660051"/>
                  <a:gd name="connsiteY0" fmla="*/ 913915 h 913915"/>
                  <a:gd name="connsiteX1" fmla="*/ 179687 w 660051"/>
                  <a:gd name="connsiteY1" fmla="*/ 913915 h 913915"/>
                  <a:gd name="connsiteX2" fmla="*/ 168278 w 660051"/>
                  <a:gd name="connsiteY2" fmla="*/ 908211 h 913915"/>
                  <a:gd name="connsiteX3" fmla="*/ 47536 w 660051"/>
                  <a:gd name="connsiteY3" fmla="*/ 741829 h 913915"/>
                  <a:gd name="connsiteX4" fmla="*/ 44684 w 660051"/>
                  <a:gd name="connsiteY4" fmla="*/ 734223 h 913915"/>
                  <a:gd name="connsiteX5" fmla="*/ 38980 w 660051"/>
                  <a:gd name="connsiteY5" fmla="*/ 651508 h 913915"/>
                  <a:gd name="connsiteX6" fmla="*/ 41832 w 660051"/>
                  <a:gd name="connsiteY6" fmla="*/ 642000 h 913915"/>
                  <a:gd name="connsiteX7" fmla="*/ 231977 w 660051"/>
                  <a:gd name="connsiteY7" fmla="*/ 391002 h 913915"/>
                  <a:gd name="connsiteX8" fmla="*/ 166377 w 660051"/>
                  <a:gd name="connsiteY8" fmla="*/ 337759 h 913915"/>
                  <a:gd name="connsiteX9" fmla="*/ 160673 w 660051"/>
                  <a:gd name="connsiteY9" fmla="*/ 326350 h 913915"/>
                  <a:gd name="connsiteX10" fmla="*/ 160673 w 660051"/>
                  <a:gd name="connsiteY10" fmla="*/ 219866 h 913915"/>
                  <a:gd name="connsiteX11" fmla="*/ 3803 w 660051"/>
                  <a:gd name="connsiteY11" fmla="*/ 53484 h 913915"/>
                  <a:gd name="connsiteX12" fmla="*/ 951 w 660051"/>
                  <a:gd name="connsiteY12" fmla="*/ 39223 h 913915"/>
                  <a:gd name="connsiteX13" fmla="*/ 12359 w 660051"/>
                  <a:gd name="connsiteY13" fmla="*/ 29716 h 913915"/>
                  <a:gd name="connsiteX14" fmla="*/ 217716 w 660051"/>
                  <a:gd name="connsiteY14" fmla="*/ 242 h 913915"/>
                  <a:gd name="connsiteX15" fmla="*/ 231026 w 660051"/>
                  <a:gd name="connsiteY15" fmla="*/ 4996 h 913915"/>
                  <a:gd name="connsiteX16" fmla="*/ 381241 w 660051"/>
                  <a:gd name="connsiteY16" fmla="*/ 183737 h 913915"/>
                  <a:gd name="connsiteX17" fmla="*/ 482018 w 660051"/>
                  <a:gd name="connsiteY17" fmla="*/ 157116 h 913915"/>
                  <a:gd name="connsiteX18" fmla="*/ 498181 w 660051"/>
                  <a:gd name="connsiteY18" fmla="*/ 163772 h 913915"/>
                  <a:gd name="connsiteX19" fmla="*/ 627479 w 660051"/>
                  <a:gd name="connsiteY19" fmla="*/ 371986 h 913915"/>
                  <a:gd name="connsiteX20" fmla="*/ 629381 w 660051"/>
                  <a:gd name="connsiteY20" fmla="*/ 377691 h 913915"/>
                  <a:gd name="connsiteX21" fmla="*/ 659804 w 660051"/>
                  <a:gd name="connsiteY21" fmla="*/ 603019 h 913915"/>
                  <a:gd name="connsiteX22" fmla="*/ 656001 w 660051"/>
                  <a:gd name="connsiteY22" fmla="*/ 614428 h 913915"/>
                  <a:gd name="connsiteX23" fmla="*/ 510540 w 660051"/>
                  <a:gd name="connsiteY23" fmla="*/ 776056 h 913915"/>
                  <a:gd name="connsiteX24" fmla="*/ 496279 w 660051"/>
                  <a:gd name="connsiteY24" fmla="*/ 780810 h 913915"/>
                  <a:gd name="connsiteX25" fmla="*/ 249090 w 660051"/>
                  <a:gd name="connsiteY25" fmla="*/ 723765 h 913915"/>
                  <a:gd name="connsiteX26" fmla="*/ 249090 w 660051"/>
                  <a:gd name="connsiteY26" fmla="*/ 900605 h 913915"/>
                  <a:gd name="connsiteX27" fmla="*/ 236731 w 660051"/>
                  <a:gd name="connsiteY27" fmla="*/ 913915 h 913915"/>
                  <a:gd name="connsiteX28" fmla="*/ 186342 w 660051"/>
                  <a:gd name="connsiteY28" fmla="*/ 885393 h 913915"/>
                  <a:gd name="connsiteX29" fmla="*/ 221519 w 660051"/>
                  <a:gd name="connsiteY29" fmla="*/ 885393 h 913915"/>
                  <a:gd name="connsiteX30" fmla="*/ 221519 w 660051"/>
                  <a:gd name="connsiteY30" fmla="*/ 704750 h 913915"/>
                  <a:gd name="connsiteX31" fmla="*/ 227224 w 660051"/>
                  <a:gd name="connsiteY31" fmla="*/ 693341 h 913915"/>
                  <a:gd name="connsiteX32" fmla="*/ 239583 w 660051"/>
                  <a:gd name="connsiteY32" fmla="*/ 690488 h 913915"/>
                  <a:gd name="connsiteX33" fmla="*/ 496279 w 660051"/>
                  <a:gd name="connsiteY33" fmla="*/ 749435 h 913915"/>
                  <a:gd name="connsiteX34" fmla="*/ 631282 w 660051"/>
                  <a:gd name="connsiteY34" fmla="*/ 599216 h 913915"/>
                  <a:gd name="connsiteX35" fmla="*/ 601810 w 660051"/>
                  <a:gd name="connsiteY35" fmla="*/ 383395 h 913915"/>
                  <a:gd name="connsiteX36" fmla="*/ 479166 w 660051"/>
                  <a:gd name="connsiteY36" fmla="*/ 187540 h 913915"/>
                  <a:gd name="connsiteX37" fmla="*/ 379340 w 660051"/>
                  <a:gd name="connsiteY37" fmla="*/ 214162 h 913915"/>
                  <a:gd name="connsiteX38" fmla="*/ 365079 w 660051"/>
                  <a:gd name="connsiteY38" fmla="*/ 209408 h 913915"/>
                  <a:gd name="connsiteX39" fmla="*/ 213914 w 660051"/>
                  <a:gd name="connsiteY39" fmla="*/ 29716 h 913915"/>
                  <a:gd name="connsiteX40" fmla="*/ 43733 w 660051"/>
                  <a:gd name="connsiteY40" fmla="*/ 54435 h 913915"/>
                  <a:gd name="connsiteX41" fmla="*/ 185392 w 660051"/>
                  <a:gd name="connsiteY41" fmla="*/ 205605 h 913915"/>
                  <a:gd name="connsiteX42" fmla="*/ 189195 w 660051"/>
                  <a:gd name="connsiteY42" fmla="*/ 215112 h 913915"/>
                  <a:gd name="connsiteX43" fmla="*/ 189195 w 660051"/>
                  <a:gd name="connsiteY43" fmla="*/ 320646 h 913915"/>
                  <a:gd name="connsiteX44" fmla="*/ 260499 w 660051"/>
                  <a:gd name="connsiteY44" fmla="*/ 377691 h 913915"/>
                  <a:gd name="connsiteX45" fmla="*/ 263351 w 660051"/>
                  <a:gd name="connsiteY45" fmla="*/ 397657 h 913915"/>
                  <a:gd name="connsiteX46" fmla="*/ 67501 w 660051"/>
                  <a:gd name="connsiteY46" fmla="*/ 655311 h 913915"/>
                  <a:gd name="connsiteX47" fmla="*/ 73206 w 660051"/>
                  <a:gd name="connsiteY47" fmla="*/ 728518 h 913915"/>
                  <a:gd name="connsiteX48" fmla="*/ 186342 w 660051"/>
                  <a:gd name="connsiteY48" fmla="*/ 885393 h 9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60051" h="913915">
                    <a:moveTo>
                      <a:pt x="236731" y="913915"/>
                    </a:moveTo>
                    <a:lnTo>
                      <a:pt x="179687" y="913915"/>
                    </a:lnTo>
                    <a:cubicBezTo>
                      <a:pt x="174934" y="913915"/>
                      <a:pt x="171131" y="912014"/>
                      <a:pt x="168278" y="908211"/>
                    </a:cubicBezTo>
                    <a:lnTo>
                      <a:pt x="47536" y="741829"/>
                    </a:lnTo>
                    <a:cubicBezTo>
                      <a:pt x="45635" y="739928"/>
                      <a:pt x="44684" y="737075"/>
                      <a:pt x="44684" y="734223"/>
                    </a:cubicBezTo>
                    <a:lnTo>
                      <a:pt x="38980" y="651508"/>
                    </a:lnTo>
                    <a:cubicBezTo>
                      <a:pt x="38980" y="647705"/>
                      <a:pt x="39930" y="644852"/>
                      <a:pt x="41832" y="642000"/>
                    </a:cubicBezTo>
                    <a:lnTo>
                      <a:pt x="231977" y="391002"/>
                    </a:lnTo>
                    <a:lnTo>
                      <a:pt x="166377" y="337759"/>
                    </a:lnTo>
                    <a:cubicBezTo>
                      <a:pt x="162574" y="334907"/>
                      <a:pt x="160673" y="331104"/>
                      <a:pt x="160673" y="326350"/>
                    </a:cubicBezTo>
                    <a:lnTo>
                      <a:pt x="160673" y="219866"/>
                    </a:lnTo>
                    <a:lnTo>
                      <a:pt x="3803" y="53484"/>
                    </a:lnTo>
                    <a:cubicBezTo>
                      <a:pt x="0" y="49681"/>
                      <a:pt x="-951" y="43977"/>
                      <a:pt x="951" y="39223"/>
                    </a:cubicBezTo>
                    <a:cubicBezTo>
                      <a:pt x="2852" y="34469"/>
                      <a:pt x="6655" y="30666"/>
                      <a:pt x="12359" y="29716"/>
                    </a:cubicBezTo>
                    <a:lnTo>
                      <a:pt x="217716" y="242"/>
                    </a:lnTo>
                    <a:cubicBezTo>
                      <a:pt x="222470" y="-708"/>
                      <a:pt x="227224" y="1193"/>
                      <a:pt x="231026" y="4996"/>
                    </a:cubicBezTo>
                    <a:lnTo>
                      <a:pt x="381241" y="183737"/>
                    </a:lnTo>
                    <a:lnTo>
                      <a:pt x="482018" y="157116"/>
                    </a:lnTo>
                    <a:cubicBezTo>
                      <a:pt x="487723" y="155215"/>
                      <a:pt x="494378" y="158067"/>
                      <a:pt x="498181" y="163772"/>
                    </a:cubicBezTo>
                    <a:lnTo>
                      <a:pt x="627479" y="371986"/>
                    </a:lnTo>
                    <a:cubicBezTo>
                      <a:pt x="628430" y="373888"/>
                      <a:pt x="629381" y="375789"/>
                      <a:pt x="629381" y="377691"/>
                    </a:cubicBezTo>
                    <a:lnTo>
                      <a:pt x="659804" y="603019"/>
                    </a:lnTo>
                    <a:cubicBezTo>
                      <a:pt x="660755" y="606822"/>
                      <a:pt x="658853" y="611576"/>
                      <a:pt x="656001" y="614428"/>
                    </a:cubicBezTo>
                    <a:lnTo>
                      <a:pt x="510540" y="776056"/>
                    </a:lnTo>
                    <a:cubicBezTo>
                      <a:pt x="506737" y="779859"/>
                      <a:pt x="501983" y="781761"/>
                      <a:pt x="496279" y="780810"/>
                    </a:cubicBezTo>
                    <a:lnTo>
                      <a:pt x="249090" y="723765"/>
                    </a:lnTo>
                    <a:lnTo>
                      <a:pt x="249090" y="900605"/>
                    </a:lnTo>
                    <a:cubicBezTo>
                      <a:pt x="250992" y="908211"/>
                      <a:pt x="244337" y="913915"/>
                      <a:pt x="236731" y="913915"/>
                    </a:cubicBezTo>
                    <a:close/>
                    <a:moveTo>
                      <a:pt x="186342" y="885393"/>
                    </a:moveTo>
                    <a:lnTo>
                      <a:pt x="221519" y="885393"/>
                    </a:lnTo>
                    <a:lnTo>
                      <a:pt x="221519" y="704750"/>
                    </a:lnTo>
                    <a:cubicBezTo>
                      <a:pt x="221519" y="699996"/>
                      <a:pt x="223421" y="696193"/>
                      <a:pt x="227224" y="693341"/>
                    </a:cubicBezTo>
                    <a:cubicBezTo>
                      <a:pt x="231026" y="690488"/>
                      <a:pt x="234829" y="689538"/>
                      <a:pt x="239583" y="690488"/>
                    </a:cubicBezTo>
                    <a:lnTo>
                      <a:pt x="496279" y="749435"/>
                    </a:lnTo>
                    <a:lnTo>
                      <a:pt x="631282" y="599216"/>
                    </a:lnTo>
                    <a:lnTo>
                      <a:pt x="601810" y="383395"/>
                    </a:lnTo>
                    <a:lnTo>
                      <a:pt x="479166" y="187540"/>
                    </a:lnTo>
                    <a:lnTo>
                      <a:pt x="379340" y="214162"/>
                    </a:lnTo>
                    <a:cubicBezTo>
                      <a:pt x="373635" y="216063"/>
                      <a:pt x="367931" y="214162"/>
                      <a:pt x="365079" y="209408"/>
                    </a:cubicBezTo>
                    <a:lnTo>
                      <a:pt x="213914" y="29716"/>
                    </a:lnTo>
                    <a:lnTo>
                      <a:pt x="43733" y="54435"/>
                    </a:lnTo>
                    <a:lnTo>
                      <a:pt x="185392" y="205605"/>
                    </a:lnTo>
                    <a:cubicBezTo>
                      <a:pt x="188244" y="208457"/>
                      <a:pt x="189195" y="211309"/>
                      <a:pt x="189195" y="215112"/>
                    </a:cubicBezTo>
                    <a:lnTo>
                      <a:pt x="189195" y="320646"/>
                    </a:lnTo>
                    <a:lnTo>
                      <a:pt x="260499" y="377691"/>
                    </a:lnTo>
                    <a:cubicBezTo>
                      <a:pt x="266203" y="382445"/>
                      <a:pt x="267154" y="391002"/>
                      <a:pt x="263351" y="397657"/>
                    </a:cubicBezTo>
                    <a:lnTo>
                      <a:pt x="67501" y="655311"/>
                    </a:lnTo>
                    <a:lnTo>
                      <a:pt x="73206" y="728518"/>
                    </a:lnTo>
                    <a:lnTo>
                      <a:pt x="186342" y="88539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29350DAE-6951-3D4A-90AA-5C59F96287C5}"/>
                  </a:ext>
                </a:extLst>
              </p:cNvPr>
              <p:cNvSpPr/>
              <p:nvPr/>
            </p:nvSpPr>
            <p:spPr>
              <a:xfrm>
                <a:off x="5071622" y="3254765"/>
                <a:ext cx="840310" cy="864481"/>
              </a:xfrm>
              <a:custGeom>
                <a:avLst/>
                <a:gdLst>
                  <a:gd name="connsiteX0" fmla="*/ 493872 w 840310"/>
                  <a:gd name="connsiteY0" fmla="*/ 864481 h 864481"/>
                  <a:gd name="connsiteX1" fmla="*/ 482463 w 840310"/>
                  <a:gd name="connsiteY1" fmla="*/ 858777 h 864481"/>
                  <a:gd name="connsiteX2" fmla="*/ 415913 w 840310"/>
                  <a:gd name="connsiteY2" fmla="*/ 771307 h 864481"/>
                  <a:gd name="connsiteX3" fmla="*/ 326544 w 840310"/>
                  <a:gd name="connsiteY3" fmla="*/ 817894 h 864481"/>
                  <a:gd name="connsiteX4" fmla="*/ 309431 w 840310"/>
                  <a:gd name="connsiteY4" fmla="*/ 815042 h 864481"/>
                  <a:gd name="connsiteX5" fmla="*/ 80306 w 840310"/>
                  <a:gd name="connsiteY5" fmla="*/ 571649 h 864481"/>
                  <a:gd name="connsiteX6" fmla="*/ 77454 w 840310"/>
                  <a:gd name="connsiteY6" fmla="*/ 567846 h 864481"/>
                  <a:gd name="connsiteX7" fmla="*/ 22312 w 840310"/>
                  <a:gd name="connsiteY7" fmla="*/ 436643 h 864481"/>
                  <a:gd name="connsiteX8" fmla="*/ 21361 w 840310"/>
                  <a:gd name="connsiteY8" fmla="*/ 429036 h 864481"/>
                  <a:gd name="connsiteX9" fmla="*/ 56538 w 840310"/>
                  <a:gd name="connsiteY9" fmla="*/ 148565 h 864481"/>
                  <a:gd name="connsiteX10" fmla="*/ 2347 w 840310"/>
                  <a:gd name="connsiteY10" fmla="*/ 68701 h 864481"/>
                  <a:gd name="connsiteX11" fmla="*/ 4248 w 840310"/>
                  <a:gd name="connsiteY11" fmla="*/ 50637 h 864481"/>
                  <a:gd name="connsiteX12" fmla="*/ 50834 w 840310"/>
                  <a:gd name="connsiteY12" fmla="*/ 4050 h 864481"/>
                  <a:gd name="connsiteX13" fmla="*/ 62242 w 840310"/>
                  <a:gd name="connsiteY13" fmla="*/ 247 h 864481"/>
                  <a:gd name="connsiteX14" fmla="*/ 72700 w 840310"/>
                  <a:gd name="connsiteY14" fmla="*/ 5952 h 864481"/>
                  <a:gd name="connsiteX15" fmla="*/ 280909 w 840310"/>
                  <a:gd name="connsiteY15" fmla="*/ 306390 h 864481"/>
                  <a:gd name="connsiteX16" fmla="*/ 479611 w 840310"/>
                  <a:gd name="connsiteY16" fmla="*/ 198004 h 864481"/>
                  <a:gd name="connsiteX17" fmla="*/ 497675 w 840310"/>
                  <a:gd name="connsiteY17" fmla="*/ 201807 h 864481"/>
                  <a:gd name="connsiteX18" fmla="*/ 533803 w 840310"/>
                  <a:gd name="connsiteY18" fmla="*/ 251246 h 864481"/>
                  <a:gd name="connsiteX19" fmla="*/ 775287 w 840310"/>
                  <a:gd name="connsiteY19" fmla="*/ 236985 h 864481"/>
                  <a:gd name="connsiteX20" fmla="*/ 788597 w 840310"/>
                  <a:gd name="connsiteY20" fmla="*/ 243640 h 864481"/>
                  <a:gd name="connsiteX21" fmla="*/ 838035 w 840310"/>
                  <a:gd name="connsiteY21" fmla="*/ 321602 h 864481"/>
                  <a:gd name="connsiteX22" fmla="*/ 838986 w 840310"/>
                  <a:gd name="connsiteY22" fmla="*/ 334912 h 864481"/>
                  <a:gd name="connsiteX23" fmla="*/ 730603 w 840310"/>
                  <a:gd name="connsiteY23" fmla="*/ 611581 h 864481"/>
                  <a:gd name="connsiteX24" fmla="*/ 717293 w 840310"/>
                  <a:gd name="connsiteY24" fmla="*/ 621089 h 864481"/>
                  <a:gd name="connsiteX25" fmla="*/ 675461 w 840310"/>
                  <a:gd name="connsiteY25" fmla="*/ 621089 h 864481"/>
                  <a:gd name="connsiteX26" fmla="*/ 626974 w 840310"/>
                  <a:gd name="connsiteY26" fmla="*/ 684789 h 864481"/>
                  <a:gd name="connsiteX27" fmla="*/ 621269 w 840310"/>
                  <a:gd name="connsiteY27" fmla="*/ 848318 h 864481"/>
                  <a:gd name="connsiteX28" fmla="*/ 607009 w 840310"/>
                  <a:gd name="connsiteY28" fmla="*/ 861629 h 864481"/>
                  <a:gd name="connsiteX29" fmla="*/ 493872 w 840310"/>
                  <a:gd name="connsiteY29" fmla="*/ 864481 h 864481"/>
                  <a:gd name="connsiteX30" fmla="*/ 493872 w 840310"/>
                  <a:gd name="connsiteY30" fmla="*/ 864481 h 864481"/>
                  <a:gd name="connsiteX31" fmla="*/ 419715 w 840310"/>
                  <a:gd name="connsiteY31" fmla="*/ 738982 h 864481"/>
                  <a:gd name="connsiteX32" fmla="*/ 431124 w 840310"/>
                  <a:gd name="connsiteY32" fmla="*/ 744686 h 864481"/>
                  <a:gd name="connsiteX33" fmla="*/ 500527 w 840310"/>
                  <a:gd name="connsiteY33" fmla="*/ 835959 h 864481"/>
                  <a:gd name="connsiteX34" fmla="*/ 592748 w 840310"/>
                  <a:gd name="connsiteY34" fmla="*/ 834057 h 864481"/>
                  <a:gd name="connsiteX35" fmla="*/ 598452 w 840310"/>
                  <a:gd name="connsiteY35" fmla="*/ 679085 h 864481"/>
                  <a:gd name="connsiteX36" fmla="*/ 601304 w 840310"/>
                  <a:gd name="connsiteY36" fmla="*/ 670528 h 864481"/>
                  <a:gd name="connsiteX37" fmla="*/ 657397 w 840310"/>
                  <a:gd name="connsiteY37" fmla="*/ 597320 h 864481"/>
                  <a:gd name="connsiteX38" fmla="*/ 668806 w 840310"/>
                  <a:gd name="connsiteY38" fmla="*/ 591615 h 864481"/>
                  <a:gd name="connsiteX39" fmla="*/ 708736 w 840310"/>
                  <a:gd name="connsiteY39" fmla="*/ 591615 h 864481"/>
                  <a:gd name="connsiteX40" fmla="*/ 811415 w 840310"/>
                  <a:gd name="connsiteY40" fmla="*/ 330158 h 864481"/>
                  <a:gd name="connsiteX41" fmla="*/ 769583 w 840310"/>
                  <a:gd name="connsiteY41" fmla="*/ 265507 h 864481"/>
                  <a:gd name="connsiteX42" fmla="*/ 528098 w 840310"/>
                  <a:gd name="connsiteY42" fmla="*/ 279769 h 864481"/>
                  <a:gd name="connsiteX43" fmla="*/ 515739 w 840310"/>
                  <a:gd name="connsiteY43" fmla="*/ 274064 h 864481"/>
                  <a:gd name="connsiteX44" fmla="*/ 482463 w 840310"/>
                  <a:gd name="connsiteY44" fmla="*/ 228428 h 864481"/>
                  <a:gd name="connsiteX45" fmla="*/ 282811 w 840310"/>
                  <a:gd name="connsiteY45" fmla="*/ 336814 h 864481"/>
                  <a:gd name="connsiteX46" fmla="*/ 264747 w 840310"/>
                  <a:gd name="connsiteY46" fmla="*/ 332060 h 864481"/>
                  <a:gd name="connsiteX47" fmla="*/ 262846 w 840310"/>
                  <a:gd name="connsiteY47" fmla="*/ 329208 h 864481"/>
                  <a:gd name="connsiteX48" fmla="*/ 58439 w 840310"/>
                  <a:gd name="connsiteY48" fmla="*/ 34474 h 864481"/>
                  <a:gd name="connsiteX49" fmla="*/ 31819 w 840310"/>
                  <a:gd name="connsiteY49" fmla="*/ 61096 h 864481"/>
                  <a:gd name="connsiteX50" fmla="*/ 82208 w 840310"/>
                  <a:gd name="connsiteY50" fmla="*/ 135254 h 864481"/>
                  <a:gd name="connsiteX51" fmla="*/ 85060 w 840310"/>
                  <a:gd name="connsiteY51" fmla="*/ 144762 h 864481"/>
                  <a:gd name="connsiteX52" fmla="*/ 79355 w 840310"/>
                  <a:gd name="connsiteY52" fmla="*/ 193250 h 864481"/>
                  <a:gd name="connsiteX53" fmla="*/ 50834 w 840310"/>
                  <a:gd name="connsiteY53" fmla="*/ 426184 h 864481"/>
                  <a:gd name="connsiteX54" fmla="*/ 103124 w 840310"/>
                  <a:gd name="connsiteY54" fmla="*/ 551684 h 864481"/>
                  <a:gd name="connsiteX55" fmla="*/ 322741 w 840310"/>
                  <a:gd name="connsiteY55" fmla="*/ 785569 h 864481"/>
                  <a:gd name="connsiteX56" fmla="*/ 413060 w 840310"/>
                  <a:gd name="connsiteY56" fmla="*/ 738031 h 864481"/>
                  <a:gd name="connsiteX57" fmla="*/ 419715 w 840310"/>
                  <a:gd name="connsiteY57" fmla="*/ 738982 h 86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0310" h="864481">
                    <a:moveTo>
                      <a:pt x="493872" y="864481"/>
                    </a:moveTo>
                    <a:cubicBezTo>
                      <a:pt x="489118" y="864481"/>
                      <a:pt x="485316" y="862580"/>
                      <a:pt x="482463" y="858777"/>
                    </a:cubicBezTo>
                    <a:lnTo>
                      <a:pt x="415913" y="771307"/>
                    </a:lnTo>
                    <a:lnTo>
                      <a:pt x="326544" y="817894"/>
                    </a:lnTo>
                    <a:cubicBezTo>
                      <a:pt x="320840" y="820747"/>
                      <a:pt x="314185" y="819796"/>
                      <a:pt x="309431" y="815042"/>
                    </a:cubicBezTo>
                    <a:lnTo>
                      <a:pt x="80306" y="571649"/>
                    </a:lnTo>
                    <a:cubicBezTo>
                      <a:pt x="79355" y="570699"/>
                      <a:pt x="78405" y="568797"/>
                      <a:pt x="77454" y="567846"/>
                    </a:cubicBezTo>
                    <a:lnTo>
                      <a:pt x="22312" y="436643"/>
                    </a:lnTo>
                    <a:cubicBezTo>
                      <a:pt x="21361" y="434741"/>
                      <a:pt x="21361" y="431889"/>
                      <a:pt x="21361" y="429036"/>
                    </a:cubicBezTo>
                    <a:lnTo>
                      <a:pt x="56538" y="148565"/>
                    </a:lnTo>
                    <a:lnTo>
                      <a:pt x="2347" y="68701"/>
                    </a:lnTo>
                    <a:cubicBezTo>
                      <a:pt x="-1456" y="62997"/>
                      <a:pt x="-506" y="55391"/>
                      <a:pt x="4248" y="50637"/>
                    </a:cubicBezTo>
                    <a:lnTo>
                      <a:pt x="50834" y="4050"/>
                    </a:lnTo>
                    <a:cubicBezTo>
                      <a:pt x="53686" y="1198"/>
                      <a:pt x="58439" y="-703"/>
                      <a:pt x="62242" y="247"/>
                    </a:cubicBezTo>
                    <a:cubicBezTo>
                      <a:pt x="66045" y="247"/>
                      <a:pt x="69848" y="3100"/>
                      <a:pt x="72700" y="5952"/>
                    </a:cubicBezTo>
                    <a:lnTo>
                      <a:pt x="280909" y="306390"/>
                    </a:lnTo>
                    <a:lnTo>
                      <a:pt x="479611" y="198004"/>
                    </a:lnTo>
                    <a:cubicBezTo>
                      <a:pt x="486266" y="194201"/>
                      <a:pt x="493872" y="196102"/>
                      <a:pt x="497675" y="201807"/>
                    </a:cubicBezTo>
                    <a:lnTo>
                      <a:pt x="533803" y="251246"/>
                    </a:lnTo>
                    <a:lnTo>
                      <a:pt x="775287" y="236985"/>
                    </a:lnTo>
                    <a:cubicBezTo>
                      <a:pt x="780041" y="236985"/>
                      <a:pt x="785745" y="238886"/>
                      <a:pt x="788597" y="243640"/>
                    </a:cubicBezTo>
                    <a:lnTo>
                      <a:pt x="838035" y="321602"/>
                    </a:lnTo>
                    <a:cubicBezTo>
                      <a:pt x="840887" y="325405"/>
                      <a:pt x="840887" y="330158"/>
                      <a:pt x="838986" y="334912"/>
                    </a:cubicBezTo>
                    <a:lnTo>
                      <a:pt x="730603" y="611581"/>
                    </a:lnTo>
                    <a:cubicBezTo>
                      <a:pt x="728701" y="617286"/>
                      <a:pt x="722997" y="621089"/>
                      <a:pt x="717293" y="621089"/>
                    </a:cubicBezTo>
                    <a:lnTo>
                      <a:pt x="675461" y="621089"/>
                    </a:lnTo>
                    <a:lnTo>
                      <a:pt x="626974" y="684789"/>
                    </a:lnTo>
                    <a:lnTo>
                      <a:pt x="621269" y="848318"/>
                    </a:lnTo>
                    <a:cubicBezTo>
                      <a:pt x="621269" y="855925"/>
                      <a:pt x="614614" y="861629"/>
                      <a:pt x="607009" y="861629"/>
                    </a:cubicBezTo>
                    <a:lnTo>
                      <a:pt x="493872" y="864481"/>
                    </a:lnTo>
                    <a:cubicBezTo>
                      <a:pt x="493872" y="864481"/>
                      <a:pt x="493872" y="864481"/>
                      <a:pt x="493872" y="864481"/>
                    </a:cubicBezTo>
                    <a:close/>
                    <a:moveTo>
                      <a:pt x="419715" y="738982"/>
                    </a:moveTo>
                    <a:cubicBezTo>
                      <a:pt x="424469" y="738982"/>
                      <a:pt x="428272" y="740883"/>
                      <a:pt x="431124" y="744686"/>
                    </a:cubicBezTo>
                    <a:lnTo>
                      <a:pt x="500527" y="835959"/>
                    </a:lnTo>
                    <a:lnTo>
                      <a:pt x="592748" y="834057"/>
                    </a:lnTo>
                    <a:lnTo>
                      <a:pt x="598452" y="679085"/>
                    </a:lnTo>
                    <a:cubicBezTo>
                      <a:pt x="598452" y="676232"/>
                      <a:pt x="599403" y="673380"/>
                      <a:pt x="601304" y="670528"/>
                    </a:cubicBezTo>
                    <a:lnTo>
                      <a:pt x="657397" y="597320"/>
                    </a:lnTo>
                    <a:cubicBezTo>
                      <a:pt x="660249" y="593517"/>
                      <a:pt x="664052" y="591615"/>
                      <a:pt x="668806" y="591615"/>
                    </a:cubicBezTo>
                    <a:lnTo>
                      <a:pt x="708736" y="591615"/>
                    </a:lnTo>
                    <a:lnTo>
                      <a:pt x="811415" y="330158"/>
                    </a:lnTo>
                    <a:lnTo>
                      <a:pt x="769583" y="265507"/>
                    </a:lnTo>
                    <a:lnTo>
                      <a:pt x="528098" y="279769"/>
                    </a:lnTo>
                    <a:cubicBezTo>
                      <a:pt x="523345" y="279769"/>
                      <a:pt x="518591" y="277867"/>
                      <a:pt x="515739" y="274064"/>
                    </a:cubicBezTo>
                    <a:lnTo>
                      <a:pt x="482463" y="228428"/>
                    </a:lnTo>
                    <a:lnTo>
                      <a:pt x="282811" y="336814"/>
                    </a:lnTo>
                    <a:cubicBezTo>
                      <a:pt x="276156" y="340617"/>
                      <a:pt x="268550" y="338715"/>
                      <a:pt x="264747" y="332060"/>
                    </a:cubicBezTo>
                    <a:lnTo>
                      <a:pt x="262846" y="329208"/>
                    </a:lnTo>
                    <a:lnTo>
                      <a:pt x="58439" y="34474"/>
                    </a:lnTo>
                    <a:lnTo>
                      <a:pt x="31819" y="61096"/>
                    </a:lnTo>
                    <a:lnTo>
                      <a:pt x="82208" y="135254"/>
                    </a:lnTo>
                    <a:cubicBezTo>
                      <a:pt x="84109" y="138107"/>
                      <a:pt x="85060" y="141909"/>
                      <a:pt x="85060" y="144762"/>
                    </a:cubicBezTo>
                    <a:lnTo>
                      <a:pt x="79355" y="193250"/>
                    </a:lnTo>
                    <a:lnTo>
                      <a:pt x="50834" y="426184"/>
                    </a:lnTo>
                    <a:lnTo>
                      <a:pt x="103124" y="551684"/>
                    </a:lnTo>
                    <a:lnTo>
                      <a:pt x="322741" y="785569"/>
                    </a:lnTo>
                    <a:lnTo>
                      <a:pt x="413060" y="738031"/>
                    </a:lnTo>
                    <a:cubicBezTo>
                      <a:pt x="415913" y="739933"/>
                      <a:pt x="417814" y="738982"/>
                      <a:pt x="419715" y="73898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4D94206-C32F-B642-B69B-D47AF83EE6E4}"/>
                  </a:ext>
                </a:extLst>
              </p:cNvPr>
              <p:cNvSpPr/>
              <p:nvPr/>
            </p:nvSpPr>
            <p:spPr>
              <a:xfrm>
                <a:off x="4504484" y="3679047"/>
                <a:ext cx="1182703" cy="1124740"/>
              </a:xfrm>
              <a:custGeom>
                <a:avLst/>
                <a:gdLst>
                  <a:gd name="connsiteX0" fmla="*/ 811920 w 1182703"/>
                  <a:gd name="connsiteY0" fmla="*/ 1121888 h 1124740"/>
                  <a:gd name="connsiteX1" fmla="*/ 804314 w 1182703"/>
                  <a:gd name="connsiteY1" fmla="*/ 1119986 h 1124740"/>
                  <a:gd name="connsiteX2" fmla="*/ 797659 w 1182703"/>
                  <a:gd name="connsiteY2" fmla="*/ 1111430 h 1124740"/>
                  <a:gd name="connsiteX3" fmla="*/ 749172 w 1182703"/>
                  <a:gd name="connsiteY3" fmla="*/ 907968 h 1124740"/>
                  <a:gd name="connsiteX4" fmla="*/ 587549 w 1182703"/>
                  <a:gd name="connsiteY4" fmla="*/ 742538 h 1124740"/>
                  <a:gd name="connsiteX5" fmla="*/ 501033 w 1182703"/>
                  <a:gd name="connsiteY5" fmla="*/ 774863 h 1124740"/>
                  <a:gd name="connsiteX6" fmla="*/ 492476 w 1182703"/>
                  <a:gd name="connsiteY6" fmla="*/ 775814 h 1124740"/>
                  <a:gd name="connsiteX7" fmla="*/ 330853 w 1182703"/>
                  <a:gd name="connsiteY7" fmla="*/ 738735 h 1124740"/>
                  <a:gd name="connsiteX8" fmla="*/ 320395 w 1182703"/>
                  <a:gd name="connsiteY8" fmla="*/ 730178 h 1124740"/>
                  <a:gd name="connsiteX9" fmla="*/ 257647 w 1182703"/>
                  <a:gd name="connsiteY9" fmla="*/ 570451 h 1124740"/>
                  <a:gd name="connsiteX10" fmla="*/ 192997 w 1182703"/>
                  <a:gd name="connsiteY10" fmla="*/ 588516 h 1124740"/>
                  <a:gd name="connsiteX11" fmla="*/ 181589 w 1182703"/>
                  <a:gd name="connsiteY11" fmla="*/ 587565 h 1124740"/>
                  <a:gd name="connsiteX12" fmla="*/ 7606 w 1182703"/>
                  <a:gd name="connsiteY12" fmla="*/ 487736 h 1124740"/>
                  <a:gd name="connsiteX13" fmla="*/ 0 w 1182703"/>
                  <a:gd name="connsiteY13" fmla="*/ 475376 h 1124740"/>
                  <a:gd name="connsiteX14" fmla="*/ 5704 w 1182703"/>
                  <a:gd name="connsiteY14" fmla="*/ 258605 h 1124740"/>
                  <a:gd name="connsiteX15" fmla="*/ 8557 w 1182703"/>
                  <a:gd name="connsiteY15" fmla="*/ 250048 h 1124740"/>
                  <a:gd name="connsiteX16" fmla="*/ 158771 w 1182703"/>
                  <a:gd name="connsiteY16" fmla="*/ 69405 h 1124740"/>
                  <a:gd name="connsiteX17" fmla="*/ 171131 w 1182703"/>
                  <a:gd name="connsiteY17" fmla="*/ 64651 h 1124740"/>
                  <a:gd name="connsiteX18" fmla="*/ 366030 w 1182703"/>
                  <a:gd name="connsiteY18" fmla="*/ 86519 h 1124740"/>
                  <a:gd name="connsiteX19" fmla="*/ 406911 w 1182703"/>
                  <a:gd name="connsiteY19" fmla="*/ 7606 h 1124740"/>
                  <a:gd name="connsiteX20" fmla="*/ 420221 w 1182703"/>
                  <a:gd name="connsiteY20" fmla="*/ 0 h 1124740"/>
                  <a:gd name="connsiteX21" fmla="*/ 592303 w 1182703"/>
                  <a:gd name="connsiteY21" fmla="*/ 5705 h 1124740"/>
                  <a:gd name="connsiteX22" fmla="*/ 604662 w 1182703"/>
                  <a:gd name="connsiteY22" fmla="*/ 14261 h 1124740"/>
                  <a:gd name="connsiteX23" fmla="*/ 656952 w 1182703"/>
                  <a:gd name="connsiteY23" fmla="*/ 138810 h 1124740"/>
                  <a:gd name="connsiteX24" fmla="*/ 881323 w 1182703"/>
                  <a:gd name="connsiteY24" fmla="*/ 375547 h 1124740"/>
                  <a:gd name="connsiteX25" fmla="*/ 971642 w 1182703"/>
                  <a:gd name="connsiteY25" fmla="*/ 331813 h 1124740"/>
                  <a:gd name="connsiteX26" fmla="*/ 988755 w 1182703"/>
                  <a:gd name="connsiteY26" fmla="*/ 335616 h 1124740"/>
                  <a:gd name="connsiteX27" fmla="*/ 1056257 w 1182703"/>
                  <a:gd name="connsiteY27" fmla="*/ 419282 h 1124740"/>
                  <a:gd name="connsiteX28" fmla="*/ 1164640 w 1182703"/>
                  <a:gd name="connsiteY28" fmla="*/ 421183 h 1124740"/>
                  <a:gd name="connsiteX29" fmla="*/ 1178901 w 1182703"/>
                  <a:gd name="connsiteY29" fmla="*/ 435445 h 1124740"/>
                  <a:gd name="connsiteX30" fmla="*/ 1182704 w 1182703"/>
                  <a:gd name="connsiteY30" fmla="*/ 636054 h 1124740"/>
                  <a:gd name="connsiteX31" fmla="*/ 1176048 w 1182703"/>
                  <a:gd name="connsiteY31" fmla="*/ 648413 h 1124740"/>
                  <a:gd name="connsiteX32" fmla="*/ 1076222 w 1182703"/>
                  <a:gd name="connsiteY32" fmla="*/ 713064 h 1124740"/>
                  <a:gd name="connsiteX33" fmla="*/ 938367 w 1182703"/>
                  <a:gd name="connsiteY33" fmla="*/ 888003 h 1124740"/>
                  <a:gd name="connsiteX34" fmla="*/ 955480 w 1182703"/>
                  <a:gd name="connsiteY34" fmla="*/ 1079104 h 1124740"/>
                  <a:gd name="connsiteX35" fmla="*/ 943121 w 1182703"/>
                  <a:gd name="connsiteY35" fmla="*/ 1093365 h 1124740"/>
                  <a:gd name="connsiteX36" fmla="*/ 810970 w 1182703"/>
                  <a:gd name="connsiteY36" fmla="*/ 1124740 h 1124740"/>
                  <a:gd name="connsiteX37" fmla="*/ 811920 w 1182703"/>
                  <a:gd name="connsiteY37" fmla="*/ 1121888 h 1124740"/>
                  <a:gd name="connsiteX38" fmla="*/ 592303 w 1182703"/>
                  <a:gd name="connsiteY38" fmla="*/ 710212 h 1124740"/>
                  <a:gd name="connsiteX39" fmla="*/ 602760 w 1182703"/>
                  <a:gd name="connsiteY39" fmla="*/ 714966 h 1124740"/>
                  <a:gd name="connsiteX40" fmla="*/ 773891 w 1182703"/>
                  <a:gd name="connsiteY40" fmla="*/ 889904 h 1124740"/>
                  <a:gd name="connsiteX41" fmla="*/ 777694 w 1182703"/>
                  <a:gd name="connsiteY41" fmla="*/ 896560 h 1124740"/>
                  <a:gd name="connsiteX42" fmla="*/ 823329 w 1182703"/>
                  <a:gd name="connsiteY42" fmla="*/ 1089562 h 1124740"/>
                  <a:gd name="connsiteX43" fmla="*/ 931712 w 1182703"/>
                  <a:gd name="connsiteY43" fmla="*/ 1062941 h 1124740"/>
                  <a:gd name="connsiteX44" fmla="*/ 914599 w 1182703"/>
                  <a:gd name="connsiteY44" fmla="*/ 882298 h 1124740"/>
                  <a:gd name="connsiteX45" fmla="*/ 914599 w 1182703"/>
                  <a:gd name="connsiteY45" fmla="*/ 880397 h 1124740"/>
                  <a:gd name="connsiteX46" fmla="*/ 917451 w 1182703"/>
                  <a:gd name="connsiteY46" fmla="*/ 869938 h 1124740"/>
                  <a:gd name="connsiteX47" fmla="*/ 1061011 w 1182703"/>
                  <a:gd name="connsiteY47" fmla="*/ 689295 h 1124740"/>
                  <a:gd name="connsiteX48" fmla="*/ 1064813 w 1182703"/>
                  <a:gd name="connsiteY48" fmla="*/ 686443 h 1124740"/>
                  <a:gd name="connsiteX49" fmla="*/ 1160837 w 1182703"/>
                  <a:gd name="connsiteY49" fmla="*/ 625595 h 1124740"/>
                  <a:gd name="connsiteX50" fmla="*/ 1157034 w 1182703"/>
                  <a:gd name="connsiteY50" fmla="*/ 446854 h 1124740"/>
                  <a:gd name="connsiteX51" fmla="*/ 1056257 w 1182703"/>
                  <a:gd name="connsiteY51" fmla="*/ 444952 h 1124740"/>
                  <a:gd name="connsiteX52" fmla="*/ 1045799 w 1182703"/>
                  <a:gd name="connsiteY52" fmla="*/ 439248 h 1124740"/>
                  <a:gd name="connsiteX53" fmla="*/ 981150 w 1182703"/>
                  <a:gd name="connsiteY53" fmla="*/ 359385 h 1124740"/>
                  <a:gd name="connsiteX54" fmla="*/ 891781 w 1182703"/>
                  <a:gd name="connsiteY54" fmla="*/ 402168 h 1124740"/>
                  <a:gd name="connsiteX55" fmla="*/ 875619 w 1182703"/>
                  <a:gd name="connsiteY55" fmla="*/ 399316 h 1124740"/>
                  <a:gd name="connsiteX56" fmla="*/ 873717 w 1182703"/>
                  <a:gd name="connsiteY56" fmla="*/ 397415 h 1124740"/>
                  <a:gd name="connsiteX57" fmla="*/ 641740 w 1182703"/>
                  <a:gd name="connsiteY57" fmla="*/ 153071 h 1124740"/>
                  <a:gd name="connsiteX58" fmla="*/ 638888 w 1182703"/>
                  <a:gd name="connsiteY58" fmla="*/ 148317 h 1124740"/>
                  <a:gd name="connsiteX59" fmla="*/ 587549 w 1182703"/>
                  <a:gd name="connsiteY59" fmla="*/ 30424 h 1124740"/>
                  <a:gd name="connsiteX60" fmla="*/ 433531 w 1182703"/>
                  <a:gd name="connsiteY60" fmla="*/ 24720 h 1124740"/>
                  <a:gd name="connsiteX61" fmla="*/ 391699 w 1182703"/>
                  <a:gd name="connsiteY61" fmla="*/ 104583 h 1124740"/>
                  <a:gd name="connsiteX62" fmla="*/ 377438 w 1182703"/>
                  <a:gd name="connsiteY62" fmla="*/ 112189 h 1124740"/>
                  <a:gd name="connsiteX63" fmla="*/ 180638 w 1182703"/>
                  <a:gd name="connsiteY63" fmla="*/ 90321 h 1124740"/>
                  <a:gd name="connsiteX64" fmla="*/ 38980 w 1182703"/>
                  <a:gd name="connsiteY64" fmla="*/ 261457 h 1124740"/>
                  <a:gd name="connsiteX65" fmla="*/ 33275 w 1182703"/>
                  <a:gd name="connsiteY65" fmla="*/ 464918 h 1124740"/>
                  <a:gd name="connsiteX66" fmla="*/ 193948 w 1182703"/>
                  <a:gd name="connsiteY66" fmla="*/ 558092 h 1124740"/>
                  <a:gd name="connsiteX67" fmla="*/ 265253 w 1182703"/>
                  <a:gd name="connsiteY67" fmla="*/ 538126 h 1124740"/>
                  <a:gd name="connsiteX68" fmla="*/ 282366 w 1182703"/>
                  <a:gd name="connsiteY68" fmla="*/ 546683 h 1124740"/>
                  <a:gd name="connsiteX69" fmla="*/ 347015 w 1182703"/>
                  <a:gd name="connsiteY69" fmla="*/ 711163 h 1124740"/>
                  <a:gd name="connsiteX70" fmla="*/ 497230 w 1182703"/>
                  <a:gd name="connsiteY70" fmla="*/ 745390 h 1124740"/>
                  <a:gd name="connsiteX71" fmla="*/ 588500 w 1182703"/>
                  <a:gd name="connsiteY71" fmla="*/ 711163 h 1124740"/>
                  <a:gd name="connsiteX72" fmla="*/ 592303 w 1182703"/>
                  <a:gd name="connsiteY72" fmla="*/ 710212 h 112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182703" h="1124740">
                    <a:moveTo>
                      <a:pt x="811920" y="1121888"/>
                    </a:moveTo>
                    <a:cubicBezTo>
                      <a:pt x="809068" y="1121888"/>
                      <a:pt x="807167" y="1120937"/>
                      <a:pt x="804314" y="1119986"/>
                    </a:cubicBezTo>
                    <a:cubicBezTo>
                      <a:pt x="801462" y="1118085"/>
                      <a:pt x="798610" y="1115233"/>
                      <a:pt x="797659" y="1111430"/>
                    </a:cubicBezTo>
                    <a:lnTo>
                      <a:pt x="749172" y="907968"/>
                    </a:lnTo>
                    <a:lnTo>
                      <a:pt x="587549" y="742538"/>
                    </a:lnTo>
                    <a:lnTo>
                      <a:pt x="501033" y="774863"/>
                    </a:lnTo>
                    <a:cubicBezTo>
                      <a:pt x="498181" y="775814"/>
                      <a:pt x="495328" y="775814"/>
                      <a:pt x="492476" y="775814"/>
                    </a:cubicBezTo>
                    <a:lnTo>
                      <a:pt x="330853" y="738735"/>
                    </a:lnTo>
                    <a:cubicBezTo>
                      <a:pt x="326099" y="737784"/>
                      <a:pt x="322296" y="733981"/>
                      <a:pt x="320395" y="730178"/>
                    </a:cubicBezTo>
                    <a:lnTo>
                      <a:pt x="257647" y="570451"/>
                    </a:lnTo>
                    <a:lnTo>
                      <a:pt x="192997" y="588516"/>
                    </a:lnTo>
                    <a:cubicBezTo>
                      <a:pt x="189195" y="589466"/>
                      <a:pt x="185392" y="589466"/>
                      <a:pt x="181589" y="587565"/>
                    </a:cubicBezTo>
                    <a:lnTo>
                      <a:pt x="7606" y="487736"/>
                    </a:lnTo>
                    <a:cubicBezTo>
                      <a:pt x="2852" y="484884"/>
                      <a:pt x="0" y="480130"/>
                      <a:pt x="0" y="475376"/>
                    </a:cubicBezTo>
                    <a:lnTo>
                      <a:pt x="5704" y="258605"/>
                    </a:lnTo>
                    <a:cubicBezTo>
                      <a:pt x="5704" y="255753"/>
                      <a:pt x="6655" y="251949"/>
                      <a:pt x="8557" y="250048"/>
                    </a:cubicBezTo>
                    <a:lnTo>
                      <a:pt x="158771" y="69405"/>
                    </a:lnTo>
                    <a:cubicBezTo>
                      <a:pt x="161623" y="65602"/>
                      <a:pt x="166377" y="63701"/>
                      <a:pt x="171131" y="64651"/>
                    </a:cubicBezTo>
                    <a:lnTo>
                      <a:pt x="366030" y="86519"/>
                    </a:lnTo>
                    <a:lnTo>
                      <a:pt x="406911" y="7606"/>
                    </a:lnTo>
                    <a:cubicBezTo>
                      <a:pt x="409763" y="2852"/>
                      <a:pt x="414517" y="0"/>
                      <a:pt x="420221" y="0"/>
                    </a:cubicBezTo>
                    <a:lnTo>
                      <a:pt x="592303" y="5705"/>
                    </a:lnTo>
                    <a:cubicBezTo>
                      <a:pt x="598007" y="5705"/>
                      <a:pt x="602760" y="9508"/>
                      <a:pt x="604662" y="14261"/>
                    </a:cubicBezTo>
                    <a:lnTo>
                      <a:pt x="656952" y="138810"/>
                    </a:lnTo>
                    <a:lnTo>
                      <a:pt x="881323" y="375547"/>
                    </a:lnTo>
                    <a:lnTo>
                      <a:pt x="971642" y="331813"/>
                    </a:lnTo>
                    <a:cubicBezTo>
                      <a:pt x="977347" y="328960"/>
                      <a:pt x="984952" y="330862"/>
                      <a:pt x="988755" y="335616"/>
                    </a:cubicBezTo>
                    <a:lnTo>
                      <a:pt x="1056257" y="419282"/>
                    </a:lnTo>
                    <a:lnTo>
                      <a:pt x="1164640" y="421183"/>
                    </a:lnTo>
                    <a:cubicBezTo>
                      <a:pt x="1172245" y="421183"/>
                      <a:pt x="1178901" y="427839"/>
                      <a:pt x="1178901" y="435445"/>
                    </a:cubicBezTo>
                    <a:lnTo>
                      <a:pt x="1182704" y="636054"/>
                    </a:lnTo>
                    <a:cubicBezTo>
                      <a:pt x="1182704" y="640807"/>
                      <a:pt x="1179851" y="645561"/>
                      <a:pt x="1176048" y="648413"/>
                    </a:cubicBezTo>
                    <a:lnTo>
                      <a:pt x="1076222" y="713064"/>
                    </a:lnTo>
                    <a:lnTo>
                      <a:pt x="938367" y="888003"/>
                    </a:lnTo>
                    <a:cubicBezTo>
                      <a:pt x="941219" y="915575"/>
                      <a:pt x="955480" y="1056286"/>
                      <a:pt x="955480" y="1079104"/>
                    </a:cubicBezTo>
                    <a:cubicBezTo>
                      <a:pt x="955480" y="1085759"/>
                      <a:pt x="949776" y="1092415"/>
                      <a:pt x="943121" y="1093365"/>
                    </a:cubicBezTo>
                    <a:cubicBezTo>
                      <a:pt x="934564" y="1094316"/>
                      <a:pt x="904141" y="1100971"/>
                      <a:pt x="810970" y="1124740"/>
                    </a:cubicBezTo>
                    <a:cubicBezTo>
                      <a:pt x="814772" y="1121888"/>
                      <a:pt x="812871" y="1121888"/>
                      <a:pt x="811920" y="1121888"/>
                    </a:cubicBezTo>
                    <a:close/>
                    <a:moveTo>
                      <a:pt x="592303" y="710212"/>
                    </a:moveTo>
                    <a:cubicBezTo>
                      <a:pt x="596105" y="710212"/>
                      <a:pt x="599908" y="712114"/>
                      <a:pt x="602760" y="714966"/>
                    </a:cubicBezTo>
                    <a:lnTo>
                      <a:pt x="773891" y="889904"/>
                    </a:lnTo>
                    <a:cubicBezTo>
                      <a:pt x="775793" y="891806"/>
                      <a:pt x="776743" y="893707"/>
                      <a:pt x="777694" y="896560"/>
                    </a:cubicBezTo>
                    <a:lnTo>
                      <a:pt x="823329" y="1089562"/>
                    </a:lnTo>
                    <a:cubicBezTo>
                      <a:pt x="876570" y="1076252"/>
                      <a:pt x="911747" y="1066744"/>
                      <a:pt x="931712" y="1062941"/>
                    </a:cubicBezTo>
                    <a:cubicBezTo>
                      <a:pt x="929810" y="1031566"/>
                      <a:pt x="922204" y="952654"/>
                      <a:pt x="914599" y="882298"/>
                    </a:cubicBezTo>
                    <a:lnTo>
                      <a:pt x="914599" y="880397"/>
                    </a:lnTo>
                    <a:cubicBezTo>
                      <a:pt x="914599" y="876594"/>
                      <a:pt x="915549" y="872791"/>
                      <a:pt x="917451" y="869938"/>
                    </a:cubicBezTo>
                    <a:lnTo>
                      <a:pt x="1061011" y="689295"/>
                    </a:lnTo>
                    <a:cubicBezTo>
                      <a:pt x="1061961" y="688345"/>
                      <a:pt x="1062912" y="687394"/>
                      <a:pt x="1064813" y="686443"/>
                    </a:cubicBezTo>
                    <a:lnTo>
                      <a:pt x="1160837" y="625595"/>
                    </a:lnTo>
                    <a:lnTo>
                      <a:pt x="1157034" y="446854"/>
                    </a:lnTo>
                    <a:lnTo>
                      <a:pt x="1056257" y="444952"/>
                    </a:lnTo>
                    <a:cubicBezTo>
                      <a:pt x="1052454" y="444952"/>
                      <a:pt x="1047700" y="443051"/>
                      <a:pt x="1045799" y="439248"/>
                    </a:cubicBezTo>
                    <a:lnTo>
                      <a:pt x="981150" y="359385"/>
                    </a:lnTo>
                    <a:lnTo>
                      <a:pt x="891781" y="402168"/>
                    </a:lnTo>
                    <a:cubicBezTo>
                      <a:pt x="886077" y="405021"/>
                      <a:pt x="879422" y="404070"/>
                      <a:pt x="875619" y="399316"/>
                    </a:cubicBezTo>
                    <a:lnTo>
                      <a:pt x="873717" y="397415"/>
                    </a:lnTo>
                    <a:lnTo>
                      <a:pt x="641740" y="153071"/>
                    </a:lnTo>
                    <a:cubicBezTo>
                      <a:pt x="640790" y="152120"/>
                      <a:pt x="639839" y="150219"/>
                      <a:pt x="638888" y="148317"/>
                    </a:cubicBezTo>
                    <a:lnTo>
                      <a:pt x="587549" y="30424"/>
                    </a:lnTo>
                    <a:lnTo>
                      <a:pt x="433531" y="24720"/>
                    </a:lnTo>
                    <a:lnTo>
                      <a:pt x="391699" y="104583"/>
                    </a:lnTo>
                    <a:cubicBezTo>
                      <a:pt x="388847" y="109337"/>
                      <a:pt x="383143" y="113140"/>
                      <a:pt x="377438" y="112189"/>
                    </a:cubicBezTo>
                    <a:lnTo>
                      <a:pt x="180638" y="90321"/>
                    </a:lnTo>
                    <a:lnTo>
                      <a:pt x="38980" y="261457"/>
                    </a:lnTo>
                    <a:lnTo>
                      <a:pt x="33275" y="464918"/>
                    </a:lnTo>
                    <a:lnTo>
                      <a:pt x="193948" y="558092"/>
                    </a:lnTo>
                    <a:lnTo>
                      <a:pt x="265253" y="538126"/>
                    </a:lnTo>
                    <a:cubicBezTo>
                      <a:pt x="271908" y="536225"/>
                      <a:pt x="279514" y="540028"/>
                      <a:pt x="282366" y="546683"/>
                    </a:cubicBezTo>
                    <a:lnTo>
                      <a:pt x="347015" y="711163"/>
                    </a:lnTo>
                    <a:lnTo>
                      <a:pt x="497230" y="745390"/>
                    </a:lnTo>
                    <a:lnTo>
                      <a:pt x="588500" y="711163"/>
                    </a:lnTo>
                    <a:cubicBezTo>
                      <a:pt x="588500" y="711163"/>
                      <a:pt x="590401" y="710212"/>
                      <a:pt x="592303" y="710212"/>
                    </a:cubicBez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CF97FF4-A37A-CC47-A47D-CBDA9889976E}"/>
                </a:ext>
              </a:extLst>
            </p:cNvPr>
            <p:cNvSpPr/>
            <p:nvPr/>
          </p:nvSpPr>
          <p:spPr>
            <a:xfrm>
              <a:off x="5774980" y="3535127"/>
              <a:ext cx="599938" cy="435800"/>
            </a:xfrm>
            <a:custGeom>
              <a:avLst/>
              <a:gdLst>
                <a:gd name="connsiteX0" fmla="*/ 206932 w 599938"/>
                <a:gd name="connsiteY0" fmla="*/ 435801 h 435800"/>
                <a:gd name="connsiteX1" fmla="*/ 198376 w 599938"/>
                <a:gd name="connsiteY1" fmla="*/ 432949 h 435800"/>
                <a:gd name="connsiteX2" fmla="*/ 101401 w 599938"/>
                <a:gd name="connsiteY2" fmla="*/ 357839 h 435800"/>
                <a:gd name="connsiteX3" fmla="*/ 11082 w 599938"/>
                <a:gd name="connsiteY3" fmla="*/ 341677 h 435800"/>
                <a:gd name="connsiteX4" fmla="*/ 1575 w 599938"/>
                <a:gd name="connsiteY4" fmla="*/ 335021 h 435800"/>
                <a:gd name="connsiteX5" fmla="*/ 625 w 599938"/>
                <a:gd name="connsiteY5" fmla="*/ 322662 h 435800"/>
                <a:gd name="connsiteX6" fmla="*/ 112810 w 599938"/>
                <a:gd name="connsiteY6" fmla="*/ 42190 h 435800"/>
                <a:gd name="connsiteX7" fmla="*/ 128022 w 599938"/>
                <a:gd name="connsiteY7" fmla="*/ 33633 h 435800"/>
                <a:gd name="connsiteX8" fmla="*/ 341935 w 599938"/>
                <a:gd name="connsiteY8" fmla="*/ 69761 h 435800"/>
                <a:gd name="connsiteX9" fmla="*/ 428451 w 599938"/>
                <a:gd name="connsiteY9" fmla="*/ 3209 h 435800"/>
                <a:gd name="connsiteX10" fmla="*/ 440811 w 599938"/>
                <a:gd name="connsiteY10" fmla="*/ 357 h 435800"/>
                <a:gd name="connsiteX11" fmla="*/ 570110 w 599938"/>
                <a:gd name="connsiteY11" fmla="*/ 35534 h 435800"/>
                <a:gd name="connsiteX12" fmla="*/ 580568 w 599938"/>
                <a:gd name="connsiteY12" fmla="*/ 46943 h 435800"/>
                <a:gd name="connsiteX13" fmla="*/ 599582 w 599938"/>
                <a:gd name="connsiteY13" fmla="*/ 144871 h 435800"/>
                <a:gd name="connsiteX14" fmla="*/ 596730 w 599938"/>
                <a:gd name="connsiteY14" fmla="*/ 157231 h 435800"/>
                <a:gd name="connsiteX15" fmla="*/ 537785 w 599938"/>
                <a:gd name="connsiteY15" fmla="*/ 226635 h 435800"/>
                <a:gd name="connsiteX16" fmla="*/ 533982 w 599938"/>
                <a:gd name="connsiteY16" fmla="*/ 325514 h 435800"/>
                <a:gd name="connsiteX17" fmla="*/ 532080 w 599938"/>
                <a:gd name="connsiteY17" fmla="*/ 331218 h 435800"/>
                <a:gd name="connsiteX18" fmla="*/ 492150 w 599938"/>
                <a:gd name="connsiteY18" fmla="*/ 412032 h 435800"/>
                <a:gd name="connsiteX19" fmla="*/ 477889 w 599938"/>
                <a:gd name="connsiteY19" fmla="*/ 419638 h 435800"/>
                <a:gd name="connsiteX20" fmla="*/ 332428 w 599938"/>
                <a:gd name="connsiteY20" fmla="*/ 409180 h 435800"/>
                <a:gd name="connsiteX21" fmla="*/ 209784 w 599938"/>
                <a:gd name="connsiteY21" fmla="*/ 435801 h 435800"/>
                <a:gd name="connsiteX22" fmla="*/ 206932 w 599938"/>
                <a:gd name="connsiteY22" fmla="*/ 435801 h 435800"/>
                <a:gd name="connsiteX23" fmla="*/ 32949 w 599938"/>
                <a:gd name="connsiteY23" fmla="*/ 316957 h 435800"/>
                <a:gd name="connsiteX24" fmla="*/ 109007 w 599938"/>
                <a:gd name="connsiteY24" fmla="*/ 330267 h 435800"/>
                <a:gd name="connsiteX25" fmla="*/ 115662 w 599938"/>
                <a:gd name="connsiteY25" fmla="*/ 333120 h 435800"/>
                <a:gd name="connsiteX26" fmla="*/ 210735 w 599938"/>
                <a:gd name="connsiteY26" fmla="*/ 406328 h 435800"/>
                <a:gd name="connsiteX27" fmla="*/ 328625 w 599938"/>
                <a:gd name="connsiteY27" fmla="*/ 380657 h 435800"/>
                <a:gd name="connsiteX28" fmla="*/ 332428 w 599938"/>
                <a:gd name="connsiteY28" fmla="*/ 380657 h 435800"/>
                <a:gd name="connsiteX29" fmla="*/ 470283 w 599938"/>
                <a:gd name="connsiteY29" fmla="*/ 390165 h 435800"/>
                <a:gd name="connsiteX30" fmla="*/ 504509 w 599938"/>
                <a:gd name="connsiteY30" fmla="*/ 320760 h 435800"/>
                <a:gd name="connsiteX31" fmla="*/ 508312 w 599938"/>
                <a:gd name="connsiteY31" fmla="*/ 219980 h 435800"/>
                <a:gd name="connsiteX32" fmla="*/ 512115 w 599938"/>
                <a:gd name="connsiteY32" fmla="*/ 211423 h 435800"/>
                <a:gd name="connsiteX33" fmla="*/ 570110 w 599938"/>
                <a:gd name="connsiteY33" fmla="*/ 143920 h 435800"/>
                <a:gd name="connsiteX34" fmla="*/ 553947 w 599938"/>
                <a:gd name="connsiteY34" fmla="*/ 61205 h 435800"/>
                <a:gd name="connsiteX35" fmla="*/ 440811 w 599938"/>
                <a:gd name="connsiteY35" fmla="*/ 29830 h 435800"/>
                <a:gd name="connsiteX36" fmla="*/ 355245 w 599938"/>
                <a:gd name="connsiteY36" fmla="*/ 96382 h 435800"/>
                <a:gd name="connsiteX37" fmla="*/ 343837 w 599938"/>
                <a:gd name="connsiteY37" fmla="*/ 99235 h 435800"/>
                <a:gd name="connsiteX38" fmla="*/ 134677 w 599938"/>
                <a:gd name="connsiteY38" fmla="*/ 64057 h 435800"/>
                <a:gd name="connsiteX39" fmla="*/ 32949 w 599938"/>
                <a:gd name="connsiteY39" fmla="*/ 316957 h 43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99938" h="435800">
                  <a:moveTo>
                    <a:pt x="206932" y="435801"/>
                  </a:moveTo>
                  <a:cubicBezTo>
                    <a:pt x="204080" y="435801"/>
                    <a:pt x="200277" y="434850"/>
                    <a:pt x="198376" y="432949"/>
                  </a:cubicBezTo>
                  <a:lnTo>
                    <a:pt x="101401" y="357839"/>
                  </a:lnTo>
                  <a:lnTo>
                    <a:pt x="11082" y="341677"/>
                  </a:lnTo>
                  <a:cubicBezTo>
                    <a:pt x="7280" y="340726"/>
                    <a:pt x="3477" y="337874"/>
                    <a:pt x="1575" y="335021"/>
                  </a:cubicBezTo>
                  <a:cubicBezTo>
                    <a:pt x="-326" y="332169"/>
                    <a:pt x="-326" y="326464"/>
                    <a:pt x="625" y="322662"/>
                  </a:cubicBezTo>
                  <a:lnTo>
                    <a:pt x="112810" y="42190"/>
                  </a:lnTo>
                  <a:cubicBezTo>
                    <a:pt x="115662" y="35534"/>
                    <a:pt x="121367" y="32682"/>
                    <a:pt x="128022" y="33633"/>
                  </a:cubicBezTo>
                  <a:lnTo>
                    <a:pt x="341935" y="69761"/>
                  </a:lnTo>
                  <a:lnTo>
                    <a:pt x="428451" y="3209"/>
                  </a:lnTo>
                  <a:cubicBezTo>
                    <a:pt x="432254" y="357"/>
                    <a:pt x="437008" y="-594"/>
                    <a:pt x="440811" y="357"/>
                  </a:cubicBezTo>
                  <a:lnTo>
                    <a:pt x="570110" y="35534"/>
                  </a:lnTo>
                  <a:cubicBezTo>
                    <a:pt x="575814" y="37436"/>
                    <a:pt x="579617" y="41239"/>
                    <a:pt x="580568" y="46943"/>
                  </a:cubicBezTo>
                  <a:lnTo>
                    <a:pt x="599582" y="144871"/>
                  </a:lnTo>
                  <a:cubicBezTo>
                    <a:pt x="600533" y="148674"/>
                    <a:pt x="599582" y="153427"/>
                    <a:pt x="596730" y="157231"/>
                  </a:cubicBezTo>
                  <a:lnTo>
                    <a:pt x="537785" y="226635"/>
                  </a:lnTo>
                  <a:lnTo>
                    <a:pt x="533982" y="325514"/>
                  </a:lnTo>
                  <a:cubicBezTo>
                    <a:pt x="533982" y="327415"/>
                    <a:pt x="533031" y="329317"/>
                    <a:pt x="532080" y="331218"/>
                  </a:cubicBezTo>
                  <a:lnTo>
                    <a:pt x="492150" y="412032"/>
                  </a:lnTo>
                  <a:cubicBezTo>
                    <a:pt x="489298" y="417737"/>
                    <a:pt x="484544" y="420589"/>
                    <a:pt x="477889" y="419638"/>
                  </a:cubicBezTo>
                  <a:lnTo>
                    <a:pt x="332428" y="409180"/>
                  </a:lnTo>
                  <a:lnTo>
                    <a:pt x="209784" y="435801"/>
                  </a:lnTo>
                  <a:cubicBezTo>
                    <a:pt x="208834" y="435801"/>
                    <a:pt x="207883" y="435801"/>
                    <a:pt x="206932" y="435801"/>
                  </a:cubicBezTo>
                  <a:close/>
                  <a:moveTo>
                    <a:pt x="32949" y="316957"/>
                  </a:moveTo>
                  <a:lnTo>
                    <a:pt x="109007" y="330267"/>
                  </a:lnTo>
                  <a:cubicBezTo>
                    <a:pt x="110909" y="330267"/>
                    <a:pt x="113761" y="331218"/>
                    <a:pt x="115662" y="333120"/>
                  </a:cubicBezTo>
                  <a:lnTo>
                    <a:pt x="210735" y="406328"/>
                  </a:lnTo>
                  <a:lnTo>
                    <a:pt x="328625" y="380657"/>
                  </a:lnTo>
                  <a:cubicBezTo>
                    <a:pt x="329576" y="380657"/>
                    <a:pt x="331477" y="380657"/>
                    <a:pt x="332428" y="380657"/>
                  </a:cubicBezTo>
                  <a:lnTo>
                    <a:pt x="470283" y="390165"/>
                  </a:lnTo>
                  <a:lnTo>
                    <a:pt x="504509" y="320760"/>
                  </a:lnTo>
                  <a:lnTo>
                    <a:pt x="508312" y="219980"/>
                  </a:lnTo>
                  <a:cubicBezTo>
                    <a:pt x="508312" y="217128"/>
                    <a:pt x="509263" y="213325"/>
                    <a:pt x="512115" y="211423"/>
                  </a:cubicBezTo>
                  <a:lnTo>
                    <a:pt x="570110" y="143920"/>
                  </a:lnTo>
                  <a:lnTo>
                    <a:pt x="553947" y="61205"/>
                  </a:lnTo>
                  <a:lnTo>
                    <a:pt x="440811" y="29830"/>
                  </a:lnTo>
                  <a:lnTo>
                    <a:pt x="355245" y="96382"/>
                  </a:lnTo>
                  <a:cubicBezTo>
                    <a:pt x="352393" y="99235"/>
                    <a:pt x="347640" y="100186"/>
                    <a:pt x="343837" y="99235"/>
                  </a:cubicBezTo>
                  <a:lnTo>
                    <a:pt x="134677" y="64057"/>
                  </a:lnTo>
                  <a:lnTo>
                    <a:pt x="32949" y="31695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" name="Graphic 7">
              <a:extLst>
                <a:ext uri="{FF2B5EF4-FFF2-40B4-BE49-F238E27FC236}">
                  <a16:creationId xmlns:a16="http://schemas.microsoft.com/office/drawing/2014/main" id="{B92B7AE0-857D-B94F-8873-8A36E04BF1FF}"/>
                </a:ext>
              </a:extLst>
            </p:cNvPr>
            <p:cNvGrpSpPr/>
            <p:nvPr/>
          </p:nvGrpSpPr>
          <p:grpSpPr>
            <a:xfrm>
              <a:off x="5063379" y="3852084"/>
              <a:ext cx="1173684" cy="1959500"/>
              <a:chOff x="5063379" y="3852084"/>
              <a:chExt cx="1173684" cy="1959500"/>
            </a:xfrm>
            <a:grpFill/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87C821F-160B-3445-BE22-3B40F9E2DD04}"/>
                  </a:ext>
                </a:extLst>
              </p:cNvPr>
              <p:cNvSpPr/>
              <p:nvPr/>
            </p:nvSpPr>
            <p:spPr>
              <a:xfrm>
                <a:off x="5577854" y="3852084"/>
                <a:ext cx="593500" cy="662674"/>
              </a:xfrm>
              <a:custGeom>
                <a:avLst/>
                <a:gdLst>
                  <a:gd name="connsiteX0" fmla="*/ 342261 w 593500"/>
                  <a:gd name="connsiteY0" fmla="*/ 662674 h 662674"/>
                  <a:gd name="connsiteX1" fmla="*/ 342261 w 593500"/>
                  <a:gd name="connsiteY1" fmla="*/ 662674 h 662674"/>
                  <a:gd name="connsiteX2" fmla="*/ 251942 w 593500"/>
                  <a:gd name="connsiteY2" fmla="*/ 660773 h 662674"/>
                  <a:gd name="connsiteX3" fmla="*/ 246238 w 593500"/>
                  <a:gd name="connsiteY3" fmla="*/ 658871 h 662674"/>
                  <a:gd name="connsiteX4" fmla="*/ 7606 w 593500"/>
                  <a:gd name="connsiteY4" fmla="*/ 539077 h 662674"/>
                  <a:gd name="connsiteX5" fmla="*/ 0 w 593500"/>
                  <a:gd name="connsiteY5" fmla="*/ 526717 h 662674"/>
                  <a:gd name="connsiteX6" fmla="*/ 6655 w 593500"/>
                  <a:gd name="connsiteY6" fmla="*/ 514357 h 662674"/>
                  <a:gd name="connsiteX7" fmla="*/ 94122 w 593500"/>
                  <a:gd name="connsiteY7" fmla="*/ 458263 h 662674"/>
                  <a:gd name="connsiteX8" fmla="*/ 90319 w 593500"/>
                  <a:gd name="connsiteY8" fmla="*/ 253851 h 662674"/>
                  <a:gd name="connsiteX9" fmla="*/ 90319 w 593500"/>
                  <a:gd name="connsiteY9" fmla="*/ 252900 h 662674"/>
                  <a:gd name="connsiteX10" fmla="*/ 100777 w 593500"/>
                  <a:gd name="connsiteY10" fmla="*/ 81765 h 662674"/>
                  <a:gd name="connsiteX11" fmla="*/ 103629 w 593500"/>
                  <a:gd name="connsiteY11" fmla="*/ 74159 h 662674"/>
                  <a:gd name="connsiteX12" fmla="*/ 154018 w 593500"/>
                  <a:gd name="connsiteY12" fmla="*/ 7606 h 662674"/>
                  <a:gd name="connsiteX13" fmla="*/ 164476 w 593500"/>
                  <a:gd name="connsiteY13" fmla="*/ 1902 h 662674"/>
                  <a:gd name="connsiteX14" fmla="*/ 208209 w 593500"/>
                  <a:gd name="connsiteY14" fmla="*/ 0 h 662674"/>
                  <a:gd name="connsiteX15" fmla="*/ 211061 w 593500"/>
                  <a:gd name="connsiteY15" fmla="*/ 0 h 662674"/>
                  <a:gd name="connsiteX16" fmla="*/ 305183 w 593500"/>
                  <a:gd name="connsiteY16" fmla="*/ 14261 h 662674"/>
                  <a:gd name="connsiteX17" fmla="*/ 311838 w 593500"/>
                  <a:gd name="connsiteY17" fmla="*/ 17113 h 662674"/>
                  <a:gd name="connsiteX18" fmla="*/ 407862 w 593500"/>
                  <a:gd name="connsiteY18" fmla="*/ 95075 h 662674"/>
                  <a:gd name="connsiteX19" fmla="*/ 412615 w 593500"/>
                  <a:gd name="connsiteY19" fmla="*/ 103632 h 662674"/>
                  <a:gd name="connsiteX20" fmla="*/ 429728 w 593500"/>
                  <a:gd name="connsiteY20" fmla="*/ 193953 h 662674"/>
                  <a:gd name="connsiteX21" fmla="*/ 520047 w 593500"/>
                  <a:gd name="connsiteY21" fmla="*/ 197756 h 662674"/>
                  <a:gd name="connsiteX22" fmla="*/ 529555 w 593500"/>
                  <a:gd name="connsiteY22" fmla="*/ 202510 h 662674"/>
                  <a:gd name="connsiteX23" fmla="*/ 589450 w 593500"/>
                  <a:gd name="connsiteY23" fmla="*/ 266211 h 662674"/>
                  <a:gd name="connsiteX24" fmla="*/ 593253 w 593500"/>
                  <a:gd name="connsiteY24" fmla="*/ 278570 h 662674"/>
                  <a:gd name="connsiteX25" fmla="*/ 552372 w 593500"/>
                  <a:gd name="connsiteY25" fmla="*/ 471573 h 662674"/>
                  <a:gd name="connsiteX26" fmla="*/ 538111 w 593500"/>
                  <a:gd name="connsiteY26" fmla="*/ 482982 h 662674"/>
                  <a:gd name="connsiteX27" fmla="*/ 446841 w 593500"/>
                  <a:gd name="connsiteY27" fmla="*/ 482982 h 662674"/>
                  <a:gd name="connsiteX28" fmla="*/ 423073 w 593500"/>
                  <a:gd name="connsiteY28" fmla="*/ 605629 h 662674"/>
                  <a:gd name="connsiteX29" fmla="*/ 417369 w 593500"/>
                  <a:gd name="connsiteY29" fmla="*/ 615137 h 662674"/>
                  <a:gd name="connsiteX30" fmla="*/ 350818 w 593500"/>
                  <a:gd name="connsiteY30" fmla="*/ 659822 h 662674"/>
                  <a:gd name="connsiteX31" fmla="*/ 342261 w 593500"/>
                  <a:gd name="connsiteY31" fmla="*/ 662674 h 662674"/>
                  <a:gd name="connsiteX32" fmla="*/ 255745 w 593500"/>
                  <a:gd name="connsiteY32" fmla="*/ 631299 h 662674"/>
                  <a:gd name="connsiteX33" fmla="*/ 338459 w 593500"/>
                  <a:gd name="connsiteY33" fmla="*/ 633201 h 662674"/>
                  <a:gd name="connsiteX34" fmla="*/ 396453 w 593500"/>
                  <a:gd name="connsiteY34" fmla="*/ 595171 h 662674"/>
                  <a:gd name="connsiteX35" fmla="*/ 418320 w 593500"/>
                  <a:gd name="connsiteY35" fmla="*/ 482032 h 662674"/>
                  <a:gd name="connsiteX36" fmla="*/ 440186 w 593500"/>
                  <a:gd name="connsiteY36" fmla="*/ 454459 h 662674"/>
                  <a:gd name="connsiteX37" fmla="*/ 527653 w 593500"/>
                  <a:gd name="connsiteY37" fmla="*/ 454459 h 662674"/>
                  <a:gd name="connsiteX38" fmla="*/ 564731 w 593500"/>
                  <a:gd name="connsiteY38" fmla="*/ 280472 h 662674"/>
                  <a:gd name="connsiteX39" fmla="*/ 513392 w 593500"/>
                  <a:gd name="connsiteY39" fmla="*/ 226279 h 662674"/>
                  <a:gd name="connsiteX40" fmla="*/ 418320 w 593500"/>
                  <a:gd name="connsiteY40" fmla="*/ 222476 h 662674"/>
                  <a:gd name="connsiteX41" fmla="*/ 405009 w 593500"/>
                  <a:gd name="connsiteY41" fmla="*/ 211067 h 662674"/>
                  <a:gd name="connsiteX42" fmla="*/ 385044 w 593500"/>
                  <a:gd name="connsiteY42" fmla="*/ 114090 h 662674"/>
                  <a:gd name="connsiteX43" fmla="*/ 296627 w 593500"/>
                  <a:gd name="connsiteY43" fmla="*/ 41833 h 662674"/>
                  <a:gd name="connsiteX44" fmla="*/ 208209 w 593500"/>
                  <a:gd name="connsiteY44" fmla="*/ 28523 h 662674"/>
                  <a:gd name="connsiteX45" fmla="*/ 172082 w 593500"/>
                  <a:gd name="connsiteY45" fmla="*/ 30424 h 662674"/>
                  <a:gd name="connsiteX46" fmla="*/ 128348 w 593500"/>
                  <a:gd name="connsiteY46" fmla="*/ 88420 h 662674"/>
                  <a:gd name="connsiteX47" fmla="*/ 117890 w 593500"/>
                  <a:gd name="connsiteY47" fmla="*/ 254802 h 662674"/>
                  <a:gd name="connsiteX48" fmla="*/ 121693 w 593500"/>
                  <a:gd name="connsiteY48" fmla="*/ 466819 h 662674"/>
                  <a:gd name="connsiteX49" fmla="*/ 115038 w 593500"/>
                  <a:gd name="connsiteY49" fmla="*/ 479179 h 662674"/>
                  <a:gd name="connsiteX50" fmla="*/ 41832 w 593500"/>
                  <a:gd name="connsiteY50" fmla="*/ 525766 h 662674"/>
                  <a:gd name="connsiteX51" fmla="*/ 255745 w 593500"/>
                  <a:gd name="connsiteY51" fmla="*/ 631299 h 66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93500" h="662674">
                    <a:moveTo>
                      <a:pt x="342261" y="662674"/>
                    </a:moveTo>
                    <a:cubicBezTo>
                      <a:pt x="342261" y="662674"/>
                      <a:pt x="342261" y="662674"/>
                      <a:pt x="342261" y="662674"/>
                    </a:cubicBezTo>
                    <a:lnTo>
                      <a:pt x="251942" y="660773"/>
                    </a:lnTo>
                    <a:cubicBezTo>
                      <a:pt x="250041" y="660773"/>
                      <a:pt x="248140" y="659822"/>
                      <a:pt x="246238" y="658871"/>
                    </a:cubicBezTo>
                    <a:lnTo>
                      <a:pt x="7606" y="539077"/>
                    </a:lnTo>
                    <a:cubicBezTo>
                      <a:pt x="2852" y="537175"/>
                      <a:pt x="0" y="532421"/>
                      <a:pt x="0" y="526717"/>
                    </a:cubicBezTo>
                    <a:cubicBezTo>
                      <a:pt x="0" y="521963"/>
                      <a:pt x="1901" y="516258"/>
                      <a:pt x="6655" y="514357"/>
                    </a:cubicBezTo>
                    <a:lnTo>
                      <a:pt x="94122" y="458263"/>
                    </a:lnTo>
                    <a:lnTo>
                      <a:pt x="90319" y="253851"/>
                    </a:lnTo>
                    <a:cubicBezTo>
                      <a:pt x="90319" y="253851"/>
                      <a:pt x="90319" y="252900"/>
                      <a:pt x="90319" y="252900"/>
                    </a:cubicBezTo>
                    <a:lnTo>
                      <a:pt x="100777" y="81765"/>
                    </a:lnTo>
                    <a:cubicBezTo>
                      <a:pt x="100777" y="78912"/>
                      <a:pt x="101728" y="76060"/>
                      <a:pt x="103629" y="74159"/>
                    </a:cubicBezTo>
                    <a:lnTo>
                      <a:pt x="154018" y="7606"/>
                    </a:lnTo>
                    <a:cubicBezTo>
                      <a:pt x="156870" y="3803"/>
                      <a:pt x="160673" y="1902"/>
                      <a:pt x="164476" y="1902"/>
                    </a:cubicBezTo>
                    <a:lnTo>
                      <a:pt x="208209" y="0"/>
                    </a:lnTo>
                    <a:cubicBezTo>
                      <a:pt x="209160" y="0"/>
                      <a:pt x="210111" y="0"/>
                      <a:pt x="211061" y="0"/>
                    </a:cubicBezTo>
                    <a:lnTo>
                      <a:pt x="305183" y="14261"/>
                    </a:lnTo>
                    <a:cubicBezTo>
                      <a:pt x="308035" y="14261"/>
                      <a:pt x="309937" y="15212"/>
                      <a:pt x="311838" y="17113"/>
                    </a:cubicBezTo>
                    <a:lnTo>
                      <a:pt x="407862" y="95075"/>
                    </a:lnTo>
                    <a:cubicBezTo>
                      <a:pt x="410714" y="96977"/>
                      <a:pt x="412615" y="99829"/>
                      <a:pt x="412615" y="103632"/>
                    </a:cubicBezTo>
                    <a:lnTo>
                      <a:pt x="429728" y="193953"/>
                    </a:lnTo>
                    <a:lnTo>
                      <a:pt x="520047" y="197756"/>
                    </a:lnTo>
                    <a:cubicBezTo>
                      <a:pt x="523850" y="197756"/>
                      <a:pt x="527653" y="199658"/>
                      <a:pt x="529555" y="202510"/>
                    </a:cubicBezTo>
                    <a:lnTo>
                      <a:pt x="589450" y="266211"/>
                    </a:lnTo>
                    <a:cubicBezTo>
                      <a:pt x="592303" y="270014"/>
                      <a:pt x="594204" y="274767"/>
                      <a:pt x="593253" y="278570"/>
                    </a:cubicBezTo>
                    <a:lnTo>
                      <a:pt x="552372" y="471573"/>
                    </a:lnTo>
                    <a:cubicBezTo>
                      <a:pt x="551421" y="478228"/>
                      <a:pt x="544766" y="482982"/>
                      <a:pt x="538111" y="482982"/>
                    </a:cubicBezTo>
                    <a:lnTo>
                      <a:pt x="446841" y="482982"/>
                    </a:lnTo>
                    <a:cubicBezTo>
                      <a:pt x="442088" y="497243"/>
                      <a:pt x="434482" y="539077"/>
                      <a:pt x="423073" y="605629"/>
                    </a:cubicBezTo>
                    <a:cubicBezTo>
                      <a:pt x="422122" y="609432"/>
                      <a:pt x="420221" y="613235"/>
                      <a:pt x="417369" y="615137"/>
                    </a:cubicBezTo>
                    <a:lnTo>
                      <a:pt x="350818" y="659822"/>
                    </a:lnTo>
                    <a:cubicBezTo>
                      <a:pt x="347966" y="661724"/>
                      <a:pt x="345114" y="662674"/>
                      <a:pt x="342261" y="662674"/>
                    </a:cubicBezTo>
                    <a:close/>
                    <a:moveTo>
                      <a:pt x="255745" y="631299"/>
                    </a:moveTo>
                    <a:lnTo>
                      <a:pt x="338459" y="633201"/>
                    </a:lnTo>
                    <a:lnTo>
                      <a:pt x="396453" y="595171"/>
                    </a:lnTo>
                    <a:cubicBezTo>
                      <a:pt x="406911" y="537175"/>
                      <a:pt x="413566" y="501047"/>
                      <a:pt x="418320" y="482032"/>
                    </a:cubicBezTo>
                    <a:cubicBezTo>
                      <a:pt x="421172" y="468721"/>
                      <a:pt x="424975" y="454459"/>
                      <a:pt x="440186" y="454459"/>
                    </a:cubicBezTo>
                    <a:lnTo>
                      <a:pt x="527653" y="454459"/>
                    </a:lnTo>
                    <a:lnTo>
                      <a:pt x="564731" y="280472"/>
                    </a:lnTo>
                    <a:lnTo>
                      <a:pt x="513392" y="226279"/>
                    </a:lnTo>
                    <a:lnTo>
                      <a:pt x="418320" y="222476"/>
                    </a:lnTo>
                    <a:cubicBezTo>
                      <a:pt x="411665" y="222476"/>
                      <a:pt x="405960" y="217722"/>
                      <a:pt x="405009" y="211067"/>
                    </a:cubicBezTo>
                    <a:lnTo>
                      <a:pt x="385044" y="114090"/>
                    </a:lnTo>
                    <a:lnTo>
                      <a:pt x="296627" y="41833"/>
                    </a:lnTo>
                    <a:lnTo>
                      <a:pt x="208209" y="28523"/>
                    </a:lnTo>
                    <a:lnTo>
                      <a:pt x="172082" y="30424"/>
                    </a:lnTo>
                    <a:lnTo>
                      <a:pt x="128348" y="88420"/>
                    </a:lnTo>
                    <a:lnTo>
                      <a:pt x="117890" y="254802"/>
                    </a:lnTo>
                    <a:lnTo>
                      <a:pt x="121693" y="466819"/>
                    </a:lnTo>
                    <a:cubicBezTo>
                      <a:pt x="121693" y="471573"/>
                      <a:pt x="118841" y="476327"/>
                      <a:pt x="115038" y="479179"/>
                    </a:cubicBezTo>
                    <a:lnTo>
                      <a:pt x="41832" y="525766"/>
                    </a:lnTo>
                    <a:lnTo>
                      <a:pt x="255745" y="63129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247A581F-B1B5-DA49-A7DE-8C2424592E68}"/>
                  </a:ext>
                </a:extLst>
              </p:cNvPr>
              <p:cNvSpPr/>
              <p:nvPr/>
            </p:nvSpPr>
            <p:spPr>
              <a:xfrm>
                <a:off x="5063379" y="4372707"/>
                <a:ext cx="1173684" cy="1438877"/>
              </a:xfrm>
              <a:custGeom>
                <a:avLst/>
                <a:gdLst>
                  <a:gd name="connsiteX0" fmla="*/ 475495 w 1173684"/>
                  <a:gd name="connsiteY0" fmla="*/ 1438877 h 1438877"/>
                  <a:gd name="connsiteX1" fmla="*/ 469790 w 1173684"/>
                  <a:gd name="connsiteY1" fmla="*/ 1437927 h 1438877"/>
                  <a:gd name="connsiteX2" fmla="*/ 303413 w 1173684"/>
                  <a:gd name="connsiteY2" fmla="*/ 1353310 h 1438877"/>
                  <a:gd name="connsiteX3" fmla="*/ 295807 w 1173684"/>
                  <a:gd name="connsiteY3" fmla="*/ 1340950 h 1438877"/>
                  <a:gd name="connsiteX4" fmla="*/ 302463 w 1173684"/>
                  <a:gd name="connsiteY4" fmla="*/ 1328590 h 1438877"/>
                  <a:gd name="connsiteX5" fmla="*/ 351900 w 1173684"/>
                  <a:gd name="connsiteY5" fmla="*/ 1298166 h 1438877"/>
                  <a:gd name="connsiteX6" fmla="*/ 315773 w 1173684"/>
                  <a:gd name="connsiteY6" fmla="*/ 1271545 h 1438877"/>
                  <a:gd name="connsiteX7" fmla="*/ 295807 w 1173684"/>
                  <a:gd name="connsiteY7" fmla="*/ 1280102 h 1438877"/>
                  <a:gd name="connsiteX8" fmla="*/ 281547 w 1173684"/>
                  <a:gd name="connsiteY8" fmla="*/ 1279151 h 1438877"/>
                  <a:gd name="connsiteX9" fmla="*/ 218799 w 1173684"/>
                  <a:gd name="connsiteY9" fmla="*/ 1238269 h 1438877"/>
                  <a:gd name="connsiteX10" fmla="*/ 212144 w 1173684"/>
                  <a:gd name="connsiteY10" fmla="*/ 1224958 h 1438877"/>
                  <a:gd name="connsiteX11" fmla="*/ 223552 w 1173684"/>
                  <a:gd name="connsiteY11" fmla="*/ 1132735 h 1438877"/>
                  <a:gd name="connsiteX12" fmla="*/ 193129 w 1173684"/>
                  <a:gd name="connsiteY12" fmla="*/ 1068084 h 1438877"/>
                  <a:gd name="connsiteX13" fmla="*/ 199784 w 1173684"/>
                  <a:gd name="connsiteY13" fmla="*/ 1049069 h 1438877"/>
                  <a:gd name="connsiteX14" fmla="*/ 251123 w 1173684"/>
                  <a:gd name="connsiteY14" fmla="*/ 1023399 h 1438877"/>
                  <a:gd name="connsiteX15" fmla="*/ 250173 w 1173684"/>
                  <a:gd name="connsiteY15" fmla="*/ 1021498 h 1438877"/>
                  <a:gd name="connsiteX16" fmla="*/ 2984 w 1173684"/>
                  <a:gd name="connsiteY16" fmla="*/ 689685 h 1438877"/>
                  <a:gd name="connsiteX17" fmla="*/ 2033 w 1173684"/>
                  <a:gd name="connsiteY17" fmla="*/ 673522 h 1438877"/>
                  <a:gd name="connsiteX18" fmla="*/ 101859 w 1173684"/>
                  <a:gd name="connsiteY18" fmla="*/ 520451 h 1438877"/>
                  <a:gd name="connsiteX19" fmla="*/ 114219 w 1173684"/>
                  <a:gd name="connsiteY19" fmla="*/ 513796 h 1438877"/>
                  <a:gd name="connsiteX20" fmla="*/ 114219 w 1173684"/>
                  <a:gd name="connsiteY20" fmla="*/ 513796 h 1438877"/>
                  <a:gd name="connsiteX21" fmla="*/ 126578 w 1173684"/>
                  <a:gd name="connsiteY21" fmla="*/ 520451 h 1438877"/>
                  <a:gd name="connsiteX22" fmla="*/ 152248 w 1173684"/>
                  <a:gd name="connsiteY22" fmla="*/ 559432 h 1438877"/>
                  <a:gd name="connsiteX23" fmla="*/ 242567 w 1173684"/>
                  <a:gd name="connsiteY23" fmla="*/ 411114 h 1438877"/>
                  <a:gd name="connsiteX24" fmla="*/ 251123 w 1173684"/>
                  <a:gd name="connsiteY24" fmla="*/ 404459 h 1438877"/>
                  <a:gd name="connsiteX25" fmla="*/ 378521 w 1173684"/>
                  <a:gd name="connsiteY25" fmla="*/ 372133 h 1438877"/>
                  <a:gd name="connsiteX26" fmla="*/ 362358 w 1173684"/>
                  <a:gd name="connsiteY26" fmla="*/ 193392 h 1438877"/>
                  <a:gd name="connsiteX27" fmla="*/ 365211 w 1173684"/>
                  <a:gd name="connsiteY27" fmla="*/ 182934 h 1438877"/>
                  <a:gd name="connsiteX28" fmla="*/ 505918 w 1173684"/>
                  <a:gd name="connsiteY28" fmla="*/ 5143 h 1438877"/>
                  <a:gd name="connsiteX29" fmla="*/ 523031 w 1173684"/>
                  <a:gd name="connsiteY29" fmla="*/ 1340 h 1438877"/>
                  <a:gd name="connsiteX30" fmla="*/ 763565 w 1173684"/>
                  <a:gd name="connsiteY30" fmla="*/ 115430 h 1438877"/>
                  <a:gd name="connsiteX31" fmla="*/ 851982 w 1173684"/>
                  <a:gd name="connsiteY31" fmla="*/ 119233 h 1438877"/>
                  <a:gd name="connsiteX32" fmla="*/ 863391 w 1173684"/>
                  <a:gd name="connsiteY32" fmla="*/ 126840 h 1438877"/>
                  <a:gd name="connsiteX33" fmla="*/ 950858 w 1173684"/>
                  <a:gd name="connsiteY33" fmla="*/ 287517 h 1438877"/>
                  <a:gd name="connsiteX34" fmla="*/ 950858 w 1173684"/>
                  <a:gd name="connsiteY34" fmla="*/ 301778 h 1438877"/>
                  <a:gd name="connsiteX35" fmla="*/ 883356 w 1173684"/>
                  <a:gd name="connsiteY35" fmla="*/ 413016 h 1438877"/>
                  <a:gd name="connsiteX36" fmla="*/ 952759 w 1173684"/>
                  <a:gd name="connsiteY36" fmla="*/ 480519 h 1438877"/>
                  <a:gd name="connsiteX37" fmla="*/ 955611 w 1173684"/>
                  <a:gd name="connsiteY37" fmla="*/ 497633 h 1438877"/>
                  <a:gd name="connsiteX38" fmla="*/ 916632 w 1173684"/>
                  <a:gd name="connsiteY38" fmla="*/ 571791 h 1438877"/>
                  <a:gd name="connsiteX39" fmla="*/ 1170476 w 1173684"/>
                  <a:gd name="connsiteY39" fmla="*/ 870328 h 1438877"/>
                  <a:gd name="connsiteX40" fmla="*/ 1173328 w 1173684"/>
                  <a:gd name="connsiteY40" fmla="*/ 883638 h 1438877"/>
                  <a:gd name="connsiteX41" fmla="*/ 1109629 w 1173684"/>
                  <a:gd name="connsiteY41" fmla="*/ 1095656 h 1438877"/>
                  <a:gd name="connsiteX42" fmla="*/ 1097270 w 1173684"/>
                  <a:gd name="connsiteY42" fmla="*/ 1106114 h 1438877"/>
                  <a:gd name="connsiteX43" fmla="*/ 1014557 w 1173684"/>
                  <a:gd name="connsiteY43" fmla="*/ 1115622 h 1438877"/>
                  <a:gd name="connsiteX44" fmla="*/ 964168 w 1173684"/>
                  <a:gd name="connsiteY44" fmla="*/ 1179322 h 1438877"/>
                  <a:gd name="connsiteX45" fmla="*/ 951809 w 1173684"/>
                  <a:gd name="connsiteY45" fmla="*/ 1185027 h 1438877"/>
                  <a:gd name="connsiteX46" fmla="*/ 754058 w 1173684"/>
                  <a:gd name="connsiteY46" fmla="*/ 1170765 h 1438877"/>
                  <a:gd name="connsiteX47" fmla="*/ 748353 w 1173684"/>
                  <a:gd name="connsiteY47" fmla="*/ 1168864 h 1438877"/>
                  <a:gd name="connsiteX48" fmla="*/ 534440 w 1173684"/>
                  <a:gd name="connsiteY48" fmla="*/ 1057626 h 1438877"/>
                  <a:gd name="connsiteX49" fmla="*/ 449825 w 1173684"/>
                  <a:gd name="connsiteY49" fmla="*/ 1205943 h 1438877"/>
                  <a:gd name="connsiteX50" fmla="*/ 488805 w 1173684"/>
                  <a:gd name="connsiteY50" fmla="*/ 1424616 h 1438877"/>
                  <a:gd name="connsiteX51" fmla="*/ 483101 w 1173684"/>
                  <a:gd name="connsiteY51" fmla="*/ 1437927 h 1438877"/>
                  <a:gd name="connsiteX52" fmla="*/ 475495 w 1173684"/>
                  <a:gd name="connsiteY52" fmla="*/ 1438877 h 1438877"/>
                  <a:gd name="connsiteX53" fmla="*/ 339541 w 1173684"/>
                  <a:gd name="connsiteY53" fmla="*/ 1339048 h 1438877"/>
                  <a:gd name="connsiteX54" fmla="*/ 458382 w 1173684"/>
                  <a:gd name="connsiteY54" fmla="*/ 1399897 h 1438877"/>
                  <a:gd name="connsiteX55" fmla="*/ 423205 w 1173684"/>
                  <a:gd name="connsiteY55" fmla="*/ 1206894 h 1438877"/>
                  <a:gd name="connsiteX56" fmla="*/ 423205 w 1173684"/>
                  <a:gd name="connsiteY56" fmla="*/ 1205943 h 1438877"/>
                  <a:gd name="connsiteX57" fmla="*/ 425106 w 1173684"/>
                  <a:gd name="connsiteY57" fmla="*/ 1196436 h 1438877"/>
                  <a:gd name="connsiteX58" fmla="*/ 519228 w 1173684"/>
                  <a:gd name="connsiteY58" fmla="*/ 1031956 h 1438877"/>
                  <a:gd name="connsiteX59" fmla="*/ 538243 w 1173684"/>
                  <a:gd name="connsiteY59" fmla="*/ 1026251 h 1438877"/>
                  <a:gd name="connsiteX60" fmla="*/ 761663 w 1173684"/>
                  <a:gd name="connsiteY60" fmla="*/ 1142243 h 1438877"/>
                  <a:gd name="connsiteX61" fmla="*/ 948956 w 1173684"/>
                  <a:gd name="connsiteY61" fmla="*/ 1155553 h 1438877"/>
                  <a:gd name="connsiteX62" fmla="*/ 998394 w 1173684"/>
                  <a:gd name="connsiteY62" fmla="*/ 1092804 h 1438877"/>
                  <a:gd name="connsiteX63" fmla="*/ 1007901 w 1173684"/>
                  <a:gd name="connsiteY63" fmla="*/ 1087099 h 1438877"/>
                  <a:gd name="connsiteX64" fmla="*/ 1086812 w 1173684"/>
                  <a:gd name="connsiteY64" fmla="*/ 1077592 h 1438877"/>
                  <a:gd name="connsiteX65" fmla="*/ 1144806 w 1173684"/>
                  <a:gd name="connsiteY65" fmla="*/ 881737 h 1438877"/>
                  <a:gd name="connsiteX66" fmla="*/ 889061 w 1173684"/>
                  <a:gd name="connsiteY66" fmla="*/ 582250 h 1438877"/>
                  <a:gd name="connsiteX67" fmla="*/ 887159 w 1173684"/>
                  <a:gd name="connsiteY67" fmla="*/ 566087 h 1438877"/>
                  <a:gd name="connsiteX68" fmla="*/ 926139 w 1173684"/>
                  <a:gd name="connsiteY68" fmla="*/ 492879 h 1438877"/>
                  <a:gd name="connsiteX69" fmla="*/ 856736 w 1173684"/>
                  <a:gd name="connsiteY69" fmla="*/ 425376 h 1438877"/>
                  <a:gd name="connsiteX70" fmla="*/ 854835 w 1173684"/>
                  <a:gd name="connsiteY70" fmla="*/ 407311 h 1438877"/>
                  <a:gd name="connsiteX71" fmla="*/ 924238 w 1173684"/>
                  <a:gd name="connsiteY71" fmla="*/ 293221 h 1438877"/>
                  <a:gd name="connsiteX72" fmla="*/ 844377 w 1173684"/>
                  <a:gd name="connsiteY72" fmla="*/ 146805 h 1438877"/>
                  <a:gd name="connsiteX73" fmla="*/ 761663 w 1173684"/>
                  <a:gd name="connsiteY73" fmla="*/ 143002 h 1438877"/>
                  <a:gd name="connsiteX74" fmla="*/ 755959 w 1173684"/>
                  <a:gd name="connsiteY74" fmla="*/ 142052 h 1438877"/>
                  <a:gd name="connsiteX75" fmla="*/ 522080 w 1173684"/>
                  <a:gd name="connsiteY75" fmla="*/ 30813 h 1438877"/>
                  <a:gd name="connsiteX76" fmla="*/ 391831 w 1173684"/>
                  <a:gd name="connsiteY76" fmla="*/ 195294 h 1438877"/>
                  <a:gd name="connsiteX77" fmla="*/ 407993 w 1173684"/>
                  <a:gd name="connsiteY77" fmla="*/ 380690 h 1438877"/>
                  <a:gd name="connsiteX78" fmla="*/ 397535 w 1173684"/>
                  <a:gd name="connsiteY78" fmla="*/ 395902 h 1438877"/>
                  <a:gd name="connsiteX79" fmla="*/ 264433 w 1173684"/>
                  <a:gd name="connsiteY79" fmla="*/ 430129 h 1438877"/>
                  <a:gd name="connsiteX80" fmla="*/ 165558 w 1173684"/>
                  <a:gd name="connsiteY80" fmla="*/ 593659 h 1438877"/>
                  <a:gd name="connsiteX81" fmla="*/ 153199 w 1173684"/>
                  <a:gd name="connsiteY81" fmla="*/ 600314 h 1438877"/>
                  <a:gd name="connsiteX82" fmla="*/ 140839 w 1173684"/>
                  <a:gd name="connsiteY82" fmla="*/ 593659 h 1438877"/>
                  <a:gd name="connsiteX83" fmla="*/ 115169 w 1173684"/>
                  <a:gd name="connsiteY83" fmla="*/ 553727 h 1438877"/>
                  <a:gd name="connsiteX84" fmla="*/ 33407 w 1173684"/>
                  <a:gd name="connsiteY84" fmla="*/ 680177 h 1438877"/>
                  <a:gd name="connsiteX85" fmla="*/ 272039 w 1173684"/>
                  <a:gd name="connsiteY85" fmla="*/ 999630 h 1438877"/>
                  <a:gd name="connsiteX86" fmla="*/ 332886 w 1173684"/>
                  <a:gd name="connsiteY86" fmla="*/ 1012940 h 1438877"/>
                  <a:gd name="connsiteX87" fmla="*/ 344295 w 1173684"/>
                  <a:gd name="connsiteY87" fmla="*/ 1027202 h 1438877"/>
                  <a:gd name="connsiteX88" fmla="*/ 344295 w 1173684"/>
                  <a:gd name="connsiteY88" fmla="*/ 1073789 h 1438877"/>
                  <a:gd name="connsiteX89" fmla="*/ 330034 w 1173684"/>
                  <a:gd name="connsiteY89" fmla="*/ 1088050 h 1438877"/>
                  <a:gd name="connsiteX90" fmla="*/ 284399 w 1173684"/>
                  <a:gd name="connsiteY90" fmla="*/ 1088050 h 1438877"/>
                  <a:gd name="connsiteX91" fmla="*/ 272039 w 1173684"/>
                  <a:gd name="connsiteY91" fmla="*/ 1081395 h 1438877"/>
                  <a:gd name="connsiteX92" fmla="*/ 254926 w 1173684"/>
                  <a:gd name="connsiteY92" fmla="*/ 1053823 h 1438877"/>
                  <a:gd name="connsiteX93" fmla="*/ 226404 w 1173684"/>
                  <a:gd name="connsiteY93" fmla="*/ 1068084 h 1438877"/>
                  <a:gd name="connsiteX94" fmla="*/ 253025 w 1173684"/>
                  <a:gd name="connsiteY94" fmla="*/ 1124179 h 1438877"/>
                  <a:gd name="connsiteX95" fmla="*/ 253976 w 1173684"/>
                  <a:gd name="connsiteY95" fmla="*/ 1131785 h 1438877"/>
                  <a:gd name="connsiteX96" fmla="*/ 242567 w 1173684"/>
                  <a:gd name="connsiteY96" fmla="*/ 1219254 h 1438877"/>
                  <a:gd name="connsiteX97" fmla="*/ 291054 w 1173684"/>
                  <a:gd name="connsiteY97" fmla="*/ 1251579 h 1438877"/>
                  <a:gd name="connsiteX98" fmla="*/ 311019 w 1173684"/>
                  <a:gd name="connsiteY98" fmla="*/ 1242072 h 1438877"/>
                  <a:gd name="connsiteX99" fmla="*/ 325280 w 1173684"/>
                  <a:gd name="connsiteY99" fmla="*/ 1243974 h 1438877"/>
                  <a:gd name="connsiteX100" fmla="*/ 385176 w 1173684"/>
                  <a:gd name="connsiteY100" fmla="*/ 1287708 h 1438877"/>
                  <a:gd name="connsiteX101" fmla="*/ 390880 w 1173684"/>
                  <a:gd name="connsiteY101" fmla="*/ 1300068 h 1438877"/>
                  <a:gd name="connsiteX102" fmla="*/ 384225 w 1173684"/>
                  <a:gd name="connsiteY102" fmla="*/ 1311477 h 1438877"/>
                  <a:gd name="connsiteX103" fmla="*/ 339541 w 1173684"/>
                  <a:gd name="connsiteY103" fmla="*/ 1339048 h 1438877"/>
                  <a:gd name="connsiteX104" fmla="*/ 292005 w 1173684"/>
                  <a:gd name="connsiteY104" fmla="*/ 1058577 h 1438877"/>
                  <a:gd name="connsiteX105" fmla="*/ 314822 w 1173684"/>
                  <a:gd name="connsiteY105" fmla="*/ 1058577 h 1438877"/>
                  <a:gd name="connsiteX106" fmla="*/ 314822 w 1173684"/>
                  <a:gd name="connsiteY106" fmla="*/ 1038611 h 1438877"/>
                  <a:gd name="connsiteX107" fmla="*/ 272990 w 1173684"/>
                  <a:gd name="connsiteY107" fmla="*/ 1029103 h 1438877"/>
                  <a:gd name="connsiteX108" fmla="*/ 292005 w 1173684"/>
                  <a:gd name="connsiteY108" fmla="*/ 1058577 h 143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173684" h="1438877">
                    <a:moveTo>
                      <a:pt x="475495" y="1438877"/>
                    </a:moveTo>
                    <a:cubicBezTo>
                      <a:pt x="473593" y="1438877"/>
                      <a:pt x="471692" y="1438877"/>
                      <a:pt x="469790" y="1437927"/>
                    </a:cubicBezTo>
                    <a:cubicBezTo>
                      <a:pt x="449825" y="1428419"/>
                      <a:pt x="359506" y="1381832"/>
                      <a:pt x="303413" y="1353310"/>
                    </a:cubicBezTo>
                    <a:cubicBezTo>
                      <a:pt x="298660" y="1351409"/>
                      <a:pt x="295807" y="1346655"/>
                      <a:pt x="295807" y="1340950"/>
                    </a:cubicBezTo>
                    <a:cubicBezTo>
                      <a:pt x="295807" y="1336196"/>
                      <a:pt x="298660" y="1330492"/>
                      <a:pt x="302463" y="1328590"/>
                    </a:cubicBezTo>
                    <a:lnTo>
                      <a:pt x="351900" y="1298166"/>
                    </a:lnTo>
                    <a:lnTo>
                      <a:pt x="315773" y="1271545"/>
                    </a:lnTo>
                    <a:lnTo>
                      <a:pt x="295807" y="1280102"/>
                    </a:lnTo>
                    <a:cubicBezTo>
                      <a:pt x="291054" y="1282004"/>
                      <a:pt x="286300" y="1282004"/>
                      <a:pt x="281547" y="1279151"/>
                    </a:cubicBezTo>
                    <a:lnTo>
                      <a:pt x="218799" y="1238269"/>
                    </a:lnTo>
                    <a:cubicBezTo>
                      <a:pt x="214045" y="1235417"/>
                      <a:pt x="212144" y="1229712"/>
                      <a:pt x="212144" y="1224958"/>
                    </a:cubicBezTo>
                    <a:lnTo>
                      <a:pt x="223552" y="1132735"/>
                    </a:lnTo>
                    <a:lnTo>
                      <a:pt x="193129" y="1068084"/>
                    </a:lnTo>
                    <a:cubicBezTo>
                      <a:pt x="190277" y="1061429"/>
                      <a:pt x="193129" y="1052872"/>
                      <a:pt x="199784" y="1049069"/>
                    </a:cubicBezTo>
                    <a:lnTo>
                      <a:pt x="251123" y="1023399"/>
                    </a:lnTo>
                    <a:cubicBezTo>
                      <a:pt x="251123" y="1023399"/>
                      <a:pt x="250173" y="1022448"/>
                      <a:pt x="250173" y="1021498"/>
                    </a:cubicBezTo>
                    <a:lnTo>
                      <a:pt x="2984" y="689685"/>
                    </a:lnTo>
                    <a:cubicBezTo>
                      <a:pt x="-819" y="684931"/>
                      <a:pt x="-819" y="678276"/>
                      <a:pt x="2033" y="673522"/>
                    </a:cubicBezTo>
                    <a:lnTo>
                      <a:pt x="101859" y="520451"/>
                    </a:lnTo>
                    <a:cubicBezTo>
                      <a:pt x="104712" y="516648"/>
                      <a:pt x="109465" y="513796"/>
                      <a:pt x="114219" y="513796"/>
                    </a:cubicBezTo>
                    <a:cubicBezTo>
                      <a:pt x="114219" y="513796"/>
                      <a:pt x="114219" y="513796"/>
                      <a:pt x="114219" y="513796"/>
                    </a:cubicBezTo>
                    <a:cubicBezTo>
                      <a:pt x="118972" y="513796"/>
                      <a:pt x="123726" y="516648"/>
                      <a:pt x="126578" y="520451"/>
                    </a:cubicBezTo>
                    <a:lnTo>
                      <a:pt x="152248" y="559432"/>
                    </a:lnTo>
                    <a:lnTo>
                      <a:pt x="242567" y="411114"/>
                    </a:lnTo>
                    <a:cubicBezTo>
                      <a:pt x="244468" y="408262"/>
                      <a:pt x="247320" y="405410"/>
                      <a:pt x="251123" y="404459"/>
                    </a:cubicBezTo>
                    <a:lnTo>
                      <a:pt x="378521" y="372133"/>
                    </a:lnTo>
                    <a:lnTo>
                      <a:pt x="362358" y="193392"/>
                    </a:lnTo>
                    <a:cubicBezTo>
                      <a:pt x="362358" y="189589"/>
                      <a:pt x="363309" y="185786"/>
                      <a:pt x="365211" y="182934"/>
                    </a:cubicBezTo>
                    <a:lnTo>
                      <a:pt x="505918" y="5143"/>
                    </a:lnTo>
                    <a:cubicBezTo>
                      <a:pt x="509721" y="389"/>
                      <a:pt x="517327" y="-1512"/>
                      <a:pt x="523031" y="1340"/>
                    </a:cubicBezTo>
                    <a:lnTo>
                      <a:pt x="763565" y="115430"/>
                    </a:lnTo>
                    <a:lnTo>
                      <a:pt x="851982" y="119233"/>
                    </a:lnTo>
                    <a:cubicBezTo>
                      <a:pt x="856736" y="119233"/>
                      <a:pt x="861490" y="122086"/>
                      <a:pt x="863391" y="126840"/>
                    </a:cubicBezTo>
                    <a:lnTo>
                      <a:pt x="950858" y="287517"/>
                    </a:lnTo>
                    <a:cubicBezTo>
                      <a:pt x="953710" y="292270"/>
                      <a:pt x="952759" y="297024"/>
                      <a:pt x="950858" y="301778"/>
                    </a:cubicBezTo>
                    <a:lnTo>
                      <a:pt x="883356" y="413016"/>
                    </a:lnTo>
                    <a:lnTo>
                      <a:pt x="952759" y="480519"/>
                    </a:lnTo>
                    <a:cubicBezTo>
                      <a:pt x="957513" y="485273"/>
                      <a:pt x="958464" y="491928"/>
                      <a:pt x="955611" y="497633"/>
                    </a:cubicBezTo>
                    <a:lnTo>
                      <a:pt x="916632" y="571791"/>
                    </a:lnTo>
                    <a:lnTo>
                      <a:pt x="1170476" y="870328"/>
                    </a:lnTo>
                    <a:cubicBezTo>
                      <a:pt x="1173328" y="874131"/>
                      <a:pt x="1174279" y="878885"/>
                      <a:pt x="1173328" y="883638"/>
                    </a:cubicBezTo>
                    <a:lnTo>
                      <a:pt x="1109629" y="1095656"/>
                    </a:lnTo>
                    <a:cubicBezTo>
                      <a:pt x="1107728" y="1101361"/>
                      <a:pt x="1102974" y="1105164"/>
                      <a:pt x="1097270" y="1106114"/>
                    </a:cubicBezTo>
                    <a:lnTo>
                      <a:pt x="1014557" y="1115622"/>
                    </a:lnTo>
                    <a:lnTo>
                      <a:pt x="964168" y="1179322"/>
                    </a:lnTo>
                    <a:cubicBezTo>
                      <a:pt x="961316" y="1183125"/>
                      <a:pt x="956562" y="1185027"/>
                      <a:pt x="951809" y="1185027"/>
                    </a:cubicBezTo>
                    <a:lnTo>
                      <a:pt x="754058" y="1170765"/>
                    </a:lnTo>
                    <a:cubicBezTo>
                      <a:pt x="752156" y="1170765"/>
                      <a:pt x="750255" y="1169815"/>
                      <a:pt x="748353" y="1168864"/>
                    </a:cubicBezTo>
                    <a:lnTo>
                      <a:pt x="534440" y="1057626"/>
                    </a:lnTo>
                    <a:lnTo>
                      <a:pt x="449825" y="1205943"/>
                    </a:lnTo>
                    <a:cubicBezTo>
                      <a:pt x="462185" y="1271545"/>
                      <a:pt x="485953" y="1397045"/>
                      <a:pt x="488805" y="1424616"/>
                    </a:cubicBezTo>
                    <a:cubicBezTo>
                      <a:pt x="489756" y="1429370"/>
                      <a:pt x="486903" y="1435075"/>
                      <a:pt x="483101" y="1437927"/>
                    </a:cubicBezTo>
                    <a:cubicBezTo>
                      <a:pt x="481199" y="1437927"/>
                      <a:pt x="478347" y="1438877"/>
                      <a:pt x="475495" y="1438877"/>
                    </a:cubicBezTo>
                    <a:close/>
                    <a:moveTo>
                      <a:pt x="339541" y="1339048"/>
                    </a:moveTo>
                    <a:cubicBezTo>
                      <a:pt x="383274" y="1361867"/>
                      <a:pt x="429860" y="1385636"/>
                      <a:pt x="458382" y="1399897"/>
                    </a:cubicBezTo>
                    <a:cubicBezTo>
                      <a:pt x="451727" y="1358063"/>
                      <a:pt x="436515" y="1278201"/>
                      <a:pt x="423205" y="1206894"/>
                    </a:cubicBezTo>
                    <a:lnTo>
                      <a:pt x="423205" y="1205943"/>
                    </a:lnTo>
                    <a:cubicBezTo>
                      <a:pt x="422254" y="1202140"/>
                      <a:pt x="423205" y="1199288"/>
                      <a:pt x="425106" y="1196436"/>
                    </a:cubicBezTo>
                    <a:lnTo>
                      <a:pt x="519228" y="1031956"/>
                    </a:lnTo>
                    <a:cubicBezTo>
                      <a:pt x="523031" y="1025300"/>
                      <a:pt x="531588" y="1022448"/>
                      <a:pt x="538243" y="1026251"/>
                    </a:cubicBezTo>
                    <a:lnTo>
                      <a:pt x="761663" y="1142243"/>
                    </a:lnTo>
                    <a:lnTo>
                      <a:pt x="948956" y="1155553"/>
                    </a:lnTo>
                    <a:lnTo>
                      <a:pt x="998394" y="1092804"/>
                    </a:lnTo>
                    <a:cubicBezTo>
                      <a:pt x="1000296" y="1089952"/>
                      <a:pt x="1004099" y="1088050"/>
                      <a:pt x="1007901" y="1087099"/>
                    </a:cubicBezTo>
                    <a:lnTo>
                      <a:pt x="1086812" y="1077592"/>
                    </a:lnTo>
                    <a:lnTo>
                      <a:pt x="1144806" y="881737"/>
                    </a:lnTo>
                    <a:lnTo>
                      <a:pt x="889061" y="582250"/>
                    </a:lnTo>
                    <a:cubicBezTo>
                      <a:pt x="885258" y="577496"/>
                      <a:pt x="884307" y="571791"/>
                      <a:pt x="887159" y="566087"/>
                    </a:cubicBezTo>
                    <a:lnTo>
                      <a:pt x="926139" y="492879"/>
                    </a:lnTo>
                    <a:lnTo>
                      <a:pt x="856736" y="425376"/>
                    </a:lnTo>
                    <a:cubicBezTo>
                      <a:pt x="851982" y="420622"/>
                      <a:pt x="851032" y="413016"/>
                      <a:pt x="854835" y="407311"/>
                    </a:cubicBezTo>
                    <a:lnTo>
                      <a:pt x="924238" y="293221"/>
                    </a:lnTo>
                    <a:lnTo>
                      <a:pt x="844377" y="146805"/>
                    </a:lnTo>
                    <a:lnTo>
                      <a:pt x="761663" y="143002"/>
                    </a:lnTo>
                    <a:cubicBezTo>
                      <a:pt x="759762" y="143002"/>
                      <a:pt x="757861" y="142052"/>
                      <a:pt x="755959" y="142052"/>
                    </a:cubicBezTo>
                    <a:lnTo>
                      <a:pt x="522080" y="30813"/>
                    </a:lnTo>
                    <a:lnTo>
                      <a:pt x="391831" y="195294"/>
                    </a:lnTo>
                    <a:lnTo>
                      <a:pt x="407993" y="380690"/>
                    </a:lnTo>
                    <a:cubicBezTo>
                      <a:pt x="408944" y="387346"/>
                      <a:pt x="404190" y="394001"/>
                      <a:pt x="397535" y="395902"/>
                    </a:cubicBezTo>
                    <a:lnTo>
                      <a:pt x="264433" y="430129"/>
                    </a:lnTo>
                    <a:lnTo>
                      <a:pt x="165558" y="593659"/>
                    </a:lnTo>
                    <a:cubicBezTo>
                      <a:pt x="162706" y="597462"/>
                      <a:pt x="158903" y="600314"/>
                      <a:pt x="153199" y="600314"/>
                    </a:cubicBezTo>
                    <a:cubicBezTo>
                      <a:pt x="148445" y="600314"/>
                      <a:pt x="143691" y="597462"/>
                      <a:pt x="140839" y="593659"/>
                    </a:cubicBezTo>
                    <a:lnTo>
                      <a:pt x="115169" y="553727"/>
                    </a:lnTo>
                    <a:lnTo>
                      <a:pt x="33407" y="680177"/>
                    </a:lnTo>
                    <a:lnTo>
                      <a:pt x="272039" y="999630"/>
                    </a:lnTo>
                    <a:lnTo>
                      <a:pt x="332886" y="1012940"/>
                    </a:lnTo>
                    <a:cubicBezTo>
                      <a:pt x="339541" y="1014842"/>
                      <a:pt x="344295" y="1020547"/>
                      <a:pt x="344295" y="1027202"/>
                    </a:cubicBezTo>
                    <a:lnTo>
                      <a:pt x="344295" y="1073789"/>
                    </a:lnTo>
                    <a:cubicBezTo>
                      <a:pt x="344295" y="1081395"/>
                      <a:pt x="337639" y="1088050"/>
                      <a:pt x="330034" y="1088050"/>
                    </a:cubicBezTo>
                    <a:lnTo>
                      <a:pt x="284399" y="1088050"/>
                    </a:lnTo>
                    <a:cubicBezTo>
                      <a:pt x="279645" y="1088050"/>
                      <a:pt x="274892" y="1085198"/>
                      <a:pt x="272039" y="1081395"/>
                    </a:cubicBezTo>
                    <a:lnTo>
                      <a:pt x="254926" y="1053823"/>
                    </a:lnTo>
                    <a:lnTo>
                      <a:pt x="226404" y="1068084"/>
                    </a:lnTo>
                    <a:lnTo>
                      <a:pt x="253025" y="1124179"/>
                    </a:lnTo>
                    <a:cubicBezTo>
                      <a:pt x="253976" y="1127031"/>
                      <a:pt x="254926" y="1128932"/>
                      <a:pt x="253976" y="1131785"/>
                    </a:cubicBezTo>
                    <a:lnTo>
                      <a:pt x="242567" y="1219254"/>
                    </a:lnTo>
                    <a:lnTo>
                      <a:pt x="291054" y="1251579"/>
                    </a:lnTo>
                    <a:lnTo>
                      <a:pt x="311019" y="1242072"/>
                    </a:lnTo>
                    <a:cubicBezTo>
                      <a:pt x="315773" y="1240171"/>
                      <a:pt x="321477" y="1240171"/>
                      <a:pt x="325280" y="1243974"/>
                    </a:cubicBezTo>
                    <a:lnTo>
                      <a:pt x="385176" y="1287708"/>
                    </a:lnTo>
                    <a:cubicBezTo>
                      <a:pt x="388979" y="1290560"/>
                      <a:pt x="390880" y="1295314"/>
                      <a:pt x="390880" y="1300068"/>
                    </a:cubicBezTo>
                    <a:cubicBezTo>
                      <a:pt x="390880" y="1304822"/>
                      <a:pt x="388028" y="1309575"/>
                      <a:pt x="384225" y="1311477"/>
                    </a:cubicBezTo>
                    <a:lnTo>
                      <a:pt x="339541" y="1339048"/>
                    </a:lnTo>
                    <a:close/>
                    <a:moveTo>
                      <a:pt x="292005" y="1058577"/>
                    </a:moveTo>
                    <a:lnTo>
                      <a:pt x="314822" y="1058577"/>
                    </a:lnTo>
                    <a:lnTo>
                      <a:pt x="314822" y="1038611"/>
                    </a:lnTo>
                    <a:lnTo>
                      <a:pt x="272990" y="1029103"/>
                    </a:lnTo>
                    <a:lnTo>
                      <a:pt x="292005" y="1058577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Graphic 7">
              <a:extLst>
                <a:ext uri="{FF2B5EF4-FFF2-40B4-BE49-F238E27FC236}">
                  <a16:creationId xmlns:a16="http://schemas.microsoft.com/office/drawing/2014/main" id="{222AC5E6-C295-C141-93C4-EE7A81C48E04}"/>
                </a:ext>
              </a:extLst>
            </p:cNvPr>
            <p:cNvGrpSpPr/>
            <p:nvPr/>
          </p:nvGrpSpPr>
          <p:grpSpPr>
            <a:xfrm>
              <a:off x="6145965" y="4749008"/>
              <a:ext cx="1204610" cy="1120572"/>
              <a:chOff x="6145965" y="4749008"/>
              <a:chExt cx="1204610" cy="1120572"/>
            </a:xfrm>
            <a:grpFill/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B1F35AE-97B7-A645-B684-5F408C0FA512}"/>
                  </a:ext>
                </a:extLst>
              </p:cNvPr>
              <p:cNvSpPr/>
              <p:nvPr/>
            </p:nvSpPr>
            <p:spPr>
              <a:xfrm>
                <a:off x="6145965" y="5168876"/>
                <a:ext cx="495193" cy="534322"/>
              </a:xfrm>
              <a:custGeom>
                <a:avLst/>
                <a:gdLst>
                  <a:gd name="connsiteX0" fmla="*/ 61269 w 495193"/>
                  <a:gd name="connsiteY0" fmla="*/ 534323 h 534322"/>
                  <a:gd name="connsiteX1" fmla="*/ 54614 w 495193"/>
                  <a:gd name="connsiteY1" fmla="*/ 532421 h 534322"/>
                  <a:gd name="connsiteX2" fmla="*/ 47008 w 495193"/>
                  <a:gd name="connsiteY2" fmla="*/ 522914 h 534322"/>
                  <a:gd name="connsiteX3" fmla="*/ 423 w 495193"/>
                  <a:gd name="connsiteY3" fmla="*/ 303290 h 534322"/>
                  <a:gd name="connsiteX4" fmla="*/ 423 w 495193"/>
                  <a:gd name="connsiteY4" fmla="*/ 295684 h 534322"/>
                  <a:gd name="connsiteX5" fmla="*/ 67924 w 495193"/>
                  <a:gd name="connsiteY5" fmla="*/ 84617 h 534322"/>
                  <a:gd name="connsiteX6" fmla="*/ 82185 w 495193"/>
                  <a:gd name="connsiteY6" fmla="*/ 75109 h 534322"/>
                  <a:gd name="connsiteX7" fmla="*/ 277084 w 495193"/>
                  <a:gd name="connsiteY7" fmla="*/ 91272 h 534322"/>
                  <a:gd name="connsiteX8" fmla="*/ 300852 w 495193"/>
                  <a:gd name="connsiteY8" fmla="*/ 10458 h 534322"/>
                  <a:gd name="connsiteX9" fmla="*/ 316064 w 495193"/>
                  <a:gd name="connsiteY9" fmla="*/ 0 h 534322"/>
                  <a:gd name="connsiteX10" fmla="*/ 444412 w 495193"/>
                  <a:gd name="connsiteY10" fmla="*/ 12360 h 534322"/>
                  <a:gd name="connsiteX11" fmla="*/ 455820 w 495193"/>
                  <a:gd name="connsiteY11" fmla="*/ 19966 h 534322"/>
                  <a:gd name="connsiteX12" fmla="*/ 493849 w 495193"/>
                  <a:gd name="connsiteY12" fmla="*/ 96026 h 534322"/>
                  <a:gd name="connsiteX13" fmla="*/ 494800 w 495193"/>
                  <a:gd name="connsiteY13" fmla="*/ 104583 h 534322"/>
                  <a:gd name="connsiteX14" fmla="*/ 468180 w 495193"/>
                  <a:gd name="connsiteY14" fmla="*/ 284275 h 534322"/>
                  <a:gd name="connsiteX15" fmla="*/ 466278 w 495193"/>
                  <a:gd name="connsiteY15" fmla="*/ 289979 h 534322"/>
                  <a:gd name="connsiteX16" fmla="*/ 335078 w 495193"/>
                  <a:gd name="connsiteY16" fmla="*/ 501997 h 534322"/>
                  <a:gd name="connsiteX17" fmla="*/ 316064 w 495193"/>
                  <a:gd name="connsiteY17" fmla="*/ 506751 h 534322"/>
                  <a:gd name="connsiteX18" fmla="*/ 228597 w 495193"/>
                  <a:gd name="connsiteY18" fmla="*/ 457312 h 534322"/>
                  <a:gd name="connsiteX19" fmla="*/ 66973 w 495193"/>
                  <a:gd name="connsiteY19" fmla="*/ 532421 h 534322"/>
                  <a:gd name="connsiteX20" fmla="*/ 61269 w 495193"/>
                  <a:gd name="connsiteY20" fmla="*/ 534323 h 534322"/>
                  <a:gd name="connsiteX21" fmla="*/ 28944 w 495193"/>
                  <a:gd name="connsiteY21" fmla="*/ 301389 h 534322"/>
                  <a:gd name="connsiteX22" fmla="*/ 70776 w 495193"/>
                  <a:gd name="connsiteY22" fmla="*/ 499145 h 534322"/>
                  <a:gd name="connsiteX23" fmla="*/ 222892 w 495193"/>
                  <a:gd name="connsiteY23" fmla="*/ 428789 h 534322"/>
                  <a:gd name="connsiteX24" fmla="*/ 236203 w 495193"/>
                  <a:gd name="connsiteY24" fmla="*/ 429740 h 534322"/>
                  <a:gd name="connsiteX25" fmla="*/ 318916 w 495193"/>
                  <a:gd name="connsiteY25" fmla="*/ 476327 h 534322"/>
                  <a:gd name="connsiteX26" fmla="*/ 440609 w 495193"/>
                  <a:gd name="connsiteY26" fmla="*/ 278570 h 534322"/>
                  <a:gd name="connsiteX27" fmla="*/ 466278 w 495193"/>
                  <a:gd name="connsiteY27" fmla="*/ 106484 h 534322"/>
                  <a:gd name="connsiteX28" fmla="*/ 433954 w 495193"/>
                  <a:gd name="connsiteY28" fmla="*/ 41833 h 534322"/>
                  <a:gd name="connsiteX29" fmla="*/ 325571 w 495193"/>
                  <a:gd name="connsiteY29" fmla="*/ 31375 h 534322"/>
                  <a:gd name="connsiteX30" fmla="*/ 301803 w 495193"/>
                  <a:gd name="connsiteY30" fmla="*/ 111238 h 534322"/>
                  <a:gd name="connsiteX31" fmla="*/ 286591 w 495193"/>
                  <a:gd name="connsiteY31" fmla="*/ 121696 h 534322"/>
                  <a:gd name="connsiteX32" fmla="*/ 91692 w 495193"/>
                  <a:gd name="connsiteY32" fmla="*/ 105534 h 534322"/>
                  <a:gd name="connsiteX33" fmla="*/ 28944 w 495193"/>
                  <a:gd name="connsiteY33" fmla="*/ 301389 h 53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5193" h="534322">
                    <a:moveTo>
                      <a:pt x="61269" y="534323"/>
                    </a:moveTo>
                    <a:cubicBezTo>
                      <a:pt x="59368" y="534323"/>
                      <a:pt x="56515" y="533372"/>
                      <a:pt x="54614" y="532421"/>
                    </a:cubicBezTo>
                    <a:cubicBezTo>
                      <a:pt x="50811" y="530520"/>
                      <a:pt x="47959" y="526717"/>
                      <a:pt x="47008" y="522914"/>
                    </a:cubicBezTo>
                    <a:lnTo>
                      <a:pt x="423" y="303290"/>
                    </a:lnTo>
                    <a:cubicBezTo>
                      <a:pt x="-528" y="300438"/>
                      <a:pt x="423" y="298536"/>
                      <a:pt x="423" y="295684"/>
                    </a:cubicBezTo>
                    <a:lnTo>
                      <a:pt x="67924" y="84617"/>
                    </a:lnTo>
                    <a:cubicBezTo>
                      <a:pt x="69826" y="77962"/>
                      <a:pt x="76481" y="74159"/>
                      <a:pt x="82185" y="75109"/>
                    </a:cubicBezTo>
                    <a:lnTo>
                      <a:pt x="277084" y="91272"/>
                    </a:lnTo>
                    <a:lnTo>
                      <a:pt x="300852" y="10458"/>
                    </a:lnTo>
                    <a:cubicBezTo>
                      <a:pt x="302754" y="3803"/>
                      <a:pt x="309409" y="0"/>
                      <a:pt x="316064" y="0"/>
                    </a:cubicBezTo>
                    <a:lnTo>
                      <a:pt x="444412" y="12360"/>
                    </a:lnTo>
                    <a:cubicBezTo>
                      <a:pt x="449165" y="12360"/>
                      <a:pt x="453919" y="16163"/>
                      <a:pt x="455820" y="19966"/>
                    </a:cubicBezTo>
                    <a:lnTo>
                      <a:pt x="493849" y="96026"/>
                    </a:lnTo>
                    <a:cubicBezTo>
                      <a:pt x="494800" y="98878"/>
                      <a:pt x="495751" y="101731"/>
                      <a:pt x="494800" y="104583"/>
                    </a:cubicBezTo>
                    <a:lnTo>
                      <a:pt x="468180" y="284275"/>
                    </a:lnTo>
                    <a:cubicBezTo>
                      <a:pt x="468180" y="286177"/>
                      <a:pt x="467229" y="288078"/>
                      <a:pt x="466278" y="289979"/>
                    </a:cubicBezTo>
                    <a:lnTo>
                      <a:pt x="335078" y="501997"/>
                    </a:lnTo>
                    <a:cubicBezTo>
                      <a:pt x="331275" y="508652"/>
                      <a:pt x="322719" y="510554"/>
                      <a:pt x="316064" y="506751"/>
                    </a:cubicBezTo>
                    <a:lnTo>
                      <a:pt x="228597" y="457312"/>
                    </a:lnTo>
                    <a:lnTo>
                      <a:pt x="66973" y="532421"/>
                    </a:lnTo>
                    <a:cubicBezTo>
                      <a:pt x="65072" y="533372"/>
                      <a:pt x="63170" y="534323"/>
                      <a:pt x="61269" y="534323"/>
                    </a:cubicBezTo>
                    <a:close/>
                    <a:moveTo>
                      <a:pt x="28944" y="301389"/>
                    </a:moveTo>
                    <a:lnTo>
                      <a:pt x="70776" y="499145"/>
                    </a:lnTo>
                    <a:lnTo>
                      <a:pt x="222892" y="428789"/>
                    </a:lnTo>
                    <a:cubicBezTo>
                      <a:pt x="226695" y="426888"/>
                      <a:pt x="231449" y="426888"/>
                      <a:pt x="236203" y="429740"/>
                    </a:cubicBezTo>
                    <a:lnTo>
                      <a:pt x="318916" y="476327"/>
                    </a:lnTo>
                    <a:lnTo>
                      <a:pt x="440609" y="278570"/>
                    </a:lnTo>
                    <a:lnTo>
                      <a:pt x="466278" y="106484"/>
                    </a:lnTo>
                    <a:lnTo>
                      <a:pt x="433954" y="41833"/>
                    </a:lnTo>
                    <a:lnTo>
                      <a:pt x="325571" y="31375"/>
                    </a:lnTo>
                    <a:lnTo>
                      <a:pt x="301803" y="111238"/>
                    </a:lnTo>
                    <a:cubicBezTo>
                      <a:pt x="299901" y="117893"/>
                      <a:pt x="293246" y="121696"/>
                      <a:pt x="286591" y="121696"/>
                    </a:cubicBezTo>
                    <a:lnTo>
                      <a:pt x="91692" y="105534"/>
                    </a:lnTo>
                    <a:lnTo>
                      <a:pt x="28944" y="301389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B6DA336-B35C-FD44-9BD5-3546BC2CF04B}"/>
                  </a:ext>
                </a:extLst>
              </p:cNvPr>
              <p:cNvSpPr/>
              <p:nvPr/>
            </p:nvSpPr>
            <p:spPr>
              <a:xfrm>
                <a:off x="6578670" y="4749008"/>
                <a:ext cx="771905" cy="1120572"/>
              </a:xfrm>
              <a:custGeom>
                <a:avLst/>
                <a:gdLst>
                  <a:gd name="connsiteX0" fmla="*/ 546966 w 771905"/>
                  <a:gd name="connsiteY0" fmla="*/ 1120573 h 1120572"/>
                  <a:gd name="connsiteX1" fmla="*/ 541262 w 771905"/>
                  <a:gd name="connsiteY1" fmla="*/ 1119622 h 1120572"/>
                  <a:gd name="connsiteX2" fmla="*/ 323545 w 771905"/>
                  <a:gd name="connsiteY2" fmla="*/ 1032153 h 1120572"/>
                  <a:gd name="connsiteX3" fmla="*/ 316890 w 771905"/>
                  <a:gd name="connsiteY3" fmla="*/ 1026448 h 1120572"/>
                  <a:gd name="connsiteX4" fmla="*/ 148612 w 771905"/>
                  <a:gd name="connsiteY4" fmla="*/ 767844 h 1120572"/>
                  <a:gd name="connsiteX5" fmla="*/ 23116 w 771905"/>
                  <a:gd name="connsiteY5" fmla="*/ 713651 h 1120572"/>
                  <a:gd name="connsiteX6" fmla="*/ 14559 w 771905"/>
                  <a:gd name="connsiteY6" fmla="*/ 698439 h 1120572"/>
                  <a:gd name="connsiteX7" fmla="*/ 38327 w 771905"/>
                  <a:gd name="connsiteY7" fmla="*/ 525402 h 1120572"/>
                  <a:gd name="connsiteX8" fmla="*/ 1249 w 771905"/>
                  <a:gd name="connsiteY8" fmla="*/ 449342 h 1120572"/>
                  <a:gd name="connsiteX9" fmla="*/ 3151 w 771905"/>
                  <a:gd name="connsiteY9" fmla="*/ 434130 h 1120572"/>
                  <a:gd name="connsiteX10" fmla="*/ 99174 w 771905"/>
                  <a:gd name="connsiteY10" fmla="*/ 309581 h 1120572"/>
                  <a:gd name="connsiteX11" fmla="*/ 90617 w 771905"/>
                  <a:gd name="connsiteY11" fmla="*/ 134643 h 1120572"/>
                  <a:gd name="connsiteX12" fmla="*/ 91568 w 771905"/>
                  <a:gd name="connsiteY12" fmla="*/ 129889 h 1120572"/>
                  <a:gd name="connsiteX13" fmla="*/ 113435 w 771905"/>
                  <a:gd name="connsiteY13" fmla="*/ 65238 h 1120572"/>
                  <a:gd name="connsiteX14" fmla="*/ 127696 w 771905"/>
                  <a:gd name="connsiteY14" fmla="*/ 55730 h 1120572"/>
                  <a:gd name="connsiteX15" fmla="*/ 227522 w 771905"/>
                  <a:gd name="connsiteY15" fmla="*/ 59533 h 1120572"/>
                  <a:gd name="connsiteX16" fmla="*/ 237029 w 771905"/>
                  <a:gd name="connsiteY16" fmla="*/ 64287 h 1120572"/>
                  <a:gd name="connsiteX17" fmla="*/ 295974 w 771905"/>
                  <a:gd name="connsiteY17" fmla="*/ 124184 h 1120572"/>
                  <a:gd name="connsiteX18" fmla="*/ 354919 w 771905"/>
                  <a:gd name="connsiteY18" fmla="*/ 36715 h 1120572"/>
                  <a:gd name="connsiteX19" fmla="*/ 363476 w 771905"/>
                  <a:gd name="connsiteY19" fmla="*/ 31011 h 1120572"/>
                  <a:gd name="connsiteX20" fmla="*/ 488021 w 771905"/>
                  <a:gd name="connsiteY20" fmla="*/ 587 h 1120572"/>
                  <a:gd name="connsiteX21" fmla="*/ 504183 w 771905"/>
                  <a:gd name="connsiteY21" fmla="*/ 7242 h 1120572"/>
                  <a:gd name="connsiteX22" fmla="*/ 618270 w 771905"/>
                  <a:gd name="connsiteY22" fmla="*/ 204998 h 1120572"/>
                  <a:gd name="connsiteX23" fmla="*/ 617320 w 771905"/>
                  <a:gd name="connsiteY23" fmla="*/ 220210 h 1120572"/>
                  <a:gd name="connsiteX24" fmla="*/ 566931 w 771905"/>
                  <a:gd name="connsiteY24" fmla="*/ 292468 h 1120572"/>
                  <a:gd name="connsiteX25" fmla="*/ 604009 w 771905"/>
                  <a:gd name="connsiteY25" fmla="*/ 704143 h 1120572"/>
                  <a:gd name="connsiteX26" fmla="*/ 769436 w 771905"/>
                  <a:gd name="connsiteY26" fmla="*/ 938028 h 1120572"/>
                  <a:gd name="connsiteX27" fmla="*/ 771337 w 771905"/>
                  <a:gd name="connsiteY27" fmla="*/ 950388 h 1120572"/>
                  <a:gd name="connsiteX28" fmla="*/ 727604 w 771905"/>
                  <a:gd name="connsiteY28" fmla="*/ 1103460 h 1120572"/>
                  <a:gd name="connsiteX29" fmla="*/ 719998 w 771905"/>
                  <a:gd name="connsiteY29" fmla="*/ 1112016 h 1120572"/>
                  <a:gd name="connsiteX30" fmla="*/ 708589 w 771905"/>
                  <a:gd name="connsiteY30" fmla="*/ 1112967 h 1120572"/>
                  <a:gd name="connsiteX31" fmla="*/ 573586 w 771905"/>
                  <a:gd name="connsiteY31" fmla="*/ 1066380 h 1120572"/>
                  <a:gd name="connsiteX32" fmla="*/ 561227 w 771905"/>
                  <a:gd name="connsiteY32" fmla="*/ 1112016 h 1120572"/>
                  <a:gd name="connsiteX33" fmla="*/ 553621 w 771905"/>
                  <a:gd name="connsiteY33" fmla="*/ 1120573 h 1120572"/>
                  <a:gd name="connsiteX34" fmla="*/ 546966 w 771905"/>
                  <a:gd name="connsiteY34" fmla="*/ 1120573 h 1120572"/>
                  <a:gd name="connsiteX35" fmla="*/ 338757 w 771905"/>
                  <a:gd name="connsiteY35" fmla="*/ 1007433 h 1120572"/>
                  <a:gd name="connsiteX36" fmla="*/ 537459 w 771905"/>
                  <a:gd name="connsiteY36" fmla="*/ 1087297 h 1120572"/>
                  <a:gd name="connsiteX37" fmla="*/ 549818 w 771905"/>
                  <a:gd name="connsiteY37" fmla="*/ 1042611 h 1120572"/>
                  <a:gd name="connsiteX38" fmla="*/ 556473 w 771905"/>
                  <a:gd name="connsiteY38" fmla="*/ 1034054 h 1120572"/>
                  <a:gd name="connsiteX39" fmla="*/ 567882 w 771905"/>
                  <a:gd name="connsiteY39" fmla="*/ 1033104 h 1120572"/>
                  <a:gd name="connsiteX40" fmla="*/ 703836 w 771905"/>
                  <a:gd name="connsiteY40" fmla="*/ 1080641 h 1120572"/>
                  <a:gd name="connsiteX41" fmla="*/ 741865 w 771905"/>
                  <a:gd name="connsiteY41" fmla="*/ 949438 h 1120572"/>
                  <a:gd name="connsiteX42" fmla="*/ 577389 w 771905"/>
                  <a:gd name="connsiteY42" fmla="*/ 718405 h 1120572"/>
                  <a:gd name="connsiteX43" fmla="*/ 574537 w 771905"/>
                  <a:gd name="connsiteY43" fmla="*/ 711750 h 1120572"/>
                  <a:gd name="connsiteX44" fmla="*/ 574537 w 771905"/>
                  <a:gd name="connsiteY44" fmla="*/ 710799 h 1120572"/>
                  <a:gd name="connsiteX45" fmla="*/ 536508 w 771905"/>
                  <a:gd name="connsiteY45" fmla="*/ 291517 h 1120572"/>
                  <a:gd name="connsiteX46" fmla="*/ 539360 w 771905"/>
                  <a:gd name="connsiteY46" fmla="*/ 282009 h 1120572"/>
                  <a:gd name="connsiteX47" fmla="*/ 587847 w 771905"/>
                  <a:gd name="connsiteY47" fmla="*/ 213555 h 1120572"/>
                  <a:gd name="connsiteX48" fmla="*/ 484218 w 771905"/>
                  <a:gd name="connsiteY48" fmla="*/ 32912 h 1120572"/>
                  <a:gd name="connsiteX49" fmla="*/ 374885 w 771905"/>
                  <a:gd name="connsiteY49" fmla="*/ 59533 h 1120572"/>
                  <a:gd name="connsiteX50" fmla="*/ 309284 w 771905"/>
                  <a:gd name="connsiteY50" fmla="*/ 157461 h 1120572"/>
                  <a:gd name="connsiteX51" fmla="*/ 298826 w 771905"/>
                  <a:gd name="connsiteY51" fmla="*/ 164116 h 1120572"/>
                  <a:gd name="connsiteX52" fmla="*/ 287418 w 771905"/>
                  <a:gd name="connsiteY52" fmla="*/ 160313 h 1120572"/>
                  <a:gd name="connsiteX53" fmla="*/ 220867 w 771905"/>
                  <a:gd name="connsiteY53" fmla="*/ 91859 h 1120572"/>
                  <a:gd name="connsiteX54" fmla="*/ 137203 w 771905"/>
                  <a:gd name="connsiteY54" fmla="*/ 88056 h 1120572"/>
                  <a:gd name="connsiteX55" fmla="*/ 120090 w 771905"/>
                  <a:gd name="connsiteY55" fmla="*/ 140347 h 1120572"/>
                  <a:gd name="connsiteX56" fmla="*/ 128646 w 771905"/>
                  <a:gd name="connsiteY56" fmla="*/ 318138 h 1120572"/>
                  <a:gd name="connsiteX57" fmla="*/ 125794 w 771905"/>
                  <a:gd name="connsiteY57" fmla="*/ 327645 h 1120572"/>
                  <a:gd name="connsiteX58" fmla="*/ 124843 w 771905"/>
                  <a:gd name="connsiteY58" fmla="*/ 328596 h 1120572"/>
                  <a:gd name="connsiteX59" fmla="*/ 31672 w 771905"/>
                  <a:gd name="connsiteY59" fmla="*/ 448391 h 1120572"/>
                  <a:gd name="connsiteX60" fmla="*/ 66849 w 771905"/>
                  <a:gd name="connsiteY60" fmla="*/ 520648 h 1120572"/>
                  <a:gd name="connsiteX61" fmla="*/ 67800 w 771905"/>
                  <a:gd name="connsiteY61" fmla="*/ 529205 h 1120572"/>
                  <a:gd name="connsiteX62" fmla="*/ 67800 w 771905"/>
                  <a:gd name="connsiteY62" fmla="*/ 530156 h 1120572"/>
                  <a:gd name="connsiteX63" fmla="*/ 44982 w 771905"/>
                  <a:gd name="connsiteY63" fmla="*/ 695587 h 1120572"/>
                  <a:gd name="connsiteX64" fmla="*/ 164774 w 771905"/>
                  <a:gd name="connsiteY64" fmla="*/ 746927 h 1120572"/>
                  <a:gd name="connsiteX65" fmla="*/ 171429 w 771905"/>
                  <a:gd name="connsiteY65" fmla="*/ 752632 h 1120572"/>
                  <a:gd name="connsiteX66" fmla="*/ 172380 w 771905"/>
                  <a:gd name="connsiteY66" fmla="*/ 753583 h 1120572"/>
                  <a:gd name="connsiteX67" fmla="*/ 338757 w 771905"/>
                  <a:gd name="connsiteY67" fmla="*/ 1007433 h 112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1905" h="1120572">
                    <a:moveTo>
                      <a:pt x="546966" y="1120573"/>
                    </a:moveTo>
                    <a:cubicBezTo>
                      <a:pt x="545065" y="1120573"/>
                      <a:pt x="543163" y="1120573"/>
                      <a:pt x="541262" y="1119622"/>
                    </a:cubicBezTo>
                    <a:lnTo>
                      <a:pt x="323545" y="1032153"/>
                    </a:lnTo>
                    <a:cubicBezTo>
                      <a:pt x="320693" y="1031202"/>
                      <a:pt x="318791" y="1029300"/>
                      <a:pt x="316890" y="1026448"/>
                    </a:cubicBezTo>
                    <a:lnTo>
                      <a:pt x="148612" y="767844"/>
                    </a:lnTo>
                    <a:lnTo>
                      <a:pt x="23116" y="713651"/>
                    </a:lnTo>
                    <a:cubicBezTo>
                      <a:pt x="17411" y="710799"/>
                      <a:pt x="13608" y="705094"/>
                      <a:pt x="14559" y="698439"/>
                    </a:cubicBezTo>
                    <a:lnTo>
                      <a:pt x="38327" y="525402"/>
                    </a:lnTo>
                    <a:lnTo>
                      <a:pt x="1249" y="449342"/>
                    </a:lnTo>
                    <a:cubicBezTo>
                      <a:pt x="-652" y="444588"/>
                      <a:pt x="-652" y="438883"/>
                      <a:pt x="3151" y="434130"/>
                    </a:cubicBezTo>
                    <a:lnTo>
                      <a:pt x="99174" y="309581"/>
                    </a:lnTo>
                    <a:lnTo>
                      <a:pt x="90617" y="134643"/>
                    </a:lnTo>
                    <a:cubicBezTo>
                      <a:pt x="90617" y="132741"/>
                      <a:pt x="90617" y="130840"/>
                      <a:pt x="91568" y="129889"/>
                    </a:cubicBezTo>
                    <a:lnTo>
                      <a:pt x="113435" y="65238"/>
                    </a:lnTo>
                    <a:cubicBezTo>
                      <a:pt x="115336" y="59533"/>
                      <a:pt x="121041" y="55730"/>
                      <a:pt x="127696" y="55730"/>
                    </a:cubicBezTo>
                    <a:lnTo>
                      <a:pt x="227522" y="59533"/>
                    </a:lnTo>
                    <a:cubicBezTo>
                      <a:pt x="231325" y="59533"/>
                      <a:pt x="234177" y="61435"/>
                      <a:pt x="237029" y="64287"/>
                    </a:cubicBezTo>
                    <a:lnTo>
                      <a:pt x="295974" y="124184"/>
                    </a:lnTo>
                    <a:lnTo>
                      <a:pt x="354919" y="36715"/>
                    </a:lnTo>
                    <a:cubicBezTo>
                      <a:pt x="356821" y="33863"/>
                      <a:pt x="359673" y="31962"/>
                      <a:pt x="363476" y="31011"/>
                    </a:cubicBezTo>
                    <a:lnTo>
                      <a:pt x="488021" y="587"/>
                    </a:lnTo>
                    <a:cubicBezTo>
                      <a:pt x="493725" y="-1315"/>
                      <a:pt x="500380" y="1537"/>
                      <a:pt x="504183" y="7242"/>
                    </a:cubicBezTo>
                    <a:lnTo>
                      <a:pt x="618270" y="204998"/>
                    </a:lnTo>
                    <a:cubicBezTo>
                      <a:pt x="621123" y="209752"/>
                      <a:pt x="621123" y="215457"/>
                      <a:pt x="617320" y="220210"/>
                    </a:cubicBezTo>
                    <a:lnTo>
                      <a:pt x="566931" y="292468"/>
                    </a:lnTo>
                    <a:lnTo>
                      <a:pt x="604009" y="704143"/>
                    </a:lnTo>
                    <a:lnTo>
                      <a:pt x="769436" y="938028"/>
                    </a:lnTo>
                    <a:cubicBezTo>
                      <a:pt x="772288" y="941831"/>
                      <a:pt x="772288" y="945634"/>
                      <a:pt x="771337" y="950388"/>
                    </a:cubicBezTo>
                    <a:lnTo>
                      <a:pt x="727604" y="1103460"/>
                    </a:lnTo>
                    <a:cubicBezTo>
                      <a:pt x="726653" y="1107262"/>
                      <a:pt x="723801" y="1110114"/>
                      <a:pt x="719998" y="1112016"/>
                    </a:cubicBezTo>
                    <a:cubicBezTo>
                      <a:pt x="716195" y="1113918"/>
                      <a:pt x="712392" y="1113918"/>
                      <a:pt x="708589" y="1112967"/>
                    </a:cubicBezTo>
                    <a:lnTo>
                      <a:pt x="573586" y="1066380"/>
                    </a:lnTo>
                    <a:lnTo>
                      <a:pt x="561227" y="1112016"/>
                    </a:lnTo>
                    <a:cubicBezTo>
                      <a:pt x="560276" y="1115819"/>
                      <a:pt x="557424" y="1119622"/>
                      <a:pt x="553621" y="1120573"/>
                    </a:cubicBezTo>
                    <a:cubicBezTo>
                      <a:pt x="551719" y="1120573"/>
                      <a:pt x="548867" y="1120573"/>
                      <a:pt x="546966" y="1120573"/>
                    </a:cubicBezTo>
                    <a:close/>
                    <a:moveTo>
                      <a:pt x="338757" y="1007433"/>
                    </a:moveTo>
                    <a:lnTo>
                      <a:pt x="537459" y="1087297"/>
                    </a:lnTo>
                    <a:lnTo>
                      <a:pt x="549818" y="1042611"/>
                    </a:lnTo>
                    <a:cubicBezTo>
                      <a:pt x="550769" y="1038808"/>
                      <a:pt x="553621" y="1035956"/>
                      <a:pt x="556473" y="1034054"/>
                    </a:cubicBezTo>
                    <a:cubicBezTo>
                      <a:pt x="560276" y="1032153"/>
                      <a:pt x="564079" y="1032153"/>
                      <a:pt x="567882" y="1033104"/>
                    </a:cubicBezTo>
                    <a:lnTo>
                      <a:pt x="703836" y="1080641"/>
                    </a:lnTo>
                    <a:lnTo>
                      <a:pt x="741865" y="949438"/>
                    </a:lnTo>
                    <a:lnTo>
                      <a:pt x="577389" y="718405"/>
                    </a:lnTo>
                    <a:cubicBezTo>
                      <a:pt x="575488" y="716503"/>
                      <a:pt x="575488" y="713651"/>
                      <a:pt x="574537" y="711750"/>
                    </a:cubicBezTo>
                    <a:lnTo>
                      <a:pt x="574537" y="710799"/>
                    </a:lnTo>
                    <a:lnTo>
                      <a:pt x="536508" y="291517"/>
                    </a:lnTo>
                    <a:cubicBezTo>
                      <a:pt x="536508" y="287714"/>
                      <a:pt x="537459" y="284861"/>
                      <a:pt x="539360" y="282009"/>
                    </a:cubicBezTo>
                    <a:lnTo>
                      <a:pt x="587847" y="213555"/>
                    </a:lnTo>
                    <a:lnTo>
                      <a:pt x="484218" y="32912"/>
                    </a:lnTo>
                    <a:lnTo>
                      <a:pt x="374885" y="59533"/>
                    </a:lnTo>
                    <a:lnTo>
                      <a:pt x="309284" y="157461"/>
                    </a:lnTo>
                    <a:cubicBezTo>
                      <a:pt x="306432" y="161264"/>
                      <a:pt x="302629" y="163165"/>
                      <a:pt x="298826" y="164116"/>
                    </a:cubicBezTo>
                    <a:cubicBezTo>
                      <a:pt x="294073" y="164116"/>
                      <a:pt x="290270" y="163165"/>
                      <a:pt x="287418" y="160313"/>
                    </a:cubicBezTo>
                    <a:lnTo>
                      <a:pt x="220867" y="91859"/>
                    </a:lnTo>
                    <a:lnTo>
                      <a:pt x="137203" y="88056"/>
                    </a:lnTo>
                    <a:lnTo>
                      <a:pt x="120090" y="140347"/>
                    </a:lnTo>
                    <a:lnTo>
                      <a:pt x="128646" y="318138"/>
                    </a:lnTo>
                    <a:cubicBezTo>
                      <a:pt x="128646" y="321941"/>
                      <a:pt x="127696" y="324793"/>
                      <a:pt x="125794" y="327645"/>
                    </a:cubicBezTo>
                    <a:lnTo>
                      <a:pt x="124843" y="328596"/>
                    </a:lnTo>
                    <a:lnTo>
                      <a:pt x="31672" y="448391"/>
                    </a:lnTo>
                    <a:lnTo>
                      <a:pt x="66849" y="520648"/>
                    </a:lnTo>
                    <a:cubicBezTo>
                      <a:pt x="67800" y="523500"/>
                      <a:pt x="68751" y="526353"/>
                      <a:pt x="67800" y="529205"/>
                    </a:cubicBezTo>
                    <a:lnTo>
                      <a:pt x="67800" y="530156"/>
                    </a:lnTo>
                    <a:lnTo>
                      <a:pt x="44982" y="695587"/>
                    </a:lnTo>
                    <a:lnTo>
                      <a:pt x="164774" y="746927"/>
                    </a:lnTo>
                    <a:cubicBezTo>
                      <a:pt x="167626" y="747878"/>
                      <a:pt x="169528" y="749780"/>
                      <a:pt x="171429" y="752632"/>
                    </a:cubicBezTo>
                    <a:lnTo>
                      <a:pt x="172380" y="753583"/>
                    </a:lnTo>
                    <a:lnTo>
                      <a:pt x="338757" y="1007433"/>
                    </a:lnTo>
                    <a:close/>
                  </a:path>
                </a:pathLst>
              </a:custGeom>
              <a:grpFill/>
              <a:ln w="9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i-FI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02C2810-530C-1141-AE0D-EC0C8BF9F608}"/>
                </a:ext>
              </a:extLst>
            </p:cNvPr>
            <p:cNvSpPr/>
            <p:nvPr/>
          </p:nvSpPr>
          <p:spPr>
            <a:xfrm>
              <a:off x="6491320" y="4362965"/>
              <a:ext cx="638594" cy="542553"/>
            </a:xfrm>
            <a:custGeom>
              <a:avLst/>
              <a:gdLst>
                <a:gd name="connsiteX0" fmla="*/ 385226 w 638594"/>
                <a:gd name="connsiteY0" fmla="*/ 542553 h 542553"/>
                <a:gd name="connsiteX1" fmla="*/ 374768 w 638594"/>
                <a:gd name="connsiteY1" fmla="*/ 537799 h 542553"/>
                <a:gd name="connsiteX2" fmla="*/ 310119 w 638594"/>
                <a:gd name="connsiteY2" fmla="*/ 467444 h 542553"/>
                <a:gd name="connsiteX3" fmla="*/ 220751 w 638594"/>
                <a:gd name="connsiteY3" fmla="*/ 467444 h 542553"/>
                <a:gd name="connsiteX4" fmla="*/ 200785 w 638594"/>
                <a:gd name="connsiteY4" fmla="*/ 524489 h 542553"/>
                <a:gd name="connsiteX5" fmla="*/ 192229 w 638594"/>
                <a:gd name="connsiteY5" fmla="*/ 533046 h 542553"/>
                <a:gd name="connsiteX6" fmla="*/ 179869 w 638594"/>
                <a:gd name="connsiteY6" fmla="*/ 531144 h 542553"/>
                <a:gd name="connsiteX7" fmla="*/ 6837 w 638594"/>
                <a:gd name="connsiteY7" fmla="*/ 420857 h 542553"/>
                <a:gd name="connsiteX8" fmla="*/ 182 w 638594"/>
                <a:gd name="connsiteY8" fmla="*/ 406596 h 542553"/>
                <a:gd name="connsiteX9" fmla="*/ 19197 w 638594"/>
                <a:gd name="connsiteY9" fmla="*/ 283949 h 542553"/>
                <a:gd name="connsiteX10" fmla="*/ 23000 w 638594"/>
                <a:gd name="connsiteY10" fmla="*/ 276343 h 542553"/>
                <a:gd name="connsiteX11" fmla="*/ 77191 w 638594"/>
                <a:gd name="connsiteY11" fmla="*/ 218347 h 542553"/>
                <a:gd name="connsiteX12" fmla="*/ 96205 w 638594"/>
                <a:gd name="connsiteY12" fmla="*/ 216445 h 542553"/>
                <a:gd name="connsiteX13" fmla="*/ 184623 w 638594"/>
                <a:gd name="connsiteY13" fmla="*/ 284900 h 542553"/>
                <a:gd name="connsiteX14" fmla="*/ 197933 w 638594"/>
                <a:gd name="connsiteY14" fmla="*/ 186972 h 542553"/>
                <a:gd name="connsiteX15" fmla="*/ 201736 w 638594"/>
                <a:gd name="connsiteY15" fmla="*/ 179366 h 542553"/>
                <a:gd name="connsiteX16" fmla="*/ 305365 w 638594"/>
                <a:gd name="connsiteY16" fmla="*/ 70980 h 542553"/>
                <a:gd name="connsiteX17" fmla="*/ 309168 w 638594"/>
                <a:gd name="connsiteY17" fmla="*/ 68128 h 542553"/>
                <a:gd name="connsiteX18" fmla="*/ 436565 w 638594"/>
                <a:gd name="connsiteY18" fmla="*/ 1575 h 542553"/>
                <a:gd name="connsiteX19" fmla="*/ 447974 w 638594"/>
                <a:gd name="connsiteY19" fmla="*/ 624 h 542553"/>
                <a:gd name="connsiteX20" fmla="*/ 628612 w 638594"/>
                <a:gd name="connsiteY20" fmla="*/ 63374 h 542553"/>
                <a:gd name="connsiteX21" fmla="*/ 637169 w 638594"/>
                <a:gd name="connsiteY21" fmla="*/ 70980 h 542553"/>
                <a:gd name="connsiteX22" fmla="*/ 637169 w 638594"/>
                <a:gd name="connsiteY22" fmla="*/ 82389 h 542553"/>
                <a:gd name="connsiteX23" fmla="*/ 538293 w 638594"/>
                <a:gd name="connsiteY23" fmla="*/ 291555 h 542553"/>
                <a:gd name="connsiteX24" fmla="*/ 592485 w 638594"/>
                <a:gd name="connsiteY24" fmla="*/ 384729 h 542553"/>
                <a:gd name="connsiteX25" fmla="*/ 593435 w 638594"/>
                <a:gd name="connsiteY25" fmla="*/ 397088 h 542553"/>
                <a:gd name="connsiteX26" fmla="*/ 583928 w 638594"/>
                <a:gd name="connsiteY26" fmla="*/ 405645 h 542553"/>
                <a:gd name="connsiteX27" fmla="*/ 460334 w 638594"/>
                <a:gd name="connsiteY27" fmla="*/ 437970 h 542553"/>
                <a:gd name="connsiteX28" fmla="*/ 396635 w 638594"/>
                <a:gd name="connsiteY28" fmla="*/ 534947 h 542553"/>
                <a:gd name="connsiteX29" fmla="*/ 386177 w 638594"/>
                <a:gd name="connsiteY29" fmla="*/ 541603 h 542553"/>
                <a:gd name="connsiteX30" fmla="*/ 385226 w 638594"/>
                <a:gd name="connsiteY30" fmla="*/ 542553 h 542553"/>
                <a:gd name="connsiteX31" fmla="*/ 210293 w 638594"/>
                <a:gd name="connsiteY31" fmla="*/ 438921 h 542553"/>
                <a:gd name="connsiteX32" fmla="*/ 316774 w 638594"/>
                <a:gd name="connsiteY32" fmla="*/ 438921 h 542553"/>
                <a:gd name="connsiteX33" fmla="*/ 327232 w 638594"/>
                <a:gd name="connsiteY33" fmla="*/ 443675 h 542553"/>
                <a:gd name="connsiteX34" fmla="*/ 383325 w 638594"/>
                <a:gd name="connsiteY34" fmla="*/ 505474 h 542553"/>
                <a:gd name="connsiteX35" fmla="*/ 439418 w 638594"/>
                <a:gd name="connsiteY35" fmla="*/ 418955 h 542553"/>
                <a:gd name="connsiteX36" fmla="*/ 447974 w 638594"/>
                <a:gd name="connsiteY36" fmla="*/ 413251 h 542553"/>
                <a:gd name="connsiteX37" fmla="*/ 558258 w 638594"/>
                <a:gd name="connsiteY37" fmla="*/ 384729 h 542553"/>
                <a:gd name="connsiteX38" fmla="*/ 509772 w 638594"/>
                <a:gd name="connsiteY38" fmla="*/ 301062 h 542553"/>
                <a:gd name="connsiteX39" fmla="*/ 508821 w 638594"/>
                <a:gd name="connsiteY39" fmla="*/ 287752 h 542553"/>
                <a:gd name="connsiteX40" fmla="*/ 603893 w 638594"/>
                <a:gd name="connsiteY40" fmla="*/ 86192 h 542553"/>
                <a:gd name="connsiteX41" fmla="*/ 444171 w 638594"/>
                <a:gd name="connsiteY41" fmla="*/ 31049 h 542553"/>
                <a:gd name="connsiteX42" fmla="*/ 324380 w 638594"/>
                <a:gd name="connsiteY42" fmla="*/ 93798 h 542553"/>
                <a:gd name="connsiteX43" fmla="*/ 225504 w 638594"/>
                <a:gd name="connsiteY43" fmla="*/ 197430 h 542553"/>
                <a:gd name="connsiteX44" fmla="*/ 209342 w 638594"/>
                <a:gd name="connsiteY44" fmla="*/ 315323 h 542553"/>
                <a:gd name="connsiteX45" fmla="*/ 200785 w 638594"/>
                <a:gd name="connsiteY45" fmla="*/ 326733 h 542553"/>
                <a:gd name="connsiteX46" fmla="*/ 186524 w 638594"/>
                <a:gd name="connsiteY46" fmla="*/ 324831 h 542553"/>
                <a:gd name="connsiteX47" fmla="*/ 88600 w 638594"/>
                <a:gd name="connsiteY47" fmla="*/ 249722 h 542553"/>
                <a:gd name="connsiteX48" fmla="*/ 46768 w 638594"/>
                <a:gd name="connsiteY48" fmla="*/ 295358 h 542553"/>
                <a:gd name="connsiteX49" fmla="*/ 29655 w 638594"/>
                <a:gd name="connsiteY49" fmla="*/ 404694 h 542553"/>
                <a:gd name="connsiteX50" fmla="*/ 178919 w 638594"/>
                <a:gd name="connsiteY50" fmla="*/ 499769 h 542553"/>
                <a:gd name="connsiteX51" fmla="*/ 196032 w 638594"/>
                <a:gd name="connsiteY51" fmla="*/ 450330 h 542553"/>
                <a:gd name="connsiteX52" fmla="*/ 210293 w 638594"/>
                <a:gd name="connsiteY52" fmla="*/ 438921 h 54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38594" h="542553">
                  <a:moveTo>
                    <a:pt x="385226" y="542553"/>
                  </a:moveTo>
                  <a:cubicBezTo>
                    <a:pt x="381423" y="542553"/>
                    <a:pt x="377620" y="540652"/>
                    <a:pt x="374768" y="537799"/>
                  </a:cubicBezTo>
                  <a:lnTo>
                    <a:pt x="310119" y="467444"/>
                  </a:lnTo>
                  <a:lnTo>
                    <a:pt x="220751" y="467444"/>
                  </a:lnTo>
                  <a:lnTo>
                    <a:pt x="200785" y="524489"/>
                  </a:lnTo>
                  <a:cubicBezTo>
                    <a:pt x="199835" y="528292"/>
                    <a:pt x="196032" y="532095"/>
                    <a:pt x="192229" y="533046"/>
                  </a:cubicBezTo>
                  <a:cubicBezTo>
                    <a:pt x="188426" y="534947"/>
                    <a:pt x="183672" y="533996"/>
                    <a:pt x="179869" y="531144"/>
                  </a:cubicBezTo>
                  <a:lnTo>
                    <a:pt x="6837" y="420857"/>
                  </a:lnTo>
                  <a:cubicBezTo>
                    <a:pt x="2084" y="418005"/>
                    <a:pt x="-769" y="412300"/>
                    <a:pt x="182" y="406596"/>
                  </a:cubicBezTo>
                  <a:lnTo>
                    <a:pt x="19197" y="283949"/>
                  </a:lnTo>
                  <a:cubicBezTo>
                    <a:pt x="19197" y="281096"/>
                    <a:pt x="21098" y="278244"/>
                    <a:pt x="23000" y="276343"/>
                  </a:cubicBezTo>
                  <a:lnTo>
                    <a:pt x="77191" y="218347"/>
                  </a:lnTo>
                  <a:cubicBezTo>
                    <a:pt x="81945" y="212642"/>
                    <a:pt x="90501" y="212642"/>
                    <a:pt x="96205" y="216445"/>
                  </a:cubicBezTo>
                  <a:lnTo>
                    <a:pt x="184623" y="284900"/>
                  </a:lnTo>
                  <a:lnTo>
                    <a:pt x="197933" y="186972"/>
                  </a:lnTo>
                  <a:cubicBezTo>
                    <a:pt x="197933" y="184120"/>
                    <a:pt x="199835" y="181267"/>
                    <a:pt x="201736" y="179366"/>
                  </a:cubicBezTo>
                  <a:lnTo>
                    <a:pt x="305365" y="70980"/>
                  </a:lnTo>
                  <a:cubicBezTo>
                    <a:pt x="306316" y="70029"/>
                    <a:pt x="307267" y="69079"/>
                    <a:pt x="309168" y="68128"/>
                  </a:cubicBezTo>
                  <a:lnTo>
                    <a:pt x="436565" y="1575"/>
                  </a:lnTo>
                  <a:cubicBezTo>
                    <a:pt x="440368" y="-326"/>
                    <a:pt x="444171" y="-326"/>
                    <a:pt x="447974" y="624"/>
                  </a:cubicBezTo>
                  <a:lnTo>
                    <a:pt x="628612" y="63374"/>
                  </a:lnTo>
                  <a:cubicBezTo>
                    <a:pt x="632415" y="64325"/>
                    <a:pt x="635267" y="67177"/>
                    <a:pt x="637169" y="70980"/>
                  </a:cubicBezTo>
                  <a:cubicBezTo>
                    <a:pt x="639070" y="74783"/>
                    <a:pt x="639070" y="78586"/>
                    <a:pt x="637169" y="82389"/>
                  </a:cubicBezTo>
                  <a:lnTo>
                    <a:pt x="538293" y="291555"/>
                  </a:lnTo>
                  <a:lnTo>
                    <a:pt x="592485" y="384729"/>
                  </a:lnTo>
                  <a:cubicBezTo>
                    <a:pt x="594386" y="388531"/>
                    <a:pt x="595337" y="393285"/>
                    <a:pt x="593435" y="397088"/>
                  </a:cubicBezTo>
                  <a:cubicBezTo>
                    <a:pt x="591534" y="400891"/>
                    <a:pt x="587731" y="404694"/>
                    <a:pt x="583928" y="405645"/>
                  </a:cubicBezTo>
                  <a:lnTo>
                    <a:pt x="460334" y="437970"/>
                  </a:lnTo>
                  <a:lnTo>
                    <a:pt x="396635" y="534947"/>
                  </a:lnTo>
                  <a:cubicBezTo>
                    <a:pt x="393783" y="538750"/>
                    <a:pt x="389980" y="540652"/>
                    <a:pt x="386177" y="541603"/>
                  </a:cubicBezTo>
                  <a:cubicBezTo>
                    <a:pt x="386177" y="542553"/>
                    <a:pt x="385226" y="542553"/>
                    <a:pt x="385226" y="542553"/>
                  </a:cubicBezTo>
                  <a:close/>
                  <a:moveTo>
                    <a:pt x="210293" y="438921"/>
                  </a:moveTo>
                  <a:lnTo>
                    <a:pt x="316774" y="438921"/>
                  </a:lnTo>
                  <a:cubicBezTo>
                    <a:pt x="320577" y="438921"/>
                    <a:pt x="324380" y="440823"/>
                    <a:pt x="327232" y="443675"/>
                  </a:cubicBezTo>
                  <a:lnTo>
                    <a:pt x="383325" y="505474"/>
                  </a:lnTo>
                  <a:lnTo>
                    <a:pt x="439418" y="418955"/>
                  </a:lnTo>
                  <a:cubicBezTo>
                    <a:pt x="441319" y="416103"/>
                    <a:pt x="444171" y="414202"/>
                    <a:pt x="447974" y="413251"/>
                  </a:cubicBezTo>
                  <a:lnTo>
                    <a:pt x="558258" y="384729"/>
                  </a:lnTo>
                  <a:lnTo>
                    <a:pt x="509772" y="301062"/>
                  </a:lnTo>
                  <a:cubicBezTo>
                    <a:pt x="507870" y="297259"/>
                    <a:pt x="506919" y="292505"/>
                    <a:pt x="508821" y="287752"/>
                  </a:cubicBezTo>
                  <a:lnTo>
                    <a:pt x="603893" y="86192"/>
                  </a:lnTo>
                  <a:lnTo>
                    <a:pt x="444171" y="31049"/>
                  </a:lnTo>
                  <a:lnTo>
                    <a:pt x="324380" y="93798"/>
                  </a:lnTo>
                  <a:lnTo>
                    <a:pt x="225504" y="197430"/>
                  </a:lnTo>
                  <a:lnTo>
                    <a:pt x="209342" y="315323"/>
                  </a:lnTo>
                  <a:cubicBezTo>
                    <a:pt x="208391" y="320077"/>
                    <a:pt x="205539" y="324831"/>
                    <a:pt x="200785" y="326733"/>
                  </a:cubicBezTo>
                  <a:cubicBezTo>
                    <a:pt x="196032" y="328634"/>
                    <a:pt x="190327" y="327683"/>
                    <a:pt x="186524" y="324831"/>
                  </a:cubicBezTo>
                  <a:lnTo>
                    <a:pt x="88600" y="249722"/>
                  </a:lnTo>
                  <a:lnTo>
                    <a:pt x="46768" y="295358"/>
                  </a:lnTo>
                  <a:lnTo>
                    <a:pt x="29655" y="404694"/>
                  </a:lnTo>
                  <a:lnTo>
                    <a:pt x="178919" y="499769"/>
                  </a:lnTo>
                  <a:lnTo>
                    <a:pt x="196032" y="450330"/>
                  </a:lnTo>
                  <a:cubicBezTo>
                    <a:pt x="198884" y="442724"/>
                    <a:pt x="204588" y="438921"/>
                    <a:pt x="210293" y="438921"/>
                  </a:cubicBez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074141D-C6EC-D740-8655-EE75E9392CAF}"/>
                </a:ext>
              </a:extLst>
            </p:cNvPr>
            <p:cNvSpPr/>
            <p:nvPr/>
          </p:nvSpPr>
          <p:spPr>
            <a:xfrm>
              <a:off x="6981126" y="3567453"/>
              <a:ext cx="651494" cy="872196"/>
            </a:xfrm>
            <a:custGeom>
              <a:avLst/>
              <a:gdLst>
                <a:gd name="connsiteX0" fmla="*/ 142609 w 651494"/>
                <a:gd name="connsiteY0" fmla="*/ 872196 h 872196"/>
                <a:gd name="connsiteX1" fmla="*/ 137855 w 651494"/>
                <a:gd name="connsiteY1" fmla="*/ 871246 h 872196"/>
                <a:gd name="connsiteX2" fmla="*/ 129299 w 651494"/>
                <a:gd name="connsiteY2" fmla="*/ 862689 h 872196"/>
                <a:gd name="connsiteX3" fmla="*/ 951 w 651494"/>
                <a:gd name="connsiteY3" fmla="*/ 503304 h 872196"/>
                <a:gd name="connsiteX4" fmla="*/ 3803 w 651494"/>
                <a:gd name="connsiteY4" fmla="*/ 489043 h 872196"/>
                <a:gd name="connsiteX5" fmla="*/ 92220 w 651494"/>
                <a:gd name="connsiteY5" fmla="*/ 390165 h 872196"/>
                <a:gd name="connsiteX6" fmla="*/ 27571 w 651494"/>
                <a:gd name="connsiteY6" fmla="*/ 350233 h 872196"/>
                <a:gd name="connsiteX7" fmla="*/ 20916 w 651494"/>
                <a:gd name="connsiteY7" fmla="*/ 338824 h 872196"/>
                <a:gd name="connsiteX8" fmla="*/ 10458 w 651494"/>
                <a:gd name="connsiteY8" fmla="*/ 14618 h 872196"/>
                <a:gd name="connsiteX9" fmla="*/ 16162 w 651494"/>
                <a:gd name="connsiteY9" fmla="*/ 3209 h 872196"/>
                <a:gd name="connsiteX10" fmla="*/ 28522 w 651494"/>
                <a:gd name="connsiteY10" fmla="*/ 357 h 872196"/>
                <a:gd name="connsiteX11" fmla="*/ 281415 w 651494"/>
                <a:gd name="connsiteY11" fmla="*/ 63106 h 872196"/>
                <a:gd name="connsiteX12" fmla="*/ 291873 w 651494"/>
                <a:gd name="connsiteY12" fmla="*/ 75466 h 872196"/>
                <a:gd name="connsiteX13" fmla="*/ 297577 w 651494"/>
                <a:gd name="connsiteY13" fmla="*/ 123954 h 872196"/>
                <a:gd name="connsiteX14" fmla="*/ 464905 w 651494"/>
                <a:gd name="connsiteY14" fmla="*/ 233291 h 872196"/>
                <a:gd name="connsiteX15" fmla="*/ 543815 w 651494"/>
                <a:gd name="connsiteY15" fmla="*/ 221882 h 872196"/>
                <a:gd name="connsiteX16" fmla="*/ 556175 w 651494"/>
                <a:gd name="connsiteY16" fmla="*/ 226635 h 872196"/>
                <a:gd name="connsiteX17" fmla="*/ 596105 w 651494"/>
                <a:gd name="connsiteY17" fmla="*/ 272272 h 872196"/>
                <a:gd name="connsiteX18" fmla="*/ 599908 w 651494"/>
                <a:gd name="connsiteY18" fmla="*/ 282730 h 872196"/>
                <a:gd name="connsiteX19" fmla="*/ 595155 w 651494"/>
                <a:gd name="connsiteY19" fmla="*/ 292237 h 872196"/>
                <a:gd name="connsiteX20" fmla="*/ 527653 w 651494"/>
                <a:gd name="connsiteY20" fmla="*/ 349282 h 872196"/>
                <a:gd name="connsiteX21" fmla="*/ 647445 w 651494"/>
                <a:gd name="connsiteY21" fmla="*/ 478585 h 872196"/>
                <a:gd name="connsiteX22" fmla="*/ 651248 w 651494"/>
                <a:gd name="connsiteY22" fmla="*/ 490945 h 872196"/>
                <a:gd name="connsiteX23" fmla="*/ 642691 w 651494"/>
                <a:gd name="connsiteY23" fmla="*/ 501403 h 872196"/>
                <a:gd name="connsiteX24" fmla="*/ 543815 w 651494"/>
                <a:gd name="connsiteY24" fmla="*/ 543236 h 872196"/>
                <a:gd name="connsiteX25" fmla="*/ 473462 w 651494"/>
                <a:gd name="connsiteY25" fmla="*/ 817053 h 872196"/>
                <a:gd name="connsiteX26" fmla="*/ 465856 w 651494"/>
                <a:gd name="connsiteY26" fmla="*/ 826560 h 872196"/>
                <a:gd name="connsiteX27" fmla="*/ 453496 w 651494"/>
                <a:gd name="connsiteY27" fmla="*/ 826560 h 872196"/>
                <a:gd name="connsiteX28" fmla="*/ 325148 w 651494"/>
                <a:gd name="connsiteY28" fmla="*/ 762860 h 872196"/>
                <a:gd name="connsiteX29" fmla="*/ 151165 w 651494"/>
                <a:gd name="connsiteY29" fmla="*/ 872196 h 872196"/>
                <a:gd name="connsiteX30" fmla="*/ 142609 w 651494"/>
                <a:gd name="connsiteY30" fmla="*/ 872196 h 872196"/>
                <a:gd name="connsiteX31" fmla="*/ 30423 w 651494"/>
                <a:gd name="connsiteY31" fmla="*/ 501403 h 872196"/>
                <a:gd name="connsiteX32" fmla="*/ 150215 w 651494"/>
                <a:gd name="connsiteY32" fmla="*/ 837019 h 872196"/>
                <a:gd name="connsiteX33" fmla="*/ 316592 w 651494"/>
                <a:gd name="connsiteY33" fmla="*/ 733387 h 872196"/>
                <a:gd name="connsiteX34" fmla="*/ 330853 w 651494"/>
                <a:gd name="connsiteY34" fmla="*/ 732436 h 872196"/>
                <a:gd name="connsiteX35" fmla="*/ 449693 w 651494"/>
                <a:gd name="connsiteY35" fmla="*/ 792333 h 872196"/>
                <a:gd name="connsiteX36" fmla="*/ 517195 w 651494"/>
                <a:gd name="connsiteY36" fmla="*/ 528975 h 872196"/>
                <a:gd name="connsiteX37" fmla="*/ 525752 w 651494"/>
                <a:gd name="connsiteY37" fmla="*/ 519467 h 872196"/>
                <a:gd name="connsiteX38" fmla="*/ 612268 w 651494"/>
                <a:gd name="connsiteY38" fmla="*/ 483339 h 872196"/>
                <a:gd name="connsiteX39" fmla="*/ 496279 w 651494"/>
                <a:gd name="connsiteY39" fmla="*/ 357839 h 872196"/>
                <a:gd name="connsiteX40" fmla="*/ 492476 w 651494"/>
                <a:gd name="connsiteY40" fmla="*/ 347381 h 872196"/>
                <a:gd name="connsiteX41" fmla="*/ 497230 w 651494"/>
                <a:gd name="connsiteY41" fmla="*/ 336923 h 872196"/>
                <a:gd name="connsiteX42" fmla="*/ 565682 w 651494"/>
                <a:gd name="connsiteY42" fmla="*/ 279878 h 872196"/>
                <a:gd name="connsiteX43" fmla="*/ 540012 w 651494"/>
                <a:gd name="connsiteY43" fmla="*/ 251355 h 872196"/>
                <a:gd name="connsiteX44" fmla="*/ 463004 w 651494"/>
                <a:gd name="connsiteY44" fmla="*/ 262764 h 872196"/>
                <a:gd name="connsiteX45" fmla="*/ 453496 w 651494"/>
                <a:gd name="connsiteY45" fmla="*/ 260863 h 872196"/>
                <a:gd name="connsiteX46" fmla="*/ 275711 w 651494"/>
                <a:gd name="connsiteY46" fmla="*/ 144871 h 872196"/>
                <a:gd name="connsiteX47" fmla="*/ 269055 w 651494"/>
                <a:gd name="connsiteY47" fmla="*/ 134413 h 872196"/>
                <a:gd name="connsiteX48" fmla="*/ 264302 w 651494"/>
                <a:gd name="connsiteY48" fmla="*/ 88776 h 872196"/>
                <a:gd name="connsiteX49" fmla="*/ 38980 w 651494"/>
                <a:gd name="connsiteY49" fmla="*/ 32682 h 872196"/>
                <a:gd name="connsiteX50" fmla="*/ 48487 w 651494"/>
                <a:gd name="connsiteY50" fmla="*/ 330267 h 872196"/>
                <a:gd name="connsiteX51" fmla="*/ 120742 w 651494"/>
                <a:gd name="connsiteY51" fmla="*/ 374953 h 872196"/>
                <a:gd name="connsiteX52" fmla="*/ 127397 w 651494"/>
                <a:gd name="connsiteY52" fmla="*/ 385411 h 872196"/>
                <a:gd name="connsiteX53" fmla="*/ 123594 w 651494"/>
                <a:gd name="connsiteY53" fmla="*/ 396820 h 872196"/>
                <a:gd name="connsiteX54" fmla="*/ 30423 w 651494"/>
                <a:gd name="connsiteY54" fmla="*/ 501403 h 87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494" h="872196">
                  <a:moveTo>
                    <a:pt x="142609" y="872196"/>
                  </a:moveTo>
                  <a:cubicBezTo>
                    <a:pt x="140707" y="872196"/>
                    <a:pt x="139757" y="872196"/>
                    <a:pt x="137855" y="871246"/>
                  </a:cubicBezTo>
                  <a:cubicBezTo>
                    <a:pt x="134052" y="870295"/>
                    <a:pt x="130249" y="866492"/>
                    <a:pt x="129299" y="862689"/>
                  </a:cubicBezTo>
                  <a:lnTo>
                    <a:pt x="951" y="503304"/>
                  </a:lnTo>
                  <a:cubicBezTo>
                    <a:pt x="-951" y="498551"/>
                    <a:pt x="0" y="492846"/>
                    <a:pt x="3803" y="489043"/>
                  </a:cubicBezTo>
                  <a:lnTo>
                    <a:pt x="92220" y="390165"/>
                  </a:lnTo>
                  <a:lnTo>
                    <a:pt x="27571" y="350233"/>
                  </a:lnTo>
                  <a:cubicBezTo>
                    <a:pt x="23768" y="347381"/>
                    <a:pt x="20916" y="343578"/>
                    <a:pt x="20916" y="338824"/>
                  </a:cubicBezTo>
                  <a:lnTo>
                    <a:pt x="10458" y="14618"/>
                  </a:lnTo>
                  <a:cubicBezTo>
                    <a:pt x="10458" y="9864"/>
                    <a:pt x="12359" y="6061"/>
                    <a:pt x="16162" y="3209"/>
                  </a:cubicBezTo>
                  <a:cubicBezTo>
                    <a:pt x="19965" y="357"/>
                    <a:pt x="23768" y="-594"/>
                    <a:pt x="28522" y="357"/>
                  </a:cubicBezTo>
                  <a:lnTo>
                    <a:pt x="281415" y="63106"/>
                  </a:lnTo>
                  <a:cubicBezTo>
                    <a:pt x="287119" y="65008"/>
                    <a:pt x="291873" y="69761"/>
                    <a:pt x="291873" y="75466"/>
                  </a:cubicBezTo>
                  <a:lnTo>
                    <a:pt x="297577" y="123954"/>
                  </a:lnTo>
                  <a:lnTo>
                    <a:pt x="464905" y="233291"/>
                  </a:lnTo>
                  <a:lnTo>
                    <a:pt x="543815" y="221882"/>
                  </a:lnTo>
                  <a:cubicBezTo>
                    <a:pt x="548569" y="220931"/>
                    <a:pt x="553323" y="222833"/>
                    <a:pt x="556175" y="226635"/>
                  </a:cubicBezTo>
                  <a:lnTo>
                    <a:pt x="596105" y="272272"/>
                  </a:lnTo>
                  <a:cubicBezTo>
                    <a:pt x="598958" y="275124"/>
                    <a:pt x="599908" y="278927"/>
                    <a:pt x="599908" y="282730"/>
                  </a:cubicBezTo>
                  <a:cubicBezTo>
                    <a:pt x="599908" y="286533"/>
                    <a:pt x="598007" y="290336"/>
                    <a:pt x="595155" y="292237"/>
                  </a:cubicBezTo>
                  <a:lnTo>
                    <a:pt x="527653" y="349282"/>
                  </a:lnTo>
                  <a:lnTo>
                    <a:pt x="647445" y="478585"/>
                  </a:lnTo>
                  <a:cubicBezTo>
                    <a:pt x="650297" y="482388"/>
                    <a:pt x="652198" y="487142"/>
                    <a:pt x="651248" y="490945"/>
                  </a:cubicBezTo>
                  <a:cubicBezTo>
                    <a:pt x="650297" y="495699"/>
                    <a:pt x="647445" y="499502"/>
                    <a:pt x="642691" y="501403"/>
                  </a:cubicBezTo>
                  <a:lnTo>
                    <a:pt x="543815" y="543236"/>
                  </a:lnTo>
                  <a:lnTo>
                    <a:pt x="473462" y="817053"/>
                  </a:lnTo>
                  <a:cubicBezTo>
                    <a:pt x="472511" y="820856"/>
                    <a:pt x="469659" y="824659"/>
                    <a:pt x="465856" y="826560"/>
                  </a:cubicBezTo>
                  <a:cubicBezTo>
                    <a:pt x="462053" y="828462"/>
                    <a:pt x="457299" y="828462"/>
                    <a:pt x="453496" y="826560"/>
                  </a:cubicBezTo>
                  <a:lnTo>
                    <a:pt x="325148" y="762860"/>
                  </a:lnTo>
                  <a:lnTo>
                    <a:pt x="151165" y="872196"/>
                  </a:lnTo>
                  <a:cubicBezTo>
                    <a:pt x="148313" y="871246"/>
                    <a:pt x="145461" y="872196"/>
                    <a:pt x="142609" y="872196"/>
                  </a:cubicBezTo>
                  <a:close/>
                  <a:moveTo>
                    <a:pt x="30423" y="501403"/>
                  </a:moveTo>
                  <a:lnTo>
                    <a:pt x="150215" y="837019"/>
                  </a:lnTo>
                  <a:lnTo>
                    <a:pt x="316592" y="733387"/>
                  </a:lnTo>
                  <a:cubicBezTo>
                    <a:pt x="320395" y="730534"/>
                    <a:pt x="326099" y="730534"/>
                    <a:pt x="330853" y="732436"/>
                  </a:cubicBezTo>
                  <a:lnTo>
                    <a:pt x="449693" y="792333"/>
                  </a:lnTo>
                  <a:lnTo>
                    <a:pt x="517195" y="528975"/>
                  </a:lnTo>
                  <a:cubicBezTo>
                    <a:pt x="518146" y="524221"/>
                    <a:pt x="520998" y="521369"/>
                    <a:pt x="525752" y="519467"/>
                  </a:cubicBezTo>
                  <a:lnTo>
                    <a:pt x="612268" y="483339"/>
                  </a:lnTo>
                  <a:lnTo>
                    <a:pt x="496279" y="357839"/>
                  </a:lnTo>
                  <a:cubicBezTo>
                    <a:pt x="493427" y="354987"/>
                    <a:pt x="492476" y="351184"/>
                    <a:pt x="492476" y="347381"/>
                  </a:cubicBezTo>
                  <a:cubicBezTo>
                    <a:pt x="492476" y="343578"/>
                    <a:pt x="494378" y="339775"/>
                    <a:pt x="497230" y="336923"/>
                  </a:cubicBezTo>
                  <a:lnTo>
                    <a:pt x="565682" y="279878"/>
                  </a:lnTo>
                  <a:lnTo>
                    <a:pt x="540012" y="251355"/>
                  </a:lnTo>
                  <a:lnTo>
                    <a:pt x="463004" y="262764"/>
                  </a:lnTo>
                  <a:cubicBezTo>
                    <a:pt x="459201" y="263715"/>
                    <a:pt x="456349" y="262764"/>
                    <a:pt x="453496" y="260863"/>
                  </a:cubicBezTo>
                  <a:lnTo>
                    <a:pt x="275711" y="144871"/>
                  </a:lnTo>
                  <a:cubicBezTo>
                    <a:pt x="271908" y="142969"/>
                    <a:pt x="270006" y="139166"/>
                    <a:pt x="269055" y="134413"/>
                  </a:cubicBezTo>
                  <a:lnTo>
                    <a:pt x="264302" y="88776"/>
                  </a:lnTo>
                  <a:lnTo>
                    <a:pt x="38980" y="32682"/>
                  </a:lnTo>
                  <a:lnTo>
                    <a:pt x="48487" y="330267"/>
                  </a:lnTo>
                  <a:lnTo>
                    <a:pt x="120742" y="374953"/>
                  </a:lnTo>
                  <a:cubicBezTo>
                    <a:pt x="124545" y="376855"/>
                    <a:pt x="126446" y="380657"/>
                    <a:pt x="127397" y="385411"/>
                  </a:cubicBezTo>
                  <a:cubicBezTo>
                    <a:pt x="128348" y="390165"/>
                    <a:pt x="126446" y="393968"/>
                    <a:pt x="123594" y="396820"/>
                  </a:cubicBezTo>
                  <a:lnTo>
                    <a:pt x="30423" y="50140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9AC786A4-F923-324E-ADD1-E561A1C3E06B}"/>
                </a:ext>
              </a:extLst>
            </p:cNvPr>
            <p:cNvSpPr/>
            <p:nvPr/>
          </p:nvSpPr>
          <p:spPr>
            <a:xfrm>
              <a:off x="6282342" y="3513718"/>
              <a:ext cx="854498" cy="942094"/>
            </a:xfrm>
            <a:custGeom>
              <a:avLst/>
              <a:gdLst>
                <a:gd name="connsiteX0" fmla="*/ 837590 w 854498"/>
                <a:gd name="connsiteY0" fmla="*/ 942094 h 942094"/>
                <a:gd name="connsiteX1" fmla="*/ 832836 w 854498"/>
                <a:gd name="connsiteY1" fmla="*/ 941143 h 942094"/>
                <a:gd name="connsiteX2" fmla="*/ 653149 w 854498"/>
                <a:gd name="connsiteY2" fmla="*/ 880295 h 942094"/>
                <a:gd name="connsiteX3" fmla="*/ 535259 w 854498"/>
                <a:gd name="connsiteY3" fmla="*/ 938291 h 942094"/>
                <a:gd name="connsiteX4" fmla="*/ 516244 w 854498"/>
                <a:gd name="connsiteY4" fmla="*/ 931636 h 942094"/>
                <a:gd name="connsiteX5" fmla="*/ 429728 w 854498"/>
                <a:gd name="connsiteY5" fmla="*/ 760501 h 942094"/>
                <a:gd name="connsiteX6" fmla="*/ 293774 w 854498"/>
                <a:gd name="connsiteY6" fmla="*/ 612183 h 942094"/>
                <a:gd name="connsiteX7" fmla="*/ 289972 w 854498"/>
                <a:gd name="connsiteY7" fmla="*/ 603626 h 942094"/>
                <a:gd name="connsiteX8" fmla="*/ 282366 w 854498"/>
                <a:gd name="connsiteY8" fmla="*/ 459112 h 942094"/>
                <a:gd name="connsiteX9" fmla="*/ 183490 w 854498"/>
                <a:gd name="connsiteY9" fmla="*/ 457211 h 942094"/>
                <a:gd name="connsiteX10" fmla="*/ 176835 w 854498"/>
                <a:gd name="connsiteY10" fmla="*/ 455309 h 942094"/>
                <a:gd name="connsiteX11" fmla="*/ 8556 w 854498"/>
                <a:gd name="connsiteY11" fmla="*/ 357382 h 942094"/>
                <a:gd name="connsiteX12" fmla="*/ 1901 w 854498"/>
                <a:gd name="connsiteY12" fmla="*/ 345022 h 942094"/>
                <a:gd name="connsiteX13" fmla="*/ 0 w 854498"/>
                <a:gd name="connsiteY13" fmla="*/ 243291 h 942094"/>
                <a:gd name="connsiteX14" fmla="*/ 3803 w 854498"/>
                <a:gd name="connsiteY14" fmla="*/ 233784 h 942094"/>
                <a:gd name="connsiteX15" fmla="*/ 66551 w 854498"/>
                <a:gd name="connsiteY15" fmla="*/ 160576 h 942094"/>
                <a:gd name="connsiteX16" fmla="*/ 72255 w 854498"/>
                <a:gd name="connsiteY16" fmla="*/ 156773 h 942094"/>
                <a:gd name="connsiteX17" fmla="*/ 230076 w 854498"/>
                <a:gd name="connsiteY17" fmla="*/ 96875 h 942094"/>
                <a:gd name="connsiteX18" fmla="*/ 237682 w 854498"/>
                <a:gd name="connsiteY18" fmla="*/ 95925 h 942094"/>
                <a:gd name="connsiteX19" fmla="*/ 400256 w 854498"/>
                <a:gd name="connsiteY19" fmla="*/ 121595 h 942094"/>
                <a:gd name="connsiteX20" fmla="*/ 433531 w 854498"/>
                <a:gd name="connsiteY20" fmla="*/ 52190 h 942094"/>
                <a:gd name="connsiteX21" fmla="*/ 439236 w 854498"/>
                <a:gd name="connsiteY21" fmla="*/ 45535 h 942094"/>
                <a:gd name="connsiteX22" fmla="*/ 516244 w 854498"/>
                <a:gd name="connsiteY22" fmla="*/ 1800 h 942094"/>
                <a:gd name="connsiteX23" fmla="*/ 529555 w 854498"/>
                <a:gd name="connsiteY23" fmla="*/ 1800 h 942094"/>
                <a:gd name="connsiteX24" fmla="*/ 537160 w 854498"/>
                <a:gd name="connsiteY24" fmla="*/ 12259 h 942094"/>
                <a:gd name="connsiteX25" fmla="*/ 549520 w 854498"/>
                <a:gd name="connsiteY25" fmla="*/ 83565 h 942094"/>
                <a:gd name="connsiteX26" fmla="*/ 666459 w 854498"/>
                <a:gd name="connsiteY26" fmla="*/ 243291 h 942094"/>
                <a:gd name="connsiteX27" fmla="*/ 728256 w 854498"/>
                <a:gd name="connsiteY27" fmla="*/ 245193 h 942094"/>
                <a:gd name="connsiteX28" fmla="*/ 742517 w 854498"/>
                <a:gd name="connsiteY28" fmla="*/ 259454 h 942094"/>
                <a:gd name="connsiteX29" fmla="*/ 742517 w 854498"/>
                <a:gd name="connsiteY29" fmla="*/ 382101 h 942094"/>
                <a:gd name="connsiteX30" fmla="*/ 816674 w 854498"/>
                <a:gd name="connsiteY30" fmla="*/ 427737 h 942094"/>
                <a:gd name="connsiteX31" fmla="*/ 823329 w 854498"/>
                <a:gd name="connsiteY31" fmla="*/ 438196 h 942094"/>
                <a:gd name="connsiteX32" fmla="*/ 819526 w 854498"/>
                <a:gd name="connsiteY32" fmla="*/ 449605 h 942094"/>
                <a:gd name="connsiteX33" fmla="*/ 727306 w 854498"/>
                <a:gd name="connsiteY33" fmla="*/ 556089 h 942094"/>
                <a:gd name="connsiteX34" fmla="*/ 853752 w 854498"/>
                <a:gd name="connsiteY34" fmla="*/ 923079 h 942094"/>
                <a:gd name="connsiteX35" fmla="*/ 849949 w 854498"/>
                <a:gd name="connsiteY35" fmla="*/ 937340 h 942094"/>
                <a:gd name="connsiteX36" fmla="*/ 837590 w 854498"/>
                <a:gd name="connsiteY36" fmla="*/ 942094 h 942094"/>
                <a:gd name="connsiteX37" fmla="*/ 318493 w 854498"/>
                <a:gd name="connsiteY37" fmla="*/ 596971 h 942094"/>
                <a:gd name="connsiteX38" fmla="*/ 452546 w 854498"/>
                <a:gd name="connsiteY38" fmla="*/ 743387 h 942094"/>
                <a:gd name="connsiteX39" fmla="*/ 454447 w 854498"/>
                <a:gd name="connsiteY39" fmla="*/ 746239 h 942094"/>
                <a:gd name="connsiteX40" fmla="*/ 535259 w 854498"/>
                <a:gd name="connsiteY40" fmla="*/ 905966 h 942094"/>
                <a:gd name="connsiteX41" fmla="*/ 645543 w 854498"/>
                <a:gd name="connsiteY41" fmla="*/ 851773 h 942094"/>
                <a:gd name="connsiteX42" fmla="*/ 656001 w 854498"/>
                <a:gd name="connsiteY42" fmla="*/ 850822 h 942094"/>
                <a:gd name="connsiteX43" fmla="*/ 813822 w 854498"/>
                <a:gd name="connsiteY43" fmla="*/ 904064 h 942094"/>
                <a:gd name="connsiteX44" fmla="*/ 694030 w 854498"/>
                <a:gd name="connsiteY44" fmla="*/ 557040 h 942094"/>
                <a:gd name="connsiteX45" fmla="*/ 696882 w 854498"/>
                <a:gd name="connsiteY45" fmla="*/ 542778 h 942094"/>
                <a:gd name="connsiteX46" fmla="*/ 783398 w 854498"/>
                <a:gd name="connsiteY46" fmla="*/ 442949 h 942094"/>
                <a:gd name="connsiteX47" fmla="*/ 716848 w 854498"/>
                <a:gd name="connsiteY47" fmla="*/ 402067 h 942094"/>
                <a:gd name="connsiteX48" fmla="*/ 710192 w 854498"/>
                <a:gd name="connsiteY48" fmla="*/ 389707 h 942094"/>
                <a:gd name="connsiteX49" fmla="*/ 710192 w 854498"/>
                <a:gd name="connsiteY49" fmla="*/ 272765 h 942094"/>
                <a:gd name="connsiteX50" fmla="*/ 655050 w 854498"/>
                <a:gd name="connsiteY50" fmla="*/ 270863 h 942094"/>
                <a:gd name="connsiteX51" fmla="*/ 643642 w 854498"/>
                <a:gd name="connsiteY51" fmla="*/ 265158 h 942094"/>
                <a:gd name="connsiteX52" fmla="*/ 520998 w 854498"/>
                <a:gd name="connsiteY52" fmla="*/ 96875 h 942094"/>
                <a:gd name="connsiteX53" fmla="*/ 518146 w 854498"/>
                <a:gd name="connsiteY53" fmla="*/ 91171 h 942094"/>
                <a:gd name="connsiteX54" fmla="*/ 508639 w 854498"/>
                <a:gd name="connsiteY54" fmla="*/ 36027 h 942094"/>
                <a:gd name="connsiteX55" fmla="*/ 453496 w 854498"/>
                <a:gd name="connsiteY55" fmla="*/ 67402 h 942094"/>
                <a:gd name="connsiteX56" fmla="*/ 418320 w 854498"/>
                <a:gd name="connsiteY56" fmla="*/ 142511 h 942094"/>
                <a:gd name="connsiteX57" fmla="*/ 403108 w 854498"/>
                <a:gd name="connsiteY57" fmla="*/ 150118 h 942094"/>
                <a:gd name="connsiteX58" fmla="*/ 233879 w 854498"/>
                <a:gd name="connsiteY58" fmla="*/ 123496 h 942094"/>
                <a:gd name="connsiteX59" fmla="*/ 82713 w 854498"/>
                <a:gd name="connsiteY59" fmla="*/ 181492 h 942094"/>
                <a:gd name="connsiteX60" fmla="*/ 26620 w 854498"/>
                <a:gd name="connsiteY60" fmla="*/ 247094 h 942094"/>
                <a:gd name="connsiteX61" fmla="*/ 28522 w 854498"/>
                <a:gd name="connsiteY61" fmla="*/ 335514 h 942094"/>
                <a:gd name="connsiteX62" fmla="*/ 187293 w 854498"/>
                <a:gd name="connsiteY62" fmla="*/ 427737 h 942094"/>
                <a:gd name="connsiteX63" fmla="*/ 295676 w 854498"/>
                <a:gd name="connsiteY63" fmla="*/ 429639 h 942094"/>
                <a:gd name="connsiteX64" fmla="*/ 309937 w 854498"/>
                <a:gd name="connsiteY64" fmla="*/ 442949 h 942094"/>
                <a:gd name="connsiteX65" fmla="*/ 318493 w 854498"/>
                <a:gd name="connsiteY65" fmla="*/ 596971 h 9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54498" h="942094">
                  <a:moveTo>
                    <a:pt x="837590" y="942094"/>
                  </a:moveTo>
                  <a:cubicBezTo>
                    <a:pt x="835688" y="942094"/>
                    <a:pt x="834738" y="942094"/>
                    <a:pt x="832836" y="941143"/>
                  </a:cubicBezTo>
                  <a:lnTo>
                    <a:pt x="653149" y="880295"/>
                  </a:lnTo>
                  <a:lnTo>
                    <a:pt x="535259" y="938291"/>
                  </a:lnTo>
                  <a:cubicBezTo>
                    <a:pt x="528604" y="942094"/>
                    <a:pt x="520047" y="939242"/>
                    <a:pt x="516244" y="931636"/>
                  </a:cubicBezTo>
                  <a:lnTo>
                    <a:pt x="429728" y="760501"/>
                  </a:lnTo>
                  <a:lnTo>
                    <a:pt x="293774" y="612183"/>
                  </a:lnTo>
                  <a:cubicBezTo>
                    <a:pt x="291873" y="609331"/>
                    <a:pt x="289972" y="606479"/>
                    <a:pt x="289972" y="603626"/>
                  </a:cubicBezTo>
                  <a:lnTo>
                    <a:pt x="282366" y="459112"/>
                  </a:lnTo>
                  <a:lnTo>
                    <a:pt x="183490" y="457211"/>
                  </a:lnTo>
                  <a:cubicBezTo>
                    <a:pt x="180638" y="457211"/>
                    <a:pt x="178736" y="456260"/>
                    <a:pt x="176835" y="455309"/>
                  </a:cubicBezTo>
                  <a:lnTo>
                    <a:pt x="8556" y="357382"/>
                  </a:lnTo>
                  <a:cubicBezTo>
                    <a:pt x="3803" y="354529"/>
                    <a:pt x="1901" y="350726"/>
                    <a:pt x="1901" y="345022"/>
                  </a:cubicBezTo>
                  <a:lnTo>
                    <a:pt x="0" y="243291"/>
                  </a:lnTo>
                  <a:cubicBezTo>
                    <a:pt x="0" y="239488"/>
                    <a:pt x="951" y="236636"/>
                    <a:pt x="3803" y="233784"/>
                  </a:cubicBezTo>
                  <a:lnTo>
                    <a:pt x="66551" y="160576"/>
                  </a:lnTo>
                  <a:cubicBezTo>
                    <a:pt x="68452" y="158674"/>
                    <a:pt x="70354" y="157724"/>
                    <a:pt x="72255" y="156773"/>
                  </a:cubicBezTo>
                  <a:lnTo>
                    <a:pt x="230076" y="96875"/>
                  </a:lnTo>
                  <a:cubicBezTo>
                    <a:pt x="231977" y="95925"/>
                    <a:pt x="234829" y="95925"/>
                    <a:pt x="237682" y="95925"/>
                  </a:cubicBezTo>
                  <a:lnTo>
                    <a:pt x="400256" y="121595"/>
                  </a:lnTo>
                  <a:lnTo>
                    <a:pt x="433531" y="52190"/>
                  </a:lnTo>
                  <a:cubicBezTo>
                    <a:pt x="434482" y="49338"/>
                    <a:pt x="436383" y="47436"/>
                    <a:pt x="439236" y="45535"/>
                  </a:cubicBezTo>
                  <a:lnTo>
                    <a:pt x="516244" y="1800"/>
                  </a:lnTo>
                  <a:cubicBezTo>
                    <a:pt x="520047" y="-101"/>
                    <a:pt x="524801" y="-1052"/>
                    <a:pt x="529555" y="1800"/>
                  </a:cubicBezTo>
                  <a:cubicBezTo>
                    <a:pt x="533357" y="3702"/>
                    <a:pt x="537160" y="7505"/>
                    <a:pt x="537160" y="12259"/>
                  </a:cubicBezTo>
                  <a:lnTo>
                    <a:pt x="549520" y="83565"/>
                  </a:lnTo>
                  <a:lnTo>
                    <a:pt x="666459" y="243291"/>
                  </a:lnTo>
                  <a:lnTo>
                    <a:pt x="728256" y="245193"/>
                  </a:lnTo>
                  <a:cubicBezTo>
                    <a:pt x="735862" y="245193"/>
                    <a:pt x="742517" y="251848"/>
                    <a:pt x="742517" y="259454"/>
                  </a:cubicBezTo>
                  <a:lnTo>
                    <a:pt x="742517" y="382101"/>
                  </a:lnTo>
                  <a:lnTo>
                    <a:pt x="816674" y="427737"/>
                  </a:lnTo>
                  <a:cubicBezTo>
                    <a:pt x="820477" y="429639"/>
                    <a:pt x="822378" y="433442"/>
                    <a:pt x="823329" y="438196"/>
                  </a:cubicBezTo>
                  <a:cubicBezTo>
                    <a:pt x="824280" y="441998"/>
                    <a:pt x="822378" y="446752"/>
                    <a:pt x="819526" y="449605"/>
                  </a:cubicBezTo>
                  <a:lnTo>
                    <a:pt x="727306" y="556089"/>
                  </a:lnTo>
                  <a:lnTo>
                    <a:pt x="853752" y="923079"/>
                  </a:lnTo>
                  <a:cubicBezTo>
                    <a:pt x="855654" y="927833"/>
                    <a:pt x="853752" y="933538"/>
                    <a:pt x="849949" y="937340"/>
                  </a:cubicBezTo>
                  <a:cubicBezTo>
                    <a:pt x="845196" y="940193"/>
                    <a:pt x="841393" y="942094"/>
                    <a:pt x="837590" y="942094"/>
                  </a:cubicBezTo>
                  <a:close/>
                  <a:moveTo>
                    <a:pt x="318493" y="596971"/>
                  </a:moveTo>
                  <a:lnTo>
                    <a:pt x="452546" y="743387"/>
                  </a:lnTo>
                  <a:cubicBezTo>
                    <a:pt x="453496" y="744338"/>
                    <a:pt x="454447" y="745288"/>
                    <a:pt x="454447" y="746239"/>
                  </a:cubicBezTo>
                  <a:lnTo>
                    <a:pt x="535259" y="905966"/>
                  </a:lnTo>
                  <a:lnTo>
                    <a:pt x="645543" y="851773"/>
                  </a:lnTo>
                  <a:cubicBezTo>
                    <a:pt x="649346" y="849871"/>
                    <a:pt x="653149" y="849871"/>
                    <a:pt x="656001" y="850822"/>
                  </a:cubicBezTo>
                  <a:lnTo>
                    <a:pt x="813822" y="904064"/>
                  </a:lnTo>
                  <a:lnTo>
                    <a:pt x="694030" y="557040"/>
                  </a:lnTo>
                  <a:cubicBezTo>
                    <a:pt x="692129" y="552286"/>
                    <a:pt x="693079" y="546581"/>
                    <a:pt x="696882" y="542778"/>
                  </a:cubicBezTo>
                  <a:lnTo>
                    <a:pt x="783398" y="442949"/>
                  </a:lnTo>
                  <a:lnTo>
                    <a:pt x="716848" y="402067"/>
                  </a:lnTo>
                  <a:cubicBezTo>
                    <a:pt x="713045" y="399215"/>
                    <a:pt x="710192" y="394461"/>
                    <a:pt x="710192" y="389707"/>
                  </a:cubicBezTo>
                  <a:lnTo>
                    <a:pt x="710192" y="272765"/>
                  </a:lnTo>
                  <a:lnTo>
                    <a:pt x="655050" y="270863"/>
                  </a:lnTo>
                  <a:cubicBezTo>
                    <a:pt x="650297" y="270863"/>
                    <a:pt x="646494" y="268962"/>
                    <a:pt x="643642" y="265158"/>
                  </a:cubicBezTo>
                  <a:lnTo>
                    <a:pt x="520998" y="96875"/>
                  </a:lnTo>
                  <a:cubicBezTo>
                    <a:pt x="520047" y="94974"/>
                    <a:pt x="519096" y="93073"/>
                    <a:pt x="518146" y="91171"/>
                  </a:cubicBezTo>
                  <a:lnTo>
                    <a:pt x="508639" y="36027"/>
                  </a:lnTo>
                  <a:lnTo>
                    <a:pt x="453496" y="67402"/>
                  </a:lnTo>
                  <a:lnTo>
                    <a:pt x="418320" y="142511"/>
                  </a:lnTo>
                  <a:cubicBezTo>
                    <a:pt x="415467" y="148216"/>
                    <a:pt x="409763" y="151068"/>
                    <a:pt x="403108" y="150118"/>
                  </a:cubicBezTo>
                  <a:lnTo>
                    <a:pt x="233879" y="123496"/>
                  </a:lnTo>
                  <a:lnTo>
                    <a:pt x="82713" y="181492"/>
                  </a:lnTo>
                  <a:lnTo>
                    <a:pt x="26620" y="247094"/>
                  </a:lnTo>
                  <a:lnTo>
                    <a:pt x="28522" y="335514"/>
                  </a:lnTo>
                  <a:lnTo>
                    <a:pt x="187293" y="427737"/>
                  </a:lnTo>
                  <a:lnTo>
                    <a:pt x="295676" y="429639"/>
                  </a:lnTo>
                  <a:cubicBezTo>
                    <a:pt x="303282" y="429639"/>
                    <a:pt x="308986" y="435343"/>
                    <a:pt x="309937" y="442949"/>
                  </a:cubicBezTo>
                  <a:lnTo>
                    <a:pt x="318493" y="596971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1EAF7F6-8E81-9D49-9D18-CC0406F9D1FC}"/>
                </a:ext>
              </a:extLst>
            </p:cNvPr>
            <p:cNvSpPr/>
            <p:nvPr/>
          </p:nvSpPr>
          <p:spPr>
            <a:xfrm>
              <a:off x="5902965" y="3844805"/>
              <a:ext cx="919145" cy="1439112"/>
            </a:xfrm>
            <a:custGeom>
              <a:avLst/>
              <a:gdLst>
                <a:gd name="connsiteX0" fmla="*/ 523887 w 919145"/>
                <a:gd name="connsiteY0" fmla="*/ 1439113 h 1439112"/>
                <a:gd name="connsiteX1" fmla="*/ 522936 w 919145"/>
                <a:gd name="connsiteY1" fmla="*/ 1439113 h 1439112"/>
                <a:gd name="connsiteX2" fmla="*/ 321382 w 919145"/>
                <a:gd name="connsiteY2" fmla="*/ 1421999 h 1439112"/>
                <a:gd name="connsiteX3" fmla="*/ 311875 w 919145"/>
                <a:gd name="connsiteY3" fmla="*/ 1417245 h 1439112"/>
                <a:gd name="connsiteX4" fmla="*/ 54228 w 919145"/>
                <a:gd name="connsiteY4" fmla="*/ 1107300 h 1439112"/>
                <a:gd name="connsiteX5" fmla="*/ 52327 w 919145"/>
                <a:gd name="connsiteY5" fmla="*/ 1091137 h 1439112"/>
                <a:gd name="connsiteX6" fmla="*/ 91307 w 919145"/>
                <a:gd name="connsiteY6" fmla="*/ 1017929 h 1439112"/>
                <a:gd name="connsiteX7" fmla="*/ 18101 w 919145"/>
                <a:gd name="connsiteY7" fmla="*/ 952327 h 1439112"/>
                <a:gd name="connsiteX8" fmla="*/ 15248 w 919145"/>
                <a:gd name="connsiteY8" fmla="*/ 934263 h 1439112"/>
                <a:gd name="connsiteX9" fmla="*/ 89405 w 919145"/>
                <a:gd name="connsiteY9" fmla="*/ 819222 h 1439112"/>
                <a:gd name="connsiteX10" fmla="*/ 1938 w 919145"/>
                <a:gd name="connsiteY10" fmla="*/ 666151 h 1439112"/>
                <a:gd name="connsiteX11" fmla="*/ 6692 w 919145"/>
                <a:gd name="connsiteY11" fmla="*/ 647136 h 1439112"/>
                <a:gd name="connsiteX12" fmla="*/ 70391 w 919145"/>
                <a:gd name="connsiteY12" fmla="*/ 604352 h 1439112"/>
                <a:gd name="connsiteX13" fmla="*/ 99863 w 919145"/>
                <a:gd name="connsiteY13" fmla="*/ 476951 h 1439112"/>
                <a:gd name="connsiteX14" fmla="*/ 114124 w 919145"/>
                <a:gd name="connsiteY14" fmla="*/ 465542 h 1439112"/>
                <a:gd name="connsiteX15" fmla="*/ 200640 w 919145"/>
                <a:gd name="connsiteY15" fmla="*/ 465542 h 1439112"/>
                <a:gd name="connsiteX16" fmla="*/ 244373 w 919145"/>
                <a:gd name="connsiteY16" fmla="*/ 286801 h 1439112"/>
                <a:gd name="connsiteX17" fmla="*/ 187330 w 919145"/>
                <a:gd name="connsiteY17" fmla="*/ 231657 h 1439112"/>
                <a:gd name="connsiteX18" fmla="*/ 95109 w 919145"/>
                <a:gd name="connsiteY18" fmla="*/ 225953 h 1439112"/>
                <a:gd name="connsiteX19" fmla="*/ 81799 w 919145"/>
                <a:gd name="connsiteY19" fmla="*/ 213593 h 1439112"/>
                <a:gd name="connsiteX20" fmla="*/ 67538 w 919145"/>
                <a:gd name="connsiteY20" fmla="*/ 111862 h 1439112"/>
                <a:gd name="connsiteX21" fmla="*/ 78947 w 919145"/>
                <a:gd name="connsiteY21" fmla="*/ 95700 h 1439112"/>
                <a:gd name="connsiteX22" fmla="*/ 203492 w 919145"/>
                <a:gd name="connsiteY22" fmla="*/ 69079 h 1439112"/>
                <a:gd name="connsiteX23" fmla="*/ 207295 w 919145"/>
                <a:gd name="connsiteY23" fmla="*/ 69079 h 1439112"/>
                <a:gd name="connsiteX24" fmla="*/ 343249 w 919145"/>
                <a:gd name="connsiteY24" fmla="*/ 80488 h 1439112"/>
                <a:gd name="connsiteX25" fmla="*/ 378426 w 919145"/>
                <a:gd name="connsiteY25" fmla="*/ 8231 h 1439112"/>
                <a:gd name="connsiteX26" fmla="*/ 386982 w 919145"/>
                <a:gd name="connsiteY26" fmla="*/ 624 h 1439112"/>
                <a:gd name="connsiteX27" fmla="*/ 398391 w 919145"/>
                <a:gd name="connsiteY27" fmla="*/ 1575 h 1439112"/>
                <a:gd name="connsiteX28" fmla="*/ 563817 w 919145"/>
                <a:gd name="connsiteY28" fmla="*/ 97601 h 1439112"/>
                <a:gd name="connsiteX29" fmla="*/ 676954 w 919145"/>
                <a:gd name="connsiteY29" fmla="*/ 101404 h 1439112"/>
                <a:gd name="connsiteX30" fmla="*/ 690264 w 919145"/>
                <a:gd name="connsiteY30" fmla="*/ 114715 h 1439112"/>
                <a:gd name="connsiteX31" fmla="*/ 695968 w 919145"/>
                <a:gd name="connsiteY31" fmla="*/ 263983 h 1439112"/>
                <a:gd name="connsiteX32" fmla="*/ 831922 w 919145"/>
                <a:gd name="connsiteY32" fmla="*/ 414202 h 1439112"/>
                <a:gd name="connsiteX33" fmla="*/ 833824 w 919145"/>
                <a:gd name="connsiteY33" fmla="*/ 417054 h 1439112"/>
                <a:gd name="connsiteX34" fmla="*/ 917488 w 919145"/>
                <a:gd name="connsiteY34" fmla="*/ 585337 h 1439112"/>
                <a:gd name="connsiteX35" fmla="*/ 915586 w 919145"/>
                <a:gd name="connsiteY35" fmla="*/ 601500 h 1439112"/>
                <a:gd name="connsiteX36" fmla="*/ 814809 w 919145"/>
                <a:gd name="connsiteY36" fmla="*/ 710836 h 1439112"/>
                <a:gd name="connsiteX37" fmla="*/ 798647 w 919145"/>
                <a:gd name="connsiteY37" fmla="*/ 833483 h 1439112"/>
                <a:gd name="connsiteX38" fmla="*/ 790090 w 919145"/>
                <a:gd name="connsiteY38" fmla="*/ 844893 h 1439112"/>
                <a:gd name="connsiteX39" fmla="*/ 775829 w 919145"/>
                <a:gd name="connsiteY39" fmla="*/ 842991 h 1439112"/>
                <a:gd name="connsiteX40" fmla="*/ 675052 w 919145"/>
                <a:gd name="connsiteY40" fmla="*/ 765029 h 1439112"/>
                <a:gd name="connsiteX41" fmla="*/ 627516 w 919145"/>
                <a:gd name="connsiteY41" fmla="*/ 812567 h 1439112"/>
                <a:gd name="connsiteX42" fmla="*/ 614206 w 919145"/>
                <a:gd name="connsiteY42" fmla="*/ 816370 h 1439112"/>
                <a:gd name="connsiteX43" fmla="*/ 456385 w 919145"/>
                <a:gd name="connsiteY43" fmla="*/ 781192 h 1439112"/>
                <a:gd name="connsiteX44" fmla="*/ 444977 w 919145"/>
                <a:gd name="connsiteY44" fmla="*/ 768832 h 1439112"/>
                <a:gd name="connsiteX45" fmla="*/ 436420 w 919145"/>
                <a:gd name="connsiteY45" fmla="*/ 693723 h 1439112"/>
                <a:gd name="connsiteX46" fmla="*/ 447829 w 919145"/>
                <a:gd name="connsiteY46" fmla="*/ 678511 h 1439112"/>
                <a:gd name="connsiteX47" fmla="*/ 557162 w 919145"/>
                <a:gd name="connsiteY47" fmla="*/ 656643 h 1439112"/>
                <a:gd name="connsiteX48" fmla="*/ 511528 w 919145"/>
                <a:gd name="connsiteY48" fmla="*/ 602451 h 1439112"/>
                <a:gd name="connsiteX49" fmla="*/ 417406 w 919145"/>
                <a:gd name="connsiteY49" fmla="*/ 594845 h 1439112"/>
                <a:gd name="connsiteX50" fmla="*/ 406948 w 919145"/>
                <a:gd name="connsiteY50" fmla="*/ 588189 h 1439112"/>
                <a:gd name="connsiteX51" fmla="*/ 367017 w 919145"/>
                <a:gd name="connsiteY51" fmla="*/ 526391 h 1439112"/>
                <a:gd name="connsiteX52" fmla="*/ 282402 w 919145"/>
                <a:gd name="connsiteY52" fmla="*/ 524489 h 1439112"/>
                <a:gd name="connsiteX53" fmla="*/ 256733 w 919145"/>
                <a:gd name="connsiteY53" fmla="*/ 626220 h 1439112"/>
                <a:gd name="connsiteX54" fmla="*/ 309974 w 919145"/>
                <a:gd name="connsiteY54" fmla="*/ 660447 h 1439112"/>
                <a:gd name="connsiteX55" fmla="*/ 316629 w 919145"/>
                <a:gd name="connsiteY55" fmla="*/ 674708 h 1439112"/>
                <a:gd name="connsiteX56" fmla="*/ 295713 w 919145"/>
                <a:gd name="connsiteY56" fmla="*/ 812567 h 1439112"/>
                <a:gd name="connsiteX57" fmla="*/ 606600 w 919145"/>
                <a:gd name="connsiteY57" fmla="*/ 914297 h 1439112"/>
                <a:gd name="connsiteX58" fmla="*/ 621812 w 919145"/>
                <a:gd name="connsiteY58" fmla="*/ 920953 h 1439112"/>
                <a:gd name="connsiteX59" fmla="*/ 640826 w 919145"/>
                <a:gd name="connsiteY59" fmla="*/ 933312 h 1439112"/>
                <a:gd name="connsiteX60" fmla="*/ 698821 w 919145"/>
                <a:gd name="connsiteY60" fmla="*/ 971343 h 1439112"/>
                <a:gd name="connsiteX61" fmla="*/ 782485 w 919145"/>
                <a:gd name="connsiteY61" fmla="*/ 1026486 h 1439112"/>
                <a:gd name="connsiteX62" fmla="*/ 789140 w 919145"/>
                <a:gd name="connsiteY62" fmla="*/ 1037895 h 1439112"/>
                <a:gd name="connsiteX63" fmla="*/ 797696 w 919145"/>
                <a:gd name="connsiteY63" fmla="*/ 1218538 h 1439112"/>
                <a:gd name="connsiteX64" fmla="*/ 794844 w 919145"/>
                <a:gd name="connsiteY64" fmla="*/ 1228046 h 1439112"/>
                <a:gd name="connsiteX65" fmla="*/ 695018 w 919145"/>
                <a:gd name="connsiteY65" fmla="*/ 1357348 h 1439112"/>
                <a:gd name="connsiteX66" fmla="*/ 682658 w 919145"/>
                <a:gd name="connsiteY66" fmla="*/ 1363053 h 1439112"/>
                <a:gd name="connsiteX67" fmla="*/ 564768 w 919145"/>
                <a:gd name="connsiteY67" fmla="*/ 1351643 h 1439112"/>
                <a:gd name="connsiteX68" fmla="*/ 537197 w 919145"/>
                <a:gd name="connsiteY68" fmla="*/ 1430556 h 1439112"/>
                <a:gd name="connsiteX69" fmla="*/ 523887 w 919145"/>
                <a:gd name="connsiteY69" fmla="*/ 1439113 h 1439112"/>
                <a:gd name="connsiteX70" fmla="*/ 328988 w 919145"/>
                <a:gd name="connsiteY70" fmla="*/ 1394427 h 1439112"/>
                <a:gd name="connsiteX71" fmla="*/ 513429 w 919145"/>
                <a:gd name="connsiteY71" fmla="*/ 1409639 h 1439112"/>
                <a:gd name="connsiteX72" fmla="*/ 541000 w 919145"/>
                <a:gd name="connsiteY72" fmla="*/ 1330727 h 1439112"/>
                <a:gd name="connsiteX73" fmla="*/ 556212 w 919145"/>
                <a:gd name="connsiteY73" fmla="*/ 1321220 h 1439112"/>
                <a:gd name="connsiteX74" fmla="*/ 676954 w 919145"/>
                <a:gd name="connsiteY74" fmla="*/ 1332628 h 1439112"/>
                <a:gd name="connsiteX75" fmla="*/ 769174 w 919145"/>
                <a:gd name="connsiteY75" fmla="*/ 1213784 h 1439112"/>
                <a:gd name="connsiteX76" fmla="*/ 761569 w 919145"/>
                <a:gd name="connsiteY76" fmla="*/ 1045501 h 1439112"/>
                <a:gd name="connsiteX77" fmla="*/ 601847 w 919145"/>
                <a:gd name="connsiteY77" fmla="*/ 940919 h 1439112"/>
                <a:gd name="connsiteX78" fmla="*/ 551458 w 919145"/>
                <a:gd name="connsiteY78" fmla="*/ 925707 h 1439112"/>
                <a:gd name="connsiteX79" fmla="*/ 439272 w 919145"/>
                <a:gd name="connsiteY79" fmla="*/ 888627 h 1439112"/>
                <a:gd name="connsiteX80" fmla="*/ 276698 w 919145"/>
                <a:gd name="connsiteY80" fmla="*/ 834434 h 1439112"/>
                <a:gd name="connsiteX81" fmla="*/ 267191 w 919145"/>
                <a:gd name="connsiteY81" fmla="*/ 819222 h 1439112"/>
                <a:gd name="connsiteX82" fmla="*/ 289058 w 919145"/>
                <a:gd name="connsiteY82" fmla="*/ 678511 h 1439112"/>
                <a:gd name="connsiteX83" fmla="*/ 234866 w 919145"/>
                <a:gd name="connsiteY83" fmla="*/ 644284 h 1439112"/>
                <a:gd name="connsiteX84" fmla="*/ 228211 w 919145"/>
                <a:gd name="connsiteY84" fmla="*/ 629072 h 1439112"/>
                <a:gd name="connsiteX85" fmla="*/ 259585 w 919145"/>
                <a:gd name="connsiteY85" fmla="*/ 506425 h 1439112"/>
                <a:gd name="connsiteX86" fmla="*/ 273846 w 919145"/>
                <a:gd name="connsiteY86" fmla="*/ 495966 h 1439112"/>
                <a:gd name="connsiteX87" fmla="*/ 273846 w 919145"/>
                <a:gd name="connsiteY87" fmla="*/ 495966 h 1439112"/>
                <a:gd name="connsiteX88" fmla="*/ 377475 w 919145"/>
                <a:gd name="connsiteY88" fmla="*/ 497868 h 1439112"/>
                <a:gd name="connsiteX89" fmla="*/ 388884 w 919145"/>
                <a:gd name="connsiteY89" fmla="*/ 504523 h 1439112"/>
                <a:gd name="connsiteX90" fmla="*/ 428814 w 919145"/>
                <a:gd name="connsiteY90" fmla="*/ 567273 h 1439112"/>
                <a:gd name="connsiteX91" fmla="*/ 521986 w 919145"/>
                <a:gd name="connsiteY91" fmla="*/ 574879 h 1439112"/>
                <a:gd name="connsiteX92" fmla="*/ 531493 w 919145"/>
                <a:gd name="connsiteY92" fmla="*/ 579633 h 1439112"/>
                <a:gd name="connsiteX93" fmla="*/ 596142 w 919145"/>
                <a:gd name="connsiteY93" fmla="*/ 656643 h 1439112"/>
                <a:gd name="connsiteX94" fmla="*/ 598994 w 919145"/>
                <a:gd name="connsiteY94" fmla="*/ 670905 h 1439112"/>
                <a:gd name="connsiteX95" fmla="*/ 588536 w 919145"/>
                <a:gd name="connsiteY95" fmla="*/ 680412 h 1439112"/>
                <a:gd name="connsiteX96" fmla="*/ 467794 w 919145"/>
                <a:gd name="connsiteY96" fmla="*/ 705132 h 1439112"/>
                <a:gd name="connsiteX97" fmla="*/ 473498 w 919145"/>
                <a:gd name="connsiteY97" fmla="*/ 757423 h 1439112"/>
                <a:gd name="connsiteX98" fmla="*/ 614206 w 919145"/>
                <a:gd name="connsiteY98" fmla="*/ 788798 h 1439112"/>
                <a:gd name="connsiteX99" fmla="*/ 664595 w 919145"/>
                <a:gd name="connsiteY99" fmla="*/ 738408 h 1439112"/>
                <a:gd name="connsiteX100" fmla="*/ 683609 w 919145"/>
                <a:gd name="connsiteY100" fmla="*/ 737457 h 1439112"/>
                <a:gd name="connsiteX101" fmla="*/ 773928 w 919145"/>
                <a:gd name="connsiteY101" fmla="*/ 807813 h 1439112"/>
                <a:gd name="connsiteX102" fmla="*/ 787238 w 919145"/>
                <a:gd name="connsiteY102" fmla="*/ 705132 h 1439112"/>
                <a:gd name="connsiteX103" fmla="*/ 791041 w 919145"/>
                <a:gd name="connsiteY103" fmla="*/ 697526 h 1439112"/>
                <a:gd name="connsiteX104" fmla="*/ 888015 w 919145"/>
                <a:gd name="connsiteY104" fmla="*/ 591992 h 1439112"/>
                <a:gd name="connsiteX105" fmla="*/ 810056 w 919145"/>
                <a:gd name="connsiteY105" fmla="*/ 434167 h 1439112"/>
                <a:gd name="connsiteX106" fmla="*/ 672200 w 919145"/>
                <a:gd name="connsiteY106" fmla="*/ 282047 h 1439112"/>
                <a:gd name="connsiteX107" fmla="*/ 668397 w 919145"/>
                <a:gd name="connsiteY107" fmla="*/ 273490 h 1439112"/>
                <a:gd name="connsiteX108" fmla="*/ 662693 w 919145"/>
                <a:gd name="connsiteY108" fmla="*/ 132779 h 1439112"/>
                <a:gd name="connsiteX109" fmla="*/ 559064 w 919145"/>
                <a:gd name="connsiteY109" fmla="*/ 128976 h 1439112"/>
                <a:gd name="connsiteX110" fmla="*/ 552409 w 919145"/>
                <a:gd name="connsiteY110" fmla="*/ 127075 h 1439112"/>
                <a:gd name="connsiteX111" fmla="*/ 397440 w 919145"/>
                <a:gd name="connsiteY111" fmla="*/ 36753 h 1439112"/>
                <a:gd name="connsiteX112" fmla="*/ 364165 w 919145"/>
                <a:gd name="connsiteY112" fmla="*/ 104257 h 1439112"/>
                <a:gd name="connsiteX113" fmla="*/ 349904 w 919145"/>
                <a:gd name="connsiteY113" fmla="*/ 111862 h 1439112"/>
                <a:gd name="connsiteX114" fmla="*/ 206344 w 919145"/>
                <a:gd name="connsiteY114" fmla="*/ 99503 h 1439112"/>
                <a:gd name="connsiteX115" fmla="*/ 97011 w 919145"/>
                <a:gd name="connsiteY115" fmla="*/ 123272 h 1439112"/>
                <a:gd name="connsiteX116" fmla="*/ 108420 w 919145"/>
                <a:gd name="connsiteY116" fmla="*/ 200282 h 1439112"/>
                <a:gd name="connsiteX117" fmla="*/ 194936 w 919145"/>
                <a:gd name="connsiteY117" fmla="*/ 205987 h 1439112"/>
                <a:gd name="connsiteX118" fmla="*/ 203492 w 919145"/>
                <a:gd name="connsiteY118" fmla="*/ 209790 h 1439112"/>
                <a:gd name="connsiteX119" fmla="*/ 270043 w 919145"/>
                <a:gd name="connsiteY119" fmla="*/ 274441 h 1439112"/>
                <a:gd name="connsiteX120" fmla="*/ 273846 w 919145"/>
                <a:gd name="connsiteY120" fmla="*/ 287752 h 1439112"/>
                <a:gd name="connsiteX121" fmla="*/ 226310 w 919145"/>
                <a:gd name="connsiteY121" fmla="*/ 485508 h 1439112"/>
                <a:gd name="connsiteX122" fmla="*/ 212049 w 919145"/>
                <a:gd name="connsiteY122" fmla="*/ 495966 h 1439112"/>
                <a:gd name="connsiteX123" fmla="*/ 125533 w 919145"/>
                <a:gd name="connsiteY123" fmla="*/ 495966 h 1439112"/>
                <a:gd name="connsiteX124" fmla="*/ 97011 w 919145"/>
                <a:gd name="connsiteY124" fmla="*/ 617663 h 1439112"/>
                <a:gd name="connsiteX125" fmla="*/ 91307 w 919145"/>
                <a:gd name="connsiteY125" fmla="*/ 626220 h 1439112"/>
                <a:gd name="connsiteX126" fmla="*/ 33312 w 919145"/>
                <a:gd name="connsiteY126" fmla="*/ 664250 h 1439112"/>
                <a:gd name="connsiteX127" fmla="*/ 117927 w 919145"/>
                <a:gd name="connsiteY127" fmla="*/ 812567 h 1439112"/>
                <a:gd name="connsiteX128" fmla="*/ 117927 w 919145"/>
                <a:gd name="connsiteY128" fmla="*/ 827779 h 1439112"/>
                <a:gd name="connsiteX129" fmla="*/ 45672 w 919145"/>
                <a:gd name="connsiteY129" fmla="*/ 939968 h 1439112"/>
                <a:gd name="connsiteX130" fmla="*/ 117927 w 919145"/>
                <a:gd name="connsiteY130" fmla="*/ 1004619 h 1439112"/>
                <a:gd name="connsiteX131" fmla="*/ 120779 w 919145"/>
                <a:gd name="connsiteY131" fmla="*/ 1021733 h 1439112"/>
                <a:gd name="connsiteX132" fmla="*/ 81799 w 919145"/>
                <a:gd name="connsiteY132" fmla="*/ 1096842 h 1439112"/>
                <a:gd name="connsiteX133" fmla="*/ 328988 w 919145"/>
                <a:gd name="connsiteY133" fmla="*/ 1394427 h 14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919145" h="1439112">
                  <a:moveTo>
                    <a:pt x="523887" y="1439113"/>
                  </a:moveTo>
                  <a:cubicBezTo>
                    <a:pt x="523887" y="1439113"/>
                    <a:pt x="522936" y="1439113"/>
                    <a:pt x="522936" y="1439113"/>
                  </a:cubicBezTo>
                  <a:lnTo>
                    <a:pt x="321382" y="1421999"/>
                  </a:lnTo>
                  <a:cubicBezTo>
                    <a:pt x="317579" y="1421999"/>
                    <a:pt x="313776" y="1420098"/>
                    <a:pt x="311875" y="1417245"/>
                  </a:cubicBezTo>
                  <a:lnTo>
                    <a:pt x="54228" y="1107300"/>
                  </a:lnTo>
                  <a:cubicBezTo>
                    <a:pt x="50425" y="1102547"/>
                    <a:pt x="49475" y="1096842"/>
                    <a:pt x="52327" y="1091137"/>
                  </a:cubicBezTo>
                  <a:lnTo>
                    <a:pt x="91307" y="1017929"/>
                  </a:lnTo>
                  <a:lnTo>
                    <a:pt x="18101" y="952327"/>
                  </a:lnTo>
                  <a:cubicBezTo>
                    <a:pt x="13347" y="947574"/>
                    <a:pt x="11445" y="939968"/>
                    <a:pt x="15248" y="934263"/>
                  </a:cubicBezTo>
                  <a:lnTo>
                    <a:pt x="89405" y="819222"/>
                  </a:lnTo>
                  <a:lnTo>
                    <a:pt x="1938" y="666151"/>
                  </a:lnTo>
                  <a:cubicBezTo>
                    <a:pt x="-1865" y="659496"/>
                    <a:pt x="37" y="650939"/>
                    <a:pt x="6692" y="647136"/>
                  </a:cubicBezTo>
                  <a:lnTo>
                    <a:pt x="70391" y="604352"/>
                  </a:lnTo>
                  <a:lnTo>
                    <a:pt x="99863" y="476951"/>
                  </a:lnTo>
                  <a:cubicBezTo>
                    <a:pt x="101764" y="470296"/>
                    <a:pt x="107469" y="465542"/>
                    <a:pt x="114124" y="465542"/>
                  </a:cubicBezTo>
                  <a:lnTo>
                    <a:pt x="200640" y="465542"/>
                  </a:lnTo>
                  <a:lnTo>
                    <a:pt x="244373" y="286801"/>
                  </a:lnTo>
                  <a:lnTo>
                    <a:pt x="187330" y="231657"/>
                  </a:lnTo>
                  <a:lnTo>
                    <a:pt x="95109" y="225953"/>
                  </a:lnTo>
                  <a:cubicBezTo>
                    <a:pt x="88454" y="225953"/>
                    <a:pt x="82750" y="220248"/>
                    <a:pt x="81799" y="213593"/>
                  </a:cubicBezTo>
                  <a:lnTo>
                    <a:pt x="67538" y="111862"/>
                  </a:lnTo>
                  <a:cubicBezTo>
                    <a:pt x="66588" y="104257"/>
                    <a:pt x="71341" y="97601"/>
                    <a:pt x="78947" y="95700"/>
                  </a:cubicBezTo>
                  <a:lnTo>
                    <a:pt x="203492" y="69079"/>
                  </a:lnTo>
                  <a:cubicBezTo>
                    <a:pt x="204443" y="69079"/>
                    <a:pt x="206344" y="69079"/>
                    <a:pt x="207295" y="69079"/>
                  </a:cubicBezTo>
                  <a:lnTo>
                    <a:pt x="343249" y="80488"/>
                  </a:lnTo>
                  <a:lnTo>
                    <a:pt x="378426" y="8231"/>
                  </a:lnTo>
                  <a:cubicBezTo>
                    <a:pt x="380327" y="4428"/>
                    <a:pt x="383179" y="1575"/>
                    <a:pt x="386982" y="624"/>
                  </a:cubicBezTo>
                  <a:cubicBezTo>
                    <a:pt x="390785" y="-326"/>
                    <a:pt x="394588" y="-326"/>
                    <a:pt x="398391" y="1575"/>
                  </a:cubicBezTo>
                  <a:lnTo>
                    <a:pt x="563817" y="97601"/>
                  </a:lnTo>
                  <a:lnTo>
                    <a:pt x="676954" y="101404"/>
                  </a:lnTo>
                  <a:cubicBezTo>
                    <a:pt x="684560" y="101404"/>
                    <a:pt x="690264" y="108060"/>
                    <a:pt x="690264" y="114715"/>
                  </a:cubicBezTo>
                  <a:lnTo>
                    <a:pt x="695968" y="263983"/>
                  </a:lnTo>
                  <a:lnTo>
                    <a:pt x="831922" y="414202"/>
                  </a:lnTo>
                  <a:cubicBezTo>
                    <a:pt x="832873" y="415152"/>
                    <a:pt x="833824" y="416103"/>
                    <a:pt x="833824" y="417054"/>
                  </a:cubicBezTo>
                  <a:lnTo>
                    <a:pt x="917488" y="585337"/>
                  </a:lnTo>
                  <a:cubicBezTo>
                    <a:pt x="920340" y="591042"/>
                    <a:pt x="919389" y="596746"/>
                    <a:pt x="915586" y="601500"/>
                  </a:cubicBezTo>
                  <a:lnTo>
                    <a:pt x="814809" y="710836"/>
                  </a:lnTo>
                  <a:lnTo>
                    <a:pt x="798647" y="833483"/>
                  </a:lnTo>
                  <a:cubicBezTo>
                    <a:pt x="797696" y="838237"/>
                    <a:pt x="794844" y="842991"/>
                    <a:pt x="790090" y="844893"/>
                  </a:cubicBezTo>
                  <a:cubicBezTo>
                    <a:pt x="785337" y="846794"/>
                    <a:pt x="779632" y="845843"/>
                    <a:pt x="775829" y="842991"/>
                  </a:cubicBezTo>
                  <a:lnTo>
                    <a:pt x="675052" y="765029"/>
                  </a:lnTo>
                  <a:lnTo>
                    <a:pt x="627516" y="812567"/>
                  </a:lnTo>
                  <a:cubicBezTo>
                    <a:pt x="623713" y="816370"/>
                    <a:pt x="618960" y="817321"/>
                    <a:pt x="614206" y="816370"/>
                  </a:cubicBezTo>
                  <a:lnTo>
                    <a:pt x="456385" y="781192"/>
                  </a:lnTo>
                  <a:cubicBezTo>
                    <a:pt x="450681" y="780241"/>
                    <a:pt x="445927" y="774537"/>
                    <a:pt x="444977" y="768832"/>
                  </a:cubicBezTo>
                  <a:lnTo>
                    <a:pt x="436420" y="693723"/>
                  </a:lnTo>
                  <a:cubicBezTo>
                    <a:pt x="435469" y="686117"/>
                    <a:pt x="440223" y="679462"/>
                    <a:pt x="447829" y="678511"/>
                  </a:cubicBezTo>
                  <a:lnTo>
                    <a:pt x="557162" y="656643"/>
                  </a:lnTo>
                  <a:lnTo>
                    <a:pt x="511528" y="602451"/>
                  </a:lnTo>
                  <a:lnTo>
                    <a:pt x="417406" y="594845"/>
                  </a:lnTo>
                  <a:cubicBezTo>
                    <a:pt x="412652" y="594845"/>
                    <a:pt x="408849" y="591992"/>
                    <a:pt x="406948" y="588189"/>
                  </a:cubicBezTo>
                  <a:lnTo>
                    <a:pt x="367017" y="526391"/>
                  </a:lnTo>
                  <a:lnTo>
                    <a:pt x="282402" y="524489"/>
                  </a:lnTo>
                  <a:lnTo>
                    <a:pt x="256733" y="626220"/>
                  </a:lnTo>
                  <a:lnTo>
                    <a:pt x="309974" y="660447"/>
                  </a:lnTo>
                  <a:cubicBezTo>
                    <a:pt x="314727" y="663299"/>
                    <a:pt x="317579" y="669003"/>
                    <a:pt x="316629" y="674708"/>
                  </a:cubicBezTo>
                  <a:lnTo>
                    <a:pt x="295713" y="812567"/>
                  </a:lnTo>
                  <a:cubicBezTo>
                    <a:pt x="414553" y="852498"/>
                    <a:pt x="584733" y="908593"/>
                    <a:pt x="606600" y="914297"/>
                  </a:cubicBezTo>
                  <a:cubicBezTo>
                    <a:pt x="611354" y="915248"/>
                    <a:pt x="617058" y="918100"/>
                    <a:pt x="621812" y="920953"/>
                  </a:cubicBezTo>
                  <a:cubicBezTo>
                    <a:pt x="626565" y="923805"/>
                    <a:pt x="633221" y="928559"/>
                    <a:pt x="640826" y="933312"/>
                  </a:cubicBezTo>
                  <a:cubicBezTo>
                    <a:pt x="656989" y="943771"/>
                    <a:pt x="677905" y="957081"/>
                    <a:pt x="698821" y="971343"/>
                  </a:cubicBezTo>
                  <a:cubicBezTo>
                    <a:pt x="740653" y="998914"/>
                    <a:pt x="782485" y="1026486"/>
                    <a:pt x="782485" y="1026486"/>
                  </a:cubicBezTo>
                  <a:cubicBezTo>
                    <a:pt x="786287" y="1029338"/>
                    <a:pt x="788189" y="1033141"/>
                    <a:pt x="789140" y="1037895"/>
                  </a:cubicBezTo>
                  <a:lnTo>
                    <a:pt x="797696" y="1218538"/>
                  </a:lnTo>
                  <a:cubicBezTo>
                    <a:pt x="797696" y="1222341"/>
                    <a:pt x="796745" y="1225194"/>
                    <a:pt x="794844" y="1228046"/>
                  </a:cubicBezTo>
                  <a:lnTo>
                    <a:pt x="695018" y="1357348"/>
                  </a:lnTo>
                  <a:cubicBezTo>
                    <a:pt x="692166" y="1361151"/>
                    <a:pt x="687412" y="1363053"/>
                    <a:pt x="682658" y="1363053"/>
                  </a:cubicBezTo>
                  <a:lnTo>
                    <a:pt x="564768" y="1351643"/>
                  </a:lnTo>
                  <a:lnTo>
                    <a:pt x="537197" y="1430556"/>
                  </a:lnTo>
                  <a:cubicBezTo>
                    <a:pt x="535296" y="1435310"/>
                    <a:pt x="530542" y="1439113"/>
                    <a:pt x="523887" y="1439113"/>
                  </a:cubicBezTo>
                  <a:close/>
                  <a:moveTo>
                    <a:pt x="328988" y="1394427"/>
                  </a:moveTo>
                  <a:lnTo>
                    <a:pt x="513429" y="1409639"/>
                  </a:lnTo>
                  <a:lnTo>
                    <a:pt x="541000" y="1330727"/>
                  </a:lnTo>
                  <a:cubicBezTo>
                    <a:pt x="542902" y="1324072"/>
                    <a:pt x="549557" y="1320269"/>
                    <a:pt x="556212" y="1321220"/>
                  </a:cubicBezTo>
                  <a:lnTo>
                    <a:pt x="676954" y="1332628"/>
                  </a:lnTo>
                  <a:lnTo>
                    <a:pt x="769174" y="1213784"/>
                  </a:lnTo>
                  <a:lnTo>
                    <a:pt x="761569" y="1045501"/>
                  </a:lnTo>
                  <a:cubicBezTo>
                    <a:pt x="700722" y="1005570"/>
                    <a:pt x="614206" y="948525"/>
                    <a:pt x="601847" y="940919"/>
                  </a:cubicBezTo>
                  <a:cubicBezTo>
                    <a:pt x="592339" y="939017"/>
                    <a:pt x="577128" y="934263"/>
                    <a:pt x="551458" y="925707"/>
                  </a:cubicBezTo>
                  <a:cubicBezTo>
                    <a:pt x="521035" y="916199"/>
                    <a:pt x="480154" y="902889"/>
                    <a:pt x="439272" y="888627"/>
                  </a:cubicBezTo>
                  <a:cubicBezTo>
                    <a:pt x="357510" y="862006"/>
                    <a:pt x="276698" y="834434"/>
                    <a:pt x="276698" y="834434"/>
                  </a:cubicBezTo>
                  <a:cubicBezTo>
                    <a:pt x="270043" y="832533"/>
                    <a:pt x="266240" y="825878"/>
                    <a:pt x="267191" y="819222"/>
                  </a:cubicBezTo>
                  <a:lnTo>
                    <a:pt x="289058" y="678511"/>
                  </a:lnTo>
                  <a:lnTo>
                    <a:pt x="234866" y="644284"/>
                  </a:lnTo>
                  <a:cubicBezTo>
                    <a:pt x="230112" y="641432"/>
                    <a:pt x="227260" y="634776"/>
                    <a:pt x="228211" y="629072"/>
                  </a:cubicBezTo>
                  <a:lnTo>
                    <a:pt x="259585" y="506425"/>
                  </a:lnTo>
                  <a:cubicBezTo>
                    <a:pt x="261486" y="499769"/>
                    <a:pt x="267191" y="495966"/>
                    <a:pt x="273846" y="495966"/>
                  </a:cubicBezTo>
                  <a:cubicBezTo>
                    <a:pt x="273846" y="495966"/>
                    <a:pt x="273846" y="495966"/>
                    <a:pt x="273846" y="495966"/>
                  </a:cubicBezTo>
                  <a:lnTo>
                    <a:pt x="377475" y="497868"/>
                  </a:lnTo>
                  <a:cubicBezTo>
                    <a:pt x="382229" y="497868"/>
                    <a:pt x="386982" y="500720"/>
                    <a:pt x="388884" y="504523"/>
                  </a:cubicBezTo>
                  <a:lnTo>
                    <a:pt x="428814" y="567273"/>
                  </a:lnTo>
                  <a:lnTo>
                    <a:pt x="521986" y="574879"/>
                  </a:lnTo>
                  <a:cubicBezTo>
                    <a:pt x="525788" y="574879"/>
                    <a:pt x="529591" y="576780"/>
                    <a:pt x="531493" y="579633"/>
                  </a:cubicBezTo>
                  <a:lnTo>
                    <a:pt x="596142" y="656643"/>
                  </a:lnTo>
                  <a:cubicBezTo>
                    <a:pt x="598994" y="660447"/>
                    <a:pt x="599945" y="666151"/>
                    <a:pt x="598994" y="670905"/>
                  </a:cubicBezTo>
                  <a:cubicBezTo>
                    <a:pt x="597093" y="675658"/>
                    <a:pt x="593290" y="679462"/>
                    <a:pt x="588536" y="680412"/>
                  </a:cubicBezTo>
                  <a:lnTo>
                    <a:pt x="467794" y="705132"/>
                  </a:lnTo>
                  <a:lnTo>
                    <a:pt x="473498" y="757423"/>
                  </a:lnTo>
                  <a:lnTo>
                    <a:pt x="614206" y="788798"/>
                  </a:lnTo>
                  <a:lnTo>
                    <a:pt x="664595" y="738408"/>
                  </a:lnTo>
                  <a:cubicBezTo>
                    <a:pt x="669348" y="733654"/>
                    <a:pt x="677905" y="732704"/>
                    <a:pt x="683609" y="737457"/>
                  </a:cubicBezTo>
                  <a:lnTo>
                    <a:pt x="773928" y="807813"/>
                  </a:lnTo>
                  <a:lnTo>
                    <a:pt x="787238" y="705132"/>
                  </a:lnTo>
                  <a:cubicBezTo>
                    <a:pt x="787238" y="702280"/>
                    <a:pt x="789140" y="699427"/>
                    <a:pt x="791041" y="697526"/>
                  </a:cubicBezTo>
                  <a:lnTo>
                    <a:pt x="888015" y="591992"/>
                  </a:lnTo>
                  <a:lnTo>
                    <a:pt x="810056" y="434167"/>
                  </a:lnTo>
                  <a:lnTo>
                    <a:pt x="672200" y="282047"/>
                  </a:lnTo>
                  <a:cubicBezTo>
                    <a:pt x="670299" y="279195"/>
                    <a:pt x="668397" y="276343"/>
                    <a:pt x="668397" y="273490"/>
                  </a:cubicBezTo>
                  <a:lnTo>
                    <a:pt x="662693" y="132779"/>
                  </a:lnTo>
                  <a:lnTo>
                    <a:pt x="559064" y="128976"/>
                  </a:lnTo>
                  <a:cubicBezTo>
                    <a:pt x="557162" y="128976"/>
                    <a:pt x="554310" y="128025"/>
                    <a:pt x="552409" y="127075"/>
                  </a:cubicBezTo>
                  <a:lnTo>
                    <a:pt x="397440" y="36753"/>
                  </a:lnTo>
                  <a:lnTo>
                    <a:pt x="364165" y="104257"/>
                  </a:lnTo>
                  <a:cubicBezTo>
                    <a:pt x="361313" y="109961"/>
                    <a:pt x="355608" y="112813"/>
                    <a:pt x="349904" y="111862"/>
                  </a:cubicBezTo>
                  <a:lnTo>
                    <a:pt x="206344" y="99503"/>
                  </a:lnTo>
                  <a:lnTo>
                    <a:pt x="97011" y="123272"/>
                  </a:lnTo>
                  <a:lnTo>
                    <a:pt x="108420" y="200282"/>
                  </a:lnTo>
                  <a:lnTo>
                    <a:pt x="194936" y="205987"/>
                  </a:lnTo>
                  <a:cubicBezTo>
                    <a:pt x="198739" y="205987"/>
                    <a:pt x="201591" y="207889"/>
                    <a:pt x="203492" y="209790"/>
                  </a:cubicBezTo>
                  <a:lnTo>
                    <a:pt x="270043" y="274441"/>
                  </a:lnTo>
                  <a:cubicBezTo>
                    <a:pt x="273846" y="278244"/>
                    <a:pt x="274797" y="282998"/>
                    <a:pt x="273846" y="287752"/>
                  </a:cubicBezTo>
                  <a:lnTo>
                    <a:pt x="226310" y="485508"/>
                  </a:lnTo>
                  <a:cubicBezTo>
                    <a:pt x="224408" y="492163"/>
                    <a:pt x="218704" y="495966"/>
                    <a:pt x="212049" y="495966"/>
                  </a:cubicBezTo>
                  <a:lnTo>
                    <a:pt x="125533" y="495966"/>
                  </a:lnTo>
                  <a:lnTo>
                    <a:pt x="97011" y="617663"/>
                  </a:lnTo>
                  <a:cubicBezTo>
                    <a:pt x="96060" y="621466"/>
                    <a:pt x="94159" y="624318"/>
                    <a:pt x="91307" y="626220"/>
                  </a:cubicBezTo>
                  <a:lnTo>
                    <a:pt x="33312" y="664250"/>
                  </a:lnTo>
                  <a:lnTo>
                    <a:pt x="117927" y="812567"/>
                  </a:lnTo>
                  <a:cubicBezTo>
                    <a:pt x="120779" y="817321"/>
                    <a:pt x="120779" y="823025"/>
                    <a:pt x="117927" y="827779"/>
                  </a:cubicBezTo>
                  <a:lnTo>
                    <a:pt x="45672" y="939968"/>
                  </a:lnTo>
                  <a:lnTo>
                    <a:pt x="117927" y="1004619"/>
                  </a:lnTo>
                  <a:cubicBezTo>
                    <a:pt x="122681" y="1009373"/>
                    <a:pt x="123631" y="1016028"/>
                    <a:pt x="120779" y="1021733"/>
                  </a:cubicBezTo>
                  <a:lnTo>
                    <a:pt x="81799" y="1096842"/>
                  </a:lnTo>
                  <a:lnTo>
                    <a:pt x="328988" y="1394427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D4E7D27-5CE1-4044-9B49-5F12A6B0FE87}"/>
                </a:ext>
              </a:extLst>
            </p:cNvPr>
            <p:cNvSpPr/>
            <p:nvPr/>
          </p:nvSpPr>
          <p:spPr>
            <a:xfrm>
              <a:off x="6130581" y="4339699"/>
              <a:ext cx="408876" cy="446024"/>
            </a:xfrm>
            <a:custGeom>
              <a:avLst/>
              <a:gdLst>
                <a:gd name="connsiteX0" fmla="*/ 375182 w 408876"/>
                <a:gd name="connsiteY0" fmla="*/ 446024 h 446024"/>
                <a:gd name="connsiteX1" fmla="*/ 370428 w 408876"/>
                <a:gd name="connsiteY1" fmla="*/ 445073 h 446024"/>
                <a:gd name="connsiteX2" fmla="*/ 50033 w 408876"/>
                <a:gd name="connsiteY2" fmla="*/ 339540 h 446024"/>
                <a:gd name="connsiteX3" fmla="*/ 40526 w 408876"/>
                <a:gd name="connsiteY3" fmla="*/ 324328 h 446024"/>
                <a:gd name="connsiteX4" fmla="*/ 60491 w 408876"/>
                <a:gd name="connsiteY4" fmla="*/ 185518 h 446024"/>
                <a:gd name="connsiteX5" fmla="*/ 6300 w 408876"/>
                <a:gd name="connsiteY5" fmla="*/ 148439 h 446024"/>
                <a:gd name="connsiteX6" fmla="*/ 596 w 408876"/>
                <a:gd name="connsiteY6" fmla="*/ 133226 h 446024"/>
                <a:gd name="connsiteX7" fmla="*/ 32920 w 408876"/>
                <a:gd name="connsiteY7" fmla="*/ 10579 h 446024"/>
                <a:gd name="connsiteX8" fmla="*/ 47181 w 408876"/>
                <a:gd name="connsiteY8" fmla="*/ 121 h 446024"/>
                <a:gd name="connsiteX9" fmla="*/ 148909 w 408876"/>
                <a:gd name="connsiteY9" fmla="*/ 2974 h 446024"/>
                <a:gd name="connsiteX10" fmla="*/ 160318 w 408876"/>
                <a:gd name="connsiteY10" fmla="*/ 9629 h 446024"/>
                <a:gd name="connsiteX11" fmla="*/ 198347 w 408876"/>
                <a:gd name="connsiteY11" fmla="*/ 68575 h 446024"/>
                <a:gd name="connsiteX12" fmla="*/ 291518 w 408876"/>
                <a:gd name="connsiteY12" fmla="*/ 78083 h 446024"/>
                <a:gd name="connsiteX13" fmla="*/ 301025 w 408876"/>
                <a:gd name="connsiteY13" fmla="*/ 82837 h 446024"/>
                <a:gd name="connsiteX14" fmla="*/ 367576 w 408876"/>
                <a:gd name="connsiteY14" fmla="*/ 159848 h 446024"/>
                <a:gd name="connsiteX15" fmla="*/ 370428 w 408876"/>
                <a:gd name="connsiteY15" fmla="*/ 174109 h 446024"/>
                <a:gd name="connsiteX16" fmla="*/ 359970 w 408876"/>
                <a:gd name="connsiteY16" fmla="*/ 183616 h 446024"/>
                <a:gd name="connsiteX17" fmla="*/ 242080 w 408876"/>
                <a:gd name="connsiteY17" fmla="*/ 210237 h 446024"/>
                <a:gd name="connsiteX18" fmla="*/ 245883 w 408876"/>
                <a:gd name="connsiteY18" fmla="*/ 261578 h 446024"/>
                <a:gd name="connsiteX19" fmla="*/ 397999 w 408876"/>
                <a:gd name="connsiteY19" fmla="*/ 296756 h 446024"/>
                <a:gd name="connsiteX20" fmla="*/ 408457 w 408876"/>
                <a:gd name="connsiteY20" fmla="*/ 312919 h 446024"/>
                <a:gd name="connsiteX21" fmla="*/ 390393 w 408876"/>
                <a:gd name="connsiteY21" fmla="*/ 434615 h 446024"/>
                <a:gd name="connsiteX22" fmla="*/ 383738 w 408876"/>
                <a:gd name="connsiteY22" fmla="*/ 445073 h 446024"/>
                <a:gd name="connsiteX23" fmla="*/ 375182 w 408876"/>
                <a:gd name="connsiteY23" fmla="*/ 446024 h 446024"/>
                <a:gd name="connsiteX24" fmla="*/ 69999 w 408876"/>
                <a:gd name="connsiteY24" fmla="*/ 316722 h 446024"/>
                <a:gd name="connsiteX25" fmla="*/ 363773 w 408876"/>
                <a:gd name="connsiteY25" fmla="*/ 412748 h 446024"/>
                <a:gd name="connsiteX26" fmla="*/ 377083 w 408876"/>
                <a:gd name="connsiteY26" fmla="*/ 320525 h 446024"/>
                <a:gd name="connsiteX27" fmla="*/ 227819 w 408876"/>
                <a:gd name="connsiteY27" fmla="*/ 286298 h 446024"/>
                <a:gd name="connsiteX28" fmla="*/ 216410 w 408876"/>
                <a:gd name="connsiteY28" fmla="*/ 272987 h 446024"/>
                <a:gd name="connsiteX29" fmla="*/ 211657 w 408876"/>
                <a:gd name="connsiteY29" fmla="*/ 198829 h 446024"/>
                <a:gd name="connsiteX30" fmla="*/ 223066 w 408876"/>
                <a:gd name="connsiteY30" fmla="*/ 183616 h 446024"/>
                <a:gd name="connsiteX31" fmla="*/ 329547 w 408876"/>
                <a:gd name="connsiteY31" fmla="*/ 159848 h 446024"/>
                <a:gd name="connsiteX32" fmla="*/ 282011 w 408876"/>
                <a:gd name="connsiteY32" fmla="*/ 104704 h 446024"/>
                <a:gd name="connsiteX33" fmla="*/ 187889 w 408876"/>
                <a:gd name="connsiteY33" fmla="*/ 95196 h 446024"/>
                <a:gd name="connsiteX34" fmla="*/ 177431 w 408876"/>
                <a:gd name="connsiteY34" fmla="*/ 88541 h 446024"/>
                <a:gd name="connsiteX35" fmla="*/ 139402 w 408876"/>
                <a:gd name="connsiteY35" fmla="*/ 30545 h 446024"/>
                <a:gd name="connsiteX36" fmla="*/ 56689 w 408876"/>
                <a:gd name="connsiteY36" fmla="*/ 27693 h 446024"/>
                <a:gd name="connsiteX37" fmla="*/ 30068 w 408876"/>
                <a:gd name="connsiteY37" fmla="*/ 129423 h 446024"/>
                <a:gd name="connsiteX38" fmla="*/ 83309 w 408876"/>
                <a:gd name="connsiteY38" fmla="*/ 165552 h 446024"/>
                <a:gd name="connsiteX39" fmla="*/ 89013 w 408876"/>
                <a:gd name="connsiteY39" fmla="*/ 179814 h 446024"/>
                <a:gd name="connsiteX40" fmla="*/ 69999 w 408876"/>
                <a:gd name="connsiteY40" fmla="*/ 316722 h 44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8876" h="446024">
                  <a:moveTo>
                    <a:pt x="375182" y="446024"/>
                  </a:moveTo>
                  <a:cubicBezTo>
                    <a:pt x="373280" y="446024"/>
                    <a:pt x="372330" y="446024"/>
                    <a:pt x="370428" y="445073"/>
                  </a:cubicBezTo>
                  <a:lnTo>
                    <a:pt x="50033" y="339540"/>
                  </a:lnTo>
                  <a:cubicBezTo>
                    <a:pt x="43378" y="337638"/>
                    <a:pt x="39575" y="330983"/>
                    <a:pt x="40526" y="324328"/>
                  </a:cubicBezTo>
                  <a:lnTo>
                    <a:pt x="60491" y="185518"/>
                  </a:lnTo>
                  <a:lnTo>
                    <a:pt x="6300" y="148439"/>
                  </a:lnTo>
                  <a:cubicBezTo>
                    <a:pt x="1546" y="144636"/>
                    <a:pt x="-1306" y="138931"/>
                    <a:pt x="596" y="133226"/>
                  </a:cubicBezTo>
                  <a:lnTo>
                    <a:pt x="32920" y="10579"/>
                  </a:lnTo>
                  <a:cubicBezTo>
                    <a:pt x="34822" y="3924"/>
                    <a:pt x="40526" y="-829"/>
                    <a:pt x="47181" y="121"/>
                  </a:cubicBezTo>
                  <a:lnTo>
                    <a:pt x="148909" y="2974"/>
                  </a:lnTo>
                  <a:cubicBezTo>
                    <a:pt x="153663" y="2974"/>
                    <a:pt x="157465" y="5826"/>
                    <a:pt x="160318" y="9629"/>
                  </a:cubicBezTo>
                  <a:lnTo>
                    <a:pt x="198347" y="68575"/>
                  </a:lnTo>
                  <a:lnTo>
                    <a:pt x="291518" y="78083"/>
                  </a:lnTo>
                  <a:cubicBezTo>
                    <a:pt x="295321" y="78083"/>
                    <a:pt x="298173" y="79985"/>
                    <a:pt x="301025" y="82837"/>
                  </a:cubicBezTo>
                  <a:lnTo>
                    <a:pt x="367576" y="159848"/>
                  </a:lnTo>
                  <a:cubicBezTo>
                    <a:pt x="370428" y="163651"/>
                    <a:pt x="372330" y="169355"/>
                    <a:pt x="370428" y="174109"/>
                  </a:cubicBezTo>
                  <a:cubicBezTo>
                    <a:pt x="368527" y="178863"/>
                    <a:pt x="364724" y="182666"/>
                    <a:pt x="359970" y="183616"/>
                  </a:cubicBezTo>
                  <a:lnTo>
                    <a:pt x="242080" y="210237"/>
                  </a:lnTo>
                  <a:lnTo>
                    <a:pt x="245883" y="261578"/>
                  </a:lnTo>
                  <a:lnTo>
                    <a:pt x="397999" y="296756"/>
                  </a:lnTo>
                  <a:cubicBezTo>
                    <a:pt x="405605" y="298658"/>
                    <a:pt x="410359" y="305313"/>
                    <a:pt x="408457" y="312919"/>
                  </a:cubicBezTo>
                  <a:lnTo>
                    <a:pt x="390393" y="434615"/>
                  </a:lnTo>
                  <a:cubicBezTo>
                    <a:pt x="389443" y="438418"/>
                    <a:pt x="387541" y="442221"/>
                    <a:pt x="383738" y="445073"/>
                  </a:cubicBezTo>
                  <a:cubicBezTo>
                    <a:pt x="380886" y="445073"/>
                    <a:pt x="378034" y="446024"/>
                    <a:pt x="375182" y="446024"/>
                  </a:cubicBezTo>
                  <a:close/>
                  <a:moveTo>
                    <a:pt x="69999" y="316722"/>
                  </a:moveTo>
                  <a:lnTo>
                    <a:pt x="363773" y="412748"/>
                  </a:lnTo>
                  <a:lnTo>
                    <a:pt x="377083" y="320525"/>
                  </a:lnTo>
                  <a:lnTo>
                    <a:pt x="227819" y="286298"/>
                  </a:lnTo>
                  <a:cubicBezTo>
                    <a:pt x="222115" y="285347"/>
                    <a:pt x="217361" y="279643"/>
                    <a:pt x="216410" y="272987"/>
                  </a:cubicBezTo>
                  <a:lnTo>
                    <a:pt x="211657" y="198829"/>
                  </a:lnTo>
                  <a:cubicBezTo>
                    <a:pt x="210706" y="192173"/>
                    <a:pt x="215460" y="185518"/>
                    <a:pt x="223066" y="183616"/>
                  </a:cubicBezTo>
                  <a:lnTo>
                    <a:pt x="329547" y="159848"/>
                  </a:lnTo>
                  <a:lnTo>
                    <a:pt x="282011" y="104704"/>
                  </a:lnTo>
                  <a:lnTo>
                    <a:pt x="187889" y="95196"/>
                  </a:lnTo>
                  <a:cubicBezTo>
                    <a:pt x="183135" y="95196"/>
                    <a:pt x="179332" y="92344"/>
                    <a:pt x="177431" y="88541"/>
                  </a:cubicBezTo>
                  <a:lnTo>
                    <a:pt x="139402" y="30545"/>
                  </a:lnTo>
                  <a:lnTo>
                    <a:pt x="56689" y="27693"/>
                  </a:lnTo>
                  <a:lnTo>
                    <a:pt x="30068" y="129423"/>
                  </a:lnTo>
                  <a:lnTo>
                    <a:pt x="83309" y="165552"/>
                  </a:lnTo>
                  <a:cubicBezTo>
                    <a:pt x="88062" y="168404"/>
                    <a:pt x="89964" y="174109"/>
                    <a:pt x="89013" y="179814"/>
                  </a:cubicBezTo>
                  <a:lnTo>
                    <a:pt x="69999" y="316722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4E262D4-AB5E-754F-BE89-01E16B93020B}"/>
                </a:ext>
              </a:extLst>
            </p:cNvPr>
            <p:cNvSpPr/>
            <p:nvPr/>
          </p:nvSpPr>
          <p:spPr>
            <a:xfrm>
              <a:off x="4506385" y="970316"/>
              <a:ext cx="3135309" cy="4904018"/>
            </a:xfrm>
            <a:custGeom>
              <a:avLst/>
              <a:gdLst>
                <a:gd name="connsiteX0" fmla="*/ 2624004 w 3135309"/>
                <a:gd name="connsiteY0" fmla="*/ 4904019 h 4904018"/>
                <a:gd name="connsiteX1" fmla="*/ 2619251 w 3135309"/>
                <a:gd name="connsiteY1" fmla="*/ 4903068 h 4904018"/>
                <a:gd name="connsiteX2" fmla="*/ 2392978 w 3135309"/>
                <a:gd name="connsiteY2" fmla="*/ 4814648 h 4904018"/>
                <a:gd name="connsiteX3" fmla="*/ 2386323 w 3135309"/>
                <a:gd name="connsiteY3" fmla="*/ 4808944 h 4904018"/>
                <a:gd name="connsiteX4" fmla="*/ 2221847 w 3135309"/>
                <a:gd name="connsiteY4" fmla="*/ 4552241 h 4904018"/>
                <a:gd name="connsiteX5" fmla="*/ 2100154 w 3135309"/>
                <a:gd name="connsiteY5" fmla="*/ 4494245 h 4904018"/>
                <a:gd name="connsiteX6" fmla="*/ 1981314 w 3135309"/>
                <a:gd name="connsiteY6" fmla="*/ 4707213 h 4904018"/>
                <a:gd name="connsiteX7" fmla="*/ 1962299 w 3135309"/>
                <a:gd name="connsiteY7" fmla="*/ 4712918 h 4904018"/>
                <a:gd name="connsiteX8" fmla="*/ 1870079 w 3135309"/>
                <a:gd name="connsiteY8" fmla="*/ 4664430 h 4904018"/>
                <a:gd name="connsiteX9" fmla="*/ 1704652 w 3135309"/>
                <a:gd name="connsiteY9" fmla="*/ 4744293 h 4904018"/>
                <a:gd name="connsiteX10" fmla="*/ 1692293 w 3135309"/>
                <a:gd name="connsiteY10" fmla="*/ 4744293 h 4904018"/>
                <a:gd name="connsiteX11" fmla="*/ 1684687 w 3135309"/>
                <a:gd name="connsiteY11" fmla="*/ 4733834 h 4904018"/>
                <a:gd name="connsiteX12" fmla="*/ 1640954 w 3135309"/>
                <a:gd name="connsiteY12" fmla="*/ 4508506 h 4904018"/>
                <a:gd name="connsiteX13" fmla="*/ 1574403 w 3135309"/>
                <a:gd name="connsiteY13" fmla="*/ 4516112 h 4904018"/>
                <a:gd name="connsiteX14" fmla="*/ 1530669 w 3135309"/>
                <a:gd name="connsiteY14" fmla="*/ 4577911 h 4904018"/>
                <a:gd name="connsiteX15" fmla="*/ 1518310 w 3135309"/>
                <a:gd name="connsiteY15" fmla="*/ 4583616 h 4904018"/>
                <a:gd name="connsiteX16" fmla="*/ 1309150 w 3135309"/>
                <a:gd name="connsiteY16" fmla="*/ 4574108 h 4904018"/>
                <a:gd name="connsiteX17" fmla="*/ 1303446 w 3135309"/>
                <a:gd name="connsiteY17" fmla="*/ 4572206 h 4904018"/>
                <a:gd name="connsiteX18" fmla="*/ 1097138 w 3135309"/>
                <a:gd name="connsiteY18" fmla="*/ 4464772 h 4904018"/>
                <a:gd name="connsiteX19" fmla="*/ 1011573 w 3135309"/>
                <a:gd name="connsiteY19" fmla="*/ 4610237 h 4904018"/>
                <a:gd name="connsiteX20" fmla="*/ 1048651 w 3135309"/>
                <a:gd name="connsiteY20" fmla="*/ 4833663 h 4904018"/>
                <a:gd name="connsiteX21" fmla="*/ 1042947 w 3135309"/>
                <a:gd name="connsiteY21" fmla="*/ 4847925 h 4904018"/>
                <a:gd name="connsiteX22" fmla="*/ 1027735 w 3135309"/>
                <a:gd name="connsiteY22" fmla="*/ 4848876 h 4904018"/>
                <a:gd name="connsiteX23" fmla="*/ 859457 w 3135309"/>
                <a:gd name="connsiteY23" fmla="*/ 4760455 h 4904018"/>
                <a:gd name="connsiteX24" fmla="*/ 851851 w 3135309"/>
                <a:gd name="connsiteY24" fmla="*/ 4748096 h 4904018"/>
                <a:gd name="connsiteX25" fmla="*/ 858506 w 3135309"/>
                <a:gd name="connsiteY25" fmla="*/ 4735736 h 4904018"/>
                <a:gd name="connsiteX26" fmla="*/ 908894 w 3135309"/>
                <a:gd name="connsiteY26" fmla="*/ 4702460 h 4904018"/>
                <a:gd name="connsiteX27" fmla="*/ 874668 w 3135309"/>
                <a:gd name="connsiteY27" fmla="*/ 4677740 h 4904018"/>
                <a:gd name="connsiteX28" fmla="*/ 849949 w 3135309"/>
                <a:gd name="connsiteY28" fmla="*/ 4685346 h 4904018"/>
                <a:gd name="connsiteX29" fmla="*/ 837590 w 3135309"/>
                <a:gd name="connsiteY29" fmla="*/ 4683445 h 4904018"/>
                <a:gd name="connsiteX30" fmla="*/ 772940 w 3135309"/>
                <a:gd name="connsiteY30" fmla="*/ 4641612 h 4904018"/>
                <a:gd name="connsiteX31" fmla="*/ 766285 w 3135309"/>
                <a:gd name="connsiteY31" fmla="*/ 4627350 h 4904018"/>
                <a:gd name="connsiteX32" fmla="*/ 781497 w 3135309"/>
                <a:gd name="connsiteY32" fmla="*/ 4527521 h 4904018"/>
                <a:gd name="connsiteX33" fmla="*/ 752025 w 3135309"/>
                <a:gd name="connsiteY33" fmla="*/ 4469525 h 4904018"/>
                <a:gd name="connsiteX34" fmla="*/ 756778 w 3135309"/>
                <a:gd name="connsiteY34" fmla="*/ 4451461 h 4904018"/>
                <a:gd name="connsiteX35" fmla="*/ 797659 w 3135309"/>
                <a:gd name="connsiteY35" fmla="*/ 4424840 h 4904018"/>
                <a:gd name="connsiteX36" fmla="*/ 806216 w 3135309"/>
                <a:gd name="connsiteY36" fmla="*/ 4422939 h 4904018"/>
                <a:gd name="connsiteX37" fmla="*/ 557126 w 3135309"/>
                <a:gd name="connsiteY37" fmla="*/ 4093027 h 4904018"/>
                <a:gd name="connsiteX38" fmla="*/ 557126 w 3135309"/>
                <a:gd name="connsiteY38" fmla="*/ 4075914 h 4904018"/>
                <a:gd name="connsiteX39" fmla="*/ 663607 w 3135309"/>
                <a:gd name="connsiteY39" fmla="*/ 3919990 h 4904018"/>
                <a:gd name="connsiteX40" fmla="*/ 675966 w 3135309"/>
                <a:gd name="connsiteY40" fmla="*/ 3913335 h 4904018"/>
                <a:gd name="connsiteX41" fmla="*/ 687375 w 3135309"/>
                <a:gd name="connsiteY41" fmla="*/ 3919990 h 4904018"/>
                <a:gd name="connsiteX42" fmla="*/ 712094 w 3135309"/>
                <a:gd name="connsiteY42" fmla="*/ 3958021 h 4904018"/>
                <a:gd name="connsiteX43" fmla="*/ 798610 w 3135309"/>
                <a:gd name="connsiteY43" fmla="*/ 3821112 h 4904018"/>
                <a:gd name="connsiteX44" fmla="*/ 749172 w 3135309"/>
                <a:gd name="connsiteY44" fmla="*/ 3622405 h 4904018"/>
                <a:gd name="connsiteX45" fmla="*/ 586598 w 3135309"/>
                <a:gd name="connsiteY45" fmla="*/ 3450319 h 4904018"/>
                <a:gd name="connsiteX46" fmla="*/ 504836 w 3135309"/>
                <a:gd name="connsiteY46" fmla="*/ 3485497 h 4904018"/>
                <a:gd name="connsiteX47" fmla="*/ 496279 w 3135309"/>
                <a:gd name="connsiteY47" fmla="*/ 3486447 h 4904018"/>
                <a:gd name="connsiteX48" fmla="*/ 329902 w 3135309"/>
                <a:gd name="connsiteY48" fmla="*/ 3452220 h 4904018"/>
                <a:gd name="connsiteX49" fmla="*/ 319444 w 3135309"/>
                <a:gd name="connsiteY49" fmla="*/ 3443664 h 4904018"/>
                <a:gd name="connsiteX50" fmla="*/ 258598 w 3135309"/>
                <a:gd name="connsiteY50" fmla="*/ 3283937 h 4904018"/>
                <a:gd name="connsiteX51" fmla="*/ 190145 w 3135309"/>
                <a:gd name="connsiteY51" fmla="*/ 3302001 h 4904018"/>
                <a:gd name="connsiteX52" fmla="*/ 178737 w 3135309"/>
                <a:gd name="connsiteY52" fmla="*/ 3300100 h 4904018"/>
                <a:gd name="connsiteX53" fmla="*/ 6655 w 3135309"/>
                <a:gd name="connsiteY53" fmla="*/ 3196468 h 4904018"/>
                <a:gd name="connsiteX54" fmla="*/ 0 w 3135309"/>
                <a:gd name="connsiteY54" fmla="*/ 3184108 h 4904018"/>
                <a:gd name="connsiteX55" fmla="*/ 2852 w 3135309"/>
                <a:gd name="connsiteY55" fmla="*/ 2965435 h 4904018"/>
                <a:gd name="connsiteX56" fmla="*/ 5704 w 3135309"/>
                <a:gd name="connsiteY56" fmla="*/ 2956878 h 4904018"/>
                <a:gd name="connsiteX57" fmla="*/ 158771 w 3135309"/>
                <a:gd name="connsiteY57" fmla="*/ 2772432 h 4904018"/>
                <a:gd name="connsiteX58" fmla="*/ 172081 w 3135309"/>
                <a:gd name="connsiteY58" fmla="*/ 2767679 h 4904018"/>
                <a:gd name="connsiteX59" fmla="*/ 367931 w 3135309"/>
                <a:gd name="connsiteY59" fmla="*/ 2795250 h 4904018"/>
                <a:gd name="connsiteX60" fmla="*/ 409763 w 3135309"/>
                <a:gd name="connsiteY60" fmla="*/ 2715387 h 4904018"/>
                <a:gd name="connsiteX61" fmla="*/ 422122 w 3135309"/>
                <a:gd name="connsiteY61" fmla="*/ 2707781 h 4904018"/>
                <a:gd name="connsiteX62" fmla="*/ 591352 w 3135309"/>
                <a:gd name="connsiteY62" fmla="*/ 2710633 h 4904018"/>
                <a:gd name="connsiteX63" fmla="*/ 622726 w 3135309"/>
                <a:gd name="connsiteY63" fmla="*/ 2433014 h 4904018"/>
                <a:gd name="connsiteX64" fmla="*/ 566633 w 3135309"/>
                <a:gd name="connsiteY64" fmla="*/ 2356953 h 4904018"/>
                <a:gd name="connsiteX65" fmla="*/ 567584 w 3135309"/>
                <a:gd name="connsiteY65" fmla="*/ 2338889 h 4904018"/>
                <a:gd name="connsiteX66" fmla="*/ 608465 w 3135309"/>
                <a:gd name="connsiteY66" fmla="*/ 2293253 h 4904018"/>
                <a:gd name="connsiteX67" fmla="*/ 439236 w 3135309"/>
                <a:gd name="connsiteY67" fmla="*/ 1822631 h 4904018"/>
                <a:gd name="connsiteX68" fmla="*/ 443989 w 3135309"/>
                <a:gd name="connsiteY68" fmla="*/ 1806468 h 4904018"/>
                <a:gd name="connsiteX69" fmla="*/ 502934 w 3135309"/>
                <a:gd name="connsiteY69" fmla="*/ 1762733 h 4904018"/>
                <a:gd name="connsiteX70" fmla="*/ 405009 w 3135309"/>
                <a:gd name="connsiteY70" fmla="*/ 1631530 h 4904018"/>
                <a:gd name="connsiteX71" fmla="*/ 402157 w 3135309"/>
                <a:gd name="connsiteY71" fmla="*/ 1624874 h 4904018"/>
                <a:gd name="connsiteX72" fmla="*/ 367931 w 3135309"/>
                <a:gd name="connsiteY72" fmla="*/ 1328240 h 4904018"/>
                <a:gd name="connsiteX73" fmla="*/ 370783 w 3135309"/>
                <a:gd name="connsiteY73" fmla="*/ 1317781 h 4904018"/>
                <a:gd name="connsiteX74" fmla="*/ 445891 w 3135309"/>
                <a:gd name="connsiteY74" fmla="*/ 1214149 h 4904018"/>
                <a:gd name="connsiteX75" fmla="*/ 451595 w 3135309"/>
                <a:gd name="connsiteY75" fmla="*/ 1209396 h 4904018"/>
                <a:gd name="connsiteX76" fmla="*/ 695932 w 3135309"/>
                <a:gd name="connsiteY76" fmla="*/ 1102911 h 4904018"/>
                <a:gd name="connsiteX77" fmla="*/ 704488 w 3135309"/>
                <a:gd name="connsiteY77" fmla="*/ 1101961 h 4904018"/>
                <a:gd name="connsiteX78" fmla="*/ 875619 w 3135309"/>
                <a:gd name="connsiteY78" fmla="*/ 1137138 h 4904018"/>
                <a:gd name="connsiteX79" fmla="*/ 893683 w 3135309"/>
                <a:gd name="connsiteY79" fmla="*/ 613274 h 4904018"/>
                <a:gd name="connsiteX80" fmla="*/ 897486 w 3135309"/>
                <a:gd name="connsiteY80" fmla="*/ 603766 h 4904018"/>
                <a:gd name="connsiteX81" fmla="*/ 1084779 w 3135309"/>
                <a:gd name="connsiteY81" fmla="*/ 398404 h 4904018"/>
                <a:gd name="connsiteX82" fmla="*/ 1094286 w 3135309"/>
                <a:gd name="connsiteY82" fmla="*/ 393650 h 4904018"/>
                <a:gd name="connsiteX83" fmla="*/ 1314855 w 3135309"/>
                <a:gd name="connsiteY83" fmla="*/ 373684 h 4904018"/>
                <a:gd name="connsiteX84" fmla="*/ 1360489 w 3135309"/>
                <a:gd name="connsiteY84" fmla="*/ 64690 h 4904018"/>
                <a:gd name="connsiteX85" fmla="*/ 1369046 w 3135309"/>
                <a:gd name="connsiteY85" fmla="*/ 53281 h 4904018"/>
                <a:gd name="connsiteX86" fmla="*/ 1491690 w 3135309"/>
                <a:gd name="connsiteY86" fmla="*/ 989 h 4904018"/>
                <a:gd name="connsiteX87" fmla="*/ 1505950 w 3135309"/>
                <a:gd name="connsiteY87" fmla="*/ 2891 h 4904018"/>
                <a:gd name="connsiteX88" fmla="*/ 1861522 w 3135309"/>
                <a:gd name="connsiteY88" fmla="*/ 257692 h 4904018"/>
                <a:gd name="connsiteX89" fmla="*/ 2041209 w 3135309"/>
                <a:gd name="connsiteY89" fmla="*/ 257692 h 4904018"/>
                <a:gd name="connsiteX90" fmla="*/ 2050717 w 3135309"/>
                <a:gd name="connsiteY90" fmla="*/ 261495 h 4904018"/>
                <a:gd name="connsiteX91" fmla="*/ 2128676 w 3135309"/>
                <a:gd name="connsiteY91" fmla="*/ 334703 h 4904018"/>
                <a:gd name="connsiteX92" fmla="*/ 2131528 w 3135309"/>
                <a:gd name="connsiteY92" fmla="*/ 339457 h 4904018"/>
                <a:gd name="connsiteX93" fmla="*/ 2190473 w 3135309"/>
                <a:gd name="connsiteY93" fmla="*/ 470661 h 4904018"/>
                <a:gd name="connsiteX94" fmla="*/ 2422451 w 3135309"/>
                <a:gd name="connsiteY94" fmla="*/ 463055 h 4904018"/>
                <a:gd name="connsiteX95" fmla="*/ 2433859 w 3135309"/>
                <a:gd name="connsiteY95" fmla="*/ 468759 h 4904018"/>
                <a:gd name="connsiteX96" fmla="*/ 2436712 w 3135309"/>
                <a:gd name="connsiteY96" fmla="*/ 481119 h 4904018"/>
                <a:gd name="connsiteX97" fmla="*/ 2382520 w 3135309"/>
                <a:gd name="connsiteY97" fmla="*/ 676023 h 4904018"/>
                <a:gd name="connsiteX98" fmla="*/ 2458578 w 3135309"/>
                <a:gd name="connsiteY98" fmla="*/ 776803 h 4904018"/>
                <a:gd name="connsiteX99" fmla="*/ 2461431 w 3135309"/>
                <a:gd name="connsiteY99" fmla="*/ 784409 h 4904018"/>
                <a:gd name="connsiteX100" fmla="*/ 2484248 w 3135309"/>
                <a:gd name="connsiteY100" fmla="*/ 1196085 h 4904018"/>
                <a:gd name="connsiteX101" fmla="*/ 2645871 w 3135309"/>
                <a:gd name="connsiteY101" fmla="*/ 1408103 h 4904018"/>
                <a:gd name="connsiteX102" fmla="*/ 2648723 w 3135309"/>
                <a:gd name="connsiteY102" fmla="*/ 1418561 h 4904018"/>
                <a:gd name="connsiteX103" fmla="*/ 2643019 w 3135309"/>
                <a:gd name="connsiteY103" fmla="*/ 1428069 h 4904018"/>
                <a:gd name="connsiteX104" fmla="*/ 2556503 w 3135309"/>
                <a:gd name="connsiteY104" fmla="*/ 1487966 h 4904018"/>
                <a:gd name="connsiteX105" fmla="*/ 2620202 w 3135309"/>
                <a:gd name="connsiteY105" fmla="*/ 1543110 h 4904018"/>
                <a:gd name="connsiteX106" fmla="*/ 2623054 w 3135309"/>
                <a:gd name="connsiteY106" fmla="*/ 1562125 h 4904018"/>
                <a:gd name="connsiteX107" fmla="*/ 2558404 w 3135309"/>
                <a:gd name="connsiteY107" fmla="*/ 1661003 h 4904018"/>
                <a:gd name="connsiteX108" fmla="*/ 2548897 w 3135309"/>
                <a:gd name="connsiteY108" fmla="*/ 1667658 h 4904018"/>
                <a:gd name="connsiteX109" fmla="*/ 2332132 w 3135309"/>
                <a:gd name="connsiteY109" fmla="*/ 1699984 h 4904018"/>
                <a:gd name="connsiteX110" fmla="*/ 2641118 w 3135309"/>
                <a:gd name="connsiteY110" fmla="*/ 2076482 h 4904018"/>
                <a:gd name="connsiteX111" fmla="*/ 2743796 w 3135309"/>
                <a:gd name="connsiteY111" fmla="*/ 2049861 h 4904018"/>
                <a:gd name="connsiteX112" fmla="*/ 2759959 w 3135309"/>
                <a:gd name="connsiteY112" fmla="*/ 2056516 h 4904018"/>
                <a:gd name="connsiteX113" fmla="*/ 2887356 w 3135309"/>
                <a:gd name="connsiteY113" fmla="*/ 2264731 h 4904018"/>
                <a:gd name="connsiteX114" fmla="*/ 2889257 w 3135309"/>
                <a:gd name="connsiteY114" fmla="*/ 2270435 h 4904018"/>
                <a:gd name="connsiteX115" fmla="*/ 2923483 w 3135309"/>
                <a:gd name="connsiteY115" fmla="*/ 2504320 h 4904018"/>
                <a:gd name="connsiteX116" fmla="*/ 2919680 w 3135309"/>
                <a:gd name="connsiteY116" fmla="*/ 2515729 h 4904018"/>
                <a:gd name="connsiteX117" fmla="*/ 2778022 w 3135309"/>
                <a:gd name="connsiteY117" fmla="*/ 2678308 h 4904018"/>
                <a:gd name="connsiteX118" fmla="*/ 2778022 w 3135309"/>
                <a:gd name="connsiteY118" fmla="*/ 2717289 h 4904018"/>
                <a:gd name="connsiteX119" fmla="*/ 2938695 w 3135309"/>
                <a:gd name="connsiteY119" fmla="*/ 2819970 h 4904018"/>
                <a:gd name="connsiteX120" fmla="*/ 3022359 w 3135309"/>
                <a:gd name="connsiteY120" fmla="*/ 2812364 h 4904018"/>
                <a:gd name="connsiteX121" fmla="*/ 3034718 w 3135309"/>
                <a:gd name="connsiteY121" fmla="*/ 2818068 h 4904018"/>
                <a:gd name="connsiteX122" fmla="*/ 3079403 w 3135309"/>
                <a:gd name="connsiteY122" fmla="*/ 2872261 h 4904018"/>
                <a:gd name="connsiteX123" fmla="*/ 3077501 w 3135309"/>
                <a:gd name="connsiteY123" fmla="*/ 2892227 h 4904018"/>
                <a:gd name="connsiteX124" fmla="*/ 3013802 w 3135309"/>
                <a:gd name="connsiteY124" fmla="*/ 2945469 h 4904018"/>
                <a:gd name="connsiteX125" fmla="*/ 3131693 w 3135309"/>
                <a:gd name="connsiteY125" fmla="*/ 3077624 h 4904018"/>
                <a:gd name="connsiteX126" fmla="*/ 3134545 w 3135309"/>
                <a:gd name="connsiteY126" fmla="*/ 3089984 h 4904018"/>
                <a:gd name="connsiteX127" fmla="*/ 3125988 w 3135309"/>
                <a:gd name="connsiteY127" fmla="*/ 3099491 h 4904018"/>
                <a:gd name="connsiteX128" fmla="*/ 3021408 w 3135309"/>
                <a:gd name="connsiteY128" fmla="*/ 3141324 h 4904018"/>
                <a:gd name="connsiteX129" fmla="*/ 2955808 w 3135309"/>
                <a:gd name="connsiteY129" fmla="*/ 3417993 h 4904018"/>
                <a:gd name="connsiteX130" fmla="*/ 2948202 w 3135309"/>
                <a:gd name="connsiteY130" fmla="*/ 3427501 h 4904018"/>
                <a:gd name="connsiteX131" fmla="*/ 2935843 w 3135309"/>
                <a:gd name="connsiteY131" fmla="*/ 3427501 h 4904018"/>
                <a:gd name="connsiteX132" fmla="*/ 2805593 w 3135309"/>
                <a:gd name="connsiteY132" fmla="*/ 3360948 h 4904018"/>
                <a:gd name="connsiteX133" fmla="*/ 2625906 w 3135309"/>
                <a:gd name="connsiteY133" fmla="*/ 3474087 h 4904018"/>
                <a:gd name="connsiteX134" fmla="*/ 2527031 w 3135309"/>
                <a:gd name="connsiteY134" fmla="*/ 3682302 h 4904018"/>
                <a:gd name="connsiteX135" fmla="*/ 2697211 w 3135309"/>
                <a:gd name="connsiteY135" fmla="*/ 3979888 h 4904018"/>
                <a:gd name="connsiteX136" fmla="*/ 2696260 w 3135309"/>
                <a:gd name="connsiteY136" fmla="*/ 3995100 h 4904018"/>
                <a:gd name="connsiteX137" fmla="*/ 2642069 w 3135309"/>
                <a:gd name="connsiteY137" fmla="*/ 4076865 h 4904018"/>
                <a:gd name="connsiteX138" fmla="*/ 2682950 w 3135309"/>
                <a:gd name="connsiteY138" fmla="*/ 4481885 h 4904018"/>
                <a:gd name="connsiteX139" fmla="*/ 2850277 w 3135309"/>
                <a:gd name="connsiteY139" fmla="*/ 4717672 h 4904018"/>
                <a:gd name="connsiteX140" fmla="*/ 2852179 w 3135309"/>
                <a:gd name="connsiteY140" fmla="*/ 4730031 h 4904018"/>
                <a:gd name="connsiteX141" fmla="*/ 2805593 w 3135309"/>
                <a:gd name="connsiteY141" fmla="*/ 4885955 h 4904018"/>
                <a:gd name="connsiteX142" fmla="*/ 2797988 w 3135309"/>
                <a:gd name="connsiteY142" fmla="*/ 4894512 h 4904018"/>
                <a:gd name="connsiteX143" fmla="*/ 2786579 w 3135309"/>
                <a:gd name="connsiteY143" fmla="*/ 4895462 h 4904018"/>
                <a:gd name="connsiteX144" fmla="*/ 2653477 w 3135309"/>
                <a:gd name="connsiteY144" fmla="*/ 4846023 h 4904018"/>
                <a:gd name="connsiteX145" fmla="*/ 2642069 w 3135309"/>
                <a:gd name="connsiteY145" fmla="*/ 4892610 h 4904018"/>
                <a:gd name="connsiteX146" fmla="*/ 2634463 w 3135309"/>
                <a:gd name="connsiteY146" fmla="*/ 4902118 h 4904018"/>
                <a:gd name="connsiteX147" fmla="*/ 2624004 w 3135309"/>
                <a:gd name="connsiteY147" fmla="*/ 4904019 h 4904018"/>
                <a:gd name="connsiteX148" fmla="*/ 2407239 w 3135309"/>
                <a:gd name="connsiteY148" fmla="*/ 4789929 h 4904018"/>
                <a:gd name="connsiteX149" fmla="*/ 2614497 w 3135309"/>
                <a:gd name="connsiteY149" fmla="*/ 4870743 h 4904018"/>
                <a:gd name="connsiteX150" fmla="*/ 2625906 w 3135309"/>
                <a:gd name="connsiteY150" fmla="*/ 4824156 h 4904018"/>
                <a:gd name="connsiteX151" fmla="*/ 2633512 w 3135309"/>
                <a:gd name="connsiteY151" fmla="*/ 4814648 h 4904018"/>
                <a:gd name="connsiteX152" fmla="*/ 2644921 w 3135309"/>
                <a:gd name="connsiteY152" fmla="*/ 4813698 h 4904018"/>
                <a:gd name="connsiteX153" fmla="*/ 2778973 w 3135309"/>
                <a:gd name="connsiteY153" fmla="*/ 4863137 h 4904018"/>
                <a:gd name="connsiteX154" fmla="*/ 2819854 w 3135309"/>
                <a:gd name="connsiteY154" fmla="*/ 4728130 h 4904018"/>
                <a:gd name="connsiteX155" fmla="*/ 2654428 w 3135309"/>
                <a:gd name="connsiteY155" fmla="*/ 4494245 h 4904018"/>
                <a:gd name="connsiteX156" fmla="*/ 2651576 w 3135309"/>
                <a:gd name="connsiteY156" fmla="*/ 4487590 h 4904018"/>
                <a:gd name="connsiteX157" fmla="*/ 2609744 w 3135309"/>
                <a:gd name="connsiteY157" fmla="*/ 4074012 h 4904018"/>
                <a:gd name="connsiteX158" fmla="*/ 2611645 w 3135309"/>
                <a:gd name="connsiteY158" fmla="*/ 4064505 h 4904018"/>
                <a:gd name="connsiteX159" fmla="*/ 2663935 w 3135309"/>
                <a:gd name="connsiteY159" fmla="*/ 3985592 h 4904018"/>
                <a:gd name="connsiteX160" fmla="*/ 2494706 w 3135309"/>
                <a:gd name="connsiteY160" fmla="*/ 3689908 h 4904018"/>
                <a:gd name="connsiteX161" fmla="*/ 2493755 w 3135309"/>
                <a:gd name="connsiteY161" fmla="*/ 3676598 h 4904018"/>
                <a:gd name="connsiteX162" fmla="*/ 2597384 w 3135309"/>
                <a:gd name="connsiteY162" fmla="*/ 3457925 h 4904018"/>
                <a:gd name="connsiteX163" fmla="*/ 2603089 w 3135309"/>
                <a:gd name="connsiteY163" fmla="*/ 3452220 h 4904018"/>
                <a:gd name="connsiteX164" fmla="*/ 2793234 w 3135309"/>
                <a:gd name="connsiteY164" fmla="*/ 3332425 h 4904018"/>
                <a:gd name="connsiteX165" fmla="*/ 2807495 w 3135309"/>
                <a:gd name="connsiteY165" fmla="*/ 3331475 h 4904018"/>
                <a:gd name="connsiteX166" fmla="*/ 2929188 w 3135309"/>
                <a:gd name="connsiteY166" fmla="*/ 3393273 h 4904018"/>
                <a:gd name="connsiteX167" fmla="*/ 2992886 w 3135309"/>
                <a:gd name="connsiteY167" fmla="*/ 3127063 h 4904018"/>
                <a:gd name="connsiteX168" fmla="*/ 3001443 w 3135309"/>
                <a:gd name="connsiteY168" fmla="*/ 3117555 h 4904018"/>
                <a:gd name="connsiteX169" fmla="*/ 3094614 w 3135309"/>
                <a:gd name="connsiteY169" fmla="*/ 3080476 h 4904018"/>
                <a:gd name="connsiteX170" fmla="*/ 2980527 w 3135309"/>
                <a:gd name="connsiteY170" fmla="*/ 2953075 h 4904018"/>
                <a:gd name="connsiteX171" fmla="*/ 2976724 w 3135309"/>
                <a:gd name="connsiteY171" fmla="*/ 2942617 h 4904018"/>
                <a:gd name="connsiteX172" fmla="*/ 2981478 w 3135309"/>
                <a:gd name="connsiteY172" fmla="*/ 2933109 h 4904018"/>
                <a:gd name="connsiteX173" fmla="*/ 3046127 w 3135309"/>
                <a:gd name="connsiteY173" fmla="*/ 2879867 h 4904018"/>
                <a:gd name="connsiteX174" fmla="*/ 3015704 w 3135309"/>
                <a:gd name="connsiteY174" fmla="*/ 2841837 h 4904018"/>
                <a:gd name="connsiteX175" fmla="*/ 2934892 w 3135309"/>
                <a:gd name="connsiteY175" fmla="*/ 2849443 h 4904018"/>
                <a:gd name="connsiteX176" fmla="*/ 2926336 w 3135309"/>
                <a:gd name="connsiteY176" fmla="*/ 2847542 h 4904018"/>
                <a:gd name="connsiteX177" fmla="*/ 2754254 w 3135309"/>
                <a:gd name="connsiteY177" fmla="*/ 2738205 h 4904018"/>
                <a:gd name="connsiteX178" fmla="*/ 2747599 w 3135309"/>
                <a:gd name="connsiteY178" fmla="*/ 2725846 h 4904018"/>
                <a:gd name="connsiteX179" fmla="*/ 2747599 w 3135309"/>
                <a:gd name="connsiteY179" fmla="*/ 2673554 h 4904018"/>
                <a:gd name="connsiteX180" fmla="*/ 2751402 w 3135309"/>
                <a:gd name="connsiteY180" fmla="*/ 2664047 h 4904018"/>
                <a:gd name="connsiteX181" fmla="*/ 2893060 w 3135309"/>
                <a:gd name="connsiteY181" fmla="*/ 2502419 h 4904018"/>
                <a:gd name="connsiteX182" fmla="*/ 2860736 w 3135309"/>
                <a:gd name="connsiteY182" fmla="*/ 2278041 h 4904018"/>
                <a:gd name="connsiteX183" fmla="*/ 2739993 w 3135309"/>
                <a:gd name="connsiteY183" fmla="*/ 2082186 h 4904018"/>
                <a:gd name="connsiteX184" fmla="*/ 2638265 w 3135309"/>
                <a:gd name="connsiteY184" fmla="*/ 2107857 h 4904018"/>
                <a:gd name="connsiteX185" fmla="*/ 2624004 w 3135309"/>
                <a:gd name="connsiteY185" fmla="*/ 2103103 h 4904018"/>
                <a:gd name="connsiteX186" fmla="*/ 2293152 w 3135309"/>
                <a:gd name="connsiteY186" fmla="*/ 1699984 h 4904018"/>
                <a:gd name="connsiteX187" fmla="*/ 2291250 w 3135309"/>
                <a:gd name="connsiteY187" fmla="*/ 1685722 h 4904018"/>
                <a:gd name="connsiteX188" fmla="*/ 2302659 w 3135309"/>
                <a:gd name="connsiteY188" fmla="*/ 1677166 h 4904018"/>
                <a:gd name="connsiteX189" fmla="*/ 2538439 w 3135309"/>
                <a:gd name="connsiteY189" fmla="*/ 1641988 h 4904018"/>
                <a:gd name="connsiteX190" fmla="*/ 2592631 w 3135309"/>
                <a:gd name="connsiteY190" fmla="*/ 1559272 h 4904018"/>
                <a:gd name="connsiteX191" fmla="*/ 2524178 w 3135309"/>
                <a:gd name="connsiteY191" fmla="*/ 1499375 h 4904018"/>
                <a:gd name="connsiteX192" fmla="*/ 2519425 w 3135309"/>
                <a:gd name="connsiteY192" fmla="*/ 1487966 h 4904018"/>
                <a:gd name="connsiteX193" fmla="*/ 2525129 w 3135309"/>
                <a:gd name="connsiteY193" fmla="*/ 1476557 h 4904018"/>
                <a:gd name="connsiteX194" fmla="*/ 2614497 w 3135309"/>
                <a:gd name="connsiteY194" fmla="*/ 1414758 h 4904018"/>
                <a:gd name="connsiteX195" fmla="*/ 2459529 w 3135309"/>
                <a:gd name="connsiteY195" fmla="*/ 1210346 h 4904018"/>
                <a:gd name="connsiteX196" fmla="*/ 2456677 w 3135309"/>
                <a:gd name="connsiteY196" fmla="*/ 1202740 h 4904018"/>
                <a:gd name="connsiteX197" fmla="*/ 2433859 w 3135309"/>
                <a:gd name="connsiteY197" fmla="*/ 791064 h 4904018"/>
                <a:gd name="connsiteX198" fmla="*/ 2355900 w 3135309"/>
                <a:gd name="connsiteY198" fmla="*/ 687432 h 4904018"/>
                <a:gd name="connsiteX199" fmla="*/ 2353998 w 3135309"/>
                <a:gd name="connsiteY199" fmla="*/ 675073 h 4904018"/>
                <a:gd name="connsiteX200" fmla="*/ 2406288 w 3135309"/>
                <a:gd name="connsiteY200" fmla="*/ 490627 h 4904018"/>
                <a:gd name="connsiteX201" fmla="*/ 2183818 w 3135309"/>
                <a:gd name="connsiteY201" fmla="*/ 498233 h 4904018"/>
                <a:gd name="connsiteX202" fmla="*/ 2170508 w 3135309"/>
                <a:gd name="connsiteY202" fmla="*/ 489676 h 4904018"/>
                <a:gd name="connsiteX203" fmla="*/ 2109662 w 3135309"/>
                <a:gd name="connsiteY203" fmla="*/ 351817 h 4904018"/>
                <a:gd name="connsiteX204" fmla="*/ 2037406 w 3135309"/>
                <a:gd name="connsiteY204" fmla="*/ 285264 h 4904018"/>
                <a:gd name="connsiteX205" fmla="*/ 1858670 w 3135309"/>
                <a:gd name="connsiteY205" fmla="*/ 285264 h 4904018"/>
                <a:gd name="connsiteX206" fmla="*/ 1850113 w 3135309"/>
                <a:gd name="connsiteY206" fmla="*/ 282412 h 4904018"/>
                <a:gd name="connsiteX207" fmla="*/ 1496443 w 3135309"/>
                <a:gd name="connsiteY207" fmla="*/ 29512 h 4904018"/>
                <a:gd name="connsiteX208" fmla="*/ 1389011 w 3135309"/>
                <a:gd name="connsiteY208" fmla="*/ 75148 h 4904018"/>
                <a:gd name="connsiteX209" fmla="*/ 1342426 w 3135309"/>
                <a:gd name="connsiteY209" fmla="*/ 386995 h 4904018"/>
                <a:gd name="connsiteX210" fmla="*/ 1329115 w 3135309"/>
                <a:gd name="connsiteY210" fmla="*/ 399355 h 4904018"/>
                <a:gd name="connsiteX211" fmla="*/ 1102843 w 3135309"/>
                <a:gd name="connsiteY211" fmla="*/ 419320 h 4904018"/>
                <a:gd name="connsiteX212" fmla="*/ 924106 w 3135309"/>
                <a:gd name="connsiteY212" fmla="*/ 617077 h 4904018"/>
                <a:gd name="connsiteX213" fmla="*/ 906042 w 3135309"/>
                <a:gd name="connsiteY213" fmla="*/ 1153301 h 4904018"/>
                <a:gd name="connsiteX214" fmla="*/ 900338 w 3135309"/>
                <a:gd name="connsiteY214" fmla="*/ 1163759 h 4904018"/>
                <a:gd name="connsiteX215" fmla="*/ 888929 w 3135309"/>
                <a:gd name="connsiteY215" fmla="*/ 1166612 h 4904018"/>
                <a:gd name="connsiteX216" fmla="*/ 706390 w 3135309"/>
                <a:gd name="connsiteY216" fmla="*/ 1128582 h 4904018"/>
                <a:gd name="connsiteX217" fmla="*/ 469659 w 3135309"/>
                <a:gd name="connsiteY217" fmla="*/ 1232214 h 4904018"/>
                <a:gd name="connsiteX218" fmla="*/ 399305 w 3135309"/>
                <a:gd name="connsiteY218" fmla="*/ 1328240 h 4904018"/>
                <a:gd name="connsiteX219" fmla="*/ 431630 w 3135309"/>
                <a:gd name="connsiteY219" fmla="*/ 1615367 h 4904018"/>
                <a:gd name="connsiteX220" fmla="*/ 536210 w 3135309"/>
                <a:gd name="connsiteY220" fmla="*/ 1755127 h 4904018"/>
                <a:gd name="connsiteX221" fmla="*/ 539062 w 3135309"/>
                <a:gd name="connsiteY221" fmla="*/ 1765586 h 4904018"/>
                <a:gd name="connsiteX222" fmla="*/ 533357 w 3135309"/>
                <a:gd name="connsiteY222" fmla="*/ 1775093 h 4904018"/>
                <a:gd name="connsiteX223" fmla="*/ 471560 w 3135309"/>
                <a:gd name="connsiteY223" fmla="*/ 1820729 h 4904018"/>
                <a:gd name="connsiteX224" fmla="*/ 639839 w 3135309"/>
                <a:gd name="connsiteY224" fmla="*/ 2289450 h 4904018"/>
                <a:gd name="connsiteX225" fmla="*/ 636987 w 3135309"/>
                <a:gd name="connsiteY225" fmla="*/ 2303712 h 4904018"/>
                <a:gd name="connsiteX226" fmla="*/ 598007 w 3135309"/>
                <a:gd name="connsiteY226" fmla="*/ 2347446 h 4904018"/>
                <a:gd name="connsiteX227" fmla="*/ 651248 w 3135309"/>
                <a:gd name="connsiteY227" fmla="*/ 2418752 h 4904018"/>
                <a:gd name="connsiteX228" fmla="*/ 654100 w 3135309"/>
                <a:gd name="connsiteY228" fmla="*/ 2429211 h 4904018"/>
                <a:gd name="connsiteX229" fmla="*/ 619874 w 3135309"/>
                <a:gd name="connsiteY229" fmla="*/ 2724895 h 4904018"/>
                <a:gd name="connsiteX230" fmla="*/ 605613 w 3135309"/>
                <a:gd name="connsiteY230" fmla="*/ 2737254 h 4904018"/>
                <a:gd name="connsiteX231" fmla="*/ 432580 w 3135309"/>
                <a:gd name="connsiteY231" fmla="*/ 2734402 h 4904018"/>
                <a:gd name="connsiteX232" fmla="*/ 389798 w 3135309"/>
                <a:gd name="connsiteY232" fmla="*/ 2815216 h 4904018"/>
                <a:gd name="connsiteX233" fmla="*/ 375537 w 3135309"/>
                <a:gd name="connsiteY233" fmla="*/ 2822822 h 4904018"/>
                <a:gd name="connsiteX234" fmla="*/ 176835 w 3135309"/>
                <a:gd name="connsiteY234" fmla="*/ 2796201 h 4904018"/>
                <a:gd name="connsiteX235" fmla="*/ 31374 w 3135309"/>
                <a:gd name="connsiteY235" fmla="*/ 2971140 h 4904018"/>
                <a:gd name="connsiteX236" fmla="*/ 28522 w 3135309"/>
                <a:gd name="connsiteY236" fmla="*/ 3176502 h 4904018"/>
                <a:gd name="connsiteX237" fmla="*/ 188244 w 3135309"/>
                <a:gd name="connsiteY237" fmla="*/ 3273479 h 4904018"/>
                <a:gd name="connsiteX238" fmla="*/ 263351 w 3135309"/>
                <a:gd name="connsiteY238" fmla="*/ 3254464 h 4904018"/>
                <a:gd name="connsiteX239" fmla="*/ 280464 w 3135309"/>
                <a:gd name="connsiteY239" fmla="*/ 3263021 h 4904018"/>
                <a:gd name="connsiteX240" fmla="*/ 342261 w 3135309"/>
                <a:gd name="connsiteY240" fmla="*/ 3427501 h 4904018"/>
                <a:gd name="connsiteX241" fmla="*/ 496279 w 3135309"/>
                <a:gd name="connsiteY241" fmla="*/ 3458876 h 4904018"/>
                <a:gd name="connsiteX242" fmla="*/ 582795 w 3135309"/>
                <a:gd name="connsiteY242" fmla="*/ 3421796 h 4904018"/>
                <a:gd name="connsiteX243" fmla="*/ 598958 w 3135309"/>
                <a:gd name="connsiteY243" fmla="*/ 3425599 h 4904018"/>
                <a:gd name="connsiteX244" fmla="*/ 771990 w 3135309"/>
                <a:gd name="connsiteY244" fmla="*/ 3606242 h 4904018"/>
                <a:gd name="connsiteX245" fmla="*/ 775793 w 3135309"/>
                <a:gd name="connsiteY245" fmla="*/ 3612897 h 4904018"/>
                <a:gd name="connsiteX246" fmla="*/ 828083 w 3135309"/>
                <a:gd name="connsiteY246" fmla="*/ 3821112 h 4904018"/>
                <a:gd name="connsiteX247" fmla="*/ 826181 w 3135309"/>
                <a:gd name="connsiteY247" fmla="*/ 3832521 h 4904018"/>
                <a:gd name="connsiteX248" fmla="*/ 724453 w 3135309"/>
                <a:gd name="connsiteY248" fmla="*/ 3994149 h 4904018"/>
                <a:gd name="connsiteX249" fmla="*/ 712094 w 3135309"/>
                <a:gd name="connsiteY249" fmla="*/ 4000804 h 4904018"/>
                <a:gd name="connsiteX250" fmla="*/ 699735 w 3135309"/>
                <a:gd name="connsiteY250" fmla="*/ 3994149 h 4904018"/>
                <a:gd name="connsiteX251" fmla="*/ 675016 w 3135309"/>
                <a:gd name="connsiteY251" fmla="*/ 3955168 h 4904018"/>
                <a:gd name="connsiteX252" fmla="*/ 586598 w 3135309"/>
                <a:gd name="connsiteY252" fmla="*/ 4084471 h 4904018"/>
                <a:gd name="connsiteX253" fmla="*/ 831886 w 3135309"/>
                <a:gd name="connsiteY253" fmla="*/ 4409628 h 4904018"/>
                <a:gd name="connsiteX254" fmla="*/ 883225 w 3135309"/>
                <a:gd name="connsiteY254" fmla="*/ 4419136 h 4904018"/>
                <a:gd name="connsiteX255" fmla="*/ 894633 w 3135309"/>
                <a:gd name="connsiteY255" fmla="*/ 4432446 h 4904018"/>
                <a:gd name="connsiteX256" fmla="*/ 897486 w 3135309"/>
                <a:gd name="connsiteY256" fmla="*/ 4474279 h 4904018"/>
                <a:gd name="connsiteX257" fmla="*/ 893683 w 3135309"/>
                <a:gd name="connsiteY257" fmla="*/ 4485688 h 4904018"/>
                <a:gd name="connsiteX258" fmla="*/ 882274 w 3135309"/>
                <a:gd name="connsiteY258" fmla="*/ 4489491 h 4904018"/>
                <a:gd name="connsiteX259" fmla="*/ 837590 w 3135309"/>
                <a:gd name="connsiteY259" fmla="*/ 4486639 h 4904018"/>
                <a:gd name="connsiteX260" fmla="*/ 828083 w 3135309"/>
                <a:gd name="connsiteY260" fmla="*/ 4482836 h 4904018"/>
                <a:gd name="connsiteX261" fmla="*/ 802413 w 3135309"/>
                <a:gd name="connsiteY261" fmla="*/ 4456215 h 4904018"/>
                <a:gd name="connsiteX262" fmla="*/ 781497 w 3135309"/>
                <a:gd name="connsiteY262" fmla="*/ 4469525 h 4904018"/>
                <a:gd name="connsiteX263" fmla="*/ 807167 w 3135309"/>
                <a:gd name="connsiteY263" fmla="*/ 4520866 h 4904018"/>
                <a:gd name="connsiteX264" fmla="*/ 808117 w 3135309"/>
                <a:gd name="connsiteY264" fmla="*/ 4529423 h 4904018"/>
                <a:gd name="connsiteX265" fmla="*/ 793856 w 3135309"/>
                <a:gd name="connsiteY265" fmla="*/ 4624498 h 4904018"/>
                <a:gd name="connsiteX266" fmla="*/ 845196 w 3135309"/>
                <a:gd name="connsiteY266" fmla="*/ 4657774 h 4904018"/>
                <a:gd name="connsiteX267" fmla="*/ 869915 w 3135309"/>
                <a:gd name="connsiteY267" fmla="*/ 4649217 h 4904018"/>
                <a:gd name="connsiteX268" fmla="*/ 883225 w 3135309"/>
                <a:gd name="connsiteY268" fmla="*/ 4651119 h 4904018"/>
                <a:gd name="connsiteX269" fmla="*/ 940268 w 3135309"/>
                <a:gd name="connsiteY269" fmla="*/ 4692952 h 4904018"/>
                <a:gd name="connsiteX270" fmla="*/ 945973 w 3135309"/>
                <a:gd name="connsiteY270" fmla="*/ 4704361 h 4904018"/>
                <a:gd name="connsiteX271" fmla="*/ 939318 w 3135309"/>
                <a:gd name="connsiteY271" fmla="*/ 4715770 h 4904018"/>
                <a:gd name="connsiteX272" fmla="*/ 891781 w 3135309"/>
                <a:gd name="connsiteY272" fmla="*/ 4747145 h 4904018"/>
                <a:gd name="connsiteX273" fmla="*/ 1012524 w 3135309"/>
                <a:gd name="connsiteY273" fmla="*/ 4810846 h 4904018"/>
                <a:gd name="connsiteX274" fmla="*/ 979248 w 3135309"/>
                <a:gd name="connsiteY274" fmla="*/ 4611187 h 4904018"/>
                <a:gd name="connsiteX275" fmla="*/ 981150 w 3135309"/>
                <a:gd name="connsiteY275" fmla="*/ 4601680 h 4904018"/>
                <a:gd name="connsiteX276" fmla="*/ 1076222 w 3135309"/>
                <a:gd name="connsiteY276" fmla="*/ 4440052 h 4904018"/>
                <a:gd name="connsiteX277" fmla="*/ 1095237 w 3135309"/>
                <a:gd name="connsiteY277" fmla="*/ 4434347 h 4904018"/>
                <a:gd name="connsiteX278" fmla="*/ 1311052 w 3135309"/>
                <a:gd name="connsiteY278" fmla="*/ 4546536 h 4904018"/>
                <a:gd name="connsiteX279" fmla="*/ 1509753 w 3135309"/>
                <a:gd name="connsiteY279" fmla="*/ 4555093 h 4904018"/>
                <a:gd name="connsiteX280" fmla="*/ 1552536 w 3135309"/>
                <a:gd name="connsiteY280" fmla="*/ 4495196 h 4904018"/>
                <a:gd name="connsiteX281" fmla="*/ 1562994 w 3135309"/>
                <a:gd name="connsiteY281" fmla="*/ 4489491 h 4904018"/>
                <a:gd name="connsiteX282" fmla="*/ 1648559 w 3135309"/>
                <a:gd name="connsiteY282" fmla="*/ 4479984 h 4904018"/>
                <a:gd name="connsiteX283" fmla="*/ 1663771 w 3135309"/>
                <a:gd name="connsiteY283" fmla="*/ 4491392 h 4904018"/>
                <a:gd name="connsiteX284" fmla="*/ 1706554 w 3135309"/>
                <a:gd name="connsiteY284" fmla="*/ 4711016 h 4904018"/>
                <a:gd name="connsiteX285" fmla="*/ 1861522 w 3135309"/>
                <a:gd name="connsiteY285" fmla="*/ 4635907 h 4904018"/>
                <a:gd name="connsiteX286" fmla="*/ 1874832 w 3135309"/>
                <a:gd name="connsiteY286" fmla="*/ 4635907 h 4904018"/>
                <a:gd name="connsiteX287" fmla="*/ 1961348 w 3135309"/>
                <a:gd name="connsiteY287" fmla="*/ 4681543 h 4904018"/>
                <a:gd name="connsiteX288" fmla="*/ 2079238 w 3135309"/>
                <a:gd name="connsiteY288" fmla="*/ 4470476 h 4904018"/>
                <a:gd name="connsiteX289" fmla="*/ 2097302 w 3135309"/>
                <a:gd name="connsiteY289" fmla="*/ 4464772 h 4904018"/>
                <a:gd name="connsiteX290" fmla="*/ 2235157 w 3135309"/>
                <a:gd name="connsiteY290" fmla="*/ 4529423 h 4904018"/>
                <a:gd name="connsiteX291" fmla="*/ 2240862 w 3135309"/>
                <a:gd name="connsiteY291" fmla="*/ 4534176 h 4904018"/>
                <a:gd name="connsiteX292" fmla="*/ 2407239 w 3135309"/>
                <a:gd name="connsiteY292" fmla="*/ 4789929 h 4904018"/>
                <a:gd name="connsiteX293" fmla="*/ 846146 w 3135309"/>
                <a:gd name="connsiteY293" fmla="*/ 4457166 h 4904018"/>
                <a:gd name="connsiteX294" fmla="*/ 868964 w 3135309"/>
                <a:gd name="connsiteY294" fmla="*/ 4458116 h 4904018"/>
                <a:gd name="connsiteX295" fmla="*/ 868013 w 3135309"/>
                <a:gd name="connsiteY295" fmla="*/ 4443855 h 4904018"/>
                <a:gd name="connsiteX296" fmla="*/ 826181 w 3135309"/>
                <a:gd name="connsiteY296" fmla="*/ 4436249 h 4904018"/>
                <a:gd name="connsiteX297" fmla="*/ 846146 w 3135309"/>
                <a:gd name="connsiteY297" fmla="*/ 4457166 h 4904018"/>
                <a:gd name="connsiteX298" fmla="*/ 1329115 w 3135309"/>
                <a:gd name="connsiteY298" fmla="*/ 385093 h 4904018"/>
                <a:gd name="connsiteX299" fmla="*/ 1329115 w 3135309"/>
                <a:gd name="connsiteY299" fmla="*/ 385093 h 4904018"/>
                <a:gd name="connsiteX300" fmla="*/ 1329115 w 3135309"/>
                <a:gd name="connsiteY300" fmla="*/ 385093 h 49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3135309" h="4904018">
                  <a:moveTo>
                    <a:pt x="2624004" y="4904019"/>
                  </a:moveTo>
                  <a:cubicBezTo>
                    <a:pt x="2622103" y="4904019"/>
                    <a:pt x="2620202" y="4904019"/>
                    <a:pt x="2619251" y="4903068"/>
                  </a:cubicBezTo>
                  <a:lnTo>
                    <a:pt x="2392978" y="4814648"/>
                  </a:lnTo>
                  <a:cubicBezTo>
                    <a:pt x="2390126" y="4813698"/>
                    <a:pt x="2388224" y="4811796"/>
                    <a:pt x="2386323" y="4808944"/>
                  </a:cubicBezTo>
                  <a:lnTo>
                    <a:pt x="2221847" y="4552241"/>
                  </a:lnTo>
                  <a:lnTo>
                    <a:pt x="2100154" y="4494245"/>
                  </a:lnTo>
                  <a:lnTo>
                    <a:pt x="1981314" y="4707213"/>
                  </a:lnTo>
                  <a:cubicBezTo>
                    <a:pt x="1977511" y="4713869"/>
                    <a:pt x="1968954" y="4716721"/>
                    <a:pt x="1962299" y="4712918"/>
                  </a:cubicBezTo>
                  <a:lnTo>
                    <a:pt x="1870079" y="4664430"/>
                  </a:lnTo>
                  <a:lnTo>
                    <a:pt x="1704652" y="4744293"/>
                  </a:lnTo>
                  <a:cubicBezTo>
                    <a:pt x="1700849" y="4746194"/>
                    <a:pt x="1696096" y="4746194"/>
                    <a:pt x="1692293" y="4744293"/>
                  </a:cubicBezTo>
                  <a:cubicBezTo>
                    <a:pt x="1688490" y="4742391"/>
                    <a:pt x="1685638" y="4738588"/>
                    <a:pt x="1684687" y="4733834"/>
                  </a:cubicBezTo>
                  <a:lnTo>
                    <a:pt x="1640954" y="4508506"/>
                  </a:lnTo>
                  <a:lnTo>
                    <a:pt x="1574403" y="4516112"/>
                  </a:lnTo>
                  <a:lnTo>
                    <a:pt x="1530669" y="4577911"/>
                  </a:lnTo>
                  <a:cubicBezTo>
                    <a:pt x="1527817" y="4581714"/>
                    <a:pt x="1523064" y="4584566"/>
                    <a:pt x="1518310" y="4583616"/>
                  </a:cubicBezTo>
                  <a:lnTo>
                    <a:pt x="1309150" y="4574108"/>
                  </a:lnTo>
                  <a:cubicBezTo>
                    <a:pt x="1307249" y="4574108"/>
                    <a:pt x="1305347" y="4573157"/>
                    <a:pt x="1303446" y="4572206"/>
                  </a:cubicBezTo>
                  <a:lnTo>
                    <a:pt x="1097138" y="4464772"/>
                  </a:lnTo>
                  <a:lnTo>
                    <a:pt x="1011573" y="4610237"/>
                  </a:lnTo>
                  <a:lnTo>
                    <a:pt x="1048651" y="4833663"/>
                  </a:lnTo>
                  <a:cubicBezTo>
                    <a:pt x="1049602" y="4839368"/>
                    <a:pt x="1047700" y="4844122"/>
                    <a:pt x="1042947" y="4847925"/>
                  </a:cubicBezTo>
                  <a:cubicBezTo>
                    <a:pt x="1038193" y="4850777"/>
                    <a:pt x="1032489" y="4851728"/>
                    <a:pt x="1027735" y="4848876"/>
                  </a:cubicBezTo>
                  <a:lnTo>
                    <a:pt x="859457" y="4760455"/>
                  </a:lnTo>
                  <a:cubicBezTo>
                    <a:pt x="854703" y="4758554"/>
                    <a:pt x="851851" y="4753800"/>
                    <a:pt x="851851" y="4748096"/>
                  </a:cubicBezTo>
                  <a:cubicBezTo>
                    <a:pt x="851851" y="4743342"/>
                    <a:pt x="853752" y="4738588"/>
                    <a:pt x="858506" y="4735736"/>
                  </a:cubicBezTo>
                  <a:lnTo>
                    <a:pt x="908894" y="4702460"/>
                  </a:lnTo>
                  <a:lnTo>
                    <a:pt x="874668" y="4677740"/>
                  </a:lnTo>
                  <a:lnTo>
                    <a:pt x="849949" y="4685346"/>
                  </a:lnTo>
                  <a:cubicBezTo>
                    <a:pt x="846146" y="4686297"/>
                    <a:pt x="841393" y="4686297"/>
                    <a:pt x="837590" y="4683445"/>
                  </a:cubicBezTo>
                  <a:lnTo>
                    <a:pt x="772940" y="4641612"/>
                  </a:lnTo>
                  <a:cubicBezTo>
                    <a:pt x="768187" y="4638759"/>
                    <a:pt x="765335" y="4633055"/>
                    <a:pt x="766285" y="4627350"/>
                  </a:cubicBezTo>
                  <a:lnTo>
                    <a:pt x="781497" y="4527521"/>
                  </a:lnTo>
                  <a:lnTo>
                    <a:pt x="752025" y="4469525"/>
                  </a:lnTo>
                  <a:cubicBezTo>
                    <a:pt x="749172" y="4462870"/>
                    <a:pt x="751074" y="4455264"/>
                    <a:pt x="756778" y="4451461"/>
                  </a:cubicBezTo>
                  <a:lnTo>
                    <a:pt x="797659" y="4424840"/>
                  </a:lnTo>
                  <a:cubicBezTo>
                    <a:pt x="800512" y="4422939"/>
                    <a:pt x="803364" y="4421988"/>
                    <a:pt x="806216" y="4422939"/>
                  </a:cubicBezTo>
                  <a:lnTo>
                    <a:pt x="557126" y="4093027"/>
                  </a:lnTo>
                  <a:cubicBezTo>
                    <a:pt x="553323" y="4088273"/>
                    <a:pt x="553323" y="4081618"/>
                    <a:pt x="557126" y="4075914"/>
                  </a:cubicBezTo>
                  <a:lnTo>
                    <a:pt x="663607" y="3919990"/>
                  </a:lnTo>
                  <a:cubicBezTo>
                    <a:pt x="666459" y="3916187"/>
                    <a:pt x="671213" y="3914286"/>
                    <a:pt x="675966" y="3913335"/>
                  </a:cubicBezTo>
                  <a:cubicBezTo>
                    <a:pt x="680720" y="3913335"/>
                    <a:pt x="685474" y="3916187"/>
                    <a:pt x="687375" y="3919990"/>
                  </a:cubicBezTo>
                  <a:lnTo>
                    <a:pt x="712094" y="3958021"/>
                  </a:lnTo>
                  <a:lnTo>
                    <a:pt x="798610" y="3821112"/>
                  </a:lnTo>
                  <a:lnTo>
                    <a:pt x="749172" y="3622405"/>
                  </a:lnTo>
                  <a:lnTo>
                    <a:pt x="586598" y="3450319"/>
                  </a:lnTo>
                  <a:lnTo>
                    <a:pt x="504836" y="3485497"/>
                  </a:lnTo>
                  <a:cubicBezTo>
                    <a:pt x="501983" y="3486447"/>
                    <a:pt x="499131" y="3487398"/>
                    <a:pt x="496279" y="3486447"/>
                  </a:cubicBezTo>
                  <a:lnTo>
                    <a:pt x="329902" y="3452220"/>
                  </a:lnTo>
                  <a:cubicBezTo>
                    <a:pt x="325148" y="3451269"/>
                    <a:pt x="321345" y="3447466"/>
                    <a:pt x="319444" y="3443664"/>
                  </a:cubicBezTo>
                  <a:lnTo>
                    <a:pt x="258598" y="3283937"/>
                  </a:lnTo>
                  <a:lnTo>
                    <a:pt x="190145" y="3302001"/>
                  </a:lnTo>
                  <a:cubicBezTo>
                    <a:pt x="186342" y="3302952"/>
                    <a:pt x="182539" y="3302001"/>
                    <a:pt x="178737" y="3300100"/>
                  </a:cubicBezTo>
                  <a:lnTo>
                    <a:pt x="6655" y="3196468"/>
                  </a:lnTo>
                  <a:cubicBezTo>
                    <a:pt x="1901" y="3193615"/>
                    <a:pt x="0" y="3188862"/>
                    <a:pt x="0" y="3184108"/>
                  </a:cubicBezTo>
                  <a:lnTo>
                    <a:pt x="2852" y="2965435"/>
                  </a:lnTo>
                  <a:cubicBezTo>
                    <a:pt x="2852" y="2962583"/>
                    <a:pt x="3803" y="2958780"/>
                    <a:pt x="5704" y="2956878"/>
                  </a:cubicBezTo>
                  <a:lnTo>
                    <a:pt x="158771" y="2772432"/>
                  </a:lnTo>
                  <a:cubicBezTo>
                    <a:pt x="161623" y="2768629"/>
                    <a:pt x="166377" y="2766728"/>
                    <a:pt x="172081" y="2767679"/>
                  </a:cubicBezTo>
                  <a:lnTo>
                    <a:pt x="367931" y="2795250"/>
                  </a:lnTo>
                  <a:lnTo>
                    <a:pt x="409763" y="2715387"/>
                  </a:lnTo>
                  <a:cubicBezTo>
                    <a:pt x="412615" y="2710633"/>
                    <a:pt x="417369" y="2707781"/>
                    <a:pt x="422122" y="2707781"/>
                  </a:cubicBezTo>
                  <a:lnTo>
                    <a:pt x="591352" y="2710633"/>
                  </a:lnTo>
                  <a:lnTo>
                    <a:pt x="622726" y="2433014"/>
                  </a:lnTo>
                  <a:lnTo>
                    <a:pt x="566633" y="2356953"/>
                  </a:lnTo>
                  <a:cubicBezTo>
                    <a:pt x="562830" y="2351249"/>
                    <a:pt x="562830" y="2343643"/>
                    <a:pt x="567584" y="2338889"/>
                  </a:cubicBezTo>
                  <a:lnTo>
                    <a:pt x="608465" y="2293253"/>
                  </a:lnTo>
                  <a:lnTo>
                    <a:pt x="439236" y="1822631"/>
                  </a:lnTo>
                  <a:cubicBezTo>
                    <a:pt x="437334" y="1816926"/>
                    <a:pt x="439236" y="1810271"/>
                    <a:pt x="443989" y="1806468"/>
                  </a:cubicBezTo>
                  <a:lnTo>
                    <a:pt x="502934" y="1762733"/>
                  </a:lnTo>
                  <a:lnTo>
                    <a:pt x="405009" y="1631530"/>
                  </a:lnTo>
                  <a:cubicBezTo>
                    <a:pt x="403108" y="1629628"/>
                    <a:pt x="402157" y="1626776"/>
                    <a:pt x="402157" y="1624874"/>
                  </a:cubicBezTo>
                  <a:lnTo>
                    <a:pt x="367931" y="1328240"/>
                  </a:lnTo>
                  <a:cubicBezTo>
                    <a:pt x="367931" y="1324437"/>
                    <a:pt x="368882" y="1321584"/>
                    <a:pt x="370783" y="1317781"/>
                  </a:cubicBezTo>
                  <a:lnTo>
                    <a:pt x="445891" y="1214149"/>
                  </a:lnTo>
                  <a:cubicBezTo>
                    <a:pt x="447792" y="1212248"/>
                    <a:pt x="449694" y="1210346"/>
                    <a:pt x="451595" y="1209396"/>
                  </a:cubicBezTo>
                  <a:lnTo>
                    <a:pt x="695932" y="1102911"/>
                  </a:lnTo>
                  <a:cubicBezTo>
                    <a:pt x="698784" y="1101961"/>
                    <a:pt x="701636" y="1101010"/>
                    <a:pt x="704488" y="1101961"/>
                  </a:cubicBezTo>
                  <a:lnTo>
                    <a:pt x="875619" y="1137138"/>
                  </a:lnTo>
                  <a:lnTo>
                    <a:pt x="893683" y="613274"/>
                  </a:lnTo>
                  <a:cubicBezTo>
                    <a:pt x="893683" y="609471"/>
                    <a:pt x="895584" y="606618"/>
                    <a:pt x="897486" y="603766"/>
                  </a:cubicBezTo>
                  <a:lnTo>
                    <a:pt x="1084779" y="398404"/>
                  </a:lnTo>
                  <a:cubicBezTo>
                    <a:pt x="1087631" y="395551"/>
                    <a:pt x="1090483" y="393650"/>
                    <a:pt x="1094286" y="393650"/>
                  </a:cubicBezTo>
                  <a:lnTo>
                    <a:pt x="1314855" y="373684"/>
                  </a:lnTo>
                  <a:lnTo>
                    <a:pt x="1360489" y="64690"/>
                  </a:lnTo>
                  <a:cubicBezTo>
                    <a:pt x="1361440" y="59936"/>
                    <a:pt x="1364292" y="55182"/>
                    <a:pt x="1369046" y="53281"/>
                  </a:cubicBezTo>
                  <a:lnTo>
                    <a:pt x="1491690" y="989"/>
                  </a:lnTo>
                  <a:cubicBezTo>
                    <a:pt x="1496443" y="-912"/>
                    <a:pt x="1501197" y="39"/>
                    <a:pt x="1505950" y="2891"/>
                  </a:cubicBezTo>
                  <a:lnTo>
                    <a:pt x="1861522" y="257692"/>
                  </a:lnTo>
                  <a:lnTo>
                    <a:pt x="2041209" y="257692"/>
                  </a:lnTo>
                  <a:cubicBezTo>
                    <a:pt x="2045012" y="257692"/>
                    <a:pt x="2047864" y="258643"/>
                    <a:pt x="2050717" y="261495"/>
                  </a:cubicBezTo>
                  <a:lnTo>
                    <a:pt x="2128676" y="334703"/>
                  </a:lnTo>
                  <a:cubicBezTo>
                    <a:pt x="2129627" y="335654"/>
                    <a:pt x="2131528" y="337556"/>
                    <a:pt x="2131528" y="339457"/>
                  </a:cubicBezTo>
                  <a:lnTo>
                    <a:pt x="2190473" y="470661"/>
                  </a:lnTo>
                  <a:lnTo>
                    <a:pt x="2422451" y="463055"/>
                  </a:lnTo>
                  <a:cubicBezTo>
                    <a:pt x="2427204" y="463055"/>
                    <a:pt x="2431007" y="464956"/>
                    <a:pt x="2433859" y="468759"/>
                  </a:cubicBezTo>
                  <a:cubicBezTo>
                    <a:pt x="2436712" y="472562"/>
                    <a:pt x="2437662" y="477316"/>
                    <a:pt x="2436712" y="481119"/>
                  </a:cubicBezTo>
                  <a:lnTo>
                    <a:pt x="2382520" y="676023"/>
                  </a:lnTo>
                  <a:lnTo>
                    <a:pt x="2458578" y="776803"/>
                  </a:lnTo>
                  <a:cubicBezTo>
                    <a:pt x="2460480" y="778705"/>
                    <a:pt x="2461431" y="781557"/>
                    <a:pt x="2461431" y="784409"/>
                  </a:cubicBezTo>
                  <a:lnTo>
                    <a:pt x="2484248" y="1196085"/>
                  </a:lnTo>
                  <a:lnTo>
                    <a:pt x="2645871" y="1408103"/>
                  </a:lnTo>
                  <a:cubicBezTo>
                    <a:pt x="2647773" y="1410955"/>
                    <a:pt x="2649674" y="1414758"/>
                    <a:pt x="2648723" y="1418561"/>
                  </a:cubicBezTo>
                  <a:cubicBezTo>
                    <a:pt x="2647773" y="1422364"/>
                    <a:pt x="2645871" y="1426167"/>
                    <a:pt x="2643019" y="1428069"/>
                  </a:cubicBezTo>
                  <a:lnTo>
                    <a:pt x="2556503" y="1487966"/>
                  </a:lnTo>
                  <a:lnTo>
                    <a:pt x="2620202" y="1543110"/>
                  </a:lnTo>
                  <a:cubicBezTo>
                    <a:pt x="2625906" y="1547863"/>
                    <a:pt x="2626857" y="1555469"/>
                    <a:pt x="2623054" y="1562125"/>
                  </a:cubicBezTo>
                  <a:lnTo>
                    <a:pt x="2558404" y="1661003"/>
                  </a:lnTo>
                  <a:cubicBezTo>
                    <a:pt x="2556503" y="1664806"/>
                    <a:pt x="2552700" y="1666707"/>
                    <a:pt x="2548897" y="1667658"/>
                  </a:cubicBezTo>
                  <a:lnTo>
                    <a:pt x="2332132" y="1699984"/>
                  </a:lnTo>
                  <a:lnTo>
                    <a:pt x="2641118" y="2076482"/>
                  </a:lnTo>
                  <a:lnTo>
                    <a:pt x="2743796" y="2049861"/>
                  </a:lnTo>
                  <a:cubicBezTo>
                    <a:pt x="2749500" y="2047959"/>
                    <a:pt x="2756156" y="2050811"/>
                    <a:pt x="2759959" y="2056516"/>
                  </a:cubicBezTo>
                  <a:lnTo>
                    <a:pt x="2887356" y="2264731"/>
                  </a:lnTo>
                  <a:cubicBezTo>
                    <a:pt x="2888307" y="2266632"/>
                    <a:pt x="2889257" y="2268534"/>
                    <a:pt x="2889257" y="2270435"/>
                  </a:cubicBezTo>
                  <a:lnTo>
                    <a:pt x="2923483" y="2504320"/>
                  </a:lnTo>
                  <a:cubicBezTo>
                    <a:pt x="2924434" y="2508123"/>
                    <a:pt x="2922533" y="2512877"/>
                    <a:pt x="2919680" y="2515729"/>
                  </a:cubicBezTo>
                  <a:lnTo>
                    <a:pt x="2778022" y="2678308"/>
                  </a:lnTo>
                  <a:lnTo>
                    <a:pt x="2778022" y="2717289"/>
                  </a:lnTo>
                  <a:lnTo>
                    <a:pt x="2938695" y="2819970"/>
                  </a:lnTo>
                  <a:lnTo>
                    <a:pt x="3022359" y="2812364"/>
                  </a:lnTo>
                  <a:cubicBezTo>
                    <a:pt x="3027113" y="2812364"/>
                    <a:pt x="3031866" y="2814265"/>
                    <a:pt x="3034718" y="2818068"/>
                  </a:cubicBezTo>
                  <a:lnTo>
                    <a:pt x="3079403" y="2872261"/>
                  </a:lnTo>
                  <a:cubicBezTo>
                    <a:pt x="3084156" y="2877966"/>
                    <a:pt x="3083205" y="2887473"/>
                    <a:pt x="3077501" y="2892227"/>
                  </a:cubicBezTo>
                  <a:lnTo>
                    <a:pt x="3013802" y="2945469"/>
                  </a:lnTo>
                  <a:lnTo>
                    <a:pt x="3131693" y="3077624"/>
                  </a:lnTo>
                  <a:cubicBezTo>
                    <a:pt x="3134545" y="3081427"/>
                    <a:pt x="3136446" y="3086181"/>
                    <a:pt x="3134545" y="3089984"/>
                  </a:cubicBezTo>
                  <a:cubicBezTo>
                    <a:pt x="3132643" y="3093786"/>
                    <a:pt x="3129791" y="3098540"/>
                    <a:pt x="3125988" y="3099491"/>
                  </a:cubicBezTo>
                  <a:lnTo>
                    <a:pt x="3021408" y="3141324"/>
                  </a:lnTo>
                  <a:lnTo>
                    <a:pt x="2955808" y="3417993"/>
                  </a:lnTo>
                  <a:cubicBezTo>
                    <a:pt x="2954857" y="3421796"/>
                    <a:pt x="2952005" y="3425599"/>
                    <a:pt x="2948202" y="3427501"/>
                  </a:cubicBezTo>
                  <a:cubicBezTo>
                    <a:pt x="2944399" y="3429402"/>
                    <a:pt x="2939646" y="3429402"/>
                    <a:pt x="2935843" y="3427501"/>
                  </a:cubicBezTo>
                  <a:lnTo>
                    <a:pt x="2805593" y="3360948"/>
                  </a:lnTo>
                  <a:lnTo>
                    <a:pt x="2625906" y="3474087"/>
                  </a:lnTo>
                  <a:lnTo>
                    <a:pt x="2527031" y="3682302"/>
                  </a:lnTo>
                  <a:lnTo>
                    <a:pt x="2697211" y="3979888"/>
                  </a:lnTo>
                  <a:cubicBezTo>
                    <a:pt x="2700063" y="3984642"/>
                    <a:pt x="2700063" y="3990346"/>
                    <a:pt x="2696260" y="3995100"/>
                  </a:cubicBezTo>
                  <a:lnTo>
                    <a:pt x="2642069" y="4076865"/>
                  </a:lnTo>
                  <a:lnTo>
                    <a:pt x="2682950" y="4481885"/>
                  </a:lnTo>
                  <a:lnTo>
                    <a:pt x="2850277" y="4717672"/>
                  </a:lnTo>
                  <a:cubicBezTo>
                    <a:pt x="2853130" y="4721475"/>
                    <a:pt x="2853130" y="4726228"/>
                    <a:pt x="2852179" y="4730031"/>
                  </a:cubicBezTo>
                  <a:lnTo>
                    <a:pt x="2805593" y="4885955"/>
                  </a:lnTo>
                  <a:cubicBezTo>
                    <a:pt x="2804642" y="4889758"/>
                    <a:pt x="2801790" y="4892610"/>
                    <a:pt x="2797988" y="4894512"/>
                  </a:cubicBezTo>
                  <a:cubicBezTo>
                    <a:pt x="2794185" y="4896413"/>
                    <a:pt x="2790382" y="4896413"/>
                    <a:pt x="2786579" y="4895462"/>
                  </a:cubicBezTo>
                  <a:lnTo>
                    <a:pt x="2653477" y="4846023"/>
                  </a:lnTo>
                  <a:lnTo>
                    <a:pt x="2642069" y="4892610"/>
                  </a:lnTo>
                  <a:cubicBezTo>
                    <a:pt x="2641118" y="4896413"/>
                    <a:pt x="2638265" y="4900216"/>
                    <a:pt x="2634463" y="4902118"/>
                  </a:cubicBezTo>
                  <a:cubicBezTo>
                    <a:pt x="2628758" y="4904019"/>
                    <a:pt x="2625906" y="4904019"/>
                    <a:pt x="2624004" y="4904019"/>
                  </a:cubicBezTo>
                  <a:close/>
                  <a:moveTo>
                    <a:pt x="2407239" y="4789929"/>
                  </a:moveTo>
                  <a:lnTo>
                    <a:pt x="2614497" y="4870743"/>
                  </a:lnTo>
                  <a:lnTo>
                    <a:pt x="2625906" y="4824156"/>
                  </a:lnTo>
                  <a:cubicBezTo>
                    <a:pt x="2626857" y="4820353"/>
                    <a:pt x="2629709" y="4816550"/>
                    <a:pt x="2633512" y="4814648"/>
                  </a:cubicBezTo>
                  <a:cubicBezTo>
                    <a:pt x="2637315" y="4812747"/>
                    <a:pt x="2641118" y="4812747"/>
                    <a:pt x="2644921" y="4813698"/>
                  </a:cubicBezTo>
                  <a:lnTo>
                    <a:pt x="2778973" y="4863137"/>
                  </a:lnTo>
                  <a:lnTo>
                    <a:pt x="2819854" y="4728130"/>
                  </a:lnTo>
                  <a:lnTo>
                    <a:pt x="2654428" y="4494245"/>
                  </a:lnTo>
                  <a:cubicBezTo>
                    <a:pt x="2653477" y="4492343"/>
                    <a:pt x="2652526" y="4489491"/>
                    <a:pt x="2651576" y="4487590"/>
                  </a:cubicBezTo>
                  <a:lnTo>
                    <a:pt x="2609744" y="4074012"/>
                  </a:lnTo>
                  <a:cubicBezTo>
                    <a:pt x="2609744" y="4071160"/>
                    <a:pt x="2610694" y="4067357"/>
                    <a:pt x="2611645" y="4064505"/>
                  </a:cubicBezTo>
                  <a:lnTo>
                    <a:pt x="2663935" y="3985592"/>
                  </a:lnTo>
                  <a:lnTo>
                    <a:pt x="2494706" y="3689908"/>
                  </a:lnTo>
                  <a:cubicBezTo>
                    <a:pt x="2492804" y="3686105"/>
                    <a:pt x="2491854" y="3681352"/>
                    <a:pt x="2493755" y="3676598"/>
                  </a:cubicBezTo>
                  <a:lnTo>
                    <a:pt x="2597384" y="3457925"/>
                  </a:lnTo>
                  <a:cubicBezTo>
                    <a:pt x="2598335" y="3455072"/>
                    <a:pt x="2600236" y="3453171"/>
                    <a:pt x="2603089" y="3452220"/>
                  </a:cubicBezTo>
                  <a:lnTo>
                    <a:pt x="2793234" y="3332425"/>
                  </a:lnTo>
                  <a:cubicBezTo>
                    <a:pt x="2797037" y="3329573"/>
                    <a:pt x="2802741" y="3329573"/>
                    <a:pt x="2807495" y="3331475"/>
                  </a:cubicBezTo>
                  <a:lnTo>
                    <a:pt x="2929188" y="3393273"/>
                  </a:lnTo>
                  <a:lnTo>
                    <a:pt x="2992886" y="3127063"/>
                  </a:lnTo>
                  <a:cubicBezTo>
                    <a:pt x="2993837" y="3122309"/>
                    <a:pt x="2997640" y="3118506"/>
                    <a:pt x="3001443" y="3117555"/>
                  </a:cubicBezTo>
                  <a:lnTo>
                    <a:pt x="3094614" y="3080476"/>
                  </a:lnTo>
                  <a:lnTo>
                    <a:pt x="2980527" y="2953075"/>
                  </a:lnTo>
                  <a:cubicBezTo>
                    <a:pt x="2977675" y="2950223"/>
                    <a:pt x="2976724" y="2946420"/>
                    <a:pt x="2976724" y="2942617"/>
                  </a:cubicBezTo>
                  <a:cubicBezTo>
                    <a:pt x="2976724" y="2938814"/>
                    <a:pt x="2978626" y="2935011"/>
                    <a:pt x="2981478" y="2933109"/>
                  </a:cubicBezTo>
                  <a:lnTo>
                    <a:pt x="3046127" y="2879867"/>
                  </a:lnTo>
                  <a:lnTo>
                    <a:pt x="3015704" y="2841837"/>
                  </a:lnTo>
                  <a:lnTo>
                    <a:pt x="2934892" y="2849443"/>
                  </a:lnTo>
                  <a:cubicBezTo>
                    <a:pt x="2932040" y="2849443"/>
                    <a:pt x="2928237" y="2848493"/>
                    <a:pt x="2926336" y="2847542"/>
                  </a:cubicBezTo>
                  <a:lnTo>
                    <a:pt x="2754254" y="2738205"/>
                  </a:lnTo>
                  <a:cubicBezTo>
                    <a:pt x="2750451" y="2735353"/>
                    <a:pt x="2747599" y="2730599"/>
                    <a:pt x="2747599" y="2725846"/>
                  </a:cubicBezTo>
                  <a:lnTo>
                    <a:pt x="2747599" y="2673554"/>
                  </a:lnTo>
                  <a:cubicBezTo>
                    <a:pt x="2747599" y="2669751"/>
                    <a:pt x="2748550" y="2666899"/>
                    <a:pt x="2751402" y="2664047"/>
                  </a:cubicBezTo>
                  <a:lnTo>
                    <a:pt x="2893060" y="2502419"/>
                  </a:lnTo>
                  <a:lnTo>
                    <a:pt x="2860736" y="2278041"/>
                  </a:lnTo>
                  <a:lnTo>
                    <a:pt x="2739993" y="2082186"/>
                  </a:lnTo>
                  <a:lnTo>
                    <a:pt x="2638265" y="2107857"/>
                  </a:lnTo>
                  <a:cubicBezTo>
                    <a:pt x="2632561" y="2108807"/>
                    <a:pt x="2626857" y="2106906"/>
                    <a:pt x="2624004" y="2103103"/>
                  </a:cubicBezTo>
                  <a:lnTo>
                    <a:pt x="2293152" y="1699984"/>
                  </a:lnTo>
                  <a:cubicBezTo>
                    <a:pt x="2290300" y="1696181"/>
                    <a:pt x="2289349" y="1690476"/>
                    <a:pt x="2291250" y="1685722"/>
                  </a:cubicBezTo>
                  <a:cubicBezTo>
                    <a:pt x="2293152" y="1680969"/>
                    <a:pt x="2296955" y="1677166"/>
                    <a:pt x="2302659" y="1677166"/>
                  </a:cubicBezTo>
                  <a:lnTo>
                    <a:pt x="2538439" y="1641988"/>
                  </a:lnTo>
                  <a:lnTo>
                    <a:pt x="2592631" y="1559272"/>
                  </a:lnTo>
                  <a:lnTo>
                    <a:pt x="2524178" y="1499375"/>
                  </a:lnTo>
                  <a:cubicBezTo>
                    <a:pt x="2520375" y="1496523"/>
                    <a:pt x="2519425" y="1491769"/>
                    <a:pt x="2519425" y="1487966"/>
                  </a:cubicBezTo>
                  <a:cubicBezTo>
                    <a:pt x="2519425" y="1483212"/>
                    <a:pt x="2522277" y="1479409"/>
                    <a:pt x="2525129" y="1476557"/>
                  </a:cubicBezTo>
                  <a:lnTo>
                    <a:pt x="2614497" y="1414758"/>
                  </a:lnTo>
                  <a:lnTo>
                    <a:pt x="2459529" y="1210346"/>
                  </a:lnTo>
                  <a:cubicBezTo>
                    <a:pt x="2457627" y="1208445"/>
                    <a:pt x="2456677" y="1205592"/>
                    <a:pt x="2456677" y="1202740"/>
                  </a:cubicBezTo>
                  <a:lnTo>
                    <a:pt x="2433859" y="791064"/>
                  </a:lnTo>
                  <a:lnTo>
                    <a:pt x="2355900" y="687432"/>
                  </a:lnTo>
                  <a:cubicBezTo>
                    <a:pt x="2353047" y="683629"/>
                    <a:pt x="2352097" y="678876"/>
                    <a:pt x="2353998" y="675073"/>
                  </a:cubicBezTo>
                  <a:lnTo>
                    <a:pt x="2406288" y="490627"/>
                  </a:lnTo>
                  <a:lnTo>
                    <a:pt x="2183818" y="498233"/>
                  </a:lnTo>
                  <a:cubicBezTo>
                    <a:pt x="2178114" y="498233"/>
                    <a:pt x="2172410" y="495380"/>
                    <a:pt x="2170508" y="489676"/>
                  </a:cubicBezTo>
                  <a:lnTo>
                    <a:pt x="2109662" y="351817"/>
                  </a:lnTo>
                  <a:lnTo>
                    <a:pt x="2037406" y="285264"/>
                  </a:lnTo>
                  <a:lnTo>
                    <a:pt x="1858670" y="285264"/>
                  </a:lnTo>
                  <a:cubicBezTo>
                    <a:pt x="1855818" y="285264"/>
                    <a:pt x="1852966" y="284313"/>
                    <a:pt x="1850113" y="282412"/>
                  </a:cubicBezTo>
                  <a:lnTo>
                    <a:pt x="1496443" y="29512"/>
                  </a:lnTo>
                  <a:lnTo>
                    <a:pt x="1389011" y="75148"/>
                  </a:lnTo>
                  <a:lnTo>
                    <a:pt x="1342426" y="386995"/>
                  </a:lnTo>
                  <a:cubicBezTo>
                    <a:pt x="1341475" y="393650"/>
                    <a:pt x="1335770" y="398404"/>
                    <a:pt x="1329115" y="399355"/>
                  </a:cubicBezTo>
                  <a:lnTo>
                    <a:pt x="1102843" y="419320"/>
                  </a:lnTo>
                  <a:lnTo>
                    <a:pt x="924106" y="617077"/>
                  </a:lnTo>
                  <a:lnTo>
                    <a:pt x="906042" y="1153301"/>
                  </a:lnTo>
                  <a:cubicBezTo>
                    <a:pt x="906042" y="1157104"/>
                    <a:pt x="904141" y="1161858"/>
                    <a:pt x="900338" y="1163759"/>
                  </a:cubicBezTo>
                  <a:cubicBezTo>
                    <a:pt x="897486" y="1166612"/>
                    <a:pt x="892732" y="1167562"/>
                    <a:pt x="888929" y="1166612"/>
                  </a:cubicBezTo>
                  <a:lnTo>
                    <a:pt x="706390" y="1128582"/>
                  </a:lnTo>
                  <a:lnTo>
                    <a:pt x="469659" y="1232214"/>
                  </a:lnTo>
                  <a:lnTo>
                    <a:pt x="399305" y="1328240"/>
                  </a:lnTo>
                  <a:lnTo>
                    <a:pt x="431630" y="1615367"/>
                  </a:lnTo>
                  <a:lnTo>
                    <a:pt x="536210" y="1755127"/>
                  </a:lnTo>
                  <a:cubicBezTo>
                    <a:pt x="538111" y="1757980"/>
                    <a:pt x="539062" y="1761783"/>
                    <a:pt x="539062" y="1765586"/>
                  </a:cubicBezTo>
                  <a:cubicBezTo>
                    <a:pt x="539062" y="1769389"/>
                    <a:pt x="536210" y="1772241"/>
                    <a:pt x="533357" y="1775093"/>
                  </a:cubicBezTo>
                  <a:lnTo>
                    <a:pt x="471560" y="1820729"/>
                  </a:lnTo>
                  <a:lnTo>
                    <a:pt x="639839" y="2289450"/>
                  </a:lnTo>
                  <a:cubicBezTo>
                    <a:pt x="641740" y="2294204"/>
                    <a:pt x="640789" y="2299908"/>
                    <a:pt x="636987" y="2303712"/>
                  </a:cubicBezTo>
                  <a:lnTo>
                    <a:pt x="598007" y="2347446"/>
                  </a:lnTo>
                  <a:lnTo>
                    <a:pt x="651248" y="2418752"/>
                  </a:lnTo>
                  <a:cubicBezTo>
                    <a:pt x="653149" y="2421605"/>
                    <a:pt x="654100" y="2425408"/>
                    <a:pt x="654100" y="2429211"/>
                  </a:cubicBezTo>
                  <a:lnTo>
                    <a:pt x="619874" y="2724895"/>
                  </a:lnTo>
                  <a:cubicBezTo>
                    <a:pt x="618923" y="2732501"/>
                    <a:pt x="612268" y="2737254"/>
                    <a:pt x="605613" y="2737254"/>
                  </a:cubicBezTo>
                  <a:lnTo>
                    <a:pt x="432580" y="2734402"/>
                  </a:lnTo>
                  <a:lnTo>
                    <a:pt x="389798" y="2815216"/>
                  </a:lnTo>
                  <a:cubicBezTo>
                    <a:pt x="386946" y="2820921"/>
                    <a:pt x="381241" y="2823773"/>
                    <a:pt x="375537" y="2822822"/>
                  </a:cubicBezTo>
                  <a:lnTo>
                    <a:pt x="176835" y="2796201"/>
                  </a:lnTo>
                  <a:lnTo>
                    <a:pt x="31374" y="2971140"/>
                  </a:lnTo>
                  <a:lnTo>
                    <a:pt x="28522" y="3176502"/>
                  </a:lnTo>
                  <a:lnTo>
                    <a:pt x="188244" y="3273479"/>
                  </a:lnTo>
                  <a:lnTo>
                    <a:pt x="263351" y="3254464"/>
                  </a:lnTo>
                  <a:cubicBezTo>
                    <a:pt x="270006" y="3252562"/>
                    <a:pt x="277612" y="3256365"/>
                    <a:pt x="280464" y="3263021"/>
                  </a:cubicBezTo>
                  <a:lnTo>
                    <a:pt x="342261" y="3427501"/>
                  </a:lnTo>
                  <a:lnTo>
                    <a:pt x="496279" y="3458876"/>
                  </a:lnTo>
                  <a:lnTo>
                    <a:pt x="582795" y="3421796"/>
                  </a:lnTo>
                  <a:cubicBezTo>
                    <a:pt x="588500" y="3419895"/>
                    <a:pt x="594204" y="3420846"/>
                    <a:pt x="598958" y="3425599"/>
                  </a:cubicBezTo>
                  <a:lnTo>
                    <a:pt x="771990" y="3606242"/>
                  </a:lnTo>
                  <a:cubicBezTo>
                    <a:pt x="773891" y="3608144"/>
                    <a:pt x="774842" y="3610045"/>
                    <a:pt x="775793" y="3612897"/>
                  </a:cubicBezTo>
                  <a:lnTo>
                    <a:pt x="828083" y="3821112"/>
                  </a:lnTo>
                  <a:cubicBezTo>
                    <a:pt x="829033" y="3824915"/>
                    <a:pt x="828083" y="3828718"/>
                    <a:pt x="826181" y="3832521"/>
                  </a:cubicBezTo>
                  <a:lnTo>
                    <a:pt x="724453" y="3994149"/>
                  </a:lnTo>
                  <a:cubicBezTo>
                    <a:pt x="721601" y="3997952"/>
                    <a:pt x="716848" y="4000804"/>
                    <a:pt x="712094" y="4000804"/>
                  </a:cubicBezTo>
                  <a:cubicBezTo>
                    <a:pt x="707340" y="4000804"/>
                    <a:pt x="702587" y="3997952"/>
                    <a:pt x="699735" y="3994149"/>
                  </a:cubicBezTo>
                  <a:lnTo>
                    <a:pt x="675016" y="3955168"/>
                  </a:lnTo>
                  <a:lnTo>
                    <a:pt x="586598" y="4084471"/>
                  </a:lnTo>
                  <a:lnTo>
                    <a:pt x="831886" y="4409628"/>
                  </a:lnTo>
                  <a:lnTo>
                    <a:pt x="883225" y="4419136"/>
                  </a:lnTo>
                  <a:cubicBezTo>
                    <a:pt x="889880" y="4420086"/>
                    <a:pt x="894633" y="4425791"/>
                    <a:pt x="894633" y="4432446"/>
                  </a:cubicBezTo>
                  <a:lnTo>
                    <a:pt x="897486" y="4474279"/>
                  </a:lnTo>
                  <a:cubicBezTo>
                    <a:pt x="897486" y="4478082"/>
                    <a:pt x="896535" y="4481885"/>
                    <a:pt x="893683" y="4485688"/>
                  </a:cubicBezTo>
                  <a:cubicBezTo>
                    <a:pt x="890831" y="4488540"/>
                    <a:pt x="887028" y="4490442"/>
                    <a:pt x="882274" y="4489491"/>
                  </a:cubicBezTo>
                  <a:lnTo>
                    <a:pt x="837590" y="4486639"/>
                  </a:lnTo>
                  <a:cubicBezTo>
                    <a:pt x="833787" y="4486639"/>
                    <a:pt x="830935" y="4484737"/>
                    <a:pt x="828083" y="4482836"/>
                  </a:cubicBezTo>
                  <a:lnTo>
                    <a:pt x="802413" y="4456215"/>
                  </a:lnTo>
                  <a:lnTo>
                    <a:pt x="781497" y="4469525"/>
                  </a:lnTo>
                  <a:lnTo>
                    <a:pt x="807167" y="4520866"/>
                  </a:lnTo>
                  <a:cubicBezTo>
                    <a:pt x="808117" y="4523718"/>
                    <a:pt x="809068" y="4526570"/>
                    <a:pt x="808117" y="4529423"/>
                  </a:cubicBezTo>
                  <a:lnTo>
                    <a:pt x="793856" y="4624498"/>
                  </a:lnTo>
                  <a:lnTo>
                    <a:pt x="845196" y="4657774"/>
                  </a:lnTo>
                  <a:lnTo>
                    <a:pt x="869915" y="4649217"/>
                  </a:lnTo>
                  <a:cubicBezTo>
                    <a:pt x="874668" y="4647316"/>
                    <a:pt x="879422" y="4648267"/>
                    <a:pt x="883225" y="4651119"/>
                  </a:cubicBezTo>
                  <a:lnTo>
                    <a:pt x="940268" y="4692952"/>
                  </a:lnTo>
                  <a:cubicBezTo>
                    <a:pt x="944071" y="4695804"/>
                    <a:pt x="945973" y="4700558"/>
                    <a:pt x="945973" y="4704361"/>
                  </a:cubicBezTo>
                  <a:cubicBezTo>
                    <a:pt x="945973" y="4708164"/>
                    <a:pt x="943120" y="4712918"/>
                    <a:pt x="939318" y="4715770"/>
                  </a:cubicBezTo>
                  <a:lnTo>
                    <a:pt x="891781" y="4747145"/>
                  </a:lnTo>
                  <a:lnTo>
                    <a:pt x="1012524" y="4810846"/>
                  </a:lnTo>
                  <a:lnTo>
                    <a:pt x="979248" y="4611187"/>
                  </a:lnTo>
                  <a:cubicBezTo>
                    <a:pt x="978297" y="4608335"/>
                    <a:pt x="979248" y="4604532"/>
                    <a:pt x="981150" y="4601680"/>
                  </a:cubicBezTo>
                  <a:lnTo>
                    <a:pt x="1076222" y="4440052"/>
                  </a:lnTo>
                  <a:cubicBezTo>
                    <a:pt x="1080025" y="4433397"/>
                    <a:pt x="1088582" y="4431495"/>
                    <a:pt x="1095237" y="4434347"/>
                  </a:cubicBezTo>
                  <a:lnTo>
                    <a:pt x="1311052" y="4546536"/>
                  </a:lnTo>
                  <a:lnTo>
                    <a:pt x="1509753" y="4555093"/>
                  </a:lnTo>
                  <a:lnTo>
                    <a:pt x="1552536" y="4495196"/>
                  </a:lnTo>
                  <a:cubicBezTo>
                    <a:pt x="1554438" y="4492343"/>
                    <a:pt x="1558240" y="4489491"/>
                    <a:pt x="1562994" y="4489491"/>
                  </a:cubicBezTo>
                  <a:lnTo>
                    <a:pt x="1648559" y="4479984"/>
                  </a:lnTo>
                  <a:cubicBezTo>
                    <a:pt x="1656165" y="4479033"/>
                    <a:pt x="1662820" y="4483787"/>
                    <a:pt x="1663771" y="4491392"/>
                  </a:cubicBezTo>
                  <a:lnTo>
                    <a:pt x="1706554" y="4711016"/>
                  </a:lnTo>
                  <a:lnTo>
                    <a:pt x="1861522" y="4635907"/>
                  </a:lnTo>
                  <a:cubicBezTo>
                    <a:pt x="1865325" y="4634005"/>
                    <a:pt x="1870079" y="4634005"/>
                    <a:pt x="1874832" y="4635907"/>
                  </a:cubicBezTo>
                  <a:lnTo>
                    <a:pt x="1961348" y="4681543"/>
                  </a:lnTo>
                  <a:lnTo>
                    <a:pt x="2079238" y="4470476"/>
                  </a:lnTo>
                  <a:cubicBezTo>
                    <a:pt x="2083041" y="4463821"/>
                    <a:pt x="2090647" y="4460969"/>
                    <a:pt x="2097302" y="4464772"/>
                  </a:cubicBezTo>
                  <a:lnTo>
                    <a:pt x="2235157" y="4529423"/>
                  </a:lnTo>
                  <a:cubicBezTo>
                    <a:pt x="2238010" y="4530373"/>
                    <a:pt x="2239911" y="4532275"/>
                    <a:pt x="2240862" y="4534176"/>
                  </a:cubicBezTo>
                  <a:lnTo>
                    <a:pt x="2407239" y="4789929"/>
                  </a:lnTo>
                  <a:close/>
                  <a:moveTo>
                    <a:pt x="846146" y="4457166"/>
                  </a:moveTo>
                  <a:lnTo>
                    <a:pt x="868964" y="4458116"/>
                  </a:lnTo>
                  <a:lnTo>
                    <a:pt x="868013" y="4443855"/>
                  </a:lnTo>
                  <a:lnTo>
                    <a:pt x="826181" y="4436249"/>
                  </a:lnTo>
                  <a:lnTo>
                    <a:pt x="846146" y="4457166"/>
                  </a:lnTo>
                  <a:close/>
                  <a:moveTo>
                    <a:pt x="1329115" y="385093"/>
                  </a:moveTo>
                  <a:lnTo>
                    <a:pt x="1329115" y="385093"/>
                  </a:lnTo>
                  <a:lnTo>
                    <a:pt x="1329115" y="385093"/>
                  </a:lnTo>
                  <a:close/>
                </a:path>
              </a:pathLst>
            </a:custGeom>
            <a:grpFill/>
            <a:ln w="949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CA2AA6E-CF38-964B-AE17-BAB6C85E1160}"/>
              </a:ext>
            </a:extLst>
          </p:cNvPr>
          <p:cNvSpPr/>
          <p:nvPr/>
        </p:nvSpPr>
        <p:spPr>
          <a:xfrm>
            <a:off x="9584984" y="1154558"/>
            <a:ext cx="8066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Pihtipudas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B24F2-FFCE-8C4D-8D12-9E03FC852E0F}"/>
              </a:ext>
            </a:extLst>
          </p:cNvPr>
          <p:cNvSpPr/>
          <p:nvPr/>
        </p:nvSpPr>
        <p:spPr>
          <a:xfrm>
            <a:off x="8873118" y="1351342"/>
            <a:ext cx="6270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Kinnula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C892D-C9A3-3945-866D-0C268B853783}"/>
              </a:ext>
            </a:extLst>
          </p:cNvPr>
          <p:cNvSpPr/>
          <p:nvPr/>
        </p:nvSpPr>
        <p:spPr>
          <a:xfrm>
            <a:off x="9002510" y="1900260"/>
            <a:ext cx="6367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Kivijärvi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321BD-43F8-E149-B1D4-11842E8B91F1}"/>
              </a:ext>
            </a:extLst>
          </p:cNvPr>
          <p:cNvSpPr/>
          <p:nvPr/>
        </p:nvSpPr>
        <p:spPr>
          <a:xfrm>
            <a:off x="9877007" y="1950147"/>
            <a:ext cx="715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Viitasaari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F252D-5DD3-8041-8795-622E0CB35A37}"/>
              </a:ext>
            </a:extLst>
          </p:cNvPr>
          <p:cNvSpPr/>
          <p:nvPr/>
        </p:nvSpPr>
        <p:spPr>
          <a:xfrm>
            <a:off x="9314623" y="2319853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Kannon-</a:t>
            </a:r>
            <a:b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koski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8289E1-EF29-E747-B076-7A2E70B5F8CE}"/>
              </a:ext>
            </a:extLst>
          </p:cNvPr>
          <p:cNvSpPr/>
          <p:nvPr/>
        </p:nvSpPr>
        <p:spPr>
          <a:xfrm>
            <a:off x="8228349" y="2146618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Kyyjärvi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C164D8-1E28-C445-92A3-0C29AEEE7BC2}"/>
              </a:ext>
            </a:extLst>
          </p:cNvPr>
          <p:cNvSpPr/>
          <p:nvPr/>
        </p:nvSpPr>
        <p:spPr>
          <a:xfrm>
            <a:off x="8424708" y="2631959"/>
            <a:ext cx="670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Karstula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63858B-626B-464D-A5CC-9792C5806A5D}"/>
              </a:ext>
            </a:extLst>
          </p:cNvPr>
          <p:cNvSpPr/>
          <p:nvPr/>
        </p:nvSpPr>
        <p:spPr>
          <a:xfrm>
            <a:off x="8838139" y="3268886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Saarijärvi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83F041-31CC-A342-8B68-189367C4BA88}"/>
              </a:ext>
            </a:extLst>
          </p:cNvPr>
          <p:cNvSpPr/>
          <p:nvPr/>
        </p:nvSpPr>
        <p:spPr>
          <a:xfrm>
            <a:off x="9839889" y="3392065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Äänekoski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B0708B-B9C3-BD42-A5C3-8A8A18653870}"/>
              </a:ext>
            </a:extLst>
          </p:cNvPr>
          <p:cNvSpPr/>
          <p:nvPr/>
        </p:nvSpPr>
        <p:spPr>
          <a:xfrm>
            <a:off x="10773777" y="3449032"/>
            <a:ext cx="623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Konne</a:t>
            </a: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-</a:t>
            </a:r>
            <a:b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vesi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FAAAF-23A6-124D-BDDD-2FB2D330A433}"/>
              </a:ext>
            </a:extLst>
          </p:cNvPr>
          <p:cNvSpPr/>
          <p:nvPr/>
        </p:nvSpPr>
        <p:spPr>
          <a:xfrm>
            <a:off x="8657923" y="3893076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Multia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B01AD-DA72-6C4A-9453-374B9A1978AB}"/>
              </a:ext>
            </a:extLst>
          </p:cNvPr>
          <p:cNvSpPr/>
          <p:nvPr/>
        </p:nvSpPr>
        <p:spPr>
          <a:xfrm>
            <a:off x="9308826" y="3928444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Uurainen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73C295-6382-2E4F-9280-B09D92D750E9}"/>
              </a:ext>
            </a:extLst>
          </p:cNvPr>
          <p:cNvSpPr/>
          <p:nvPr/>
        </p:nvSpPr>
        <p:spPr>
          <a:xfrm>
            <a:off x="10170114" y="407069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Laukaa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663BCE-4C82-F345-A5F9-F87F2359F2B8}"/>
              </a:ext>
            </a:extLst>
          </p:cNvPr>
          <p:cNvSpPr/>
          <p:nvPr/>
        </p:nvSpPr>
        <p:spPr>
          <a:xfrm>
            <a:off x="9743953" y="4338113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Jyväs</a:t>
            </a: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-</a:t>
            </a:r>
            <a:b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kylä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3A9CCD-6F3C-8049-9AAF-66D3EC23F500}"/>
              </a:ext>
            </a:extLst>
          </p:cNvPr>
          <p:cNvSpPr/>
          <p:nvPr/>
        </p:nvSpPr>
        <p:spPr>
          <a:xfrm>
            <a:off x="7932518" y="4308993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Keuruu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FCA5C4-7D16-CF40-81BC-DB9C512D03E1}"/>
              </a:ext>
            </a:extLst>
          </p:cNvPr>
          <p:cNvSpPr/>
          <p:nvPr/>
        </p:nvSpPr>
        <p:spPr>
          <a:xfrm>
            <a:off x="9159838" y="4464328"/>
            <a:ext cx="60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Petäjä-</a:t>
            </a:r>
            <a:b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</a:b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vesi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7A0C49-2834-354E-9597-029887B17482}"/>
              </a:ext>
            </a:extLst>
          </p:cNvPr>
          <p:cNvSpPr/>
          <p:nvPr/>
        </p:nvSpPr>
        <p:spPr>
          <a:xfrm>
            <a:off x="8742836" y="5619768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Jämsä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4F1B7B-64BB-4E4B-A140-361872EEEE03}"/>
              </a:ext>
            </a:extLst>
          </p:cNvPr>
          <p:cNvSpPr/>
          <p:nvPr/>
        </p:nvSpPr>
        <p:spPr>
          <a:xfrm>
            <a:off x="9579761" y="4892350"/>
            <a:ext cx="760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Muurame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1B5349-3B31-7847-BD34-A70F8D436BDC}"/>
              </a:ext>
            </a:extLst>
          </p:cNvPr>
          <p:cNvSpPr/>
          <p:nvPr/>
        </p:nvSpPr>
        <p:spPr>
          <a:xfrm>
            <a:off x="10191618" y="5181777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Toivakka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842098-C6FA-8D48-9499-3C6D9D036A07}"/>
              </a:ext>
            </a:extLst>
          </p:cNvPr>
          <p:cNvSpPr/>
          <p:nvPr/>
        </p:nvSpPr>
        <p:spPr>
          <a:xfrm>
            <a:off x="10404930" y="5863711"/>
            <a:ext cx="5757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Joutsa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89F757-0FAC-324E-84F1-5157EC62B587}"/>
              </a:ext>
            </a:extLst>
          </p:cNvPr>
          <p:cNvSpPr/>
          <p:nvPr/>
        </p:nvSpPr>
        <p:spPr>
          <a:xfrm>
            <a:off x="9726069" y="6066386"/>
            <a:ext cx="696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Luhanka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773F84-E4B8-FC4E-83C1-7FF8E9BED0B7}"/>
              </a:ext>
            </a:extLst>
          </p:cNvPr>
          <p:cNvSpPr/>
          <p:nvPr/>
        </p:nvSpPr>
        <p:spPr>
          <a:xfrm>
            <a:off x="10906295" y="4248804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Hanka-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503030101060003" pitchFamily="34" charset="77"/>
                <a:cs typeface="Arial"/>
                <a:sym typeface="Arial"/>
              </a:rPr>
              <a:t>salmi</a:t>
            </a:r>
          </a:p>
        </p:txBody>
      </p:sp>
    </p:spTree>
    <p:extLst>
      <p:ext uri="{BB962C8B-B14F-4D97-AF65-F5344CB8AC3E}">
        <p14:creationId xmlns:p14="http://schemas.microsoft.com/office/powerpoint/2010/main" val="13901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C0F7C3-F852-4861-BC5F-58C85632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Aikajänne</a:t>
            </a: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165800DD-9FBD-4405-95E8-2C5704ABFBB7}"/>
              </a:ext>
            </a:extLst>
          </p:cNvPr>
          <p:cNvSpPr/>
          <p:nvPr/>
        </p:nvSpPr>
        <p:spPr>
          <a:xfrm>
            <a:off x="559066" y="1971412"/>
            <a:ext cx="5536934" cy="10486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tx1"/>
                </a:solidFill>
              </a:rPr>
              <a:t>NYT</a:t>
            </a: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1FCCC6B3-064F-406B-8AFC-D3B0517B98B3}"/>
              </a:ext>
            </a:extLst>
          </p:cNvPr>
          <p:cNvSpPr/>
          <p:nvPr/>
        </p:nvSpPr>
        <p:spPr>
          <a:xfrm>
            <a:off x="5560302" y="3429000"/>
            <a:ext cx="6631697" cy="1169499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TULEVAISUUDESSA</a:t>
            </a:r>
          </a:p>
        </p:txBody>
      </p:sp>
    </p:spTree>
    <p:extLst>
      <p:ext uri="{BB962C8B-B14F-4D97-AF65-F5344CB8AC3E}">
        <p14:creationId xmlns:p14="http://schemas.microsoft.com/office/powerpoint/2010/main" val="324178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C0F7C3-F852-4861-BC5F-58C85632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Aikajänne</a:t>
            </a: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165800DD-9FBD-4405-95E8-2C5704ABFBB7}"/>
              </a:ext>
            </a:extLst>
          </p:cNvPr>
          <p:cNvSpPr/>
          <p:nvPr/>
        </p:nvSpPr>
        <p:spPr>
          <a:xfrm>
            <a:off x="559066" y="1971412"/>
            <a:ext cx="5536934" cy="10486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tx1"/>
                </a:solidFill>
              </a:rPr>
              <a:t>NYT</a:t>
            </a: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1FCCC6B3-064F-406B-8AFC-D3B0517B98B3}"/>
              </a:ext>
            </a:extLst>
          </p:cNvPr>
          <p:cNvSpPr/>
          <p:nvPr/>
        </p:nvSpPr>
        <p:spPr>
          <a:xfrm>
            <a:off x="5560302" y="3429000"/>
            <a:ext cx="6631697" cy="1169499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TULEVAISUUDESSA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0368FC9-2F1D-496F-8004-12E00E2D6E18}"/>
              </a:ext>
            </a:extLst>
          </p:cNvPr>
          <p:cNvSpPr txBox="1"/>
          <p:nvPr/>
        </p:nvSpPr>
        <p:spPr>
          <a:xfrm>
            <a:off x="559066" y="1562448"/>
            <a:ext cx="1177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2022		2023			2024			2025		2026		2027</a:t>
            </a:r>
          </a:p>
        </p:txBody>
      </p:sp>
    </p:spTree>
    <p:extLst>
      <p:ext uri="{BB962C8B-B14F-4D97-AF65-F5344CB8AC3E}">
        <p14:creationId xmlns:p14="http://schemas.microsoft.com/office/powerpoint/2010/main" val="202745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857F58-06BA-4021-AC77-CCBB501F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442" y="3310556"/>
            <a:ext cx="11007492" cy="709202"/>
          </a:xfrm>
        </p:spPr>
        <p:txBody>
          <a:bodyPr/>
          <a:lstStyle/>
          <a:p>
            <a:r>
              <a:rPr lang="fi-FI" dirty="0"/>
              <a:t>Haaste: hyvinvointialueiden perustaminen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89B0DB-A07F-470D-AA67-A43EA785FE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13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58D22-2DAE-4BA9-A60D-029FCEC8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86" y="176738"/>
            <a:ext cx="11007492" cy="709202"/>
          </a:xfrm>
        </p:spPr>
        <p:txBody>
          <a:bodyPr/>
          <a:lstStyle/>
          <a:p>
            <a:r>
              <a:rPr lang="fi-FI" dirty="0"/>
              <a:t>ICT-muutoshankkeen huoneentaulu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556A3B-9D92-4596-8287-D975BBE55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373" y="1367161"/>
            <a:ext cx="11381173" cy="5202315"/>
          </a:xfrm>
          <a:solidFill>
            <a:schemeClr val="tx1"/>
          </a:solidFill>
        </p:spPr>
        <p:txBody>
          <a:bodyPr/>
          <a:lstStyle/>
          <a:p>
            <a:pPr algn="ctr"/>
            <a:endParaRPr lang="fi-FI" dirty="0">
              <a:solidFill>
                <a:schemeClr val="bg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Varmistetaan sote/</a:t>
            </a:r>
            <a:r>
              <a:rPr lang="fi-FI" dirty="0" err="1">
                <a:solidFill>
                  <a:schemeClr val="bg1"/>
                </a:solidFill>
              </a:rPr>
              <a:t>pela</a:t>
            </a:r>
            <a:r>
              <a:rPr lang="fi-FI" dirty="0">
                <a:solidFill>
                  <a:schemeClr val="bg1"/>
                </a:solidFill>
              </a:rPr>
              <a:t> palveluiden jatkuvuus, asiakas- ja potilasturvallisuus palveluiden siirtyessä kunnilta hyvinvointivointialueelle (”kukaan ei kuole” (HUOM. ATK:n takia))</a:t>
            </a:r>
          </a:p>
          <a:p>
            <a:pPr marL="457200" indent="-457200" algn="ctr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Toteutetaan keskeiset talous- ja henkilöstöhallinnon sekä muun hallinnon tietojärjestelmäratkaisut, jotka varmistavat hyvinvointialueen hallinnon toimivuuden (”palkat maksuun ja laskut liikkuu”)</a:t>
            </a:r>
          </a:p>
          <a:p>
            <a:pPr marL="457200" indent="-457200" algn="ctr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Perus ICT toimii – verkko, päätelaite, käyttäjänhallinta ym. toteutetaan hyvinvointialueen ammattihenkilöille (”ATK-toimii”)</a:t>
            </a:r>
          </a:p>
        </p:txBody>
      </p:sp>
    </p:spTree>
    <p:extLst>
      <p:ext uri="{BB962C8B-B14F-4D97-AF65-F5344CB8AC3E}">
        <p14:creationId xmlns:p14="http://schemas.microsoft.com/office/powerpoint/2010/main" val="190511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eski-suomen hyvinvointialue 2023">
      <a:dk1>
        <a:srgbClr val="000000"/>
      </a:dk1>
      <a:lt1>
        <a:srgbClr val="FFFFFF"/>
      </a:lt1>
      <a:dk2>
        <a:srgbClr val="336699"/>
      </a:dk2>
      <a:lt2>
        <a:srgbClr val="E7E6E6"/>
      </a:lt2>
      <a:accent1>
        <a:srgbClr val="FFCCCC"/>
      </a:accent1>
      <a:accent2>
        <a:srgbClr val="99FF99"/>
      </a:accent2>
      <a:accent3>
        <a:srgbClr val="A5A5A5"/>
      </a:accent3>
      <a:accent4>
        <a:srgbClr val="6E8699"/>
      </a:accent4>
      <a:accent5>
        <a:srgbClr val="5A965A"/>
      </a:accent5>
      <a:accent6>
        <a:srgbClr val="B692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i-Suomen hyvinvointialue 2023 ilman ikoneita" id="{55951D99-6BF6-6046-9321-4C0CF5D515E2}" vid="{4C3C77C9-6E81-EB46-952B-571E85DF3A7A}"/>
    </a:ext>
  </a:extLst>
</a:theme>
</file>

<file path=ppt/theme/theme2.xml><?xml version="1.0" encoding="utf-8"?>
<a:theme xmlns:a="http://schemas.openxmlformats.org/drawingml/2006/main" name="UNA mallit">
  <a:themeElements>
    <a:clrScheme name="UNA Esitysmallin yleinen">
      <a:dk1>
        <a:srgbClr val="121721"/>
      </a:dk1>
      <a:lt1>
        <a:srgbClr val="FFFFFF"/>
      </a:lt1>
      <a:dk2>
        <a:srgbClr val="48536B"/>
      </a:dk2>
      <a:lt2>
        <a:srgbClr val="EEF1F6"/>
      </a:lt2>
      <a:accent1>
        <a:srgbClr val="FD421A"/>
      </a:accent1>
      <a:accent2>
        <a:srgbClr val="67728A"/>
      </a:accent2>
      <a:accent3>
        <a:srgbClr val="18D89E"/>
      </a:accent3>
      <a:accent4>
        <a:srgbClr val="2CA0E8"/>
      </a:accent4>
      <a:accent5>
        <a:srgbClr val="F5E23D"/>
      </a:accent5>
      <a:accent6>
        <a:srgbClr val="F38B1B"/>
      </a:accent6>
      <a:hlink>
        <a:srgbClr val="FD421A"/>
      </a:hlink>
      <a:folHlink>
        <a:srgbClr val="121721"/>
      </a:folHlink>
    </a:clrScheme>
    <a:fontScheme name="UNA Font Open Sans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A Powerpoint-template TYHJÄ 2021 v1.0" id="{F8C61012-8D67-45D2-AA3F-D25D5927DC4C}" vid="{EECC331A-5B22-4C78-9CF3-0AA95C86FB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5826360DC43DA4C93A89EF3AB67C88C" ma:contentTypeVersion="12" ma:contentTypeDescription="Luo uusi asiakirja." ma:contentTypeScope="" ma:versionID="fbd2019fb4614dc269c86148cb3085ed">
  <xsd:schema xmlns:xsd="http://www.w3.org/2001/XMLSchema" xmlns:xs="http://www.w3.org/2001/XMLSchema" xmlns:p="http://schemas.microsoft.com/office/2006/metadata/properties" xmlns:ns2="58f1a7c9-e304-448c-bca3-d9d818312f6e" xmlns:ns3="d254715d-8d8d-41a4-8fef-3480790ffd89" targetNamespace="http://schemas.microsoft.com/office/2006/metadata/properties" ma:root="true" ma:fieldsID="e27b06f010bc70023f0ca7bcd346c419" ns2:_="" ns3:_="">
    <xsd:import namespace="58f1a7c9-e304-448c-bca3-d9d818312f6e"/>
    <xsd:import namespace="d254715d-8d8d-41a4-8fef-3480790ffd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1a7c9-e304-448c-bca3-d9d818312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4715d-8d8d-41a4-8fef-3480790ffd8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FFA8C9-42A0-4617-B166-2F36114B05FF}"/>
</file>

<file path=customXml/itemProps2.xml><?xml version="1.0" encoding="utf-8"?>
<ds:datastoreItem xmlns:ds="http://schemas.openxmlformats.org/officeDocument/2006/customXml" ds:itemID="{08690B26-4614-4308-8EF1-6554B6549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3143FC-2A4F-4A13-A16D-29DBC20CEBAD}">
  <ds:schemaRefs>
    <ds:schemaRef ds:uri="http://purl.org/dc/elements/1.1/"/>
    <ds:schemaRef ds:uri="http://schemas.microsoft.com/office/2006/documentManagement/types"/>
    <ds:schemaRef ds:uri="http://www.w3.org/XML/1998/namespace"/>
    <ds:schemaRef ds:uri="0db65bb6-42a4-438e-baf7-d048e45820d8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8270db0-2a9f-403b-b73a-4f2098d89a3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Keski-Suomen hyvinvointialue 2023 ilman ikoneita</Template>
  <TotalTime>17763</TotalTime>
  <Words>1207</Words>
  <Application>Microsoft Office PowerPoint</Application>
  <PresentationFormat>Laajakuva</PresentationFormat>
  <Paragraphs>289</Paragraphs>
  <Slides>27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27</vt:i4>
      </vt:variant>
    </vt:vector>
  </HeadingPairs>
  <TitlesOfParts>
    <vt:vector size="38" baseType="lpstr">
      <vt:lpstr>Raleway</vt:lpstr>
      <vt:lpstr>Open Sans</vt:lpstr>
      <vt:lpstr>Arial</vt:lpstr>
      <vt:lpstr>Times New Roman</vt:lpstr>
      <vt:lpstr>Open Sans bold</vt:lpstr>
      <vt:lpstr>Open Sans SemiBold</vt:lpstr>
      <vt:lpstr>Calibri</vt:lpstr>
      <vt:lpstr>Impact</vt:lpstr>
      <vt:lpstr>Arial Narrow</vt:lpstr>
      <vt:lpstr>Office-teema</vt:lpstr>
      <vt:lpstr>UNA mallit</vt:lpstr>
      <vt:lpstr>SOTE ICT haasteet nyt ja tulevaisuudessa</vt:lpstr>
      <vt:lpstr>Esityksen sisältö</vt:lpstr>
      <vt:lpstr>Edellinen työpaikka:</vt:lpstr>
      <vt:lpstr>NYKYINEN TYÖPAIKKA: Maakunnan nykyiset perustason sote-palveluiden järjestäjät: yhteensä 25 organisaatiota (8 terveydenhuollon ja 17 sosiaalihuollon palveluiden järjestäjää) sekä KSSHP ja KSPela</vt:lpstr>
      <vt:lpstr>Keski-Suomen hyvinvointialue</vt:lpstr>
      <vt:lpstr>Aikajänne</vt:lpstr>
      <vt:lpstr>Aikajänne</vt:lpstr>
      <vt:lpstr>Haaste: hyvinvointialueiden perustaminen</vt:lpstr>
      <vt:lpstr>ICT-muutoshankkeen huoneentaulu</vt:lpstr>
      <vt:lpstr>Aikajana 2022 – keskeiset tulokset  </vt:lpstr>
      <vt:lpstr>Hankkeen riskit ja niiden hallinta</vt:lpstr>
      <vt:lpstr>Haaste: kansallisen kehittämisen ”palvelukyky” hyvinvointialueiden tarpeisiin </vt:lpstr>
      <vt:lpstr>Kirottu kallis ATK …</vt:lpstr>
      <vt:lpstr>PowerPoint-esitys</vt:lpstr>
      <vt:lpstr>PowerPoint-esitys</vt:lpstr>
      <vt:lpstr>Haasteita</vt:lpstr>
      <vt:lpstr>APTJ uudistaminen</vt:lpstr>
      <vt:lpstr>Kehittämisstrategiat ja niitä toteuttavat etenemismallit </vt:lpstr>
      <vt:lpstr>PowerPoint-esitys</vt:lpstr>
      <vt:lpstr>Asiakas- ja potilastietojärjestelmien uudistaminen</vt:lpstr>
      <vt:lpstr>Inhouse toimijat?</vt:lpstr>
      <vt:lpstr>Inhouse-toimijoiden rooli?</vt:lpstr>
      <vt:lpstr>Inhouse haasteita?</vt:lpstr>
      <vt:lpstr>Mistä muista haasteista halutaan keskustella?</vt:lpstr>
      <vt:lpstr>TEHDÄÄN  VÄHEMMÄN  YHDESSÄ</vt:lpstr>
      <vt:lpstr>TEHDÄÄN  YHDESSÄ,  VÄHEMMÄN            . . . AIKAAN SAADAAN        ENEMMÄN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Porrasmaa</dc:creator>
  <cp:lastModifiedBy>Porrasmaa Jari</cp:lastModifiedBy>
  <cp:revision>69</cp:revision>
  <dcterms:created xsi:type="dcterms:W3CDTF">2021-09-06T07:10:43Z</dcterms:created>
  <dcterms:modified xsi:type="dcterms:W3CDTF">2022-05-20T02:49:45Z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0x01010095826360DC43DA4C93A89EF3AB67C88C</vt:lpwstr>
  </property>
</Properties>
</file>