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90" y="45"/>
      </p:cViewPr>
      <p:guideLst>
        <p:guide orient="horz" pos="3135"/>
        <p:guide pos="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pPr/>
              <a:t>1.9.2016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2" y="2021305"/>
            <a:ext cx="2955497" cy="3020596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261246"/>
            <a:ext cx="2514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"/>
            <a:ext cx="9144000" cy="3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304800"/>
            <a:ext cx="7779600" cy="10206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178900"/>
            <a:ext cx="7779600" cy="112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1558" y="2758279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421200"/>
            <a:ext cx="8188592" cy="30861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3361967"/>
            <a:ext cx="8195468" cy="584391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3987900"/>
            <a:ext cx="8195468" cy="5671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2844371"/>
            <a:ext cx="2736850" cy="219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3"/>
            <a:ext cx="9144000" cy="33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0"/>
            <a:ext cx="9144000" cy="33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4838400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4838400"/>
            <a:ext cx="30960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483840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orakulmio 48"/>
          <p:cNvSpPr/>
          <p:nvPr/>
        </p:nvSpPr>
        <p:spPr>
          <a:xfrm>
            <a:off x="711793" y="2497431"/>
            <a:ext cx="5673159" cy="397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13684" y="395269"/>
            <a:ext cx="5687116" cy="445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713684" y="846752"/>
            <a:ext cx="5687116" cy="29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713684" y="1133331"/>
            <a:ext cx="5687116" cy="405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863741" y="1541133"/>
            <a:ext cx="4523103" cy="332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713684" y="2164880"/>
            <a:ext cx="5673159" cy="3824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701437" y="3249875"/>
            <a:ext cx="5679056" cy="488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29843" y="384302"/>
            <a:ext cx="4336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Uudistusten lähtökohtatilanteen ja toimijakentän kartoitus</a:t>
            </a:r>
          </a:p>
          <a:p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esä 2015 – kesä 2016. ARTTU REA-raportti 1/2016 (IX-X/2016)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91521" y="2198106"/>
            <a:ext cx="5665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Päättäjätutkimus ja kuntalaiskysely I-II/2017. ARTTU REA -raportti 1/2017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786334" y="3260545"/>
            <a:ext cx="569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IX Kyselytuloksia syventävät FCG-</a:t>
            </a:r>
            <a:r>
              <a:rPr lang="fi-FI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focushaastattelut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IX/2017. </a:t>
            </a:r>
          </a:p>
          <a:p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ARTTU-yhdyshenkilöt, Ryhmä 44 ja Kuntajohtajat ry) 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707787" y="2898636"/>
            <a:ext cx="5677165" cy="351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83914" y="2955261"/>
            <a:ext cx="583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VIII REA-puntarikysely IX/2017 (Kyselyssä huomioitava maakuntavaalit I/2018) 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700671" y="1082118"/>
            <a:ext cx="412595" cy="323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709320" y="1569053"/>
            <a:ext cx="412595" cy="323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720471" y="2570239"/>
            <a:ext cx="412595" cy="323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575206" y="779958"/>
            <a:ext cx="133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Vastuuhenkilöt: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7113266" y="1097795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Siv Sandberg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iruutu 26"/>
          <p:cNvSpPr txBox="1"/>
          <p:nvPr/>
        </p:nvSpPr>
        <p:spPr>
          <a:xfrm>
            <a:off x="7126667" y="1507173"/>
            <a:ext cx="140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Jarmo Asikainen</a:t>
            </a:r>
          </a:p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Anni Antila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7146084" y="2498967"/>
            <a:ext cx="125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Jari Stenvall</a:t>
            </a:r>
          </a:p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Hanna Vakkala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605179" y="70901"/>
            <a:ext cx="723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ARTTU2: Uudistusten reaaliaikaisten arviointien työsuunnitelmaluonnos 2016-2017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943" y="4027548"/>
            <a:ext cx="2015650" cy="811411"/>
          </a:xfrm>
          <a:prstGeom prst="rect">
            <a:avLst/>
          </a:prstGeom>
        </p:spPr>
      </p:pic>
      <p:sp>
        <p:nvSpPr>
          <p:cNvPr id="30" name="Suorakulmio 29"/>
          <p:cNvSpPr/>
          <p:nvPr/>
        </p:nvSpPr>
        <p:spPr>
          <a:xfrm>
            <a:off x="6727908" y="3079475"/>
            <a:ext cx="412595" cy="323386"/>
          </a:xfrm>
          <a:prstGeom prst="rect">
            <a:avLst/>
          </a:prstGeom>
          <a:solidFill>
            <a:srgbClr val="8FF19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713683" y="1882618"/>
            <a:ext cx="5673161" cy="274952"/>
          </a:xfrm>
          <a:prstGeom prst="rect">
            <a:avLst/>
          </a:prstGeom>
          <a:solidFill>
            <a:srgbClr val="8FF19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713684" y="1538701"/>
            <a:ext cx="4684484" cy="334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822443" y="1572696"/>
            <a:ext cx="5497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Väliraportti (</a:t>
            </a:r>
            <a:r>
              <a:rPr lang="fi-FI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I+II+III+johtopäätökset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XII/2016. ARTTU REA-raportti 2/2016 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1872306" y="3691952"/>
            <a:ext cx="4514537" cy="34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orakulmio 32"/>
          <p:cNvSpPr/>
          <p:nvPr/>
        </p:nvSpPr>
        <p:spPr>
          <a:xfrm>
            <a:off x="707787" y="3694074"/>
            <a:ext cx="4579830" cy="342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801646" y="3738056"/>
            <a:ext cx="5517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Väliraportti (Yhteenveto VI+VII+VIII+IX) XII/2017. ARTTU REA-raportti 2/2017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711882" y="4034292"/>
            <a:ext cx="5674960" cy="350993"/>
          </a:xfrm>
          <a:prstGeom prst="rect">
            <a:avLst/>
          </a:prstGeom>
          <a:solidFill>
            <a:srgbClr val="8FF19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/>
          <p:cNvSpPr txBox="1"/>
          <p:nvPr/>
        </p:nvSpPr>
        <p:spPr>
          <a:xfrm>
            <a:off x="7155604" y="3108578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Kuntaliitto-konserni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804679" y="1880571"/>
            <a:ext cx="3927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Vuorovaikutustyöpajat / verkostot</a:t>
            </a:r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XII/2016-I/2017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786902" y="4054596"/>
            <a:ext cx="3927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 Vuorovaikutustyöpajat / verkostot</a:t>
            </a:r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 XII/2017-I/2018. 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-27296" y="4074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 smtClean="0"/>
              <a:t>LIITE </a:t>
            </a:r>
            <a:r>
              <a:rPr lang="fi-FI" sz="700" dirty="0"/>
              <a:t>2</a:t>
            </a:r>
            <a:r>
              <a:rPr lang="fi-FI" sz="700" dirty="0" smtClean="0"/>
              <a:t>.</a:t>
            </a:r>
          </a:p>
          <a:p>
            <a:r>
              <a:rPr lang="fi-FI" sz="700" dirty="0" smtClean="0"/>
              <a:t>26.8.2016</a:t>
            </a:r>
            <a:endParaRPr lang="fi-FI" sz="700" dirty="0"/>
          </a:p>
        </p:txBody>
      </p:sp>
      <p:sp>
        <p:nvSpPr>
          <p:cNvPr id="15" name="Suorakulmio 14"/>
          <p:cNvSpPr/>
          <p:nvPr/>
        </p:nvSpPr>
        <p:spPr>
          <a:xfrm>
            <a:off x="807342" y="835563"/>
            <a:ext cx="5579500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</a:t>
            </a: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REA-PUNTARI 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2016 -</a:t>
            </a: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kysely  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IX/2016. Tekninen </a:t>
            </a: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toteutus 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Kuntaliitossa</a:t>
            </a:r>
            <a:endParaRPr lang="fi-FI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802991" y="1106709"/>
            <a:ext cx="4906440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</a:t>
            </a: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Kyselytuloksia syventävät 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FCG-</a:t>
            </a:r>
            <a:r>
              <a:rPr lang="fi-FI" sz="11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focushaastattelut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XI/2016.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(ARTTU2-yhdyshenkilöt</a:t>
            </a: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Ryhmä44, Kuntajohtajat </a:t>
            </a:r>
            <a:r>
              <a:rPr lang="fi-FI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ry)</a:t>
            </a:r>
            <a:endParaRPr lang="fi-FI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5394157" y="1139759"/>
            <a:ext cx="996697" cy="39208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415116" y="1192975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litterointi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uorakulmio 40"/>
          <p:cNvSpPr/>
          <p:nvPr/>
        </p:nvSpPr>
        <p:spPr>
          <a:xfrm>
            <a:off x="6717041" y="2077340"/>
            <a:ext cx="412595" cy="3233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/>
          <p:cNvSpPr txBox="1"/>
          <p:nvPr/>
        </p:nvSpPr>
        <p:spPr>
          <a:xfrm>
            <a:off x="7100739" y="2098761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Litteroinnin tekijä?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2811065" y="4388097"/>
            <a:ext cx="39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>
                <a:latin typeface="Arial" panose="020B0604020202020204" pitchFamily="34" charset="0"/>
                <a:cs typeface="Arial" panose="020B0604020202020204" pitchFamily="34" charset="0"/>
              </a:rPr>
              <a:t>Kuntajohtaja- ja kuntapuheenjohtajapäivät </a:t>
            </a:r>
            <a:r>
              <a:rPr lang="fi-FI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VIII 2017. 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REA-arviointiin perustuva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tilannearvio ja suositukset </a:t>
            </a:r>
          </a:p>
        </p:txBody>
      </p:sp>
      <p:sp>
        <p:nvSpPr>
          <p:cNvPr id="44" name="Ellipsi 43"/>
          <p:cNvSpPr/>
          <p:nvPr/>
        </p:nvSpPr>
        <p:spPr>
          <a:xfrm>
            <a:off x="2679791" y="2822195"/>
            <a:ext cx="210207" cy="157572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llipsi 44"/>
          <p:cNvSpPr/>
          <p:nvPr/>
        </p:nvSpPr>
        <p:spPr>
          <a:xfrm>
            <a:off x="2626741" y="4463216"/>
            <a:ext cx="210207" cy="157572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/>
          <p:cNvSpPr/>
          <p:nvPr/>
        </p:nvSpPr>
        <p:spPr>
          <a:xfrm>
            <a:off x="1013110" y="2811055"/>
            <a:ext cx="210207" cy="157572"/>
          </a:xfrm>
          <a:prstGeom prst="ellipse">
            <a:avLst/>
          </a:prstGeom>
          <a:solidFill>
            <a:schemeClr val="accent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lipsi 45"/>
          <p:cNvSpPr/>
          <p:nvPr/>
        </p:nvSpPr>
        <p:spPr>
          <a:xfrm>
            <a:off x="979401" y="4450421"/>
            <a:ext cx="210207" cy="157572"/>
          </a:xfrm>
          <a:prstGeom prst="ellipse">
            <a:avLst/>
          </a:prstGeom>
          <a:solidFill>
            <a:schemeClr val="accent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Suorakulmio 47"/>
          <p:cNvSpPr/>
          <p:nvPr/>
        </p:nvSpPr>
        <p:spPr>
          <a:xfrm>
            <a:off x="1159414" y="4407049"/>
            <a:ext cx="1616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Kuntavaalit IV 2017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85393" y="2569564"/>
            <a:ext cx="5609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 Tulevaisuuden </a:t>
            </a:r>
            <a:r>
              <a:rPr lang="fi-FI" sz="1100" b="1" dirty="0">
                <a:latin typeface="Arial" panose="020B0604020202020204" pitchFamily="34" charset="0"/>
                <a:cs typeface="Arial" panose="020B0604020202020204" pitchFamily="34" charset="0"/>
              </a:rPr>
              <a:t>kunta väliraportin lausuntojen </a:t>
            </a:r>
            <a:r>
              <a:rPr lang="fi-FI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analyysi III/2017 REA-PUNTARI </a:t>
            </a:r>
            <a:endParaRPr lang="fi-FI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6094097" y="61918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6078097" y="1658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R3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6080625" y="233400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R4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6076840" y="26759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R5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6083153" y="381549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R6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6779161" y="531881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 = Raportit 1 - 6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241754" y="57291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231164" y="191504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249140" y="416361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6084447" y="90406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301</TotalTime>
  <Words>175</Words>
  <Application>Microsoft Office PowerPoint</Application>
  <PresentationFormat>Näytössä katseltava esitys (16:9)</PresentationFormat>
  <Paragraphs>38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Kuntaliitto suomen- ja ruotsinkielinen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Koski Arto</dc:creator>
  <cp:lastModifiedBy>Smolander Miska</cp:lastModifiedBy>
  <cp:revision>57</cp:revision>
  <dcterms:created xsi:type="dcterms:W3CDTF">2016-08-22T04:12:10Z</dcterms:created>
  <dcterms:modified xsi:type="dcterms:W3CDTF">2016-09-01T05:52:34Z</dcterms:modified>
</cp:coreProperties>
</file>