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98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78" userDrawn="1">
          <p15:clr>
            <a:srgbClr val="A4A3A4"/>
          </p15:clr>
        </p15:guide>
        <p15:guide id="3" orient="horz" pos="3158" userDrawn="1">
          <p15:clr>
            <a:srgbClr val="A4A3A4"/>
          </p15:clr>
        </p15:guide>
        <p15:guide id="4" orient="horz" pos="255">
          <p15:clr>
            <a:srgbClr val="A4A3A4"/>
          </p15:clr>
        </p15:guide>
        <p15:guide id="5" orient="horz" pos="709" userDrawn="1">
          <p15:clr>
            <a:srgbClr val="A4A3A4"/>
          </p15:clr>
        </p15:guide>
        <p15:guide id="6" orient="horz" pos="4020" userDrawn="1">
          <p15:clr>
            <a:srgbClr val="A4A3A4"/>
          </p15:clr>
        </p15:guide>
        <p15:guide id="7" pos="257">
          <p15:clr>
            <a:srgbClr val="A4A3A4"/>
          </p15:clr>
        </p15:guide>
        <p15:guide id="8" pos="74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E4FA"/>
    <a:srgbClr val="EAF6FE"/>
    <a:srgbClr val="E6F7FB"/>
    <a:srgbClr val="9EC9E3"/>
    <a:srgbClr val="83CFEA"/>
    <a:srgbClr val="00A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0735C2-B082-43E3-8B1F-33239D41575A}" v="6" dt="2020-08-19T04:47:25.007"/>
  </p1510:revLst>
</p1510:revInfo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Vaalea tyyli 3 - Korostus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Vaalea tyyli 2 - Korost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howGuides="1">
      <p:cViewPr varScale="1">
        <p:scale>
          <a:sx n="85" d="100"/>
          <a:sy n="85" d="100"/>
        </p:scale>
        <p:origin x="48" y="30"/>
      </p:cViewPr>
      <p:guideLst>
        <p:guide pos="2978"/>
        <p:guide orient="horz" pos="3158"/>
        <p:guide orient="horz" pos="255"/>
        <p:guide orient="horz" pos="709"/>
        <p:guide orient="horz" pos="4020"/>
        <p:guide pos="257"/>
        <p:guide pos="742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44662-E8E4-4479-B298-8B9F99A4E8B1}" type="datetimeFigureOut">
              <a:rPr lang="fi-FI" sz="800" smtClean="0"/>
              <a:t>19.8.2020</a:t>
            </a:fld>
            <a:endParaRPr lang="fi-FI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C603E-1A40-400C-824F-58A1E8BEBE6C}" type="slidenum">
              <a:rPr lang="fi-FI" sz="800" smtClean="0"/>
              <a:t>‹#›</a:t>
            </a:fld>
            <a:endParaRPr lang="fi-FI" sz="800"/>
          </a:p>
        </p:txBody>
      </p:sp>
    </p:spTree>
    <p:extLst>
      <p:ext uri="{BB962C8B-B14F-4D97-AF65-F5344CB8AC3E}">
        <p14:creationId xmlns:p14="http://schemas.microsoft.com/office/powerpoint/2010/main" val="2069231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DA35F2AC-5892-471B-B012-5F67CA53C17C}" type="datetimeFigureOut">
              <a:rPr lang="fi-FI" smtClean="0"/>
              <a:pPr/>
              <a:t>19.8.2020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191A1916-8993-4DD2-B6BA-A57149BB3A8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60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kuntaliitto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youtube.com/kuntaliitto" TargetMode="External"/><Relationship Id="rId5" Type="http://schemas.openxmlformats.org/officeDocument/2006/relationships/hyperlink" Target="https://www.linkedin.com/company/association-of-finnish-local-and-regional-authorities-kuntaliitto-" TargetMode="External"/><Relationship Id="rId4" Type="http://schemas.openxmlformats.org/officeDocument/2006/relationships/hyperlink" Target="https://twitter.com/kuntaliitto" TargetMode="Externa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kuntaliitto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youtube.com/kuntaliitto" TargetMode="External"/><Relationship Id="rId5" Type="http://schemas.openxmlformats.org/officeDocument/2006/relationships/hyperlink" Target="https://www.linkedin.com/company/association-of-finnish-local-and-regional-authorities-kuntaliitto-" TargetMode="External"/><Relationship Id="rId4" Type="http://schemas.openxmlformats.org/officeDocument/2006/relationships/hyperlink" Target="https://twitter.com/kuntaliitto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kuntaliitto" TargetMode="External"/><Relationship Id="rId2" Type="http://schemas.openxmlformats.org/officeDocument/2006/relationships/hyperlink" Target="https://www.facebook.com/kuntaliitto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youtube.com/kuntaliitto" TargetMode="External"/><Relationship Id="rId4" Type="http://schemas.openxmlformats.org/officeDocument/2006/relationships/hyperlink" Target="https://www.linkedin.com/company/association-of-finnish-local-and-regional-authorities-kuntaliitto-" TargetMode="Externa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kuntaliitto" TargetMode="External"/><Relationship Id="rId2" Type="http://schemas.openxmlformats.org/officeDocument/2006/relationships/hyperlink" Target="https://www.facebook.com/kuntaliitto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youtube.com/kuntaliitto" TargetMode="External"/><Relationship Id="rId4" Type="http://schemas.openxmlformats.org/officeDocument/2006/relationships/hyperlink" Target="https://www.linkedin.com/company/association-of-finnish-local-and-regional-authorities-kuntaliitto-" TargetMode="Externa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kuntaliitto" TargetMode="External"/><Relationship Id="rId2" Type="http://schemas.openxmlformats.org/officeDocument/2006/relationships/hyperlink" Target="https://www.facebook.com/kuntaliitto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youtube.com/kuntaliitto" TargetMode="External"/><Relationship Id="rId4" Type="http://schemas.openxmlformats.org/officeDocument/2006/relationships/hyperlink" Target="https://www.linkedin.com/company/association-of-finnish-local-and-regional-authorities-kuntaliitto-" TargetMode="Externa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kuntaliitto" TargetMode="External"/><Relationship Id="rId2" Type="http://schemas.openxmlformats.org/officeDocument/2006/relationships/hyperlink" Target="https://www.facebook.com/kuntaliitto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youtube.com/kuntaliitto" TargetMode="External"/><Relationship Id="rId4" Type="http://schemas.openxmlformats.org/officeDocument/2006/relationships/hyperlink" Target="https://www.linkedin.com/company/association-of-finnish-local-and-regional-authorities-kuntaliitto-" TargetMode="Externa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i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 userDrawn="1"/>
        </p:nvSpPr>
        <p:spPr>
          <a:xfrm>
            <a:off x="6096000" y="620688"/>
            <a:ext cx="6096000" cy="5616624"/>
          </a:xfrm>
          <a:custGeom>
            <a:avLst/>
            <a:gdLst/>
            <a:ahLst/>
            <a:cxnLst/>
            <a:rect l="l" t="t" r="r" b="b"/>
            <a:pathLst>
              <a:path w="6096000" h="5616624">
                <a:moveTo>
                  <a:pt x="179676" y="0"/>
                </a:moveTo>
                <a:lnTo>
                  <a:pt x="6096000" y="0"/>
                </a:lnTo>
                <a:lnTo>
                  <a:pt x="6096000" y="5616624"/>
                </a:lnTo>
                <a:lnTo>
                  <a:pt x="179676" y="5616624"/>
                </a:lnTo>
                <a:cubicBezTo>
                  <a:pt x="80444" y="5616624"/>
                  <a:pt x="0" y="5536180"/>
                  <a:pt x="0" y="5436948"/>
                </a:cubicBezTo>
                <a:lnTo>
                  <a:pt x="0" y="179676"/>
                </a:lnTo>
                <a:cubicBezTo>
                  <a:pt x="0" y="80444"/>
                  <a:pt x="80444" y="0"/>
                  <a:pt x="1796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00055" y="2492896"/>
            <a:ext cx="5183958" cy="1512168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3800">
                <a:solidFill>
                  <a:schemeClr val="accent2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0055" y="4077072"/>
            <a:ext cx="5183958" cy="864096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08E3B20-2BA6-4E06-97BA-4EFED7654CFB}" type="datetime1">
              <a:rPr lang="fi-FI" smtClean="0"/>
              <a:t>19.8.2020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Esityksen nimi ja Tekijä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49D1DC6-4D9D-49B0-BBAF-7A30D1B54A51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6600056" y="1052736"/>
            <a:ext cx="3816424" cy="850360"/>
            <a:chOff x="7680325" y="1846263"/>
            <a:chExt cx="3868738" cy="862013"/>
          </a:xfrm>
        </p:grpSpPr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16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6610849" y="5445224"/>
            <a:ext cx="3589607" cy="216024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400" b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Etunimi Sukunimi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6610849" y="5661248"/>
            <a:ext cx="3589607" cy="216024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400" b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@twittertili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10344151" y="5445224"/>
            <a:ext cx="1439862" cy="432048"/>
          </a:xfrm>
        </p:spPr>
        <p:txBody>
          <a:bodyPr anchor="ctr" anchorCtr="0"/>
          <a:lstStyle>
            <a:lvl1pPr marL="0" indent="0" algn="r">
              <a:spcBef>
                <a:spcPts val="0"/>
              </a:spcBef>
              <a:buNone/>
              <a:defRPr sz="1400" b="0">
                <a:solidFill>
                  <a:schemeClr val="accent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Päiväys</a:t>
            </a:r>
          </a:p>
        </p:txBody>
      </p:sp>
    </p:spTree>
    <p:extLst>
      <p:ext uri="{BB962C8B-B14F-4D97-AF65-F5344CB8AC3E}">
        <p14:creationId xmlns:p14="http://schemas.microsoft.com/office/powerpoint/2010/main" val="146209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5445224"/>
                </a:lnTo>
                <a:lnTo>
                  <a:pt x="5939298" y="5445224"/>
                </a:lnTo>
                <a:cubicBezTo>
                  <a:pt x="6025842" y="5445224"/>
                  <a:pt x="6095999" y="5375067"/>
                  <a:pt x="6095999" y="5288523"/>
                </a:cubicBezTo>
                <a:lnTo>
                  <a:pt x="6095999" y="1569477"/>
                </a:lnTo>
                <a:cubicBezTo>
                  <a:pt x="6095999" y="1482933"/>
                  <a:pt x="6025842" y="1412776"/>
                  <a:pt x="5939298" y="1412776"/>
                </a:cubicBezTo>
                <a:lnTo>
                  <a:pt x="0" y="1412776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2132856"/>
            <a:ext cx="5040312" cy="2429619"/>
          </a:xfrm>
        </p:spPr>
        <p:txBody>
          <a:bodyPr anchor="t" anchorCtr="0"/>
          <a:lstStyle>
            <a:lvl1pPr>
              <a:lnSpc>
                <a:spcPct val="80000"/>
              </a:lnSpc>
              <a:defRPr sz="46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E712-52CE-4C8D-B219-4F41FB51AC35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nimi ja Tekijä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695400" y="4780526"/>
            <a:ext cx="1373329" cy="306000"/>
            <a:chOff x="7680325" y="1846263"/>
            <a:chExt cx="3868738" cy="862013"/>
          </a:xfrm>
          <a:solidFill>
            <a:schemeClr val="bg1"/>
          </a:solidFill>
        </p:grpSpPr>
        <p:sp>
          <p:nvSpPr>
            <p:cNvPr id="16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7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18431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R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5445224"/>
                </a:lnTo>
                <a:lnTo>
                  <a:pt x="5939298" y="5445224"/>
                </a:lnTo>
                <a:cubicBezTo>
                  <a:pt x="6025842" y="5445224"/>
                  <a:pt x="6095999" y="5375067"/>
                  <a:pt x="6095999" y="5288523"/>
                </a:cubicBezTo>
                <a:lnTo>
                  <a:pt x="6095999" y="1569477"/>
                </a:lnTo>
                <a:cubicBezTo>
                  <a:pt x="6095999" y="1482933"/>
                  <a:pt x="6025842" y="1412776"/>
                  <a:pt x="5939298" y="1412776"/>
                </a:cubicBezTo>
                <a:lnTo>
                  <a:pt x="0" y="1412776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2132856"/>
            <a:ext cx="5040312" cy="2429619"/>
          </a:xfrm>
        </p:spPr>
        <p:txBody>
          <a:bodyPr anchor="t" anchorCtr="0"/>
          <a:lstStyle>
            <a:lvl1pPr>
              <a:lnSpc>
                <a:spcPct val="80000"/>
              </a:lnSpc>
              <a:defRPr sz="46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C7E5-B22B-4363-8422-0AEFB328B764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nimi ja Tekijä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695400" y="4780526"/>
            <a:ext cx="1373329" cy="306000"/>
            <a:chOff x="7680325" y="1846263"/>
            <a:chExt cx="3868738" cy="862013"/>
          </a:xfrm>
          <a:solidFill>
            <a:schemeClr val="bg1"/>
          </a:solidFill>
        </p:grpSpPr>
        <p:sp>
          <p:nvSpPr>
            <p:cNvPr id="16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7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97843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5445224"/>
                </a:lnTo>
                <a:lnTo>
                  <a:pt x="5939298" y="5445224"/>
                </a:lnTo>
                <a:cubicBezTo>
                  <a:pt x="6025842" y="5445224"/>
                  <a:pt x="6095999" y="5375067"/>
                  <a:pt x="6095999" y="5288523"/>
                </a:cubicBezTo>
                <a:lnTo>
                  <a:pt x="6095999" y="1569477"/>
                </a:lnTo>
                <a:cubicBezTo>
                  <a:pt x="6095999" y="1482933"/>
                  <a:pt x="6025842" y="1412776"/>
                  <a:pt x="5939298" y="1412776"/>
                </a:cubicBezTo>
                <a:lnTo>
                  <a:pt x="0" y="1412776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2132856"/>
            <a:ext cx="5040312" cy="2429619"/>
          </a:xfrm>
        </p:spPr>
        <p:txBody>
          <a:bodyPr anchor="t" anchorCtr="0"/>
          <a:lstStyle>
            <a:lvl1pPr>
              <a:lnSpc>
                <a:spcPct val="80000"/>
              </a:lnSpc>
              <a:defRPr sz="46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64558-9A98-420A-8390-A8714C35BC90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nimi ja Tekijä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695400" y="4780526"/>
            <a:ext cx="1373329" cy="306000"/>
            <a:chOff x="7680325" y="1846263"/>
            <a:chExt cx="3868738" cy="862013"/>
          </a:xfrm>
          <a:solidFill>
            <a:schemeClr val="bg1"/>
          </a:solidFill>
        </p:grpSpPr>
        <p:sp>
          <p:nvSpPr>
            <p:cNvPr id="16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7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99865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R 3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5445224"/>
                </a:lnTo>
                <a:lnTo>
                  <a:pt x="5939298" y="5445224"/>
                </a:lnTo>
                <a:cubicBezTo>
                  <a:pt x="6025842" y="5445224"/>
                  <a:pt x="6095999" y="5375067"/>
                  <a:pt x="6095999" y="5288523"/>
                </a:cubicBezTo>
                <a:lnTo>
                  <a:pt x="6095999" y="1569477"/>
                </a:lnTo>
                <a:cubicBezTo>
                  <a:pt x="6095999" y="1482933"/>
                  <a:pt x="6025842" y="1412776"/>
                  <a:pt x="5939298" y="1412776"/>
                </a:cubicBezTo>
                <a:lnTo>
                  <a:pt x="0" y="1412776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2132856"/>
            <a:ext cx="5040312" cy="2429619"/>
          </a:xfrm>
        </p:spPr>
        <p:txBody>
          <a:bodyPr anchor="t" anchorCtr="0"/>
          <a:lstStyle>
            <a:lvl1pPr>
              <a:lnSpc>
                <a:spcPct val="80000"/>
              </a:lnSpc>
              <a:defRPr sz="46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273A-56B8-4E4E-A27A-451A2E6438BA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Esityksen nimi ja Tekijä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695400" y="4780526"/>
            <a:ext cx="1373329" cy="306000"/>
            <a:chOff x="7680325" y="1846263"/>
            <a:chExt cx="3868738" cy="862013"/>
          </a:xfrm>
          <a:solidFill>
            <a:schemeClr val="bg1"/>
          </a:solidFill>
        </p:grpSpPr>
        <p:sp>
          <p:nvSpPr>
            <p:cNvPr id="16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7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70317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5440" y="1827903"/>
            <a:ext cx="5040560" cy="4337947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44072" y="1844675"/>
            <a:ext cx="5039940" cy="4321175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5387-165C-40D5-94F2-E0A6A90E00DB}" type="datetime1">
              <a:rPr lang="fi-FI" noProof="0" smtClean="0"/>
              <a:t>19.8.2020</a:t>
            </a:fld>
            <a:endParaRPr lang="fi-FI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97452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5688" y="1844675"/>
            <a:ext cx="5040312" cy="648221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5687" y="2492897"/>
            <a:ext cx="5040313" cy="3672954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43700" y="1844675"/>
            <a:ext cx="5040312" cy="648221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43700" y="2492897"/>
            <a:ext cx="5040312" cy="3672954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6791-287A-4B85-A81B-518198475A1C}" type="datetime1">
              <a:rPr lang="fi-FI" smtClean="0"/>
              <a:t>19.8.2020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7984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404813"/>
            <a:ext cx="2879725" cy="5760491"/>
          </a:xfrm>
        </p:spPr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5760" y="404813"/>
            <a:ext cx="3528666" cy="5772150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5760" y="6597352"/>
            <a:ext cx="1439863" cy="144761"/>
          </a:xfrm>
        </p:spPr>
        <p:txBody>
          <a:bodyPr/>
          <a:lstStyle/>
          <a:p>
            <a:fld id="{16119AF5-1AEB-4D7D-9227-913027753368}" type="datetime1">
              <a:rPr lang="fi-FI" smtClean="0"/>
              <a:t>19.8.2020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75920" y="6597352"/>
            <a:ext cx="4968230" cy="144761"/>
          </a:xfrm>
        </p:spPr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263504" y="6309320"/>
            <a:ext cx="1368000" cy="304812"/>
            <a:chOff x="7680325" y="1846263"/>
            <a:chExt cx="3868738" cy="862013"/>
          </a:xfrm>
        </p:grpSpPr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824191" y="404812"/>
            <a:ext cx="3959821" cy="6048523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4572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404813"/>
            <a:ext cx="2879725" cy="5760491"/>
          </a:xfrm>
        </p:spPr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5759" y="404813"/>
            <a:ext cx="7848253" cy="2232099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5760" y="6597352"/>
            <a:ext cx="1439863" cy="144761"/>
          </a:xfrm>
        </p:spPr>
        <p:txBody>
          <a:bodyPr/>
          <a:lstStyle/>
          <a:p>
            <a:fld id="{066B97BF-34E7-4F12-9FB9-23514B850A25}" type="datetime1">
              <a:rPr lang="fi-FI" smtClean="0"/>
              <a:t>19.8.2020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75920" y="6597352"/>
            <a:ext cx="4968230" cy="144761"/>
          </a:xfrm>
        </p:spPr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263504" y="6309320"/>
            <a:ext cx="1368000" cy="304812"/>
            <a:chOff x="7680325" y="1846263"/>
            <a:chExt cx="3868738" cy="862013"/>
          </a:xfrm>
        </p:grpSpPr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935760" y="2924175"/>
            <a:ext cx="7848253" cy="3529161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3205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844675"/>
            <a:ext cx="5688012" cy="4320629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B902-6EBC-41BA-8A5E-086A10AE337C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6384032" y="1844676"/>
            <a:ext cx="5399981" cy="460866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00092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D6F04-53CC-4DD0-9C9E-A585066C4635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07988" y="1844676"/>
            <a:ext cx="11376025" cy="460866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40191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asic ">
    <p:bg>
      <p:bgPr>
        <a:solidFill>
          <a:srgbClr val="83CF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 userDrawn="1"/>
        </p:nvSpPr>
        <p:spPr>
          <a:xfrm>
            <a:off x="3287687" y="836613"/>
            <a:ext cx="8904312" cy="4248571"/>
          </a:xfrm>
          <a:custGeom>
            <a:avLst/>
            <a:gdLst/>
            <a:ahLst/>
            <a:cxnLst/>
            <a:rect l="l" t="t" r="r" b="b"/>
            <a:pathLst>
              <a:path w="8904312" h="4248571">
                <a:moveTo>
                  <a:pt x="165861" y="0"/>
                </a:moveTo>
                <a:lnTo>
                  <a:pt x="3528392" y="0"/>
                </a:lnTo>
                <a:lnTo>
                  <a:pt x="5627293" y="0"/>
                </a:lnTo>
                <a:lnTo>
                  <a:pt x="8904312" y="0"/>
                </a:lnTo>
                <a:lnTo>
                  <a:pt x="8904312" y="4248571"/>
                </a:lnTo>
                <a:lnTo>
                  <a:pt x="0" y="4248571"/>
                </a:lnTo>
                <a:lnTo>
                  <a:pt x="0" y="165861"/>
                </a:lnTo>
                <a:cubicBezTo>
                  <a:pt x="0" y="74259"/>
                  <a:pt x="74259" y="0"/>
                  <a:pt x="16586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Rounded Rectangle 18"/>
          <p:cNvSpPr/>
          <p:nvPr userDrawn="1"/>
        </p:nvSpPr>
        <p:spPr>
          <a:xfrm>
            <a:off x="3287687" y="5157191"/>
            <a:ext cx="8904312" cy="864197"/>
          </a:xfrm>
          <a:custGeom>
            <a:avLst/>
            <a:gdLst/>
            <a:ahLst/>
            <a:cxnLst/>
            <a:rect l="l" t="t" r="r" b="b"/>
            <a:pathLst>
              <a:path w="8904312" h="864197">
                <a:moveTo>
                  <a:pt x="0" y="0"/>
                </a:moveTo>
                <a:lnTo>
                  <a:pt x="8904312" y="0"/>
                </a:lnTo>
                <a:lnTo>
                  <a:pt x="8904312" y="864197"/>
                </a:lnTo>
                <a:lnTo>
                  <a:pt x="5627293" y="864197"/>
                </a:lnTo>
                <a:lnTo>
                  <a:pt x="3528392" y="864197"/>
                </a:lnTo>
                <a:lnTo>
                  <a:pt x="165861" y="864197"/>
                </a:lnTo>
                <a:cubicBezTo>
                  <a:pt x="74259" y="864197"/>
                  <a:pt x="0" y="789938"/>
                  <a:pt x="0" y="6983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5759" y="2708920"/>
            <a:ext cx="7848253" cy="1080120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3800">
                <a:solidFill>
                  <a:schemeClr val="accent2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5759" y="3861048"/>
            <a:ext cx="7848254" cy="864096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E25FA3B-74E0-4C72-A235-B9D05E4ACC75}" type="datetime1">
              <a:rPr lang="fi-FI" smtClean="0"/>
              <a:t>19.8.2020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Esityksen nimi ja Tekijä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49D1DC6-4D9D-49B0-BBAF-7A30D1B54A51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3935760" y="1426512"/>
            <a:ext cx="3816424" cy="850360"/>
            <a:chOff x="7680325" y="1846263"/>
            <a:chExt cx="3868738" cy="862013"/>
          </a:xfrm>
        </p:grpSpPr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16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935413" y="5373216"/>
            <a:ext cx="6265043" cy="216024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400" b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Etunimi Sukunimi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3935413" y="5589240"/>
            <a:ext cx="6265043" cy="216024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400" b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@twittertili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10344151" y="5373216"/>
            <a:ext cx="1439862" cy="432048"/>
          </a:xfrm>
        </p:spPr>
        <p:txBody>
          <a:bodyPr anchor="ctr" anchorCtr="0"/>
          <a:lstStyle>
            <a:lvl1pPr marL="0" indent="0" algn="r">
              <a:spcBef>
                <a:spcPts val="0"/>
              </a:spcBef>
              <a:buNone/>
              <a:defRPr sz="1400" b="0">
                <a:solidFill>
                  <a:schemeClr val="accent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Päiväys</a:t>
            </a:r>
          </a:p>
        </p:txBody>
      </p:sp>
    </p:spTree>
    <p:extLst>
      <p:ext uri="{BB962C8B-B14F-4D97-AF65-F5344CB8AC3E}">
        <p14:creationId xmlns:p14="http://schemas.microsoft.com/office/powerpoint/2010/main" val="239015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Highligh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>
            <a:off x="8832304" y="3068960"/>
            <a:ext cx="3359696" cy="2736304"/>
          </a:xfrm>
          <a:custGeom>
            <a:avLst/>
            <a:gdLst/>
            <a:ahLst/>
            <a:cxnLst/>
            <a:rect l="l" t="t" r="r" b="b"/>
            <a:pathLst>
              <a:path w="3359696" h="2736304">
                <a:moveTo>
                  <a:pt x="165109" y="0"/>
                </a:moveTo>
                <a:lnTo>
                  <a:pt x="3359696" y="0"/>
                </a:lnTo>
                <a:lnTo>
                  <a:pt x="3359696" y="2736304"/>
                </a:lnTo>
                <a:lnTo>
                  <a:pt x="165109" y="2736304"/>
                </a:lnTo>
                <a:cubicBezTo>
                  <a:pt x="73922" y="2736304"/>
                  <a:pt x="0" y="2662382"/>
                  <a:pt x="0" y="2571195"/>
                </a:cubicBezTo>
                <a:lnTo>
                  <a:pt x="0" y="165109"/>
                </a:lnTo>
                <a:cubicBezTo>
                  <a:pt x="0" y="73922"/>
                  <a:pt x="73922" y="0"/>
                  <a:pt x="1651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404813"/>
            <a:ext cx="2879725" cy="5760491"/>
          </a:xfrm>
        </p:spPr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263504" y="6309320"/>
            <a:ext cx="1368000" cy="304812"/>
            <a:chOff x="7680325" y="1846263"/>
            <a:chExt cx="3868738" cy="862013"/>
          </a:xfrm>
        </p:grpSpPr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935760" y="404813"/>
            <a:ext cx="7848253" cy="6048523"/>
          </a:xfrm>
          <a:custGeom>
            <a:avLst/>
            <a:gdLst/>
            <a:ahLst/>
            <a:cxnLst/>
            <a:rect l="l" t="t" r="r" b="b"/>
            <a:pathLst>
              <a:path w="7848253" h="6048523">
                <a:moveTo>
                  <a:pt x="0" y="0"/>
                </a:moveTo>
                <a:lnTo>
                  <a:pt x="7848253" y="0"/>
                </a:lnTo>
                <a:lnTo>
                  <a:pt x="7848253" y="2664147"/>
                </a:lnTo>
                <a:lnTo>
                  <a:pt x="5047369" y="2664147"/>
                </a:lnTo>
                <a:cubicBezTo>
                  <a:pt x="4964071" y="2664147"/>
                  <a:pt x="4896544" y="2731674"/>
                  <a:pt x="4896544" y="2814972"/>
                </a:cubicBezTo>
                <a:lnTo>
                  <a:pt x="4896544" y="5249626"/>
                </a:lnTo>
                <a:cubicBezTo>
                  <a:pt x="4896544" y="5332924"/>
                  <a:pt x="4964071" y="5400451"/>
                  <a:pt x="5047369" y="5400451"/>
                </a:cubicBezTo>
                <a:lnTo>
                  <a:pt x="7848253" y="5400451"/>
                </a:lnTo>
                <a:lnTo>
                  <a:pt x="7848253" y="6048523"/>
                </a:lnTo>
                <a:lnTo>
                  <a:pt x="0" y="6048523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9192344" y="3429000"/>
            <a:ext cx="2591669" cy="2016125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buFontTx/>
              <a:buNone/>
              <a:defRPr sz="140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35B10D1-7847-4EA1-89C8-CDD9057129D9}" type="datetime1">
              <a:rPr lang="fi-FI" noProof="0" smtClean="0"/>
              <a:t>19.8.2020</a:t>
            </a:fld>
            <a:endParaRPr lang="fi-FI" noProof="0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49D1DC6-4D9D-49B0-BBAF-7A30D1B54A51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76737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Highl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6"/>
          <p:cNvSpPr/>
          <p:nvPr userDrawn="1"/>
        </p:nvSpPr>
        <p:spPr>
          <a:xfrm>
            <a:off x="8832304" y="1124744"/>
            <a:ext cx="3359696" cy="2376264"/>
          </a:xfrm>
          <a:custGeom>
            <a:avLst/>
            <a:gdLst/>
            <a:ahLst/>
            <a:cxnLst/>
            <a:rect l="l" t="t" r="r" b="b"/>
            <a:pathLst>
              <a:path w="3359696" h="2376264">
                <a:moveTo>
                  <a:pt x="174822" y="0"/>
                </a:moveTo>
                <a:lnTo>
                  <a:pt x="3168352" y="0"/>
                </a:lnTo>
                <a:lnTo>
                  <a:pt x="3281586" y="0"/>
                </a:lnTo>
                <a:lnTo>
                  <a:pt x="3359696" y="0"/>
                </a:lnTo>
                <a:lnTo>
                  <a:pt x="3359696" y="2376264"/>
                </a:lnTo>
                <a:lnTo>
                  <a:pt x="3281586" y="2376264"/>
                </a:lnTo>
                <a:lnTo>
                  <a:pt x="3168352" y="2376264"/>
                </a:lnTo>
                <a:lnTo>
                  <a:pt x="174822" y="2376264"/>
                </a:lnTo>
                <a:cubicBezTo>
                  <a:pt x="78270" y="2376264"/>
                  <a:pt x="0" y="2297994"/>
                  <a:pt x="0" y="2201442"/>
                </a:cubicBezTo>
                <a:lnTo>
                  <a:pt x="0" y="174822"/>
                </a:lnTo>
                <a:cubicBezTo>
                  <a:pt x="0" y="78270"/>
                  <a:pt x="78270" y="0"/>
                  <a:pt x="1748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9" name="Rounded Rectangle 14"/>
          <p:cNvSpPr/>
          <p:nvPr userDrawn="1"/>
        </p:nvSpPr>
        <p:spPr>
          <a:xfrm>
            <a:off x="8832304" y="3717032"/>
            <a:ext cx="3359696" cy="2088456"/>
          </a:xfrm>
          <a:custGeom>
            <a:avLst/>
            <a:gdLst/>
            <a:ahLst/>
            <a:cxnLst/>
            <a:rect l="l" t="t" r="r" b="b"/>
            <a:pathLst>
              <a:path w="3359696" h="2088456">
                <a:moveTo>
                  <a:pt x="153648" y="0"/>
                </a:moveTo>
                <a:lnTo>
                  <a:pt x="3168352" y="0"/>
                </a:lnTo>
                <a:lnTo>
                  <a:pt x="3287712" y="0"/>
                </a:lnTo>
                <a:lnTo>
                  <a:pt x="3359696" y="0"/>
                </a:lnTo>
                <a:lnTo>
                  <a:pt x="3359696" y="2088456"/>
                </a:lnTo>
                <a:lnTo>
                  <a:pt x="3287712" y="2088456"/>
                </a:lnTo>
                <a:lnTo>
                  <a:pt x="3168352" y="2088456"/>
                </a:lnTo>
                <a:lnTo>
                  <a:pt x="153648" y="2088456"/>
                </a:lnTo>
                <a:cubicBezTo>
                  <a:pt x="68791" y="2088456"/>
                  <a:pt x="0" y="2019665"/>
                  <a:pt x="0" y="1934808"/>
                </a:cubicBezTo>
                <a:lnTo>
                  <a:pt x="0" y="153648"/>
                </a:lnTo>
                <a:cubicBezTo>
                  <a:pt x="0" y="68791"/>
                  <a:pt x="68791" y="0"/>
                  <a:pt x="1536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935760" y="404813"/>
            <a:ext cx="7848253" cy="6048523"/>
          </a:xfrm>
          <a:custGeom>
            <a:avLst/>
            <a:gdLst/>
            <a:ahLst/>
            <a:cxnLst/>
            <a:rect l="l" t="t" r="r" b="b"/>
            <a:pathLst>
              <a:path w="7848253" h="6048523">
                <a:moveTo>
                  <a:pt x="0" y="0"/>
                </a:moveTo>
                <a:lnTo>
                  <a:pt x="7848253" y="0"/>
                </a:lnTo>
                <a:lnTo>
                  <a:pt x="7848253" y="719931"/>
                </a:lnTo>
                <a:lnTo>
                  <a:pt x="5071366" y="719931"/>
                </a:lnTo>
                <a:cubicBezTo>
                  <a:pt x="4974814" y="719931"/>
                  <a:pt x="4896544" y="798201"/>
                  <a:pt x="4896544" y="894753"/>
                </a:cubicBezTo>
                <a:lnTo>
                  <a:pt x="4896544" y="2921373"/>
                </a:lnTo>
                <a:cubicBezTo>
                  <a:pt x="4896544" y="3017925"/>
                  <a:pt x="4974814" y="3096195"/>
                  <a:pt x="5071366" y="3096195"/>
                </a:cubicBezTo>
                <a:lnTo>
                  <a:pt x="7848253" y="3096195"/>
                </a:lnTo>
                <a:lnTo>
                  <a:pt x="7848253" y="3312219"/>
                </a:lnTo>
                <a:lnTo>
                  <a:pt x="5050192" y="3312219"/>
                </a:lnTo>
                <a:cubicBezTo>
                  <a:pt x="4965335" y="3312219"/>
                  <a:pt x="4896544" y="3381010"/>
                  <a:pt x="4896544" y="3465867"/>
                </a:cubicBezTo>
                <a:lnTo>
                  <a:pt x="4896544" y="5247027"/>
                </a:lnTo>
                <a:cubicBezTo>
                  <a:pt x="4896544" y="5331884"/>
                  <a:pt x="4965335" y="5400675"/>
                  <a:pt x="5050192" y="5400675"/>
                </a:cubicBezTo>
                <a:lnTo>
                  <a:pt x="7848253" y="5400675"/>
                </a:lnTo>
                <a:lnTo>
                  <a:pt x="7848253" y="6048523"/>
                </a:lnTo>
                <a:lnTo>
                  <a:pt x="0" y="6048523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404813"/>
            <a:ext cx="2879725" cy="5760491"/>
          </a:xfrm>
        </p:spPr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5760" y="6597352"/>
            <a:ext cx="1439863" cy="144761"/>
          </a:xfrm>
        </p:spPr>
        <p:txBody>
          <a:bodyPr/>
          <a:lstStyle/>
          <a:p>
            <a:fld id="{5657740D-19C6-4A5B-8C83-860443DA1CE8}" type="datetime1">
              <a:rPr lang="fi-FI" smtClean="0"/>
              <a:t>19.8.2020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75920" y="6597352"/>
            <a:ext cx="4968230" cy="144761"/>
          </a:xfrm>
        </p:spPr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263504" y="6309320"/>
            <a:ext cx="1368000" cy="304812"/>
            <a:chOff x="7680325" y="1846263"/>
            <a:chExt cx="3868738" cy="862013"/>
          </a:xfrm>
        </p:grpSpPr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22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9192344" y="4077072"/>
            <a:ext cx="2591669" cy="1368053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buFontTx/>
              <a:buNone/>
              <a:defRPr sz="140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9192344" y="1484784"/>
            <a:ext cx="2591669" cy="1656184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buFontTx/>
              <a:buNone/>
              <a:defRPr sz="140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132427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and Highligh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7608168" y="764704"/>
            <a:ext cx="4583832" cy="2232248"/>
          </a:xfrm>
          <a:custGeom>
            <a:avLst/>
            <a:gdLst/>
            <a:ahLst/>
            <a:cxnLst/>
            <a:rect l="l" t="t" r="r" b="b"/>
            <a:pathLst>
              <a:path w="4583832" h="2232248">
                <a:moveTo>
                  <a:pt x="167977" y="0"/>
                </a:moveTo>
                <a:lnTo>
                  <a:pt x="4583832" y="0"/>
                </a:lnTo>
                <a:lnTo>
                  <a:pt x="4583832" y="2232248"/>
                </a:lnTo>
                <a:lnTo>
                  <a:pt x="167977" y="2232248"/>
                </a:lnTo>
                <a:cubicBezTo>
                  <a:pt x="75206" y="2232248"/>
                  <a:pt x="0" y="2157042"/>
                  <a:pt x="0" y="2064271"/>
                </a:cubicBezTo>
                <a:lnTo>
                  <a:pt x="0" y="167977"/>
                </a:lnTo>
                <a:cubicBezTo>
                  <a:pt x="0" y="75206"/>
                  <a:pt x="75206" y="0"/>
                  <a:pt x="1679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07988" y="404813"/>
            <a:ext cx="11376025" cy="5688483"/>
          </a:xfrm>
          <a:custGeom>
            <a:avLst/>
            <a:gdLst/>
            <a:ahLst/>
            <a:cxnLst/>
            <a:rect l="l" t="t" r="r" b="b"/>
            <a:pathLst>
              <a:path w="11376025" h="5688483">
                <a:moveTo>
                  <a:pt x="0" y="0"/>
                </a:moveTo>
                <a:lnTo>
                  <a:pt x="11376025" y="0"/>
                </a:lnTo>
                <a:lnTo>
                  <a:pt x="11376025" y="359891"/>
                </a:lnTo>
                <a:lnTo>
                  <a:pt x="7368157" y="359891"/>
                </a:lnTo>
                <a:cubicBezTo>
                  <a:pt x="7275386" y="359891"/>
                  <a:pt x="7200180" y="435097"/>
                  <a:pt x="7200180" y="527868"/>
                </a:cubicBezTo>
                <a:lnTo>
                  <a:pt x="7200180" y="2424162"/>
                </a:lnTo>
                <a:cubicBezTo>
                  <a:pt x="7200180" y="2516933"/>
                  <a:pt x="7275386" y="2592139"/>
                  <a:pt x="7368157" y="2592139"/>
                </a:cubicBezTo>
                <a:lnTo>
                  <a:pt x="11376025" y="2592139"/>
                </a:lnTo>
                <a:lnTo>
                  <a:pt x="11376025" y="5688483"/>
                </a:lnTo>
                <a:lnTo>
                  <a:pt x="0" y="5688483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5760" y="6597352"/>
            <a:ext cx="1439863" cy="144761"/>
          </a:xfrm>
        </p:spPr>
        <p:txBody>
          <a:bodyPr/>
          <a:lstStyle/>
          <a:p>
            <a:fld id="{EDD054FE-F277-4A4E-892F-6E0E2AA5827C}" type="datetime1">
              <a:rPr lang="fi-FI" smtClean="0"/>
              <a:t>19.8.2020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75920" y="6597352"/>
            <a:ext cx="4968230" cy="144761"/>
          </a:xfrm>
        </p:spPr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263504" y="6309320"/>
            <a:ext cx="1368000" cy="304812"/>
            <a:chOff x="7680325" y="1846263"/>
            <a:chExt cx="3868738" cy="862013"/>
          </a:xfrm>
        </p:grpSpPr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7968208" y="1124745"/>
            <a:ext cx="3815805" cy="1512168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buFontTx/>
              <a:buNone/>
              <a:defRPr sz="140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55478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and Highl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8040216" y="1052736"/>
            <a:ext cx="4151784" cy="4320480"/>
          </a:xfrm>
          <a:custGeom>
            <a:avLst/>
            <a:gdLst/>
            <a:ahLst/>
            <a:cxnLst/>
            <a:rect l="l" t="t" r="r" b="b"/>
            <a:pathLst>
              <a:path w="4151784" h="4320480">
                <a:moveTo>
                  <a:pt x="198137" y="0"/>
                </a:moveTo>
                <a:lnTo>
                  <a:pt x="4151784" y="0"/>
                </a:lnTo>
                <a:lnTo>
                  <a:pt x="4151784" y="4320480"/>
                </a:lnTo>
                <a:lnTo>
                  <a:pt x="198137" y="4320480"/>
                </a:lnTo>
                <a:cubicBezTo>
                  <a:pt x="88709" y="4320480"/>
                  <a:pt x="0" y="4231771"/>
                  <a:pt x="0" y="4122343"/>
                </a:cubicBezTo>
                <a:lnTo>
                  <a:pt x="0" y="198137"/>
                </a:lnTo>
                <a:cubicBezTo>
                  <a:pt x="0" y="88709"/>
                  <a:pt x="88709" y="0"/>
                  <a:pt x="19813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07988" y="404813"/>
            <a:ext cx="11376025" cy="5688483"/>
          </a:xfrm>
          <a:custGeom>
            <a:avLst/>
            <a:gdLst/>
            <a:ahLst/>
            <a:cxnLst/>
            <a:rect l="l" t="t" r="r" b="b"/>
            <a:pathLst>
              <a:path w="11376025" h="5688483">
                <a:moveTo>
                  <a:pt x="0" y="0"/>
                </a:moveTo>
                <a:lnTo>
                  <a:pt x="11376025" y="0"/>
                </a:lnTo>
                <a:lnTo>
                  <a:pt x="11376025" y="647923"/>
                </a:lnTo>
                <a:lnTo>
                  <a:pt x="7830365" y="647923"/>
                </a:lnTo>
                <a:cubicBezTo>
                  <a:pt x="7720937" y="647923"/>
                  <a:pt x="7632228" y="736632"/>
                  <a:pt x="7632228" y="846060"/>
                </a:cubicBezTo>
                <a:lnTo>
                  <a:pt x="7632228" y="4770266"/>
                </a:lnTo>
                <a:cubicBezTo>
                  <a:pt x="7632228" y="4879694"/>
                  <a:pt x="7720937" y="4968403"/>
                  <a:pt x="7830365" y="4968403"/>
                </a:cubicBezTo>
                <a:lnTo>
                  <a:pt x="11376025" y="4968403"/>
                </a:lnTo>
                <a:lnTo>
                  <a:pt x="11376025" y="5688483"/>
                </a:lnTo>
                <a:lnTo>
                  <a:pt x="0" y="5688483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5760" y="6597352"/>
            <a:ext cx="1439863" cy="144761"/>
          </a:xfrm>
        </p:spPr>
        <p:txBody>
          <a:bodyPr/>
          <a:lstStyle/>
          <a:p>
            <a:fld id="{E4E21194-4658-46D8-8A1E-1C287707BFD3}" type="datetime1">
              <a:rPr lang="fi-FI" smtClean="0"/>
              <a:t>19.8.2020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75920" y="6597352"/>
            <a:ext cx="4968230" cy="144761"/>
          </a:xfrm>
        </p:spPr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263504" y="6309320"/>
            <a:ext cx="1368000" cy="304812"/>
            <a:chOff x="7680325" y="1846263"/>
            <a:chExt cx="3868738" cy="862013"/>
          </a:xfrm>
        </p:grpSpPr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8400256" y="1412776"/>
            <a:ext cx="3383757" cy="36004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buFontTx/>
              <a:buNone/>
              <a:defRPr sz="1400">
                <a:solidFill>
                  <a:schemeClr val="accent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261731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Embe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404813"/>
            <a:ext cx="2879725" cy="5760491"/>
          </a:xfrm>
        </p:spPr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5760" y="6597352"/>
            <a:ext cx="1439863" cy="144761"/>
          </a:xfrm>
        </p:spPr>
        <p:txBody>
          <a:bodyPr/>
          <a:lstStyle/>
          <a:p>
            <a:fld id="{1BEF9300-129E-4188-B242-EEE018D4424B}" type="datetime1">
              <a:rPr lang="fi-FI" smtClean="0"/>
              <a:t>19.8.2020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75920" y="6597352"/>
            <a:ext cx="4968230" cy="144761"/>
          </a:xfrm>
        </p:spPr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263504" y="6309320"/>
            <a:ext cx="1368000" cy="304812"/>
            <a:chOff x="7680325" y="1846263"/>
            <a:chExt cx="3868738" cy="862013"/>
          </a:xfrm>
        </p:grpSpPr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935760" y="404813"/>
            <a:ext cx="7848253" cy="6048523"/>
          </a:xfrm>
          <a:prstGeom prst="rect">
            <a:avLst/>
          </a:prstGeom>
          <a:noFill/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96997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096000" y="1844675"/>
            <a:ext cx="5688013" cy="4608513"/>
          </a:xfrm>
          <a:prstGeom prst="rect">
            <a:avLst/>
          </a:prstGeom>
          <a:solidFill>
            <a:srgbClr val="E6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844675"/>
            <a:ext cx="5399980" cy="4320629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AC69-09BC-49B5-8488-124E7EC95C0C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3"/>
          </p:nvPr>
        </p:nvSpPr>
        <p:spPr>
          <a:xfrm>
            <a:off x="6240017" y="1988840"/>
            <a:ext cx="5400600" cy="4177010"/>
          </a:xfr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 noProof="0"/>
              <a:t>Lisää kaavio napsauttamalla kuvaketta</a:t>
            </a:r>
            <a:endParaRPr lang="fi-FI" noProof="0" dirty="0"/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6240016" y="6175468"/>
            <a:ext cx="5400600" cy="142731"/>
          </a:xfrm>
        </p:spPr>
        <p:txBody>
          <a:bodyPr wrap="square" anchor="b" anchorCtr="0">
            <a:spAutoFit/>
          </a:bodyPr>
          <a:lstStyle>
            <a:lvl1pPr marL="0" indent="0" algn="l">
              <a:buFontTx/>
              <a:buNone/>
              <a:defRPr sz="900" b="0">
                <a:solidFill>
                  <a:schemeClr val="accent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defRPr sz="1600">
                <a:solidFill>
                  <a:schemeClr val="accent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Add source</a:t>
            </a:r>
          </a:p>
        </p:txBody>
      </p:sp>
    </p:spTree>
    <p:extLst>
      <p:ext uri="{BB962C8B-B14F-4D97-AF65-F5344CB8AC3E}">
        <p14:creationId xmlns:p14="http://schemas.microsoft.com/office/powerpoint/2010/main" val="134836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r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240016" y="1700809"/>
            <a:ext cx="5543997" cy="4752380"/>
          </a:xfrm>
          <a:prstGeom prst="rect">
            <a:avLst/>
          </a:prstGeom>
          <a:solidFill>
            <a:srgbClr val="E6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0" name="Rectangle 9"/>
          <p:cNvSpPr/>
          <p:nvPr userDrawn="1"/>
        </p:nvSpPr>
        <p:spPr>
          <a:xfrm>
            <a:off x="407988" y="1700809"/>
            <a:ext cx="5543377" cy="4752380"/>
          </a:xfrm>
          <a:prstGeom prst="rect">
            <a:avLst/>
          </a:prstGeom>
          <a:solidFill>
            <a:srgbClr val="E6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2866-227B-4D90-8906-42EC69BFD9FF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3"/>
          </p:nvPr>
        </p:nvSpPr>
        <p:spPr>
          <a:xfrm>
            <a:off x="6384031" y="1844675"/>
            <a:ext cx="5256585" cy="4321175"/>
          </a:xfr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kaavio napsauttamalla kuvaketta</a:t>
            </a:r>
            <a:endParaRPr lang="fi-FI" dirty="0"/>
          </a:p>
        </p:txBody>
      </p:sp>
      <p:sp>
        <p:nvSpPr>
          <p:cNvPr id="12" name="Chart Placeholder 10"/>
          <p:cNvSpPr>
            <a:spLocks noGrp="1"/>
          </p:cNvSpPr>
          <p:nvPr>
            <p:ph type="chart" sz="quarter" idx="14"/>
          </p:nvPr>
        </p:nvSpPr>
        <p:spPr>
          <a:xfrm>
            <a:off x="551384" y="1844675"/>
            <a:ext cx="5256585" cy="4321175"/>
          </a:xfr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kaavio napsauttamalla kuvaketta</a:t>
            </a:r>
            <a:endParaRPr lang="fi-FI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21" hasCustomPrompt="1"/>
          </p:nvPr>
        </p:nvSpPr>
        <p:spPr>
          <a:xfrm>
            <a:off x="551384" y="6175468"/>
            <a:ext cx="5256584" cy="142731"/>
          </a:xfrm>
        </p:spPr>
        <p:txBody>
          <a:bodyPr wrap="square" anchor="b" anchorCtr="0">
            <a:spAutoFit/>
          </a:bodyPr>
          <a:lstStyle>
            <a:lvl1pPr marL="0" indent="0" algn="l">
              <a:buFontTx/>
              <a:buNone/>
              <a:defRPr sz="900" b="0">
                <a:solidFill>
                  <a:schemeClr val="accent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defRPr sz="1600">
                <a:solidFill>
                  <a:schemeClr val="accent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Add source</a:t>
            </a:r>
          </a:p>
        </p:txBody>
      </p:sp>
      <p:sp>
        <p:nvSpPr>
          <p:cNvPr id="14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6384032" y="6175468"/>
            <a:ext cx="5256584" cy="142731"/>
          </a:xfrm>
        </p:spPr>
        <p:txBody>
          <a:bodyPr wrap="square" anchor="b" anchorCtr="0">
            <a:spAutoFit/>
          </a:bodyPr>
          <a:lstStyle>
            <a:lvl1pPr marL="0" indent="0" algn="l">
              <a:buFontTx/>
              <a:buNone/>
              <a:defRPr sz="900" b="0">
                <a:solidFill>
                  <a:schemeClr val="accent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defRPr sz="1600">
                <a:solidFill>
                  <a:schemeClr val="accent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Add source</a:t>
            </a:r>
          </a:p>
        </p:txBody>
      </p:sp>
    </p:spTree>
    <p:extLst>
      <p:ext uri="{BB962C8B-B14F-4D97-AF65-F5344CB8AC3E}">
        <p14:creationId xmlns:p14="http://schemas.microsoft.com/office/powerpoint/2010/main" val="159329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07988" y="1700809"/>
            <a:ext cx="11376025" cy="4752380"/>
          </a:xfrm>
          <a:prstGeom prst="rect">
            <a:avLst/>
          </a:prstGeom>
          <a:solidFill>
            <a:srgbClr val="E6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BC02-5BA1-4A84-81E7-61D106ADB0B8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3"/>
          </p:nvPr>
        </p:nvSpPr>
        <p:spPr>
          <a:xfrm>
            <a:off x="551384" y="1844675"/>
            <a:ext cx="11089233" cy="4321175"/>
          </a:xfr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kaavio napsauttamalla kuvaketta</a:t>
            </a:r>
            <a:endParaRPr lang="fi-FI" dirty="0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21" hasCustomPrompt="1"/>
          </p:nvPr>
        </p:nvSpPr>
        <p:spPr>
          <a:xfrm>
            <a:off x="551384" y="6175468"/>
            <a:ext cx="11089232" cy="142731"/>
          </a:xfrm>
        </p:spPr>
        <p:txBody>
          <a:bodyPr wrap="square" anchor="b" anchorCtr="0">
            <a:spAutoFit/>
          </a:bodyPr>
          <a:lstStyle>
            <a:lvl1pPr marL="0" indent="0" algn="l">
              <a:buFontTx/>
              <a:buNone/>
              <a:defRPr sz="900" b="0">
                <a:solidFill>
                  <a:schemeClr val="accent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defRPr sz="1600">
                <a:solidFill>
                  <a:schemeClr val="accent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Add source</a:t>
            </a:r>
          </a:p>
        </p:txBody>
      </p:sp>
    </p:spTree>
    <p:extLst>
      <p:ext uri="{BB962C8B-B14F-4D97-AF65-F5344CB8AC3E}">
        <p14:creationId xmlns:p14="http://schemas.microsoft.com/office/powerpoint/2010/main" val="51855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863752" y="404813"/>
            <a:ext cx="7920261" cy="6048375"/>
          </a:xfrm>
          <a:prstGeom prst="rect">
            <a:avLst/>
          </a:prstGeom>
          <a:solidFill>
            <a:srgbClr val="E6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404813"/>
            <a:ext cx="2879725" cy="5761037"/>
          </a:xfrm>
        </p:spPr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2AB3-82AE-4C5D-B4B0-A5B8D46A0A77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3"/>
          </p:nvPr>
        </p:nvSpPr>
        <p:spPr>
          <a:xfrm>
            <a:off x="4007768" y="548680"/>
            <a:ext cx="7632849" cy="5617170"/>
          </a:xfr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kaavio napsauttamalla kuvaketta</a:t>
            </a:r>
            <a:endParaRPr lang="fi-FI" dirty="0"/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4007768" y="6175468"/>
            <a:ext cx="7632848" cy="142731"/>
          </a:xfrm>
        </p:spPr>
        <p:txBody>
          <a:bodyPr wrap="square" anchor="b" anchorCtr="0">
            <a:spAutoFit/>
          </a:bodyPr>
          <a:lstStyle>
            <a:lvl1pPr marL="0" indent="0" algn="l">
              <a:buFontTx/>
              <a:buNone/>
              <a:defRPr sz="900" b="0">
                <a:solidFill>
                  <a:schemeClr val="accent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defRPr sz="1600">
                <a:solidFill>
                  <a:schemeClr val="accent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Add source</a:t>
            </a:r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263504" y="6309320"/>
            <a:ext cx="1368000" cy="304812"/>
            <a:chOff x="7680325" y="1846263"/>
            <a:chExt cx="3868738" cy="862013"/>
          </a:xfrm>
        </p:grpSpPr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2677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84232" y="1700809"/>
            <a:ext cx="3599781" cy="4752380"/>
          </a:xfrm>
          <a:prstGeom prst="rect">
            <a:avLst/>
          </a:prstGeom>
          <a:solidFill>
            <a:srgbClr val="E6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0" name="Rectangle 9"/>
          <p:cNvSpPr/>
          <p:nvPr userDrawn="1"/>
        </p:nvSpPr>
        <p:spPr>
          <a:xfrm>
            <a:off x="407988" y="1700809"/>
            <a:ext cx="3599780" cy="4752380"/>
          </a:xfrm>
          <a:prstGeom prst="rect">
            <a:avLst/>
          </a:prstGeom>
          <a:solidFill>
            <a:srgbClr val="E6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3" name="Rectangle 12"/>
          <p:cNvSpPr/>
          <p:nvPr userDrawn="1"/>
        </p:nvSpPr>
        <p:spPr>
          <a:xfrm>
            <a:off x="4295800" y="1700809"/>
            <a:ext cx="3600400" cy="4752380"/>
          </a:xfrm>
          <a:prstGeom prst="rect">
            <a:avLst/>
          </a:prstGeom>
          <a:solidFill>
            <a:srgbClr val="E6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B4C4-D54D-4CD0-A49D-D6EABDEBF8C9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8400256" y="3717032"/>
            <a:ext cx="3168352" cy="2088456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 sz="2400" b="1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 algn="ctr">
              <a:lnSpc>
                <a:spcPct val="100000"/>
              </a:lnSpc>
              <a:buFontTx/>
              <a:buNone/>
              <a:defRPr sz="1600">
                <a:solidFill>
                  <a:schemeClr val="accent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8400256" y="6166589"/>
            <a:ext cx="3168352" cy="142731"/>
          </a:xfrm>
        </p:spPr>
        <p:txBody>
          <a:bodyPr wrap="square" anchor="b" anchorCtr="0">
            <a:spAutoFit/>
          </a:bodyPr>
          <a:lstStyle>
            <a:lvl1pPr marL="0" indent="0" algn="l">
              <a:buFontTx/>
              <a:buNone/>
              <a:defRPr sz="900" b="0">
                <a:solidFill>
                  <a:schemeClr val="accent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defRPr sz="1600">
                <a:solidFill>
                  <a:schemeClr val="accent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Add source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8544272" y="2060847"/>
            <a:ext cx="2880320" cy="1296145"/>
          </a:xfr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4511824" y="3717032"/>
            <a:ext cx="3168352" cy="2088456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 sz="2400" b="1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 algn="ctr">
              <a:lnSpc>
                <a:spcPct val="100000"/>
              </a:lnSpc>
              <a:buFontTx/>
              <a:buNone/>
              <a:defRPr sz="1600">
                <a:solidFill>
                  <a:schemeClr val="accent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18" hasCustomPrompt="1"/>
          </p:nvPr>
        </p:nvSpPr>
        <p:spPr>
          <a:xfrm>
            <a:off x="4511824" y="6166589"/>
            <a:ext cx="3168352" cy="142731"/>
          </a:xfrm>
        </p:spPr>
        <p:txBody>
          <a:bodyPr wrap="square" anchor="b" anchorCtr="0">
            <a:spAutoFit/>
          </a:bodyPr>
          <a:lstStyle>
            <a:lvl1pPr marL="0" indent="0" algn="l">
              <a:buFontTx/>
              <a:buNone/>
              <a:defRPr sz="900" b="0">
                <a:solidFill>
                  <a:schemeClr val="accent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defRPr sz="1600">
                <a:solidFill>
                  <a:schemeClr val="accent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Add source</a:t>
            </a:r>
          </a:p>
        </p:txBody>
      </p:sp>
      <p:sp>
        <p:nvSpPr>
          <p:cNvPr id="19" name="Picture Placeholder 15"/>
          <p:cNvSpPr>
            <a:spLocks noGrp="1"/>
          </p:cNvSpPr>
          <p:nvPr>
            <p:ph type="pic" sz="quarter" idx="19"/>
          </p:nvPr>
        </p:nvSpPr>
        <p:spPr>
          <a:xfrm>
            <a:off x="4655840" y="2060847"/>
            <a:ext cx="2880320" cy="1296145"/>
          </a:xfr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0"/>
          </p:nvPr>
        </p:nvSpPr>
        <p:spPr>
          <a:xfrm>
            <a:off x="623392" y="3717032"/>
            <a:ext cx="3168352" cy="2088456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 sz="2400" b="1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 algn="ctr">
              <a:lnSpc>
                <a:spcPct val="100000"/>
              </a:lnSpc>
              <a:buFontTx/>
              <a:buNone/>
              <a:defRPr sz="1600">
                <a:solidFill>
                  <a:schemeClr val="accent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21" hasCustomPrompt="1"/>
          </p:nvPr>
        </p:nvSpPr>
        <p:spPr>
          <a:xfrm>
            <a:off x="623392" y="6166589"/>
            <a:ext cx="3168352" cy="142731"/>
          </a:xfrm>
        </p:spPr>
        <p:txBody>
          <a:bodyPr wrap="square" anchor="b" anchorCtr="0">
            <a:spAutoFit/>
          </a:bodyPr>
          <a:lstStyle>
            <a:lvl1pPr marL="0" indent="0" algn="l">
              <a:buFontTx/>
              <a:buNone/>
              <a:defRPr sz="900" b="0">
                <a:solidFill>
                  <a:schemeClr val="accent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 algn="ctr">
              <a:buFontTx/>
              <a:buNone/>
              <a:defRPr sz="1600">
                <a:solidFill>
                  <a:schemeClr val="accent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Add source</a:t>
            </a:r>
          </a:p>
        </p:txBody>
      </p:sp>
      <p:sp>
        <p:nvSpPr>
          <p:cNvPr id="22" name="Picture Placeholder 15"/>
          <p:cNvSpPr>
            <a:spLocks noGrp="1"/>
          </p:cNvSpPr>
          <p:nvPr>
            <p:ph type="pic" sz="quarter" idx="22"/>
          </p:nvPr>
        </p:nvSpPr>
        <p:spPr>
          <a:xfrm>
            <a:off x="767408" y="2060847"/>
            <a:ext cx="2880320" cy="1296145"/>
          </a:xfr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782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20688"/>
                </a:lnTo>
                <a:lnTo>
                  <a:pt x="6267363" y="620688"/>
                </a:lnTo>
                <a:cubicBezTo>
                  <a:pt x="6172722" y="620688"/>
                  <a:pt x="6096000" y="697410"/>
                  <a:pt x="6096000" y="792051"/>
                </a:cubicBezTo>
                <a:lnTo>
                  <a:pt x="6096000" y="5085184"/>
                </a:lnTo>
                <a:lnTo>
                  <a:pt x="12192000" y="5085184"/>
                </a:lnTo>
                <a:lnTo>
                  <a:pt x="12192000" y="5157192"/>
                </a:lnTo>
                <a:lnTo>
                  <a:pt x="6096000" y="5157192"/>
                </a:lnTo>
                <a:lnTo>
                  <a:pt x="6096000" y="6065949"/>
                </a:lnTo>
                <a:cubicBezTo>
                  <a:pt x="6096000" y="6160590"/>
                  <a:pt x="6172722" y="6237312"/>
                  <a:pt x="6267363" y="6237312"/>
                </a:cubicBezTo>
                <a:lnTo>
                  <a:pt x="12192000" y="6237312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00055" y="2492896"/>
            <a:ext cx="5183958" cy="1512168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3800">
                <a:solidFill>
                  <a:schemeClr val="accent2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0055" y="4077072"/>
            <a:ext cx="5183958" cy="864096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E67D9A8-3977-4D8B-AF7E-880CB33F2DFB}" type="datetime1">
              <a:rPr lang="fi-FI" smtClean="0"/>
              <a:t>19.8.2020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Esityksen nimi ja Tekijä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49D1DC6-4D9D-49B0-BBAF-7A30D1B54A51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6600056" y="1052736"/>
            <a:ext cx="3816424" cy="850360"/>
            <a:chOff x="7680325" y="1846263"/>
            <a:chExt cx="3868738" cy="862013"/>
          </a:xfrm>
        </p:grpSpPr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16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6610849" y="5445224"/>
            <a:ext cx="3589607" cy="216024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400" b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Etunimi Sukunimi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6610849" y="5661248"/>
            <a:ext cx="3589607" cy="216024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1400" b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@twittertili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10344151" y="5445224"/>
            <a:ext cx="1439862" cy="432048"/>
          </a:xfrm>
        </p:spPr>
        <p:txBody>
          <a:bodyPr anchor="ctr" anchorCtr="0"/>
          <a:lstStyle>
            <a:lvl1pPr marL="0" indent="0" algn="r">
              <a:spcBef>
                <a:spcPts val="0"/>
              </a:spcBef>
              <a:buNone/>
              <a:defRPr sz="1400" b="0">
                <a:solidFill>
                  <a:schemeClr val="accent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Päiväys</a:t>
            </a:r>
          </a:p>
        </p:txBody>
      </p:sp>
    </p:spTree>
    <p:extLst>
      <p:ext uri="{BB962C8B-B14F-4D97-AF65-F5344CB8AC3E}">
        <p14:creationId xmlns:p14="http://schemas.microsoft.com/office/powerpoint/2010/main" val="163834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375919" y="404813"/>
            <a:ext cx="6408093" cy="1944067"/>
          </a:xfrm>
          <a:prstGeom prst="rect">
            <a:avLst/>
          </a:prstGeom>
          <a:solidFill>
            <a:srgbClr val="E6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3" name="Rectangle 22"/>
          <p:cNvSpPr/>
          <p:nvPr userDrawn="1"/>
        </p:nvSpPr>
        <p:spPr>
          <a:xfrm>
            <a:off x="5375919" y="4509121"/>
            <a:ext cx="6408093" cy="1944068"/>
          </a:xfrm>
          <a:prstGeom prst="rect">
            <a:avLst/>
          </a:prstGeom>
          <a:solidFill>
            <a:srgbClr val="E6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4" name="Rectangle 23"/>
          <p:cNvSpPr/>
          <p:nvPr userDrawn="1"/>
        </p:nvSpPr>
        <p:spPr>
          <a:xfrm>
            <a:off x="5375919" y="2492896"/>
            <a:ext cx="6408093" cy="1872208"/>
          </a:xfrm>
          <a:prstGeom prst="rect">
            <a:avLst/>
          </a:prstGeom>
          <a:solidFill>
            <a:srgbClr val="E6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404813"/>
            <a:ext cx="4319587" cy="3024187"/>
          </a:xfrm>
        </p:spPr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896E-DF54-4CCF-B0D4-1A3890F3D578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8472264" y="4725144"/>
            <a:ext cx="3096344" cy="1512168"/>
          </a:xfrm>
        </p:spPr>
        <p:txBody>
          <a:bodyPr/>
          <a:lstStyle>
            <a:lvl1pPr marL="0" indent="0" algn="l">
              <a:lnSpc>
                <a:spcPct val="100000"/>
              </a:lnSpc>
              <a:buFontTx/>
              <a:buNone/>
              <a:defRPr sz="2400" b="1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buFontTx/>
              <a:buNone/>
              <a:defRPr sz="1600">
                <a:solidFill>
                  <a:schemeClr val="accent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5735960" y="4797153"/>
            <a:ext cx="2448272" cy="1368698"/>
          </a:xfr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8472264" y="2708920"/>
            <a:ext cx="3096344" cy="1440160"/>
          </a:xfrm>
        </p:spPr>
        <p:txBody>
          <a:bodyPr/>
          <a:lstStyle>
            <a:lvl1pPr marL="0" indent="0" algn="l">
              <a:lnSpc>
                <a:spcPct val="100000"/>
              </a:lnSpc>
              <a:buFontTx/>
              <a:buNone/>
              <a:defRPr sz="2400" b="1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buFontTx/>
              <a:buNone/>
              <a:defRPr sz="1600">
                <a:solidFill>
                  <a:schemeClr val="accent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</p:txBody>
      </p:sp>
      <p:sp>
        <p:nvSpPr>
          <p:cNvPr id="19" name="Picture Placeholder 15"/>
          <p:cNvSpPr>
            <a:spLocks noGrp="1"/>
          </p:cNvSpPr>
          <p:nvPr>
            <p:ph type="pic" sz="quarter" idx="19"/>
          </p:nvPr>
        </p:nvSpPr>
        <p:spPr>
          <a:xfrm>
            <a:off x="5735960" y="2708920"/>
            <a:ext cx="2448272" cy="1440160"/>
          </a:xfr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0"/>
          </p:nvPr>
        </p:nvSpPr>
        <p:spPr>
          <a:xfrm>
            <a:off x="8472264" y="620688"/>
            <a:ext cx="3096344" cy="1512168"/>
          </a:xfrm>
        </p:spPr>
        <p:txBody>
          <a:bodyPr/>
          <a:lstStyle>
            <a:lvl1pPr marL="0" indent="0" algn="l">
              <a:lnSpc>
                <a:spcPct val="100000"/>
              </a:lnSpc>
              <a:buFontTx/>
              <a:buNone/>
              <a:defRPr sz="2400" b="1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buFontTx/>
              <a:buNone/>
              <a:defRPr sz="1600">
                <a:solidFill>
                  <a:schemeClr val="accent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</p:txBody>
      </p:sp>
      <p:sp>
        <p:nvSpPr>
          <p:cNvPr id="22" name="Picture Placeholder 15"/>
          <p:cNvSpPr>
            <a:spLocks noGrp="1"/>
          </p:cNvSpPr>
          <p:nvPr>
            <p:ph type="pic" sz="quarter" idx="22"/>
          </p:nvPr>
        </p:nvSpPr>
        <p:spPr>
          <a:xfrm>
            <a:off x="5735960" y="692697"/>
            <a:ext cx="2448272" cy="1368152"/>
          </a:xfr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263504" y="6309320"/>
            <a:ext cx="1368000" cy="304812"/>
            <a:chOff x="7680325" y="1846263"/>
            <a:chExt cx="3868738" cy="862013"/>
          </a:xfrm>
        </p:grpSpPr>
        <p:sp>
          <p:nvSpPr>
            <p:cNvPr id="18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1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16479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240016" y="1700809"/>
            <a:ext cx="5543997" cy="4752380"/>
          </a:xfrm>
          <a:prstGeom prst="rect">
            <a:avLst/>
          </a:prstGeom>
          <a:solidFill>
            <a:srgbClr val="E6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0" name="Rectangle 9"/>
          <p:cNvSpPr/>
          <p:nvPr userDrawn="1"/>
        </p:nvSpPr>
        <p:spPr>
          <a:xfrm>
            <a:off x="407988" y="1700809"/>
            <a:ext cx="5543377" cy="4752380"/>
          </a:xfrm>
          <a:prstGeom prst="rect">
            <a:avLst/>
          </a:prstGeom>
          <a:solidFill>
            <a:srgbClr val="E6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6DC-12D5-41FB-9798-7061D215CCAF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623392" y="1988840"/>
            <a:ext cx="5112568" cy="36004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623391" y="2420888"/>
            <a:ext cx="5112569" cy="1512167"/>
          </a:xfrm>
        </p:spPr>
        <p:txBody>
          <a:bodyPr/>
          <a:lstStyle>
            <a:lvl1pPr marL="0" indent="0">
              <a:spcBef>
                <a:spcPts val="200"/>
              </a:spcBef>
              <a:buFontTx/>
              <a:buNone/>
              <a:defRPr sz="1800"/>
            </a:lvl1pPr>
            <a:lvl2pPr marL="266700" indent="-266700">
              <a:spcBef>
                <a:spcPts val="200"/>
              </a:spcBef>
              <a:defRPr/>
            </a:lvl2pPr>
            <a:lvl3pPr marL="539750" indent="-273050">
              <a:spcBef>
                <a:spcPts val="200"/>
              </a:spcBef>
              <a:defRPr/>
            </a:lvl3pPr>
            <a:lvl4pPr marL="806450" indent="-266700">
              <a:spcBef>
                <a:spcPts val="200"/>
              </a:spcBef>
              <a:defRPr/>
            </a:lvl4pPr>
            <a:lvl5pPr marL="1071563" indent="-265113">
              <a:spcBef>
                <a:spcPts val="200"/>
              </a:spcBef>
              <a:defRPr/>
            </a:lvl5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6040" y="1988840"/>
            <a:ext cx="5112568" cy="36004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18" name="Content Placeholder 5"/>
          <p:cNvSpPr>
            <a:spLocks noGrp="1"/>
          </p:cNvSpPr>
          <p:nvPr>
            <p:ph sz="quarter" idx="4"/>
          </p:nvPr>
        </p:nvSpPr>
        <p:spPr>
          <a:xfrm>
            <a:off x="6456040" y="2420889"/>
            <a:ext cx="5112568" cy="1512168"/>
          </a:xfrm>
        </p:spPr>
        <p:txBody>
          <a:bodyPr/>
          <a:lstStyle>
            <a:lvl1pPr marL="0" indent="0">
              <a:spcBef>
                <a:spcPts val="200"/>
              </a:spcBef>
              <a:buFontTx/>
              <a:buNone/>
              <a:defRPr sz="1800"/>
            </a:lvl1pPr>
            <a:lvl2pPr marL="266700" indent="-266700">
              <a:spcBef>
                <a:spcPts val="200"/>
              </a:spcBef>
              <a:defRPr/>
            </a:lvl2pPr>
            <a:lvl3pPr marL="539750" indent="-273050">
              <a:spcBef>
                <a:spcPts val="200"/>
              </a:spcBef>
              <a:defRPr/>
            </a:lvl3pPr>
            <a:lvl4pPr marL="806450" indent="-266700">
              <a:spcBef>
                <a:spcPts val="200"/>
              </a:spcBef>
              <a:defRPr/>
            </a:lvl4pPr>
            <a:lvl5pPr marL="1071563" indent="-265113">
              <a:spcBef>
                <a:spcPts val="200"/>
              </a:spcBef>
              <a:defRPr/>
            </a:lvl5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3"/>
          </p:nvPr>
        </p:nvSpPr>
        <p:spPr>
          <a:xfrm>
            <a:off x="623392" y="4221088"/>
            <a:ext cx="5112568" cy="36004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14"/>
          </p:nvPr>
        </p:nvSpPr>
        <p:spPr>
          <a:xfrm>
            <a:off x="623391" y="4653136"/>
            <a:ext cx="5112569" cy="1512713"/>
          </a:xfrm>
        </p:spPr>
        <p:txBody>
          <a:bodyPr/>
          <a:lstStyle>
            <a:lvl1pPr marL="0" indent="0">
              <a:spcBef>
                <a:spcPts val="200"/>
              </a:spcBef>
              <a:buFontTx/>
              <a:buNone/>
              <a:defRPr sz="1800"/>
            </a:lvl1pPr>
            <a:lvl2pPr marL="266700" indent="-266700">
              <a:spcBef>
                <a:spcPts val="200"/>
              </a:spcBef>
              <a:defRPr/>
            </a:lvl2pPr>
            <a:lvl3pPr marL="539750" indent="-273050">
              <a:spcBef>
                <a:spcPts val="200"/>
              </a:spcBef>
              <a:defRPr/>
            </a:lvl3pPr>
            <a:lvl4pPr marL="806450" indent="-266700">
              <a:spcBef>
                <a:spcPts val="200"/>
              </a:spcBef>
              <a:defRPr/>
            </a:lvl4pPr>
            <a:lvl5pPr marL="1071563" indent="-265113">
              <a:spcBef>
                <a:spcPts val="200"/>
              </a:spcBef>
              <a:defRPr/>
            </a:lvl5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456040" y="4221088"/>
            <a:ext cx="5112568" cy="36004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22" name="Content Placeholder 5"/>
          <p:cNvSpPr>
            <a:spLocks noGrp="1"/>
          </p:cNvSpPr>
          <p:nvPr>
            <p:ph sz="quarter" idx="16"/>
          </p:nvPr>
        </p:nvSpPr>
        <p:spPr>
          <a:xfrm>
            <a:off x="6456040" y="4653137"/>
            <a:ext cx="5112568" cy="1512168"/>
          </a:xfrm>
        </p:spPr>
        <p:txBody>
          <a:bodyPr/>
          <a:lstStyle>
            <a:lvl1pPr marL="0" indent="0">
              <a:spcBef>
                <a:spcPts val="200"/>
              </a:spcBef>
              <a:buFontTx/>
              <a:buNone/>
              <a:defRPr sz="1800"/>
            </a:lvl1pPr>
            <a:lvl2pPr marL="266700" indent="-266700">
              <a:spcBef>
                <a:spcPts val="200"/>
              </a:spcBef>
              <a:defRPr/>
            </a:lvl2pPr>
            <a:lvl3pPr marL="539750" indent="-273050">
              <a:spcBef>
                <a:spcPts val="200"/>
              </a:spcBef>
              <a:defRPr/>
            </a:lvl3pPr>
            <a:lvl4pPr marL="806450" indent="-266700">
              <a:spcBef>
                <a:spcPts val="200"/>
              </a:spcBef>
              <a:defRPr/>
            </a:lvl4pPr>
            <a:lvl5pPr marL="1071563" indent="-265113">
              <a:spcBef>
                <a:spcPts val="200"/>
              </a:spcBef>
              <a:defRPr/>
            </a:lvl5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1025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8184232" y="1700809"/>
            <a:ext cx="3599781" cy="4752380"/>
          </a:xfrm>
          <a:prstGeom prst="rect">
            <a:avLst/>
          </a:prstGeom>
          <a:solidFill>
            <a:srgbClr val="E6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4" name="Rectangle 23"/>
          <p:cNvSpPr/>
          <p:nvPr userDrawn="1"/>
        </p:nvSpPr>
        <p:spPr>
          <a:xfrm>
            <a:off x="407988" y="1700809"/>
            <a:ext cx="3599780" cy="4752380"/>
          </a:xfrm>
          <a:prstGeom prst="rect">
            <a:avLst/>
          </a:prstGeom>
          <a:solidFill>
            <a:srgbClr val="E6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5" name="Rectangle 24"/>
          <p:cNvSpPr/>
          <p:nvPr userDrawn="1"/>
        </p:nvSpPr>
        <p:spPr>
          <a:xfrm>
            <a:off x="4295800" y="1700809"/>
            <a:ext cx="3600400" cy="4752380"/>
          </a:xfrm>
          <a:prstGeom prst="rect">
            <a:avLst/>
          </a:prstGeom>
          <a:solidFill>
            <a:srgbClr val="E6F7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1C19-CDF9-4212-A9D7-743C27C13417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623392" y="1988840"/>
            <a:ext cx="3168352" cy="36004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623391" y="2420888"/>
            <a:ext cx="3168353" cy="3743610"/>
          </a:xfrm>
        </p:spPr>
        <p:txBody>
          <a:bodyPr/>
          <a:lstStyle>
            <a:lvl1pPr marL="0" indent="0">
              <a:spcBef>
                <a:spcPts val="200"/>
              </a:spcBef>
              <a:buFontTx/>
              <a:buNone/>
              <a:defRPr sz="1800"/>
            </a:lvl1pPr>
            <a:lvl2pPr marL="266700" indent="-266700">
              <a:spcBef>
                <a:spcPts val="200"/>
              </a:spcBef>
              <a:defRPr/>
            </a:lvl2pPr>
            <a:lvl3pPr marL="539750" indent="-273050">
              <a:spcBef>
                <a:spcPts val="200"/>
              </a:spcBef>
              <a:defRPr/>
            </a:lvl3pPr>
            <a:lvl4pPr marL="806450" indent="-266700">
              <a:spcBef>
                <a:spcPts val="200"/>
              </a:spcBef>
              <a:defRPr/>
            </a:lvl4pPr>
            <a:lvl5pPr marL="1071563" indent="-265113">
              <a:spcBef>
                <a:spcPts val="200"/>
              </a:spcBef>
              <a:defRPr/>
            </a:lvl5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1824" y="1988840"/>
            <a:ext cx="3168352" cy="36004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18" name="Content Placeholder 5"/>
          <p:cNvSpPr>
            <a:spLocks noGrp="1"/>
          </p:cNvSpPr>
          <p:nvPr>
            <p:ph sz="quarter" idx="4"/>
          </p:nvPr>
        </p:nvSpPr>
        <p:spPr>
          <a:xfrm>
            <a:off x="4511824" y="2420888"/>
            <a:ext cx="3168352" cy="3743613"/>
          </a:xfrm>
        </p:spPr>
        <p:txBody>
          <a:bodyPr/>
          <a:lstStyle>
            <a:lvl1pPr marL="0" indent="0">
              <a:spcBef>
                <a:spcPts val="200"/>
              </a:spcBef>
              <a:buFontTx/>
              <a:buNone/>
              <a:defRPr sz="1800"/>
            </a:lvl1pPr>
            <a:lvl2pPr marL="266700" indent="-266700">
              <a:spcBef>
                <a:spcPts val="200"/>
              </a:spcBef>
              <a:defRPr/>
            </a:lvl2pPr>
            <a:lvl3pPr marL="539750" indent="-273050">
              <a:spcBef>
                <a:spcPts val="200"/>
              </a:spcBef>
              <a:defRPr/>
            </a:lvl3pPr>
            <a:lvl4pPr marL="806450" indent="-266700">
              <a:spcBef>
                <a:spcPts val="200"/>
              </a:spcBef>
              <a:defRPr/>
            </a:lvl4pPr>
            <a:lvl5pPr marL="1071563" indent="-265113">
              <a:spcBef>
                <a:spcPts val="200"/>
              </a:spcBef>
              <a:defRPr/>
            </a:lvl5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3"/>
          </p:nvPr>
        </p:nvSpPr>
        <p:spPr>
          <a:xfrm>
            <a:off x="8400256" y="1988840"/>
            <a:ext cx="3168351" cy="360040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14"/>
          </p:nvPr>
        </p:nvSpPr>
        <p:spPr>
          <a:xfrm>
            <a:off x="8400256" y="2420888"/>
            <a:ext cx="3168352" cy="3744962"/>
          </a:xfrm>
        </p:spPr>
        <p:txBody>
          <a:bodyPr/>
          <a:lstStyle>
            <a:lvl1pPr marL="0" indent="0">
              <a:spcBef>
                <a:spcPts val="200"/>
              </a:spcBef>
              <a:buFontTx/>
              <a:buNone/>
              <a:defRPr sz="1800"/>
            </a:lvl1pPr>
            <a:lvl2pPr marL="266700" indent="-266700">
              <a:spcBef>
                <a:spcPts val="200"/>
              </a:spcBef>
              <a:defRPr/>
            </a:lvl2pPr>
            <a:lvl3pPr marL="539750" indent="-273050">
              <a:spcBef>
                <a:spcPts val="200"/>
              </a:spcBef>
              <a:defRPr/>
            </a:lvl3pPr>
            <a:lvl4pPr marL="806450" indent="-266700">
              <a:spcBef>
                <a:spcPts val="200"/>
              </a:spcBef>
              <a:defRPr/>
            </a:lvl4pPr>
            <a:lvl5pPr marL="1071563" indent="-265113">
              <a:spcBef>
                <a:spcPts val="200"/>
              </a:spcBef>
              <a:defRPr/>
            </a:lvl5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59462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4C542-5D34-43DF-8009-9EDF1AF5F2A9}" type="datetime1">
              <a:rPr lang="fi-FI" smtClean="0"/>
              <a:t>19.8.2020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407988" y="1844675"/>
            <a:ext cx="11376025" cy="4321175"/>
          </a:xfr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taulukko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06778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EBE6-A51C-4D0C-B2EC-209DFBD45BF8}" type="datetime1">
              <a:rPr lang="fi-FI" smtClean="0"/>
              <a:t>19.8.2020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5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0F44-956D-466B-882B-2DF9E6D53195}" type="datetime1">
              <a:rPr lang="fi-FI" smtClean="0"/>
              <a:t>19.8.2020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0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B407-7A38-4F2B-B9E2-CBBAE7780586}" type="datetime1">
              <a:rPr lang="fi-FI" smtClean="0"/>
              <a:t>19.8.2020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6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19ED-DA7B-4800-86BA-75543832BCF8}" type="datetime1">
              <a:rPr lang="fi-FI" smtClean="0"/>
              <a:t>19.8.2020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8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and Contacts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 userDrawn="1"/>
        </p:nvSpPr>
        <p:spPr>
          <a:xfrm>
            <a:off x="6096000" y="4005064"/>
            <a:ext cx="6096000" cy="2016224"/>
          </a:xfrm>
          <a:custGeom>
            <a:avLst/>
            <a:gdLst/>
            <a:ahLst/>
            <a:cxnLst/>
            <a:rect l="l" t="t" r="r" b="b"/>
            <a:pathLst>
              <a:path w="6096000" h="2016224">
                <a:moveTo>
                  <a:pt x="209949" y="0"/>
                </a:moveTo>
                <a:lnTo>
                  <a:pt x="6096000" y="0"/>
                </a:lnTo>
                <a:lnTo>
                  <a:pt x="6096000" y="2016224"/>
                </a:lnTo>
                <a:lnTo>
                  <a:pt x="209949" y="2016224"/>
                </a:lnTo>
                <a:cubicBezTo>
                  <a:pt x="93997" y="2016224"/>
                  <a:pt x="0" y="1922227"/>
                  <a:pt x="0" y="1806275"/>
                </a:cubicBezTo>
                <a:lnTo>
                  <a:pt x="0" y="209949"/>
                </a:lnTo>
                <a:cubicBezTo>
                  <a:pt x="0" y="93997"/>
                  <a:pt x="93997" y="0"/>
                  <a:pt x="20994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Rounded Rectangle 16"/>
          <p:cNvSpPr/>
          <p:nvPr userDrawn="1"/>
        </p:nvSpPr>
        <p:spPr>
          <a:xfrm>
            <a:off x="6096000" y="620688"/>
            <a:ext cx="6096000" cy="3312368"/>
          </a:xfrm>
          <a:custGeom>
            <a:avLst/>
            <a:gdLst/>
            <a:ahLst/>
            <a:cxnLst/>
            <a:rect l="l" t="t" r="r" b="b"/>
            <a:pathLst>
              <a:path w="6096000" h="3312368">
                <a:moveTo>
                  <a:pt x="180127" y="0"/>
                </a:moveTo>
                <a:lnTo>
                  <a:pt x="6096000" y="0"/>
                </a:lnTo>
                <a:lnTo>
                  <a:pt x="6096000" y="3312368"/>
                </a:lnTo>
                <a:lnTo>
                  <a:pt x="180127" y="3312368"/>
                </a:lnTo>
                <a:cubicBezTo>
                  <a:pt x="80646" y="3312368"/>
                  <a:pt x="0" y="3231722"/>
                  <a:pt x="0" y="3132241"/>
                </a:cubicBezTo>
                <a:lnTo>
                  <a:pt x="0" y="180127"/>
                </a:lnTo>
                <a:cubicBezTo>
                  <a:pt x="0" y="80646"/>
                  <a:pt x="80646" y="0"/>
                  <a:pt x="1801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28049" y="980728"/>
            <a:ext cx="5255964" cy="1440160"/>
          </a:xfr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Loppusanat tähän korkeintaan 2 riville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29DA2DA-4081-4AEC-AF43-427E2C9C78EF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49D1DC6-4D9D-49B0-BBAF-7A30D1B54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528667" y="2564904"/>
            <a:ext cx="5255346" cy="287262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Etunimi Sukunimi</a:t>
            </a: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6528336" y="4363629"/>
            <a:ext cx="2592000" cy="577539"/>
            <a:chOff x="7680325" y="1846263"/>
            <a:chExt cx="3868738" cy="862013"/>
          </a:xfrm>
        </p:grpSpPr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9813545" y="4293096"/>
            <a:ext cx="1761701" cy="10197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2000" b="1" noProof="0" dirty="0">
                <a:solidFill>
                  <a:schemeClr val="accent2"/>
                </a:solidFill>
              </a:rPr>
              <a:t>kuntaliitto.fi</a:t>
            </a:r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fi-FI" sz="1200" noProof="0" dirty="0">
                <a:solidFill>
                  <a:schemeClr val="accent2"/>
                </a:solidFill>
              </a:rPr>
              <a:t>PL 200, 00101 Helsinki</a:t>
            </a:r>
          </a:p>
          <a:p>
            <a:pPr>
              <a:lnSpc>
                <a:spcPct val="110000"/>
              </a:lnSpc>
            </a:pPr>
            <a:r>
              <a:rPr lang="fi-FI" sz="1200" noProof="0" dirty="0">
                <a:solidFill>
                  <a:schemeClr val="accent2"/>
                </a:solidFill>
              </a:rPr>
              <a:t>Kuntatalo, Toinen linja 14</a:t>
            </a:r>
          </a:p>
          <a:p>
            <a:pPr>
              <a:lnSpc>
                <a:spcPct val="110000"/>
              </a:lnSpc>
            </a:pPr>
            <a:r>
              <a:rPr lang="fi-FI" sz="1200" noProof="0" dirty="0">
                <a:solidFill>
                  <a:schemeClr val="accent2"/>
                </a:solidFill>
              </a:rPr>
              <a:t>00530 Helsinki</a:t>
            </a:r>
          </a:p>
        </p:txBody>
      </p:sp>
      <p:sp>
        <p:nvSpPr>
          <p:cNvPr id="24" name="Freeform 6">
            <a:hlinkClick r:id="rId3" tooltip="Facebook"/>
          </p:cNvPr>
          <p:cNvSpPr>
            <a:spLocks noChangeAspect="1" noEditPoints="1"/>
          </p:cNvSpPr>
          <p:nvPr userDrawn="1"/>
        </p:nvSpPr>
        <p:spPr bwMode="auto">
          <a:xfrm>
            <a:off x="10127079" y="5409256"/>
            <a:ext cx="324000" cy="324000"/>
          </a:xfrm>
          <a:custGeom>
            <a:avLst/>
            <a:gdLst>
              <a:gd name="T0" fmla="*/ 750 w 1327"/>
              <a:gd name="T1" fmla="*/ 407 h 1327"/>
              <a:gd name="T2" fmla="*/ 721 w 1327"/>
              <a:gd name="T3" fmla="*/ 423 h 1327"/>
              <a:gd name="T4" fmla="*/ 710 w 1327"/>
              <a:gd name="T5" fmla="*/ 451 h 1327"/>
              <a:gd name="T6" fmla="*/ 847 w 1327"/>
              <a:gd name="T7" fmla="*/ 561 h 1327"/>
              <a:gd name="T8" fmla="*/ 563 w 1327"/>
              <a:gd name="T9" fmla="*/ 702 h 1327"/>
              <a:gd name="T10" fmla="*/ 563 w 1327"/>
              <a:gd name="T11" fmla="*/ 447 h 1327"/>
              <a:gd name="T12" fmla="*/ 570 w 1327"/>
              <a:gd name="T13" fmla="*/ 397 h 1327"/>
              <a:gd name="T14" fmla="*/ 587 w 1327"/>
              <a:gd name="T15" fmla="*/ 354 h 1327"/>
              <a:gd name="T16" fmla="*/ 613 w 1327"/>
              <a:gd name="T17" fmla="*/ 321 h 1327"/>
              <a:gd name="T18" fmla="*/ 646 w 1327"/>
              <a:gd name="T19" fmla="*/ 296 h 1327"/>
              <a:gd name="T20" fmla="*/ 688 w 1327"/>
              <a:gd name="T21" fmla="*/ 280 h 1327"/>
              <a:gd name="T22" fmla="*/ 744 w 1327"/>
              <a:gd name="T23" fmla="*/ 273 h 1327"/>
              <a:gd name="T24" fmla="*/ 852 w 1327"/>
              <a:gd name="T25" fmla="*/ 404 h 1327"/>
              <a:gd name="T26" fmla="*/ 1322 w 1327"/>
              <a:gd name="T27" fmla="*/ 578 h 1327"/>
              <a:gd name="T28" fmla="*/ 1306 w 1327"/>
              <a:gd name="T29" fmla="*/ 497 h 1327"/>
              <a:gd name="T30" fmla="*/ 1275 w 1327"/>
              <a:gd name="T31" fmla="*/ 405 h 1327"/>
              <a:gd name="T32" fmla="*/ 1231 w 1327"/>
              <a:gd name="T33" fmla="*/ 319 h 1327"/>
              <a:gd name="T34" fmla="*/ 1166 w 1327"/>
              <a:gd name="T35" fmla="*/ 229 h 1327"/>
              <a:gd name="T36" fmla="*/ 1086 w 1327"/>
              <a:gd name="T37" fmla="*/ 151 h 1327"/>
              <a:gd name="T38" fmla="*/ 980 w 1327"/>
              <a:gd name="T39" fmla="*/ 80 h 1327"/>
              <a:gd name="T40" fmla="*/ 861 w 1327"/>
              <a:gd name="T41" fmla="*/ 29 h 1327"/>
              <a:gd name="T42" fmla="*/ 765 w 1327"/>
              <a:gd name="T43" fmla="*/ 7 h 1327"/>
              <a:gd name="T44" fmla="*/ 663 w 1327"/>
              <a:gd name="T45" fmla="*/ 0 h 1327"/>
              <a:gd name="T46" fmla="*/ 562 w 1327"/>
              <a:gd name="T47" fmla="*/ 7 h 1327"/>
              <a:gd name="T48" fmla="*/ 466 w 1327"/>
              <a:gd name="T49" fmla="*/ 29 h 1327"/>
              <a:gd name="T50" fmla="*/ 376 w 1327"/>
              <a:gd name="T51" fmla="*/ 65 h 1327"/>
              <a:gd name="T52" fmla="*/ 292 w 1327"/>
              <a:gd name="T53" fmla="*/ 113 h 1327"/>
              <a:gd name="T54" fmla="*/ 217 w 1327"/>
              <a:gd name="T55" fmla="*/ 172 h 1327"/>
              <a:gd name="T56" fmla="*/ 132 w 1327"/>
              <a:gd name="T57" fmla="*/ 266 h 1327"/>
              <a:gd name="T58" fmla="*/ 65 w 1327"/>
              <a:gd name="T59" fmla="*/ 375 h 1327"/>
              <a:gd name="T60" fmla="*/ 21 w 1327"/>
              <a:gd name="T61" fmla="*/ 497 h 1327"/>
              <a:gd name="T62" fmla="*/ 5 w 1327"/>
              <a:gd name="T63" fmla="*/ 578 h 1327"/>
              <a:gd name="T64" fmla="*/ 0 w 1327"/>
              <a:gd name="T65" fmla="*/ 664 h 1327"/>
              <a:gd name="T66" fmla="*/ 8 w 1327"/>
              <a:gd name="T67" fmla="*/ 765 h 1327"/>
              <a:gd name="T68" fmla="*/ 30 w 1327"/>
              <a:gd name="T69" fmla="*/ 861 h 1327"/>
              <a:gd name="T70" fmla="*/ 65 w 1327"/>
              <a:gd name="T71" fmla="*/ 951 h 1327"/>
              <a:gd name="T72" fmla="*/ 113 w 1327"/>
              <a:gd name="T73" fmla="*/ 1035 h 1327"/>
              <a:gd name="T74" fmla="*/ 172 w 1327"/>
              <a:gd name="T75" fmla="*/ 1110 h 1327"/>
              <a:gd name="T76" fmla="*/ 266 w 1327"/>
              <a:gd name="T77" fmla="*/ 1195 h 1327"/>
              <a:gd name="T78" fmla="*/ 376 w 1327"/>
              <a:gd name="T79" fmla="*/ 1262 h 1327"/>
              <a:gd name="T80" fmla="*/ 497 w 1327"/>
              <a:gd name="T81" fmla="*/ 1306 h 1327"/>
              <a:gd name="T82" fmla="*/ 579 w 1327"/>
              <a:gd name="T83" fmla="*/ 1322 h 1327"/>
              <a:gd name="T84" fmla="*/ 698 w 1327"/>
              <a:gd name="T85" fmla="*/ 1326 h 1327"/>
              <a:gd name="T86" fmla="*/ 782 w 1327"/>
              <a:gd name="T87" fmla="*/ 1317 h 1327"/>
              <a:gd name="T88" fmla="*/ 877 w 1327"/>
              <a:gd name="T89" fmla="*/ 1292 h 1327"/>
              <a:gd name="T90" fmla="*/ 966 w 1327"/>
              <a:gd name="T91" fmla="*/ 1255 h 1327"/>
              <a:gd name="T92" fmla="*/ 1061 w 1327"/>
              <a:gd name="T93" fmla="*/ 1195 h 1327"/>
              <a:gd name="T94" fmla="*/ 1133 w 1327"/>
              <a:gd name="T95" fmla="*/ 1133 h 1327"/>
              <a:gd name="T96" fmla="*/ 1214 w 1327"/>
              <a:gd name="T97" fmla="*/ 1035 h 1327"/>
              <a:gd name="T98" fmla="*/ 1269 w 1327"/>
              <a:gd name="T99" fmla="*/ 937 h 1327"/>
              <a:gd name="T100" fmla="*/ 1310 w 1327"/>
              <a:gd name="T101" fmla="*/ 814 h 1327"/>
              <a:gd name="T102" fmla="*/ 1324 w 1327"/>
              <a:gd name="T103" fmla="*/ 732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327" h="1327">
                <a:moveTo>
                  <a:pt x="852" y="404"/>
                </a:moveTo>
                <a:lnTo>
                  <a:pt x="778" y="404"/>
                </a:lnTo>
                <a:lnTo>
                  <a:pt x="768" y="404"/>
                </a:lnTo>
                <a:lnTo>
                  <a:pt x="758" y="405"/>
                </a:lnTo>
                <a:lnTo>
                  <a:pt x="750" y="407"/>
                </a:lnTo>
                <a:lnTo>
                  <a:pt x="743" y="409"/>
                </a:lnTo>
                <a:lnTo>
                  <a:pt x="736" y="411"/>
                </a:lnTo>
                <a:lnTo>
                  <a:pt x="730" y="415"/>
                </a:lnTo>
                <a:lnTo>
                  <a:pt x="726" y="418"/>
                </a:lnTo>
                <a:lnTo>
                  <a:pt x="721" y="423"/>
                </a:lnTo>
                <a:lnTo>
                  <a:pt x="718" y="427"/>
                </a:lnTo>
                <a:lnTo>
                  <a:pt x="715" y="433"/>
                </a:lnTo>
                <a:lnTo>
                  <a:pt x="713" y="438"/>
                </a:lnTo>
                <a:lnTo>
                  <a:pt x="711" y="444"/>
                </a:lnTo>
                <a:lnTo>
                  <a:pt x="710" y="451"/>
                </a:lnTo>
                <a:lnTo>
                  <a:pt x="709" y="457"/>
                </a:lnTo>
                <a:lnTo>
                  <a:pt x="709" y="465"/>
                </a:lnTo>
                <a:lnTo>
                  <a:pt x="709" y="472"/>
                </a:lnTo>
                <a:lnTo>
                  <a:pt x="709" y="561"/>
                </a:lnTo>
                <a:lnTo>
                  <a:pt x="847" y="561"/>
                </a:lnTo>
                <a:lnTo>
                  <a:pt x="829" y="702"/>
                </a:lnTo>
                <a:lnTo>
                  <a:pt x="709" y="702"/>
                </a:lnTo>
                <a:lnTo>
                  <a:pt x="709" y="1061"/>
                </a:lnTo>
                <a:lnTo>
                  <a:pt x="563" y="1061"/>
                </a:lnTo>
                <a:lnTo>
                  <a:pt x="563" y="702"/>
                </a:lnTo>
                <a:lnTo>
                  <a:pt x="442" y="702"/>
                </a:lnTo>
                <a:lnTo>
                  <a:pt x="442" y="561"/>
                </a:lnTo>
                <a:lnTo>
                  <a:pt x="563" y="561"/>
                </a:lnTo>
                <a:lnTo>
                  <a:pt x="563" y="458"/>
                </a:lnTo>
                <a:lnTo>
                  <a:pt x="563" y="447"/>
                </a:lnTo>
                <a:lnTo>
                  <a:pt x="564" y="436"/>
                </a:lnTo>
                <a:lnTo>
                  <a:pt x="565" y="426"/>
                </a:lnTo>
                <a:lnTo>
                  <a:pt x="566" y="416"/>
                </a:lnTo>
                <a:lnTo>
                  <a:pt x="568" y="406"/>
                </a:lnTo>
                <a:lnTo>
                  <a:pt x="570" y="397"/>
                </a:lnTo>
                <a:lnTo>
                  <a:pt x="573" y="387"/>
                </a:lnTo>
                <a:lnTo>
                  <a:pt x="576" y="379"/>
                </a:lnTo>
                <a:lnTo>
                  <a:pt x="579" y="370"/>
                </a:lnTo>
                <a:lnTo>
                  <a:pt x="583" y="362"/>
                </a:lnTo>
                <a:lnTo>
                  <a:pt x="587" y="354"/>
                </a:lnTo>
                <a:lnTo>
                  <a:pt x="592" y="347"/>
                </a:lnTo>
                <a:lnTo>
                  <a:pt x="597" y="340"/>
                </a:lnTo>
                <a:lnTo>
                  <a:pt x="602" y="333"/>
                </a:lnTo>
                <a:lnTo>
                  <a:pt x="607" y="327"/>
                </a:lnTo>
                <a:lnTo>
                  <a:pt x="613" y="321"/>
                </a:lnTo>
                <a:lnTo>
                  <a:pt x="619" y="315"/>
                </a:lnTo>
                <a:lnTo>
                  <a:pt x="625" y="310"/>
                </a:lnTo>
                <a:lnTo>
                  <a:pt x="632" y="305"/>
                </a:lnTo>
                <a:lnTo>
                  <a:pt x="639" y="300"/>
                </a:lnTo>
                <a:lnTo>
                  <a:pt x="646" y="296"/>
                </a:lnTo>
                <a:lnTo>
                  <a:pt x="654" y="292"/>
                </a:lnTo>
                <a:lnTo>
                  <a:pt x="662" y="288"/>
                </a:lnTo>
                <a:lnTo>
                  <a:pt x="670" y="285"/>
                </a:lnTo>
                <a:lnTo>
                  <a:pt x="678" y="282"/>
                </a:lnTo>
                <a:lnTo>
                  <a:pt x="688" y="280"/>
                </a:lnTo>
                <a:lnTo>
                  <a:pt x="696" y="278"/>
                </a:lnTo>
                <a:lnTo>
                  <a:pt x="706" y="276"/>
                </a:lnTo>
                <a:lnTo>
                  <a:pt x="715" y="275"/>
                </a:lnTo>
                <a:lnTo>
                  <a:pt x="724" y="274"/>
                </a:lnTo>
                <a:lnTo>
                  <a:pt x="744" y="273"/>
                </a:lnTo>
                <a:lnTo>
                  <a:pt x="781" y="274"/>
                </a:lnTo>
                <a:lnTo>
                  <a:pt x="812" y="275"/>
                </a:lnTo>
                <a:lnTo>
                  <a:pt x="837" y="277"/>
                </a:lnTo>
                <a:lnTo>
                  <a:pt x="852" y="279"/>
                </a:lnTo>
                <a:lnTo>
                  <a:pt x="852" y="404"/>
                </a:lnTo>
                <a:close/>
                <a:moveTo>
                  <a:pt x="1327" y="664"/>
                </a:moveTo>
                <a:lnTo>
                  <a:pt x="1327" y="629"/>
                </a:lnTo>
                <a:lnTo>
                  <a:pt x="1325" y="612"/>
                </a:lnTo>
                <a:lnTo>
                  <a:pt x="1324" y="595"/>
                </a:lnTo>
                <a:lnTo>
                  <a:pt x="1322" y="578"/>
                </a:lnTo>
                <a:lnTo>
                  <a:pt x="1320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0" y="513"/>
                </a:lnTo>
                <a:lnTo>
                  <a:pt x="1306" y="497"/>
                </a:lnTo>
                <a:lnTo>
                  <a:pt x="1298" y="466"/>
                </a:lnTo>
                <a:lnTo>
                  <a:pt x="1293" y="450"/>
                </a:lnTo>
                <a:lnTo>
                  <a:pt x="1287" y="435"/>
                </a:lnTo>
                <a:lnTo>
                  <a:pt x="1281" y="420"/>
                </a:lnTo>
                <a:lnTo>
                  <a:pt x="1275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7" y="347"/>
                </a:lnTo>
                <a:lnTo>
                  <a:pt x="1239" y="333"/>
                </a:lnTo>
                <a:lnTo>
                  <a:pt x="1231" y="319"/>
                </a:lnTo>
                <a:lnTo>
                  <a:pt x="1214" y="292"/>
                </a:lnTo>
                <a:lnTo>
                  <a:pt x="1196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6" y="229"/>
                </a:lnTo>
                <a:lnTo>
                  <a:pt x="1155" y="217"/>
                </a:lnTo>
                <a:lnTo>
                  <a:pt x="1133" y="194"/>
                </a:lnTo>
                <a:lnTo>
                  <a:pt x="1110" y="172"/>
                </a:lnTo>
                <a:lnTo>
                  <a:pt x="1098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2" y="104"/>
                </a:lnTo>
                <a:lnTo>
                  <a:pt x="1008" y="96"/>
                </a:lnTo>
                <a:lnTo>
                  <a:pt x="980" y="80"/>
                </a:lnTo>
                <a:lnTo>
                  <a:pt x="952" y="65"/>
                </a:lnTo>
                <a:lnTo>
                  <a:pt x="937" y="58"/>
                </a:lnTo>
                <a:lnTo>
                  <a:pt x="922" y="52"/>
                </a:lnTo>
                <a:lnTo>
                  <a:pt x="892" y="40"/>
                </a:lnTo>
                <a:lnTo>
                  <a:pt x="861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2" y="10"/>
                </a:lnTo>
                <a:lnTo>
                  <a:pt x="765" y="7"/>
                </a:lnTo>
                <a:lnTo>
                  <a:pt x="749" y="5"/>
                </a:lnTo>
                <a:lnTo>
                  <a:pt x="732" y="3"/>
                </a:lnTo>
                <a:lnTo>
                  <a:pt x="715" y="2"/>
                </a:lnTo>
                <a:lnTo>
                  <a:pt x="698" y="0"/>
                </a:lnTo>
                <a:lnTo>
                  <a:pt x="663" y="0"/>
                </a:lnTo>
                <a:lnTo>
                  <a:pt x="629" y="0"/>
                </a:lnTo>
                <a:lnTo>
                  <a:pt x="612" y="2"/>
                </a:lnTo>
                <a:lnTo>
                  <a:pt x="595" y="3"/>
                </a:lnTo>
                <a:lnTo>
                  <a:pt x="579" y="5"/>
                </a:lnTo>
                <a:lnTo>
                  <a:pt x="562" y="7"/>
                </a:lnTo>
                <a:lnTo>
                  <a:pt x="546" y="10"/>
                </a:lnTo>
                <a:lnTo>
                  <a:pt x="529" y="13"/>
                </a:lnTo>
                <a:lnTo>
                  <a:pt x="513" y="17"/>
                </a:lnTo>
                <a:lnTo>
                  <a:pt x="497" y="20"/>
                </a:lnTo>
                <a:lnTo>
                  <a:pt x="466" y="29"/>
                </a:lnTo>
                <a:lnTo>
                  <a:pt x="450" y="34"/>
                </a:lnTo>
                <a:lnTo>
                  <a:pt x="435" y="40"/>
                </a:lnTo>
                <a:lnTo>
                  <a:pt x="420" y="46"/>
                </a:lnTo>
                <a:lnTo>
                  <a:pt x="405" y="52"/>
                </a:lnTo>
                <a:lnTo>
                  <a:pt x="376" y="65"/>
                </a:lnTo>
                <a:lnTo>
                  <a:pt x="361" y="72"/>
                </a:lnTo>
                <a:lnTo>
                  <a:pt x="347" y="80"/>
                </a:lnTo>
                <a:lnTo>
                  <a:pt x="333" y="87"/>
                </a:lnTo>
                <a:lnTo>
                  <a:pt x="319" y="96"/>
                </a:lnTo>
                <a:lnTo>
                  <a:pt x="292" y="113"/>
                </a:lnTo>
                <a:lnTo>
                  <a:pt x="266" y="131"/>
                </a:lnTo>
                <a:lnTo>
                  <a:pt x="254" y="141"/>
                </a:lnTo>
                <a:lnTo>
                  <a:pt x="241" y="151"/>
                </a:lnTo>
                <a:lnTo>
                  <a:pt x="229" y="161"/>
                </a:lnTo>
                <a:lnTo>
                  <a:pt x="217" y="172"/>
                </a:lnTo>
                <a:lnTo>
                  <a:pt x="194" y="194"/>
                </a:lnTo>
                <a:lnTo>
                  <a:pt x="172" y="217"/>
                </a:lnTo>
                <a:lnTo>
                  <a:pt x="162" y="229"/>
                </a:lnTo>
                <a:lnTo>
                  <a:pt x="151" y="241"/>
                </a:lnTo>
                <a:lnTo>
                  <a:pt x="132" y="266"/>
                </a:lnTo>
                <a:lnTo>
                  <a:pt x="113" y="292"/>
                </a:lnTo>
                <a:lnTo>
                  <a:pt x="104" y="305"/>
                </a:lnTo>
                <a:lnTo>
                  <a:pt x="96" y="319"/>
                </a:lnTo>
                <a:lnTo>
                  <a:pt x="80" y="347"/>
                </a:lnTo>
                <a:lnTo>
                  <a:pt x="65" y="375"/>
                </a:lnTo>
                <a:lnTo>
                  <a:pt x="58" y="390"/>
                </a:lnTo>
                <a:lnTo>
                  <a:pt x="52" y="405"/>
                </a:lnTo>
                <a:lnTo>
                  <a:pt x="40" y="435"/>
                </a:lnTo>
                <a:lnTo>
                  <a:pt x="30" y="466"/>
                </a:lnTo>
                <a:lnTo>
                  <a:pt x="21" y="497"/>
                </a:lnTo>
                <a:lnTo>
                  <a:pt x="17" y="513"/>
                </a:lnTo>
                <a:lnTo>
                  <a:pt x="13" y="529"/>
                </a:lnTo>
                <a:lnTo>
                  <a:pt x="10" y="545"/>
                </a:lnTo>
                <a:lnTo>
                  <a:pt x="8" y="562"/>
                </a:lnTo>
                <a:lnTo>
                  <a:pt x="5" y="578"/>
                </a:lnTo>
                <a:lnTo>
                  <a:pt x="3" y="595"/>
                </a:lnTo>
                <a:lnTo>
                  <a:pt x="2" y="612"/>
                </a:lnTo>
                <a:lnTo>
                  <a:pt x="1" y="629"/>
                </a:lnTo>
                <a:lnTo>
                  <a:pt x="0" y="646"/>
                </a:lnTo>
                <a:lnTo>
                  <a:pt x="0" y="664"/>
                </a:lnTo>
                <a:lnTo>
                  <a:pt x="1" y="698"/>
                </a:lnTo>
                <a:lnTo>
                  <a:pt x="2" y="715"/>
                </a:lnTo>
                <a:lnTo>
                  <a:pt x="3" y="732"/>
                </a:lnTo>
                <a:lnTo>
                  <a:pt x="5" y="748"/>
                </a:lnTo>
                <a:lnTo>
                  <a:pt x="8" y="765"/>
                </a:lnTo>
                <a:lnTo>
                  <a:pt x="10" y="781"/>
                </a:lnTo>
                <a:lnTo>
                  <a:pt x="13" y="798"/>
                </a:lnTo>
                <a:lnTo>
                  <a:pt x="17" y="814"/>
                </a:lnTo>
                <a:lnTo>
                  <a:pt x="21" y="830"/>
                </a:lnTo>
                <a:lnTo>
                  <a:pt x="30" y="861"/>
                </a:lnTo>
                <a:lnTo>
                  <a:pt x="35" y="877"/>
                </a:lnTo>
                <a:lnTo>
                  <a:pt x="40" y="892"/>
                </a:lnTo>
                <a:lnTo>
                  <a:pt x="46" y="907"/>
                </a:lnTo>
                <a:lnTo>
                  <a:pt x="52" y="922"/>
                </a:lnTo>
                <a:lnTo>
                  <a:pt x="65" y="951"/>
                </a:lnTo>
                <a:lnTo>
                  <a:pt x="72" y="966"/>
                </a:lnTo>
                <a:lnTo>
                  <a:pt x="80" y="980"/>
                </a:lnTo>
                <a:lnTo>
                  <a:pt x="88" y="994"/>
                </a:lnTo>
                <a:lnTo>
                  <a:pt x="96" y="1008"/>
                </a:lnTo>
                <a:lnTo>
                  <a:pt x="113" y="1035"/>
                </a:lnTo>
                <a:lnTo>
                  <a:pt x="132" y="1061"/>
                </a:lnTo>
                <a:lnTo>
                  <a:pt x="141" y="1073"/>
                </a:lnTo>
                <a:lnTo>
                  <a:pt x="151" y="1086"/>
                </a:lnTo>
                <a:lnTo>
                  <a:pt x="162" y="1098"/>
                </a:lnTo>
                <a:lnTo>
                  <a:pt x="172" y="1110"/>
                </a:lnTo>
                <a:lnTo>
                  <a:pt x="194" y="1133"/>
                </a:lnTo>
                <a:lnTo>
                  <a:pt x="217" y="1155"/>
                </a:lnTo>
                <a:lnTo>
                  <a:pt x="229" y="1165"/>
                </a:lnTo>
                <a:lnTo>
                  <a:pt x="241" y="1176"/>
                </a:lnTo>
                <a:lnTo>
                  <a:pt x="266" y="1195"/>
                </a:lnTo>
                <a:lnTo>
                  <a:pt x="292" y="1214"/>
                </a:lnTo>
                <a:lnTo>
                  <a:pt x="306" y="1223"/>
                </a:lnTo>
                <a:lnTo>
                  <a:pt x="319" y="1231"/>
                </a:lnTo>
                <a:lnTo>
                  <a:pt x="347" y="1247"/>
                </a:lnTo>
                <a:lnTo>
                  <a:pt x="376" y="1262"/>
                </a:lnTo>
                <a:lnTo>
                  <a:pt x="390" y="1269"/>
                </a:lnTo>
                <a:lnTo>
                  <a:pt x="405" y="1275"/>
                </a:lnTo>
                <a:lnTo>
                  <a:pt x="435" y="1287"/>
                </a:lnTo>
                <a:lnTo>
                  <a:pt x="466" y="1297"/>
                </a:lnTo>
                <a:lnTo>
                  <a:pt x="497" y="1306"/>
                </a:lnTo>
                <a:lnTo>
                  <a:pt x="513" y="1310"/>
                </a:lnTo>
                <a:lnTo>
                  <a:pt x="529" y="1314"/>
                </a:lnTo>
                <a:lnTo>
                  <a:pt x="546" y="1317"/>
                </a:lnTo>
                <a:lnTo>
                  <a:pt x="562" y="1319"/>
                </a:lnTo>
                <a:lnTo>
                  <a:pt x="579" y="1322"/>
                </a:lnTo>
                <a:lnTo>
                  <a:pt x="595" y="1324"/>
                </a:lnTo>
                <a:lnTo>
                  <a:pt x="612" y="1325"/>
                </a:lnTo>
                <a:lnTo>
                  <a:pt x="629" y="1326"/>
                </a:lnTo>
                <a:lnTo>
                  <a:pt x="663" y="1327"/>
                </a:lnTo>
                <a:lnTo>
                  <a:pt x="698" y="1326"/>
                </a:lnTo>
                <a:lnTo>
                  <a:pt x="715" y="1325"/>
                </a:lnTo>
                <a:lnTo>
                  <a:pt x="732" y="1324"/>
                </a:lnTo>
                <a:lnTo>
                  <a:pt x="749" y="1322"/>
                </a:lnTo>
                <a:lnTo>
                  <a:pt x="765" y="1319"/>
                </a:lnTo>
                <a:lnTo>
                  <a:pt x="782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1" y="1297"/>
                </a:lnTo>
                <a:lnTo>
                  <a:pt x="877" y="1292"/>
                </a:lnTo>
                <a:lnTo>
                  <a:pt x="892" y="1287"/>
                </a:lnTo>
                <a:lnTo>
                  <a:pt x="907" y="1281"/>
                </a:lnTo>
                <a:lnTo>
                  <a:pt x="922" y="1275"/>
                </a:lnTo>
                <a:lnTo>
                  <a:pt x="952" y="1262"/>
                </a:lnTo>
                <a:lnTo>
                  <a:pt x="966" y="1255"/>
                </a:lnTo>
                <a:lnTo>
                  <a:pt x="980" y="1247"/>
                </a:lnTo>
                <a:lnTo>
                  <a:pt x="994" y="1239"/>
                </a:lnTo>
                <a:lnTo>
                  <a:pt x="1008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4" y="1186"/>
                </a:lnTo>
                <a:lnTo>
                  <a:pt x="1086" y="1176"/>
                </a:lnTo>
                <a:lnTo>
                  <a:pt x="1098" y="1165"/>
                </a:lnTo>
                <a:lnTo>
                  <a:pt x="1110" y="1155"/>
                </a:lnTo>
                <a:lnTo>
                  <a:pt x="1133" y="1133"/>
                </a:lnTo>
                <a:lnTo>
                  <a:pt x="1155" y="1110"/>
                </a:lnTo>
                <a:lnTo>
                  <a:pt x="1166" y="1098"/>
                </a:lnTo>
                <a:lnTo>
                  <a:pt x="1176" y="1086"/>
                </a:lnTo>
                <a:lnTo>
                  <a:pt x="1196" y="1061"/>
                </a:lnTo>
                <a:lnTo>
                  <a:pt x="1214" y="1035"/>
                </a:lnTo>
                <a:lnTo>
                  <a:pt x="1223" y="1021"/>
                </a:lnTo>
                <a:lnTo>
                  <a:pt x="1231" y="1008"/>
                </a:lnTo>
                <a:lnTo>
                  <a:pt x="1247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5" y="922"/>
                </a:lnTo>
                <a:lnTo>
                  <a:pt x="1287" y="892"/>
                </a:lnTo>
                <a:lnTo>
                  <a:pt x="1298" y="861"/>
                </a:lnTo>
                <a:lnTo>
                  <a:pt x="1306" y="830"/>
                </a:lnTo>
                <a:lnTo>
                  <a:pt x="1310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20" y="765"/>
                </a:lnTo>
                <a:lnTo>
                  <a:pt x="1322" y="748"/>
                </a:lnTo>
                <a:lnTo>
                  <a:pt x="1324" y="732"/>
                </a:lnTo>
                <a:lnTo>
                  <a:pt x="1325" y="715"/>
                </a:lnTo>
                <a:lnTo>
                  <a:pt x="1327" y="698"/>
                </a:lnTo>
                <a:lnTo>
                  <a:pt x="1327" y="681"/>
                </a:lnTo>
                <a:lnTo>
                  <a:pt x="1327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25" name="Freeform 7">
            <a:hlinkClick r:id="rId4" tooltip="Twitter"/>
          </p:cNvPr>
          <p:cNvSpPr>
            <a:spLocks noChangeAspect="1" noEditPoints="1"/>
          </p:cNvSpPr>
          <p:nvPr userDrawn="1"/>
        </p:nvSpPr>
        <p:spPr bwMode="auto">
          <a:xfrm>
            <a:off x="9768408" y="5409256"/>
            <a:ext cx="324244" cy="324000"/>
          </a:xfrm>
          <a:custGeom>
            <a:avLst/>
            <a:gdLst>
              <a:gd name="T0" fmla="*/ 1047 w 1328"/>
              <a:gd name="T1" fmla="*/ 479 h 1327"/>
              <a:gd name="T2" fmla="*/ 985 w 1328"/>
              <a:gd name="T3" fmla="*/ 558 h 1327"/>
              <a:gd name="T4" fmla="*/ 958 w 1328"/>
              <a:gd name="T5" fmla="*/ 708 h 1327"/>
              <a:gd name="T6" fmla="*/ 890 w 1328"/>
              <a:gd name="T7" fmla="*/ 828 h 1327"/>
              <a:gd name="T8" fmla="*/ 809 w 1328"/>
              <a:gd name="T9" fmla="*/ 905 h 1327"/>
              <a:gd name="T10" fmla="*/ 725 w 1328"/>
              <a:gd name="T11" fmla="*/ 951 h 1327"/>
              <a:gd name="T12" fmla="*/ 588 w 1328"/>
              <a:gd name="T13" fmla="*/ 980 h 1327"/>
              <a:gd name="T14" fmla="*/ 457 w 1328"/>
              <a:gd name="T15" fmla="*/ 967 h 1327"/>
              <a:gd name="T16" fmla="*/ 348 w 1328"/>
              <a:gd name="T17" fmla="*/ 922 h 1327"/>
              <a:gd name="T18" fmla="*/ 434 w 1328"/>
              <a:gd name="T19" fmla="*/ 910 h 1327"/>
              <a:gd name="T20" fmla="*/ 525 w 1328"/>
              <a:gd name="T21" fmla="*/ 873 h 1327"/>
              <a:gd name="T22" fmla="*/ 498 w 1328"/>
              <a:gd name="T23" fmla="*/ 840 h 1327"/>
              <a:gd name="T24" fmla="*/ 437 w 1328"/>
              <a:gd name="T25" fmla="*/ 791 h 1327"/>
              <a:gd name="T26" fmla="*/ 445 w 1328"/>
              <a:gd name="T27" fmla="*/ 753 h 1327"/>
              <a:gd name="T28" fmla="*/ 442 w 1328"/>
              <a:gd name="T29" fmla="*/ 732 h 1327"/>
              <a:gd name="T30" fmla="*/ 399 w 1328"/>
              <a:gd name="T31" fmla="*/ 697 h 1327"/>
              <a:gd name="T32" fmla="*/ 367 w 1328"/>
              <a:gd name="T33" fmla="*/ 627 h 1327"/>
              <a:gd name="T34" fmla="*/ 397 w 1328"/>
              <a:gd name="T35" fmla="*/ 612 h 1327"/>
              <a:gd name="T36" fmla="*/ 405 w 1328"/>
              <a:gd name="T37" fmla="*/ 595 h 1327"/>
              <a:gd name="T38" fmla="*/ 371 w 1328"/>
              <a:gd name="T39" fmla="*/ 532 h 1327"/>
              <a:gd name="T40" fmla="*/ 371 w 1328"/>
              <a:gd name="T41" fmla="*/ 455 h 1327"/>
              <a:gd name="T42" fmla="*/ 439 w 1328"/>
              <a:gd name="T43" fmla="*/ 474 h 1327"/>
              <a:gd name="T44" fmla="*/ 520 w 1328"/>
              <a:gd name="T45" fmla="*/ 529 h 1327"/>
              <a:gd name="T46" fmla="*/ 668 w 1328"/>
              <a:gd name="T47" fmla="*/ 573 h 1327"/>
              <a:gd name="T48" fmla="*/ 690 w 1328"/>
              <a:gd name="T49" fmla="*/ 511 h 1327"/>
              <a:gd name="T50" fmla="*/ 722 w 1328"/>
              <a:gd name="T51" fmla="*/ 447 h 1327"/>
              <a:gd name="T52" fmla="*/ 779 w 1328"/>
              <a:gd name="T53" fmla="*/ 405 h 1327"/>
              <a:gd name="T54" fmla="*/ 868 w 1328"/>
              <a:gd name="T55" fmla="*/ 396 h 1327"/>
              <a:gd name="T56" fmla="*/ 928 w 1328"/>
              <a:gd name="T57" fmla="*/ 425 h 1327"/>
              <a:gd name="T58" fmla="*/ 1017 w 1328"/>
              <a:gd name="T59" fmla="*/ 416 h 1327"/>
              <a:gd name="T60" fmla="*/ 1005 w 1328"/>
              <a:gd name="T61" fmla="*/ 461 h 1327"/>
              <a:gd name="T62" fmla="*/ 1324 w 1328"/>
              <a:gd name="T63" fmla="*/ 595 h 1327"/>
              <a:gd name="T64" fmla="*/ 1293 w 1328"/>
              <a:gd name="T65" fmla="*/ 450 h 1327"/>
              <a:gd name="T66" fmla="*/ 1232 w 1328"/>
              <a:gd name="T67" fmla="*/ 319 h 1327"/>
              <a:gd name="T68" fmla="*/ 1110 w 1328"/>
              <a:gd name="T69" fmla="*/ 172 h 1327"/>
              <a:gd name="T70" fmla="*/ 952 w 1328"/>
              <a:gd name="T71" fmla="*/ 65 h 1327"/>
              <a:gd name="T72" fmla="*/ 782 w 1328"/>
              <a:gd name="T73" fmla="*/ 10 h 1327"/>
              <a:gd name="T74" fmla="*/ 612 w 1328"/>
              <a:gd name="T75" fmla="*/ 2 h 1327"/>
              <a:gd name="T76" fmla="*/ 466 w 1328"/>
              <a:gd name="T77" fmla="*/ 29 h 1327"/>
              <a:gd name="T78" fmla="*/ 333 w 1328"/>
              <a:gd name="T79" fmla="*/ 87 h 1327"/>
              <a:gd name="T80" fmla="*/ 194 w 1328"/>
              <a:gd name="T81" fmla="*/ 194 h 1327"/>
              <a:gd name="T82" fmla="*/ 80 w 1328"/>
              <a:gd name="T83" fmla="*/ 347 h 1327"/>
              <a:gd name="T84" fmla="*/ 14 w 1328"/>
              <a:gd name="T85" fmla="*/ 529 h 1327"/>
              <a:gd name="T86" fmla="*/ 0 w 1328"/>
              <a:gd name="T87" fmla="*/ 664 h 1327"/>
              <a:gd name="T88" fmla="*/ 17 w 1328"/>
              <a:gd name="T89" fmla="*/ 814 h 1327"/>
              <a:gd name="T90" fmla="*/ 73 w 1328"/>
              <a:gd name="T91" fmla="*/ 966 h 1327"/>
              <a:gd name="T92" fmla="*/ 162 w 1328"/>
              <a:gd name="T93" fmla="*/ 1098 h 1327"/>
              <a:gd name="T94" fmla="*/ 306 w 1328"/>
              <a:gd name="T95" fmla="*/ 1223 h 1327"/>
              <a:gd name="T96" fmla="*/ 498 w 1328"/>
              <a:gd name="T97" fmla="*/ 1306 h 1327"/>
              <a:gd name="T98" fmla="*/ 629 w 1328"/>
              <a:gd name="T99" fmla="*/ 1326 h 1327"/>
              <a:gd name="T100" fmla="*/ 798 w 1328"/>
              <a:gd name="T101" fmla="*/ 1314 h 1327"/>
              <a:gd name="T102" fmla="*/ 952 w 1328"/>
              <a:gd name="T103" fmla="*/ 1262 h 1327"/>
              <a:gd name="T104" fmla="*/ 1086 w 1328"/>
              <a:gd name="T105" fmla="*/ 1176 h 1327"/>
              <a:gd name="T106" fmla="*/ 1214 w 1328"/>
              <a:gd name="T107" fmla="*/ 1035 h 1327"/>
              <a:gd name="T108" fmla="*/ 1298 w 1328"/>
              <a:gd name="T109" fmla="*/ 861 h 1327"/>
              <a:gd name="T110" fmla="*/ 1326 w 1328"/>
              <a:gd name="T111" fmla="*/ 715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328" h="1327">
                <a:moveTo>
                  <a:pt x="974" y="486"/>
                </a:moveTo>
                <a:lnTo>
                  <a:pt x="985" y="484"/>
                </a:lnTo>
                <a:lnTo>
                  <a:pt x="996" y="482"/>
                </a:lnTo>
                <a:lnTo>
                  <a:pt x="1018" y="477"/>
                </a:lnTo>
                <a:lnTo>
                  <a:pt x="1038" y="471"/>
                </a:lnTo>
                <a:lnTo>
                  <a:pt x="1059" y="462"/>
                </a:lnTo>
                <a:lnTo>
                  <a:pt x="1051" y="473"/>
                </a:lnTo>
                <a:lnTo>
                  <a:pt x="1047" y="479"/>
                </a:lnTo>
                <a:lnTo>
                  <a:pt x="1043" y="484"/>
                </a:lnTo>
                <a:lnTo>
                  <a:pt x="1034" y="494"/>
                </a:lnTo>
                <a:lnTo>
                  <a:pt x="1025" y="504"/>
                </a:lnTo>
                <a:lnTo>
                  <a:pt x="1016" y="513"/>
                </a:lnTo>
                <a:lnTo>
                  <a:pt x="1006" y="522"/>
                </a:lnTo>
                <a:lnTo>
                  <a:pt x="996" y="531"/>
                </a:lnTo>
                <a:lnTo>
                  <a:pt x="985" y="539"/>
                </a:lnTo>
                <a:lnTo>
                  <a:pt x="985" y="558"/>
                </a:lnTo>
                <a:lnTo>
                  <a:pt x="985" y="577"/>
                </a:lnTo>
                <a:lnTo>
                  <a:pt x="984" y="595"/>
                </a:lnTo>
                <a:lnTo>
                  <a:pt x="981" y="614"/>
                </a:lnTo>
                <a:lnTo>
                  <a:pt x="978" y="633"/>
                </a:lnTo>
                <a:lnTo>
                  <a:pt x="974" y="651"/>
                </a:lnTo>
                <a:lnTo>
                  <a:pt x="970" y="671"/>
                </a:lnTo>
                <a:lnTo>
                  <a:pt x="964" y="689"/>
                </a:lnTo>
                <a:lnTo>
                  <a:pt x="958" y="708"/>
                </a:lnTo>
                <a:lnTo>
                  <a:pt x="951" y="726"/>
                </a:lnTo>
                <a:lnTo>
                  <a:pt x="942" y="744"/>
                </a:lnTo>
                <a:lnTo>
                  <a:pt x="938" y="753"/>
                </a:lnTo>
                <a:lnTo>
                  <a:pt x="934" y="761"/>
                </a:lnTo>
                <a:lnTo>
                  <a:pt x="924" y="779"/>
                </a:lnTo>
                <a:lnTo>
                  <a:pt x="913" y="796"/>
                </a:lnTo>
                <a:lnTo>
                  <a:pt x="902" y="812"/>
                </a:lnTo>
                <a:lnTo>
                  <a:pt x="890" y="828"/>
                </a:lnTo>
                <a:lnTo>
                  <a:pt x="877" y="843"/>
                </a:lnTo>
                <a:lnTo>
                  <a:pt x="863" y="858"/>
                </a:lnTo>
                <a:lnTo>
                  <a:pt x="848" y="873"/>
                </a:lnTo>
                <a:lnTo>
                  <a:pt x="841" y="879"/>
                </a:lnTo>
                <a:lnTo>
                  <a:pt x="833" y="886"/>
                </a:lnTo>
                <a:lnTo>
                  <a:pt x="825" y="893"/>
                </a:lnTo>
                <a:lnTo>
                  <a:pt x="817" y="899"/>
                </a:lnTo>
                <a:lnTo>
                  <a:pt x="809" y="905"/>
                </a:lnTo>
                <a:lnTo>
                  <a:pt x="800" y="911"/>
                </a:lnTo>
                <a:lnTo>
                  <a:pt x="791" y="917"/>
                </a:lnTo>
                <a:lnTo>
                  <a:pt x="782" y="922"/>
                </a:lnTo>
                <a:lnTo>
                  <a:pt x="773" y="928"/>
                </a:lnTo>
                <a:lnTo>
                  <a:pt x="764" y="933"/>
                </a:lnTo>
                <a:lnTo>
                  <a:pt x="745" y="942"/>
                </a:lnTo>
                <a:lnTo>
                  <a:pt x="735" y="947"/>
                </a:lnTo>
                <a:lnTo>
                  <a:pt x="725" y="951"/>
                </a:lnTo>
                <a:lnTo>
                  <a:pt x="713" y="955"/>
                </a:lnTo>
                <a:lnTo>
                  <a:pt x="703" y="959"/>
                </a:lnTo>
                <a:lnTo>
                  <a:pt x="681" y="965"/>
                </a:lnTo>
                <a:lnTo>
                  <a:pt x="659" y="971"/>
                </a:lnTo>
                <a:lnTo>
                  <a:pt x="648" y="973"/>
                </a:lnTo>
                <a:lnTo>
                  <a:pt x="636" y="975"/>
                </a:lnTo>
                <a:lnTo>
                  <a:pt x="612" y="978"/>
                </a:lnTo>
                <a:lnTo>
                  <a:pt x="588" y="980"/>
                </a:lnTo>
                <a:lnTo>
                  <a:pt x="563" y="981"/>
                </a:lnTo>
                <a:lnTo>
                  <a:pt x="547" y="980"/>
                </a:lnTo>
                <a:lnTo>
                  <a:pt x="532" y="980"/>
                </a:lnTo>
                <a:lnTo>
                  <a:pt x="516" y="978"/>
                </a:lnTo>
                <a:lnTo>
                  <a:pt x="501" y="976"/>
                </a:lnTo>
                <a:lnTo>
                  <a:pt x="486" y="974"/>
                </a:lnTo>
                <a:lnTo>
                  <a:pt x="471" y="971"/>
                </a:lnTo>
                <a:lnTo>
                  <a:pt x="457" y="967"/>
                </a:lnTo>
                <a:lnTo>
                  <a:pt x="442" y="963"/>
                </a:lnTo>
                <a:lnTo>
                  <a:pt x="428" y="959"/>
                </a:lnTo>
                <a:lnTo>
                  <a:pt x="414" y="954"/>
                </a:lnTo>
                <a:lnTo>
                  <a:pt x="401" y="948"/>
                </a:lnTo>
                <a:lnTo>
                  <a:pt x="387" y="942"/>
                </a:lnTo>
                <a:lnTo>
                  <a:pt x="374" y="936"/>
                </a:lnTo>
                <a:lnTo>
                  <a:pt x="361" y="929"/>
                </a:lnTo>
                <a:lnTo>
                  <a:pt x="348" y="922"/>
                </a:lnTo>
                <a:lnTo>
                  <a:pt x="336" y="914"/>
                </a:lnTo>
                <a:lnTo>
                  <a:pt x="353" y="916"/>
                </a:lnTo>
                <a:lnTo>
                  <a:pt x="371" y="916"/>
                </a:lnTo>
                <a:lnTo>
                  <a:pt x="384" y="916"/>
                </a:lnTo>
                <a:lnTo>
                  <a:pt x="397" y="915"/>
                </a:lnTo>
                <a:lnTo>
                  <a:pt x="409" y="914"/>
                </a:lnTo>
                <a:lnTo>
                  <a:pt x="422" y="912"/>
                </a:lnTo>
                <a:lnTo>
                  <a:pt x="434" y="910"/>
                </a:lnTo>
                <a:lnTo>
                  <a:pt x="446" y="907"/>
                </a:lnTo>
                <a:lnTo>
                  <a:pt x="458" y="903"/>
                </a:lnTo>
                <a:lnTo>
                  <a:pt x="470" y="899"/>
                </a:lnTo>
                <a:lnTo>
                  <a:pt x="482" y="895"/>
                </a:lnTo>
                <a:lnTo>
                  <a:pt x="493" y="890"/>
                </a:lnTo>
                <a:lnTo>
                  <a:pt x="504" y="885"/>
                </a:lnTo>
                <a:lnTo>
                  <a:pt x="515" y="880"/>
                </a:lnTo>
                <a:lnTo>
                  <a:pt x="525" y="873"/>
                </a:lnTo>
                <a:lnTo>
                  <a:pt x="535" y="867"/>
                </a:lnTo>
                <a:lnTo>
                  <a:pt x="545" y="860"/>
                </a:lnTo>
                <a:lnTo>
                  <a:pt x="555" y="853"/>
                </a:lnTo>
                <a:lnTo>
                  <a:pt x="543" y="852"/>
                </a:lnTo>
                <a:lnTo>
                  <a:pt x="531" y="851"/>
                </a:lnTo>
                <a:lnTo>
                  <a:pt x="520" y="848"/>
                </a:lnTo>
                <a:lnTo>
                  <a:pt x="509" y="845"/>
                </a:lnTo>
                <a:lnTo>
                  <a:pt x="498" y="840"/>
                </a:lnTo>
                <a:lnTo>
                  <a:pt x="488" y="835"/>
                </a:lnTo>
                <a:lnTo>
                  <a:pt x="478" y="830"/>
                </a:lnTo>
                <a:lnTo>
                  <a:pt x="469" y="823"/>
                </a:lnTo>
                <a:lnTo>
                  <a:pt x="460" y="816"/>
                </a:lnTo>
                <a:lnTo>
                  <a:pt x="452" y="808"/>
                </a:lnTo>
                <a:lnTo>
                  <a:pt x="448" y="804"/>
                </a:lnTo>
                <a:lnTo>
                  <a:pt x="444" y="800"/>
                </a:lnTo>
                <a:lnTo>
                  <a:pt x="437" y="791"/>
                </a:lnTo>
                <a:lnTo>
                  <a:pt x="431" y="781"/>
                </a:lnTo>
                <a:lnTo>
                  <a:pt x="425" y="771"/>
                </a:lnTo>
                <a:lnTo>
                  <a:pt x="421" y="761"/>
                </a:lnTo>
                <a:lnTo>
                  <a:pt x="417" y="750"/>
                </a:lnTo>
                <a:lnTo>
                  <a:pt x="423" y="751"/>
                </a:lnTo>
                <a:lnTo>
                  <a:pt x="430" y="752"/>
                </a:lnTo>
                <a:lnTo>
                  <a:pt x="437" y="752"/>
                </a:lnTo>
                <a:lnTo>
                  <a:pt x="445" y="753"/>
                </a:lnTo>
                <a:lnTo>
                  <a:pt x="455" y="752"/>
                </a:lnTo>
                <a:lnTo>
                  <a:pt x="464" y="751"/>
                </a:lnTo>
                <a:lnTo>
                  <a:pt x="474" y="750"/>
                </a:lnTo>
                <a:lnTo>
                  <a:pt x="484" y="747"/>
                </a:lnTo>
                <a:lnTo>
                  <a:pt x="471" y="744"/>
                </a:lnTo>
                <a:lnTo>
                  <a:pt x="459" y="740"/>
                </a:lnTo>
                <a:lnTo>
                  <a:pt x="447" y="735"/>
                </a:lnTo>
                <a:lnTo>
                  <a:pt x="442" y="732"/>
                </a:lnTo>
                <a:lnTo>
                  <a:pt x="436" y="729"/>
                </a:lnTo>
                <a:lnTo>
                  <a:pt x="426" y="722"/>
                </a:lnTo>
                <a:lnTo>
                  <a:pt x="421" y="718"/>
                </a:lnTo>
                <a:lnTo>
                  <a:pt x="416" y="714"/>
                </a:lnTo>
                <a:lnTo>
                  <a:pt x="412" y="710"/>
                </a:lnTo>
                <a:lnTo>
                  <a:pt x="407" y="706"/>
                </a:lnTo>
                <a:lnTo>
                  <a:pt x="403" y="701"/>
                </a:lnTo>
                <a:lnTo>
                  <a:pt x="399" y="697"/>
                </a:lnTo>
                <a:lnTo>
                  <a:pt x="395" y="692"/>
                </a:lnTo>
                <a:lnTo>
                  <a:pt x="391" y="687"/>
                </a:lnTo>
                <a:lnTo>
                  <a:pt x="384" y="676"/>
                </a:lnTo>
                <a:lnTo>
                  <a:pt x="379" y="665"/>
                </a:lnTo>
                <a:lnTo>
                  <a:pt x="376" y="658"/>
                </a:lnTo>
                <a:lnTo>
                  <a:pt x="374" y="652"/>
                </a:lnTo>
                <a:lnTo>
                  <a:pt x="370" y="640"/>
                </a:lnTo>
                <a:lnTo>
                  <a:pt x="367" y="627"/>
                </a:lnTo>
                <a:lnTo>
                  <a:pt x="365" y="614"/>
                </a:lnTo>
                <a:lnTo>
                  <a:pt x="365" y="608"/>
                </a:lnTo>
                <a:lnTo>
                  <a:pt x="365" y="601"/>
                </a:lnTo>
                <a:lnTo>
                  <a:pt x="365" y="599"/>
                </a:lnTo>
                <a:lnTo>
                  <a:pt x="372" y="603"/>
                </a:lnTo>
                <a:lnTo>
                  <a:pt x="380" y="607"/>
                </a:lnTo>
                <a:lnTo>
                  <a:pt x="388" y="610"/>
                </a:lnTo>
                <a:lnTo>
                  <a:pt x="397" y="612"/>
                </a:lnTo>
                <a:lnTo>
                  <a:pt x="405" y="615"/>
                </a:lnTo>
                <a:lnTo>
                  <a:pt x="414" y="616"/>
                </a:lnTo>
                <a:lnTo>
                  <a:pt x="423" y="617"/>
                </a:lnTo>
                <a:lnTo>
                  <a:pt x="432" y="618"/>
                </a:lnTo>
                <a:lnTo>
                  <a:pt x="425" y="613"/>
                </a:lnTo>
                <a:lnTo>
                  <a:pt x="418" y="607"/>
                </a:lnTo>
                <a:lnTo>
                  <a:pt x="411" y="601"/>
                </a:lnTo>
                <a:lnTo>
                  <a:pt x="405" y="595"/>
                </a:lnTo>
                <a:lnTo>
                  <a:pt x="399" y="588"/>
                </a:lnTo>
                <a:lnTo>
                  <a:pt x="394" y="581"/>
                </a:lnTo>
                <a:lnTo>
                  <a:pt x="389" y="573"/>
                </a:lnTo>
                <a:lnTo>
                  <a:pt x="384" y="566"/>
                </a:lnTo>
                <a:lnTo>
                  <a:pt x="380" y="557"/>
                </a:lnTo>
                <a:lnTo>
                  <a:pt x="376" y="549"/>
                </a:lnTo>
                <a:lnTo>
                  <a:pt x="373" y="541"/>
                </a:lnTo>
                <a:lnTo>
                  <a:pt x="371" y="532"/>
                </a:lnTo>
                <a:lnTo>
                  <a:pt x="369" y="523"/>
                </a:lnTo>
                <a:lnTo>
                  <a:pt x="367" y="514"/>
                </a:lnTo>
                <a:lnTo>
                  <a:pt x="366" y="504"/>
                </a:lnTo>
                <a:lnTo>
                  <a:pt x="366" y="495"/>
                </a:lnTo>
                <a:lnTo>
                  <a:pt x="366" y="484"/>
                </a:lnTo>
                <a:lnTo>
                  <a:pt x="367" y="475"/>
                </a:lnTo>
                <a:lnTo>
                  <a:pt x="369" y="465"/>
                </a:lnTo>
                <a:lnTo>
                  <a:pt x="371" y="455"/>
                </a:lnTo>
                <a:lnTo>
                  <a:pt x="374" y="446"/>
                </a:lnTo>
                <a:lnTo>
                  <a:pt x="377" y="437"/>
                </a:lnTo>
                <a:lnTo>
                  <a:pt x="381" y="428"/>
                </a:lnTo>
                <a:lnTo>
                  <a:pt x="386" y="420"/>
                </a:lnTo>
                <a:lnTo>
                  <a:pt x="400" y="437"/>
                </a:lnTo>
                <a:lnTo>
                  <a:pt x="415" y="452"/>
                </a:lnTo>
                <a:lnTo>
                  <a:pt x="431" y="467"/>
                </a:lnTo>
                <a:lnTo>
                  <a:pt x="439" y="474"/>
                </a:lnTo>
                <a:lnTo>
                  <a:pt x="447" y="481"/>
                </a:lnTo>
                <a:lnTo>
                  <a:pt x="456" y="488"/>
                </a:lnTo>
                <a:lnTo>
                  <a:pt x="464" y="494"/>
                </a:lnTo>
                <a:lnTo>
                  <a:pt x="473" y="501"/>
                </a:lnTo>
                <a:lnTo>
                  <a:pt x="482" y="507"/>
                </a:lnTo>
                <a:lnTo>
                  <a:pt x="501" y="518"/>
                </a:lnTo>
                <a:lnTo>
                  <a:pt x="510" y="524"/>
                </a:lnTo>
                <a:lnTo>
                  <a:pt x="520" y="529"/>
                </a:lnTo>
                <a:lnTo>
                  <a:pt x="540" y="538"/>
                </a:lnTo>
                <a:lnTo>
                  <a:pt x="560" y="547"/>
                </a:lnTo>
                <a:lnTo>
                  <a:pt x="570" y="551"/>
                </a:lnTo>
                <a:lnTo>
                  <a:pt x="581" y="554"/>
                </a:lnTo>
                <a:lnTo>
                  <a:pt x="602" y="561"/>
                </a:lnTo>
                <a:lnTo>
                  <a:pt x="624" y="566"/>
                </a:lnTo>
                <a:lnTo>
                  <a:pt x="646" y="570"/>
                </a:lnTo>
                <a:lnTo>
                  <a:pt x="668" y="573"/>
                </a:lnTo>
                <a:lnTo>
                  <a:pt x="680" y="574"/>
                </a:lnTo>
                <a:lnTo>
                  <a:pt x="691" y="575"/>
                </a:lnTo>
                <a:lnTo>
                  <a:pt x="688" y="558"/>
                </a:lnTo>
                <a:lnTo>
                  <a:pt x="688" y="550"/>
                </a:lnTo>
                <a:lnTo>
                  <a:pt x="687" y="541"/>
                </a:lnTo>
                <a:lnTo>
                  <a:pt x="688" y="526"/>
                </a:lnTo>
                <a:lnTo>
                  <a:pt x="689" y="519"/>
                </a:lnTo>
                <a:lnTo>
                  <a:pt x="690" y="511"/>
                </a:lnTo>
                <a:lnTo>
                  <a:pt x="694" y="497"/>
                </a:lnTo>
                <a:lnTo>
                  <a:pt x="696" y="490"/>
                </a:lnTo>
                <a:lnTo>
                  <a:pt x="699" y="483"/>
                </a:lnTo>
                <a:lnTo>
                  <a:pt x="702" y="477"/>
                </a:lnTo>
                <a:lnTo>
                  <a:pt x="705" y="470"/>
                </a:lnTo>
                <a:lnTo>
                  <a:pt x="709" y="464"/>
                </a:lnTo>
                <a:lnTo>
                  <a:pt x="713" y="458"/>
                </a:lnTo>
                <a:lnTo>
                  <a:pt x="722" y="447"/>
                </a:lnTo>
                <a:lnTo>
                  <a:pt x="727" y="442"/>
                </a:lnTo>
                <a:lnTo>
                  <a:pt x="732" y="436"/>
                </a:lnTo>
                <a:lnTo>
                  <a:pt x="737" y="431"/>
                </a:lnTo>
                <a:lnTo>
                  <a:pt x="742" y="427"/>
                </a:lnTo>
                <a:lnTo>
                  <a:pt x="754" y="418"/>
                </a:lnTo>
                <a:lnTo>
                  <a:pt x="760" y="414"/>
                </a:lnTo>
                <a:lnTo>
                  <a:pt x="766" y="411"/>
                </a:lnTo>
                <a:lnTo>
                  <a:pt x="779" y="405"/>
                </a:lnTo>
                <a:lnTo>
                  <a:pt x="793" y="400"/>
                </a:lnTo>
                <a:lnTo>
                  <a:pt x="807" y="396"/>
                </a:lnTo>
                <a:lnTo>
                  <a:pt x="814" y="395"/>
                </a:lnTo>
                <a:lnTo>
                  <a:pt x="822" y="394"/>
                </a:lnTo>
                <a:lnTo>
                  <a:pt x="837" y="393"/>
                </a:lnTo>
                <a:lnTo>
                  <a:pt x="852" y="394"/>
                </a:lnTo>
                <a:lnTo>
                  <a:pt x="860" y="395"/>
                </a:lnTo>
                <a:lnTo>
                  <a:pt x="868" y="396"/>
                </a:lnTo>
                <a:lnTo>
                  <a:pt x="875" y="398"/>
                </a:lnTo>
                <a:lnTo>
                  <a:pt x="882" y="400"/>
                </a:lnTo>
                <a:lnTo>
                  <a:pt x="890" y="403"/>
                </a:lnTo>
                <a:lnTo>
                  <a:pt x="897" y="406"/>
                </a:lnTo>
                <a:lnTo>
                  <a:pt x="903" y="409"/>
                </a:lnTo>
                <a:lnTo>
                  <a:pt x="910" y="412"/>
                </a:lnTo>
                <a:lnTo>
                  <a:pt x="922" y="420"/>
                </a:lnTo>
                <a:lnTo>
                  <a:pt x="928" y="425"/>
                </a:lnTo>
                <a:lnTo>
                  <a:pt x="934" y="429"/>
                </a:lnTo>
                <a:lnTo>
                  <a:pt x="945" y="440"/>
                </a:lnTo>
                <a:lnTo>
                  <a:pt x="957" y="437"/>
                </a:lnTo>
                <a:lnTo>
                  <a:pt x="970" y="434"/>
                </a:lnTo>
                <a:lnTo>
                  <a:pt x="982" y="430"/>
                </a:lnTo>
                <a:lnTo>
                  <a:pt x="994" y="426"/>
                </a:lnTo>
                <a:lnTo>
                  <a:pt x="1005" y="421"/>
                </a:lnTo>
                <a:lnTo>
                  <a:pt x="1017" y="416"/>
                </a:lnTo>
                <a:lnTo>
                  <a:pt x="1028" y="410"/>
                </a:lnTo>
                <a:lnTo>
                  <a:pt x="1039" y="404"/>
                </a:lnTo>
                <a:lnTo>
                  <a:pt x="1034" y="416"/>
                </a:lnTo>
                <a:lnTo>
                  <a:pt x="1028" y="429"/>
                </a:lnTo>
                <a:lnTo>
                  <a:pt x="1025" y="434"/>
                </a:lnTo>
                <a:lnTo>
                  <a:pt x="1021" y="440"/>
                </a:lnTo>
                <a:lnTo>
                  <a:pt x="1014" y="451"/>
                </a:lnTo>
                <a:lnTo>
                  <a:pt x="1005" y="461"/>
                </a:lnTo>
                <a:lnTo>
                  <a:pt x="995" y="470"/>
                </a:lnTo>
                <a:lnTo>
                  <a:pt x="990" y="474"/>
                </a:lnTo>
                <a:lnTo>
                  <a:pt x="985" y="478"/>
                </a:lnTo>
                <a:lnTo>
                  <a:pt x="974" y="486"/>
                </a:lnTo>
                <a:close/>
                <a:moveTo>
                  <a:pt x="1328" y="664"/>
                </a:moveTo>
                <a:lnTo>
                  <a:pt x="1327" y="629"/>
                </a:lnTo>
                <a:lnTo>
                  <a:pt x="1326" y="612"/>
                </a:lnTo>
                <a:lnTo>
                  <a:pt x="1324" y="595"/>
                </a:lnTo>
                <a:lnTo>
                  <a:pt x="1322" y="578"/>
                </a:lnTo>
                <a:lnTo>
                  <a:pt x="1320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1" y="513"/>
                </a:lnTo>
                <a:lnTo>
                  <a:pt x="1307" y="497"/>
                </a:lnTo>
                <a:lnTo>
                  <a:pt x="1298" y="466"/>
                </a:lnTo>
                <a:lnTo>
                  <a:pt x="1293" y="450"/>
                </a:lnTo>
                <a:lnTo>
                  <a:pt x="1287" y="435"/>
                </a:lnTo>
                <a:lnTo>
                  <a:pt x="1282" y="420"/>
                </a:lnTo>
                <a:lnTo>
                  <a:pt x="1276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8" y="347"/>
                </a:lnTo>
                <a:lnTo>
                  <a:pt x="1240" y="333"/>
                </a:lnTo>
                <a:lnTo>
                  <a:pt x="1232" y="319"/>
                </a:lnTo>
                <a:lnTo>
                  <a:pt x="1214" y="292"/>
                </a:lnTo>
                <a:lnTo>
                  <a:pt x="1196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6" y="229"/>
                </a:lnTo>
                <a:lnTo>
                  <a:pt x="1155" y="217"/>
                </a:lnTo>
                <a:lnTo>
                  <a:pt x="1133" y="194"/>
                </a:lnTo>
                <a:lnTo>
                  <a:pt x="1110" y="172"/>
                </a:lnTo>
                <a:lnTo>
                  <a:pt x="1098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2" y="104"/>
                </a:lnTo>
                <a:lnTo>
                  <a:pt x="1008" y="96"/>
                </a:lnTo>
                <a:lnTo>
                  <a:pt x="981" y="80"/>
                </a:lnTo>
                <a:lnTo>
                  <a:pt x="952" y="65"/>
                </a:lnTo>
                <a:lnTo>
                  <a:pt x="937" y="58"/>
                </a:lnTo>
                <a:lnTo>
                  <a:pt x="923" y="52"/>
                </a:lnTo>
                <a:lnTo>
                  <a:pt x="892" y="40"/>
                </a:lnTo>
                <a:lnTo>
                  <a:pt x="862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2" y="10"/>
                </a:lnTo>
                <a:lnTo>
                  <a:pt x="765" y="7"/>
                </a:lnTo>
                <a:lnTo>
                  <a:pt x="749" y="5"/>
                </a:lnTo>
                <a:lnTo>
                  <a:pt x="732" y="3"/>
                </a:lnTo>
                <a:lnTo>
                  <a:pt x="714" y="2"/>
                </a:lnTo>
                <a:lnTo>
                  <a:pt x="698" y="0"/>
                </a:lnTo>
                <a:lnTo>
                  <a:pt x="663" y="0"/>
                </a:lnTo>
                <a:lnTo>
                  <a:pt x="629" y="0"/>
                </a:lnTo>
                <a:lnTo>
                  <a:pt x="612" y="2"/>
                </a:lnTo>
                <a:lnTo>
                  <a:pt x="596" y="3"/>
                </a:lnTo>
                <a:lnTo>
                  <a:pt x="579" y="5"/>
                </a:lnTo>
                <a:lnTo>
                  <a:pt x="562" y="7"/>
                </a:lnTo>
                <a:lnTo>
                  <a:pt x="546" y="10"/>
                </a:lnTo>
                <a:lnTo>
                  <a:pt x="530" y="13"/>
                </a:lnTo>
                <a:lnTo>
                  <a:pt x="514" y="17"/>
                </a:lnTo>
                <a:lnTo>
                  <a:pt x="498" y="20"/>
                </a:lnTo>
                <a:lnTo>
                  <a:pt x="466" y="29"/>
                </a:lnTo>
                <a:lnTo>
                  <a:pt x="451" y="34"/>
                </a:lnTo>
                <a:lnTo>
                  <a:pt x="435" y="40"/>
                </a:lnTo>
                <a:lnTo>
                  <a:pt x="420" y="46"/>
                </a:lnTo>
                <a:lnTo>
                  <a:pt x="405" y="52"/>
                </a:lnTo>
                <a:lnTo>
                  <a:pt x="376" y="65"/>
                </a:lnTo>
                <a:lnTo>
                  <a:pt x="361" y="72"/>
                </a:lnTo>
                <a:lnTo>
                  <a:pt x="347" y="80"/>
                </a:lnTo>
                <a:lnTo>
                  <a:pt x="333" y="87"/>
                </a:lnTo>
                <a:lnTo>
                  <a:pt x="319" y="96"/>
                </a:lnTo>
                <a:lnTo>
                  <a:pt x="293" y="113"/>
                </a:lnTo>
                <a:lnTo>
                  <a:pt x="267" y="131"/>
                </a:lnTo>
                <a:lnTo>
                  <a:pt x="254" y="141"/>
                </a:lnTo>
                <a:lnTo>
                  <a:pt x="241" y="151"/>
                </a:lnTo>
                <a:lnTo>
                  <a:pt x="229" y="161"/>
                </a:lnTo>
                <a:lnTo>
                  <a:pt x="217" y="172"/>
                </a:lnTo>
                <a:lnTo>
                  <a:pt x="194" y="194"/>
                </a:lnTo>
                <a:lnTo>
                  <a:pt x="172" y="217"/>
                </a:lnTo>
                <a:lnTo>
                  <a:pt x="162" y="229"/>
                </a:lnTo>
                <a:lnTo>
                  <a:pt x="152" y="241"/>
                </a:lnTo>
                <a:lnTo>
                  <a:pt x="132" y="266"/>
                </a:lnTo>
                <a:lnTo>
                  <a:pt x="113" y="292"/>
                </a:lnTo>
                <a:lnTo>
                  <a:pt x="105" y="305"/>
                </a:lnTo>
                <a:lnTo>
                  <a:pt x="96" y="319"/>
                </a:lnTo>
                <a:lnTo>
                  <a:pt x="80" y="347"/>
                </a:lnTo>
                <a:lnTo>
                  <a:pt x="66" y="375"/>
                </a:lnTo>
                <a:lnTo>
                  <a:pt x="59" y="390"/>
                </a:lnTo>
                <a:lnTo>
                  <a:pt x="52" y="405"/>
                </a:lnTo>
                <a:lnTo>
                  <a:pt x="40" y="435"/>
                </a:lnTo>
                <a:lnTo>
                  <a:pt x="30" y="466"/>
                </a:lnTo>
                <a:lnTo>
                  <a:pt x="21" y="497"/>
                </a:lnTo>
                <a:lnTo>
                  <a:pt x="17" y="513"/>
                </a:lnTo>
                <a:lnTo>
                  <a:pt x="14" y="529"/>
                </a:lnTo>
                <a:lnTo>
                  <a:pt x="10" y="545"/>
                </a:lnTo>
                <a:lnTo>
                  <a:pt x="8" y="562"/>
                </a:lnTo>
                <a:lnTo>
                  <a:pt x="5" y="578"/>
                </a:lnTo>
                <a:lnTo>
                  <a:pt x="4" y="595"/>
                </a:lnTo>
                <a:lnTo>
                  <a:pt x="2" y="612"/>
                </a:lnTo>
                <a:lnTo>
                  <a:pt x="1" y="629"/>
                </a:lnTo>
                <a:lnTo>
                  <a:pt x="0" y="646"/>
                </a:lnTo>
                <a:lnTo>
                  <a:pt x="0" y="664"/>
                </a:lnTo>
                <a:lnTo>
                  <a:pt x="1" y="698"/>
                </a:lnTo>
                <a:lnTo>
                  <a:pt x="2" y="715"/>
                </a:lnTo>
                <a:lnTo>
                  <a:pt x="4" y="732"/>
                </a:lnTo>
                <a:lnTo>
                  <a:pt x="5" y="748"/>
                </a:lnTo>
                <a:lnTo>
                  <a:pt x="8" y="765"/>
                </a:lnTo>
                <a:lnTo>
                  <a:pt x="10" y="781"/>
                </a:lnTo>
                <a:lnTo>
                  <a:pt x="14" y="798"/>
                </a:lnTo>
                <a:lnTo>
                  <a:pt x="17" y="814"/>
                </a:lnTo>
                <a:lnTo>
                  <a:pt x="21" y="830"/>
                </a:lnTo>
                <a:lnTo>
                  <a:pt x="30" y="861"/>
                </a:lnTo>
                <a:lnTo>
                  <a:pt x="35" y="877"/>
                </a:lnTo>
                <a:lnTo>
                  <a:pt x="40" y="892"/>
                </a:lnTo>
                <a:lnTo>
                  <a:pt x="46" y="907"/>
                </a:lnTo>
                <a:lnTo>
                  <a:pt x="52" y="922"/>
                </a:lnTo>
                <a:lnTo>
                  <a:pt x="66" y="951"/>
                </a:lnTo>
                <a:lnTo>
                  <a:pt x="73" y="966"/>
                </a:lnTo>
                <a:lnTo>
                  <a:pt x="80" y="980"/>
                </a:lnTo>
                <a:lnTo>
                  <a:pt x="88" y="994"/>
                </a:lnTo>
                <a:lnTo>
                  <a:pt x="96" y="1008"/>
                </a:lnTo>
                <a:lnTo>
                  <a:pt x="113" y="1035"/>
                </a:lnTo>
                <a:lnTo>
                  <a:pt x="132" y="1061"/>
                </a:lnTo>
                <a:lnTo>
                  <a:pt x="142" y="1073"/>
                </a:lnTo>
                <a:lnTo>
                  <a:pt x="152" y="1086"/>
                </a:lnTo>
                <a:lnTo>
                  <a:pt x="162" y="1098"/>
                </a:lnTo>
                <a:lnTo>
                  <a:pt x="172" y="1110"/>
                </a:lnTo>
                <a:lnTo>
                  <a:pt x="194" y="1133"/>
                </a:lnTo>
                <a:lnTo>
                  <a:pt x="217" y="1155"/>
                </a:lnTo>
                <a:lnTo>
                  <a:pt x="229" y="1165"/>
                </a:lnTo>
                <a:lnTo>
                  <a:pt x="241" y="1176"/>
                </a:lnTo>
                <a:lnTo>
                  <a:pt x="267" y="1195"/>
                </a:lnTo>
                <a:lnTo>
                  <a:pt x="293" y="1214"/>
                </a:lnTo>
                <a:lnTo>
                  <a:pt x="306" y="1223"/>
                </a:lnTo>
                <a:lnTo>
                  <a:pt x="319" y="1231"/>
                </a:lnTo>
                <a:lnTo>
                  <a:pt x="347" y="1247"/>
                </a:lnTo>
                <a:lnTo>
                  <a:pt x="376" y="1262"/>
                </a:lnTo>
                <a:lnTo>
                  <a:pt x="390" y="1269"/>
                </a:lnTo>
                <a:lnTo>
                  <a:pt x="405" y="1275"/>
                </a:lnTo>
                <a:lnTo>
                  <a:pt x="435" y="1287"/>
                </a:lnTo>
                <a:lnTo>
                  <a:pt x="466" y="1297"/>
                </a:lnTo>
                <a:lnTo>
                  <a:pt x="498" y="1306"/>
                </a:lnTo>
                <a:lnTo>
                  <a:pt x="514" y="1310"/>
                </a:lnTo>
                <a:lnTo>
                  <a:pt x="530" y="1314"/>
                </a:lnTo>
                <a:lnTo>
                  <a:pt x="546" y="1317"/>
                </a:lnTo>
                <a:lnTo>
                  <a:pt x="562" y="1319"/>
                </a:lnTo>
                <a:lnTo>
                  <a:pt x="579" y="1322"/>
                </a:lnTo>
                <a:lnTo>
                  <a:pt x="596" y="1324"/>
                </a:lnTo>
                <a:lnTo>
                  <a:pt x="612" y="1325"/>
                </a:lnTo>
                <a:lnTo>
                  <a:pt x="629" y="1326"/>
                </a:lnTo>
                <a:lnTo>
                  <a:pt x="663" y="1327"/>
                </a:lnTo>
                <a:lnTo>
                  <a:pt x="698" y="1326"/>
                </a:lnTo>
                <a:lnTo>
                  <a:pt x="714" y="1325"/>
                </a:lnTo>
                <a:lnTo>
                  <a:pt x="732" y="1324"/>
                </a:lnTo>
                <a:lnTo>
                  <a:pt x="749" y="1322"/>
                </a:lnTo>
                <a:lnTo>
                  <a:pt x="765" y="1319"/>
                </a:lnTo>
                <a:lnTo>
                  <a:pt x="782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2" y="1297"/>
                </a:lnTo>
                <a:lnTo>
                  <a:pt x="877" y="1292"/>
                </a:lnTo>
                <a:lnTo>
                  <a:pt x="892" y="1287"/>
                </a:lnTo>
                <a:lnTo>
                  <a:pt x="908" y="1281"/>
                </a:lnTo>
                <a:lnTo>
                  <a:pt x="923" y="1275"/>
                </a:lnTo>
                <a:lnTo>
                  <a:pt x="952" y="1262"/>
                </a:lnTo>
                <a:lnTo>
                  <a:pt x="966" y="1255"/>
                </a:lnTo>
                <a:lnTo>
                  <a:pt x="981" y="1247"/>
                </a:lnTo>
                <a:lnTo>
                  <a:pt x="995" y="1239"/>
                </a:lnTo>
                <a:lnTo>
                  <a:pt x="1008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4" y="1186"/>
                </a:lnTo>
                <a:lnTo>
                  <a:pt x="1086" y="1176"/>
                </a:lnTo>
                <a:lnTo>
                  <a:pt x="1098" y="1165"/>
                </a:lnTo>
                <a:lnTo>
                  <a:pt x="1110" y="1155"/>
                </a:lnTo>
                <a:lnTo>
                  <a:pt x="1133" y="1133"/>
                </a:lnTo>
                <a:lnTo>
                  <a:pt x="1155" y="1110"/>
                </a:lnTo>
                <a:lnTo>
                  <a:pt x="1166" y="1098"/>
                </a:lnTo>
                <a:lnTo>
                  <a:pt x="1176" y="1086"/>
                </a:lnTo>
                <a:lnTo>
                  <a:pt x="1196" y="1061"/>
                </a:lnTo>
                <a:lnTo>
                  <a:pt x="1214" y="1035"/>
                </a:lnTo>
                <a:lnTo>
                  <a:pt x="1223" y="1021"/>
                </a:lnTo>
                <a:lnTo>
                  <a:pt x="1232" y="1008"/>
                </a:lnTo>
                <a:lnTo>
                  <a:pt x="1248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6" y="922"/>
                </a:lnTo>
                <a:lnTo>
                  <a:pt x="1287" y="892"/>
                </a:lnTo>
                <a:lnTo>
                  <a:pt x="1298" y="861"/>
                </a:lnTo>
                <a:lnTo>
                  <a:pt x="1307" y="830"/>
                </a:lnTo>
                <a:lnTo>
                  <a:pt x="1311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20" y="765"/>
                </a:lnTo>
                <a:lnTo>
                  <a:pt x="1322" y="748"/>
                </a:lnTo>
                <a:lnTo>
                  <a:pt x="1324" y="732"/>
                </a:lnTo>
                <a:lnTo>
                  <a:pt x="1326" y="715"/>
                </a:lnTo>
                <a:lnTo>
                  <a:pt x="1327" y="698"/>
                </a:lnTo>
                <a:lnTo>
                  <a:pt x="1327" y="681"/>
                </a:lnTo>
                <a:lnTo>
                  <a:pt x="1328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26" name="Freeform 8">
            <a:hlinkClick r:id="rId5" tooltip="Linkedin"/>
          </p:cNvPr>
          <p:cNvSpPr>
            <a:spLocks noChangeAspect="1" noEditPoints="1"/>
          </p:cNvSpPr>
          <p:nvPr userDrawn="1"/>
        </p:nvSpPr>
        <p:spPr bwMode="auto">
          <a:xfrm>
            <a:off x="10485749" y="5409256"/>
            <a:ext cx="324000" cy="324000"/>
          </a:xfrm>
          <a:custGeom>
            <a:avLst/>
            <a:gdLst>
              <a:gd name="T0" fmla="*/ 531 w 1327"/>
              <a:gd name="T1" fmla="*/ 466 h 1327"/>
              <a:gd name="T2" fmla="*/ 513 w 1327"/>
              <a:gd name="T3" fmla="*/ 431 h 1327"/>
              <a:gd name="T4" fmla="*/ 478 w 1327"/>
              <a:gd name="T5" fmla="*/ 414 h 1327"/>
              <a:gd name="T6" fmla="*/ 438 w 1327"/>
              <a:gd name="T7" fmla="*/ 423 h 1327"/>
              <a:gd name="T8" fmla="*/ 415 w 1327"/>
              <a:gd name="T9" fmla="*/ 455 h 1327"/>
              <a:gd name="T10" fmla="*/ 417 w 1327"/>
              <a:gd name="T11" fmla="*/ 496 h 1327"/>
              <a:gd name="T12" fmla="*/ 443 w 1327"/>
              <a:gd name="T13" fmla="*/ 525 h 1327"/>
              <a:gd name="T14" fmla="*/ 484 w 1327"/>
              <a:gd name="T15" fmla="*/ 531 h 1327"/>
              <a:gd name="T16" fmla="*/ 517 w 1327"/>
              <a:gd name="T17" fmla="*/ 510 h 1327"/>
              <a:gd name="T18" fmla="*/ 531 w 1327"/>
              <a:gd name="T19" fmla="*/ 473 h 1327"/>
              <a:gd name="T20" fmla="*/ 904 w 1327"/>
              <a:gd name="T21" fmla="*/ 679 h 1327"/>
              <a:gd name="T22" fmla="*/ 890 w 1327"/>
              <a:gd name="T23" fmla="*/ 625 h 1327"/>
              <a:gd name="T24" fmla="*/ 847 w 1327"/>
              <a:gd name="T25" fmla="*/ 581 h 1327"/>
              <a:gd name="T26" fmla="*/ 793 w 1327"/>
              <a:gd name="T27" fmla="*/ 569 h 1327"/>
              <a:gd name="T28" fmla="*/ 735 w 1327"/>
              <a:gd name="T29" fmla="*/ 579 h 1327"/>
              <a:gd name="T30" fmla="*/ 697 w 1327"/>
              <a:gd name="T31" fmla="*/ 607 h 1327"/>
              <a:gd name="T32" fmla="*/ 690 w 1327"/>
              <a:gd name="T33" fmla="*/ 906 h 1327"/>
              <a:gd name="T34" fmla="*/ 695 w 1327"/>
              <a:gd name="T35" fmla="*/ 698 h 1327"/>
              <a:gd name="T36" fmla="*/ 719 w 1327"/>
              <a:gd name="T37" fmla="*/ 667 h 1327"/>
              <a:gd name="T38" fmla="*/ 760 w 1327"/>
              <a:gd name="T39" fmla="*/ 659 h 1327"/>
              <a:gd name="T40" fmla="*/ 795 w 1327"/>
              <a:gd name="T41" fmla="*/ 683 h 1327"/>
              <a:gd name="T42" fmla="*/ 804 w 1327"/>
              <a:gd name="T43" fmla="*/ 747 h 1327"/>
              <a:gd name="T44" fmla="*/ 1003 w 1327"/>
              <a:gd name="T45" fmla="*/ 980 h 1327"/>
              <a:gd name="T46" fmla="*/ 982 w 1327"/>
              <a:gd name="T47" fmla="*/ 1002 h 1327"/>
              <a:gd name="T48" fmla="*/ 364 w 1327"/>
              <a:gd name="T49" fmla="*/ 1008 h 1327"/>
              <a:gd name="T50" fmla="*/ 333 w 1327"/>
              <a:gd name="T51" fmla="*/ 994 h 1327"/>
              <a:gd name="T52" fmla="*/ 319 w 1327"/>
              <a:gd name="T53" fmla="*/ 964 h 1327"/>
              <a:gd name="T54" fmla="*/ 323 w 1327"/>
              <a:gd name="T55" fmla="*/ 347 h 1327"/>
              <a:gd name="T56" fmla="*/ 345 w 1327"/>
              <a:gd name="T57" fmla="*/ 324 h 1327"/>
              <a:gd name="T58" fmla="*/ 963 w 1327"/>
              <a:gd name="T59" fmla="*/ 319 h 1327"/>
              <a:gd name="T60" fmla="*/ 993 w 1327"/>
              <a:gd name="T61" fmla="*/ 333 h 1327"/>
              <a:gd name="T62" fmla="*/ 1008 w 1327"/>
              <a:gd name="T63" fmla="*/ 363 h 1327"/>
              <a:gd name="T64" fmla="*/ 1322 w 1327"/>
              <a:gd name="T65" fmla="*/ 578 h 1327"/>
              <a:gd name="T66" fmla="*/ 1292 w 1327"/>
              <a:gd name="T67" fmla="*/ 450 h 1327"/>
              <a:gd name="T68" fmla="*/ 1239 w 1327"/>
              <a:gd name="T69" fmla="*/ 333 h 1327"/>
              <a:gd name="T70" fmla="*/ 1155 w 1327"/>
              <a:gd name="T71" fmla="*/ 217 h 1327"/>
              <a:gd name="T72" fmla="*/ 1021 w 1327"/>
              <a:gd name="T73" fmla="*/ 104 h 1327"/>
              <a:gd name="T74" fmla="*/ 861 w 1327"/>
              <a:gd name="T75" fmla="*/ 29 h 1327"/>
              <a:gd name="T76" fmla="*/ 732 w 1327"/>
              <a:gd name="T77" fmla="*/ 3 h 1327"/>
              <a:gd name="T78" fmla="*/ 578 w 1327"/>
              <a:gd name="T79" fmla="*/ 5 h 1327"/>
              <a:gd name="T80" fmla="*/ 450 w 1327"/>
              <a:gd name="T81" fmla="*/ 34 h 1327"/>
              <a:gd name="T82" fmla="*/ 333 w 1327"/>
              <a:gd name="T83" fmla="*/ 87 h 1327"/>
              <a:gd name="T84" fmla="*/ 217 w 1327"/>
              <a:gd name="T85" fmla="*/ 172 h 1327"/>
              <a:gd name="T86" fmla="*/ 104 w 1327"/>
              <a:gd name="T87" fmla="*/ 305 h 1327"/>
              <a:gd name="T88" fmla="*/ 29 w 1327"/>
              <a:gd name="T89" fmla="*/ 466 h 1327"/>
              <a:gd name="T90" fmla="*/ 3 w 1327"/>
              <a:gd name="T91" fmla="*/ 595 h 1327"/>
              <a:gd name="T92" fmla="*/ 3 w 1327"/>
              <a:gd name="T93" fmla="*/ 732 h 1327"/>
              <a:gd name="T94" fmla="*/ 29 w 1327"/>
              <a:gd name="T95" fmla="*/ 861 h 1327"/>
              <a:gd name="T96" fmla="*/ 80 w 1327"/>
              <a:gd name="T97" fmla="*/ 980 h 1327"/>
              <a:gd name="T98" fmla="*/ 161 w 1327"/>
              <a:gd name="T99" fmla="*/ 1098 h 1327"/>
              <a:gd name="T100" fmla="*/ 292 w 1327"/>
              <a:gd name="T101" fmla="*/ 1214 h 1327"/>
              <a:gd name="T102" fmla="*/ 435 w 1327"/>
              <a:gd name="T103" fmla="*/ 1287 h 1327"/>
              <a:gd name="T104" fmla="*/ 578 w 1327"/>
              <a:gd name="T105" fmla="*/ 1322 h 1327"/>
              <a:gd name="T106" fmla="*/ 732 w 1327"/>
              <a:gd name="T107" fmla="*/ 1324 h 1327"/>
              <a:gd name="T108" fmla="*/ 861 w 1327"/>
              <a:gd name="T109" fmla="*/ 1297 h 1327"/>
              <a:gd name="T110" fmla="*/ 980 w 1327"/>
              <a:gd name="T111" fmla="*/ 1247 h 1327"/>
              <a:gd name="T112" fmla="*/ 1098 w 1327"/>
              <a:gd name="T113" fmla="*/ 1165 h 1327"/>
              <a:gd name="T114" fmla="*/ 1214 w 1327"/>
              <a:gd name="T115" fmla="*/ 1035 h 1327"/>
              <a:gd name="T116" fmla="*/ 1287 w 1327"/>
              <a:gd name="T117" fmla="*/ 892 h 1327"/>
              <a:gd name="T118" fmla="*/ 1322 w 1327"/>
              <a:gd name="T119" fmla="*/ 748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27" h="1327">
                <a:moveTo>
                  <a:pt x="523" y="577"/>
                </a:moveTo>
                <a:lnTo>
                  <a:pt x="420" y="577"/>
                </a:lnTo>
                <a:lnTo>
                  <a:pt x="420" y="907"/>
                </a:lnTo>
                <a:lnTo>
                  <a:pt x="523" y="907"/>
                </a:lnTo>
                <a:lnTo>
                  <a:pt x="523" y="577"/>
                </a:lnTo>
                <a:close/>
                <a:moveTo>
                  <a:pt x="531" y="473"/>
                </a:moveTo>
                <a:lnTo>
                  <a:pt x="531" y="466"/>
                </a:lnTo>
                <a:lnTo>
                  <a:pt x="530" y="461"/>
                </a:lnTo>
                <a:lnTo>
                  <a:pt x="528" y="455"/>
                </a:lnTo>
                <a:lnTo>
                  <a:pt x="526" y="449"/>
                </a:lnTo>
                <a:lnTo>
                  <a:pt x="524" y="444"/>
                </a:lnTo>
                <a:lnTo>
                  <a:pt x="521" y="439"/>
                </a:lnTo>
                <a:lnTo>
                  <a:pt x="517" y="435"/>
                </a:lnTo>
                <a:lnTo>
                  <a:pt x="513" y="431"/>
                </a:lnTo>
                <a:lnTo>
                  <a:pt x="509" y="427"/>
                </a:lnTo>
                <a:lnTo>
                  <a:pt x="505" y="423"/>
                </a:lnTo>
                <a:lnTo>
                  <a:pt x="500" y="420"/>
                </a:lnTo>
                <a:lnTo>
                  <a:pt x="495" y="418"/>
                </a:lnTo>
                <a:lnTo>
                  <a:pt x="489" y="416"/>
                </a:lnTo>
                <a:lnTo>
                  <a:pt x="484" y="414"/>
                </a:lnTo>
                <a:lnTo>
                  <a:pt x="478" y="414"/>
                </a:lnTo>
                <a:lnTo>
                  <a:pt x="472" y="413"/>
                </a:lnTo>
                <a:lnTo>
                  <a:pt x="466" y="414"/>
                </a:lnTo>
                <a:lnTo>
                  <a:pt x="460" y="414"/>
                </a:lnTo>
                <a:lnTo>
                  <a:pt x="454" y="416"/>
                </a:lnTo>
                <a:lnTo>
                  <a:pt x="449" y="418"/>
                </a:lnTo>
                <a:lnTo>
                  <a:pt x="443" y="420"/>
                </a:lnTo>
                <a:lnTo>
                  <a:pt x="438" y="423"/>
                </a:lnTo>
                <a:lnTo>
                  <a:pt x="434" y="427"/>
                </a:lnTo>
                <a:lnTo>
                  <a:pt x="430" y="431"/>
                </a:lnTo>
                <a:lnTo>
                  <a:pt x="426" y="435"/>
                </a:lnTo>
                <a:lnTo>
                  <a:pt x="422" y="439"/>
                </a:lnTo>
                <a:lnTo>
                  <a:pt x="419" y="444"/>
                </a:lnTo>
                <a:lnTo>
                  <a:pt x="417" y="449"/>
                </a:lnTo>
                <a:lnTo>
                  <a:pt x="415" y="455"/>
                </a:lnTo>
                <a:lnTo>
                  <a:pt x="414" y="461"/>
                </a:lnTo>
                <a:lnTo>
                  <a:pt x="413" y="466"/>
                </a:lnTo>
                <a:lnTo>
                  <a:pt x="412" y="473"/>
                </a:lnTo>
                <a:lnTo>
                  <a:pt x="413" y="479"/>
                </a:lnTo>
                <a:lnTo>
                  <a:pt x="414" y="484"/>
                </a:lnTo>
                <a:lnTo>
                  <a:pt x="415" y="490"/>
                </a:lnTo>
                <a:lnTo>
                  <a:pt x="417" y="496"/>
                </a:lnTo>
                <a:lnTo>
                  <a:pt x="419" y="501"/>
                </a:lnTo>
                <a:lnTo>
                  <a:pt x="422" y="506"/>
                </a:lnTo>
                <a:lnTo>
                  <a:pt x="426" y="510"/>
                </a:lnTo>
                <a:lnTo>
                  <a:pt x="430" y="514"/>
                </a:lnTo>
                <a:lnTo>
                  <a:pt x="434" y="518"/>
                </a:lnTo>
                <a:lnTo>
                  <a:pt x="438" y="522"/>
                </a:lnTo>
                <a:lnTo>
                  <a:pt x="443" y="525"/>
                </a:lnTo>
                <a:lnTo>
                  <a:pt x="449" y="527"/>
                </a:lnTo>
                <a:lnTo>
                  <a:pt x="454" y="529"/>
                </a:lnTo>
                <a:lnTo>
                  <a:pt x="460" y="531"/>
                </a:lnTo>
                <a:lnTo>
                  <a:pt x="466" y="531"/>
                </a:lnTo>
                <a:lnTo>
                  <a:pt x="472" y="532"/>
                </a:lnTo>
                <a:lnTo>
                  <a:pt x="478" y="531"/>
                </a:lnTo>
                <a:lnTo>
                  <a:pt x="484" y="531"/>
                </a:lnTo>
                <a:lnTo>
                  <a:pt x="489" y="529"/>
                </a:lnTo>
                <a:lnTo>
                  <a:pt x="495" y="527"/>
                </a:lnTo>
                <a:lnTo>
                  <a:pt x="500" y="525"/>
                </a:lnTo>
                <a:lnTo>
                  <a:pt x="505" y="522"/>
                </a:lnTo>
                <a:lnTo>
                  <a:pt x="509" y="518"/>
                </a:lnTo>
                <a:lnTo>
                  <a:pt x="513" y="514"/>
                </a:lnTo>
                <a:lnTo>
                  <a:pt x="517" y="510"/>
                </a:lnTo>
                <a:lnTo>
                  <a:pt x="521" y="506"/>
                </a:lnTo>
                <a:lnTo>
                  <a:pt x="524" y="501"/>
                </a:lnTo>
                <a:lnTo>
                  <a:pt x="526" y="496"/>
                </a:lnTo>
                <a:lnTo>
                  <a:pt x="528" y="490"/>
                </a:lnTo>
                <a:lnTo>
                  <a:pt x="530" y="484"/>
                </a:lnTo>
                <a:lnTo>
                  <a:pt x="531" y="479"/>
                </a:lnTo>
                <a:lnTo>
                  <a:pt x="531" y="473"/>
                </a:lnTo>
                <a:close/>
                <a:moveTo>
                  <a:pt x="804" y="906"/>
                </a:moveTo>
                <a:lnTo>
                  <a:pt x="906" y="906"/>
                </a:lnTo>
                <a:lnTo>
                  <a:pt x="906" y="726"/>
                </a:lnTo>
                <a:lnTo>
                  <a:pt x="906" y="710"/>
                </a:lnTo>
                <a:lnTo>
                  <a:pt x="905" y="694"/>
                </a:lnTo>
                <a:lnTo>
                  <a:pt x="905" y="686"/>
                </a:lnTo>
                <a:lnTo>
                  <a:pt x="904" y="679"/>
                </a:lnTo>
                <a:lnTo>
                  <a:pt x="903" y="672"/>
                </a:lnTo>
                <a:lnTo>
                  <a:pt x="902" y="664"/>
                </a:lnTo>
                <a:lnTo>
                  <a:pt x="901" y="656"/>
                </a:lnTo>
                <a:lnTo>
                  <a:pt x="899" y="650"/>
                </a:lnTo>
                <a:lnTo>
                  <a:pt x="895" y="637"/>
                </a:lnTo>
                <a:lnTo>
                  <a:pt x="893" y="631"/>
                </a:lnTo>
                <a:lnTo>
                  <a:pt x="890" y="625"/>
                </a:lnTo>
                <a:lnTo>
                  <a:pt x="887" y="619"/>
                </a:lnTo>
                <a:lnTo>
                  <a:pt x="884" y="614"/>
                </a:lnTo>
                <a:lnTo>
                  <a:pt x="877" y="604"/>
                </a:lnTo>
                <a:lnTo>
                  <a:pt x="868" y="595"/>
                </a:lnTo>
                <a:lnTo>
                  <a:pt x="863" y="591"/>
                </a:lnTo>
                <a:lnTo>
                  <a:pt x="858" y="587"/>
                </a:lnTo>
                <a:lnTo>
                  <a:pt x="847" y="581"/>
                </a:lnTo>
                <a:lnTo>
                  <a:pt x="840" y="578"/>
                </a:lnTo>
                <a:lnTo>
                  <a:pt x="834" y="575"/>
                </a:lnTo>
                <a:lnTo>
                  <a:pt x="826" y="573"/>
                </a:lnTo>
                <a:lnTo>
                  <a:pt x="819" y="572"/>
                </a:lnTo>
                <a:lnTo>
                  <a:pt x="811" y="570"/>
                </a:lnTo>
                <a:lnTo>
                  <a:pt x="802" y="569"/>
                </a:lnTo>
                <a:lnTo>
                  <a:pt x="793" y="569"/>
                </a:lnTo>
                <a:lnTo>
                  <a:pt x="784" y="569"/>
                </a:lnTo>
                <a:lnTo>
                  <a:pt x="775" y="569"/>
                </a:lnTo>
                <a:lnTo>
                  <a:pt x="766" y="570"/>
                </a:lnTo>
                <a:lnTo>
                  <a:pt x="758" y="571"/>
                </a:lnTo>
                <a:lnTo>
                  <a:pt x="750" y="573"/>
                </a:lnTo>
                <a:lnTo>
                  <a:pt x="742" y="576"/>
                </a:lnTo>
                <a:lnTo>
                  <a:pt x="735" y="579"/>
                </a:lnTo>
                <a:lnTo>
                  <a:pt x="728" y="582"/>
                </a:lnTo>
                <a:lnTo>
                  <a:pt x="722" y="585"/>
                </a:lnTo>
                <a:lnTo>
                  <a:pt x="716" y="589"/>
                </a:lnTo>
                <a:lnTo>
                  <a:pt x="711" y="593"/>
                </a:lnTo>
                <a:lnTo>
                  <a:pt x="706" y="598"/>
                </a:lnTo>
                <a:lnTo>
                  <a:pt x="701" y="602"/>
                </a:lnTo>
                <a:lnTo>
                  <a:pt x="697" y="607"/>
                </a:lnTo>
                <a:lnTo>
                  <a:pt x="693" y="612"/>
                </a:lnTo>
                <a:lnTo>
                  <a:pt x="687" y="622"/>
                </a:lnTo>
                <a:lnTo>
                  <a:pt x="686" y="622"/>
                </a:lnTo>
                <a:lnTo>
                  <a:pt x="686" y="577"/>
                </a:lnTo>
                <a:lnTo>
                  <a:pt x="587" y="577"/>
                </a:lnTo>
                <a:lnTo>
                  <a:pt x="587" y="906"/>
                </a:lnTo>
                <a:lnTo>
                  <a:pt x="690" y="906"/>
                </a:lnTo>
                <a:lnTo>
                  <a:pt x="690" y="744"/>
                </a:lnTo>
                <a:lnTo>
                  <a:pt x="690" y="728"/>
                </a:lnTo>
                <a:lnTo>
                  <a:pt x="691" y="720"/>
                </a:lnTo>
                <a:lnTo>
                  <a:pt x="692" y="713"/>
                </a:lnTo>
                <a:lnTo>
                  <a:pt x="693" y="709"/>
                </a:lnTo>
                <a:lnTo>
                  <a:pt x="693" y="705"/>
                </a:lnTo>
                <a:lnTo>
                  <a:pt x="695" y="698"/>
                </a:lnTo>
                <a:lnTo>
                  <a:pt x="698" y="692"/>
                </a:lnTo>
                <a:lnTo>
                  <a:pt x="701" y="686"/>
                </a:lnTo>
                <a:lnTo>
                  <a:pt x="704" y="680"/>
                </a:lnTo>
                <a:lnTo>
                  <a:pt x="708" y="675"/>
                </a:lnTo>
                <a:lnTo>
                  <a:pt x="713" y="670"/>
                </a:lnTo>
                <a:lnTo>
                  <a:pt x="716" y="668"/>
                </a:lnTo>
                <a:lnTo>
                  <a:pt x="719" y="667"/>
                </a:lnTo>
                <a:lnTo>
                  <a:pt x="722" y="665"/>
                </a:lnTo>
                <a:lnTo>
                  <a:pt x="726" y="664"/>
                </a:lnTo>
                <a:lnTo>
                  <a:pt x="729" y="661"/>
                </a:lnTo>
                <a:lnTo>
                  <a:pt x="733" y="660"/>
                </a:lnTo>
                <a:lnTo>
                  <a:pt x="742" y="659"/>
                </a:lnTo>
                <a:lnTo>
                  <a:pt x="751" y="658"/>
                </a:lnTo>
                <a:lnTo>
                  <a:pt x="760" y="659"/>
                </a:lnTo>
                <a:lnTo>
                  <a:pt x="765" y="660"/>
                </a:lnTo>
                <a:lnTo>
                  <a:pt x="769" y="661"/>
                </a:lnTo>
                <a:lnTo>
                  <a:pt x="776" y="664"/>
                </a:lnTo>
                <a:lnTo>
                  <a:pt x="782" y="668"/>
                </a:lnTo>
                <a:lnTo>
                  <a:pt x="787" y="672"/>
                </a:lnTo>
                <a:lnTo>
                  <a:pt x="791" y="677"/>
                </a:lnTo>
                <a:lnTo>
                  <a:pt x="795" y="683"/>
                </a:lnTo>
                <a:lnTo>
                  <a:pt x="797" y="689"/>
                </a:lnTo>
                <a:lnTo>
                  <a:pt x="800" y="695"/>
                </a:lnTo>
                <a:lnTo>
                  <a:pt x="801" y="702"/>
                </a:lnTo>
                <a:lnTo>
                  <a:pt x="803" y="709"/>
                </a:lnTo>
                <a:lnTo>
                  <a:pt x="803" y="717"/>
                </a:lnTo>
                <a:lnTo>
                  <a:pt x="804" y="732"/>
                </a:lnTo>
                <a:lnTo>
                  <a:pt x="804" y="747"/>
                </a:lnTo>
                <a:lnTo>
                  <a:pt x="804" y="906"/>
                </a:lnTo>
                <a:close/>
                <a:moveTo>
                  <a:pt x="1008" y="959"/>
                </a:moveTo>
                <a:lnTo>
                  <a:pt x="1008" y="964"/>
                </a:lnTo>
                <a:lnTo>
                  <a:pt x="1007" y="969"/>
                </a:lnTo>
                <a:lnTo>
                  <a:pt x="1006" y="973"/>
                </a:lnTo>
                <a:lnTo>
                  <a:pt x="1004" y="978"/>
                </a:lnTo>
                <a:lnTo>
                  <a:pt x="1003" y="980"/>
                </a:lnTo>
                <a:lnTo>
                  <a:pt x="1002" y="982"/>
                </a:lnTo>
                <a:lnTo>
                  <a:pt x="1000" y="986"/>
                </a:lnTo>
                <a:lnTo>
                  <a:pt x="997" y="990"/>
                </a:lnTo>
                <a:lnTo>
                  <a:pt x="993" y="994"/>
                </a:lnTo>
                <a:lnTo>
                  <a:pt x="990" y="997"/>
                </a:lnTo>
                <a:lnTo>
                  <a:pt x="986" y="1000"/>
                </a:lnTo>
                <a:lnTo>
                  <a:pt x="982" y="1002"/>
                </a:lnTo>
                <a:lnTo>
                  <a:pt x="977" y="1004"/>
                </a:lnTo>
                <a:lnTo>
                  <a:pt x="973" y="1006"/>
                </a:lnTo>
                <a:lnTo>
                  <a:pt x="968" y="1007"/>
                </a:lnTo>
                <a:lnTo>
                  <a:pt x="963" y="1008"/>
                </a:lnTo>
                <a:lnTo>
                  <a:pt x="957" y="1008"/>
                </a:lnTo>
                <a:lnTo>
                  <a:pt x="369" y="1008"/>
                </a:lnTo>
                <a:lnTo>
                  <a:pt x="364" y="1008"/>
                </a:lnTo>
                <a:lnTo>
                  <a:pt x="359" y="1007"/>
                </a:lnTo>
                <a:lnTo>
                  <a:pt x="354" y="1006"/>
                </a:lnTo>
                <a:lnTo>
                  <a:pt x="349" y="1004"/>
                </a:lnTo>
                <a:lnTo>
                  <a:pt x="345" y="1002"/>
                </a:lnTo>
                <a:lnTo>
                  <a:pt x="341" y="1000"/>
                </a:lnTo>
                <a:lnTo>
                  <a:pt x="337" y="997"/>
                </a:lnTo>
                <a:lnTo>
                  <a:pt x="333" y="994"/>
                </a:lnTo>
                <a:lnTo>
                  <a:pt x="330" y="990"/>
                </a:lnTo>
                <a:lnTo>
                  <a:pt x="327" y="986"/>
                </a:lnTo>
                <a:lnTo>
                  <a:pt x="324" y="982"/>
                </a:lnTo>
                <a:lnTo>
                  <a:pt x="322" y="978"/>
                </a:lnTo>
                <a:lnTo>
                  <a:pt x="321" y="973"/>
                </a:lnTo>
                <a:lnTo>
                  <a:pt x="319" y="969"/>
                </a:lnTo>
                <a:lnTo>
                  <a:pt x="319" y="964"/>
                </a:lnTo>
                <a:lnTo>
                  <a:pt x="318" y="959"/>
                </a:lnTo>
                <a:lnTo>
                  <a:pt x="318" y="368"/>
                </a:lnTo>
                <a:lnTo>
                  <a:pt x="319" y="363"/>
                </a:lnTo>
                <a:lnTo>
                  <a:pt x="319" y="358"/>
                </a:lnTo>
                <a:lnTo>
                  <a:pt x="321" y="353"/>
                </a:lnTo>
                <a:lnTo>
                  <a:pt x="322" y="349"/>
                </a:lnTo>
                <a:lnTo>
                  <a:pt x="323" y="347"/>
                </a:lnTo>
                <a:lnTo>
                  <a:pt x="324" y="344"/>
                </a:lnTo>
                <a:lnTo>
                  <a:pt x="327" y="340"/>
                </a:lnTo>
                <a:lnTo>
                  <a:pt x="330" y="336"/>
                </a:lnTo>
                <a:lnTo>
                  <a:pt x="333" y="333"/>
                </a:lnTo>
                <a:lnTo>
                  <a:pt x="337" y="330"/>
                </a:lnTo>
                <a:lnTo>
                  <a:pt x="341" y="327"/>
                </a:lnTo>
                <a:lnTo>
                  <a:pt x="345" y="324"/>
                </a:lnTo>
                <a:lnTo>
                  <a:pt x="349" y="322"/>
                </a:lnTo>
                <a:lnTo>
                  <a:pt x="354" y="321"/>
                </a:lnTo>
                <a:lnTo>
                  <a:pt x="359" y="319"/>
                </a:lnTo>
                <a:lnTo>
                  <a:pt x="364" y="319"/>
                </a:lnTo>
                <a:lnTo>
                  <a:pt x="369" y="318"/>
                </a:lnTo>
                <a:lnTo>
                  <a:pt x="957" y="318"/>
                </a:lnTo>
                <a:lnTo>
                  <a:pt x="963" y="319"/>
                </a:lnTo>
                <a:lnTo>
                  <a:pt x="968" y="319"/>
                </a:lnTo>
                <a:lnTo>
                  <a:pt x="973" y="321"/>
                </a:lnTo>
                <a:lnTo>
                  <a:pt x="977" y="322"/>
                </a:lnTo>
                <a:lnTo>
                  <a:pt x="982" y="324"/>
                </a:lnTo>
                <a:lnTo>
                  <a:pt x="986" y="327"/>
                </a:lnTo>
                <a:lnTo>
                  <a:pt x="990" y="330"/>
                </a:lnTo>
                <a:lnTo>
                  <a:pt x="993" y="333"/>
                </a:lnTo>
                <a:lnTo>
                  <a:pt x="997" y="336"/>
                </a:lnTo>
                <a:lnTo>
                  <a:pt x="1000" y="340"/>
                </a:lnTo>
                <a:lnTo>
                  <a:pt x="1002" y="344"/>
                </a:lnTo>
                <a:lnTo>
                  <a:pt x="1004" y="349"/>
                </a:lnTo>
                <a:lnTo>
                  <a:pt x="1006" y="353"/>
                </a:lnTo>
                <a:lnTo>
                  <a:pt x="1007" y="358"/>
                </a:lnTo>
                <a:lnTo>
                  <a:pt x="1008" y="363"/>
                </a:lnTo>
                <a:lnTo>
                  <a:pt x="1008" y="368"/>
                </a:lnTo>
                <a:lnTo>
                  <a:pt x="1008" y="959"/>
                </a:lnTo>
                <a:close/>
                <a:moveTo>
                  <a:pt x="1327" y="664"/>
                </a:moveTo>
                <a:lnTo>
                  <a:pt x="1326" y="629"/>
                </a:lnTo>
                <a:lnTo>
                  <a:pt x="1325" y="612"/>
                </a:lnTo>
                <a:lnTo>
                  <a:pt x="1324" y="595"/>
                </a:lnTo>
                <a:lnTo>
                  <a:pt x="1322" y="578"/>
                </a:lnTo>
                <a:lnTo>
                  <a:pt x="1319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0" y="513"/>
                </a:lnTo>
                <a:lnTo>
                  <a:pt x="1306" y="497"/>
                </a:lnTo>
                <a:lnTo>
                  <a:pt x="1297" y="466"/>
                </a:lnTo>
                <a:lnTo>
                  <a:pt x="1292" y="450"/>
                </a:lnTo>
                <a:lnTo>
                  <a:pt x="1287" y="435"/>
                </a:lnTo>
                <a:lnTo>
                  <a:pt x="1281" y="420"/>
                </a:lnTo>
                <a:lnTo>
                  <a:pt x="1275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7" y="347"/>
                </a:lnTo>
                <a:lnTo>
                  <a:pt x="1239" y="333"/>
                </a:lnTo>
                <a:lnTo>
                  <a:pt x="1231" y="319"/>
                </a:lnTo>
                <a:lnTo>
                  <a:pt x="1214" y="292"/>
                </a:lnTo>
                <a:lnTo>
                  <a:pt x="1195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5" y="229"/>
                </a:lnTo>
                <a:lnTo>
                  <a:pt x="1155" y="217"/>
                </a:lnTo>
                <a:lnTo>
                  <a:pt x="1133" y="194"/>
                </a:lnTo>
                <a:lnTo>
                  <a:pt x="1110" y="172"/>
                </a:lnTo>
                <a:lnTo>
                  <a:pt x="1098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1" y="104"/>
                </a:lnTo>
                <a:lnTo>
                  <a:pt x="1008" y="96"/>
                </a:lnTo>
                <a:lnTo>
                  <a:pt x="980" y="80"/>
                </a:lnTo>
                <a:lnTo>
                  <a:pt x="951" y="65"/>
                </a:lnTo>
                <a:lnTo>
                  <a:pt x="937" y="58"/>
                </a:lnTo>
                <a:lnTo>
                  <a:pt x="922" y="52"/>
                </a:lnTo>
                <a:lnTo>
                  <a:pt x="892" y="40"/>
                </a:lnTo>
                <a:lnTo>
                  <a:pt x="861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1" y="10"/>
                </a:lnTo>
                <a:lnTo>
                  <a:pt x="765" y="7"/>
                </a:lnTo>
                <a:lnTo>
                  <a:pt x="748" y="5"/>
                </a:lnTo>
                <a:lnTo>
                  <a:pt x="732" y="3"/>
                </a:lnTo>
                <a:lnTo>
                  <a:pt x="715" y="2"/>
                </a:lnTo>
                <a:lnTo>
                  <a:pt x="698" y="0"/>
                </a:lnTo>
                <a:lnTo>
                  <a:pt x="664" y="0"/>
                </a:lnTo>
                <a:lnTo>
                  <a:pt x="629" y="0"/>
                </a:lnTo>
                <a:lnTo>
                  <a:pt x="612" y="2"/>
                </a:lnTo>
                <a:lnTo>
                  <a:pt x="595" y="3"/>
                </a:lnTo>
                <a:lnTo>
                  <a:pt x="578" y="5"/>
                </a:lnTo>
                <a:lnTo>
                  <a:pt x="562" y="7"/>
                </a:lnTo>
                <a:lnTo>
                  <a:pt x="545" y="10"/>
                </a:lnTo>
                <a:lnTo>
                  <a:pt x="529" y="13"/>
                </a:lnTo>
                <a:lnTo>
                  <a:pt x="513" y="17"/>
                </a:lnTo>
                <a:lnTo>
                  <a:pt x="497" y="20"/>
                </a:lnTo>
                <a:lnTo>
                  <a:pt x="466" y="29"/>
                </a:lnTo>
                <a:lnTo>
                  <a:pt x="450" y="34"/>
                </a:lnTo>
                <a:lnTo>
                  <a:pt x="435" y="40"/>
                </a:lnTo>
                <a:lnTo>
                  <a:pt x="420" y="46"/>
                </a:lnTo>
                <a:lnTo>
                  <a:pt x="405" y="52"/>
                </a:lnTo>
                <a:lnTo>
                  <a:pt x="375" y="65"/>
                </a:lnTo>
                <a:lnTo>
                  <a:pt x="361" y="72"/>
                </a:lnTo>
                <a:lnTo>
                  <a:pt x="347" y="80"/>
                </a:lnTo>
                <a:lnTo>
                  <a:pt x="333" y="87"/>
                </a:lnTo>
                <a:lnTo>
                  <a:pt x="319" y="96"/>
                </a:lnTo>
                <a:lnTo>
                  <a:pt x="292" y="113"/>
                </a:lnTo>
                <a:lnTo>
                  <a:pt x="266" y="131"/>
                </a:lnTo>
                <a:lnTo>
                  <a:pt x="253" y="141"/>
                </a:lnTo>
                <a:lnTo>
                  <a:pt x="241" y="151"/>
                </a:lnTo>
                <a:lnTo>
                  <a:pt x="229" y="161"/>
                </a:lnTo>
                <a:lnTo>
                  <a:pt x="217" y="172"/>
                </a:lnTo>
                <a:lnTo>
                  <a:pt x="194" y="194"/>
                </a:lnTo>
                <a:lnTo>
                  <a:pt x="172" y="217"/>
                </a:lnTo>
                <a:lnTo>
                  <a:pt x="161" y="229"/>
                </a:lnTo>
                <a:lnTo>
                  <a:pt x="151" y="241"/>
                </a:lnTo>
                <a:lnTo>
                  <a:pt x="131" y="266"/>
                </a:lnTo>
                <a:lnTo>
                  <a:pt x="113" y="292"/>
                </a:lnTo>
                <a:lnTo>
                  <a:pt x="104" y="305"/>
                </a:lnTo>
                <a:lnTo>
                  <a:pt x="96" y="319"/>
                </a:lnTo>
                <a:lnTo>
                  <a:pt x="80" y="347"/>
                </a:lnTo>
                <a:lnTo>
                  <a:pt x="65" y="375"/>
                </a:lnTo>
                <a:lnTo>
                  <a:pt x="58" y="390"/>
                </a:lnTo>
                <a:lnTo>
                  <a:pt x="52" y="405"/>
                </a:lnTo>
                <a:lnTo>
                  <a:pt x="40" y="435"/>
                </a:lnTo>
                <a:lnTo>
                  <a:pt x="29" y="466"/>
                </a:lnTo>
                <a:lnTo>
                  <a:pt x="20" y="497"/>
                </a:lnTo>
                <a:lnTo>
                  <a:pt x="17" y="513"/>
                </a:lnTo>
                <a:lnTo>
                  <a:pt x="13" y="529"/>
                </a:lnTo>
                <a:lnTo>
                  <a:pt x="10" y="545"/>
                </a:lnTo>
                <a:lnTo>
                  <a:pt x="7" y="562"/>
                </a:lnTo>
                <a:lnTo>
                  <a:pt x="5" y="578"/>
                </a:lnTo>
                <a:lnTo>
                  <a:pt x="3" y="595"/>
                </a:lnTo>
                <a:lnTo>
                  <a:pt x="2" y="612"/>
                </a:lnTo>
                <a:lnTo>
                  <a:pt x="0" y="629"/>
                </a:lnTo>
                <a:lnTo>
                  <a:pt x="0" y="646"/>
                </a:lnTo>
                <a:lnTo>
                  <a:pt x="0" y="664"/>
                </a:lnTo>
                <a:lnTo>
                  <a:pt x="0" y="698"/>
                </a:lnTo>
                <a:lnTo>
                  <a:pt x="2" y="715"/>
                </a:lnTo>
                <a:lnTo>
                  <a:pt x="3" y="732"/>
                </a:lnTo>
                <a:lnTo>
                  <a:pt x="5" y="748"/>
                </a:lnTo>
                <a:lnTo>
                  <a:pt x="7" y="765"/>
                </a:lnTo>
                <a:lnTo>
                  <a:pt x="10" y="781"/>
                </a:lnTo>
                <a:lnTo>
                  <a:pt x="13" y="798"/>
                </a:lnTo>
                <a:lnTo>
                  <a:pt x="17" y="814"/>
                </a:lnTo>
                <a:lnTo>
                  <a:pt x="20" y="830"/>
                </a:lnTo>
                <a:lnTo>
                  <a:pt x="29" y="861"/>
                </a:lnTo>
                <a:lnTo>
                  <a:pt x="34" y="877"/>
                </a:lnTo>
                <a:lnTo>
                  <a:pt x="40" y="892"/>
                </a:lnTo>
                <a:lnTo>
                  <a:pt x="46" y="907"/>
                </a:lnTo>
                <a:lnTo>
                  <a:pt x="52" y="922"/>
                </a:lnTo>
                <a:lnTo>
                  <a:pt x="65" y="951"/>
                </a:lnTo>
                <a:lnTo>
                  <a:pt x="72" y="966"/>
                </a:lnTo>
                <a:lnTo>
                  <a:pt x="80" y="980"/>
                </a:lnTo>
                <a:lnTo>
                  <a:pt x="87" y="994"/>
                </a:lnTo>
                <a:lnTo>
                  <a:pt x="96" y="1008"/>
                </a:lnTo>
                <a:lnTo>
                  <a:pt x="113" y="1035"/>
                </a:lnTo>
                <a:lnTo>
                  <a:pt x="131" y="1061"/>
                </a:lnTo>
                <a:lnTo>
                  <a:pt x="141" y="1073"/>
                </a:lnTo>
                <a:lnTo>
                  <a:pt x="151" y="1086"/>
                </a:lnTo>
                <a:lnTo>
                  <a:pt x="161" y="1098"/>
                </a:lnTo>
                <a:lnTo>
                  <a:pt x="172" y="1110"/>
                </a:lnTo>
                <a:lnTo>
                  <a:pt x="194" y="1133"/>
                </a:lnTo>
                <a:lnTo>
                  <a:pt x="217" y="1155"/>
                </a:lnTo>
                <a:lnTo>
                  <a:pt x="229" y="1165"/>
                </a:lnTo>
                <a:lnTo>
                  <a:pt x="241" y="1176"/>
                </a:lnTo>
                <a:lnTo>
                  <a:pt x="266" y="1195"/>
                </a:lnTo>
                <a:lnTo>
                  <a:pt x="292" y="1214"/>
                </a:lnTo>
                <a:lnTo>
                  <a:pt x="305" y="1223"/>
                </a:lnTo>
                <a:lnTo>
                  <a:pt x="319" y="1231"/>
                </a:lnTo>
                <a:lnTo>
                  <a:pt x="347" y="1247"/>
                </a:lnTo>
                <a:lnTo>
                  <a:pt x="375" y="1262"/>
                </a:lnTo>
                <a:lnTo>
                  <a:pt x="390" y="1269"/>
                </a:lnTo>
                <a:lnTo>
                  <a:pt x="405" y="1275"/>
                </a:lnTo>
                <a:lnTo>
                  <a:pt x="435" y="1287"/>
                </a:lnTo>
                <a:lnTo>
                  <a:pt x="466" y="1297"/>
                </a:lnTo>
                <a:lnTo>
                  <a:pt x="497" y="1306"/>
                </a:lnTo>
                <a:lnTo>
                  <a:pt x="513" y="1310"/>
                </a:lnTo>
                <a:lnTo>
                  <a:pt x="529" y="1314"/>
                </a:lnTo>
                <a:lnTo>
                  <a:pt x="545" y="1317"/>
                </a:lnTo>
                <a:lnTo>
                  <a:pt x="562" y="1319"/>
                </a:lnTo>
                <a:lnTo>
                  <a:pt x="578" y="1322"/>
                </a:lnTo>
                <a:lnTo>
                  <a:pt x="595" y="1324"/>
                </a:lnTo>
                <a:lnTo>
                  <a:pt x="612" y="1325"/>
                </a:lnTo>
                <a:lnTo>
                  <a:pt x="629" y="1326"/>
                </a:lnTo>
                <a:lnTo>
                  <a:pt x="664" y="1327"/>
                </a:lnTo>
                <a:lnTo>
                  <a:pt x="698" y="1326"/>
                </a:lnTo>
                <a:lnTo>
                  <a:pt x="715" y="1325"/>
                </a:lnTo>
                <a:lnTo>
                  <a:pt x="732" y="1324"/>
                </a:lnTo>
                <a:lnTo>
                  <a:pt x="748" y="1322"/>
                </a:lnTo>
                <a:lnTo>
                  <a:pt x="765" y="1319"/>
                </a:lnTo>
                <a:lnTo>
                  <a:pt x="781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1" y="1297"/>
                </a:lnTo>
                <a:lnTo>
                  <a:pt x="877" y="1292"/>
                </a:lnTo>
                <a:lnTo>
                  <a:pt x="892" y="1287"/>
                </a:lnTo>
                <a:lnTo>
                  <a:pt x="907" y="1281"/>
                </a:lnTo>
                <a:lnTo>
                  <a:pt x="922" y="1275"/>
                </a:lnTo>
                <a:lnTo>
                  <a:pt x="951" y="1262"/>
                </a:lnTo>
                <a:lnTo>
                  <a:pt x="966" y="1255"/>
                </a:lnTo>
                <a:lnTo>
                  <a:pt x="980" y="1247"/>
                </a:lnTo>
                <a:lnTo>
                  <a:pt x="994" y="1239"/>
                </a:lnTo>
                <a:lnTo>
                  <a:pt x="1008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3" y="1186"/>
                </a:lnTo>
                <a:lnTo>
                  <a:pt x="1086" y="1176"/>
                </a:lnTo>
                <a:lnTo>
                  <a:pt x="1098" y="1165"/>
                </a:lnTo>
                <a:lnTo>
                  <a:pt x="1110" y="1155"/>
                </a:lnTo>
                <a:lnTo>
                  <a:pt x="1133" y="1133"/>
                </a:lnTo>
                <a:lnTo>
                  <a:pt x="1155" y="1110"/>
                </a:lnTo>
                <a:lnTo>
                  <a:pt x="1165" y="1098"/>
                </a:lnTo>
                <a:lnTo>
                  <a:pt x="1176" y="1086"/>
                </a:lnTo>
                <a:lnTo>
                  <a:pt x="1195" y="1061"/>
                </a:lnTo>
                <a:lnTo>
                  <a:pt x="1214" y="1035"/>
                </a:lnTo>
                <a:lnTo>
                  <a:pt x="1223" y="1021"/>
                </a:lnTo>
                <a:lnTo>
                  <a:pt x="1231" y="1008"/>
                </a:lnTo>
                <a:lnTo>
                  <a:pt x="1247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5" y="922"/>
                </a:lnTo>
                <a:lnTo>
                  <a:pt x="1287" y="892"/>
                </a:lnTo>
                <a:lnTo>
                  <a:pt x="1297" y="861"/>
                </a:lnTo>
                <a:lnTo>
                  <a:pt x="1306" y="830"/>
                </a:lnTo>
                <a:lnTo>
                  <a:pt x="1310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19" y="765"/>
                </a:lnTo>
                <a:lnTo>
                  <a:pt x="1322" y="748"/>
                </a:lnTo>
                <a:lnTo>
                  <a:pt x="1324" y="732"/>
                </a:lnTo>
                <a:lnTo>
                  <a:pt x="1325" y="715"/>
                </a:lnTo>
                <a:lnTo>
                  <a:pt x="1326" y="698"/>
                </a:lnTo>
                <a:lnTo>
                  <a:pt x="1327" y="681"/>
                </a:lnTo>
                <a:lnTo>
                  <a:pt x="1327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27" name="Freeform 9">
            <a:hlinkClick r:id="rId6" tooltip="Youtube"/>
          </p:cNvPr>
          <p:cNvSpPr>
            <a:spLocks noChangeAspect="1" noEditPoints="1"/>
          </p:cNvSpPr>
          <p:nvPr userDrawn="1"/>
        </p:nvSpPr>
        <p:spPr bwMode="auto">
          <a:xfrm>
            <a:off x="10844176" y="5409256"/>
            <a:ext cx="324244" cy="324000"/>
          </a:xfrm>
          <a:custGeom>
            <a:avLst/>
            <a:gdLst>
              <a:gd name="T0" fmla="*/ 1025 w 1328"/>
              <a:gd name="T1" fmla="*/ 698 h 1327"/>
              <a:gd name="T2" fmla="*/ 1017 w 1328"/>
              <a:gd name="T3" fmla="*/ 816 h 1327"/>
              <a:gd name="T4" fmla="*/ 1004 w 1328"/>
              <a:gd name="T5" fmla="*/ 870 h 1327"/>
              <a:gd name="T6" fmla="*/ 968 w 1328"/>
              <a:gd name="T7" fmla="*/ 909 h 1327"/>
              <a:gd name="T8" fmla="*/ 879 w 1328"/>
              <a:gd name="T9" fmla="*/ 926 h 1327"/>
              <a:gd name="T10" fmla="*/ 628 w 1328"/>
              <a:gd name="T11" fmla="*/ 933 h 1327"/>
              <a:gd name="T12" fmla="*/ 410 w 1328"/>
              <a:gd name="T13" fmla="*/ 923 h 1327"/>
              <a:gd name="T14" fmla="*/ 365 w 1328"/>
              <a:gd name="T15" fmla="*/ 911 h 1327"/>
              <a:gd name="T16" fmla="*/ 327 w 1328"/>
              <a:gd name="T17" fmla="*/ 875 h 1327"/>
              <a:gd name="T18" fmla="*/ 313 w 1328"/>
              <a:gd name="T19" fmla="*/ 830 h 1327"/>
              <a:gd name="T20" fmla="*/ 303 w 1328"/>
              <a:gd name="T21" fmla="*/ 698 h 1327"/>
              <a:gd name="T22" fmla="*/ 307 w 1328"/>
              <a:gd name="T23" fmla="*/ 568 h 1327"/>
              <a:gd name="T24" fmla="*/ 319 w 1328"/>
              <a:gd name="T25" fmla="*/ 497 h 1327"/>
              <a:gd name="T26" fmla="*/ 350 w 1328"/>
              <a:gd name="T27" fmla="*/ 454 h 1327"/>
              <a:gd name="T28" fmla="*/ 410 w 1328"/>
              <a:gd name="T29" fmla="*/ 434 h 1327"/>
              <a:gd name="T30" fmla="*/ 628 w 1328"/>
              <a:gd name="T31" fmla="*/ 424 h 1327"/>
              <a:gd name="T32" fmla="*/ 879 w 1328"/>
              <a:gd name="T33" fmla="*/ 430 h 1327"/>
              <a:gd name="T34" fmla="*/ 952 w 1328"/>
              <a:gd name="T35" fmla="*/ 440 h 1327"/>
              <a:gd name="T36" fmla="*/ 994 w 1328"/>
              <a:gd name="T37" fmla="*/ 471 h 1327"/>
              <a:gd name="T38" fmla="*/ 1010 w 1328"/>
              <a:gd name="T39" fmla="*/ 503 h 1327"/>
              <a:gd name="T40" fmla="*/ 1023 w 1328"/>
              <a:gd name="T41" fmla="*/ 611 h 1327"/>
              <a:gd name="T42" fmla="*/ 1326 w 1328"/>
              <a:gd name="T43" fmla="*/ 612 h 1327"/>
              <a:gd name="T44" fmla="*/ 1311 w 1328"/>
              <a:gd name="T45" fmla="*/ 513 h 1327"/>
              <a:gd name="T46" fmla="*/ 1276 w 1328"/>
              <a:gd name="T47" fmla="*/ 405 h 1327"/>
              <a:gd name="T48" fmla="*/ 1215 w 1328"/>
              <a:gd name="T49" fmla="*/ 292 h 1327"/>
              <a:gd name="T50" fmla="*/ 1134 w 1328"/>
              <a:gd name="T51" fmla="*/ 194 h 1327"/>
              <a:gd name="T52" fmla="*/ 1022 w 1328"/>
              <a:gd name="T53" fmla="*/ 104 h 1327"/>
              <a:gd name="T54" fmla="*/ 893 w 1328"/>
              <a:gd name="T55" fmla="*/ 40 h 1327"/>
              <a:gd name="T56" fmla="*/ 766 w 1328"/>
              <a:gd name="T57" fmla="*/ 7 h 1327"/>
              <a:gd name="T58" fmla="*/ 630 w 1328"/>
              <a:gd name="T59" fmla="*/ 0 h 1327"/>
              <a:gd name="T60" fmla="*/ 530 w 1328"/>
              <a:gd name="T61" fmla="*/ 13 h 1327"/>
              <a:gd name="T62" fmla="*/ 420 w 1328"/>
              <a:gd name="T63" fmla="*/ 46 h 1327"/>
              <a:gd name="T64" fmla="*/ 320 w 1328"/>
              <a:gd name="T65" fmla="*/ 96 h 1327"/>
              <a:gd name="T66" fmla="*/ 218 w 1328"/>
              <a:gd name="T67" fmla="*/ 172 h 1327"/>
              <a:gd name="T68" fmla="*/ 114 w 1328"/>
              <a:gd name="T69" fmla="*/ 292 h 1327"/>
              <a:gd name="T70" fmla="*/ 52 w 1328"/>
              <a:gd name="T71" fmla="*/ 405 h 1327"/>
              <a:gd name="T72" fmla="*/ 11 w 1328"/>
              <a:gd name="T73" fmla="*/ 545 h 1327"/>
              <a:gd name="T74" fmla="*/ 1 w 1328"/>
              <a:gd name="T75" fmla="*/ 646 h 1327"/>
              <a:gd name="T76" fmla="*/ 8 w 1328"/>
              <a:gd name="T77" fmla="*/ 765 h 1327"/>
              <a:gd name="T78" fmla="*/ 35 w 1328"/>
              <a:gd name="T79" fmla="*/ 877 h 1327"/>
              <a:gd name="T80" fmla="*/ 80 w 1328"/>
              <a:gd name="T81" fmla="*/ 980 h 1327"/>
              <a:gd name="T82" fmla="*/ 152 w 1328"/>
              <a:gd name="T83" fmla="*/ 1086 h 1327"/>
              <a:gd name="T84" fmla="*/ 242 w 1328"/>
              <a:gd name="T85" fmla="*/ 1176 h 1327"/>
              <a:gd name="T86" fmla="*/ 376 w 1328"/>
              <a:gd name="T87" fmla="*/ 1262 h 1327"/>
              <a:gd name="T88" fmla="*/ 514 w 1328"/>
              <a:gd name="T89" fmla="*/ 1310 h 1327"/>
              <a:gd name="T90" fmla="*/ 613 w 1328"/>
              <a:gd name="T91" fmla="*/ 1325 h 1327"/>
              <a:gd name="T92" fmla="*/ 749 w 1328"/>
              <a:gd name="T93" fmla="*/ 1322 h 1327"/>
              <a:gd name="T94" fmla="*/ 862 w 1328"/>
              <a:gd name="T95" fmla="*/ 1297 h 1327"/>
              <a:gd name="T96" fmla="*/ 967 w 1328"/>
              <a:gd name="T97" fmla="*/ 1255 h 1327"/>
              <a:gd name="T98" fmla="*/ 1074 w 1328"/>
              <a:gd name="T99" fmla="*/ 1186 h 1327"/>
              <a:gd name="T100" fmla="*/ 1166 w 1328"/>
              <a:gd name="T101" fmla="*/ 1098 h 1327"/>
              <a:gd name="T102" fmla="*/ 1248 w 1328"/>
              <a:gd name="T103" fmla="*/ 980 h 1327"/>
              <a:gd name="T104" fmla="*/ 1307 w 1328"/>
              <a:gd name="T105" fmla="*/ 830 h 1327"/>
              <a:gd name="T106" fmla="*/ 1324 w 1328"/>
              <a:gd name="T107" fmla="*/ 732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28" h="1327">
                <a:moveTo>
                  <a:pt x="590" y="786"/>
                </a:moveTo>
                <a:lnTo>
                  <a:pt x="779" y="679"/>
                </a:lnTo>
                <a:lnTo>
                  <a:pt x="590" y="570"/>
                </a:lnTo>
                <a:lnTo>
                  <a:pt x="590" y="786"/>
                </a:lnTo>
                <a:close/>
                <a:moveTo>
                  <a:pt x="1025" y="679"/>
                </a:moveTo>
                <a:lnTo>
                  <a:pt x="1025" y="698"/>
                </a:lnTo>
                <a:lnTo>
                  <a:pt x="1024" y="719"/>
                </a:lnTo>
                <a:lnTo>
                  <a:pt x="1023" y="745"/>
                </a:lnTo>
                <a:lnTo>
                  <a:pt x="1022" y="773"/>
                </a:lnTo>
                <a:lnTo>
                  <a:pt x="1020" y="788"/>
                </a:lnTo>
                <a:lnTo>
                  <a:pt x="1019" y="802"/>
                </a:lnTo>
                <a:lnTo>
                  <a:pt x="1017" y="816"/>
                </a:lnTo>
                <a:lnTo>
                  <a:pt x="1015" y="830"/>
                </a:lnTo>
                <a:lnTo>
                  <a:pt x="1013" y="842"/>
                </a:lnTo>
                <a:lnTo>
                  <a:pt x="1010" y="853"/>
                </a:lnTo>
                <a:lnTo>
                  <a:pt x="1008" y="859"/>
                </a:lnTo>
                <a:lnTo>
                  <a:pt x="1006" y="865"/>
                </a:lnTo>
                <a:lnTo>
                  <a:pt x="1004" y="870"/>
                </a:lnTo>
                <a:lnTo>
                  <a:pt x="1001" y="875"/>
                </a:lnTo>
                <a:lnTo>
                  <a:pt x="994" y="885"/>
                </a:lnTo>
                <a:lnTo>
                  <a:pt x="987" y="894"/>
                </a:lnTo>
                <a:lnTo>
                  <a:pt x="978" y="902"/>
                </a:lnTo>
                <a:lnTo>
                  <a:pt x="973" y="905"/>
                </a:lnTo>
                <a:lnTo>
                  <a:pt x="968" y="909"/>
                </a:lnTo>
                <a:lnTo>
                  <a:pt x="958" y="914"/>
                </a:lnTo>
                <a:lnTo>
                  <a:pt x="946" y="918"/>
                </a:lnTo>
                <a:lnTo>
                  <a:pt x="934" y="920"/>
                </a:lnTo>
                <a:lnTo>
                  <a:pt x="918" y="923"/>
                </a:lnTo>
                <a:lnTo>
                  <a:pt x="899" y="925"/>
                </a:lnTo>
                <a:lnTo>
                  <a:pt x="879" y="926"/>
                </a:lnTo>
                <a:lnTo>
                  <a:pt x="832" y="929"/>
                </a:lnTo>
                <a:lnTo>
                  <a:pt x="784" y="931"/>
                </a:lnTo>
                <a:lnTo>
                  <a:pt x="739" y="932"/>
                </a:lnTo>
                <a:lnTo>
                  <a:pt x="700" y="933"/>
                </a:lnTo>
                <a:lnTo>
                  <a:pt x="664" y="933"/>
                </a:lnTo>
                <a:lnTo>
                  <a:pt x="628" y="933"/>
                </a:lnTo>
                <a:lnTo>
                  <a:pt x="589" y="932"/>
                </a:lnTo>
                <a:lnTo>
                  <a:pt x="543" y="931"/>
                </a:lnTo>
                <a:lnTo>
                  <a:pt x="495" y="929"/>
                </a:lnTo>
                <a:lnTo>
                  <a:pt x="449" y="926"/>
                </a:lnTo>
                <a:lnTo>
                  <a:pt x="428" y="925"/>
                </a:lnTo>
                <a:lnTo>
                  <a:pt x="410" y="923"/>
                </a:lnTo>
                <a:lnTo>
                  <a:pt x="394" y="920"/>
                </a:lnTo>
                <a:lnTo>
                  <a:pt x="387" y="919"/>
                </a:lnTo>
                <a:lnTo>
                  <a:pt x="381" y="918"/>
                </a:lnTo>
                <a:lnTo>
                  <a:pt x="376" y="916"/>
                </a:lnTo>
                <a:lnTo>
                  <a:pt x="370" y="914"/>
                </a:lnTo>
                <a:lnTo>
                  <a:pt x="365" y="911"/>
                </a:lnTo>
                <a:lnTo>
                  <a:pt x="359" y="909"/>
                </a:lnTo>
                <a:lnTo>
                  <a:pt x="350" y="902"/>
                </a:lnTo>
                <a:lnTo>
                  <a:pt x="341" y="894"/>
                </a:lnTo>
                <a:lnTo>
                  <a:pt x="333" y="885"/>
                </a:lnTo>
                <a:lnTo>
                  <a:pt x="330" y="881"/>
                </a:lnTo>
                <a:lnTo>
                  <a:pt x="327" y="875"/>
                </a:lnTo>
                <a:lnTo>
                  <a:pt x="324" y="870"/>
                </a:lnTo>
                <a:lnTo>
                  <a:pt x="321" y="865"/>
                </a:lnTo>
                <a:lnTo>
                  <a:pt x="319" y="859"/>
                </a:lnTo>
                <a:lnTo>
                  <a:pt x="318" y="853"/>
                </a:lnTo>
                <a:lnTo>
                  <a:pt x="315" y="842"/>
                </a:lnTo>
                <a:lnTo>
                  <a:pt x="313" y="830"/>
                </a:lnTo>
                <a:lnTo>
                  <a:pt x="311" y="816"/>
                </a:lnTo>
                <a:lnTo>
                  <a:pt x="309" y="802"/>
                </a:lnTo>
                <a:lnTo>
                  <a:pt x="306" y="773"/>
                </a:lnTo>
                <a:lnTo>
                  <a:pt x="304" y="745"/>
                </a:lnTo>
                <a:lnTo>
                  <a:pt x="303" y="719"/>
                </a:lnTo>
                <a:lnTo>
                  <a:pt x="303" y="698"/>
                </a:lnTo>
                <a:lnTo>
                  <a:pt x="303" y="679"/>
                </a:lnTo>
                <a:lnTo>
                  <a:pt x="303" y="658"/>
                </a:lnTo>
                <a:lnTo>
                  <a:pt x="303" y="637"/>
                </a:lnTo>
                <a:lnTo>
                  <a:pt x="304" y="611"/>
                </a:lnTo>
                <a:lnTo>
                  <a:pt x="306" y="583"/>
                </a:lnTo>
                <a:lnTo>
                  <a:pt x="307" y="568"/>
                </a:lnTo>
                <a:lnTo>
                  <a:pt x="309" y="554"/>
                </a:lnTo>
                <a:lnTo>
                  <a:pt x="311" y="540"/>
                </a:lnTo>
                <a:lnTo>
                  <a:pt x="313" y="527"/>
                </a:lnTo>
                <a:lnTo>
                  <a:pt x="315" y="514"/>
                </a:lnTo>
                <a:lnTo>
                  <a:pt x="318" y="503"/>
                </a:lnTo>
                <a:lnTo>
                  <a:pt x="319" y="497"/>
                </a:lnTo>
                <a:lnTo>
                  <a:pt x="321" y="491"/>
                </a:lnTo>
                <a:lnTo>
                  <a:pt x="324" y="486"/>
                </a:lnTo>
                <a:lnTo>
                  <a:pt x="327" y="481"/>
                </a:lnTo>
                <a:lnTo>
                  <a:pt x="333" y="471"/>
                </a:lnTo>
                <a:lnTo>
                  <a:pt x="341" y="462"/>
                </a:lnTo>
                <a:lnTo>
                  <a:pt x="350" y="454"/>
                </a:lnTo>
                <a:lnTo>
                  <a:pt x="354" y="451"/>
                </a:lnTo>
                <a:lnTo>
                  <a:pt x="359" y="448"/>
                </a:lnTo>
                <a:lnTo>
                  <a:pt x="370" y="442"/>
                </a:lnTo>
                <a:lnTo>
                  <a:pt x="381" y="439"/>
                </a:lnTo>
                <a:lnTo>
                  <a:pt x="394" y="436"/>
                </a:lnTo>
                <a:lnTo>
                  <a:pt x="410" y="434"/>
                </a:lnTo>
                <a:lnTo>
                  <a:pt x="428" y="432"/>
                </a:lnTo>
                <a:lnTo>
                  <a:pt x="449" y="430"/>
                </a:lnTo>
                <a:lnTo>
                  <a:pt x="495" y="427"/>
                </a:lnTo>
                <a:lnTo>
                  <a:pt x="543" y="425"/>
                </a:lnTo>
                <a:lnTo>
                  <a:pt x="589" y="424"/>
                </a:lnTo>
                <a:lnTo>
                  <a:pt x="628" y="424"/>
                </a:lnTo>
                <a:lnTo>
                  <a:pt x="664" y="423"/>
                </a:lnTo>
                <a:lnTo>
                  <a:pt x="700" y="424"/>
                </a:lnTo>
                <a:lnTo>
                  <a:pt x="739" y="424"/>
                </a:lnTo>
                <a:lnTo>
                  <a:pt x="784" y="425"/>
                </a:lnTo>
                <a:lnTo>
                  <a:pt x="832" y="427"/>
                </a:lnTo>
                <a:lnTo>
                  <a:pt x="879" y="430"/>
                </a:lnTo>
                <a:lnTo>
                  <a:pt x="899" y="432"/>
                </a:lnTo>
                <a:lnTo>
                  <a:pt x="918" y="434"/>
                </a:lnTo>
                <a:lnTo>
                  <a:pt x="934" y="436"/>
                </a:lnTo>
                <a:lnTo>
                  <a:pt x="941" y="437"/>
                </a:lnTo>
                <a:lnTo>
                  <a:pt x="946" y="439"/>
                </a:lnTo>
                <a:lnTo>
                  <a:pt x="952" y="440"/>
                </a:lnTo>
                <a:lnTo>
                  <a:pt x="958" y="442"/>
                </a:lnTo>
                <a:lnTo>
                  <a:pt x="963" y="445"/>
                </a:lnTo>
                <a:lnTo>
                  <a:pt x="968" y="448"/>
                </a:lnTo>
                <a:lnTo>
                  <a:pt x="978" y="454"/>
                </a:lnTo>
                <a:lnTo>
                  <a:pt x="987" y="462"/>
                </a:lnTo>
                <a:lnTo>
                  <a:pt x="994" y="471"/>
                </a:lnTo>
                <a:lnTo>
                  <a:pt x="998" y="476"/>
                </a:lnTo>
                <a:lnTo>
                  <a:pt x="1001" y="481"/>
                </a:lnTo>
                <a:lnTo>
                  <a:pt x="1004" y="486"/>
                </a:lnTo>
                <a:lnTo>
                  <a:pt x="1006" y="491"/>
                </a:lnTo>
                <a:lnTo>
                  <a:pt x="1008" y="497"/>
                </a:lnTo>
                <a:lnTo>
                  <a:pt x="1010" y="503"/>
                </a:lnTo>
                <a:lnTo>
                  <a:pt x="1013" y="514"/>
                </a:lnTo>
                <a:lnTo>
                  <a:pt x="1015" y="527"/>
                </a:lnTo>
                <a:lnTo>
                  <a:pt x="1017" y="540"/>
                </a:lnTo>
                <a:lnTo>
                  <a:pt x="1019" y="554"/>
                </a:lnTo>
                <a:lnTo>
                  <a:pt x="1022" y="583"/>
                </a:lnTo>
                <a:lnTo>
                  <a:pt x="1023" y="611"/>
                </a:lnTo>
                <a:lnTo>
                  <a:pt x="1024" y="637"/>
                </a:lnTo>
                <a:lnTo>
                  <a:pt x="1025" y="658"/>
                </a:lnTo>
                <a:lnTo>
                  <a:pt x="1025" y="679"/>
                </a:lnTo>
                <a:close/>
                <a:moveTo>
                  <a:pt x="1328" y="664"/>
                </a:moveTo>
                <a:lnTo>
                  <a:pt x="1327" y="629"/>
                </a:lnTo>
                <a:lnTo>
                  <a:pt x="1326" y="612"/>
                </a:lnTo>
                <a:lnTo>
                  <a:pt x="1324" y="595"/>
                </a:lnTo>
                <a:lnTo>
                  <a:pt x="1323" y="578"/>
                </a:lnTo>
                <a:lnTo>
                  <a:pt x="1320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1" y="513"/>
                </a:lnTo>
                <a:lnTo>
                  <a:pt x="1307" y="497"/>
                </a:lnTo>
                <a:lnTo>
                  <a:pt x="1298" y="466"/>
                </a:lnTo>
                <a:lnTo>
                  <a:pt x="1293" y="450"/>
                </a:lnTo>
                <a:lnTo>
                  <a:pt x="1288" y="435"/>
                </a:lnTo>
                <a:lnTo>
                  <a:pt x="1282" y="420"/>
                </a:lnTo>
                <a:lnTo>
                  <a:pt x="1276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8" y="347"/>
                </a:lnTo>
                <a:lnTo>
                  <a:pt x="1240" y="333"/>
                </a:lnTo>
                <a:lnTo>
                  <a:pt x="1232" y="319"/>
                </a:lnTo>
                <a:lnTo>
                  <a:pt x="1215" y="292"/>
                </a:lnTo>
                <a:lnTo>
                  <a:pt x="1196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6" y="229"/>
                </a:lnTo>
                <a:lnTo>
                  <a:pt x="1156" y="217"/>
                </a:lnTo>
                <a:lnTo>
                  <a:pt x="1134" y="194"/>
                </a:lnTo>
                <a:lnTo>
                  <a:pt x="1111" y="172"/>
                </a:lnTo>
                <a:lnTo>
                  <a:pt x="1099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2" y="104"/>
                </a:lnTo>
                <a:lnTo>
                  <a:pt x="1009" y="96"/>
                </a:lnTo>
                <a:lnTo>
                  <a:pt x="981" y="80"/>
                </a:lnTo>
                <a:lnTo>
                  <a:pt x="952" y="65"/>
                </a:lnTo>
                <a:lnTo>
                  <a:pt x="938" y="58"/>
                </a:lnTo>
                <a:lnTo>
                  <a:pt x="923" y="52"/>
                </a:lnTo>
                <a:lnTo>
                  <a:pt x="893" y="40"/>
                </a:lnTo>
                <a:lnTo>
                  <a:pt x="862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2" y="10"/>
                </a:lnTo>
                <a:lnTo>
                  <a:pt x="766" y="7"/>
                </a:lnTo>
                <a:lnTo>
                  <a:pt x="749" y="5"/>
                </a:lnTo>
                <a:lnTo>
                  <a:pt x="732" y="3"/>
                </a:lnTo>
                <a:lnTo>
                  <a:pt x="716" y="2"/>
                </a:lnTo>
                <a:lnTo>
                  <a:pt x="699" y="0"/>
                </a:lnTo>
                <a:lnTo>
                  <a:pt x="665" y="0"/>
                </a:lnTo>
                <a:lnTo>
                  <a:pt x="630" y="0"/>
                </a:lnTo>
                <a:lnTo>
                  <a:pt x="613" y="2"/>
                </a:lnTo>
                <a:lnTo>
                  <a:pt x="596" y="3"/>
                </a:lnTo>
                <a:lnTo>
                  <a:pt x="579" y="5"/>
                </a:lnTo>
                <a:lnTo>
                  <a:pt x="563" y="7"/>
                </a:lnTo>
                <a:lnTo>
                  <a:pt x="546" y="10"/>
                </a:lnTo>
                <a:lnTo>
                  <a:pt x="530" y="13"/>
                </a:lnTo>
                <a:lnTo>
                  <a:pt x="514" y="17"/>
                </a:lnTo>
                <a:lnTo>
                  <a:pt x="498" y="20"/>
                </a:lnTo>
                <a:lnTo>
                  <a:pt x="466" y="29"/>
                </a:lnTo>
                <a:lnTo>
                  <a:pt x="451" y="34"/>
                </a:lnTo>
                <a:lnTo>
                  <a:pt x="436" y="40"/>
                </a:lnTo>
                <a:lnTo>
                  <a:pt x="420" y="46"/>
                </a:lnTo>
                <a:lnTo>
                  <a:pt x="405" y="52"/>
                </a:lnTo>
                <a:lnTo>
                  <a:pt x="376" y="65"/>
                </a:lnTo>
                <a:lnTo>
                  <a:pt x="362" y="72"/>
                </a:lnTo>
                <a:lnTo>
                  <a:pt x="347" y="80"/>
                </a:lnTo>
                <a:lnTo>
                  <a:pt x="333" y="87"/>
                </a:lnTo>
                <a:lnTo>
                  <a:pt x="320" y="96"/>
                </a:lnTo>
                <a:lnTo>
                  <a:pt x="293" y="113"/>
                </a:lnTo>
                <a:lnTo>
                  <a:pt x="267" y="131"/>
                </a:lnTo>
                <a:lnTo>
                  <a:pt x="254" y="141"/>
                </a:lnTo>
                <a:lnTo>
                  <a:pt x="242" y="151"/>
                </a:lnTo>
                <a:lnTo>
                  <a:pt x="230" y="161"/>
                </a:lnTo>
                <a:lnTo>
                  <a:pt x="218" y="172"/>
                </a:lnTo>
                <a:lnTo>
                  <a:pt x="195" y="194"/>
                </a:lnTo>
                <a:lnTo>
                  <a:pt x="173" y="217"/>
                </a:lnTo>
                <a:lnTo>
                  <a:pt x="162" y="229"/>
                </a:lnTo>
                <a:lnTo>
                  <a:pt x="152" y="241"/>
                </a:lnTo>
                <a:lnTo>
                  <a:pt x="132" y="266"/>
                </a:lnTo>
                <a:lnTo>
                  <a:pt x="114" y="292"/>
                </a:lnTo>
                <a:lnTo>
                  <a:pt x="105" y="305"/>
                </a:lnTo>
                <a:lnTo>
                  <a:pt x="96" y="319"/>
                </a:lnTo>
                <a:lnTo>
                  <a:pt x="80" y="347"/>
                </a:lnTo>
                <a:lnTo>
                  <a:pt x="66" y="375"/>
                </a:lnTo>
                <a:lnTo>
                  <a:pt x="59" y="390"/>
                </a:lnTo>
                <a:lnTo>
                  <a:pt x="52" y="405"/>
                </a:lnTo>
                <a:lnTo>
                  <a:pt x="41" y="435"/>
                </a:lnTo>
                <a:lnTo>
                  <a:pt x="30" y="466"/>
                </a:lnTo>
                <a:lnTo>
                  <a:pt x="21" y="497"/>
                </a:lnTo>
                <a:lnTo>
                  <a:pt x="17" y="513"/>
                </a:lnTo>
                <a:lnTo>
                  <a:pt x="14" y="529"/>
                </a:lnTo>
                <a:lnTo>
                  <a:pt x="11" y="545"/>
                </a:lnTo>
                <a:lnTo>
                  <a:pt x="8" y="562"/>
                </a:lnTo>
                <a:lnTo>
                  <a:pt x="6" y="578"/>
                </a:lnTo>
                <a:lnTo>
                  <a:pt x="4" y="595"/>
                </a:lnTo>
                <a:lnTo>
                  <a:pt x="2" y="612"/>
                </a:lnTo>
                <a:lnTo>
                  <a:pt x="1" y="629"/>
                </a:lnTo>
                <a:lnTo>
                  <a:pt x="1" y="646"/>
                </a:lnTo>
                <a:lnTo>
                  <a:pt x="0" y="664"/>
                </a:lnTo>
                <a:lnTo>
                  <a:pt x="1" y="698"/>
                </a:lnTo>
                <a:lnTo>
                  <a:pt x="2" y="715"/>
                </a:lnTo>
                <a:lnTo>
                  <a:pt x="4" y="732"/>
                </a:lnTo>
                <a:lnTo>
                  <a:pt x="6" y="748"/>
                </a:lnTo>
                <a:lnTo>
                  <a:pt x="8" y="765"/>
                </a:lnTo>
                <a:lnTo>
                  <a:pt x="11" y="781"/>
                </a:lnTo>
                <a:lnTo>
                  <a:pt x="14" y="798"/>
                </a:lnTo>
                <a:lnTo>
                  <a:pt x="17" y="814"/>
                </a:lnTo>
                <a:lnTo>
                  <a:pt x="21" y="830"/>
                </a:lnTo>
                <a:lnTo>
                  <a:pt x="30" y="861"/>
                </a:lnTo>
                <a:lnTo>
                  <a:pt x="35" y="877"/>
                </a:lnTo>
                <a:lnTo>
                  <a:pt x="41" y="892"/>
                </a:lnTo>
                <a:lnTo>
                  <a:pt x="46" y="907"/>
                </a:lnTo>
                <a:lnTo>
                  <a:pt x="52" y="922"/>
                </a:lnTo>
                <a:lnTo>
                  <a:pt x="66" y="951"/>
                </a:lnTo>
                <a:lnTo>
                  <a:pt x="73" y="966"/>
                </a:lnTo>
                <a:lnTo>
                  <a:pt x="80" y="980"/>
                </a:lnTo>
                <a:lnTo>
                  <a:pt x="88" y="994"/>
                </a:lnTo>
                <a:lnTo>
                  <a:pt x="96" y="1008"/>
                </a:lnTo>
                <a:lnTo>
                  <a:pt x="114" y="1035"/>
                </a:lnTo>
                <a:lnTo>
                  <a:pt x="132" y="1061"/>
                </a:lnTo>
                <a:lnTo>
                  <a:pt x="142" y="1073"/>
                </a:lnTo>
                <a:lnTo>
                  <a:pt x="152" y="1086"/>
                </a:lnTo>
                <a:lnTo>
                  <a:pt x="162" y="1098"/>
                </a:lnTo>
                <a:lnTo>
                  <a:pt x="173" y="1110"/>
                </a:lnTo>
                <a:lnTo>
                  <a:pt x="195" y="1133"/>
                </a:lnTo>
                <a:lnTo>
                  <a:pt x="218" y="1155"/>
                </a:lnTo>
                <a:lnTo>
                  <a:pt x="230" y="1165"/>
                </a:lnTo>
                <a:lnTo>
                  <a:pt x="242" y="1176"/>
                </a:lnTo>
                <a:lnTo>
                  <a:pt x="267" y="1195"/>
                </a:lnTo>
                <a:lnTo>
                  <a:pt x="293" y="1214"/>
                </a:lnTo>
                <a:lnTo>
                  <a:pt x="306" y="1223"/>
                </a:lnTo>
                <a:lnTo>
                  <a:pt x="320" y="1231"/>
                </a:lnTo>
                <a:lnTo>
                  <a:pt x="347" y="1247"/>
                </a:lnTo>
                <a:lnTo>
                  <a:pt x="376" y="1262"/>
                </a:lnTo>
                <a:lnTo>
                  <a:pt x="391" y="1269"/>
                </a:lnTo>
                <a:lnTo>
                  <a:pt x="405" y="1275"/>
                </a:lnTo>
                <a:lnTo>
                  <a:pt x="436" y="1287"/>
                </a:lnTo>
                <a:lnTo>
                  <a:pt x="466" y="1297"/>
                </a:lnTo>
                <a:lnTo>
                  <a:pt x="498" y="1306"/>
                </a:lnTo>
                <a:lnTo>
                  <a:pt x="514" y="1310"/>
                </a:lnTo>
                <a:lnTo>
                  <a:pt x="530" y="1314"/>
                </a:lnTo>
                <a:lnTo>
                  <a:pt x="546" y="1317"/>
                </a:lnTo>
                <a:lnTo>
                  <a:pt x="563" y="1319"/>
                </a:lnTo>
                <a:lnTo>
                  <a:pt x="579" y="1322"/>
                </a:lnTo>
                <a:lnTo>
                  <a:pt x="596" y="1324"/>
                </a:lnTo>
                <a:lnTo>
                  <a:pt x="613" y="1325"/>
                </a:lnTo>
                <a:lnTo>
                  <a:pt x="630" y="1326"/>
                </a:lnTo>
                <a:lnTo>
                  <a:pt x="665" y="1327"/>
                </a:lnTo>
                <a:lnTo>
                  <a:pt x="699" y="1326"/>
                </a:lnTo>
                <a:lnTo>
                  <a:pt x="716" y="1325"/>
                </a:lnTo>
                <a:lnTo>
                  <a:pt x="732" y="1324"/>
                </a:lnTo>
                <a:lnTo>
                  <a:pt x="749" y="1322"/>
                </a:lnTo>
                <a:lnTo>
                  <a:pt x="766" y="1319"/>
                </a:lnTo>
                <a:lnTo>
                  <a:pt x="782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2" y="1297"/>
                </a:lnTo>
                <a:lnTo>
                  <a:pt x="877" y="1292"/>
                </a:lnTo>
                <a:lnTo>
                  <a:pt x="893" y="1287"/>
                </a:lnTo>
                <a:lnTo>
                  <a:pt x="908" y="1281"/>
                </a:lnTo>
                <a:lnTo>
                  <a:pt x="923" y="1275"/>
                </a:lnTo>
                <a:lnTo>
                  <a:pt x="952" y="1262"/>
                </a:lnTo>
                <a:lnTo>
                  <a:pt x="967" y="1255"/>
                </a:lnTo>
                <a:lnTo>
                  <a:pt x="981" y="1247"/>
                </a:lnTo>
                <a:lnTo>
                  <a:pt x="995" y="1239"/>
                </a:lnTo>
                <a:lnTo>
                  <a:pt x="1009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4" y="1186"/>
                </a:lnTo>
                <a:lnTo>
                  <a:pt x="1086" y="1176"/>
                </a:lnTo>
                <a:lnTo>
                  <a:pt x="1099" y="1165"/>
                </a:lnTo>
                <a:lnTo>
                  <a:pt x="1111" y="1155"/>
                </a:lnTo>
                <a:lnTo>
                  <a:pt x="1134" y="1133"/>
                </a:lnTo>
                <a:lnTo>
                  <a:pt x="1156" y="1110"/>
                </a:lnTo>
                <a:lnTo>
                  <a:pt x="1166" y="1098"/>
                </a:lnTo>
                <a:lnTo>
                  <a:pt x="1176" y="1086"/>
                </a:lnTo>
                <a:lnTo>
                  <a:pt x="1196" y="1061"/>
                </a:lnTo>
                <a:lnTo>
                  <a:pt x="1215" y="1035"/>
                </a:lnTo>
                <a:lnTo>
                  <a:pt x="1223" y="1021"/>
                </a:lnTo>
                <a:lnTo>
                  <a:pt x="1232" y="1008"/>
                </a:lnTo>
                <a:lnTo>
                  <a:pt x="1248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6" y="922"/>
                </a:lnTo>
                <a:lnTo>
                  <a:pt x="1288" y="892"/>
                </a:lnTo>
                <a:lnTo>
                  <a:pt x="1298" y="861"/>
                </a:lnTo>
                <a:lnTo>
                  <a:pt x="1307" y="830"/>
                </a:lnTo>
                <a:lnTo>
                  <a:pt x="1311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20" y="765"/>
                </a:lnTo>
                <a:lnTo>
                  <a:pt x="1323" y="748"/>
                </a:lnTo>
                <a:lnTo>
                  <a:pt x="1324" y="732"/>
                </a:lnTo>
                <a:lnTo>
                  <a:pt x="1326" y="715"/>
                </a:lnTo>
                <a:lnTo>
                  <a:pt x="1327" y="698"/>
                </a:lnTo>
                <a:lnTo>
                  <a:pt x="1328" y="681"/>
                </a:lnTo>
                <a:lnTo>
                  <a:pt x="1328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6528667" y="2852166"/>
            <a:ext cx="5255346" cy="28880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Puhelinnumero</a:t>
            </a:r>
          </a:p>
        </p:txBody>
      </p:sp>
      <p:sp>
        <p:nvSpPr>
          <p:cNvPr id="31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6528667" y="3140968"/>
            <a:ext cx="5255346" cy="2880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Etunimi.sukunimi@organisaationnimi.fi</a:t>
            </a:r>
          </a:p>
        </p:txBody>
      </p:sp>
      <p:sp>
        <p:nvSpPr>
          <p:cNvPr id="32" name="Text Placeholder 19"/>
          <p:cNvSpPr>
            <a:spLocks noGrp="1"/>
          </p:cNvSpPr>
          <p:nvPr>
            <p:ph type="body" sz="quarter" idx="18" hasCustomPrompt="1"/>
          </p:nvPr>
        </p:nvSpPr>
        <p:spPr>
          <a:xfrm>
            <a:off x="6528667" y="3428999"/>
            <a:ext cx="5255346" cy="288032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@twittertili</a:t>
            </a:r>
          </a:p>
        </p:txBody>
      </p:sp>
      <p:sp>
        <p:nvSpPr>
          <p:cNvPr id="20" name="Tekstiruutu 19"/>
          <p:cNvSpPr txBox="1"/>
          <p:nvPr userDrawn="1"/>
        </p:nvSpPr>
        <p:spPr>
          <a:xfrm>
            <a:off x="6528049" y="5064666"/>
            <a:ext cx="2664295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sz="1200" dirty="0">
                <a:solidFill>
                  <a:schemeClr val="accent2"/>
                </a:solidFill>
              </a:rPr>
              <a:t>Onnistuva Suomi tehdään lähellä</a:t>
            </a:r>
          </a:p>
        </p:txBody>
      </p:sp>
    </p:spTree>
    <p:extLst>
      <p:ext uri="{BB962C8B-B14F-4D97-AF65-F5344CB8AC3E}">
        <p14:creationId xmlns:p14="http://schemas.microsoft.com/office/powerpoint/2010/main" val="206810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and Contacts SV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 userDrawn="1"/>
        </p:nvSpPr>
        <p:spPr>
          <a:xfrm>
            <a:off x="6096000" y="4005064"/>
            <a:ext cx="6096000" cy="2016224"/>
          </a:xfrm>
          <a:custGeom>
            <a:avLst/>
            <a:gdLst/>
            <a:ahLst/>
            <a:cxnLst/>
            <a:rect l="l" t="t" r="r" b="b"/>
            <a:pathLst>
              <a:path w="6096000" h="2016224">
                <a:moveTo>
                  <a:pt x="209949" y="0"/>
                </a:moveTo>
                <a:lnTo>
                  <a:pt x="6096000" y="0"/>
                </a:lnTo>
                <a:lnTo>
                  <a:pt x="6096000" y="2016224"/>
                </a:lnTo>
                <a:lnTo>
                  <a:pt x="209949" y="2016224"/>
                </a:lnTo>
                <a:cubicBezTo>
                  <a:pt x="93997" y="2016224"/>
                  <a:pt x="0" y="1922227"/>
                  <a:pt x="0" y="1806275"/>
                </a:cubicBezTo>
                <a:lnTo>
                  <a:pt x="0" y="209949"/>
                </a:lnTo>
                <a:cubicBezTo>
                  <a:pt x="0" y="93997"/>
                  <a:pt x="93997" y="0"/>
                  <a:pt x="20994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Rounded Rectangle 16"/>
          <p:cNvSpPr/>
          <p:nvPr userDrawn="1"/>
        </p:nvSpPr>
        <p:spPr>
          <a:xfrm>
            <a:off x="6096000" y="620688"/>
            <a:ext cx="6096000" cy="3312368"/>
          </a:xfrm>
          <a:custGeom>
            <a:avLst/>
            <a:gdLst/>
            <a:ahLst/>
            <a:cxnLst/>
            <a:rect l="l" t="t" r="r" b="b"/>
            <a:pathLst>
              <a:path w="6096000" h="3312368">
                <a:moveTo>
                  <a:pt x="180127" y="0"/>
                </a:moveTo>
                <a:lnTo>
                  <a:pt x="6096000" y="0"/>
                </a:lnTo>
                <a:lnTo>
                  <a:pt x="6096000" y="3312368"/>
                </a:lnTo>
                <a:lnTo>
                  <a:pt x="180127" y="3312368"/>
                </a:lnTo>
                <a:cubicBezTo>
                  <a:pt x="80646" y="3312368"/>
                  <a:pt x="0" y="3231722"/>
                  <a:pt x="0" y="3132241"/>
                </a:cubicBezTo>
                <a:lnTo>
                  <a:pt x="0" y="180127"/>
                </a:lnTo>
                <a:cubicBezTo>
                  <a:pt x="0" y="80646"/>
                  <a:pt x="80646" y="0"/>
                  <a:pt x="1801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7B8F616-E376-4DED-8029-2D10729B0BF1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49D1DC6-4D9D-49B0-BBAF-7A30D1B54A5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6528336" y="4363630"/>
            <a:ext cx="2159952" cy="481272"/>
            <a:chOff x="7680325" y="1846263"/>
            <a:chExt cx="3868738" cy="862013"/>
          </a:xfrm>
        </p:grpSpPr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9264651" y="4293096"/>
            <a:ext cx="2519362" cy="10197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noProof="0" dirty="0">
                <a:solidFill>
                  <a:schemeClr val="accent2"/>
                </a:solidFill>
              </a:rPr>
              <a:t>Kommunforbundet.fi</a:t>
            </a:r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fi-FI" sz="1200" noProof="0" dirty="0">
                <a:solidFill>
                  <a:schemeClr val="accent2"/>
                </a:solidFill>
              </a:rPr>
              <a:t>PB 200, 00101 Helsingfors</a:t>
            </a:r>
          </a:p>
          <a:p>
            <a:pPr>
              <a:lnSpc>
                <a:spcPct val="110000"/>
              </a:lnSpc>
            </a:pPr>
            <a:r>
              <a:rPr lang="fi-FI" sz="1200" noProof="0" dirty="0">
                <a:solidFill>
                  <a:schemeClr val="accent2"/>
                </a:solidFill>
              </a:rPr>
              <a:t>Kommunernas</a:t>
            </a:r>
            <a:r>
              <a:rPr lang="fi-FI" sz="1200" baseline="0" noProof="0" dirty="0">
                <a:solidFill>
                  <a:schemeClr val="accent2"/>
                </a:solidFill>
              </a:rPr>
              <a:t> hus</a:t>
            </a:r>
            <a:r>
              <a:rPr lang="fi-FI" sz="1200" noProof="0" dirty="0">
                <a:solidFill>
                  <a:schemeClr val="accent2"/>
                </a:solidFill>
              </a:rPr>
              <a:t>, Andra linjen 14</a:t>
            </a:r>
          </a:p>
          <a:p>
            <a:pPr>
              <a:lnSpc>
                <a:spcPct val="110000"/>
              </a:lnSpc>
            </a:pPr>
            <a:r>
              <a:rPr lang="fi-FI" sz="1200" noProof="0" dirty="0">
                <a:solidFill>
                  <a:schemeClr val="accent2"/>
                </a:solidFill>
              </a:rPr>
              <a:t>00530 Helsingfors</a:t>
            </a:r>
          </a:p>
        </p:txBody>
      </p:sp>
      <p:sp>
        <p:nvSpPr>
          <p:cNvPr id="24" name="Freeform 6">
            <a:hlinkClick r:id="rId3" tooltip="Facebook"/>
          </p:cNvPr>
          <p:cNvSpPr>
            <a:spLocks noChangeAspect="1" noEditPoints="1"/>
          </p:cNvSpPr>
          <p:nvPr userDrawn="1"/>
        </p:nvSpPr>
        <p:spPr bwMode="auto">
          <a:xfrm>
            <a:off x="9623023" y="5409256"/>
            <a:ext cx="324000" cy="324000"/>
          </a:xfrm>
          <a:custGeom>
            <a:avLst/>
            <a:gdLst>
              <a:gd name="T0" fmla="*/ 750 w 1327"/>
              <a:gd name="T1" fmla="*/ 407 h 1327"/>
              <a:gd name="T2" fmla="*/ 721 w 1327"/>
              <a:gd name="T3" fmla="*/ 423 h 1327"/>
              <a:gd name="T4" fmla="*/ 710 w 1327"/>
              <a:gd name="T5" fmla="*/ 451 h 1327"/>
              <a:gd name="T6" fmla="*/ 847 w 1327"/>
              <a:gd name="T7" fmla="*/ 561 h 1327"/>
              <a:gd name="T8" fmla="*/ 563 w 1327"/>
              <a:gd name="T9" fmla="*/ 702 h 1327"/>
              <a:gd name="T10" fmla="*/ 563 w 1327"/>
              <a:gd name="T11" fmla="*/ 447 h 1327"/>
              <a:gd name="T12" fmla="*/ 570 w 1327"/>
              <a:gd name="T13" fmla="*/ 397 h 1327"/>
              <a:gd name="T14" fmla="*/ 587 w 1327"/>
              <a:gd name="T15" fmla="*/ 354 h 1327"/>
              <a:gd name="T16" fmla="*/ 613 w 1327"/>
              <a:gd name="T17" fmla="*/ 321 h 1327"/>
              <a:gd name="T18" fmla="*/ 646 w 1327"/>
              <a:gd name="T19" fmla="*/ 296 h 1327"/>
              <a:gd name="T20" fmla="*/ 688 w 1327"/>
              <a:gd name="T21" fmla="*/ 280 h 1327"/>
              <a:gd name="T22" fmla="*/ 744 w 1327"/>
              <a:gd name="T23" fmla="*/ 273 h 1327"/>
              <a:gd name="T24" fmla="*/ 852 w 1327"/>
              <a:gd name="T25" fmla="*/ 404 h 1327"/>
              <a:gd name="T26" fmla="*/ 1322 w 1327"/>
              <a:gd name="T27" fmla="*/ 578 h 1327"/>
              <a:gd name="T28" fmla="*/ 1306 w 1327"/>
              <a:gd name="T29" fmla="*/ 497 h 1327"/>
              <a:gd name="T30" fmla="*/ 1275 w 1327"/>
              <a:gd name="T31" fmla="*/ 405 h 1327"/>
              <a:gd name="T32" fmla="*/ 1231 w 1327"/>
              <a:gd name="T33" fmla="*/ 319 h 1327"/>
              <a:gd name="T34" fmla="*/ 1166 w 1327"/>
              <a:gd name="T35" fmla="*/ 229 h 1327"/>
              <a:gd name="T36" fmla="*/ 1086 w 1327"/>
              <a:gd name="T37" fmla="*/ 151 h 1327"/>
              <a:gd name="T38" fmla="*/ 980 w 1327"/>
              <a:gd name="T39" fmla="*/ 80 h 1327"/>
              <a:gd name="T40" fmla="*/ 861 w 1327"/>
              <a:gd name="T41" fmla="*/ 29 h 1327"/>
              <a:gd name="T42" fmla="*/ 765 w 1327"/>
              <a:gd name="T43" fmla="*/ 7 h 1327"/>
              <a:gd name="T44" fmla="*/ 663 w 1327"/>
              <a:gd name="T45" fmla="*/ 0 h 1327"/>
              <a:gd name="T46" fmla="*/ 562 w 1327"/>
              <a:gd name="T47" fmla="*/ 7 h 1327"/>
              <a:gd name="T48" fmla="*/ 466 w 1327"/>
              <a:gd name="T49" fmla="*/ 29 h 1327"/>
              <a:gd name="T50" fmla="*/ 376 w 1327"/>
              <a:gd name="T51" fmla="*/ 65 h 1327"/>
              <a:gd name="T52" fmla="*/ 292 w 1327"/>
              <a:gd name="T53" fmla="*/ 113 h 1327"/>
              <a:gd name="T54" fmla="*/ 217 w 1327"/>
              <a:gd name="T55" fmla="*/ 172 h 1327"/>
              <a:gd name="T56" fmla="*/ 132 w 1327"/>
              <a:gd name="T57" fmla="*/ 266 h 1327"/>
              <a:gd name="T58" fmla="*/ 65 w 1327"/>
              <a:gd name="T59" fmla="*/ 375 h 1327"/>
              <a:gd name="T60" fmla="*/ 21 w 1327"/>
              <a:gd name="T61" fmla="*/ 497 h 1327"/>
              <a:gd name="T62" fmla="*/ 5 w 1327"/>
              <a:gd name="T63" fmla="*/ 578 h 1327"/>
              <a:gd name="T64" fmla="*/ 0 w 1327"/>
              <a:gd name="T65" fmla="*/ 664 h 1327"/>
              <a:gd name="T66" fmla="*/ 8 w 1327"/>
              <a:gd name="T67" fmla="*/ 765 h 1327"/>
              <a:gd name="T68" fmla="*/ 30 w 1327"/>
              <a:gd name="T69" fmla="*/ 861 h 1327"/>
              <a:gd name="T70" fmla="*/ 65 w 1327"/>
              <a:gd name="T71" fmla="*/ 951 h 1327"/>
              <a:gd name="T72" fmla="*/ 113 w 1327"/>
              <a:gd name="T73" fmla="*/ 1035 h 1327"/>
              <a:gd name="T74" fmla="*/ 172 w 1327"/>
              <a:gd name="T75" fmla="*/ 1110 h 1327"/>
              <a:gd name="T76" fmla="*/ 266 w 1327"/>
              <a:gd name="T77" fmla="*/ 1195 h 1327"/>
              <a:gd name="T78" fmla="*/ 376 w 1327"/>
              <a:gd name="T79" fmla="*/ 1262 h 1327"/>
              <a:gd name="T80" fmla="*/ 497 w 1327"/>
              <a:gd name="T81" fmla="*/ 1306 h 1327"/>
              <a:gd name="T82" fmla="*/ 579 w 1327"/>
              <a:gd name="T83" fmla="*/ 1322 h 1327"/>
              <a:gd name="T84" fmla="*/ 698 w 1327"/>
              <a:gd name="T85" fmla="*/ 1326 h 1327"/>
              <a:gd name="T86" fmla="*/ 782 w 1327"/>
              <a:gd name="T87" fmla="*/ 1317 h 1327"/>
              <a:gd name="T88" fmla="*/ 877 w 1327"/>
              <a:gd name="T89" fmla="*/ 1292 h 1327"/>
              <a:gd name="T90" fmla="*/ 966 w 1327"/>
              <a:gd name="T91" fmla="*/ 1255 h 1327"/>
              <a:gd name="T92" fmla="*/ 1061 w 1327"/>
              <a:gd name="T93" fmla="*/ 1195 h 1327"/>
              <a:gd name="T94" fmla="*/ 1133 w 1327"/>
              <a:gd name="T95" fmla="*/ 1133 h 1327"/>
              <a:gd name="T96" fmla="*/ 1214 w 1327"/>
              <a:gd name="T97" fmla="*/ 1035 h 1327"/>
              <a:gd name="T98" fmla="*/ 1269 w 1327"/>
              <a:gd name="T99" fmla="*/ 937 h 1327"/>
              <a:gd name="T100" fmla="*/ 1310 w 1327"/>
              <a:gd name="T101" fmla="*/ 814 h 1327"/>
              <a:gd name="T102" fmla="*/ 1324 w 1327"/>
              <a:gd name="T103" fmla="*/ 732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327" h="1327">
                <a:moveTo>
                  <a:pt x="852" y="404"/>
                </a:moveTo>
                <a:lnTo>
                  <a:pt x="778" y="404"/>
                </a:lnTo>
                <a:lnTo>
                  <a:pt x="768" y="404"/>
                </a:lnTo>
                <a:lnTo>
                  <a:pt x="758" y="405"/>
                </a:lnTo>
                <a:lnTo>
                  <a:pt x="750" y="407"/>
                </a:lnTo>
                <a:lnTo>
                  <a:pt x="743" y="409"/>
                </a:lnTo>
                <a:lnTo>
                  <a:pt x="736" y="411"/>
                </a:lnTo>
                <a:lnTo>
                  <a:pt x="730" y="415"/>
                </a:lnTo>
                <a:lnTo>
                  <a:pt x="726" y="418"/>
                </a:lnTo>
                <a:lnTo>
                  <a:pt x="721" y="423"/>
                </a:lnTo>
                <a:lnTo>
                  <a:pt x="718" y="427"/>
                </a:lnTo>
                <a:lnTo>
                  <a:pt x="715" y="433"/>
                </a:lnTo>
                <a:lnTo>
                  <a:pt x="713" y="438"/>
                </a:lnTo>
                <a:lnTo>
                  <a:pt x="711" y="444"/>
                </a:lnTo>
                <a:lnTo>
                  <a:pt x="710" y="451"/>
                </a:lnTo>
                <a:lnTo>
                  <a:pt x="709" y="457"/>
                </a:lnTo>
                <a:lnTo>
                  <a:pt x="709" y="465"/>
                </a:lnTo>
                <a:lnTo>
                  <a:pt x="709" y="472"/>
                </a:lnTo>
                <a:lnTo>
                  <a:pt x="709" y="561"/>
                </a:lnTo>
                <a:lnTo>
                  <a:pt x="847" y="561"/>
                </a:lnTo>
                <a:lnTo>
                  <a:pt x="829" y="702"/>
                </a:lnTo>
                <a:lnTo>
                  <a:pt x="709" y="702"/>
                </a:lnTo>
                <a:lnTo>
                  <a:pt x="709" y="1061"/>
                </a:lnTo>
                <a:lnTo>
                  <a:pt x="563" y="1061"/>
                </a:lnTo>
                <a:lnTo>
                  <a:pt x="563" y="702"/>
                </a:lnTo>
                <a:lnTo>
                  <a:pt x="442" y="702"/>
                </a:lnTo>
                <a:lnTo>
                  <a:pt x="442" y="561"/>
                </a:lnTo>
                <a:lnTo>
                  <a:pt x="563" y="561"/>
                </a:lnTo>
                <a:lnTo>
                  <a:pt x="563" y="458"/>
                </a:lnTo>
                <a:lnTo>
                  <a:pt x="563" y="447"/>
                </a:lnTo>
                <a:lnTo>
                  <a:pt x="564" y="436"/>
                </a:lnTo>
                <a:lnTo>
                  <a:pt x="565" y="426"/>
                </a:lnTo>
                <a:lnTo>
                  <a:pt x="566" y="416"/>
                </a:lnTo>
                <a:lnTo>
                  <a:pt x="568" y="406"/>
                </a:lnTo>
                <a:lnTo>
                  <a:pt x="570" y="397"/>
                </a:lnTo>
                <a:lnTo>
                  <a:pt x="573" y="387"/>
                </a:lnTo>
                <a:lnTo>
                  <a:pt x="576" y="379"/>
                </a:lnTo>
                <a:lnTo>
                  <a:pt x="579" y="370"/>
                </a:lnTo>
                <a:lnTo>
                  <a:pt x="583" y="362"/>
                </a:lnTo>
                <a:lnTo>
                  <a:pt x="587" y="354"/>
                </a:lnTo>
                <a:lnTo>
                  <a:pt x="592" y="347"/>
                </a:lnTo>
                <a:lnTo>
                  <a:pt x="597" y="340"/>
                </a:lnTo>
                <a:lnTo>
                  <a:pt x="602" y="333"/>
                </a:lnTo>
                <a:lnTo>
                  <a:pt x="607" y="327"/>
                </a:lnTo>
                <a:lnTo>
                  <a:pt x="613" y="321"/>
                </a:lnTo>
                <a:lnTo>
                  <a:pt x="619" y="315"/>
                </a:lnTo>
                <a:lnTo>
                  <a:pt x="625" y="310"/>
                </a:lnTo>
                <a:lnTo>
                  <a:pt x="632" y="305"/>
                </a:lnTo>
                <a:lnTo>
                  <a:pt x="639" y="300"/>
                </a:lnTo>
                <a:lnTo>
                  <a:pt x="646" y="296"/>
                </a:lnTo>
                <a:lnTo>
                  <a:pt x="654" y="292"/>
                </a:lnTo>
                <a:lnTo>
                  <a:pt x="662" y="288"/>
                </a:lnTo>
                <a:lnTo>
                  <a:pt x="670" y="285"/>
                </a:lnTo>
                <a:lnTo>
                  <a:pt x="678" y="282"/>
                </a:lnTo>
                <a:lnTo>
                  <a:pt x="688" y="280"/>
                </a:lnTo>
                <a:lnTo>
                  <a:pt x="696" y="278"/>
                </a:lnTo>
                <a:lnTo>
                  <a:pt x="706" y="276"/>
                </a:lnTo>
                <a:lnTo>
                  <a:pt x="715" y="275"/>
                </a:lnTo>
                <a:lnTo>
                  <a:pt x="724" y="274"/>
                </a:lnTo>
                <a:lnTo>
                  <a:pt x="744" y="273"/>
                </a:lnTo>
                <a:lnTo>
                  <a:pt x="781" y="274"/>
                </a:lnTo>
                <a:lnTo>
                  <a:pt x="812" y="275"/>
                </a:lnTo>
                <a:lnTo>
                  <a:pt x="837" y="277"/>
                </a:lnTo>
                <a:lnTo>
                  <a:pt x="852" y="279"/>
                </a:lnTo>
                <a:lnTo>
                  <a:pt x="852" y="404"/>
                </a:lnTo>
                <a:close/>
                <a:moveTo>
                  <a:pt x="1327" y="664"/>
                </a:moveTo>
                <a:lnTo>
                  <a:pt x="1327" y="629"/>
                </a:lnTo>
                <a:lnTo>
                  <a:pt x="1325" y="612"/>
                </a:lnTo>
                <a:lnTo>
                  <a:pt x="1324" y="595"/>
                </a:lnTo>
                <a:lnTo>
                  <a:pt x="1322" y="578"/>
                </a:lnTo>
                <a:lnTo>
                  <a:pt x="1320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0" y="513"/>
                </a:lnTo>
                <a:lnTo>
                  <a:pt x="1306" y="497"/>
                </a:lnTo>
                <a:lnTo>
                  <a:pt x="1298" y="466"/>
                </a:lnTo>
                <a:lnTo>
                  <a:pt x="1293" y="450"/>
                </a:lnTo>
                <a:lnTo>
                  <a:pt x="1287" y="435"/>
                </a:lnTo>
                <a:lnTo>
                  <a:pt x="1281" y="420"/>
                </a:lnTo>
                <a:lnTo>
                  <a:pt x="1275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7" y="347"/>
                </a:lnTo>
                <a:lnTo>
                  <a:pt x="1239" y="333"/>
                </a:lnTo>
                <a:lnTo>
                  <a:pt x="1231" y="319"/>
                </a:lnTo>
                <a:lnTo>
                  <a:pt x="1214" y="292"/>
                </a:lnTo>
                <a:lnTo>
                  <a:pt x="1196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6" y="229"/>
                </a:lnTo>
                <a:lnTo>
                  <a:pt x="1155" y="217"/>
                </a:lnTo>
                <a:lnTo>
                  <a:pt x="1133" y="194"/>
                </a:lnTo>
                <a:lnTo>
                  <a:pt x="1110" y="172"/>
                </a:lnTo>
                <a:lnTo>
                  <a:pt x="1098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2" y="104"/>
                </a:lnTo>
                <a:lnTo>
                  <a:pt x="1008" y="96"/>
                </a:lnTo>
                <a:lnTo>
                  <a:pt x="980" y="80"/>
                </a:lnTo>
                <a:lnTo>
                  <a:pt x="952" y="65"/>
                </a:lnTo>
                <a:lnTo>
                  <a:pt x="937" y="58"/>
                </a:lnTo>
                <a:lnTo>
                  <a:pt x="922" y="52"/>
                </a:lnTo>
                <a:lnTo>
                  <a:pt x="892" y="40"/>
                </a:lnTo>
                <a:lnTo>
                  <a:pt x="861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2" y="10"/>
                </a:lnTo>
                <a:lnTo>
                  <a:pt x="765" y="7"/>
                </a:lnTo>
                <a:lnTo>
                  <a:pt x="749" y="5"/>
                </a:lnTo>
                <a:lnTo>
                  <a:pt x="732" y="3"/>
                </a:lnTo>
                <a:lnTo>
                  <a:pt x="715" y="2"/>
                </a:lnTo>
                <a:lnTo>
                  <a:pt x="698" y="0"/>
                </a:lnTo>
                <a:lnTo>
                  <a:pt x="663" y="0"/>
                </a:lnTo>
                <a:lnTo>
                  <a:pt x="629" y="0"/>
                </a:lnTo>
                <a:lnTo>
                  <a:pt x="612" y="2"/>
                </a:lnTo>
                <a:lnTo>
                  <a:pt x="595" y="3"/>
                </a:lnTo>
                <a:lnTo>
                  <a:pt x="579" y="5"/>
                </a:lnTo>
                <a:lnTo>
                  <a:pt x="562" y="7"/>
                </a:lnTo>
                <a:lnTo>
                  <a:pt x="546" y="10"/>
                </a:lnTo>
                <a:lnTo>
                  <a:pt x="529" y="13"/>
                </a:lnTo>
                <a:lnTo>
                  <a:pt x="513" y="17"/>
                </a:lnTo>
                <a:lnTo>
                  <a:pt x="497" y="20"/>
                </a:lnTo>
                <a:lnTo>
                  <a:pt x="466" y="29"/>
                </a:lnTo>
                <a:lnTo>
                  <a:pt x="450" y="34"/>
                </a:lnTo>
                <a:lnTo>
                  <a:pt x="435" y="40"/>
                </a:lnTo>
                <a:lnTo>
                  <a:pt x="420" y="46"/>
                </a:lnTo>
                <a:lnTo>
                  <a:pt x="405" y="52"/>
                </a:lnTo>
                <a:lnTo>
                  <a:pt x="376" y="65"/>
                </a:lnTo>
                <a:lnTo>
                  <a:pt x="361" y="72"/>
                </a:lnTo>
                <a:lnTo>
                  <a:pt x="347" y="80"/>
                </a:lnTo>
                <a:lnTo>
                  <a:pt x="333" y="87"/>
                </a:lnTo>
                <a:lnTo>
                  <a:pt x="319" y="96"/>
                </a:lnTo>
                <a:lnTo>
                  <a:pt x="292" y="113"/>
                </a:lnTo>
                <a:lnTo>
                  <a:pt x="266" y="131"/>
                </a:lnTo>
                <a:lnTo>
                  <a:pt x="254" y="141"/>
                </a:lnTo>
                <a:lnTo>
                  <a:pt x="241" y="151"/>
                </a:lnTo>
                <a:lnTo>
                  <a:pt x="229" y="161"/>
                </a:lnTo>
                <a:lnTo>
                  <a:pt x="217" y="172"/>
                </a:lnTo>
                <a:lnTo>
                  <a:pt x="194" y="194"/>
                </a:lnTo>
                <a:lnTo>
                  <a:pt x="172" y="217"/>
                </a:lnTo>
                <a:lnTo>
                  <a:pt x="162" y="229"/>
                </a:lnTo>
                <a:lnTo>
                  <a:pt x="151" y="241"/>
                </a:lnTo>
                <a:lnTo>
                  <a:pt x="132" y="266"/>
                </a:lnTo>
                <a:lnTo>
                  <a:pt x="113" y="292"/>
                </a:lnTo>
                <a:lnTo>
                  <a:pt x="104" y="305"/>
                </a:lnTo>
                <a:lnTo>
                  <a:pt x="96" y="319"/>
                </a:lnTo>
                <a:lnTo>
                  <a:pt x="80" y="347"/>
                </a:lnTo>
                <a:lnTo>
                  <a:pt x="65" y="375"/>
                </a:lnTo>
                <a:lnTo>
                  <a:pt x="58" y="390"/>
                </a:lnTo>
                <a:lnTo>
                  <a:pt x="52" y="405"/>
                </a:lnTo>
                <a:lnTo>
                  <a:pt x="40" y="435"/>
                </a:lnTo>
                <a:lnTo>
                  <a:pt x="30" y="466"/>
                </a:lnTo>
                <a:lnTo>
                  <a:pt x="21" y="497"/>
                </a:lnTo>
                <a:lnTo>
                  <a:pt x="17" y="513"/>
                </a:lnTo>
                <a:lnTo>
                  <a:pt x="13" y="529"/>
                </a:lnTo>
                <a:lnTo>
                  <a:pt x="10" y="545"/>
                </a:lnTo>
                <a:lnTo>
                  <a:pt x="8" y="562"/>
                </a:lnTo>
                <a:lnTo>
                  <a:pt x="5" y="578"/>
                </a:lnTo>
                <a:lnTo>
                  <a:pt x="3" y="595"/>
                </a:lnTo>
                <a:lnTo>
                  <a:pt x="2" y="612"/>
                </a:lnTo>
                <a:lnTo>
                  <a:pt x="1" y="629"/>
                </a:lnTo>
                <a:lnTo>
                  <a:pt x="0" y="646"/>
                </a:lnTo>
                <a:lnTo>
                  <a:pt x="0" y="664"/>
                </a:lnTo>
                <a:lnTo>
                  <a:pt x="1" y="698"/>
                </a:lnTo>
                <a:lnTo>
                  <a:pt x="2" y="715"/>
                </a:lnTo>
                <a:lnTo>
                  <a:pt x="3" y="732"/>
                </a:lnTo>
                <a:lnTo>
                  <a:pt x="5" y="748"/>
                </a:lnTo>
                <a:lnTo>
                  <a:pt x="8" y="765"/>
                </a:lnTo>
                <a:lnTo>
                  <a:pt x="10" y="781"/>
                </a:lnTo>
                <a:lnTo>
                  <a:pt x="13" y="798"/>
                </a:lnTo>
                <a:lnTo>
                  <a:pt x="17" y="814"/>
                </a:lnTo>
                <a:lnTo>
                  <a:pt x="21" y="830"/>
                </a:lnTo>
                <a:lnTo>
                  <a:pt x="30" y="861"/>
                </a:lnTo>
                <a:lnTo>
                  <a:pt x="35" y="877"/>
                </a:lnTo>
                <a:lnTo>
                  <a:pt x="40" y="892"/>
                </a:lnTo>
                <a:lnTo>
                  <a:pt x="46" y="907"/>
                </a:lnTo>
                <a:lnTo>
                  <a:pt x="52" y="922"/>
                </a:lnTo>
                <a:lnTo>
                  <a:pt x="65" y="951"/>
                </a:lnTo>
                <a:lnTo>
                  <a:pt x="72" y="966"/>
                </a:lnTo>
                <a:lnTo>
                  <a:pt x="80" y="980"/>
                </a:lnTo>
                <a:lnTo>
                  <a:pt x="88" y="994"/>
                </a:lnTo>
                <a:lnTo>
                  <a:pt x="96" y="1008"/>
                </a:lnTo>
                <a:lnTo>
                  <a:pt x="113" y="1035"/>
                </a:lnTo>
                <a:lnTo>
                  <a:pt x="132" y="1061"/>
                </a:lnTo>
                <a:lnTo>
                  <a:pt x="141" y="1073"/>
                </a:lnTo>
                <a:lnTo>
                  <a:pt x="151" y="1086"/>
                </a:lnTo>
                <a:lnTo>
                  <a:pt x="162" y="1098"/>
                </a:lnTo>
                <a:lnTo>
                  <a:pt x="172" y="1110"/>
                </a:lnTo>
                <a:lnTo>
                  <a:pt x="194" y="1133"/>
                </a:lnTo>
                <a:lnTo>
                  <a:pt x="217" y="1155"/>
                </a:lnTo>
                <a:lnTo>
                  <a:pt x="229" y="1165"/>
                </a:lnTo>
                <a:lnTo>
                  <a:pt x="241" y="1176"/>
                </a:lnTo>
                <a:lnTo>
                  <a:pt x="266" y="1195"/>
                </a:lnTo>
                <a:lnTo>
                  <a:pt x="292" y="1214"/>
                </a:lnTo>
                <a:lnTo>
                  <a:pt x="306" y="1223"/>
                </a:lnTo>
                <a:lnTo>
                  <a:pt x="319" y="1231"/>
                </a:lnTo>
                <a:lnTo>
                  <a:pt x="347" y="1247"/>
                </a:lnTo>
                <a:lnTo>
                  <a:pt x="376" y="1262"/>
                </a:lnTo>
                <a:lnTo>
                  <a:pt x="390" y="1269"/>
                </a:lnTo>
                <a:lnTo>
                  <a:pt x="405" y="1275"/>
                </a:lnTo>
                <a:lnTo>
                  <a:pt x="435" y="1287"/>
                </a:lnTo>
                <a:lnTo>
                  <a:pt x="466" y="1297"/>
                </a:lnTo>
                <a:lnTo>
                  <a:pt x="497" y="1306"/>
                </a:lnTo>
                <a:lnTo>
                  <a:pt x="513" y="1310"/>
                </a:lnTo>
                <a:lnTo>
                  <a:pt x="529" y="1314"/>
                </a:lnTo>
                <a:lnTo>
                  <a:pt x="546" y="1317"/>
                </a:lnTo>
                <a:lnTo>
                  <a:pt x="562" y="1319"/>
                </a:lnTo>
                <a:lnTo>
                  <a:pt x="579" y="1322"/>
                </a:lnTo>
                <a:lnTo>
                  <a:pt x="595" y="1324"/>
                </a:lnTo>
                <a:lnTo>
                  <a:pt x="612" y="1325"/>
                </a:lnTo>
                <a:lnTo>
                  <a:pt x="629" y="1326"/>
                </a:lnTo>
                <a:lnTo>
                  <a:pt x="663" y="1327"/>
                </a:lnTo>
                <a:lnTo>
                  <a:pt x="698" y="1326"/>
                </a:lnTo>
                <a:lnTo>
                  <a:pt x="715" y="1325"/>
                </a:lnTo>
                <a:lnTo>
                  <a:pt x="732" y="1324"/>
                </a:lnTo>
                <a:lnTo>
                  <a:pt x="749" y="1322"/>
                </a:lnTo>
                <a:lnTo>
                  <a:pt x="765" y="1319"/>
                </a:lnTo>
                <a:lnTo>
                  <a:pt x="782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1" y="1297"/>
                </a:lnTo>
                <a:lnTo>
                  <a:pt x="877" y="1292"/>
                </a:lnTo>
                <a:lnTo>
                  <a:pt x="892" y="1287"/>
                </a:lnTo>
                <a:lnTo>
                  <a:pt x="907" y="1281"/>
                </a:lnTo>
                <a:lnTo>
                  <a:pt x="922" y="1275"/>
                </a:lnTo>
                <a:lnTo>
                  <a:pt x="952" y="1262"/>
                </a:lnTo>
                <a:lnTo>
                  <a:pt x="966" y="1255"/>
                </a:lnTo>
                <a:lnTo>
                  <a:pt x="980" y="1247"/>
                </a:lnTo>
                <a:lnTo>
                  <a:pt x="994" y="1239"/>
                </a:lnTo>
                <a:lnTo>
                  <a:pt x="1008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4" y="1186"/>
                </a:lnTo>
                <a:lnTo>
                  <a:pt x="1086" y="1176"/>
                </a:lnTo>
                <a:lnTo>
                  <a:pt x="1098" y="1165"/>
                </a:lnTo>
                <a:lnTo>
                  <a:pt x="1110" y="1155"/>
                </a:lnTo>
                <a:lnTo>
                  <a:pt x="1133" y="1133"/>
                </a:lnTo>
                <a:lnTo>
                  <a:pt x="1155" y="1110"/>
                </a:lnTo>
                <a:lnTo>
                  <a:pt x="1166" y="1098"/>
                </a:lnTo>
                <a:lnTo>
                  <a:pt x="1176" y="1086"/>
                </a:lnTo>
                <a:lnTo>
                  <a:pt x="1196" y="1061"/>
                </a:lnTo>
                <a:lnTo>
                  <a:pt x="1214" y="1035"/>
                </a:lnTo>
                <a:lnTo>
                  <a:pt x="1223" y="1021"/>
                </a:lnTo>
                <a:lnTo>
                  <a:pt x="1231" y="1008"/>
                </a:lnTo>
                <a:lnTo>
                  <a:pt x="1247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5" y="922"/>
                </a:lnTo>
                <a:lnTo>
                  <a:pt x="1287" y="892"/>
                </a:lnTo>
                <a:lnTo>
                  <a:pt x="1298" y="861"/>
                </a:lnTo>
                <a:lnTo>
                  <a:pt x="1306" y="830"/>
                </a:lnTo>
                <a:lnTo>
                  <a:pt x="1310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20" y="765"/>
                </a:lnTo>
                <a:lnTo>
                  <a:pt x="1322" y="748"/>
                </a:lnTo>
                <a:lnTo>
                  <a:pt x="1324" y="732"/>
                </a:lnTo>
                <a:lnTo>
                  <a:pt x="1325" y="715"/>
                </a:lnTo>
                <a:lnTo>
                  <a:pt x="1327" y="698"/>
                </a:lnTo>
                <a:lnTo>
                  <a:pt x="1327" y="681"/>
                </a:lnTo>
                <a:lnTo>
                  <a:pt x="1327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25" name="Freeform 7">
            <a:hlinkClick r:id="rId4" tooltip="Twitter"/>
          </p:cNvPr>
          <p:cNvSpPr>
            <a:spLocks noChangeAspect="1" noEditPoints="1"/>
          </p:cNvSpPr>
          <p:nvPr userDrawn="1"/>
        </p:nvSpPr>
        <p:spPr bwMode="auto">
          <a:xfrm>
            <a:off x="9264352" y="5409256"/>
            <a:ext cx="324244" cy="324000"/>
          </a:xfrm>
          <a:custGeom>
            <a:avLst/>
            <a:gdLst>
              <a:gd name="T0" fmla="*/ 1047 w 1328"/>
              <a:gd name="T1" fmla="*/ 479 h 1327"/>
              <a:gd name="T2" fmla="*/ 985 w 1328"/>
              <a:gd name="T3" fmla="*/ 558 h 1327"/>
              <a:gd name="T4" fmla="*/ 958 w 1328"/>
              <a:gd name="T5" fmla="*/ 708 h 1327"/>
              <a:gd name="T6" fmla="*/ 890 w 1328"/>
              <a:gd name="T7" fmla="*/ 828 h 1327"/>
              <a:gd name="T8" fmla="*/ 809 w 1328"/>
              <a:gd name="T9" fmla="*/ 905 h 1327"/>
              <a:gd name="T10" fmla="*/ 725 w 1328"/>
              <a:gd name="T11" fmla="*/ 951 h 1327"/>
              <a:gd name="T12" fmla="*/ 588 w 1328"/>
              <a:gd name="T13" fmla="*/ 980 h 1327"/>
              <a:gd name="T14" fmla="*/ 457 w 1328"/>
              <a:gd name="T15" fmla="*/ 967 h 1327"/>
              <a:gd name="T16" fmla="*/ 348 w 1328"/>
              <a:gd name="T17" fmla="*/ 922 h 1327"/>
              <a:gd name="T18" fmla="*/ 434 w 1328"/>
              <a:gd name="T19" fmla="*/ 910 h 1327"/>
              <a:gd name="T20" fmla="*/ 525 w 1328"/>
              <a:gd name="T21" fmla="*/ 873 h 1327"/>
              <a:gd name="T22" fmla="*/ 498 w 1328"/>
              <a:gd name="T23" fmla="*/ 840 h 1327"/>
              <a:gd name="T24" fmla="*/ 437 w 1328"/>
              <a:gd name="T25" fmla="*/ 791 h 1327"/>
              <a:gd name="T26" fmla="*/ 445 w 1328"/>
              <a:gd name="T27" fmla="*/ 753 h 1327"/>
              <a:gd name="T28" fmla="*/ 442 w 1328"/>
              <a:gd name="T29" fmla="*/ 732 h 1327"/>
              <a:gd name="T30" fmla="*/ 399 w 1328"/>
              <a:gd name="T31" fmla="*/ 697 h 1327"/>
              <a:gd name="T32" fmla="*/ 367 w 1328"/>
              <a:gd name="T33" fmla="*/ 627 h 1327"/>
              <a:gd name="T34" fmla="*/ 397 w 1328"/>
              <a:gd name="T35" fmla="*/ 612 h 1327"/>
              <a:gd name="T36" fmla="*/ 405 w 1328"/>
              <a:gd name="T37" fmla="*/ 595 h 1327"/>
              <a:gd name="T38" fmla="*/ 371 w 1328"/>
              <a:gd name="T39" fmla="*/ 532 h 1327"/>
              <a:gd name="T40" fmla="*/ 371 w 1328"/>
              <a:gd name="T41" fmla="*/ 455 h 1327"/>
              <a:gd name="T42" fmla="*/ 439 w 1328"/>
              <a:gd name="T43" fmla="*/ 474 h 1327"/>
              <a:gd name="T44" fmla="*/ 520 w 1328"/>
              <a:gd name="T45" fmla="*/ 529 h 1327"/>
              <a:gd name="T46" fmla="*/ 668 w 1328"/>
              <a:gd name="T47" fmla="*/ 573 h 1327"/>
              <a:gd name="T48" fmla="*/ 690 w 1328"/>
              <a:gd name="T49" fmla="*/ 511 h 1327"/>
              <a:gd name="T50" fmla="*/ 722 w 1328"/>
              <a:gd name="T51" fmla="*/ 447 h 1327"/>
              <a:gd name="T52" fmla="*/ 779 w 1328"/>
              <a:gd name="T53" fmla="*/ 405 h 1327"/>
              <a:gd name="T54" fmla="*/ 868 w 1328"/>
              <a:gd name="T55" fmla="*/ 396 h 1327"/>
              <a:gd name="T56" fmla="*/ 928 w 1328"/>
              <a:gd name="T57" fmla="*/ 425 h 1327"/>
              <a:gd name="T58" fmla="*/ 1017 w 1328"/>
              <a:gd name="T59" fmla="*/ 416 h 1327"/>
              <a:gd name="T60" fmla="*/ 1005 w 1328"/>
              <a:gd name="T61" fmla="*/ 461 h 1327"/>
              <a:gd name="T62" fmla="*/ 1324 w 1328"/>
              <a:gd name="T63" fmla="*/ 595 h 1327"/>
              <a:gd name="T64" fmla="*/ 1293 w 1328"/>
              <a:gd name="T65" fmla="*/ 450 h 1327"/>
              <a:gd name="T66" fmla="*/ 1232 w 1328"/>
              <a:gd name="T67" fmla="*/ 319 h 1327"/>
              <a:gd name="T68" fmla="*/ 1110 w 1328"/>
              <a:gd name="T69" fmla="*/ 172 h 1327"/>
              <a:gd name="T70" fmla="*/ 952 w 1328"/>
              <a:gd name="T71" fmla="*/ 65 h 1327"/>
              <a:gd name="T72" fmla="*/ 782 w 1328"/>
              <a:gd name="T73" fmla="*/ 10 h 1327"/>
              <a:gd name="T74" fmla="*/ 612 w 1328"/>
              <a:gd name="T75" fmla="*/ 2 h 1327"/>
              <a:gd name="T76" fmla="*/ 466 w 1328"/>
              <a:gd name="T77" fmla="*/ 29 h 1327"/>
              <a:gd name="T78" fmla="*/ 333 w 1328"/>
              <a:gd name="T79" fmla="*/ 87 h 1327"/>
              <a:gd name="T80" fmla="*/ 194 w 1328"/>
              <a:gd name="T81" fmla="*/ 194 h 1327"/>
              <a:gd name="T82" fmla="*/ 80 w 1328"/>
              <a:gd name="T83" fmla="*/ 347 h 1327"/>
              <a:gd name="T84" fmla="*/ 14 w 1328"/>
              <a:gd name="T85" fmla="*/ 529 h 1327"/>
              <a:gd name="T86" fmla="*/ 0 w 1328"/>
              <a:gd name="T87" fmla="*/ 664 h 1327"/>
              <a:gd name="T88" fmla="*/ 17 w 1328"/>
              <a:gd name="T89" fmla="*/ 814 h 1327"/>
              <a:gd name="T90" fmla="*/ 73 w 1328"/>
              <a:gd name="T91" fmla="*/ 966 h 1327"/>
              <a:gd name="T92" fmla="*/ 162 w 1328"/>
              <a:gd name="T93" fmla="*/ 1098 h 1327"/>
              <a:gd name="T94" fmla="*/ 306 w 1328"/>
              <a:gd name="T95" fmla="*/ 1223 h 1327"/>
              <a:gd name="T96" fmla="*/ 498 w 1328"/>
              <a:gd name="T97" fmla="*/ 1306 h 1327"/>
              <a:gd name="T98" fmla="*/ 629 w 1328"/>
              <a:gd name="T99" fmla="*/ 1326 h 1327"/>
              <a:gd name="T100" fmla="*/ 798 w 1328"/>
              <a:gd name="T101" fmla="*/ 1314 h 1327"/>
              <a:gd name="T102" fmla="*/ 952 w 1328"/>
              <a:gd name="T103" fmla="*/ 1262 h 1327"/>
              <a:gd name="T104" fmla="*/ 1086 w 1328"/>
              <a:gd name="T105" fmla="*/ 1176 h 1327"/>
              <a:gd name="T106" fmla="*/ 1214 w 1328"/>
              <a:gd name="T107" fmla="*/ 1035 h 1327"/>
              <a:gd name="T108" fmla="*/ 1298 w 1328"/>
              <a:gd name="T109" fmla="*/ 861 h 1327"/>
              <a:gd name="T110" fmla="*/ 1326 w 1328"/>
              <a:gd name="T111" fmla="*/ 715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328" h="1327">
                <a:moveTo>
                  <a:pt x="974" y="486"/>
                </a:moveTo>
                <a:lnTo>
                  <a:pt x="985" y="484"/>
                </a:lnTo>
                <a:lnTo>
                  <a:pt x="996" y="482"/>
                </a:lnTo>
                <a:lnTo>
                  <a:pt x="1018" y="477"/>
                </a:lnTo>
                <a:lnTo>
                  <a:pt x="1038" y="471"/>
                </a:lnTo>
                <a:lnTo>
                  <a:pt x="1059" y="462"/>
                </a:lnTo>
                <a:lnTo>
                  <a:pt x="1051" y="473"/>
                </a:lnTo>
                <a:lnTo>
                  <a:pt x="1047" y="479"/>
                </a:lnTo>
                <a:lnTo>
                  <a:pt x="1043" y="484"/>
                </a:lnTo>
                <a:lnTo>
                  <a:pt x="1034" y="494"/>
                </a:lnTo>
                <a:lnTo>
                  <a:pt x="1025" y="504"/>
                </a:lnTo>
                <a:lnTo>
                  <a:pt x="1016" y="513"/>
                </a:lnTo>
                <a:lnTo>
                  <a:pt x="1006" y="522"/>
                </a:lnTo>
                <a:lnTo>
                  <a:pt x="996" y="531"/>
                </a:lnTo>
                <a:lnTo>
                  <a:pt x="985" y="539"/>
                </a:lnTo>
                <a:lnTo>
                  <a:pt x="985" y="558"/>
                </a:lnTo>
                <a:lnTo>
                  <a:pt x="985" y="577"/>
                </a:lnTo>
                <a:lnTo>
                  <a:pt x="984" y="595"/>
                </a:lnTo>
                <a:lnTo>
                  <a:pt x="981" y="614"/>
                </a:lnTo>
                <a:lnTo>
                  <a:pt x="978" y="633"/>
                </a:lnTo>
                <a:lnTo>
                  <a:pt x="974" y="651"/>
                </a:lnTo>
                <a:lnTo>
                  <a:pt x="970" y="671"/>
                </a:lnTo>
                <a:lnTo>
                  <a:pt x="964" y="689"/>
                </a:lnTo>
                <a:lnTo>
                  <a:pt x="958" y="708"/>
                </a:lnTo>
                <a:lnTo>
                  <a:pt x="951" y="726"/>
                </a:lnTo>
                <a:lnTo>
                  <a:pt x="942" y="744"/>
                </a:lnTo>
                <a:lnTo>
                  <a:pt x="938" y="753"/>
                </a:lnTo>
                <a:lnTo>
                  <a:pt x="934" y="761"/>
                </a:lnTo>
                <a:lnTo>
                  <a:pt x="924" y="779"/>
                </a:lnTo>
                <a:lnTo>
                  <a:pt x="913" y="796"/>
                </a:lnTo>
                <a:lnTo>
                  <a:pt x="902" y="812"/>
                </a:lnTo>
                <a:lnTo>
                  <a:pt x="890" y="828"/>
                </a:lnTo>
                <a:lnTo>
                  <a:pt x="877" y="843"/>
                </a:lnTo>
                <a:lnTo>
                  <a:pt x="863" y="858"/>
                </a:lnTo>
                <a:lnTo>
                  <a:pt x="848" y="873"/>
                </a:lnTo>
                <a:lnTo>
                  <a:pt x="841" y="879"/>
                </a:lnTo>
                <a:lnTo>
                  <a:pt x="833" y="886"/>
                </a:lnTo>
                <a:lnTo>
                  <a:pt x="825" y="893"/>
                </a:lnTo>
                <a:lnTo>
                  <a:pt x="817" y="899"/>
                </a:lnTo>
                <a:lnTo>
                  <a:pt x="809" y="905"/>
                </a:lnTo>
                <a:lnTo>
                  <a:pt x="800" y="911"/>
                </a:lnTo>
                <a:lnTo>
                  <a:pt x="791" y="917"/>
                </a:lnTo>
                <a:lnTo>
                  <a:pt x="782" y="922"/>
                </a:lnTo>
                <a:lnTo>
                  <a:pt x="773" y="928"/>
                </a:lnTo>
                <a:lnTo>
                  <a:pt x="764" y="933"/>
                </a:lnTo>
                <a:lnTo>
                  <a:pt x="745" y="942"/>
                </a:lnTo>
                <a:lnTo>
                  <a:pt x="735" y="947"/>
                </a:lnTo>
                <a:lnTo>
                  <a:pt x="725" y="951"/>
                </a:lnTo>
                <a:lnTo>
                  <a:pt x="713" y="955"/>
                </a:lnTo>
                <a:lnTo>
                  <a:pt x="703" y="959"/>
                </a:lnTo>
                <a:lnTo>
                  <a:pt x="681" y="965"/>
                </a:lnTo>
                <a:lnTo>
                  <a:pt x="659" y="971"/>
                </a:lnTo>
                <a:lnTo>
                  <a:pt x="648" y="973"/>
                </a:lnTo>
                <a:lnTo>
                  <a:pt x="636" y="975"/>
                </a:lnTo>
                <a:lnTo>
                  <a:pt x="612" y="978"/>
                </a:lnTo>
                <a:lnTo>
                  <a:pt x="588" y="980"/>
                </a:lnTo>
                <a:lnTo>
                  <a:pt x="563" y="981"/>
                </a:lnTo>
                <a:lnTo>
                  <a:pt x="547" y="980"/>
                </a:lnTo>
                <a:lnTo>
                  <a:pt x="532" y="980"/>
                </a:lnTo>
                <a:lnTo>
                  <a:pt x="516" y="978"/>
                </a:lnTo>
                <a:lnTo>
                  <a:pt x="501" y="976"/>
                </a:lnTo>
                <a:lnTo>
                  <a:pt x="486" y="974"/>
                </a:lnTo>
                <a:lnTo>
                  <a:pt x="471" y="971"/>
                </a:lnTo>
                <a:lnTo>
                  <a:pt x="457" y="967"/>
                </a:lnTo>
                <a:lnTo>
                  <a:pt x="442" y="963"/>
                </a:lnTo>
                <a:lnTo>
                  <a:pt x="428" y="959"/>
                </a:lnTo>
                <a:lnTo>
                  <a:pt x="414" y="954"/>
                </a:lnTo>
                <a:lnTo>
                  <a:pt x="401" y="948"/>
                </a:lnTo>
                <a:lnTo>
                  <a:pt x="387" y="942"/>
                </a:lnTo>
                <a:lnTo>
                  <a:pt x="374" y="936"/>
                </a:lnTo>
                <a:lnTo>
                  <a:pt x="361" y="929"/>
                </a:lnTo>
                <a:lnTo>
                  <a:pt x="348" y="922"/>
                </a:lnTo>
                <a:lnTo>
                  <a:pt x="336" y="914"/>
                </a:lnTo>
                <a:lnTo>
                  <a:pt x="353" y="916"/>
                </a:lnTo>
                <a:lnTo>
                  <a:pt x="371" y="916"/>
                </a:lnTo>
                <a:lnTo>
                  <a:pt x="384" y="916"/>
                </a:lnTo>
                <a:lnTo>
                  <a:pt x="397" y="915"/>
                </a:lnTo>
                <a:lnTo>
                  <a:pt x="409" y="914"/>
                </a:lnTo>
                <a:lnTo>
                  <a:pt x="422" y="912"/>
                </a:lnTo>
                <a:lnTo>
                  <a:pt x="434" y="910"/>
                </a:lnTo>
                <a:lnTo>
                  <a:pt x="446" y="907"/>
                </a:lnTo>
                <a:lnTo>
                  <a:pt x="458" y="903"/>
                </a:lnTo>
                <a:lnTo>
                  <a:pt x="470" y="899"/>
                </a:lnTo>
                <a:lnTo>
                  <a:pt x="482" y="895"/>
                </a:lnTo>
                <a:lnTo>
                  <a:pt x="493" y="890"/>
                </a:lnTo>
                <a:lnTo>
                  <a:pt x="504" y="885"/>
                </a:lnTo>
                <a:lnTo>
                  <a:pt x="515" y="880"/>
                </a:lnTo>
                <a:lnTo>
                  <a:pt x="525" y="873"/>
                </a:lnTo>
                <a:lnTo>
                  <a:pt x="535" y="867"/>
                </a:lnTo>
                <a:lnTo>
                  <a:pt x="545" y="860"/>
                </a:lnTo>
                <a:lnTo>
                  <a:pt x="555" y="853"/>
                </a:lnTo>
                <a:lnTo>
                  <a:pt x="543" y="852"/>
                </a:lnTo>
                <a:lnTo>
                  <a:pt x="531" y="851"/>
                </a:lnTo>
                <a:lnTo>
                  <a:pt x="520" y="848"/>
                </a:lnTo>
                <a:lnTo>
                  <a:pt x="509" y="845"/>
                </a:lnTo>
                <a:lnTo>
                  <a:pt x="498" y="840"/>
                </a:lnTo>
                <a:lnTo>
                  <a:pt x="488" y="835"/>
                </a:lnTo>
                <a:lnTo>
                  <a:pt x="478" y="830"/>
                </a:lnTo>
                <a:lnTo>
                  <a:pt x="469" y="823"/>
                </a:lnTo>
                <a:lnTo>
                  <a:pt x="460" y="816"/>
                </a:lnTo>
                <a:lnTo>
                  <a:pt x="452" y="808"/>
                </a:lnTo>
                <a:lnTo>
                  <a:pt x="448" y="804"/>
                </a:lnTo>
                <a:lnTo>
                  <a:pt x="444" y="800"/>
                </a:lnTo>
                <a:lnTo>
                  <a:pt x="437" y="791"/>
                </a:lnTo>
                <a:lnTo>
                  <a:pt x="431" y="781"/>
                </a:lnTo>
                <a:lnTo>
                  <a:pt x="425" y="771"/>
                </a:lnTo>
                <a:lnTo>
                  <a:pt x="421" y="761"/>
                </a:lnTo>
                <a:lnTo>
                  <a:pt x="417" y="750"/>
                </a:lnTo>
                <a:lnTo>
                  <a:pt x="423" y="751"/>
                </a:lnTo>
                <a:lnTo>
                  <a:pt x="430" y="752"/>
                </a:lnTo>
                <a:lnTo>
                  <a:pt x="437" y="752"/>
                </a:lnTo>
                <a:lnTo>
                  <a:pt x="445" y="753"/>
                </a:lnTo>
                <a:lnTo>
                  <a:pt x="455" y="752"/>
                </a:lnTo>
                <a:lnTo>
                  <a:pt x="464" y="751"/>
                </a:lnTo>
                <a:lnTo>
                  <a:pt x="474" y="750"/>
                </a:lnTo>
                <a:lnTo>
                  <a:pt x="484" y="747"/>
                </a:lnTo>
                <a:lnTo>
                  <a:pt x="471" y="744"/>
                </a:lnTo>
                <a:lnTo>
                  <a:pt x="459" y="740"/>
                </a:lnTo>
                <a:lnTo>
                  <a:pt x="447" y="735"/>
                </a:lnTo>
                <a:lnTo>
                  <a:pt x="442" y="732"/>
                </a:lnTo>
                <a:lnTo>
                  <a:pt x="436" y="729"/>
                </a:lnTo>
                <a:lnTo>
                  <a:pt x="426" y="722"/>
                </a:lnTo>
                <a:lnTo>
                  <a:pt x="421" y="718"/>
                </a:lnTo>
                <a:lnTo>
                  <a:pt x="416" y="714"/>
                </a:lnTo>
                <a:lnTo>
                  <a:pt x="412" y="710"/>
                </a:lnTo>
                <a:lnTo>
                  <a:pt x="407" y="706"/>
                </a:lnTo>
                <a:lnTo>
                  <a:pt x="403" y="701"/>
                </a:lnTo>
                <a:lnTo>
                  <a:pt x="399" y="697"/>
                </a:lnTo>
                <a:lnTo>
                  <a:pt x="395" y="692"/>
                </a:lnTo>
                <a:lnTo>
                  <a:pt x="391" y="687"/>
                </a:lnTo>
                <a:lnTo>
                  <a:pt x="384" y="676"/>
                </a:lnTo>
                <a:lnTo>
                  <a:pt x="379" y="665"/>
                </a:lnTo>
                <a:lnTo>
                  <a:pt x="376" y="658"/>
                </a:lnTo>
                <a:lnTo>
                  <a:pt x="374" y="652"/>
                </a:lnTo>
                <a:lnTo>
                  <a:pt x="370" y="640"/>
                </a:lnTo>
                <a:lnTo>
                  <a:pt x="367" y="627"/>
                </a:lnTo>
                <a:lnTo>
                  <a:pt x="365" y="614"/>
                </a:lnTo>
                <a:lnTo>
                  <a:pt x="365" y="608"/>
                </a:lnTo>
                <a:lnTo>
                  <a:pt x="365" y="601"/>
                </a:lnTo>
                <a:lnTo>
                  <a:pt x="365" y="599"/>
                </a:lnTo>
                <a:lnTo>
                  <a:pt x="372" y="603"/>
                </a:lnTo>
                <a:lnTo>
                  <a:pt x="380" y="607"/>
                </a:lnTo>
                <a:lnTo>
                  <a:pt x="388" y="610"/>
                </a:lnTo>
                <a:lnTo>
                  <a:pt x="397" y="612"/>
                </a:lnTo>
                <a:lnTo>
                  <a:pt x="405" y="615"/>
                </a:lnTo>
                <a:lnTo>
                  <a:pt x="414" y="616"/>
                </a:lnTo>
                <a:lnTo>
                  <a:pt x="423" y="617"/>
                </a:lnTo>
                <a:lnTo>
                  <a:pt x="432" y="618"/>
                </a:lnTo>
                <a:lnTo>
                  <a:pt x="425" y="613"/>
                </a:lnTo>
                <a:lnTo>
                  <a:pt x="418" y="607"/>
                </a:lnTo>
                <a:lnTo>
                  <a:pt x="411" y="601"/>
                </a:lnTo>
                <a:lnTo>
                  <a:pt x="405" y="595"/>
                </a:lnTo>
                <a:lnTo>
                  <a:pt x="399" y="588"/>
                </a:lnTo>
                <a:lnTo>
                  <a:pt x="394" y="581"/>
                </a:lnTo>
                <a:lnTo>
                  <a:pt x="389" y="573"/>
                </a:lnTo>
                <a:lnTo>
                  <a:pt x="384" y="566"/>
                </a:lnTo>
                <a:lnTo>
                  <a:pt x="380" y="557"/>
                </a:lnTo>
                <a:lnTo>
                  <a:pt x="376" y="549"/>
                </a:lnTo>
                <a:lnTo>
                  <a:pt x="373" y="541"/>
                </a:lnTo>
                <a:lnTo>
                  <a:pt x="371" y="532"/>
                </a:lnTo>
                <a:lnTo>
                  <a:pt x="369" y="523"/>
                </a:lnTo>
                <a:lnTo>
                  <a:pt x="367" y="514"/>
                </a:lnTo>
                <a:lnTo>
                  <a:pt x="366" y="504"/>
                </a:lnTo>
                <a:lnTo>
                  <a:pt x="366" y="495"/>
                </a:lnTo>
                <a:lnTo>
                  <a:pt x="366" y="484"/>
                </a:lnTo>
                <a:lnTo>
                  <a:pt x="367" y="475"/>
                </a:lnTo>
                <a:lnTo>
                  <a:pt x="369" y="465"/>
                </a:lnTo>
                <a:lnTo>
                  <a:pt x="371" y="455"/>
                </a:lnTo>
                <a:lnTo>
                  <a:pt x="374" y="446"/>
                </a:lnTo>
                <a:lnTo>
                  <a:pt x="377" y="437"/>
                </a:lnTo>
                <a:lnTo>
                  <a:pt x="381" y="428"/>
                </a:lnTo>
                <a:lnTo>
                  <a:pt x="386" y="420"/>
                </a:lnTo>
                <a:lnTo>
                  <a:pt x="400" y="437"/>
                </a:lnTo>
                <a:lnTo>
                  <a:pt x="415" y="452"/>
                </a:lnTo>
                <a:lnTo>
                  <a:pt x="431" y="467"/>
                </a:lnTo>
                <a:lnTo>
                  <a:pt x="439" y="474"/>
                </a:lnTo>
                <a:lnTo>
                  <a:pt x="447" y="481"/>
                </a:lnTo>
                <a:lnTo>
                  <a:pt x="456" y="488"/>
                </a:lnTo>
                <a:lnTo>
                  <a:pt x="464" y="494"/>
                </a:lnTo>
                <a:lnTo>
                  <a:pt x="473" y="501"/>
                </a:lnTo>
                <a:lnTo>
                  <a:pt x="482" y="507"/>
                </a:lnTo>
                <a:lnTo>
                  <a:pt x="501" y="518"/>
                </a:lnTo>
                <a:lnTo>
                  <a:pt x="510" y="524"/>
                </a:lnTo>
                <a:lnTo>
                  <a:pt x="520" y="529"/>
                </a:lnTo>
                <a:lnTo>
                  <a:pt x="540" y="538"/>
                </a:lnTo>
                <a:lnTo>
                  <a:pt x="560" y="547"/>
                </a:lnTo>
                <a:lnTo>
                  <a:pt x="570" y="551"/>
                </a:lnTo>
                <a:lnTo>
                  <a:pt x="581" y="554"/>
                </a:lnTo>
                <a:lnTo>
                  <a:pt x="602" y="561"/>
                </a:lnTo>
                <a:lnTo>
                  <a:pt x="624" y="566"/>
                </a:lnTo>
                <a:lnTo>
                  <a:pt x="646" y="570"/>
                </a:lnTo>
                <a:lnTo>
                  <a:pt x="668" y="573"/>
                </a:lnTo>
                <a:lnTo>
                  <a:pt x="680" y="574"/>
                </a:lnTo>
                <a:lnTo>
                  <a:pt x="691" y="575"/>
                </a:lnTo>
                <a:lnTo>
                  <a:pt x="688" y="558"/>
                </a:lnTo>
                <a:lnTo>
                  <a:pt x="688" y="550"/>
                </a:lnTo>
                <a:lnTo>
                  <a:pt x="687" y="541"/>
                </a:lnTo>
                <a:lnTo>
                  <a:pt x="688" y="526"/>
                </a:lnTo>
                <a:lnTo>
                  <a:pt x="689" y="519"/>
                </a:lnTo>
                <a:lnTo>
                  <a:pt x="690" y="511"/>
                </a:lnTo>
                <a:lnTo>
                  <a:pt x="694" y="497"/>
                </a:lnTo>
                <a:lnTo>
                  <a:pt x="696" y="490"/>
                </a:lnTo>
                <a:lnTo>
                  <a:pt x="699" y="483"/>
                </a:lnTo>
                <a:lnTo>
                  <a:pt x="702" y="477"/>
                </a:lnTo>
                <a:lnTo>
                  <a:pt x="705" y="470"/>
                </a:lnTo>
                <a:lnTo>
                  <a:pt x="709" y="464"/>
                </a:lnTo>
                <a:lnTo>
                  <a:pt x="713" y="458"/>
                </a:lnTo>
                <a:lnTo>
                  <a:pt x="722" y="447"/>
                </a:lnTo>
                <a:lnTo>
                  <a:pt x="727" y="442"/>
                </a:lnTo>
                <a:lnTo>
                  <a:pt x="732" y="436"/>
                </a:lnTo>
                <a:lnTo>
                  <a:pt x="737" y="431"/>
                </a:lnTo>
                <a:lnTo>
                  <a:pt x="742" y="427"/>
                </a:lnTo>
                <a:lnTo>
                  <a:pt x="754" y="418"/>
                </a:lnTo>
                <a:lnTo>
                  <a:pt x="760" y="414"/>
                </a:lnTo>
                <a:lnTo>
                  <a:pt x="766" y="411"/>
                </a:lnTo>
                <a:lnTo>
                  <a:pt x="779" y="405"/>
                </a:lnTo>
                <a:lnTo>
                  <a:pt x="793" y="400"/>
                </a:lnTo>
                <a:lnTo>
                  <a:pt x="807" y="396"/>
                </a:lnTo>
                <a:lnTo>
                  <a:pt x="814" y="395"/>
                </a:lnTo>
                <a:lnTo>
                  <a:pt x="822" y="394"/>
                </a:lnTo>
                <a:lnTo>
                  <a:pt x="837" y="393"/>
                </a:lnTo>
                <a:lnTo>
                  <a:pt x="852" y="394"/>
                </a:lnTo>
                <a:lnTo>
                  <a:pt x="860" y="395"/>
                </a:lnTo>
                <a:lnTo>
                  <a:pt x="868" y="396"/>
                </a:lnTo>
                <a:lnTo>
                  <a:pt x="875" y="398"/>
                </a:lnTo>
                <a:lnTo>
                  <a:pt x="882" y="400"/>
                </a:lnTo>
                <a:lnTo>
                  <a:pt x="890" y="403"/>
                </a:lnTo>
                <a:lnTo>
                  <a:pt x="897" y="406"/>
                </a:lnTo>
                <a:lnTo>
                  <a:pt x="903" y="409"/>
                </a:lnTo>
                <a:lnTo>
                  <a:pt x="910" y="412"/>
                </a:lnTo>
                <a:lnTo>
                  <a:pt x="922" y="420"/>
                </a:lnTo>
                <a:lnTo>
                  <a:pt x="928" y="425"/>
                </a:lnTo>
                <a:lnTo>
                  <a:pt x="934" y="429"/>
                </a:lnTo>
                <a:lnTo>
                  <a:pt x="945" y="440"/>
                </a:lnTo>
                <a:lnTo>
                  <a:pt x="957" y="437"/>
                </a:lnTo>
                <a:lnTo>
                  <a:pt x="970" y="434"/>
                </a:lnTo>
                <a:lnTo>
                  <a:pt x="982" y="430"/>
                </a:lnTo>
                <a:lnTo>
                  <a:pt x="994" y="426"/>
                </a:lnTo>
                <a:lnTo>
                  <a:pt x="1005" y="421"/>
                </a:lnTo>
                <a:lnTo>
                  <a:pt x="1017" y="416"/>
                </a:lnTo>
                <a:lnTo>
                  <a:pt x="1028" y="410"/>
                </a:lnTo>
                <a:lnTo>
                  <a:pt x="1039" y="404"/>
                </a:lnTo>
                <a:lnTo>
                  <a:pt x="1034" y="416"/>
                </a:lnTo>
                <a:lnTo>
                  <a:pt x="1028" y="429"/>
                </a:lnTo>
                <a:lnTo>
                  <a:pt x="1025" y="434"/>
                </a:lnTo>
                <a:lnTo>
                  <a:pt x="1021" y="440"/>
                </a:lnTo>
                <a:lnTo>
                  <a:pt x="1014" y="451"/>
                </a:lnTo>
                <a:lnTo>
                  <a:pt x="1005" y="461"/>
                </a:lnTo>
                <a:lnTo>
                  <a:pt x="995" y="470"/>
                </a:lnTo>
                <a:lnTo>
                  <a:pt x="990" y="474"/>
                </a:lnTo>
                <a:lnTo>
                  <a:pt x="985" y="478"/>
                </a:lnTo>
                <a:lnTo>
                  <a:pt x="974" y="486"/>
                </a:lnTo>
                <a:close/>
                <a:moveTo>
                  <a:pt x="1328" y="664"/>
                </a:moveTo>
                <a:lnTo>
                  <a:pt x="1327" y="629"/>
                </a:lnTo>
                <a:lnTo>
                  <a:pt x="1326" y="612"/>
                </a:lnTo>
                <a:lnTo>
                  <a:pt x="1324" y="595"/>
                </a:lnTo>
                <a:lnTo>
                  <a:pt x="1322" y="578"/>
                </a:lnTo>
                <a:lnTo>
                  <a:pt x="1320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1" y="513"/>
                </a:lnTo>
                <a:lnTo>
                  <a:pt x="1307" y="497"/>
                </a:lnTo>
                <a:lnTo>
                  <a:pt x="1298" y="466"/>
                </a:lnTo>
                <a:lnTo>
                  <a:pt x="1293" y="450"/>
                </a:lnTo>
                <a:lnTo>
                  <a:pt x="1287" y="435"/>
                </a:lnTo>
                <a:lnTo>
                  <a:pt x="1282" y="420"/>
                </a:lnTo>
                <a:lnTo>
                  <a:pt x="1276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8" y="347"/>
                </a:lnTo>
                <a:lnTo>
                  <a:pt x="1240" y="333"/>
                </a:lnTo>
                <a:lnTo>
                  <a:pt x="1232" y="319"/>
                </a:lnTo>
                <a:lnTo>
                  <a:pt x="1214" y="292"/>
                </a:lnTo>
                <a:lnTo>
                  <a:pt x="1196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6" y="229"/>
                </a:lnTo>
                <a:lnTo>
                  <a:pt x="1155" y="217"/>
                </a:lnTo>
                <a:lnTo>
                  <a:pt x="1133" y="194"/>
                </a:lnTo>
                <a:lnTo>
                  <a:pt x="1110" y="172"/>
                </a:lnTo>
                <a:lnTo>
                  <a:pt x="1098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2" y="104"/>
                </a:lnTo>
                <a:lnTo>
                  <a:pt x="1008" y="96"/>
                </a:lnTo>
                <a:lnTo>
                  <a:pt x="981" y="80"/>
                </a:lnTo>
                <a:lnTo>
                  <a:pt x="952" y="65"/>
                </a:lnTo>
                <a:lnTo>
                  <a:pt x="937" y="58"/>
                </a:lnTo>
                <a:lnTo>
                  <a:pt x="923" y="52"/>
                </a:lnTo>
                <a:lnTo>
                  <a:pt x="892" y="40"/>
                </a:lnTo>
                <a:lnTo>
                  <a:pt x="862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2" y="10"/>
                </a:lnTo>
                <a:lnTo>
                  <a:pt x="765" y="7"/>
                </a:lnTo>
                <a:lnTo>
                  <a:pt x="749" y="5"/>
                </a:lnTo>
                <a:lnTo>
                  <a:pt x="732" y="3"/>
                </a:lnTo>
                <a:lnTo>
                  <a:pt x="714" y="2"/>
                </a:lnTo>
                <a:lnTo>
                  <a:pt x="698" y="0"/>
                </a:lnTo>
                <a:lnTo>
                  <a:pt x="663" y="0"/>
                </a:lnTo>
                <a:lnTo>
                  <a:pt x="629" y="0"/>
                </a:lnTo>
                <a:lnTo>
                  <a:pt x="612" y="2"/>
                </a:lnTo>
                <a:lnTo>
                  <a:pt x="596" y="3"/>
                </a:lnTo>
                <a:lnTo>
                  <a:pt x="579" y="5"/>
                </a:lnTo>
                <a:lnTo>
                  <a:pt x="562" y="7"/>
                </a:lnTo>
                <a:lnTo>
                  <a:pt x="546" y="10"/>
                </a:lnTo>
                <a:lnTo>
                  <a:pt x="530" y="13"/>
                </a:lnTo>
                <a:lnTo>
                  <a:pt x="514" y="17"/>
                </a:lnTo>
                <a:lnTo>
                  <a:pt x="498" y="20"/>
                </a:lnTo>
                <a:lnTo>
                  <a:pt x="466" y="29"/>
                </a:lnTo>
                <a:lnTo>
                  <a:pt x="451" y="34"/>
                </a:lnTo>
                <a:lnTo>
                  <a:pt x="435" y="40"/>
                </a:lnTo>
                <a:lnTo>
                  <a:pt x="420" y="46"/>
                </a:lnTo>
                <a:lnTo>
                  <a:pt x="405" y="52"/>
                </a:lnTo>
                <a:lnTo>
                  <a:pt x="376" y="65"/>
                </a:lnTo>
                <a:lnTo>
                  <a:pt x="361" y="72"/>
                </a:lnTo>
                <a:lnTo>
                  <a:pt x="347" y="80"/>
                </a:lnTo>
                <a:lnTo>
                  <a:pt x="333" y="87"/>
                </a:lnTo>
                <a:lnTo>
                  <a:pt x="319" y="96"/>
                </a:lnTo>
                <a:lnTo>
                  <a:pt x="293" y="113"/>
                </a:lnTo>
                <a:lnTo>
                  <a:pt x="267" y="131"/>
                </a:lnTo>
                <a:lnTo>
                  <a:pt x="254" y="141"/>
                </a:lnTo>
                <a:lnTo>
                  <a:pt x="241" y="151"/>
                </a:lnTo>
                <a:lnTo>
                  <a:pt x="229" y="161"/>
                </a:lnTo>
                <a:lnTo>
                  <a:pt x="217" y="172"/>
                </a:lnTo>
                <a:lnTo>
                  <a:pt x="194" y="194"/>
                </a:lnTo>
                <a:lnTo>
                  <a:pt x="172" y="217"/>
                </a:lnTo>
                <a:lnTo>
                  <a:pt x="162" y="229"/>
                </a:lnTo>
                <a:lnTo>
                  <a:pt x="152" y="241"/>
                </a:lnTo>
                <a:lnTo>
                  <a:pt x="132" y="266"/>
                </a:lnTo>
                <a:lnTo>
                  <a:pt x="113" y="292"/>
                </a:lnTo>
                <a:lnTo>
                  <a:pt x="105" y="305"/>
                </a:lnTo>
                <a:lnTo>
                  <a:pt x="96" y="319"/>
                </a:lnTo>
                <a:lnTo>
                  <a:pt x="80" y="347"/>
                </a:lnTo>
                <a:lnTo>
                  <a:pt x="66" y="375"/>
                </a:lnTo>
                <a:lnTo>
                  <a:pt x="59" y="390"/>
                </a:lnTo>
                <a:lnTo>
                  <a:pt x="52" y="405"/>
                </a:lnTo>
                <a:lnTo>
                  <a:pt x="40" y="435"/>
                </a:lnTo>
                <a:lnTo>
                  <a:pt x="30" y="466"/>
                </a:lnTo>
                <a:lnTo>
                  <a:pt x="21" y="497"/>
                </a:lnTo>
                <a:lnTo>
                  <a:pt x="17" y="513"/>
                </a:lnTo>
                <a:lnTo>
                  <a:pt x="14" y="529"/>
                </a:lnTo>
                <a:lnTo>
                  <a:pt x="10" y="545"/>
                </a:lnTo>
                <a:lnTo>
                  <a:pt x="8" y="562"/>
                </a:lnTo>
                <a:lnTo>
                  <a:pt x="5" y="578"/>
                </a:lnTo>
                <a:lnTo>
                  <a:pt x="4" y="595"/>
                </a:lnTo>
                <a:lnTo>
                  <a:pt x="2" y="612"/>
                </a:lnTo>
                <a:lnTo>
                  <a:pt x="1" y="629"/>
                </a:lnTo>
                <a:lnTo>
                  <a:pt x="0" y="646"/>
                </a:lnTo>
                <a:lnTo>
                  <a:pt x="0" y="664"/>
                </a:lnTo>
                <a:lnTo>
                  <a:pt x="1" y="698"/>
                </a:lnTo>
                <a:lnTo>
                  <a:pt x="2" y="715"/>
                </a:lnTo>
                <a:lnTo>
                  <a:pt x="4" y="732"/>
                </a:lnTo>
                <a:lnTo>
                  <a:pt x="5" y="748"/>
                </a:lnTo>
                <a:lnTo>
                  <a:pt x="8" y="765"/>
                </a:lnTo>
                <a:lnTo>
                  <a:pt x="10" y="781"/>
                </a:lnTo>
                <a:lnTo>
                  <a:pt x="14" y="798"/>
                </a:lnTo>
                <a:lnTo>
                  <a:pt x="17" y="814"/>
                </a:lnTo>
                <a:lnTo>
                  <a:pt x="21" y="830"/>
                </a:lnTo>
                <a:lnTo>
                  <a:pt x="30" y="861"/>
                </a:lnTo>
                <a:lnTo>
                  <a:pt x="35" y="877"/>
                </a:lnTo>
                <a:lnTo>
                  <a:pt x="40" y="892"/>
                </a:lnTo>
                <a:lnTo>
                  <a:pt x="46" y="907"/>
                </a:lnTo>
                <a:lnTo>
                  <a:pt x="52" y="922"/>
                </a:lnTo>
                <a:lnTo>
                  <a:pt x="66" y="951"/>
                </a:lnTo>
                <a:lnTo>
                  <a:pt x="73" y="966"/>
                </a:lnTo>
                <a:lnTo>
                  <a:pt x="80" y="980"/>
                </a:lnTo>
                <a:lnTo>
                  <a:pt x="88" y="994"/>
                </a:lnTo>
                <a:lnTo>
                  <a:pt x="96" y="1008"/>
                </a:lnTo>
                <a:lnTo>
                  <a:pt x="113" y="1035"/>
                </a:lnTo>
                <a:lnTo>
                  <a:pt x="132" y="1061"/>
                </a:lnTo>
                <a:lnTo>
                  <a:pt x="142" y="1073"/>
                </a:lnTo>
                <a:lnTo>
                  <a:pt x="152" y="1086"/>
                </a:lnTo>
                <a:lnTo>
                  <a:pt x="162" y="1098"/>
                </a:lnTo>
                <a:lnTo>
                  <a:pt x="172" y="1110"/>
                </a:lnTo>
                <a:lnTo>
                  <a:pt x="194" y="1133"/>
                </a:lnTo>
                <a:lnTo>
                  <a:pt x="217" y="1155"/>
                </a:lnTo>
                <a:lnTo>
                  <a:pt x="229" y="1165"/>
                </a:lnTo>
                <a:lnTo>
                  <a:pt x="241" y="1176"/>
                </a:lnTo>
                <a:lnTo>
                  <a:pt x="267" y="1195"/>
                </a:lnTo>
                <a:lnTo>
                  <a:pt x="293" y="1214"/>
                </a:lnTo>
                <a:lnTo>
                  <a:pt x="306" y="1223"/>
                </a:lnTo>
                <a:lnTo>
                  <a:pt x="319" y="1231"/>
                </a:lnTo>
                <a:lnTo>
                  <a:pt x="347" y="1247"/>
                </a:lnTo>
                <a:lnTo>
                  <a:pt x="376" y="1262"/>
                </a:lnTo>
                <a:lnTo>
                  <a:pt x="390" y="1269"/>
                </a:lnTo>
                <a:lnTo>
                  <a:pt x="405" y="1275"/>
                </a:lnTo>
                <a:lnTo>
                  <a:pt x="435" y="1287"/>
                </a:lnTo>
                <a:lnTo>
                  <a:pt x="466" y="1297"/>
                </a:lnTo>
                <a:lnTo>
                  <a:pt x="498" y="1306"/>
                </a:lnTo>
                <a:lnTo>
                  <a:pt x="514" y="1310"/>
                </a:lnTo>
                <a:lnTo>
                  <a:pt x="530" y="1314"/>
                </a:lnTo>
                <a:lnTo>
                  <a:pt x="546" y="1317"/>
                </a:lnTo>
                <a:lnTo>
                  <a:pt x="562" y="1319"/>
                </a:lnTo>
                <a:lnTo>
                  <a:pt x="579" y="1322"/>
                </a:lnTo>
                <a:lnTo>
                  <a:pt x="596" y="1324"/>
                </a:lnTo>
                <a:lnTo>
                  <a:pt x="612" y="1325"/>
                </a:lnTo>
                <a:lnTo>
                  <a:pt x="629" y="1326"/>
                </a:lnTo>
                <a:lnTo>
                  <a:pt x="663" y="1327"/>
                </a:lnTo>
                <a:lnTo>
                  <a:pt x="698" y="1326"/>
                </a:lnTo>
                <a:lnTo>
                  <a:pt x="714" y="1325"/>
                </a:lnTo>
                <a:lnTo>
                  <a:pt x="732" y="1324"/>
                </a:lnTo>
                <a:lnTo>
                  <a:pt x="749" y="1322"/>
                </a:lnTo>
                <a:lnTo>
                  <a:pt x="765" y="1319"/>
                </a:lnTo>
                <a:lnTo>
                  <a:pt x="782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2" y="1297"/>
                </a:lnTo>
                <a:lnTo>
                  <a:pt x="877" y="1292"/>
                </a:lnTo>
                <a:lnTo>
                  <a:pt x="892" y="1287"/>
                </a:lnTo>
                <a:lnTo>
                  <a:pt x="908" y="1281"/>
                </a:lnTo>
                <a:lnTo>
                  <a:pt x="923" y="1275"/>
                </a:lnTo>
                <a:lnTo>
                  <a:pt x="952" y="1262"/>
                </a:lnTo>
                <a:lnTo>
                  <a:pt x="966" y="1255"/>
                </a:lnTo>
                <a:lnTo>
                  <a:pt x="981" y="1247"/>
                </a:lnTo>
                <a:lnTo>
                  <a:pt x="995" y="1239"/>
                </a:lnTo>
                <a:lnTo>
                  <a:pt x="1008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4" y="1186"/>
                </a:lnTo>
                <a:lnTo>
                  <a:pt x="1086" y="1176"/>
                </a:lnTo>
                <a:lnTo>
                  <a:pt x="1098" y="1165"/>
                </a:lnTo>
                <a:lnTo>
                  <a:pt x="1110" y="1155"/>
                </a:lnTo>
                <a:lnTo>
                  <a:pt x="1133" y="1133"/>
                </a:lnTo>
                <a:lnTo>
                  <a:pt x="1155" y="1110"/>
                </a:lnTo>
                <a:lnTo>
                  <a:pt x="1166" y="1098"/>
                </a:lnTo>
                <a:lnTo>
                  <a:pt x="1176" y="1086"/>
                </a:lnTo>
                <a:lnTo>
                  <a:pt x="1196" y="1061"/>
                </a:lnTo>
                <a:lnTo>
                  <a:pt x="1214" y="1035"/>
                </a:lnTo>
                <a:lnTo>
                  <a:pt x="1223" y="1021"/>
                </a:lnTo>
                <a:lnTo>
                  <a:pt x="1232" y="1008"/>
                </a:lnTo>
                <a:lnTo>
                  <a:pt x="1248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6" y="922"/>
                </a:lnTo>
                <a:lnTo>
                  <a:pt x="1287" y="892"/>
                </a:lnTo>
                <a:lnTo>
                  <a:pt x="1298" y="861"/>
                </a:lnTo>
                <a:lnTo>
                  <a:pt x="1307" y="830"/>
                </a:lnTo>
                <a:lnTo>
                  <a:pt x="1311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20" y="765"/>
                </a:lnTo>
                <a:lnTo>
                  <a:pt x="1322" y="748"/>
                </a:lnTo>
                <a:lnTo>
                  <a:pt x="1324" y="732"/>
                </a:lnTo>
                <a:lnTo>
                  <a:pt x="1326" y="715"/>
                </a:lnTo>
                <a:lnTo>
                  <a:pt x="1327" y="698"/>
                </a:lnTo>
                <a:lnTo>
                  <a:pt x="1327" y="681"/>
                </a:lnTo>
                <a:lnTo>
                  <a:pt x="1328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26" name="Freeform 8">
            <a:hlinkClick r:id="rId5" tooltip="Linkedin"/>
          </p:cNvPr>
          <p:cNvSpPr>
            <a:spLocks noChangeAspect="1" noEditPoints="1"/>
          </p:cNvSpPr>
          <p:nvPr userDrawn="1"/>
        </p:nvSpPr>
        <p:spPr bwMode="auto">
          <a:xfrm>
            <a:off x="9981693" y="5409256"/>
            <a:ext cx="324000" cy="324000"/>
          </a:xfrm>
          <a:custGeom>
            <a:avLst/>
            <a:gdLst>
              <a:gd name="T0" fmla="*/ 531 w 1327"/>
              <a:gd name="T1" fmla="*/ 466 h 1327"/>
              <a:gd name="T2" fmla="*/ 513 w 1327"/>
              <a:gd name="T3" fmla="*/ 431 h 1327"/>
              <a:gd name="T4" fmla="*/ 478 w 1327"/>
              <a:gd name="T5" fmla="*/ 414 h 1327"/>
              <a:gd name="T6" fmla="*/ 438 w 1327"/>
              <a:gd name="T7" fmla="*/ 423 h 1327"/>
              <a:gd name="T8" fmla="*/ 415 w 1327"/>
              <a:gd name="T9" fmla="*/ 455 h 1327"/>
              <a:gd name="T10" fmla="*/ 417 w 1327"/>
              <a:gd name="T11" fmla="*/ 496 h 1327"/>
              <a:gd name="T12" fmla="*/ 443 w 1327"/>
              <a:gd name="T13" fmla="*/ 525 h 1327"/>
              <a:gd name="T14" fmla="*/ 484 w 1327"/>
              <a:gd name="T15" fmla="*/ 531 h 1327"/>
              <a:gd name="T16" fmla="*/ 517 w 1327"/>
              <a:gd name="T17" fmla="*/ 510 h 1327"/>
              <a:gd name="T18" fmla="*/ 531 w 1327"/>
              <a:gd name="T19" fmla="*/ 473 h 1327"/>
              <a:gd name="T20" fmla="*/ 904 w 1327"/>
              <a:gd name="T21" fmla="*/ 679 h 1327"/>
              <a:gd name="T22" fmla="*/ 890 w 1327"/>
              <a:gd name="T23" fmla="*/ 625 h 1327"/>
              <a:gd name="T24" fmla="*/ 847 w 1327"/>
              <a:gd name="T25" fmla="*/ 581 h 1327"/>
              <a:gd name="T26" fmla="*/ 793 w 1327"/>
              <a:gd name="T27" fmla="*/ 569 h 1327"/>
              <a:gd name="T28" fmla="*/ 735 w 1327"/>
              <a:gd name="T29" fmla="*/ 579 h 1327"/>
              <a:gd name="T30" fmla="*/ 697 w 1327"/>
              <a:gd name="T31" fmla="*/ 607 h 1327"/>
              <a:gd name="T32" fmla="*/ 690 w 1327"/>
              <a:gd name="T33" fmla="*/ 906 h 1327"/>
              <a:gd name="T34" fmla="*/ 695 w 1327"/>
              <a:gd name="T35" fmla="*/ 698 h 1327"/>
              <a:gd name="T36" fmla="*/ 719 w 1327"/>
              <a:gd name="T37" fmla="*/ 667 h 1327"/>
              <a:gd name="T38" fmla="*/ 760 w 1327"/>
              <a:gd name="T39" fmla="*/ 659 h 1327"/>
              <a:gd name="T40" fmla="*/ 795 w 1327"/>
              <a:gd name="T41" fmla="*/ 683 h 1327"/>
              <a:gd name="T42" fmla="*/ 804 w 1327"/>
              <a:gd name="T43" fmla="*/ 747 h 1327"/>
              <a:gd name="T44" fmla="*/ 1003 w 1327"/>
              <a:gd name="T45" fmla="*/ 980 h 1327"/>
              <a:gd name="T46" fmla="*/ 982 w 1327"/>
              <a:gd name="T47" fmla="*/ 1002 h 1327"/>
              <a:gd name="T48" fmla="*/ 364 w 1327"/>
              <a:gd name="T49" fmla="*/ 1008 h 1327"/>
              <a:gd name="T50" fmla="*/ 333 w 1327"/>
              <a:gd name="T51" fmla="*/ 994 h 1327"/>
              <a:gd name="T52" fmla="*/ 319 w 1327"/>
              <a:gd name="T53" fmla="*/ 964 h 1327"/>
              <a:gd name="T54" fmla="*/ 323 w 1327"/>
              <a:gd name="T55" fmla="*/ 347 h 1327"/>
              <a:gd name="T56" fmla="*/ 345 w 1327"/>
              <a:gd name="T57" fmla="*/ 324 h 1327"/>
              <a:gd name="T58" fmla="*/ 963 w 1327"/>
              <a:gd name="T59" fmla="*/ 319 h 1327"/>
              <a:gd name="T60" fmla="*/ 993 w 1327"/>
              <a:gd name="T61" fmla="*/ 333 h 1327"/>
              <a:gd name="T62" fmla="*/ 1008 w 1327"/>
              <a:gd name="T63" fmla="*/ 363 h 1327"/>
              <a:gd name="T64" fmla="*/ 1322 w 1327"/>
              <a:gd name="T65" fmla="*/ 578 h 1327"/>
              <a:gd name="T66" fmla="*/ 1292 w 1327"/>
              <a:gd name="T67" fmla="*/ 450 h 1327"/>
              <a:gd name="T68" fmla="*/ 1239 w 1327"/>
              <a:gd name="T69" fmla="*/ 333 h 1327"/>
              <a:gd name="T70" fmla="*/ 1155 w 1327"/>
              <a:gd name="T71" fmla="*/ 217 h 1327"/>
              <a:gd name="T72" fmla="*/ 1021 w 1327"/>
              <a:gd name="T73" fmla="*/ 104 h 1327"/>
              <a:gd name="T74" fmla="*/ 861 w 1327"/>
              <a:gd name="T75" fmla="*/ 29 h 1327"/>
              <a:gd name="T76" fmla="*/ 732 w 1327"/>
              <a:gd name="T77" fmla="*/ 3 h 1327"/>
              <a:gd name="T78" fmla="*/ 578 w 1327"/>
              <a:gd name="T79" fmla="*/ 5 h 1327"/>
              <a:gd name="T80" fmla="*/ 450 w 1327"/>
              <a:gd name="T81" fmla="*/ 34 h 1327"/>
              <a:gd name="T82" fmla="*/ 333 w 1327"/>
              <a:gd name="T83" fmla="*/ 87 h 1327"/>
              <a:gd name="T84" fmla="*/ 217 w 1327"/>
              <a:gd name="T85" fmla="*/ 172 h 1327"/>
              <a:gd name="T86" fmla="*/ 104 w 1327"/>
              <a:gd name="T87" fmla="*/ 305 h 1327"/>
              <a:gd name="T88" fmla="*/ 29 w 1327"/>
              <a:gd name="T89" fmla="*/ 466 h 1327"/>
              <a:gd name="T90" fmla="*/ 3 w 1327"/>
              <a:gd name="T91" fmla="*/ 595 h 1327"/>
              <a:gd name="T92" fmla="*/ 3 w 1327"/>
              <a:gd name="T93" fmla="*/ 732 h 1327"/>
              <a:gd name="T94" fmla="*/ 29 w 1327"/>
              <a:gd name="T95" fmla="*/ 861 h 1327"/>
              <a:gd name="T96" fmla="*/ 80 w 1327"/>
              <a:gd name="T97" fmla="*/ 980 h 1327"/>
              <a:gd name="T98" fmla="*/ 161 w 1327"/>
              <a:gd name="T99" fmla="*/ 1098 h 1327"/>
              <a:gd name="T100" fmla="*/ 292 w 1327"/>
              <a:gd name="T101" fmla="*/ 1214 h 1327"/>
              <a:gd name="T102" fmla="*/ 435 w 1327"/>
              <a:gd name="T103" fmla="*/ 1287 h 1327"/>
              <a:gd name="T104" fmla="*/ 578 w 1327"/>
              <a:gd name="T105" fmla="*/ 1322 h 1327"/>
              <a:gd name="T106" fmla="*/ 732 w 1327"/>
              <a:gd name="T107" fmla="*/ 1324 h 1327"/>
              <a:gd name="T108" fmla="*/ 861 w 1327"/>
              <a:gd name="T109" fmla="*/ 1297 h 1327"/>
              <a:gd name="T110" fmla="*/ 980 w 1327"/>
              <a:gd name="T111" fmla="*/ 1247 h 1327"/>
              <a:gd name="T112" fmla="*/ 1098 w 1327"/>
              <a:gd name="T113" fmla="*/ 1165 h 1327"/>
              <a:gd name="T114" fmla="*/ 1214 w 1327"/>
              <a:gd name="T115" fmla="*/ 1035 h 1327"/>
              <a:gd name="T116" fmla="*/ 1287 w 1327"/>
              <a:gd name="T117" fmla="*/ 892 h 1327"/>
              <a:gd name="T118" fmla="*/ 1322 w 1327"/>
              <a:gd name="T119" fmla="*/ 748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27" h="1327">
                <a:moveTo>
                  <a:pt x="523" y="577"/>
                </a:moveTo>
                <a:lnTo>
                  <a:pt x="420" y="577"/>
                </a:lnTo>
                <a:lnTo>
                  <a:pt x="420" y="907"/>
                </a:lnTo>
                <a:lnTo>
                  <a:pt x="523" y="907"/>
                </a:lnTo>
                <a:lnTo>
                  <a:pt x="523" y="577"/>
                </a:lnTo>
                <a:close/>
                <a:moveTo>
                  <a:pt x="531" y="473"/>
                </a:moveTo>
                <a:lnTo>
                  <a:pt x="531" y="466"/>
                </a:lnTo>
                <a:lnTo>
                  <a:pt x="530" y="461"/>
                </a:lnTo>
                <a:lnTo>
                  <a:pt x="528" y="455"/>
                </a:lnTo>
                <a:lnTo>
                  <a:pt x="526" y="449"/>
                </a:lnTo>
                <a:lnTo>
                  <a:pt x="524" y="444"/>
                </a:lnTo>
                <a:lnTo>
                  <a:pt x="521" y="439"/>
                </a:lnTo>
                <a:lnTo>
                  <a:pt x="517" y="435"/>
                </a:lnTo>
                <a:lnTo>
                  <a:pt x="513" y="431"/>
                </a:lnTo>
                <a:lnTo>
                  <a:pt x="509" y="427"/>
                </a:lnTo>
                <a:lnTo>
                  <a:pt x="505" y="423"/>
                </a:lnTo>
                <a:lnTo>
                  <a:pt x="500" y="420"/>
                </a:lnTo>
                <a:lnTo>
                  <a:pt x="495" y="418"/>
                </a:lnTo>
                <a:lnTo>
                  <a:pt x="489" y="416"/>
                </a:lnTo>
                <a:lnTo>
                  <a:pt x="484" y="414"/>
                </a:lnTo>
                <a:lnTo>
                  <a:pt x="478" y="414"/>
                </a:lnTo>
                <a:lnTo>
                  <a:pt x="472" y="413"/>
                </a:lnTo>
                <a:lnTo>
                  <a:pt x="466" y="414"/>
                </a:lnTo>
                <a:lnTo>
                  <a:pt x="460" y="414"/>
                </a:lnTo>
                <a:lnTo>
                  <a:pt x="454" y="416"/>
                </a:lnTo>
                <a:lnTo>
                  <a:pt x="449" y="418"/>
                </a:lnTo>
                <a:lnTo>
                  <a:pt x="443" y="420"/>
                </a:lnTo>
                <a:lnTo>
                  <a:pt x="438" y="423"/>
                </a:lnTo>
                <a:lnTo>
                  <a:pt x="434" y="427"/>
                </a:lnTo>
                <a:lnTo>
                  <a:pt x="430" y="431"/>
                </a:lnTo>
                <a:lnTo>
                  <a:pt x="426" y="435"/>
                </a:lnTo>
                <a:lnTo>
                  <a:pt x="422" y="439"/>
                </a:lnTo>
                <a:lnTo>
                  <a:pt x="419" y="444"/>
                </a:lnTo>
                <a:lnTo>
                  <a:pt x="417" y="449"/>
                </a:lnTo>
                <a:lnTo>
                  <a:pt x="415" y="455"/>
                </a:lnTo>
                <a:lnTo>
                  <a:pt x="414" y="461"/>
                </a:lnTo>
                <a:lnTo>
                  <a:pt x="413" y="466"/>
                </a:lnTo>
                <a:lnTo>
                  <a:pt x="412" y="473"/>
                </a:lnTo>
                <a:lnTo>
                  <a:pt x="413" y="479"/>
                </a:lnTo>
                <a:lnTo>
                  <a:pt x="414" y="484"/>
                </a:lnTo>
                <a:lnTo>
                  <a:pt x="415" y="490"/>
                </a:lnTo>
                <a:lnTo>
                  <a:pt x="417" y="496"/>
                </a:lnTo>
                <a:lnTo>
                  <a:pt x="419" y="501"/>
                </a:lnTo>
                <a:lnTo>
                  <a:pt x="422" y="506"/>
                </a:lnTo>
                <a:lnTo>
                  <a:pt x="426" y="510"/>
                </a:lnTo>
                <a:lnTo>
                  <a:pt x="430" y="514"/>
                </a:lnTo>
                <a:lnTo>
                  <a:pt x="434" y="518"/>
                </a:lnTo>
                <a:lnTo>
                  <a:pt x="438" y="522"/>
                </a:lnTo>
                <a:lnTo>
                  <a:pt x="443" y="525"/>
                </a:lnTo>
                <a:lnTo>
                  <a:pt x="449" y="527"/>
                </a:lnTo>
                <a:lnTo>
                  <a:pt x="454" y="529"/>
                </a:lnTo>
                <a:lnTo>
                  <a:pt x="460" y="531"/>
                </a:lnTo>
                <a:lnTo>
                  <a:pt x="466" y="531"/>
                </a:lnTo>
                <a:lnTo>
                  <a:pt x="472" y="532"/>
                </a:lnTo>
                <a:lnTo>
                  <a:pt x="478" y="531"/>
                </a:lnTo>
                <a:lnTo>
                  <a:pt x="484" y="531"/>
                </a:lnTo>
                <a:lnTo>
                  <a:pt x="489" y="529"/>
                </a:lnTo>
                <a:lnTo>
                  <a:pt x="495" y="527"/>
                </a:lnTo>
                <a:lnTo>
                  <a:pt x="500" y="525"/>
                </a:lnTo>
                <a:lnTo>
                  <a:pt x="505" y="522"/>
                </a:lnTo>
                <a:lnTo>
                  <a:pt x="509" y="518"/>
                </a:lnTo>
                <a:lnTo>
                  <a:pt x="513" y="514"/>
                </a:lnTo>
                <a:lnTo>
                  <a:pt x="517" y="510"/>
                </a:lnTo>
                <a:lnTo>
                  <a:pt x="521" y="506"/>
                </a:lnTo>
                <a:lnTo>
                  <a:pt x="524" y="501"/>
                </a:lnTo>
                <a:lnTo>
                  <a:pt x="526" y="496"/>
                </a:lnTo>
                <a:lnTo>
                  <a:pt x="528" y="490"/>
                </a:lnTo>
                <a:lnTo>
                  <a:pt x="530" y="484"/>
                </a:lnTo>
                <a:lnTo>
                  <a:pt x="531" y="479"/>
                </a:lnTo>
                <a:lnTo>
                  <a:pt x="531" y="473"/>
                </a:lnTo>
                <a:close/>
                <a:moveTo>
                  <a:pt x="804" y="906"/>
                </a:moveTo>
                <a:lnTo>
                  <a:pt x="906" y="906"/>
                </a:lnTo>
                <a:lnTo>
                  <a:pt x="906" y="726"/>
                </a:lnTo>
                <a:lnTo>
                  <a:pt x="906" y="710"/>
                </a:lnTo>
                <a:lnTo>
                  <a:pt x="905" y="694"/>
                </a:lnTo>
                <a:lnTo>
                  <a:pt x="905" y="686"/>
                </a:lnTo>
                <a:lnTo>
                  <a:pt x="904" y="679"/>
                </a:lnTo>
                <a:lnTo>
                  <a:pt x="903" y="672"/>
                </a:lnTo>
                <a:lnTo>
                  <a:pt x="902" y="664"/>
                </a:lnTo>
                <a:lnTo>
                  <a:pt x="901" y="656"/>
                </a:lnTo>
                <a:lnTo>
                  <a:pt x="899" y="650"/>
                </a:lnTo>
                <a:lnTo>
                  <a:pt x="895" y="637"/>
                </a:lnTo>
                <a:lnTo>
                  <a:pt x="893" y="631"/>
                </a:lnTo>
                <a:lnTo>
                  <a:pt x="890" y="625"/>
                </a:lnTo>
                <a:lnTo>
                  <a:pt x="887" y="619"/>
                </a:lnTo>
                <a:lnTo>
                  <a:pt x="884" y="614"/>
                </a:lnTo>
                <a:lnTo>
                  <a:pt x="877" y="604"/>
                </a:lnTo>
                <a:lnTo>
                  <a:pt x="868" y="595"/>
                </a:lnTo>
                <a:lnTo>
                  <a:pt x="863" y="591"/>
                </a:lnTo>
                <a:lnTo>
                  <a:pt x="858" y="587"/>
                </a:lnTo>
                <a:lnTo>
                  <a:pt x="847" y="581"/>
                </a:lnTo>
                <a:lnTo>
                  <a:pt x="840" y="578"/>
                </a:lnTo>
                <a:lnTo>
                  <a:pt x="834" y="575"/>
                </a:lnTo>
                <a:lnTo>
                  <a:pt x="826" y="573"/>
                </a:lnTo>
                <a:lnTo>
                  <a:pt x="819" y="572"/>
                </a:lnTo>
                <a:lnTo>
                  <a:pt x="811" y="570"/>
                </a:lnTo>
                <a:lnTo>
                  <a:pt x="802" y="569"/>
                </a:lnTo>
                <a:lnTo>
                  <a:pt x="793" y="569"/>
                </a:lnTo>
                <a:lnTo>
                  <a:pt x="784" y="569"/>
                </a:lnTo>
                <a:lnTo>
                  <a:pt x="775" y="569"/>
                </a:lnTo>
                <a:lnTo>
                  <a:pt x="766" y="570"/>
                </a:lnTo>
                <a:lnTo>
                  <a:pt x="758" y="571"/>
                </a:lnTo>
                <a:lnTo>
                  <a:pt x="750" y="573"/>
                </a:lnTo>
                <a:lnTo>
                  <a:pt x="742" y="576"/>
                </a:lnTo>
                <a:lnTo>
                  <a:pt x="735" y="579"/>
                </a:lnTo>
                <a:lnTo>
                  <a:pt x="728" y="582"/>
                </a:lnTo>
                <a:lnTo>
                  <a:pt x="722" y="585"/>
                </a:lnTo>
                <a:lnTo>
                  <a:pt x="716" y="589"/>
                </a:lnTo>
                <a:lnTo>
                  <a:pt x="711" y="593"/>
                </a:lnTo>
                <a:lnTo>
                  <a:pt x="706" y="598"/>
                </a:lnTo>
                <a:lnTo>
                  <a:pt x="701" y="602"/>
                </a:lnTo>
                <a:lnTo>
                  <a:pt x="697" y="607"/>
                </a:lnTo>
                <a:lnTo>
                  <a:pt x="693" y="612"/>
                </a:lnTo>
                <a:lnTo>
                  <a:pt x="687" y="622"/>
                </a:lnTo>
                <a:lnTo>
                  <a:pt x="686" y="622"/>
                </a:lnTo>
                <a:lnTo>
                  <a:pt x="686" y="577"/>
                </a:lnTo>
                <a:lnTo>
                  <a:pt x="587" y="577"/>
                </a:lnTo>
                <a:lnTo>
                  <a:pt x="587" y="906"/>
                </a:lnTo>
                <a:lnTo>
                  <a:pt x="690" y="906"/>
                </a:lnTo>
                <a:lnTo>
                  <a:pt x="690" y="744"/>
                </a:lnTo>
                <a:lnTo>
                  <a:pt x="690" y="728"/>
                </a:lnTo>
                <a:lnTo>
                  <a:pt x="691" y="720"/>
                </a:lnTo>
                <a:lnTo>
                  <a:pt x="692" y="713"/>
                </a:lnTo>
                <a:lnTo>
                  <a:pt x="693" y="709"/>
                </a:lnTo>
                <a:lnTo>
                  <a:pt x="693" y="705"/>
                </a:lnTo>
                <a:lnTo>
                  <a:pt x="695" y="698"/>
                </a:lnTo>
                <a:lnTo>
                  <a:pt x="698" y="692"/>
                </a:lnTo>
                <a:lnTo>
                  <a:pt x="701" y="686"/>
                </a:lnTo>
                <a:lnTo>
                  <a:pt x="704" y="680"/>
                </a:lnTo>
                <a:lnTo>
                  <a:pt x="708" y="675"/>
                </a:lnTo>
                <a:lnTo>
                  <a:pt x="713" y="670"/>
                </a:lnTo>
                <a:lnTo>
                  <a:pt x="716" y="668"/>
                </a:lnTo>
                <a:lnTo>
                  <a:pt x="719" y="667"/>
                </a:lnTo>
                <a:lnTo>
                  <a:pt x="722" y="665"/>
                </a:lnTo>
                <a:lnTo>
                  <a:pt x="726" y="664"/>
                </a:lnTo>
                <a:lnTo>
                  <a:pt x="729" y="661"/>
                </a:lnTo>
                <a:lnTo>
                  <a:pt x="733" y="660"/>
                </a:lnTo>
                <a:lnTo>
                  <a:pt x="742" y="659"/>
                </a:lnTo>
                <a:lnTo>
                  <a:pt x="751" y="658"/>
                </a:lnTo>
                <a:lnTo>
                  <a:pt x="760" y="659"/>
                </a:lnTo>
                <a:lnTo>
                  <a:pt x="765" y="660"/>
                </a:lnTo>
                <a:lnTo>
                  <a:pt x="769" y="661"/>
                </a:lnTo>
                <a:lnTo>
                  <a:pt x="776" y="664"/>
                </a:lnTo>
                <a:lnTo>
                  <a:pt x="782" y="668"/>
                </a:lnTo>
                <a:lnTo>
                  <a:pt x="787" y="672"/>
                </a:lnTo>
                <a:lnTo>
                  <a:pt x="791" y="677"/>
                </a:lnTo>
                <a:lnTo>
                  <a:pt x="795" y="683"/>
                </a:lnTo>
                <a:lnTo>
                  <a:pt x="797" y="689"/>
                </a:lnTo>
                <a:lnTo>
                  <a:pt x="800" y="695"/>
                </a:lnTo>
                <a:lnTo>
                  <a:pt x="801" y="702"/>
                </a:lnTo>
                <a:lnTo>
                  <a:pt x="803" y="709"/>
                </a:lnTo>
                <a:lnTo>
                  <a:pt x="803" y="717"/>
                </a:lnTo>
                <a:lnTo>
                  <a:pt x="804" y="732"/>
                </a:lnTo>
                <a:lnTo>
                  <a:pt x="804" y="747"/>
                </a:lnTo>
                <a:lnTo>
                  <a:pt x="804" y="906"/>
                </a:lnTo>
                <a:close/>
                <a:moveTo>
                  <a:pt x="1008" y="959"/>
                </a:moveTo>
                <a:lnTo>
                  <a:pt x="1008" y="964"/>
                </a:lnTo>
                <a:lnTo>
                  <a:pt x="1007" y="969"/>
                </a:lnTo>
                <a:lnTo>
                  <a:pt x="1006" y="973"/>
                </a:lnTo>
                <a:lnTo>
                  <a:pt x="1004" y="978"/>
                </a:lnTo>
                <a:lnTo>
                  <a:pt x="1003" y="980"/>
                </a:lnTo>
                <a:lnTo>
                  <a:pt x="1002" y="982"/>
                </a:lnTo>
                <a:lnTo>
                  <a:pt x="1000" y="986"/>
                </a:lnTo>
                <a:lnTo>
                  <a:pt x="997" y="990"/>
                </a:lnTo>
                <a:lnTo>
                  <a:pt x="993" y="994"/>
                </a:lnTo>
                <a:lnTo>
                  <a:pt x="990" y="997"/>
                </a:lnTo>
                <a:lnTo>
                  <a:pt x="986" y="1000"/>
                </a:lnTo>
                <a:lnTo>
                  <a:pt x="982" y="1002"/>
                </a:lnTo>
                <a:lnTo>
                  <a:pt x="977" y="1004"/>
                </a:lnTo>
                <a:lnTo>
                  <a:pt x="973" y="1006"/>
                </a:lnTo>
                <a:lnTo>
                  <a:pt x="968" y="1007"/>
                </a:lnTo>
                <a:lnTo>
                  <a:pt x="963" y="1008"/>
                </a:lnTo>
                <a:lnTo>
                  <a:pt x="957" y="1008"/>
                </a:lnTo>
                <a:lnTo>
                  <a:pt x="369" y="1008"/>
                </a:lnTo>
                <a:lnTo>
                  <a:pt x="364" y="1008"/>
                </a:lnTo>
                <a:lnTo>
                  <a:pt x="359" y="1007"/>
                </a:lnTo>
                <a:lnTo>
                  <a:pt x="354" y="1006"/>
                </a:lnTo>
                <a:lnTo>
                  <a:pt x="349" y="1004"/>
                </a:lnTo>
                <a:lnTo>
                  <a:pt x="345" y="1002"/>
                </a:lnTo>
                <a:lnTo>
                  <a:pt x="341" y="1000"/>
                </a:lnTo>
                <a:lnTo>
                  <a:pt x="337" y="997"/>
                </a:lnTo>
                <a:lnTo>
                  <a:pt x="333" y="994"/>
                </a:lnTo>
                <a:lnTo>
                  <a:pt x="330" y="990"/>
                </a:lnTo>
                <a:lnTo>
                  <a:pt x="327" y="986"/>
                </a:lnTo>
                <a:lnTo>
                  <a:pt x="324" y="982"/>
                </a:lnTo>
                <a:lnTo>
                  <a:pt x="322" y="978"/>
                </a:lnTo>
                <a:lnTo>
                  <a:pt x="321" y="973"/>
                </a:lnTo>
                <a:lnTo>
                  <a:pt x="319" y="969"/>
                </a:lnTo>
                <a:lnTo>
                  <a:pt x="319" y="964"/>
                </a:lnTo>
                <a:lnTo>
                  <a:pt x="318" y="959"/>
                </a:lnTo>
                <a:lnTo>
                  <a:pt x="318" y="368"/>
                </a:lnTo>
                <a:lnTo>
                  <a:pt x="319" y="363"/>
                </a:lnTo>
                <a:lnTo>
                  <a:pt x="319" y="358"/>
                </a:lnTo>
                <a:lnTo>
                  <a:pt x="321" y="353"/>
                </a:lnTo>
                <a:lnTo>
                  <a:pt x="322" y="349"/>
                </a:lnTo>
                <a:lnTo>
                  <a:pt x="323" y="347"/>
                </a:lnTo>
                <a:lnTo>
                  <a:pt x="324" y="344"/>
                </a:lnTo>
                <a:lnTo>
                  <a:pt x="327" y="340"/>
                </a:lnTo>
                <a:lnTo>
                  <a:pt x="330" y="336"/>
                </a:lnTo>
                <a:lnTo>
                  <a:pt x="333" y="333"/>
                </a:lnTo>
                <a:lnTo>
                  <a:pt x="337" y="330"/>
                </a:lnTo>
                <a:lnTo>
                  <a:pt x="341" y="327"/>
                </a:lnTo>
                <a:lnTo>
                  <a:pt x="345" y="324"/>
                </a:lnTo>
                <a:lnTo>
                  <a:pt x="349" y="322"/>
                </a:lnTo>
                <a:lnTo>
                  <a:pt x="354" y="321"/>
                </a:lnTo>
                <a:lnTo>
                  <a:pt x="359" y="319"/>
                </a:lnTo>
                <a:lnTo>
                  <a:pt x="364" y="319"/>
                </a:lnTo>
                <a:lnTo>
                  <a:pt x="369" y="318"/>
                </a:lnTo>
                <a:lnTo>
                  <a:pt x="957" y="318"/>
                </a:lnTo>
                <a:lnTo>
                  <a:pt x="963" y="319"/>
                </a:lnTo>
                <a:lnTo>
                  <a:pt x="968" y="319"/>
                </a:lnTo>
                <a:lnTo>
                  <a:pt x="973" y="321"/>
                </a:lnTo>
                <a:lnTo>
                  <a:pt x="977" y="322"/>
                </a:lnTo>
                <a:lnTo>
                  <a:pt x="982" y="324"/>
                </a:lnTo>
                <a:lnTo>
                  <a:pt x="986" y="327"/>
                </a:lnTo>
                <a:lnTo>
                  <a:pt x="990" y="330"/>
                </a:lnTo>
                <a:lnTo>
                  <a:pt x="993" y="333"/>
                </a:lnTo>
                <a:lnTo>
                  <a:pt x="997" y="336"/>
                </a:lnTo>
                <a:lnTo>
                  <a:pt x="1000" y="340"/>
                </a:lnTo>
                <a:lnTo>
                  <a:pt x="1002" y="344"/>
                </a:lnTo>
                <a:lnTo>
                  <a:pt x="1004" y="349"/>
                </a:lnTo>
                <a:lnTo>
                  <a:pt x="1006" y="353"/>
                </a:lnTo>
                <a:lnTo>
                  <a:pt x="1007" y="358"/>
                </a:lnTo>
                <a:lnTo>
                  <a:pt x="1008" y="363"/>
                </a:lnTo>
                <a:lnTo>
                  <a:pt x="1008" y="368"/>
                </a:lnTo>
                <a:lnTo>
                  <a:pt x="1008" y="959"/>
                </a:lnTo>
                <a:close/>
                <a:moveTo>
                  <a:pt x="1327" y="664"/>
                </a:moveTo>
                <a:lnTo>
                  <a:pt x="1326" y="629"/>
                </a:lnTo>
                <a:lnTo>
                  <a:pt x="1325" y="612"/>
                </a:lnTo>
                <a:lnTo>
                  <a:pt x="1324" y="595"/>
                </a:lnTo>
                <a:lnTo>
                  <a:pt x="1322" y="578"/>
                </a:lnTo>
                <a:lnTo>
                  <a:pt x="1319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0" y="513"/>
                </a:lnTo>
                <a:lnTo>
                  <a:pt x="1306" y="497"/>
                </a:lnTo>
                <a:lnTo>
                  <a:pt x="1297" y="466"/>
                </a:lnTo>
                <a:lnTo>
                  <a:pt x="1292" y="450"/>
                </a:lnTo>
                <a:lnTo>
                  <a:pt x="1287" y="435"/>
                </a:lnTo>
                <a:lnTo>
                  <a:pt x="1281" y="420"/>
                </a:lnTo>
                <a:lnTo>
                  <a:pt x="1275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7" y="347"/>
                </a:lnTo>
                <a:lnTo>
                  <a:pt x="1239" y="333"/>
                </a:lnTo>
                <a:lnTo>
                  <a:pt x="1231" y="319"/>
                </a:lnTo>
                <a:lnTo>
                  <a:pt x="1214" y="292"/>
                </a:lnTo>
                <a:lnTo>
                  <a:pt x="1195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5" y="229"/>
                </a:lnTo>
                <a:lnTo>
                  <a:pt x="1155" y="217"/>
                </a:lnTo>
                <a:lnTo>
                  <a:pt x="1133" y="194"/>
                </a:lnTo>
                <a:lnTo>
                  <a:pt x="1110" y="172"/>
                </a:lnTo>
                <a:lnTo>
                  <a:pt x="1098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1" y="104"/>
                </a:lnTo>
                <a:lnTo>
                  <a:pt x="1008" y="96"/>
                </a:lnTo>
                <a:lnTo>
                  <a:pt x="980" y="80"/>
                </a:lnTo>
                <a:lnTo>
                  <a:pt x="951" y="65"/>
                </a:lnTo>
                <a:lnTo>
                  <a:pt x="937" y="58"/>
                </a:lnTo>
                <a:lnTo>
                  <a:pt x="922" y="52"/>
                </a:lnTo>
                <a:lnTo>
                  <a:pt x="892" y="40"/>
                </a:lnTo>
                <a:lnTo>
                  <a:pt x="861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1" y="10"/>
                </a:lnTo>
                <a:lnTo>
                  <a:pt x="765" y="7"/>
                </a:lnTo>
                <a:lnTo>
                  <a:pt x="748" y="5"/>
                </a:lnTo>
                <a:lnTo>
                  <a:pt x="732" y="3"/>
                </a:lnTo>
                <a:lnTo>
                  <a:pt x="715" y="2"/>
                </a:lnTo>
                <a:lnTo>
                  <a:pt x="698" y="0"/>
                </a:lnTo>
                <a:lnTo>
                  <a:pt x="664" y="0"/>
                </a:lnTo>
                <a:lnTo>
                  <a:pt x="629" y="0"/>
                </a:lnTo>
                <a:lnTo>
                  <a:pt x="612" y="2"/>
                </a:lnTo>
                <a:lnTo>
                  <a:pt x="595" y="3"/>
                </a:lnTo>
                <a:lnTo>
                  <a:pt x="578" y="5"/>
                </a:lnTo>
                <a:lnTo>
                  <a:pt x="562" y="7"/>
                </a:lnTo>
                <a:lnTo>
                  <a:pt x="545" y="10"/>
                </a:lnTo>
                <a:lnTo>
                  <a:pt x="529" y="13"/>
                </a:lnTo>
                <a:lnTo>
                  <a:pt x="513" y="17"/>
                </a:lnTo>
                <a:lnTo>
                  <a:pt x="497" y="20"/>
                </a:lnTo>
                <a:lnTo>
                  <a:pt x="466" y="29"/>
                </a:lnTo>
                <a:lnTo>
                  <a:pt x="450" y="34"/>
                </a:lnTo>
                <a:lnTo>
                  <a:pt x="435" y="40"/>
                </a:lnTo>
                <a:lnTo>
                  <a:pt x="420" y="46"/>
                </a:lnTo>
                <a:lnTo>
                  <a:pt x="405" y="52"/>
                </a:lnTo>
                <a:lnTo>
                  <a:pt x="375" y="65"/>
                </a:lnTo>
                <a:lnTo>
                  <a:pt x="361" y="72"/>
                </a:lnTo>
                <a:lnTo>
                  <a:pt x="347" y="80"/>
                </a:lnTo>
                <a:lnTo>
                  <a:pt x="333" y="87"/>
                </a:lnTo>
                <a:lnTo>
                  <a:pt x="319" y="96"/>
                </a:lnTo>
                <a:lnTo>
                  <a:pt x="292" y="113"/>
                </a:lnTo>
                <a:lnTo>
                  <a:pt x="266" y="131"/>
                </a:lnTo>
                <a:lnTo>
                  <a:pt x="253" y="141"/>
                </a:lnTo>
                <a:lnTo>
                  <a:pt x="241" y="151"/>
                </a:lnTo>
                <a:lnTo>
                  <a:pt x="229" y="161"/>
                </a:lnTo>
                <a:lnTo>
                  <a:pt x="217" y="172"/>
                </a:lnTo>
                <a:lnTo>
                  <a:pt x="194" y="194"/>
                </a:lnTo>
                <a:lnTo>
                  <a:pt x="172" y="217"/>
                </a:lnTo>
                <a:lnTo>
                  <a:pt x="161" y="229"/>
                </a:lnTo>
                <a:lnTo>
                  <a:pt x="151" y="241"/>
                </a:lnTo>
                <a:lnTo>
                  <a:pt x="131" y="266"/>
                </a:lnTo>
                <a:lnTo>
                  <a:pt x="113" y="292"/>
                </a:lnTo>
                <a:lnTo>
                  <a:pt x="104" y="305"/>
                </a:lnTo>
                <a:lnTo>
                  <a:pt x="96" y="319"/>
                </a:lnTo>
                <a:lnTo>
                  <a:pt x="80" y="347"/>
                </a:lnTo>
                <a:lnTo>
                  <a:pt x="65" y="375"/>
                </a:lnTo>
                <a:lnTo>
                  <a:pt x="58" y="390"/>
                </a:lnTo>
                <a:lnTo>
                  <a:pt x="52" y="405"/>
                </a:lnTo>
                <a:lnTo>
                  <a:pt x="40" y="435"/>
                </a:lnTo>
                <a:lnTo>
                  <a:pt x="29" y="466"/>
                </a:lnTo>
                <a:lnTo>
                  <a:pt x="20" y="497"/>
                </a:lnTo>
                <a:lnTo>
                  <a:pt x="17" y="513"/>
                </a:lnTo>
                <a:lnTo>
                  <a:pt x="13" y="529"/>
                </a:lnTo>
                <a:lnTo>
                  <a:pt x="10" y="545"/>
                </a:lnTo>
                <a:lnTo>
                  <a:pt x="7" y="562"/>
                </a:lnTo>
                <a:lnTo>
                  <a:pt x="5" y="578"/>
                </a:lnTo>
                <a:lnTo>
                  <a:pt x="3" y="595"/>
                </a:lnTo>
                <a:lnTo>
                  <a:pt x="2" y="612"/>
                </a:lnTo>
                <a:lnTo>
                  <a:pt x="0" y="629"/>
                </a:lnTo>
                <a:lnTo>
                  <a:pt x="0" y="646"/>
                </a:lnTo>
                <a:lnTo>
                  <a:pt x="0" y="664"/>
                </a:lnTo>
                <a:lnTo>
                  <a:pt x="0" y="698"/>
                </a:lnTo>
                <a:lnTo>
                  <a:pt x="2" y="715"/>
                </a:lnTo>
                <a:lnTo>
                  <a:pt x="3" y="732"/>
                </a:lnTo>
                <a:lnTo>
                  <a:pt x="5" y="748"/>
                </a:lnTo>
                <a:lnTo>
                  <a:pt x="7" y="765"/>
                </a:lnTo>
                <a:lnTo>
                  <a:pt x="10" y="781"/>
                </a:lnTo>
                <a:lnTo>
                  <a:pt x="13" y="798"/>
                </a:lnTo>
                <a:lnTo>
                  <a:pt x="17" y="814"/>
                </a:lnTo>
                <a:lnTo>
                  <a:pt x="20" y="830"/>
                </a:lnTo>
                <a:lnTo>
                  <a:pt x="29" y="861"/>
                </a:lnTo>
                <a:lnTo>
                  <a:pt x="34" y="877"/>
                </a:lnTo>
                <a:lnTo>
                  <a:pt x="40" y="892"/>
                </a:lnTo>
                <a:lnTo>
                  <a:pt x="46" y="907"/>
                </a:lnTo>
                <a:lnTo>
                  <a:pt x="52" y="922"/>
                </a:lnTo>
                <a:lnTo>
                  <a:pt x="65" y="951"/>
                </a:lnTo>
                <a:lnTo>
                  <a:pt x="72" y="966"/>
                </a:lnTo>
                <a:lnTo>
                  <a:pt x="80" y="980"/>
                </a:lnTo>
                <a:lnTo>
                  <a:pt x="87" y="994"/>
                </a:lnTo>
                <a:lnTo>
                  <a:pt x="96" y="1008"/>
                </a:lnTo>
                <a:lnTo>
                  <a:pt x="113" y="1035"/>
                </a:lnTo>
                <a:lnTo>
                  <a:pt x="131" y="1061"/>
                </a:lnTo>
                <a:lnTo>
                  <a:pt x="141" y="1073"/>
                </a:lnTo>
                <a:lnTo>
                  <a:pt x="151" y="1086"/>
                </a:lnTo>
                <a:lnTo>
                  <a:pt x="161" y="1098"/>
                </a:lnTo>
                <a:lnTo>
                  <a:pt x="172" y="1110"/>
                </a:lnTo>
                <a:lnTo>
                  <a:pt x="194" y="1133"/>
                </a:lnTo>
                <a:lnTo>
                  <a:pt x="217" y="1155"/>
                </a:lnTo>
                <a:lnTo>
                  <a:pt x="229" y="1165"/>
                </a:lnTo>
                <a:lnTo>
                  <a:pt x="241" y="1176"/>
                </a:lnTo>
                <a:lnTo>
                  <a:pt x="266" y="1195"/>
                </a:lnTo>
                <a:lnTo>
                  <a:pt x="292" y="1214"/>
                </a:lnTo>
                <a:lnTo>
                  <a:pt x="305" y="1223"/>
                </a:lnTo>
                <a:lnTo>
                  <a:pt x="319" y="1231"/>
                </a:lnTo>
                <a:lnTo>
                  <a:pt x="347" y="1247"/>
                </a:lnTo>
                <a:lnTo>
                  <a:pt x="375" y="1262"/>
                </a:lnTo>
                <a:lnTo>
                  <a:pt x="390" y="1269"/>
                </a:lnTo>
                <a:lnTo>
                  <a:pt x="405" y="1275"/>
                </a:lnTo>
                <a:lnTo>
                  <a:pt x="435" y="1287"/>
                </a:lnTo>
                <a:lnTo>
                  <a:pt x="466" y="1297"/>
                </a:lnTo>
                <a:lnTo>
                  <a:pt x="497" y="1306"/>
                </a:lnTo>
                <a:lnTo>
                  <a:pt x="513" y="1310"/>
                </a:lnTo>
                <a:lnTo>
                  <a:pt x="529" y="1314"/>
                </a:lnTo>
                <a:lnTo>
                  <a:pt x="545" y="1317"/>
                </a:lnTo>
                <a:lnTo>
                  <a:pt x="562" y="1319"/>
                </a:lnTo>
                <a:lnTo>
                  <a:pt x="578" y="1322"/>
                </a:lnTo>
                <a:lnTo>
                  <a:pt x="595" y="1324"/>
                </a:lnTo>
                <a:lnTo>
                  <a:pt x="612" y="1325"/>
                </a:lnTo>
                <a:lnTo>
                  <a:pt x="629" y="1326"/>
                </a:lnTo>
                <a:lnTo>
                  <a:pt x="664" y="1327"/>
                </a:lnTo>
                <a:lnTo>
                  <a:pt x="698" y="1326"/>
                </a:lnTo>
                <a:lnTo>
                  <a:pt x="715" y="1325"/>
                </a:lnTo>
                <a:lnTo>
                  <a:pt x="732" y="1324"/>
                </a:lnTo>
                <a:lnTo>
                  <a:pt x="748" y="1322"/>
                </a:lnTo>
                <a:lnTo>
                  <a:pt x="765" y="1319"/>
                </a:lnTo>
                <a:lnTo>
                  <a:pt x="781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1" y="1297"/>
                </a:lnTo>
                <a:lnTo>
                  <a:pt x="877" y="1292"/>
                </a:lnTo>
                <a:lnTo>
                  <a:pt x="892" y="1287"/>
                </a:lnTo>
                <a:lnTo>
                  <a:pt x="907" y="1281"/>
                </a:lnTo>
                <a:lnTo>
                  <a:pt x="922" y="1275"/>
                </a:lnTo>
                <a:lnTo>
                  <a:pt x="951" y="1262"/>
                </a:lnTo>
                <a:lnTo>
                  <a:pt x="966" y="1255"/>
                </a:lnTo>
                <a:lnTo>
                  <a:pt x="980" y="1247"/>
                </a:lnTo>
                <a:lnTo>
                  <a:pt x="994" y="1239"/>
                </a:lnTo>
                <a:lnTo>
                  <a:pt x="1008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3" y="1186"/>
                </a:lnTo>
                <a:lnTo>
                  <a:pt x="1086" y="1176"/>
                </a:lnTo>
                <a:lnTo>
                  <a:pt x="1098" y="1165"/>
                </a:lnTo>
                <a:lnTo>
                  <a:pt x="1110" y="1155"/>
                </a:lnTo>
                <a:lnTo>
                  <a:pt x="1133" y="1133"/>
                </a:lnTo>
                <a:lnTo>
                  <a:pt x="1155" y="1110"/>
                </a:lnTo>
                <a:lnTo>
                  <a:pt x="1165" y="1098"/>
                </a:lnTo>
                <a:lnTo>
                  <a:pt x="1176" y="1086"/>
                </a:lnTo>
                <a:lnTo>
                  <a:pt x="1195" y="1061"/>
                </a:lnTo>
                <a:lnTo>
                  <a:pt x="1214" y="1035"/>
                </a:lnTo>
                <a:lnTo>
                  <a:pt x="1223" y="1021"/>
                </a:lnTo>
                <a:lnTo>
                  <a:pt x="1231" y="1008"/>
                </a:lnTo>
                <a:lnTo>
                  <a:pt x="1247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5" y="922"/>
                </a:lnTo>
                <a:lnTo>
                  <a:pt x="1287" y="892"/>
                </a:lnTo>
                <a:lnTo>
                  <a:pt x="1297" y="861"/>
                </a:lnTo>
                <a:lnTo>
                  <a:pt x="1306" y="830"/>
                </a:lnTo>
                <a:lnTo>
                  <a:pt x="1310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19" y="765"/>
                </a:lnTo>
                <a:lnTo>
                  <a:pt x="1322" y="748"/>
                </a:lnTo>
                <a:lnTo>
                  <a:pt x="1324" y="732"/>
                </a:lnTo>
                <a:lnTo>
                  <a:pt x="1325" y="715"/>
                </a:lnTo>
                <a:lnTo>
                  <a:pt x="1326" y="698"/>
                </a:lnTo>
                <a:lnTo>
                  <a:pt x="1327" y="681"/>
                </a:lnTo>
                <a:lnTo>
                  <a:pt x="1327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27" name="Freeform 9">
            <a:hlinkClick r:id="rId6" tooltip="Youtube"/>
          </p:cNvPr>
          <p:cNvSpPr>
            <a:spLocks noChangeAspect="1" noEditPoints="1"/>
          </p:cNvSpPr>
          <p:nvPr userDrawn="1"/>
        </p:nvSpPr>
        <p:spPr bwMode="auto">
          <a:xfrm>
            <a:off x="10340120" y="5409256"/>
            <a:ext cx="324244" cy="324000"/>
          </a:xfrm>
          <a:custGeom>
            <a:avLst/>
            <a:gdLst>
              <a:gd name="T0" fmla="*/ 1025 w 1328"/>
              <a:gd name="T1" fmla="*/ 698 h 1327"/>
              <a:gd name="T2" fmla="*/ 1017 w 1328"/>
              <a:gd name="T3" fmla="*/ 816 h 1327"/>
              <a:gd name="T4" fmla="*/ 1004 w 1328"/>
              <a:gd name="T5" fmla="*/ 870 h 1327"/>
              <a:gd name="T6" fmla="*/ 968 w 1328"/>
              <a:gd name="T7" fmla="*/ 909 h 1327"/>
              <a:gd name="T8" fmla="*/ 879 w 1328"/>
              <a:gd name="T9" fmla="*/ 926 h 1327"/>
              <a:gd name="T10" fmla="*/ 628 w 1328"/>
              <a:gd name="T11" fmla="*/ 933 h 1327"/>
              <a:gd name="T12" fmla="*/ 410 w 1328"/>
              <a:gd name="T13" fmla="*/ 923 h 1327"/>
              <a:gd name="T14" fmla="*/ 365 w 1328"/>
              <a:gd name="T15" fmla="*/ 911 h 1327"/>
              <a:gd name="T16" fmla="*/ 327 w 1328"/>
              <a:gd name="T17" fmla="*/ 875 h 1327"/>
              <a:gd name="T18" fmla="*/ 313 w 1328"/>
              <a:gd name="T19" fmla="*/ 830 h 1327"/>
              <a:gd name="T20" fmla="*/ 303 w 1328"/>
              <a:gd name="T21" fmla="*/ 698 h 1327"/>
              <a:gd name="T22" fmla="*/ 307 w 1328"/>
              <a:gd name="T23" fmla="*/ 568 h 1327"/>
              <a:gd name="T24" fmla="*/ 319 w 1328"/>
              <a:gd name="T25" fmla="*/ 497 h 1327"/>
              <a:gd name="T26" fmla="*/ 350 w 1328"/>
              <a:gd name="T27" fmla="*/ 454 h 1327"/>
              <a:gd name="T28" fmla="*/ 410 w 1328"/>
              <a:gd name="T29" fmla="*/ 434 h 1327"/>
              <a:gd name="T30" fmla="*/ 628 w 1328"/>
              <a:gd name="T31" fmla="*/ 424 h 1327"/>
              <a:gd name="T32" fmla="*/ 879 w 1328"/>
              <a:gd name="T33" fmla="*/ 430 h 1327"/>
              <a:gd name="T34" fmla="*/ 952 w 1328"/>
              <a:gd name="T35" fmla="*/ 440 h 1327"/>
              <a:gd name="T36" fmla="*/ 994 w 1328"/>
              <a:gd name="T37" fmla="*/ 471 h 1327"/>
              <a:gd name="T38" fmla="*/ 1010 w 1328"/>
              <a:gd name="T39" fmla="*/ 503 h 1327"/>
              <a:gd name="T40" fmla="*/ 1023 w 1328"/>
              <a:gd name="T41" fmla="*/ 611 h 1327"/>
              <a:gd name="T42" fmla="*/ 1326 w 1328"/>
              <a:gd name="T43" fmla="*/ 612 h 1327"/>
              <a:gd name="T44" fmla="*/ 1311 w 1328"/>
              <a:gd name="T45" fmla="*/ 513 h 1327"/>
              <a:gd name="T46" fmla="*/ 1276 w 1328"/>
              <a:gd name="T47" fmla="*/ 405 h 1327"/>
              <a:gd name="T48" fmla="*/ 1215 w 1328"/>
              <a:gd name="T49" fmla="*/ 292 h 1327"/>
              <a:gd name="T50" fmla="*/ 1134 w 1328"/>
              <a:gd name="T51" fmla="*/ 194 h 1327"/>
              <a:gd name="T52" fmla="*/ 1022 w 1328"/>
              <a:gd name="T53" fmla="*/ 104 h 1327"/>
              <a:gd name="T54" fmla="*/ 893 w 1328"/>
              <a:gd name="T55" fmla="*/ 40 h 1327"/>
              <a:gd name="T56" fmla="*/ 766 w 1328"/>
              <a:gd name="T57" fmla="*/ 7 h 1327"/>
              <a:gd name="T58" fmla="*/ 630 w 1328"/>
              <a:gd name="T59" fmla="*/ 0 h 1327"/>
              <a:gd name="T60" fmla="*/ 530 w 1328"/>
              <a:gd name="T61" fmla="*/ 13 h 1327"/>
              <a:gd name="T62" fmla="*/ 420 w 1328"/>
              <a:gd name="T63" fmla="*/ 46 h 1327"/>
              <a:gd name="T64" fmla="*/ 320 w 1328"/>
              <a:gd name="T65" fmla="*/ 96 h 1327"/>
              <a:gd name="T66" fmla="*/ 218 w 1328"/>
              <a:gd name="T67" fmla="*/ 172 h 1327"/>
              <a:gd name="T68" fmla="*/ 114 w 1328"/>
              <a:gd name="T69" fmla="*/ 292 h 1327"/>
              <a:gd name="T70" fmla="*/ 52 w 1328"/>
              <a:gd name="T71" fmla="*/ 405 h 1327"/>
              <a:gd name="T72" fmla="*/ 11 w 1328"/>
              <a:gd name="T73" fmla="*/ 545 h 1327"/>
              <a:gd name="T74" fmla="*/ 1 w 1328"/>
              <a:gd name="T75" fmla="*/ 646 h 1327"/>
              <a:gd name="T76" fmla="*/ 8 w 1328"/>
              <a:gd name="T77" fmla="*/ 765 h 1327"/>
              <a:gd name="T78" fmla="*/ 35 w 1328"/>
              <a:gd name="T79" fmla="*/ 877 h 1327"/>
              <a:gd name="T80" fmla="*/ 80 w 1328"/>
              <a:gd name="T81" fmla="*/ 980 h 1327"/>
              <a:gd name="T82" fmla="*/ 152 w 1328"/>
              <a:gd name="T83" fmla="*/ 1086 h 1327"/>
              <a:gd name="T84" fmla="*/ 242 w 1328"/>
              <a:gd name="T85" fmla="*/ 1176 h 1327"/>
              <a:gd name="T86" fmla="*/ 376 w 1328"/>
              <a:gd name="T87" fmla="*/ 1262 h 1327"/>
              <a:gd name="T88" fmla="*/ 514 w 1328"/>
              <a:gd name="T89" fmla="*/ 1310 h 1327"/>
              <a:gd name="T90" fmla="*/ 613 w 1328"/>
              <a:gd name="T91" fmla="*/ 1325 h 1327"/>
              <a:gd name="T92" fmla="*/ 749 w 1328"/>
              <a:gd name="T93" fmla="*/ 1322 h 1327"/>
              <a:gd name="T94" fmla="*/ 862 w 1328"/>
              <a:gd name="T95" fmla="*/ 1297 h 1327"/>
              <a:gd name="T96" fmla="*/ 967 w 1328"/>
              <a:gd name="T97" fmla="*/ 1255 h 1327"/>
              <a:gd name="T98" fmla="*/ 1074 w 1328"/>
              <a:gd name="T99" fmla="*/ 1186 h 1327"/>
              <a:gd name="T100" fmla="*/ 1166 w 1328"/>
              <a:gd name="T101" fmla="*/ 1098 h 1327"/>
              <a:gd name="T102" fmla="*/ 1248 w 1328"/>
              <a:gd name="T103" fmla="*/ 980 h 1327"/>
              <a:gd name="T104" fmla="*/ 1307 w 1328"/>
              <a:gd name="T105" fmla="*/ 830 h 1327"/>
              <a:gd name="T106" fmla="*/ 1324 w 1328"/>
              <a:gd name="T107" fmla="*/ 732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28" h="1327">
                <a:moveTo>
                  <a:pt x="590" y="786"/>
                </a:moveTo>
                <a:lnTo>
                  <a:pt x="779" y="679"/>
                </a:lnTo>
                <a:lnTo>
                  <a:pt x="590" y="570"/>
                </a:lnTo>
                <a:lnTo>
                  <a:pt x="590" y="786"/>
                </a:lnTo>
                <a:close/>
                <a:moveTo>
                  <a:pt x="1025" y="679"/>
                </a:moveTo>
                <a:lnTo>
                  <a:pt x="1025" y="698"/>
                </a:lnTo>
                <a:lnTo>
                  <a:pt x="1024" y="719"/>
                </a:lnTo>
                <a:lnTo>
                  <a:pt x="1023" y="745"/>
                </a:lnTo>
                <a:lnTo>
                  <a:pt x="1022" y="773"/>
                </a:lnTo>
                <a:lnTo>
                  <a:pt x="1020" y="788"/>
                </a:lnTo>
                <a:lnTo>
                  <a:pt x="1019" y="802"/>
                </a:lnTo>
                <a:lnTo>
                  <a:pt x="1017" y="816"/>
                </a:lnTo>
                <a:lnTo>
                  <a:pt x="1015" y="830"/>
                </a:lnTo>
                <a:lnTo>
                  <a:pt x="1013" y="842"/>
                </a:lnTo>
                <a:lnTo>
                  <a:pt x="1010" y="853"/>
                </a:lnTo>
                <a:lnTo>
                  <a:pt x="1008" y="859"/>
                </a:lnTo>
                <a:lnTo>
                  <a:pt x="1006" y="865"/>
                </a:lnTo>
                <a:lnTo>
                  <a:pt x="1004" y="870"/>
                </a:lnTo>
                <a:lnTo>
                  <a:pt x="1001" y="875"/>
                </a:lnTo>
                <a:lnTo>
                  <a:pt x="994" y="885"/>
                </a:lnTo>
                <a:lnTo>
                  <a:pt x="987" y="894"/>
                </a:lnTo>
                <a:lnTo>
                  <a:pt x="978" y="902"/>
                </a:lnTo>
                <a:lnTo>
                  <a:pt x="973" y="905"/>
                </a:lnTo>
                <a:lnTo>
                  <a:pt x="968" y="909"/>
                </a:lnTo>
                <a:lnTo>
                  <a:pt x="958" y="914"/>
                </a:lnTo>
                <a:lnTo>
                  <a:pt x="946" y="918"/>
                </a:lnTo>
                <a:lnTo>
                  <a:pt x="934" y="920"/>
                </a:lnTo>
                <a:lnTo>
                  <a:pt x="918" y="923"/>
                </a:lnTo>
                <a:lnTo>
                  <a:pt x="899" y="925"/>
                </a:lnTo>
                <a:lnTo>
                  <a:pt x="879" y="926"/>
                </a:lnTo>
                <a:lnTo>
                  <a:pt x="832" y="929"/>
                </a:lnTo>
                <a:lnTo>
                  <a:pt x="784" y="931"/>
                </a:lnTo>
                <a:lnTo>
                  <a:pt x="739" y="932"/>
                </a:lnTo>
                <a:lnTo>
                  <a:pt x="700" y="933"/>
                </a:lnTo>
                <a:lnTo>
                  <a:pt x="664" y="933"/>
                </a:lnTo>
                <a:lnTo>
                  <a:pt x="628" y="933"/>
                </a:lnTo>
                <a:lnTo>
                  <a:pt x="589" y="932"/>
                </a:lnTo>
                <a:lnTo>
                  <a:pt x="543" y="931"/>
                </a:lnTo>
                <a:lnTo>
                  <a:pt x="495" y="929"/>
                </a:lnTo>
                <a:lnTo>
                  <a:pt x="449" y="926"/>
                </a:lnTo>
                <a:lnTo>
                  <a:pt x="428" y="925"/>
                </a:lnTo>
                <a:lnTo>
                  <a:pt x="410" y="923"/>
                </a:lnTo>
                <a:lnTo>
                  <a:pt x="394" y="920"/>
                </a:lnTo>
                <a:lnTo>
                  <a:pt x="387" y="919"/>
                </a:lnTo>
                <a:lnTo>
                  <a:pt x="381" y="918"/>
                </a:lnTo>
                <a:lnTo>
                  <a:pt x="376" y="916"/>
                </a:lnTo>
                <a:lnTo>
                  <a:pt x="370" y="914"/>
                </a:lnTo>
                <a:lnTo>
                  <a:pt x="365" y="911"/>
                </a:lnTo>
                <a:lnTo>
                  <a:pt x="359" y="909"/>
                </a:lnTo>
                <a:lnTo>
                  <a:pt x="350" y="902"/>
                </a:lnTo>
                <a:lnTo>
                  <a:pt x="341" y="894"/>
                </a:lnTo>
                <a:lnTo>
                  <a:pt x="333" y="885"/>
                </a:lnTo>
                <a:lnTo>
                  <a:pt x="330" y="881"/>
                </a:lnTo>
                <a:lnTo>
                  <a:pt x="327" y="875"/>
                </a:lnTo>
                <a:lnTo>
                  <a:pt x="324" y="870"/>
                </a:lnTo>
                <a:lnTo>
                  <a:pt x="321" y="865"/>
                </a:lnTo>
                <a:lnTo>
                  <a:pt x="319" y="859"/>
                </a:lnTo>
                <a:lnTo>
                  <a:pt x="318" y="853"/>
                </a:lnTo>
                <a:lnTo>
                  <a:pt x="315" y="842"/>
                </a:lnTo>
                <a:lnTo>
                  <a:pt x="313" y="830"/>
                </a:lnTo>
                <a:lnTo>
                  <a:pt x="311" y="816"/>
                </a:lnTo>
                <a:lnTo>
                  <a:pt x="309" y="802"/>
                </a:lnTo>
                <a:lnTo>
                  <a:pt x="306" y="773"/>
                </a:lnTo>
                <a:lnTo>
                  <a:pt x="304" y="745"/>
                </a:lnTo>
                <a:lnTo>
                  <a:pt x="303" y="719"/>
                </a:lnTo>
                <a:lnTo>
                  <a:pt x="303" y="698"/>
                </a:lnTo>
                <a:lnTo>
                  <a:pt x="303" y="679"/>
                </a:lnTo>
                <a:lnTo>
                  <a:pt x="303" y="658"/>
                </a:lnTo>
                <a:lnTo>
                  <a:pt x="303" y="637"/>
                </a:lnTo>
                <a:lnTo>
                  <a:pt x="304" y="611"/>
                </a:lnTo>
                <a:lnTo>
                  <a:pt x="306" y="583"/>
                </a:lnTo>
                <a:lnTo>
                  <a:pt x="307" y="568"/>
                </a:lnTo>
                <a:lnTo>
                  <a:pt x="309" y="554"/>
                </a:lnTo>
                <a:lnTo>
                  <a:pt x="311" y="540"/>
                </a:lnTo>
                <a:lnTo>
                  <a:pt x="313" y="527"/>
                </a:lnTo>
                <a:lnTo>
                  <a:pt x="315" y="514"/>
                </a:lnTo>
                <a:lnTo>
                  <a:pt x="318" y="503"/>
                </a:lnTo>
                <a:lnTo>
                  <a:pt x="319" y="497"/>
                </a:lnTo>
                <a:lnTo>
                  <a:pt x="321" y="491"/>
                </a:lnTo>
                <a:lnTo>
                  <a:pt x="324" y="486"/>
                </a:lnTo>
                <a:lnTo>
                  <a:pt x="327" y="481"/>
                </a:lnTo>
                <a:lnTo>
                  <a:pt x="333" y="471"/>
                </a:lnTo>
                <a:lnTo>
                  <a:pt x="341" y="462"/>
                </a:lnTo>
                <a:lnTo>
                  <a:pt x="350" y="454"/>
                </a:lnTo>
                <a:lnTo>
                  <a:pt x="354" y="451"/>
                </a:lnTo>
                <a:lnTo>
                  <a:pt x="359" y="448"/>
                </a:lnTo>
                <a:lnTo>
                  <a:pt x="370" y="442"/>
                </a:lnTo>
                <a:lnTo>
                  <a:pt x="381" y="439"/>
                </a:lnTo>
                <a:lnTo>
                  <a:pt x="394" y="436"/>
                </a:lnTo>
                <a:lnTo>
                  <a:pt x="410" y="434"/>
                </a:lnTo>
                <a:lnTo>
                  <a:pt x="428" y="432"/>
                </a:lnTo>
                <a:lnTo>
                  <a:pt x="449" y="430"/>
                </a:lnTo>
                <a:lnTo>
                  <a:pt x="495" y="427"/>
                </a:lnTo>
                <a:lnTo>
                  <a:pt x="543" y="425"/>
                </a:lnTo>
                <a:lnTo>
                  <a:pt x="589" y="424"/>
                </a:lnTo>
                <a:lnTo>
                  <a:pt x="628" y="424"/>
                </a:lnTo>
                <a:lnTo>
                  <a:pt x="664" y="423"/>
                </a:lnTo>
                <a:lnTo>
                  <a:pt x="700" y="424"/>
                </a:lnTo>
                <a:lnTo>
                  <a:pt x="739" y="424"/>
                </a:lnTo>
                <a:lnTo>
                  <a:pt x="784" y="425"/>
                </a:lnTo>
                <a:lnTo>
                  <a:pt x="832" y="427"/>
                </a:lnTo>
                <a:lnTo>
                  <a:pt x="879" y="430"/>
                </a:lnTo>
                <a:lnTo>
                  <a:pt x="899" y="432"/>
                </a:lnTo>
                <a:lnTo>
                  <a:pt x="918" y="434"/>
                </a:lnTo>
                <a:lnTo>
                  <a:pt x="934" y="436"/>
                </a:lnTo>
                <a:lnTo>
                  <a:pt x="941" y="437"/>
                </a:lnTo>
                <a:lnTo>
                  <a:pt x="946" y="439"/>
                </a:lnTo>
                <a:lnTo>
                  <a:pt x="952" y="440"/>
                </a:lnTo>
                <a:lnTo>
                  <a:pt x="958" y="442"/>
                </a:lnTo>
                <a:lnTo>
                  <a:pt x="963" y="445"/>
                </a:lnTo>
                <a:lnTo>
                  <a:pt x="968" y="448"/>
                </a:lnTo>
                <a:lnTo>
                  <a:pt x="978" y="454"/>
                </a:lnTo>
                <a:lnTo>
                  <a:pt x="987" y="462"/>
                </a:lnTo>
                <a:lnTo>
                  <a:pt x="994" y="471"/>
                </a:lnTo>
                <a:lnTo>
                  <a:pt x="998" y="476"/>
                </a:lnTo>
                <a:lnTo>
                  <a:pt x="1001" y="481"/>
                </a:lnTo>
                <a:lnTo>
                  <a:pt x="1004" y="486"/>
                </a:lnTo>
                <a:lnTo>
                  <a:pt x="1006" y="491"/>
                </a:lnTo>
                <a:lnTo>
                  <a:pt x="1008" y="497"/>
                </a:lnTo>
                <a:lnTo>
                  <a:pt x="1010" y="503"/>
                </a:lnTo>
                <a:lnTo>
                  <a:pt x="1013" y="514"/>
                </a:lnTo>
                <a:lnTo>
                  <a:pt x="1015" y="527"/>
                </a:lnTo>
                <a:lnTo>
                  <a:pt x="1017" y="540"/>
                </a:lnTo>
                <a:lnTo>
                  <a:pt x="1019" y="554"/>
                </a:lnTo>
                <a:lnTo>
                  <a:pt x="1022" y="583"/>
                </a:lnTo>
                <a:lnTo>
                  <a:pt x="1023" y="611"/>
                </a:lnTo>
                <a:lnTo>
                  <a:pt x="1024" y="637"/>
                </a:lnTo>
                <a:lnTo>
                  <a:pt x="1025" y="658"/>
                </a:lnTo>
                <a:lnTo>
                  <a:pt x="1025" y="679"/>
                </a:lnTo>
                <a:close/>
                <a:moveTo>
                  <a:pt x="1328" y="664"/>
                </a:moveTo>
                <a:lnTo>
                  <a:pt x="1327" y="629"/>
                </a:lnTo>
                <a:lnTo>
                  <a:pt x="1326" y="612"/>
                </a:lnTo>
                <a:lnTo>
                  <a:pt x="1324" y="595"/>
                </a:lnTo>
                <a:lnTo>
                  <a:pt x="1323" y="578"/>
                </a:lnTo>
                <a:lnTo>
                  <a:pt x="1320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1" y="513"/>
                </a:lnTo>
                <a:lnTo>
                  <a:pt x="1307" y="497"/>
                </a:lnTo>
                <a:lnTo>
                  <a:pt x="1298" y="466"/>
                </a:lnTo>
                <a:lnTo>
                  <a:pt x="1293" y="450"/>
                </a:lnTo>
                <a:lnTo>
                  <a:pt x="1288" y="435"/>
                </a:lnTo>
                <a:lnTo>
                  <a:pt x="1282" y="420"/>
                </a:lnTo>
                <a:lnTo>
                  <a:pt x="1276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8" y="347"/>
                </a:lnTo>
                <a:lnTo>
                  <a:pt x="1240" y="333"/>
                </a:lnTo>
                <a:lnTo>
                  <a:pt x="1232" y="319"/>
                </a:lnTo>
                <a:lnTo>
                  <a:pt x="1215" y="292"/>
                </a:lnTo>
                <a:lnTo>
                  <a:pt x="1196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6" y="229"/>
                </a:lnTo>
                <a:lnTo>
                  <a:pt x="1156" y="217"/>
                </a:lnTo>
                <a:lnTo>
                  <a:pt x="1134" y="194"/>
                </a:lnTo>
                <a:lnTo>
                  <a:pt x="1111" y="172"/>
                </a:lnTo>
                <a:lnTo>
                  <a:pt x="1099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2" y="104"/>
                </a:lnTo>
                <a:lnTo>
                  <a:pt x="1009" y="96"/>
                </a:lnTo>
                <a:lnTo>
                  <a:pt x="981" y="80"/>
                </a:lnTo>
                <a:lnTo>
                  <a:pt x="952" y="65"/>
                </a:lnTo>
                <a:lnTo>
                  <a:pt x="938" y="58"/>
                </a:lnTo>
                <a:lnTo>
                  <a:pt x="923" y="52"/>
                </a:lnTo>
                <a:lnTo>
                  <a:pt x="893" y="40"/>
                </a:lnTo>
                <a:lnTo>
                  <a:pt x="862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2" y="10"/>
                </a:lnTo>
                <a:lnTo>
                  <a:pt x="766" y="7"/>
                </a:lnTo>
                <a:lnTo>
                  <a:pt x="749" y="5"/>
                </a:lnTo>
                <a:lnTo>
                  <a:pt x="732" y="3"/>
                </a:lnTo>
                <a:lnTo>
                  <a:pt x="716" y="2"/>
                </a:lnTo>
                <a:lnTo>
                  <a:pt x="699" y="0"/>
                </a:lnTo>
                <a:lnTo>
                  <a:pt x="665" y="0"/>
                </a:lnTo>
                <a:lnTo>
                  <a:pt x="630" y="0"/>
                </a:lnTo>
                <a:lnTo>
                  <a:pt x="613" y="2"/>
                </a:lnTo>
                <a:lnTo>
                  <a:pt x="596" y="3"/>
                </a:lnTo>
                <a:lnTo>
                  <a:pt x="579" y="5"/>
                </a:lnTo>
                <a:lnTo>
                  <a:pt x="563" y="7"/>
                </a:lnTo>
                <a:lnTo>
                  <a:pt x="546" y="10"/>
                </a:lnTo>
                <a:lnTo>
                  <a:pt x="530" y="13"/>
                </a:lnTo>
                <a:lnTo>
                  <a:pt x="514" y="17"/>
                </a:lnTo>
                <a:lnTo>
                  <a:pt x="498" y="20"/>
                </a:lnTo>
                <a:lnTo>
                  <a:pt x="466" y="29"/>
                </a:lnTo>
                <a:lnTo>
                  <a:pt x="451" y="34"/>
                </a:lnTo>
                <a:lnTo>
                  <a:pt x="436" y="40"/>
                </a:lnTo>
                <a:lnTo>
                  <a:pt x="420" y="46"/>
                </a:lnTo>
                <a:lnTo>
                  <a:pt x="405" y="52"/>
                </a:lnTo>
                <a:lnTo>
                  <a:pt x="376" y="65"/>
                </a:lnTo>
                <a:lnTo>
                  <a:pt x="362" y="72"/>
                </a:lnTo>
                <a:lnTo>
                  <a:pt x="347" y="80"/>
                </a:lnTo>
                <a:lnTo>
                  <a:pt x="333" y="87"/>
                </a:lnTo>
                <a:lnTo>
                  <a:pt x="320" y="96"/>
                </a:lnTo>
                <a:lnTo>
                  <a:pt x="293" y="113"/>
                </a:lnTo>
                <a:lnTo>
                  <a:pt x="267" y="131"/>
                </a:lnTo>
                <a:lnTo>
                  <a:pt x="254" y="141"/>
                </a:lnTo>
                <a:lnTo>
                  <a:pt x="242" y="151"/>
                </a:lnTo>
                <a:lnTo>
                  <a:pt x="230" y="161"/>
                </a:lnTo>
                <a:lnTo>
                  <a:pt x="218" y="172"/>
                </a:lnTo>
                <a:lnTo>
                  <a:pt x="195" y="194"/>
                </a:lnTo>
                <a:lnTo>
                  <a:pt x="173" y="217"/>
                </a:lnTo>
                <a:lnTo>
                  <a:pt x="162" y="229"/>
                </a:lnTo>
                <a:lnTo>
                  <a:pt x="152" y="241"/>
                </a:lnTo>
                <a:lnTo>
                  <a:pt x="132" y="266"/>
                </a:lnTo>
                <a:lnTo>
                  <a:pt x="114" y="292"/>
                </a:lnTo>
                <a:lnTo>
                  <a:pt x="105" y="305"/>
                </a:lnTo>
                <a:lnTo>
                  <a:pt x="96" y="319"/>
                </a:lnTo>
                <a:lnTo>
                  <a:pt x="80" y="347"/>
                </a:lnTo>
                <a:lnTo>
                  <a:pt x="66" y="375"/>
                </a:lnTo>
                <a:lnTo>
                  <a:pt x="59" y="390"/>
                </a:lnTo>
                <a:lnTo>
                  <a:pt x="52" y="405"/>
                </a:lnTo>
                <a:lnTo>
                  <a:pt x="41" y="435"/>
                </a:lnTo>
                <a:lnTo>
                  <a:pt x="30" y="466"/>
                </a:lnTo>
                <a:lnTo>
                  <a:pt x="21" y="497"/>
                </a:lnTo>
                <a:lnTo>
                  <a:pt x="17" y="513"/>
                </a:lnTo>
                <a:lnTo>
                  <a:pt x="14" y="529"/>
                </a:lnTo>
                <a:lnTo>
                  <a:pt x="11" y="545"/>
                </a:lnTo>
                <a:lnTo>
                  <a:pt x="8" y="562"/>
                </a:lnTo>
                <a:lnTo>
                  <a:pt x="6" y="578"/>
                </a:lnTo>
                <a:lnTo>
                  <a:pt x="4" y="595"/>
                </a:lnTo>
                <a:lnTo>
                  <a:pt x="2" y="612"/>
                </a:lnTo>
                <a:lnTo>
                  <a:pt x="1" y="629"/>
                </a:lnTo>
                <a:lnTo>
                  <a:pt x="1" y="646"/>
                </a:lnTo>
                <a:lnTo>
                  <a:pt x="0" y="664"/>
                </a:lnTo>
                <a:lnTo>
                  <a:pt x="1" y="698"/>
                </a:lnTo>
                <a:lnTo>
                  <a:pt x="2" y="715"/>
                </a:lnTo>
                <a:lnTo>
                  <a:pt x="4" y="732"/>
                </a:lnTo>
                <a:lnTo>
                  <a:pt x="6" y="748"/>
                </a:lnTo>
                <a:lnTo>
                  <a:pt x="8" y="765"/>
                </a:lnTo>
                <a:lnTo>
                  <a:pt x="11" y="781"/>
                </a:lnTo>
                <a:lnTo>
                  <a:pt x="14" y="798"/>
                </a:lnTo>
                <a:lnTo>
                  <a:pt x="17" y="814"/>
                </a:lnTo>
                <a:lnTo>
                  <a:pt x="21" y="830"/>
                </a:lnTo>
                <a:lnTo>
                  <a:pt x="30" y="861"/>
                </a:lnTo>
                <a:lnTo>
                  <a:pt x="35" y="877"/>
                </a:lnTo>
                <a:lnTo>
                  <a:pt x="41" y="892"/>
                </a:lnTo>
                <a:lnTo>
                  <a:pt x="46" y="907"/>
                </a:lnTo>
                <a:lnTo>
                  <a:pt x="52" y="922"/>
                </a:lnTo>
                <a:lnTo>
                  <a:pt x="66" y="951"/>
                </a:lnTo>
                <a:lnTo>
                  <a:pt x="73" y="966"/>
                </a:lnTo>
                <a:lnTo>
                  <a:pt x="80" y="980"/>
                </a:lnTo>
                <a:lnTo>
                  <a:pt x="88" y="994"/>
                </a:lnTo>
                <a:lnTo>
                  <a:pt x="96" y="1008"/>
                </a:lnTo>
                <a:lnTo>
                  <a:pt x="114" y="1035"/>
                </a:lnTo>
                <a:lnTo>
                  <a:pt x="132" y="1061"/>
                </a:lnTo>
                <a:lnTo>
                  <a:pt x="142" y="1073"/>
                </a:lnTo>
                <a:lnTo>
                  <a:pt x="152" y="1086"/>
                </a:lnTo>
                <a:lnTo>
                  <a:pt x="162" y="1098"/>
                </a:lnTo>
                <a:lnTo>
                  <a:pt x="173" y="1110"/>
                </a:lnTo>
                <a:lnTo>
                  <a:pt x="195" y="1133"/>
                </a:lnTo>
                <a:lnTo>
                  <a:pt x="218" y="1155"/>
                </a:lnTo>
                <a:lnTo>
                  <a:pt x="230" y="1165"/>
                </a:lnTo>
                <a:lnTo>
                  <a:pt x="242" y="1176"/>
                </a:lnTo>
                <a:lnTo>
                  <a:pt x="267" y="1195"/>
                </a:lnTo>
                <a:lnTo>
                  <a:pt x="293" y="1214"/>
                </a:lnTo>
                <a:lnTo>
                  <a:pt x="306" y="1223"/>
                </a:lnTo>
                <a:lnTo>
                  <a:pt x="320" y="1231"/>
                </a:lnTo>
                <a:lnTo>
                  <a:pt x="347" y="1247"/>
                </a:lnTo>
                <a:lnTo>
                  <a:pt x="376" y="1262"/>
                </a:lnTo>
                <a:lnTo>
                  <a:pt x="391" y="1269"/>
                </a:lnTo>
                <a:lnTo>
                  <a:pt x="405" y="1275"/>
                </a:lnTo>
                <a:lnTo>
                  <a:pt x="436" y="1287"/>
                </a:lnTo>
                <a:lnTo>
                  <a:pt x="466" y="1297"/>
                </a:lnTo>
                <a:lnTo>
                  <a:pt x="498" y="1306"/>
                </a:lnTo>
                <a:lnTo>
                  <a:pt x="514" y="1310"/>
                </a:lnTo>
                <a:lnTo>
                  <a:pt x="530" y="1314"/>
                </a:lnTo>
                <a:lnTo>
                  <a:pt x="546" y="1317"/>
                </a:lnTo>
                <a:lnTo>
                  <a:pt x="563" y="1319"/>
                </a:lnTo>
                <a:lnTo>
                  <a:pt x="579" y="1322"/>
                </a:lnTo>
                <a:lnTo>
                  <a:pt x="596" y="1324"/>
                </a:lnTo>
                <a:lnTo>
                  <a:pt x="613" y="1325"/>
                </a:lnTo>
                <a:lnTo>
                  <a:pt x="630" y="1326"/>
                </a:lnTo>
                <a:lnTo>
                  <a:pt x="665" y="1327"/>
                </a:lnTo>
                <a:lnTo>
                  <a:pt x="699" y="1326"/>
                </a:lnTo>
                <a:lnTo>
                  <a:pt x="716" y="1325"/>
                </a:lnTo>
                <a:lnTo>
                  <a:pt x="732" y="1324"/>
                </a:lnTo>
                <a:lnTo>
                  <a:pt x="749" y="1322"/>
                </a:lnTo>
                <a:lnTo>
                  <a:pt x="766" y="1319"/>
                </a:lnTo>
                <a:lnTo>
                  <a:pt x="782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2" y="1297"/>
                </a:lnTo>
                <a:lnTo>
                  <a:pt x="877" y="1292"/>
                </a:lnTo>
                <a:lnTo>
                  <a:pt x="893" y="1287"/>
                </a:lnTo>
                <a:lnTo>
                  <a:pt x="908" y="1281"/>
                </a:lnTo>
                <a:lnTo>
                  <a:pt x="923" y="1275"/>
                </a:lnTo>
                <a:lnTo>
                  <a:pt x="952" y="1262"/>
                </a:lnTo>
                <a:lnTo>
                  <a:pt x="967" y="1255"/>
                </a:lnTo>
                <a:lnTo>
                  <a:pt x="981" y="1247"/>
                </a:lnTo>
                <a:lnTo>
                  <a:pt x="995" y="1239"/>
                </a:lnTo>
                <a:lnTo>
                  <a:pt x="1009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4" y="1186"/>
                </a:lnTo>
                <a:lnTo>
                  <a:pt x="1086" y="1176"/>
                </a:lnTo>
                <a:lnTo>
                  <a:pt x="1099" y="1165"/>
                </a:lnTo>
                <a:lnTo>
                  <a:pt x="1111" y="1155"/>
                </a:lnTo>
                <a:lnTo>
                  <a:pt x="1134" y="1133"/>
                </a:lnTo>
                <a:lnTo>
                  <a:pt x="1156" y="1110"/>
                </a:lnTo>
                <a:lnTo>
                  <a:pt x="1166" y="1098"/>
                </a:lnTo>
                <a:lnTo>
                  <a:pt x="1176" y="1086"/>
                </a:lnTo>
                <a:lnTo>
                  <a:pt x="1196" y="1061"/>
                </a:lnTo>
                <a:lnTo>
                  <a:pt x="1215" y="1035"/>
                </a:lnTo>
                <a:lnTo>
                  <a:pt x="1223" y="1021"/>
                </a:lnTo>
                <a:lnTo>
                  <a:pt x="1232" y="1008"/>
                </a:lnTo>
                <a:lnTo>
                  <a:pt x="1248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6" y="922"/>
                </a:lnTo>
                <a:lnTo>
                  <a:pt x="1288" y="892"/>
                </a:lnTo>
                <a:lnTo>
                  <a:pt x="1298" y="861"/>
                </a:lnTo>
                <a:lnTo>
                  <a:pt x="1307" y="830"/>
                </a:lnTo>
                <a:lnTo>
                  <a:pt x="1311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20" y="765"/>
                </a:lnTo>
                <a:lnTo>
                  <a:pt x="1323" y="748"/>
                </a:lnTo>
                <a:lnTo>
                  <a:pt x="1324" y="732"/>
                </a:lnTo>
                <a:lnTo>
                  <a:pt x="1326" y="715"/>
                </a:lnTo>
                <a:lnTo>
                  <a:pt x="1327" y="698"/>
                </a:lnTo>
                <a:lnTo>
                  <a:pt x="1328" y="681"/>
                </a:lnTo>
                <a:lnTo>
                  <a:pt x="1328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28049" y="980728"/>
            <a:ext cx="5255964" cy="1440160"/>
          </a:xfr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Loppusanat tähän korkeintaan 2 riville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528667" y="2564904"/>
            <a:ext cx="5255346" cy="287262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Etunimi Sukunimi</a:t>
            </a:r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6528667" y="2852166"/>
            <a:ext cx="5255346" cy="28880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Puhelinnumero</a:t>
            </a:r>
          </a:p>
        </p:txBody>
      </p:sp>
      <p:sp>
        <p:nvSpPr>
          <p:cNvPr id="31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6528667" y="3140968"/>
            <a:ext cx="5255346" cy="2880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Etunimi.sukunimi@organisaationnimi.fi</a:t>
            </a:r>
          </a:p>
        </p:txBody>
      </p:sp>
      <p:sp>
        <p:nvSpPr>
          <p:cNvPr id="32" name="Text Placeholder 19"/>
          <p:cNvSpPr>
            <a:spLocks noGrp="1"/>
          </p:cNvSpPr>
          <p:nvPr>
            <p:ph type="body" sz="quarter" idx="18" hasCustomPrompt="1"/>
          </p:nvPr>
        </p:nvSpPr>
        <p:spPr>
          <a:xfrm>
            <a:off x="6528667" y="3428999"/>
            <a:ext cx="5255346" cy="288032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@twittertili</a:t>
            </a:r>
          </a:p>
        </p:txBody>
      </p:sp>
      <p:sp>
        <p:nvSpPr>
          <p:cNvPr id="20" name="Tekstiruutu 19"/>
          <p:cNvSpPr txBox="1"/>
          <p:nvPr userDrawn="1"/>
        </p:nvSpPr>
        <p:spPr>
          <a:xfrm>
            <a:off x="6528049" y="5054731"/>
            <a:ext cx="2664295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sv-FI" sz="1200" noProof="0" dirty="0">
                <a:solidFill>
                  <a:schemeClr val="accent2"/>
                </a:solidFill>
              </a:rPr>
              <a:t>Finlands framgång skapas lokalt</a:t>
            </a:r>
          </a:p>
        </p:txBody>
      </p:sp>
    </p:spTree>
    <p:extLst>
      <p:ext uri="{BB962C8B-B14F-4D97-AF65-F5344CB8AC3E}">
        <p14:creationId xmlns:p14="http://schemas.microsoft.com/office/powerpoint/2010/main" val="50740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844675"/>
            <a:ext cx="8496622" cy="4320629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B545-2B7D-469B-BC0F-C213A3D99823}" type="datetime1">
              <a:rPr lang="fi-FI" noProof="0" smtClean="0"/>
              <a:t>19.8.2020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67830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and Contacts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>
            <a:off x="6096000" y="620688"/>
            <a:ext cx="6096000" cy="3312368"/>
          </a:xfrm>
          <a:custGeom>
            <a:avLst/>
            <a:gdLst/>
            <a:ahLst/>
            <a:cxnLst/>
            <a:rect l="l" t="t" r="r" b="b"/>
            <a:pathLst>
              <a:path w="6096000" h="3312368">
                <a:moveTo>
                  <a:pt x="180127" y="0"/>
                </a:moveTo>
                <a:lnTo>
                  <a:pt x="6096000" y="0"/>
                </a:lnTo>
                <a:lnTo>
                  <a:pt x="6096000" y="3312368"/>
                </a:lnTo>
                <a:lnTo>
                  <a:pt x="180127" y="3312368"/>
                </a:lnTo>
                <a:cubicBezTo>
                  <a:pt x="80646" y="3312368"/>
                  <a:pt x="0" y="3231722"/>
                  <a:pt x="0" y="3132241"/>
                </a:cubicBezTo>
                <a:lnTo>
                  <a:pt x="0" y="180127"/>
                </a:lnTo>
                <a:cubicBezTo>
                  <a:pt x="0" y="80646"/>
                  <a:pt x="80646" y="0"/>
                  <a:pt x="1801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20688"/>
                </a:lnTo>
                <a:lnTo>
                  <a:pt x="6276127" y="620688"/>
                </a:lnTo>
                <a:cubicBezTo>
                  <a:pt x="6176646" y="620688"/>
                  <a:pt x="6096000" y="701334"/>
                  <a:pt x="6096000" y="800815"/>
                </a:cubicBezTo>
                <a:lnTo>
                  <a:pt x="6096000" y="3752929"/>
                </a:lnTo>
                <a:cubicBezTo>
                  <a:pt x="6096000" y="3852410"/>
                  <a:pt x="6176646" y="3933056"/>
                  <a:pt x="6276127" y="3933056"/>
                </a:cubicBezTo>
                <a:lnTo>
                  <a:pt x="12192000" y="3933056"/>
                </a:lnTo>
                <a:lnTo>
                  <a:pt x="12192000" y="4005064"/>
                </a:lnTo>
                <a:lnTo>
                  <a:pt x="6288106" y="4005064"/>
                </a:lnTo>
                <a:cubicBezTo>
                  <a:pt x="6182009" y="4005064"/>
                  <a:pt x="6096000" y="4091073"/>
                  <a:pt x="6096000" y="4197170"/>
                </a:cubicBezTo>
                <a:lnTo>
                  <a:pt x="6096000" y="5829182"/>
                </a:lnTo>
                <a:cubicBezTo>
                  <a:pt x="6096000" y="5935279"/>
                  <a:pt x="6182009" y="6021288"/>
                  <a:pt x="6288106" y="6021288"/>
                </a:cubicBezTo>
                <a:lnTo>
                  <a:pt x="12192000" y="6021288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28049" y="980728"/>
            <a:ext cx="5255964" cy="1440160"/>
          </a:xfr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Loppusanat tähän korkeintaan 2 riville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0D8B019-2CBA-45F0-9DB7-EFB92FAAC1A1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49D1DC6-4D9D-49B0-BBAF-7A30D1B54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528667" y="2564904"/>
            <a:ext cx="5255346" cy="287262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Etunimi Sukunimi</a:t>
            </a: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6528336" y="4363629"/>
            <a:ext cx="2592000" cy="577539"/>
            <a:chOff x="7680325" y="1846263"/>
            <a:chExt cx="3868738" cy="862013"/>
          </a:xfrm>
        </p:grpSpPr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9813545" y="4293096"/>
            <a:ext cx="1761701" cy="10197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2000" b="1" noProof="0" dirty="0">
                <a:solidFill>
                  <a:schemeClr val="accent2"/>
                </a:solidFill>
              </a:rPr>
              <a:t>kuntaliitto.fi</a:t>
            </a:r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fi-FI" sz="1200" noProof="0" dirty="0">
                <a:solidFill>
                  <a:schemeClr val="accent2"/>
                </a:solidFill>
              </a:rPr>
              <a:t>PL 200, 00101 Helsinki</a:t>
            </a:r>
          </a:p>
          <a:p>
            <a:pPr>
              <a:lnSpc>
                <a:spcPct val="110000"/>
              </a:lnSpc>
            </a:pPr>
            <a:r>
              <a:rPr lang="fi-FI" sz="1200" noProof="0" dirty="0">
                <a:solidFill>
                  <a:schemeClr val="accent2"/>
                </a:solidFill>
              </a:rPr>
              <a:t>Kuntatalo, Toinen linja 14</a:t>
            </a:r>
          </a:p>
          <a:p>
            <a:pPr>
              <a:lnSpc>
                <a:spcPct val="110000"/>
              </a:lnSpc>
            </a:pPr>
            <a:r>
              <a:rPr lang="fi-FI" sz="1200" noProof="0" dirty="0">
                <a:solidFill>
                  <a:schemeClr val="accent2"/>
                </a:solidFill>
              </a:rPr>
              <a:t>00530 Helsinki</a:t>
            </a:r>
          </a:p>
        </p:txBody>
      </p:sp>
      <p:sp>
        <p:nvSpPr>
          <p:cNvPr id="24" name="Freeform 6">
            <a:hlinkClick r:id="rId2" tooltip="Facebook"/>
          </p:cNvPr>
          <p:cNvSpPr>
            <a:spLocks noChangeAspect="1" noEditPoints="1"/>
          </p:cNvSpPr>
          <p:nvPr userDrawn="1"/>
        </p:nvSpPr>
        <p:spPr bwMode="auto">
          <a:xfrm>
            <a:off x="10127079" y="5409256"/>
            <a:ext cx="324000" cy="324000"/>
          </a:xfrm>
          <a:custGeom>
            <a:avLst/>
            <a:gdLst>
              <a:gd name="T0" fmla="*/ 750 w 1327"/>
              <a:gd name="T1" fmla="*/ 407 h 1327"/>
              <a:gd name="T2" fmla="*/ 721 w 1327"/>
              <a:gd name="T3" fmla="*/ 423 h 1327"/>
              <a:gd name="T4" fmla="*/ 710 w 1327"/>
              <a:gd name="T5" fmla="*/ 451 h 1327"/>
              <a:gd name="T6" fmla="*/ 847 w 1327"/>
              <a:gd name="T7" fmla="*/ 561 h 1327"/>
              <a:gd name="T8" fmla="*/ 563 w 1327"/>
              <a:gd name="T9" fmla="*/ 702 h 1327"/>
              <a:gd name="T10" fmla="*/ 563 w 1327"/>
              <a:gd name="T11" fmla="*/ 447 h 1327"/>
              <a:gd name="T12" fmla="*/ 570 w 1327"/>
              <a:gd name="T13" fmla="*/ 397 h 1327"/>
              <a:gd name="T14" fmla="*/ 587 w 1327"/>
              <a:gd name="T15" fmla="*/ 354 h 1327"/>
              <a:gd name="T16" fmla="*/ 613 w 1327"/>
              <a:gd name="T17" fmla="*/ 321 h 1327"/>
              <a:gd name="T18" fmla="*/ 646 w 1327"/>
              <a:gd name="T19" fmla="*/ 296 h 1327"/>
              <a:gd name="T20" fmla="*/ 688 w 1327"/>
              <a:gd name="T21" fmla="*/ 280 h 1327"/>
              <a:gd name="T22" fmla="*/ 744 w 1327"/>
              <a:gd name="T23" fmla="*/ 273 h 1327"/>
              <a:gd name="T24" fmla="*/ 852 w 1327"/>
              <a:gd name="T25" fmla="*/ 404 h 1327"/>
              <a:gd name="T26" fmla="*/ 1322 w 1327"/>
              <a:gd name="T27" fmla="*/ 578 h 1327"/>
              <a:gd name="T28" fmla="*/ 1306 w 1327"/>
              <a:gd name="T29" fmla="*/ 497 h 1327"/>
              <a:gd name="T30" fmla="*/ 1275 w 1327"/>
              <a:gd name="T31" fmla="*/ 405 h 1327"/>
              <a:gd name="T32" fmla="*/ 1231 w 1327"/>
              <a:gd name="T33" fmla="*/ 319 h 1327"/>
              <a:gd name="T34" fmla="*/ 1166 w 1327"/>
              <a:gd name="T35" fmla="*/ 229 h 1327"/>
              <a:gd name="T36" fmla="*/ 1086 w 1327"/>
              <a:gd name="T37" fmla="*/ 151 h 1327"/>
              <a:gd name="T38" fmla="*/ 980 w 1327"/>
              <a:gd name="T39" fmla="*/ 80 h 1327"/>
              <a:gd name="T40" fmla="*/ 861 w 1327"/>
              <a:gd name="T41" fmla="*/ 29 h 1327"/>
              <a:gd name="T42" fmla="*/ 765 w 1327"/>
              <a:gd name="T43" fmla="*/ 7 h 1327"/>
              <a:gd name="T44" fmla="*/ 663 w 1327"/>
              <a:gd name="T45" fmla="*/ 0 h 1327"/>
              <a:gd name="T46" fmla="*/ 562 w 1327"/>
              <a:gd name="T47" fmla="*/ 7 h 1327"/>
              <a:gd name="T48" fmla="*/ 466 w 1327"/>
              <a:gd name="T49" fmla="*/ 29 h 1327"/>
              <a:gd name="T50" fmla="*/ 376 w 1327"/>
              <a:gd name="T51" fmla="*/ 65 h 1327"/>
              <a:gd name="T52" fmla="*/ 292 w 1327"/>
              <a:gd name="T53" fmla="*/ 113 h 1327"/>
              <a:gd name="T54" fmla="*/ 217 w 1327"/>
              <a:gd name="T55" fmla="*/ 172 h 1327"/>
              <a:gd name="T56" fmla="*/ 132 w 1327"/>
              <a:gd name="T57" fmla="*/ 266 h 1327"/>
              <a:gd name="T58" fmla="*/ 65 w 1327"/>
              <a:gd name="T59" fmla="*/ 375 h 1327"/>
              <a:gd name="T60" fmla="*/ 21 w 1327"/>
              <a:gd name="T61" fmla="*/ 497 h 1327"/>
              <a:gd name="T62" fmla="*/ 5 w 1327"/>
              <a:gd name="T63" fmla="*/ 578 h 1327"/>
              <a:gd name="T64" fmla="*/ 0 w 1327"/>
              <a:gd name="T65" fmla="*/ 664 h 1327"/>
              <a:gd name="T66" fmla="*/ 8 w 1327"/>
              <a:gd name="T67" fmla="*/ 765 h 1327"/>
              <a:gd name="T68" fmla="*/ 30 w 1327"/>
              <a:gd name="T69" fmla="*/ 861 h 1327"/>
              <a:gd name="T70" fmla="*/ 65 w 1327"/>
              <a:gd name="T71" fmla="*/ 951 h 1327"/>
              <a:gd name="T72" fmla="*/ 113 w 1327"/>
              <a:gd name="T73" fmla="*/ 1035 h 1327"/>
              <a:gd name="T74" fmla="*/ 172 w 1327"/>
              <a:gd name="T75" fmla="*/ 1110 h 1327"/>
              <a:gd name="T76" fmla="*/ 266 w 1327"/>
              <a:gd name="T77" fmla="*/ 1195 h 1327"/>
              <a:gd name="T78" fmla="*/ 376 w 1327"/>
              <a:gd name="T79" fmla="*/ 1262 h 1327"/>
              <a:gd name="T80" fmla="*/ 497 w 1327"/>
              <a:gd name="T81" fmla="*/ 1306 h 1327"/>
              <a:gd name="T82" fmla="*/ 579 w 1327"/>
              <a:gd name="T83" fmla="*/ 1322 h 1327"/>
              <a:gd name="T84" fmla="*/ 698 w 1327"/>
              <a:gd name="T85" fmla="*/ 1326 h 1327"/>
              <a:gd name="T86" fmla="*/ 782 w 1327"/>
              <a:gd name="T87" fmla="*/ 1317 h 1327"/>
              <a:gd name="T88" fmla="*/ 877 w 1327"/>
              <a:gd name="T89" fmla="*/ 1292 h 1327"/>
              <a:gd name="T90" fmla="*/ 966 w 1327"/>
              <a:gd name="T91" fmla="*/ 1255 h 1327"/>
              <a:gd name="T92" fmla="*/ 1061 w 1327"/>
              <a:gd name="T93" fmla="*/ 1195 h 1327"/>
              <a:gd name="T94" fmla="*/ 1133 w 1327"/>
              <a:gd name="T95" fmla="*/ 1133 h 1327"/>
              <a:gd name="T96" fmla="*/ 1214 w 1327"/>
              <a:gd name="T97" fmla="*/ 1035 h 1327"/>
              <a:gd name="T98" fmla="*/ 1269 w 1327"/>
              <a:gd name="T99" fmla="*/ 937 h 1327"/>
              <a:gd name="T100" fmla="*/ 1310 w 1327"/>
              <a:gd name="T101" fmla="*/ 814 h 1327"/>
              <a:gd name="T102" fmla="*/ 1324 w 1327"/>
              <a:gd name="T103" fmla="*/ 732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327" h="1327">
                <a:moveTo>
                  <a:pt x="852" y="404"/>
                </a:moveTo>
                <a:lnTo>
                  <a:pt x="778" y="404"/>
                </a:lnTo>
                <a:lnTo>
                  <a:pt x="768" y="404"/>
                </a:lnTo>
                <a:lnTo>
                  <a:pt x="758" y="405"/>
                </a:lnTo>
                <a:lnTo>
                  <a:pt x="750" y="407"/>
                </a:lnTo>
                <a:lnTo>
                  <a:pt x="743" y="409"/>
                </a:lnTo>
                <a:lnTo>
                  <a:pt x="736" y="411"/>
                </a:lnTo>
                <a:lnTo>
                  <a:pt x="730" y="415"/>
                </a:lnTo>
                <a:lnTo>
                  <a:pt x="726" y="418"/>
                </a:lnTo>
                <a:lnTo>
                  <a:pt x="721" y="423"/>
                </a:lnTo>
                <a:lnTo>
                  <a:pt x="718" y="427"/>
                </a:lnTo>
                <a:lnTo>
                  <a:pt x="715" y="433"/>
                </a:lnTo>
                <a:lnTo>
                  <a:pt x="713" y="438"/>
                </a:lnTo>
                <a:lnTo>
                  <a:pt x="711" y="444"/>
                </a:lnTo>
                <a:lnTo>
                  <a:pt x="710" y="451"/>
                </a:lnTo>
                <a:lnTo>
                  <a:pt x="709" y="457"/>
                </a:lnTo>
                <a:lnTo>
                  <a:pt x="709" y="465"/>
                </a:lnTo>
                <a:lnTo>
                  <a:pt x="709" y="472"/>
                </a:lnTo>
                <a:lnTo>
                  <a:pt x="709" y="561"/>
                </a:lnTo>
                <a:lnTo>
                  <a:pt x="847" y="561"/>
                </a:lnTo>
                <a:lnTo>
                  <a:pt x="829" y="702"/>
                </a:lnTo>
                <a:lnTo>
                  <a:pt x="709" y="702"/>
                </a:lnTo>
                <a:lnTo>
                  <a:pt x="709" y="1061"/>
                </a:lnTo>
                <a:lnTo>
                  <a:pt x="563" y="1061"/>
                </a:lnTo>
                <a:lnTo>
                  <a:pt x="563" y="702"/>
                </a:lnTo>
                <a:lnTo>
                  <a:pt x="442" y="702"/>
                </a:lnTo>
                <a:lnTo>
                  <a:pt x="442" y="561"/>
                </a:lnTo>
                <a:lnTo>
                  <a:pt x="563" y="561"/>
                </a:lnTo>
                <a:lnTo>
                  <a:pt x="563" y="458"/>
                </a:lnTo>
                <a:lnTo>
                  <a:pt x="563" y="447"/>
                </a:lnTo>
                <a:lnTo>
                  <a:pt x="564" y="436"/>
                </a:lnTo>
                <a:lnTo>
                  <a:pt x="565" y="426"/>
                </a:lnTo>
                <a:lnTo>
                  <a:pt x="566" y="416"/>
                </a:lnTo>
                <a:lnTo>
                  <a:pt x="568" y="406"/>
                </a:lnTo>
                <a:lnTo>
                  <a:pt x="570" y="397"/>
                </a:lnTo>
                <a:lnTo>
                  <a:pt x="573" y="387"/>
                </a:lnTo>
                <a:lnTo>
                  <a:pt x="576" y="379"/>
                </a:lnTo>
                <a:lnTo>
                  <a:pt x="579" y="370"/>
                </a:lnTo>
                <a:lnTo>
                  <a:pt x="583" y="362"/>
                </a:lnTo>
                <a:lnTo>
                  <a:pt x="587" y="354"/>
                </a:lnTo>
                <a:lnTo>
                  <a:pt x="592" y="347"/>
                </a:lnTo>
                <a:lnTo>
                  <a:pt x="597" y="340"/>
                </a:lnTo>
                <a:lnTo>
                  <a:pt x="602" y="333"/>
                </a:lnTo>
                <a:lnTo>
                  <a:pt x="607" y="327"/>
                </a:lnTo>
                <a:lnTo>
                  <a:pt x="613" y="321"/>
                </a:lnTo>
                <a:lnTo>
                  <a:pt x="619" y="315"/>
                </a:lnTo>
                <a:lnTo>
                  <a:pt x="625" y="310"/>
                </a:lnTo>
                <a:lnTo>
                  <a:pt x="632" y="305"/>
                </a:lnTo>
                <a:lnTo>
                  <a:pt x="639" y="300"/>
                </a:lnTo>
                <a:lnTo>
                  <a:pt x="646" y="296"/>
                </a:lnTo>
                <a:lnTo>
                  <a:pt x="654" y="292"/>
                </a:lnTo>
                <a:lnTo>
                  <a:pt x="662" y="288"/>
                </a:lnTo>
                <a:lnTo>
                  <a:pt x="670" y="285"/>
                </a:lnTo>
                <a:lnTo>
                  <a:pt x="678" y="282"/>
                </a:lnTo>
                <a:lnTo>
                  <a:pt x="688" y="280"/>
                </a:lnTo>
                <a:lnTo>
                  <a:pt x="696" y="278"/>
                </a:lnTo>
                <a:lnTo>
                  <a:pt x="706" y="276"/>
                </a:lnTo>
                <a:lnTo>
                  <a:pt x="715" y="275"/>
                </a:lnTo>
                <a:lnTo>
                  <a:pt x="724" y="274"/>
                </a:lnTo>
                <a:lnTo>
                  <a:pt x="744" y="273"/>
                </a:lnTo>
                <a:lnTo>
                  <a:pt x="781" y="274"/>
                </a:lnTo>
                <a:lnTo>
                  <a:pt x="812" y="275"/>
                </a:lnTo>
                <a:lnTo>
                  <a:pt x="837" y="277"/>
                </a:lnTo>
                <a:lnTo>
                  <a:pt x="852" y="279"/>
                </a:lnTo>
                <a:lnTo>
                  <a:pt x="852" y="404"/>
                </a:lnTo>
                <a:close/>
                <a:moveTo>
                  <a:pt x="1327" y="664"/>
                </a:moveTo>
                <a:lnTo>
                  <a:pt x="1327" y="629"/>
                </a:lnTo>
                <a:lnTo>
                  <a:pt x="1325" y="612"/>
                </a:lnTo>
                <a:lnTo>
                  <a:pt x="1324" y="595"/>
                </a:lnTo>
                <a:lnTo>
                  <a:pt x="1322" y="578"/>
                </a:lnTo>
                <a:lnTo>
                  <a:pt x="1320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0" y="513"/>
                </a:lnTo>
                <a:lnTo>
                  <a:pt x="1306" y="497"/>
                </a:lnTo>
                <a:lnTo>
                  <a:pt x="1298" y="466"/>
                </a:lnTo>
                <a:lnTo>
                  <a:pt x="1293" y="450"/>
                </a:lnTo>
                <a:lnTo>
                  <a:pt x="1287" y="435"/>
                </a:lnTo>
                <a:lnTo>
                  <a:pt x="1281" y="420"/>
                </a:lnTo>
                <a:lnTo>
                  <a:pt x="1275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7" y="347"/>
                </a:lnTo>
                <a:lnTo>
                  <a:pt x="1239" y="333"/>
                </a:lnTo>
                <a:lnTo>
                  <a:pt x="1231" y="319"/>
                </a:lnTo>
                <a:lnTo>
                  <a:pt x="1214" y="292"/>
                </a:lnTo>
                <a:lnTo>
                  <a:pt x="1196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6" y="229"/>
                </a:lnTo>
                <a:lnTo>
                  <a:pt x="1155" y="217"/>
                </a:lnTo>
                <a:lnTo>
                  <a:pt x="1133" y="194"/>
                </a:lnTo>
                <a:lnTo>
                  <a:pt x="1110" y="172"/>
                </a:lnTo>
                <a:lnTo>
                  <a:pt x="1098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2" y="104"/>
                </a:lnTo>
                <a:lnTo>
                  <a:pt x="1008" y="96"/>
                </a:lnTo>
                <a:lnTo>
                  <a:pt x="980" y="80"/>
                </a:lnTo>
                <a:lnTo>
                  <a:pt x="952" y="65"/>
                </a:lnTo>
                <a:lnTo>
                  <a:pt x="937" y="58"/>
                </a:lnTo>
                <a:lnTo>
                  <a:pt x="922" y="52"/>
                </a:lnTo>
                <a:lnTo>
                  <a:pt x="892" y="40"/>
                </a:lnTo>
                <a:lnTo>
                  <a:pt x="861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2" y="10"/>
                </a:lnTo>
                <a:lnTo>
                  <a:pt x="765" y="7"/>
                </a:lnTo>
                <a:lnTo>
                  <a:pt x="749" y="5"/>
                </a:lnTo>
                <a:lnTo>
                  <a:pt x="732" y="3"/>
                </a:lnTo>
                <a:lnTo>
                  <a:pt x="715" y="2"/>
                </a:lnTo>
                <a:lnTo>
                  <a:pt x="698" y="0"/>
                </a:lnTo>
                <a:lnTo>
                  <a:pt x="663" y="0"/>
                </a:lnTo>
                <a:lnTo>
                  <a:pt x="629" y="0"/>
                </a:lnTo>
                <a:lnTo>
                  <a:pt x="612" y="2"/>
                </a:lnTo>
                <a:lnTo>
                  <a:pt x="595" y="3"/>
                </a:lnTo>
                <a:lnTo>
                  <a:pt x="579" y="5"/>
                </a:lnTo>
                <a:lnTo>
                  <a:pt x="562" y="7"/>
                </a:lnTo>
                <a:lnTo>
                  <a:pt x="546" y="10"/>
                </a:lnTo>
                <a:lnTo>
                  <a:pt x="529" y="13"/>
                </a:lnTo>
                <a:lnTo>
                  <a:pt x="513" y="17"/>
                </a:lnTo>
                <a:lnTo>
                  <a:pt x="497" y="20"/>
                </a:lnTo>
                <a:lnTo>
                  <a:pt x="466" y="29"/>
                </a:lnTo>
                <a:lnTo>
                  <a:pt x="450" y="34"/>
                </a:lnTo>
                <a:lnTo>
                  <a:pt x="435" y="40"/>
                </a:lnTo>
                <a:lnTo>
                  <a:pt x="420" y="46"/>
                </a:lnTo>
                <a:lnTo>
                  <a:pt x="405" y="52"/>
                </a:lnTo>
                <a:lnTo>
                  <a:pt x="376" y="65"/>
                </a:lnTo>
                <a:lnTo>
                  <a:pt x="361" y="72"/>
                </a:lnTo>
                <a:lnTo>
                  <a:pt x="347" y="80"/>
                </a:lnTo>
                <a:lnTo>
                  <a:pt x="333" y="87"/>
                </a:lnTo>
                <a:lnTo>
                  <a:pt x="319" y="96"/>
                </a:lnTo>
                <a:lnTo>
                  <a:pt x="292" y="113"/>
                </a:lnTo>
                <a:lnTo>
                  <a:pt x="266" y="131"/>
                </a:lnTo>
                <a:lnTo>
                  <a:pt x="254" y="141"/>
                </a:lnTo>
                <a:lnTo>
                  <a:pt x="241" y="151"/>
                </a:lnTo>
                <a:lnTo>
                  <a:pt x="229" y="161"/>
                </a:lnTo>
                <a:lnTo>
                  <a:pt x="217" y="172"/>
                </a:lnTo>
                <a:lnTo>
                  <a:pt x="194" y="194"/>
                </a:lnTo>
                <a:lnTo>
                  <a:pt x="172" y="217"/>
                </a:lnTo>
                <a:lnTo>
                  <a:pt x="162" y="229"/>
                </a:lnTo>
                <a:lnTo>
                  <a:pt x="151" y="241"/>
                </a:lnTo>
                <a:lnTo>
                  <a:pt x="132" y="266"/>
                </a:lnTo>
                <a:lnTo>
                  <a:pt x="113" y="292"/>
                </a:lnTo>
                <a:lnTo>
                  <a:pt x="104" y="305"/>
                </a:lnTo>
                <a:lnTo>
                  <a:pt x="96" y="319"/>
                </a:lnTo>
                <a:lnTo>
                  <a:pt x="80" y="347"/>
                </a:lnTo>
                <a:lnTo>
                  <a:pt x="65" y="375"/>
                </a:lnTo>
                <a:lnTo>
                  <a:pt x="58" y="390"/>
                </a:lnTo>
                <a:lnTo>
                  <a:pt x="52" y="405"/>
                </a:lnTo>
                <a:lnTo>
                  <a:pt x="40" y="435"/>
                </a:lnTo>
                <a:lnTo>
                  <a:pt x="30" y="466"/>
                </a:lnTo>
                <a:lnTo>
                  <a:pt x="21" y="497"/>
                </a:lnTo>
                <a:lnTo>
                  <a:pt x="17" y="513"/>
                </a:lnTo>
                <a:lnTo>
                  <a:pt x="13" y="529"/>
                </a:lnTo>
                <a:lnTo>
                  <a:pt x="10" y="545"/>
                </a:lnTo>
                <a:lnTo>
                  <a:pt x="8" y="562"/>
                </a:lnTo>
                <a:lnTo>
                  <a:pt x="5" y="578"/>
                </a:lnTo>
                <a:lnTo>
                  <a:pt x="3" y="595"/>
                </a:lnTo>
                <a:lnTo>
                  <a:pt x="2" y="612"/>
                </a:lnTo>
                <a:lnTo>
                  <a:pt x="1" y="629"/>
                </a:lnTo>
                <a:lnTo>
                  <a:pt x="0" y="646"/>
                </a:lnTo>
                <a:lnTo>
                  <a:pt x="0" y="664"/>
                </a:lnTo>
                <a:lnTo>
                  <a:pt x="1" y="698"/>
                </a:lnTo>
                <a:lnTo>
                  <a:pt x="2" y="715"/>
                </a:lnTo>
                <a:lnTo>
                  <a:pt x="3" y="732"/>
                </a:lnTo>
                <a:lnTo>
                  <a:pt x="5" y="748"/>
                </a:lnTo>
                <a:lnTo>
                  <a:pt x="8" y="765"/>
                </a:lnTo>
                <a:lnTo>
                  <a:pt x="10" y="781"/>
                </a:lnTo>
                <a:lnTo>
                  <a:pt x="13" y="798"/>
                </a:lnTo>
                <a:lnTo>
                  <a:pt x="17" y="814"/>
                </a:lnTo>
                <a:lnTo>
                  <a:pt x="21" y="830"/>
                </a:lnTo>
                <a:lnTo>
                  <a:pt x="30" y="861"/>
                </a:lnTo>
                <a:lnTo>
                  <a:pt x="35" y="877"/>
                </a:lnTo>
                <a:lnTo>
                  <a:pt x="40" y="892"/>
                </a:lnTo>
                <a:lnTo>
                  <a:pt x="46" y="907"/>
                </a:lnTo>
                <a:lnTo>
                  <a:pt x="52" y="922"/>
                </a:lnTo>
                <a:lnTo>
                  <a:pt x="65" y="951"/>
                </a:lnTo>
                <a:lnTo>
                  <a:pt x="72" y="966"/>
                </a:lnTo>
                <a:lnTo>
                  <a:pt x="80" y="980"/>
                </a:lnTo>
                <a:lnTo>
                  <a:pt x="88" y="994"/>
                </a:lnTo>
                <a:lnTo>
                  <a:pt x="96" y="1008"/>
                </a:lnTo>
                <a:lnTo>
                  <a:pt x="113" y="1035"/>
                </a:lnTo>
                <a:lnTo>
                  <a:pt x="132" y="1061"/>
                </a:lnTo>
                <a:lnTo>
                  <a:pt x="141" y="1073"/>
                </a:lnTo>
                <a:lnTo>
                  <a:pt x="151" y="1086"/>
                </a:lnTo>
                <a:lnTo>
                  <a:pt x="162" y="1098"/>
                </a:lnTo>
                <a:lnTo>
                  <a:pt x="172" y="1110"/>
                </a:lnTo>
                <a:lnTo>
                  <a:pt x="194" y="1133"/>
                </a:lnTo>
                <a:lnTo>
                  <a:pt x="217" y="1155"/>
                </a:lnTo>
                <a:lnTo>
                  <a:pt x="229" y="1165"/>
                </a:lnTo>
                <a:lnTo>
                  <a:pt x="241" y="1176"/>
                </a:lnTo>
                <a:lnTo>
                  <a:pt x="266" y="1195"/>
                </a:lnTo>
                <a:lnTo>
                  <a:pt x="292" y="1214"/>
                </a:lnTo>
                <a:lnTo>
                  <a:pt x="306" y="1223"/>
                </a:lnTo>
                <a:lnTo>
                  <a:pt x="319" y="1231"/>
                </a:lnTo>
                <a:lnTo>
                  <a:pt x="347" y="1247"/>
                </a:lnTo>
                <a:lnTo>
                  <a:pt x="376" y="1262"/>
                </a:lnTo>
                <a:lnTo>
                  <a:pt x="390" y="1269"/>
                </a:lnTo>
                <a:lnTo>
                  <a:pt x="405" y="1275"/>
                </a:lnTo>
                <a:lnTo>
                  <a:pt x="435" y="1287"/>
                </a:lnTo>
                <a:lnTo>
                  <a:pt x="466" y="1297"/>
                </a:lnTo>
                <a:lnTo>
                  <a:pt x="497" y="1306"/>
                </a:lnTo>
                <a:lnTo>
                  <a:pt x="513" y="1310"/>
                </a:lnTo>
                <a:lnTo>
                  <a:pt x="529" y="1314"/>
                </a:lnTo>
                <a:lnTo>
                  <a:pt x="546" y="1317"/>
                </a:lnTo>
                <a:lnTo>
                  <a:pt x="562" y="1319"/>
                </a:lnTo>
                <a:lnTo>
                  <a:pt x="579" y="1322"/>
                </a:lnTo>
                <a:lnTo>
                  <a:pt x="595" y="1324"/>
                </a:lnTo>
                <a:lnTo>
                  <a:pt x="612" y="1325"/>
                </a:lnTo>
                <a:lnTo>
                  <a:pt x="629" y="1326"/>
                </a:lnTo>
                <a:lnTo>
                  <a:pt x="663" y="1327"/>
                </a:lnTo>
                <a:lnTo>
                  <a:pt x="698" y="1326"/>
                </a:lnTo>
                <a:lnTo>
                  <a:pt x="715" y="1325"/>
                </a:lnTo>
                <a:lnTo>
                  <a:pt x="732" y="1324"/>
                </a:lnTo>
                <a:lnTo>
                  <a:pt x="749" y="1322"/>
                </a:lnTo>
                <a:lnTo>
                  <a:pt x="765" y="1319"/>
                </a:lnTo>
                <a:lnTo>
                  <a:pt x="782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1" y="1297"/>
                </a:lnTo>
                <a:lnTo>
                  <a:pt x="877" y="1292"/>
                </a:lnTo>
                <a:lnTo>
                  <a:pt x="892" y="1287"/>
                </a:lnTo>
                <a:lnTo>
                  <a:pt x="907" y="1281"/>
                </a:lnTo>
                <a:lnTo>
                  <a:pt x="922" y="1275"/>
                </a:lnTo>
                <a:lnTo>
                  <a:pt x="952" y="1262"/>
                </a:lnTo>
                <a:lnTo>
                  <a:pt x="966" y="1255"/>
                </a:lnTo>
                <a:lnTo>
                  <a:pt x="980" y="1247"/>
                </a:lnTo>
                <a:lnTo>
                  <a:pt x="994" y="1239"/>
                </a:lnTo>
                <a:lnTo>
                  <a:pt x="1008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4" y="1186"/>
                </a:lnTo>
                <a:lnTo>
                  <a:pt x="1086" y="1176"/>
                </a:lnTo>
                <a:lnTo>
                  <a:pt x="1098" y="1165"/>
                </a:lnTo>
                <a:lnTo>
                  <a:pt x="1110" y="1155"/>
                </a:lnTo>
                <a:lnTo>
                  <a:pt x="1133" y="1133"/>
                </a:lnTo>
                <a:lnTo>
                  <a:pt x="1155" y="1110"/>
                </a:lnTo>
                <a:lnTo>
                  <a:pt x="1166" y="1098"/>
                </a:lnTo>
                <a:lnTo>
                  <a:pt x="1176" y="1086"/>
                </a:lnTo>
                <a:lnTo>
                  <a:pt x="1196" y="1061"/>
                </a:lnTo>
                <a:lnTo>
                  <a:pt x="1214" y="1035"/>
                </a:lnTo>
                <a:lnTo>
                  <a:pt x="1223" y="1021"/>
                </a:lnTo>
                <a:lnTo>
                  <a:pt x="1231" y="1008"/>
                </a:lnTo>
                <a:lnTo>
                  <a:pt x="1247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5" y="922"/>
                </a:lnTo>
                <a:lnTo>
                  <a:pt x="1287" y="892"/>
                </a:lnTo>
                <a:lnTo>
                  <a:pt x="1298" y="861"/>
                </a:lnTo>
                <a:lnTo>
                  <a:pt x="1306" y="830"/>
                </a:lnTo>
                <a:lnTo>
                  <a:pt x="1310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20" y="765"/>
                </a:lnTo>
                <a:lnTo>
                  <a:pt x="1322" y="748"/>
                </a:lnTo>
                <a:lnTo>
                  <a:pt x="1324" y="732"/>
                </a:lnTo>
                <a:lnTo>
                  <a:pt x="1325" y="715"/>
                </a:lnTo>
                <a:lnTo>
                  <a:pt x="1327" y="698"/>
                </a:lnTo>
                <a:lnTo>
                  <a:pt x="1327" y="681"/>
                </a:lnTo>
                <a:lnTo>
                  <a:pt x="1327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25" name="Freeform 7">
            <a:hlinkClick r:id="rId3" tooltip="Twitter"/>
          </p:cNvPr>
          <p:cNvSpPr>
            <a:spLocks noChangeAspect="1" noEditPoints="1"/>
          </p:cNvSpPr>
          <p:nvPr userDrawn="1"/>
        </p:nvSpPr>
        <p:spPr bwMode="auto">
          <a:xfrm>
            <a:off x="9768408" y="5409256"/>
            <a:ext cx="324244" cy="324000"/>
          </a:xfrm>
          <a:custGeom>
            <a:avLst/>
            <a:gdLst>
              <a:gd name="T0" fmla="*/ 1047 w 1328"/>
              <a:gd name="T1" fmla="*/ 479 h 1327"/>
              <a:gd name="T2" fmla="*/ 985 w 1328"/>
              <a:gd name="T3" fmla="*/ 558 h 1327"/>
              <a:gd name="T4" fmla="*/ 958 w 1328"/>
              <a:gd name="T5" fmla="*/ 708 h 1327"/>
              <a:gd name="T6" fmla="*/ 890 w 1328"/>
              <a:gd name="T7" fmla="*/ 828 h 1327"/>
              <a:gd name="T8" fmla="*/ 809 w 1328"/>
              <a:gd name="T9" fmla="*/ 905 h 1327"/>
              <a:gd name="T10" fmla="*/ 725 w 1328"/>
              <a:gd name="T11" fmla="*/ 951 h 1327"/>
              <a:gd name="T12" fmla="*/ 588 w 1328"/>
              <a:gd name="T13" fmla="*/ 980 h 1327"/>
              <a:gd name="T14" fmla="*/ 457 w 1328"/>
              <a:gd name="T15" fmla="*/ 967 h 1327"/>
              <a:gd name="T16" fmla="*/ 348 w 1328"/>
              <a:gd name="T17" fmla="*/ 922 h 1327"/>
              <a:gd name="T18" fmla="*/ 434 w 1328"/>
              <a:gd name="T19" fmla="*/ 910 h 1327"/>
              <a:gd name="T20" fmla="*/ 525 w 1328"/>
              <a:gd name="T21" fmla="*/ 873 h 1327"/>
              <a:gd name="T22" fmla="*/ 498 w 1328"/>
              <a:gd name="T23" fmla="*/ 840 h 1327"/>
              <a:gd name="T24" fmla="*/ 437 w 1328"/>
              <a:gd name="T25" fmla="*/ 791 h 1327"/>
              <a:gd name="T26" fmla="*/ 445 w 1328"/>
              <a:gd name="T27" fmla="*/ 753 h 1327"/>
              <a:gd name="T28" fmla="*/ 442 w 1328"/>
              <a:gd name="T29" fmla="*/ 732 h 1327"/>
              <a:gd name="T30" fmla="*/ 399 w 1328"/>
              <a:gd name="T31" fmla="*/ 697 h 1327"/>
              <a:gd name="T32" fmla="*/ 367 w 1328"/>
              <a:gd name="T33" fmla="*/ 627 h 1327"/>
              <a:gd name="T34" fmla="*/ 397 w 1328"/>
              <a:gd name="T35" fmla="*/ 612 h 1327"/>
              <a:gd name="T36" fmla="*/ 405 w 1328"/>
              <a:gd name="T37" fmla="*/ 595 h 1327"/>
              <a:gd name="T38" fmla="*/ 371 w 1328"/>
              <a:gd name="T39" fmla="*/ 532 h 1327"/>
              <a:gd name="T40" fmla="*/ 371 w 1328"/>
              <a:gd name="T41" fmla="*/ 455 h 1327"/>
              <a:gd name="T42" fmla="*/ 439 w 1328"/>
              <a:gd name="T43" fmla="*/ 474 h 1327"/>
              <a:gd name="T44" fmla="*/ 520 w 1328"/>
              <a:gd name="T45" fmla="*/ 529 h 1327"/>
              <a:gd name="T46" fmla="*/ 668 w 1328"/>
              <a:gd name="T47" fmla="*/ 573 h 1327"/>
              <a:gd name="T48" fmla="*/ 690 w 1328"/>
              <a:gd name="T49" fmla="*/ 511 h 1327"/>
              <a:gd name="T50" fmla="*/ 722 w 1328"/>
              <a:gd name="T51" fmla="*/ 447 h 1327"/>
              <a:gd name="T52" fmla="*/ 779 w 1328"/>
              <a:gd name="T53" fmla="*/ 405 h 1327"/>
              <a:gd name="T54" fmla="*/ 868 w 1328"/>
              <a:gd name="T55" fmla="*/ 396 h 1327"/>
              <a:gd name="T56" fmla="*/ 928 w 1328"/>
              <a:gd name="T57" fmla="*/ 425 h 1327"/>
              <a:gd name="T58" fmla="*/ 1017 w 1328"/>
              <a:gd name="T59" fmla="*/ 416 h 1327"/>
              <a:gd name="T60" fmla="*/ 1005 w 1328"/>
              <a:gd name="T61" fmla="*/ 461 h 1327"/>
              <a:gd name="T62" fmla="*/ 1324 w 1328"/>
              <a:gd name="T63" fmla="*/ 595 h 1327"/>
              <a:gd name="T64" fmla="*/ 1293 w 1328"/>
              <a:gd name="T65" fmla="*/ 450 h 1327"/>
              <a:gd name="T66" fmla="*/ 1232 w 1328"/>
              <a:gd name="T67" fmla="*/ 319 h 1327"/>
              <a:gd name="T68" fmla="*/ 1110 w 1328"/>
              <a:gd name="T69" fmla="*/ 172 h 1327"/>
              <a:gd name="T70" fmla="*/ 952 w 1328"/>
              <a:gd name="T71" fmla="*/ 65 h 1327"/>
              <a:gd name="T72" fmla="*/ 782 w 1328"/>
              <a:gd name="T73" fmla="*/ 10 h 1327"/>
              <a:gd name="T74" fmla="*/ 612 w 1328"/>
              <a:gd name="T75" fmla="*/ 2 h 1327"/>
              <a:gd name="T76" fmla="*/ 466 w 1328"/>
              <a:gd name="T77" fmla="*/ 29 h 1327"/>
              <a:gd name="T78" fmla="*/ 333 w 1328"/>
              <a:gd name="T79" fmla="*/ 87 h 1327"/>
              <a:gd name="T80" fmla="*/ 194 w 1328"/>
              <a:gd name="T81" fmla="*/ 194 h 1327"/>
              <a:gd name="T82" fmla="*/ 80 w 1328"/>
              <a:gd name="T83" fmla="*/ 347 h 1327"/>
              <a:gd name="T84" fmla="*/ 14 w 1328"/>
              <a:gd name="T85" fmla="*/ 529 h 1327"/>
              <a:gd name="T86" fmla="*/ 0 w 1328"/>
              <a:gd name="T87" fmla="*/ 664 h 1327"/>
              <a:gd name="T88" fmla="*/ 17 w 1328"/>
              <a:gd name="T89" fmla="*/ 814 h 1327"/>
              <a:gd name="T90" fmla="*/ 73 w 1328"/>
              <a:gd name="T91" fmla="*/ 966 h 1327"/>
              <a:gd name="T92" fmla="*/ 162 w 1328"/>
              <a:gd name="T93" fmla="*/ 1098 h 1327"/>
              <a:gd name="T94" fmla="*/ 306 w 1328"/>
              <a:gd name="T95" fmla="*/ 1223 h 1327"/>
              <a:gd name="T96" fmla="*/ 498 w 1328"/>
              <a:gd name="T97" fmla="*/ 1306 h 1327"/>
              <a:gd name="T98" fmla="*/ 629 w 1328"/>
              <a:gd name="T99" fmla="*/ 1326 h 1327"/>
              <a:gd name="T100" fmla="*/ 798 w 1328"/>
              <a:gd name="T101" fmla="*/ 1314 h 1327"/>
              <a:gd name="T102" fmla="*/ 952 w 1328"/>
              <a:gd name="T103" fmla="*/ 1262 h 1327"/>
              <a:gd name="T104" fmla="*/ 1086 w 1328"/>
              <a:gd name="T105" fmla="*/ 1176 h 1327"/>
              <a:gd name="T106" fmla="*/ 1214 w 1328"/>
              <a:gd name="T107" fmla="*/ 1035 h 1327"/>
              <a:gd name="T108" fmla="*/ 1298 w 1328"/>
              <a:gd name="T109" fmla="*/ 861 h 1327"/>
              <a:gd name="T110" fmla="*/ 1326 w 1328"/>
              <a:gd name="T111" fmla="*/ 715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328" h="1327">
                <a:moveTo>
                  <a:pt x="974" y="486"/>
                </a:moveTo>
                <a:lnTo>
                  <a:pt x="985" y="484"/>
                </a:lnTo>
                <a:lnTo>
                  <a:pt x="996" y="482"/>
                </a:lnTo>
                <a:lnTo>
                  <a:pt x="1018" y="477"/>
                </a:lnTo>
                <a:lnTo>
                  <a:pt x="1038" y="471"/>
                </a:lnTo>
                <a:lnTo>
                  <a:pt x="1059" y="462"/>
                </a:lnTo>
                <a:lnTo>
                  <a:pt x="1051" y="473"/>
                </a:lnTo>
                <a:lnTo>
                  <a:pt x="1047" y="479"/>
                </a:lnTo>
                <a:lnTo>
                  <a:pt x="1043" y="484"/>
                </a:lnTo>
                <a:lnTo>
                  <a:pt x="1034" y="494"/>
                </a:lnTo>
                <a:lnTo>
                  <a:pt x="1025" y="504"/>
                </a:lnTo>
                <a:lnTo>
                  <a:pt x="1016" y="513"/>
                </a:lnTo>
                <a:lnTo>
                  <a:pt x="1006" y="522"/>
                </a:lnTo>
                <a:lnTo>
                  <a:pt x="996" y="531"/>
                </a:lnTo>
                <a:lnTo>
                  <a:pt x="985" y="539"/>
                </a:lnTo>
                <a:lnTo>
                  <a:pt x="985" y="558"/>
                </a:lnTo>
                <a:lnTo>
                  <a:pt x="985" y="577"/>
                </a:lnTo>
                <a:lnTo>
                  <a:pt x="984" y="595"/>
                </a:lnTo>
                <a:lnTo>
                  <a:pt x="981" y="614"/>
                </a:lnTo>
                <a:lnTo>
                  <a:pt x="978" y="633"/>
                </a:lnTo>
                <a:lnTo>
                  <a:pt x="974" y="651"/>
                </a:lnTo>
                <a:lnTo>
                  <a:pt x="970" y="671"/>
                </a:lnTo>
                <a:lnTo>
                  <a:pt x="964" y="689"/>
                </a:lnTo>
                <a:lnTo>
                  <a:pt x="958" y="708"/>
                </a:lnTo>
                <a:lnTo>
                  <a:pt x="951" y="726"/>
                </a:lnTo>
                <a:lnTo>
                  <a:pt x="942" y="744"/>
                </a:lnTo>
                <a:lnTo>
                  <a:pt x="938" y="753"/>
                </a:lnTo>
                <a:lnTo>
                  <a:pt x="934" y="761"/>
                </a:lnTo>
                <a:lnTo>
                  <a:pt x="924" y="779"/>
                </a:lnTo>
                <a:lnTo>
                  <a:pt x="913" y="796"/>
                </a:lnTo>
                <a:lnTo>
                  <a:pt x="902" y="812"/>
                </a:lnTo>
                <a:lnTo>
                  <a:pt x="890" y="828"/>
                </a:lnTo>
                <a:lnTo>
                  <a:pt x="877" y="843"/>
                </a:lnTo>
                <a:lnTo>
                  <a:pt x="863" y="858"/>
                </a:lnTo>
                <a:lnTo>
                  <a:pt x="848" y="873"/>
                </a:lnTo>
                <a:lnTo>
                  <a:pt x="841" y="879"/>
                </a:lnTo>
                <a:lnTo>
                  <a:pt x="833" y="886"/>
                </a:lnTo>
                <a:lnTo>
                  <a:pt x="825" y="893"/>
                </a:lnTo>
                <a:lnTo>
                  <a:pt x="817" y="899"/>
                </a:lnTo>
                <a:lnTo>
                  <a:pt x="809" y="905"/>
                </a:lnTo>
                <a:lnTo>
                  <a:pt x="800" y="911"/>
                </a:lnTo>
                <a:lnTo>
                  <a:pt x="791" y="917"/>
                </a:lnTo>
                <a:lnTo>
                  <a:pt x="782" y="922"/>
                </a:lnTo>
                <a:lnTo>
                  <a:pt x="773" y="928"/>
                </a:lnTo>
                <a:lnTo>
                  <a:pt x="764" y="933"/>
                </a:lnTo>
                <a:lnTo>
                  <a:pt x="745" y="942"/>
                </a:lnTo>
                <a:lnTo>
                  <a:pt x="735" y="947"/>
                </a:lnTo>
                <a:lnTo>
                  <a:pt x="725" y="951"/>
                </a:lnTo>
                <a:lnTo>
                  <a:pt x="713" y="955"/>
                </a:lnTo>
                <a:lnTo>
                  <a:pt x="703" y="959"/>
                </a:lnTo>
                <a:lnTo>
                  <a:pt x="681" y="965"/>
                </a:lnTo>
                <a:lnTo>
                  <a:pt x="659" y="971"/>
                </a:lnTo>
                <a:lnTo>
                  <a:pt x="648" y="973"/>
                </a:lnTo>
                <a:lnTo>
                  <a:pt x="636" y="975"/>
                </a:lnTo>
                <a:lnTo>
                  <a:pt x="612" y="978"/>
                </a:lnTo>
                <a:lnTo>
                  <a:pt x="588" y="980"/>
                </a:lnTo>
                <a:lnTo>
                  <a:pt x="563" y="981"/>
                </a:lnTo>
                <a:lnTo>
                  <a:pt x="547" y="980"/>
                </a:lnTo>
                <a:lnTo>
                  <a:pt x="532" y="980"/>
                </a:lnTo>
                <a:lnTo>
                  <a:pt x="516" y="978"/>
                </a:lnTo>
                <a:lnTo>
                  <a:pt x="501" y="976"/>
                </a:lnTo>
                <a:lnTo>
                  <a:pt x="486" y="974"/>
                </a:lnTo>
                <a:lnTo>
                  <a:pt x="471" y="971"/>
                </a:lnTo>
                <a:lnTo>
                  <a:pt x="457" y="967"/>
                </a:lnTo>
                <a:lnTo>
                  <a:pt x="442" y="963"/>
                </a:lnTo>
                <a:lnTo>
                  <a:pt x="428" y="959"/>
                </a:lnTo>
                <a:lnTo>
                  <a:pt x="414" y="954"/>
                </a:lnTo>
                <a:lnTo>
                  <a:pt x="401" y="948"/>
                </a:lnTo>
                <a:lnTo>
                  <a:pt x="387" y="942"/>
                </a:lnTo>
                <a:lnTo>
                  <a:pt x="374" y="936"/>
                </a:lnTo>
                <a:lnTo>
                  <a:pt x="361" y="929"/>
                </a:lnTo>
                <a:lnTo>
                  <a:pt x="348" y="922"/>
                </a:lnTo>
                <a:lnTo>
                  <a:pt x="336" y="914"/>
                </a:lnTo>
                <a:lnTo>
                  <a:pt x="353" y="916"/>
                </a:lnTo>
                <a:lnTo>
                  <a:pt x="371" y="916"/>
                </a:lnTo>
                <a:lnTo>
                  <a:pt x="384" y="916"/>
                </a:lnTo>
                <a:lnTo>
                  <a:pt x="397" y="915"/>
                </a:lnTo>
                <a:lnTo>
                  <a:pt x="409" y="914"/>
                </a:lnTo>
                <a:lnTo>
                  <a:pt x="422" y="912"/>
                </a:lnTo>
                <a:lnTo>
                  <a:pt x="434" y="910"/>
                </a:lnTo>
                <a:lnTo>
                  <a:pt x="446" y="907"/>
                </a:lnTo>
                <a:lnTo>
                  <a:pt x="458" y="903"/>
                </a:lnTo>
                <a:lnTo>
                  <a:pt x="470" y="899"/>
                </a:lnTo>
                <a:lnTo>
                  <a:pt x="482" y="895"/>
                </a:lnTo>
                <a:lnTo>
                  <a:pt x="493" y="890"/>
                </a:lnTo>
                <a:lnTo>
                  <a:pt x="504" y="885"/>
                </a:lnTo>
                <a:lnTo>
                  <a:pt x="515" y="880"/>
                </a:lnTo>
                <a:lnTo>
                  <a:pt x="525" y="873"/>
                </a:lnTo>
                <a:lnTo>
                  <a:pt x="535" y="867"/>
                </a:lnTo>
                <a:lnTo>
                  <a:pt x="545" y="860"/>
                </a:lnTo>
                <a:lnTo>
                  <a:pt x="555" y="853"/>
                </a:lnTo>
                <a:lnTo>
                  <a:pt x="543" y="852"/>
                </a:lnTo>
                <a:lnTo>
                  <a:pt x="531" y="851"/>
                </a:lnTo>
                <a:lnTo>
                  <a:pt x="520" y="848"/>
                </a:lnTo>
                <a:lnTo>
                  <a:pt x="509" y="845"/>
                </a:lnTo>
                <a:lnTo>
                  <a:pt x="498" y="840"/>
                </a:lnTo>
                <a:lnTo>
                  <a:pt x="488" y="835"/>
                </a:lnTo>
                <a:lnTo>
                  <a:pt x="478" y="830"/>
                </a:lnTo>
                <a:lnTo>
                  <a:pt x="469" y="823"/>
                </a:lnTo>
                <a:lnTo>
                  <a:pt x="460" y="816"/>
                </a:lnTo>
                <a:lnTo>
                  <a:pt x="452" y="808"/>
                </a:lnTo>
                <a:lnTo>
                  <a:pt x="448" y="804"/>
                </a:lnTo>
                <a:lnTo>
                  <a:pt x="444" y="800"/>
                </a:lnTo>
                <a:lnTo>
                  <a:pt x="437" y="791"/>
                </a:lnTo>
                <a:lnTo>
                  <a:pt x="431" y="781"/>
                </a:lnTo>
                <a:lnTo>
                  <a:pt x="425" y="771"/>
                </a:lnTo>
                <a:lnTo>
                  <a:pt x="421" y="761"/>
                </a:lnTo>
                <a:lnTo>
                  <a:pt x="417" y="750"/>
                </a:lnTo>
                <a:lnTo>
                  <a:pt x="423" y="751"/>
                </a:lnTo>
                <a:lnTo>
                  <a:pt x="430" y="752"/>
                </a:lnTo>
                <a:lnTo>
                  <a:pt x="437" y="752"/>
                </a:lnTo>
                <a:lnTo>
                  <a:pt x="445" y="753"/>
                </a:lnTo>
                <a:lnTo>
                  <a:pt x="455" y="752"/>
                </a:lnTo>
                <a:lnTo>
                  <a:pt x="464" y="751"/>
                </a:lnTo>
                <a:lnTo>
                  <a:pt x="474" y="750"/>
                </a:lnTo>
                <a:lnTo>
                  <a:pt x="484" y="747"/>
                </a:lnTo>
                <a:lnTo>
                  <a:pt x="471" y="744"/>
                </a:lnTo>
                <a:lnTo>
                  <a:pt x="459" y="740"/>
                </a:lnTo>
                <a:lnTo>
                  <a:pt x="447" y="735"/>
                </a:lnTo>
                <a:lnTo>
                  <a:pt x="442" y="732"/>
                </a:lnTo>
                <a:lnTo>
                  <a:pt x="436" y="729"/>
                </a:lnTo>
                <a:lnTo>
                  <a:pt x="426" y="722"/>
                </a:lnTo>
                <a:lnTo>
                  <a:pt x="421" y="718"/>
                </a:lnTo>
                <a:lnTo>
                  <a:pt x="416" y="714"/>
                </a:lnTo>
                <a:lnTo>
                  <a:pt x="412" y="710"/>
                </a:lnTo>
                <a:lnTo>
                  <a:pt x="407" y="706"/>
                </a:lnTo>
                <a:lnTo>
                  <a:pt x="403" y="701"/>
                </a:lnTo>
                <a:lnTo>
                  <a:pt x="399" y="697"/>
                </a:lnTo>
                <a:lnTo>
                  <a:pt x="395" y="692"/>
                </a:lnTo>
                <a:lnTo>
                  <a:pt x="391" y="687"/>
                </a:lnTo>
                <a:lnTo>
                  <a:pt x="384" y="676"/>
                </a:lnTo>
                <a:lnTo>
                  <a:pt x="379" y="665"/>
                </a:lnTo>
                <a:lnTo>
                  <a:pt x="376" y="658"/>
                </a:lnTo>
                <a:lnTo>
                  <a:pt x="374" y="652"/>
                </a:lnTo>
                <a:lnTo>
                  <a:pt x="370" y="640"/>
                </a:lnTo>
                <a:lnTo>
                  <a:pt x="367" y="627"/>
                </a:lnTo>
                <a:lnTo>
                  <a:pt x="365" y="614"/>
                </a:lnTo>
                <a:lnTo>
                  <a:pt x="365" y="608"/>
                </a:lnTo>
                <a:lnTo>
                  <a:pt x="365" y="601"/>
                </a:lnTo>
                <a:lnTo>
                  <a:pt x="365" y="599"/>
                </a:lnTo>
                <a:lnTo>
                  <a:pt x="372" y="603"/>
                </a:lnTo>
                <a:lnTo>
                  <a:pt x="380" y="607"/>
                </a:lnTo>
                <a:lnTo>
                  <a:pt x="388" y="610"/>
                </a:lnTo>
                <a:lnTo>
                  <a:pt x="397" y="612"/>
                </a:lnTo>
                <a:lnTo>
                  <a:pt x="405" y="615"/>
                </a:lnTo>
                <a:lnTo>
                  <a:pt x="414" y="616"/>
                </a:lnTo>
                <a:lnTo>
                  <a:pt x="423" y="617"/>
                </a:lnTo>
                <a:lnTo>
                  <a:pt x="432" y="618"/>
                </a:lnTo>
                <a:lnTo>
                  <a:pt x="425" y="613"/>
                </a:lnTo>
                <a:lnTo>
                  <a:pt x="418" y="607"/>
                </a:lnTo>
                <a:lnTo>
                  <a:pt x="411" y="601"/>
                </a:lnTo>
                <a:lnTo>
                  <a:pt x="405" y="595"/>
                </a:lnTo>
                <a:lnTo>
                  <a:pt x="399" y="588"/>
                </a:lnTo>
                <a:lnTo>
                  <a:pt x="394" y="581"/>
                </a:lnTo>
                <a:lnTo>
                  <a:pt x="389" y="573"/>
                </a:lnTo>
                <a:lnTo>
                  <a:pt x="384" y="566"/>
                </a:lnTo>
                <a:lnTo>
                  <a:pt x="380" y="557"/>
                </a:lnTo>
                <a:lnTo>
                  <a:pt x="376" y="549"/>
                </a:lnTo>
                <a:lnTo>
                  <a:pt x="373" y="541"/>
                </a:lnTo>
                <a:lnTo>
                  <a:pt x="371" y="532"/>
                </a:lnTo>
                <a:lnTo>
                  <a:pt x="369" y="523"/>
                </a:lnTo>
                <a:lnTo>
                  <a:pt x="367" y="514"/>
                </a:lnTo>
                <a:lnTo>
                  <a:pt x="366" y="504"/>
                </a:lnTo>
                <a:lnTo>
                  <a:pt x="366" y="495"/>
                </a:lnTo>
                <a:lnTo>
                  <a:pt x="366" y="484"/>
                </a:lnTo>
                <a:lnTo>
                  <a:pt x="367" y="475"/>
                </a:lnTo>
                <a:lnTo>
                  <a:pt x="369" y="465"/>
                </a:lnTo>
                <a:lnTo>
                  <a:pt x="371" y="455"/>
                </a:lnTo>
                <a:lnTo>
                  <a:pt x="374" y="446"/>
                </a:lnTo>
                <a:lnTo>
                  <a:pt x="377" y="437"/>
                </a:lnTo>
                <a:lnTo>
                  <a:pt x="381" y="428"/>
                </a:lnTo>
                <a:lnTo>
                  <a:pt x="386" y="420"/>
                </a:lnTo>
                <a:lnTo>
                  <a:pt x="400" y="437"/>
                </a:lnTo>
                <a:lnTo>
                  <a:pt x="415" y="452"/>
                </a:lnTo>
                <a:lnTo>
                  <a:pt x="431" y="467"/>
                </a:lnTo>
                <a:lnTo>
                  <a:pt x="439" y="474"/>
                </a:lnTo>
                <a:lnTo>
                  <a:pt x="447" y="481"/>
                </a:lnTo>
                <a:lnTo>
                  <a:pt x="456" y="488"/>
                </a:lnTo>
                <a:lnTo>
                  <a:pt x="464" y="494"/>
                </a:lnTo>
                <a:lnTo>
                  <a:pt x="473" y="501"/>
                </a:lnTo>
                <a:lnTo>
                  <a:pt x="482" y="507"/>
                </a:lnTo>
                <a:lnTo>
                  <a:pt x="501" y="518"/>
                </a:lnTo>
                <a:lnTo>
                  <a:pt x="510" y="524"/>
                </a:lnTo>
                <a:lnTo>
                  <a:pt x="520" y="529"/>
                </a:lnTo>
                <a:lnTo>
                  <a:pt x="540" y="538"/>
                </a:lnTo>
                <a:lnTo>
                  <a:pt x="560" y="547"/>
                </a:lnTo>
                <a:lnTo>
                  <a:pt x="570" y="551"/>
                </a:lnTo>
                <a:lnTo>
                  <a:pt x="581" y="554"/>
                </a:lnTo>
                <a:lnTo>
                  <a:pt x="602" y="561"/>
                </a:lnTo>
                <a:lnTo>
                  <a:pt x="624" y="566"/>
                </a:lnTo>
                <a:lnTo>
                  <a:pt x="646" y="570"/>
                </a:lnTo>
                <a:lnTo>
                  <a:pt x="668" y="573"/>
                </a:lnTo>
                <a:lnTo>
                  <a:pt x="680" y="574"/>
                </a:lnTo>
                <a:lnTo>
                  <a:pt x="691" y="575"/>
                </a:lnTo>
                <a:lnTo>
                  <a:pt x="688" y="558"/>
                </a:lnTo>
                <a:lnTo>
                  <a:pt x="688" y="550"/>
                </a:lnTo>
                <a:lnTo>
                  <a:pt x="687" y="541"/>
                </a:lnTo>
                <a:lnTo>
                  <a:pt x="688" y="526"/>
                </a:lnTo>
                <a:lnTo>
                  <a:pt x="689" y="519"/>
                </a:lnTo>
                <a:lnTo>
                  <a:pt x="690" y="511"/>
                </a:lnTo>
                <a:lnTo>
                  <a:pt x="694" y="497"/>
                </a:lnTo>
                <a:lnTo>
                  <a:pt x="696" y="490"/>
                </a:lnTo>
                <a:lnTo>
                  <a:pt x="699" y="483"/>
                </a:lnTo>
                <a:lnTo>
                  <a:pt x="702" y="477"/>
                </a:lnTo>
                <a:lnTo>
                  <a:pt x="705" y="470"/>
                </a:lnTo>
                <a:lnTo>
                  <a:pt x="709" y="464"/>
                </a:lnTo>
                <a:lnTo>
                  <a:pt x="713" y="458"/>
                </a:lnTo>
                <a:lnTo>
                  <a:pt x="722" y="447"/>
                </a:lnTo>
                <a:lnTo>
                  <a:pt x="727" y="442"/>
                </a:lnTo>
                <a:lnTo>
                  <a:pt x="732" y="436"/>
                </a:lnTo>
                <a:lnTo>
                  <a:pt x="737" y="431"/>
                </a:lnTo>
                <a:lnTo>
                  <a:pt x="742" y="427"/>
                </a:lnTo>
                <a:lnTo>
                  <a:pt x="754" y="418"/>
                </a:lnTo>
                <a:lnTo>
                  <a:pt x="760" y="414"/>
                </a:lnTo>
                <a:lnTo>
                  <a:pt x="766" y="411"/>
                </a:lnTo>
                <a:lnTo>
                  <a:pt x="779" y="405"/>
                </a:lnTo>
                <a:lnTo>
                  <a:pt x="793" y="400"/>
                </a:lnTo>
                <a:lnTo>
                  <a:pt x="807" y="396"/>
                </a:lnTo>
                <a:lnTo>
                  <a:pt x="814" y="395"/>
                </a:lnTo>
                <a:lnTo>
                  <a:pt x="822" y="394"/>
                </a:lnTo>
                <a:lnTo>
                  <a:pt x="837" y="393"/>
                </a:lnTo>
                <a:lnTo>
                  <a:pt x="852" y="394"/>
                </a:lnTo>
                <a:lnTo>
                  <a:pt x="860" y="395"/>
                </a:lnTo>
                <a:lnTo>
                  <a:pt x="868" y="396"/>
                </a:lnTo>
                <a:lnTo>
                  <a:pt x="875" y="398"/>
                </a:lnTo>
                <a:lnTo>
                  <a:pt x="882" y="400"/>
                </a:lnTo>
                <a:lnTo>
                  <a:pt x="890" y="403"/>
                </a:lnTo>
                <a:lnTo>
                  <a:pt x="897" y="406"/>
                </a:lnTo>
                <a:lnTo>
                  <a:pt x="903" y="409"/>
                </a:lnTo>
                <a:lnTo>
                  <a:pt x="910" y="412"/>
                </a:lnTo>
                <a:lnTo>
                  <a:pt x="922" y="420"/>
                </a:lnTo>
                <a:lnTo>
                  <a:pt x="928" y="425"/>
                </a:lnTo>
                <a:lnTo>
                  <a:pt x="934" y="429"/>
                </a:lnTo>
                <a:lnTo>
                  <a:pt x="945" y="440"/>
                </a:lnTo>
                <a:lnTo>
                  <a:pt x="957" y="437"/>
                </a:lnTo>
                <a:lnTo>
                  <a:pt x="970" y="434"/>
                </a:lnTo>
                <a:lnTo>
                  <a:pt x="982" y="430"/>
                </a:lnTo>
                <a:lnTo>
                  <a:pt x="994" y="426"/>
                </a:lnTo>
                <a:lnTo>
                  <a:pt x="1005" y="421"/>
                </a:lnTo>
                <a:lnTo>
                  <a:pt x="1017" y="416"/>
                </a:lnTo>
                <a:lnTo>
                  <a:pt x="1028" y="410"/>
                </a:lnTo>
                <a:lnTo>
                  <a:pt x="1039" y="404"/>
                </a:lnTo>
                <a:lnTo>
                  <a:pt x="1034" y="416"/>
                </a:lnTo>
                <a:lnTo>
                  <a:pt x="1028" y="429"/>
                </a:lnTo>
                <a:lnTo>
                  <a:pt x="1025" y="434"/>
                </a:lnTo>
                <a:lnTo>
                  <a:pt x="1021" y="440"/>
                </a:lnTo>
                <a:lnTo>
                  <a:pt x="1014" y="451"/>
                </a:lnTo>
                <a:lnTo>
                  <a:pt x="1005" y="461"/>
                </a:lnTo>
                <a:lnTo>
                  <a:pt x="995" y="470"/>
                </a:lnTo>
                <a:lnTo>
                  <a:pt x="990" y="474"/>
                </a:lnTo>
                <a:lnTo>
                  <a:pt x="985" y="478"/>
                </a:lnTo>
                <a:lnTo>
                  <a:pt x="974" y="486"/>
                </a:lnTo>
                <a:close/>
                <a:moveTo>
                  <a:pt x="1328" y="664"/>
                </a:moveTo>
                <a:lnTo>
                  <a:pt x="1327" y="629"/>
                </a:lnTo>
                <a:lnTo>
                  <a:pt x="1326" y="612"/>
                </a:lnTo>
                <a:lnTo>
                  <a:pt x="1324" y="595"/>
                </a:lnTo>
                <a:lnTo>
                  <a:pt x="1322" y="578"/>
                </a:lnTo>
                <a:lnTo>
                  <a:pt x="1320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1" y="513"/>
                </a:lnTo>
                <a:lnTo>
                  <a:pt x="1307" y="497"/>
                </a:lnTo>
                <a:lnTo>
                  <a:pt x="1298" y="466"/>
                </a:lnTo>
                <a:lnTo>
                  <a:pt x="1293" y="450"/>
                </a:lnTo>
                <a:lnTo>
                  <a:pt x="1287" y="435"/>
                </a:lnTo>
                <a:lnTo>
                  <a:pt x="1282" y="420"/>
                </a:lnTo>
                <a:lnTo>
                  <a:pt x="1276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8" y="347"/>
                </a:lnTo>
                <a:lnTo>
                  <a:pt x="1240" y="333"/>
                </a:lnTo>
                <a:lnTo>
                  <a:pt x="1232" y="319"/>
                </a:lnTo>
                <a:lnTo>
                  <a:pt x="1214" y="292"/>
                </a:lnTo>
                <a:lnTo>
                  <a:pt x="1196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6" y="229"/>
                </a:lnTo>
                <a:lnTo>
                  <a:pt x="1155" y="217"/>
                </a:lnTo>
                <a:lnTo>
                  <a:pt x="1133" y="194"/>
                </a:lnTo>
                <a:lnTo>
                  <a:pt x="1110" y="172"/>
                </a:lnTo>
                <a:lnTo>
                  <a:pt x="1098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2" y="104"/>
                </a:lnTo>
                <a:lnTo>
                  <a:pt x="1008" y="96"/>
                </a:lnTo>
                <a:lnTo>
                  <a:pt x="981" y="80"/>
                </a:lnTo>
                <a:lnTo>
                  <a:pt x="952" y="65"/>
                </a:lnTo>
                <a:lnTo>
                  <a:pt x="937" y="58"/>
                </a:lnTo>
                <a:lnTo>
                  <a:pt x="923" y="52"/>
                </a:lnTo>
                <a:lnTo>
                  <a:pt x="892" y="40"/>
                </a:lnTo>
                <a:lnTo>
                  <a:pt x="862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2" y="10"/>
                </a:lnTo>
                <a:lnTo>
                  <a:pt x="765" y="7"/>
                </a:lnTo>
                <a:lnTo>
                  <a:pt x="749" y="5"/>
                </a:lnTo>
                <a:lnTo>
                  <a:pt x="732" y="3"/>
                </a:lnTo>
                <a:lnTo>
                  <a:pt x="714" y="2"/>
                </a:lnTo>
                <a:lnTo>
                  <a:pt x="698" y="0"/>
                </a:lnTo>
                <a:lnTo>
                  <a:pt x="663" y="0"/>
                </a:lnTo>
                <a:lnTo>
                  <a:pt x="629" y="0"/>
                </a:lnTo>
                <a:lnTo>
                  <a:pt x="612" y="2"/>
                </a:lnTo>
                <a:lnTo>
                  <a:pt x="596" y="3"/>
                </a:lnTo>
                <a:lnTo>
                  <a:pt x="579" y="5"/>
                </a:lnTo>
                <a:lnTo>
                  <a:pt x="562" y="7"/>
                </a:lnTo>
                <a:lnTo>
                  <a:pt x="546" y="10"/>
                </a:lnTo>
                <a:lnTo>
                  <a:pt x="530" y="13"/>
                </a:lnTo>
                <a:lnTo>
                  <a:pt x="514" y="17"/>
                </a:lnTo>
                <a:lnTo>
                  <a:pt x="498" y="20"/>
                </a:lnTo>
                <a:lnTo>
                  <a:pt x="466" y="29"/>
                </a:lnTo>
                <a:lnTo>
                  <a:pt x="451" y="34"/>
                </a:lnTo>
                <a:lnTo>
                  <a:pt x="435" y="40"/>
                </a:lnTo>
                <a:lnTo>
                  <a:pt x="420" y="46"/>
                </a:lnTo>
                <a:lnTo>
                  <a:pt x="405" y="52"/>
                </a:lnTo>
                <a:lnTo>
                  <a:pt x="376" y="65"/>
                </a:lnTo>
                <a:lnTo>
                  <a:pt x="361" y="72"/>
                </a:lnTo>
                <a:lnTo>
                  <a:pt x="347" y="80"/>
                </a:lnTo>
                <a:lnTo>
                  <a:pt x="333" y="87"/>
                </a:lnTo>
                <a:lnTo>
                  <a:pt x="319" y="96"/>
                </a:lnTo>
                <a:lnTo>
                  <a:pt x="293" y="113"/>
                </a:lnTo>
                <a:lnTo>
                  <a:pt x="267" y="131"/>
                </a:lnTo>
                <a:lnTo>
                  <a:pt x="254" y="141"/>
                </a:lnTo>
                <a:lnTo>
                  <a:pt x="241" y="151"/>
                </a:lnTo>
                <a:lnTo>
                  <a:pt x="229" y="161"/>
                </a:lnTo>
                <a:lnTo>
                  <a:pt x="217" y="172"/>
                </a:lnTo>
                <a:lnTo>
                  <a:pt x="194" y="194"/>
                </a:lnTo>
                <a:lnTo>
                  <a:pt x="172" y="217"/>
                </a:lnTo>
                <a:lnTo>
                  <a:pt x="162" y="229"/>
                </a:lnTo>
                <a:lnTo>
                  <a:pt x="152" y="241"/>
                </a:lnTo>
                <a:lnTo>
                  <a:pt x="132" y="266"/>
                </a:lnTo>
                <a:lnTo>
                  <a:pt x="113" y="292"/>
                </a:lnTo>
                <a:lnTo>
                  <a:pt x="105" y="305"/>
                </a:lnTo>
                <a:lnTo>
                  <a:pt x="96" y="319"/>
                </a:lnTo>
                <a:lnTo>
                  <a:pt x="80" y="347"/>
                </a:lnTo>
                <a:lnTo>
                  <a:pt x="66" y="375"/>
                </a:lnTo>
                <a:lnTo>
                  <a:pt x="59" y="390"/>
                </a:lnTo>
                <a:lnTo>
                  <a:pt x="52" y="405"/>
                </a:lnTo>
                <a:lnTo>
                  <a:pt x="40" y="435"/>
                </a:lnTo>
                <a:lnTo>
                  <a:pt x="30" y="466"/>
                </a:lnTo>
                <a:lnTo>
                  <a:pt x="21" y="497"/>
                </a:lnTo>
                <a:lnTo>
                  <a:pt x="17" y="513"/>
                </a:lnTo>
                <a:lnTo>
                  <a:pt x="14" y="529"/>
                </a:lnTo>
                <a:lnTo>
                  <a:pt x="10" y="545"/>
                </a:lnTo>
                <a:lnTo>
                  <a:pt x="8" y="562"/>
                </a:lnTo>
                <a:lnTo>
                  <a:pt x="5" y="578"/>
                </a:lnTo>
                <a:lnTo>
                  <a:pt x="4" y="595"/>
                </a:lnTo>
                <a:lnTo>
                  <a:pt x="2" y="612"/>
                </a:lnTo>
                <a:lnTo>
                  <a:pt x="1" y="629"/>
                </a:lnTo>
                <a:lnTo>
                  <a:pt x="0" y="646"/>
                </a:lnTo>
                <a:lnTo>
                  <a:pt x="0" y="664"/>
                </a:lnTo>
                <a:lnTo>
                  <a:pt x="1" y="698"/>
                </a:lnTo>
                <a:lnTo>
                  <a:pt x="2" y="715"/>
                </a:lnTo>
                <a:lnTo>
                  <a:pt x="4" y="732"/>
                </a:lnTo>
                <a:lnTo>
                  <a:pt x="5" y="748"/>
                </a:lnTo>
                <a:lnTo>
                  <a:pt x="8" y="765"/>
                </a:lnTo>
                <a:lnTo>
                  <a:pt x="10" y="781"/>
                </a:lnTo>
                <a:lnTo>
                  <a:pt x="14" y="798"/>
                </a:lnTo>
                <a:lnTo>
                  <a:pt x="17" y="814"/>
                </a:lnTo>
                <a:lnTo>
                  <a:pt x="21" y="830"/>
                </a:lnTo>
                <a:lnTo>
                  <a:pt x="30" y="861"/>
                </a:lnTo>
                <a:lnTo>
                  <a:pt x="35" y="877"/>
                </a:lnTo>
                <a:lnTo>
                  <a:pt x="40" y="892"/>
                </a:lnTo>
                <a:lnTo>
                  <a:pt x="46" y="907"/>
                </a:lnTo>
                <a:lnTo>
                  <a:pt x="52" y="922"/>
                </a:lnTo>
                <a:lnTo>
                  <a:pt x="66" y="951"/>
                </a:lnTo>
                <a:lnTo>
                  <a:pt x="73" y="966"/>
                </a:lnTo>
                <a:lnTo>
                  <a:pt x="80" y="980"/>
                </a:lnTo>
                <a:lnTo>
                  <a:pt x="88" y="994"/>
                </a:lnTo>
                <a:lnTo>
                  <a:pt x="96" y="1008"/>
                </a:lnTo>
                <a:lnTo>
                  <a:pt x="113" y="1035"/>
                </a:lnTo>
                <a:lnTo>
                  <a:pt x="132" y="1061"/>
                </a:lnTo>
                <a:lnTo>
                  <a:pt x="142" y="1073"/>
                </a:lnTo>
                <a:lnTo>
                  <a:pt x="152" y="1086"/>
                </a:lnTo>
                <a:lnTo>
                  <a:pt x="162" y="1098"/>
                </a:lnTo>
                <a:lnTo>
                  <a:pt x="172" y="1110"/>
                </a:lnTo>
                <a:lnTo>
                  <a:pt x="194" y="1133"/>
                </a:lnTo>
                <a:lnTo>
                  <a:pt x="217" y="1155"/>
                </a:lnTo>
                <a:lnTo>
                  <a:pt x="229" y="1165"/>
                </a:lnTo>
                <a:lnTo>
                  <a:pt x="241" y="1176"/>
                </a:lnTo>
                <a:lnTo>
                  <a:pt x="267" y="1195"/>
                </a:lnTo>
                <a:lnTo>
                  <a:pt x="293" y="1214"/>
                </a:lnTo>
                <a:lnTo>
                  <a:pt x="306" y="1223"/>
                </a:lnTo>
                <a:lnTo>
                  <a:pt x="319" y="1231"/>
                </a:lnTo>
                <a:lnTo>
                  <a:pt x="347" y="1247"/>
                </a:lnTo>
                <a:lnTo>
                  <a:pt x="376" y="1262"/>
                </a:lnTo>
                <a:lnTo>
                  <a:pt x="390" y="1269"/>
                </a:lnTo>
                <a:lnTo>
                  <a:pt x="405" y="1275"/>
                </a:lnTo>
                <a:lnTo>
                  <a:pt x="435" y="1287"/>
                </a:lnTo>
                <a:lnTo>
                  <a:pt x="466" y="1297"/>
                </a:lnTo>
                <a:lnTo>
                  <a:pt x="498" y="1306"/>
                </a:lnTo>
                <a:lnTo>
                  <a:pt x="514" y="1310"/>
                </a:lnTo>
                <a:lnTo>
                  <a:pt x="530" y="1314"/>
                </a:lnTo>
                <a:lnTo>
                  <a:pt x="546" y="1317"/>
                </a:lnTo>
                <a:lnTo>
                  <a:pt x="562" y="1319"/>
                </a:lnTo>
                <a:lnTo>
                  <a:pt x="579" y="1322"/>
                </a:lnTo>
                <a:lnTo>
                  <a:pt x="596" y="1324"/>
                </a:lnTo>
                <a:lnTo>
                  <a:pt x="612" y="1325"/>
                </a:lnTo>
                <a:lnTo>
                  <a:pt x="629" y="1326"/>
                </a:lnTo>
                <a:lnTo>
                  <a:pt x="663" y="1327"/>
                </a:lnTo>
                <a:lnTo>
                  <a:pt x="698" y="1326"/>
                </a:lnTo>
                <a:lnTo>
                  <a:pt x="714" y="1325"/>
                </a:lnTo>
                <a:lnTo>
                  <a:pt x="732" y="1324"/>
                </a:lnTo>
                <a:lnTo>
                  <a:pt x="749" y="1322"/>
                </a:lnTo>
                <a:lnTo>
                  <a:pt x="765" y="1319"/>
                </a:lnTo>
                <a:lnTo>
                  <a:pt x="782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2" y="1297"/>
                </a:lnTo>
                <a:lnTo>
                  <a:pt x="877" y="1292"/>
                </a:lnTo>
                <a:lnTo>
                  <a:pt x="892" y="1287"/>
                </a:lnTo>
                <a:lnTo>
                  <a:pt x="908" y="1281"/>
                </a:lnTo>
                <a:lnTo>
                  <a:pt x="923" y="1275"/>
                </a:lnTo>
                <a:lnTo>
                  <a:pt x="952" y="1262"/>
                </a:lnTo>
                <a:lnTo>
                  <a:pt x="966" y="1255"/>
                </a:lnTo>
                <a:lnTo>
                  <a:pt x="981" y="1247"/>
                </a:lnTo>
                <a:lnTo>
                  <a:pt x="995" y="1239"/>
                </a:lnTo>
                <a:lnTo>
                  <a:pt x="1008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4" y="1186"/>
                </a:lnTo>
                <a:lnTo>
                  <a:pt x="1086" y="1176"/>
                </a:lnTo>
                <a:lnTo>
                  <a:pt x="1098" y="1165"/>
                </a:lnTo>
                <a:lnTo>
                  <a:pt x="1110" y="1155"/>
                </a:lnTo>
                <a:lnTo>
                  <a:pt x="1133" y="1133"/>
                </a:lnTo>
                <a:lnTo>
                  <a:pt x="1155" y="1110"/>
                </a:lnTo>
                <a:lnTo>
                  <a:pt x="1166" y="1098"/>
                </a:lnTo>
                <a:lnTo>
                  <a:pt x="1176" y="1086"/>
                </a:lnTo>
                <a:lnTo>
                  <a:pt x="1196" y="1061"/>
                </a:lnTo>
                <a:lnTo>
                  <a:pt x="1214" y="1035"/>
                </a:lnTo>
                <a:lnTo>
                  <a:pt x="1223" y="1021"/>
                </a:lnTo>
                <a:lnTo>
                  <a:pt x="1232" y="1008"/>
                </a:lnTo>
                <a:lnTo>
                  <a:pt x="1248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6" y="922"/>
                </a:lnTo>
                <a:lnTo>
                  <a:pt x="1287" y="892"/>
                </a:lnTo>
                <a:lnTo>
                  <a:pt x="1298" y="861"/>
                </a:lnTo>
                <a:lnTo>
                  <a:pt x="1307" y="830"/>
                </a:lnTo>
                <a:lnTo>
                  <a:pt x="1311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20" y="765"/>
                </a:lnTo>
                <a:lnTo>
                  <a:pt x="1322" y="748"/>
                </a:lnTo>
                <a:lnTo>
                  <a:pt x="1324" y="732"/>
                </a:lnTo>
                <a:lnTo>
                  <a:pt x="1326" y="715"/>
                </a:lnTo>
                <a:lnTo>
                  <a:pt x="1327" y="698"/>
                </a:lnTo>
                <a:lnTo>
                  <a:pt x="1327" y="681"/>
                </a:lnTo>
                <a:lnTo>
                  <a:pt x="1328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26" name="Freeform 8">
            <a:hlinkClick r:id="rId4" tooltip="Linkedin"/>
          </p:cNvPr>
          <p:cNvSpPr>
            <a:spLocks noChangeAspect="1" noEditPoints="1"/>
          </p:cNvSpPr>
          <p:nvPr userDrawn="1"/>
        </p:nvSpPr>
        <p:spPr bwMode="auto">
          <a:xfrm>
            <a:off x="10485749" y="5409256"/>
            <a:ext cx="324000" cy="324000"/>
          </a:xfrm>
          <a:custGeom>
            <a:avLst/>
            <a:gdLst>
              <a:gd name="T0" fmla="*/ 531 w 1327"/>
              <a:gd name="T1" fmla="*/ 466 h 1327"/>
              <a:gd name="T2" fmla="*/ 513 w 1327"/>
              <a:gd name="T3" fmla="*/ 431 h 1327"/>
              <a:gd name="T4" fmla="*/ 478 w 1327"/>
              <a:gd name="T5" fmla="*/ 414 h 1327"/>
              <a:gd name="T6" fmla="*/ 438 w 1327"/>
              <a:gd name="T7" fmla="*/ 423 h 1327"/>
              <a:gd name="T8" fmla="*/ 415 w 1327"/>
              <a:gd name="T9" fmla="*/ 455 h 1327"/>
              <a:gd name="T10" fmla="*/ 417 w 1327"/>
              <a:gd name="T11" fmla="*/ 496 h 1327"/>
              <a:gd name="T12" fmla="*/ 443 w 1327"/>
              <a:gd name="T13" fmla="*/ 525 h 1327"/>
              <a:gd name="T14" fmla="*/ 484 w 1327"/>
              <a:gd name="T15" fmla="*/ 531 h 1327"/>
              <a:gd name="T16" fmla="*/ 517 w 1327"/>
              <a:gd name="T17" fmla="*/ 510 h 1327"/>
              <a:gd name="T18" fmla="*/ 531 w 1327"/>
              <a:gd name="T19" fmla="*/ 473 h 1327"/>
              <a:gd name="T20" fmla="*/ 904 w 1327"/>
              <a:gd name="T21" fmla="*/ 679 h 1327"/>
              <a:gd name="T22" fmla="*/ 890 w 1327"/>
              <a:gd name="T23" fmla="*/ 625 h 1327"/>
              <a:gd name="T24" fmla="*/ 847 w 1327"/>
              <a:gd name="T25" fmla="*/ 581 h 1327"/>
              <a:gd name="T26" fmla="*/ 793 w 1327"/>
              <a:gd name="T27" fmla="*/ 569 h 1327"/>
              <a:gd name="T28" fmla="*/ 735 w 1327"/>
              <a:gd name="T29" fmla="*/ 579 h 1327"/>
              <a:gd name="T30" fmla="*/ 697 w 1327"/>
              <a:gd name="T31" fmla="*/ 607 h 1327"/>
              <a:gd name="T32" fmla="*/ 690 w 1327"/>
              <a:gd name="T33" fmla="*/ 906 h 1327"/>
              <a:gd name="T34" fmla="*/ 695 w 1327"/>
              <a:gd name="T35" fmla="*/ 698 h 1327"/>
              <a:gd name="T36" fmla="*/ 719 w 1327"/>
              <a:gd name="T37" fmla="*/ 667 h 1327"/>
              <a:gd name="T38" fmla="*/ 760 w 1327"/>
              <a:gd name="T39" fmla="*/ 659 h 1327"/>
              <a:gd name="T40" fmla="*/ 795 w 1327"/>
              <a:gd name="T41" fmla="*/ 683 h 1327"/>
              <a:gd name="T42" fmla="*/ 804 w 1327"/>
              <a:gd name="T43" fmla="*/ 747 h 1327"/>
              <a:gd name="T44" fmla="*/ 1003 w 1327"/>
              <a:gd name="T45" fmla="*/ 980 h 1327"/>
              <a:gd name="T46" fmla="*/ 982 w 1327"/>
              <a:gd name="T47" fmla="*/ 1002 h 1327"/>
              <a:gd name="T48" fmla="*/ 364 w 1327"/>
              <a:gd name="T49" fmla="*/ 1008 h 1327"/>
              <a:gd name="T50" fmla="*/ 333 w 1327"/>
              <a:gd name="T51" fmla="*/ 994 h 1327"/>
              <a:gd name="T52" fmla="*/ 319 w 1327"/>
              <a:gd name="T53" fmla="*/ 964 h 1327"/>
              <a:gd name="T54" fmla="*/ 323 w 1327"/>
              <a:gd name="T55" fmla="*/ 347 h 1327"/>
              <a:gd name="T56" fmla="*/ 345 w 1327"/>
              <a:gd name="T57" fmla="*/ 324 h 1327"/>
              <a:gd name="T58" fmla="*/ 963 w 1327"/>
              <a:gd name="T59" fmla="*/ 319 h 1327"/>
              <a:gd name="T60" fmla="*/ 993 w 1327"/>
              <a:gd name="T61" fmla="*/ 333 h 1327"/>
              <a:gd name="T62" fmla="*/ 1008 w 1327"/>
              <a:gd name="T63" fmla="*/ 363 h 1327"/>
              <a:gd name="T64" fmla="*/ 1322 w 1327"/>
              <a:gd name="T65" fmla="*/ 578 h 1327"/>
              <a:gd name="T66" fmla="*/ 1292 w 1327"/>
              <a:gd name="T67" fmla="*/ 450 h 1327"/>
              <a:gd name="T68" fmla="*/ 1239 w 1327"/>
              <a:gd name="T69" fmla="*/ 333 h 1327"/>
              <a:gd name="T70" fmla="*/ 1155 w 1327"/>
              <a:gd name="T71" fmla="*/ 217 h 1327"/>
              <a:gd name="T72" fmla="*/ 1021 w 1327"/>
              <a:gd name="T73" fmla="*/ 104 h 1327"/>
              <a:gd name="T74" fmla="*/ 861 w 1327"/>
              <a:gd name="T75" fmla="*/ 29 h 1327"/>
              <a:gd name="T76" fmla="*/ 732 w 1327"/>
              <a:gd name="T77" fmla="*/ 3 h 1327"/>
              <a:gd name="T78" fmla="*/ 578 w 1327"/>
              <a:gd name="T79" fmla="*/ 5 h 1327"/>
              <a:gd name="T80" fmla="*/ 450 w 1327"/>
              <a:gd name="T81" fmla="*/ 34 h 1327"/>
              <a:gd name="T82" fmla="*/ 333 w 1327"/>
              <a:gd name="T83" fmla="*/ 87 h 1327"/>
              <a:gd name="T84" fmla="*/ 217 w 1327"/>
              <a:gd name="T85" fmla="*/ 172 h 1327"/>
              <a:gd name="T86" fmla="*/ 104 w 1327"/>
              <a:gd name="T87" fmla="*/ 305 h 1327"/>
              <a:gd name="T88" fmla="*/ 29 w 1327"/>
              <a:gd name="T89" fmla="*/ 466 h 1327"/>
              <a:gd name="T90" fmla="*/ 3 w 1327"/>
              <a:gd name="T91" fmla="*/ 595 h 1327"/>
              <a:gd name="T92" fmla="*/ 3 w 1327"/>
              <a:gd name="T93" fmla="*/ 732 h 1327"/>
              <a:gd name="T94" fmla="*/ 29 w 1327"/>
              <a:gd name="T95" fmla="*/ 861 h 1327"/>
              <a:gd name="T96" fmla="*/ 80 w 1327"/>
              <a:gd name="T97" fmla="*/ 980 h 1327"/>
              <a:gd name="T98" fmla="*/ 161 w 1327"/>
              <a:gd name="T99" fmla="*/ 1098 h 1327"/>
              <a:gd name="T100" fmla="*/ 292 w 1327"/>
              <a:gd name="T101" fmla="*/ 1214 h 1327"/>
              <a:gd name="T102" fmla="*/ 435 w 1327"/>
              <a:gd name="T103" fmla="*/ 1287 h 1327"/>
              <a:gd name="T104" fmla="*/ 578 w 1327"/>
              <a:gd name="T105" fmla="*/ 1322 h 1327"/>
              <a:gd name="T106" fmla="*/ 732 w 1327"/>
              <a:gd name="T107" fmla="*/ 1324 h 1327"/>
              <a:gd name="T108" fmla="*/ 861 w 1327"/>
              <a:gd name="T109" fmla="*/ 1297 h 1327"/>
              <a:gd name="T110" fmla="*/ 980 w 1327"/>
              <a:gd name="T111" fmla="*/ 1247 h 1327"/>
              <a:gd name="T112" fmla="*/ 1098 w 1327"/>
              <a:gd name="T113" fmla="*/ 1165 h 1327"/>
              <a:gd name="T114" fmla="*/ 1214 w 1327"/>
              <a:gd name="T115" fmla="*/ 1035 h 1327"/>
              <a:gd name="T116" fmla="*/ 1287 w 1327"/>
              <a:gd name="T117" fmla="*/ 892 h 1327"/>
              <a:gd name="T118" fmla="*/ 1322 w 1327"/>
              <a:gd name="T119" fmla="*/ 748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27" h="1327">
                <a:moveTo>
                  <a:pt x="523" y="577"/>
                </a:moveTo>
                <a:lnTo>
                  <a:pt x="420" y="577"/>
                </a:lnTo>
                <a:lnTo>
                  <a:pt x="420" y="907"/>
                </a:lnTo>
                <a:lnTo>
                  <a:pt x="523" y="907"/>
                </a:lnTo>
                <a:lnTo>
                  <a:pt x="523" y="577"/>
                </a:lnTo>
                <a:close/>
                <a:moveTo>
                  <a:pt x="531" y="473"/>
                </a:moveTo>
                <a:lnTo>
                  <a:pt x="531" y="466"/>
                </a:lnTo>
                <a:lnTo>
                  <a:pt x="530" y="461"/>
                </a:lnTo>
                <a:lnTo>
                  <a:pt x="528" y="455"/>
                </a:lnTo>
                <a:lnTo>
                  <a:pt x="526" y="449"/>
                </a:lnTo>
                <a:lnTo>
                  <a:pt x="524" y="444"/>
                </a:lnTo>
                <a:lnTo>
                  <a:pt x="521" y="439"/>
                </a:lnTo>
                <a:lnTo>
                  <a:pt x="517" y="435"/>
                </a:lnTo>
                <a:lnTo>
                  <a:pt x="513" y="431"/>
                </a:lnTo>
                <a:lnTo>
                  <a:pt x="509" y="427"/>
                </a:lnTo>
                <a:lnTo>
                  <a:pt x="505" y="423"/>
                </a:lnTo>
                <a:lnTo>
                  <a:pt x="500" y="420"/>
                </a:lnTo>
                <a:lnTo>
                  <a:pt x="495" y="418"/>
                </a:lnTo>
                <a:lnTo>
                  <a:pt x="489" y="416"/>
                </a:lnTo>
                <a:lnTo>
                  <a:pt x="484" y="414"/>
                </a:lnTo>
                <a:lnTo>
                  <a:pt x="478" y="414"/>
                </a:lnTo>
                <a:lnTo>
                  <a:pt x="472" y="413"/>
                </a:lnTo>
                <a:lnTo>
                  <a:pt x="466" y="414"/>
                </a:lnTo>
                <a:lnTo>
                  <a:pt x="460" y="414"/>
                </a:lnTo>
                <a:lnTo>
                  <a:pt x="454" y="416"/>
                </a:lnTo>
                <a:lnTo>
                  <a:pt x="449" y="418"/>
                </a:lnTo>
                <a:lnTo>
                  <a:pt x="443" y="420"/>
                </a:lnTo>
                <a:lnTo>
                  <a:pt x="438" y="423"/>
                </a:lnTo>
                <a:lnTo>
                  <a:pt x="434" y="427"/>
                </a:lnTo>
                <a:lnTo>
                  <a:pt x="430" y="431"/>
                </a:lnTo>
                <a:lnTo>
                  <a:pt x="426" y="435"/>
                </a:lnTo>
                <a:lnTo>
                  <a:pt x="422" y="439"/>
                </a:lnTo>
                <a:lnTo>
                  <a:pt x="419" y="444"/>
                </a:lnTo>
                <a:lnTo>
                  <a:pt x="417" y="449"/>
                </a:lnTo>
                <a:lnTo>
                  <a:pt x="415" y="455"/>
                </a:lnTo>
                <a:lnTo>
                  <a:pt x="414" y="461"/>
                </a:lnTo>
                <a:lnTo>
                  <a:pt x="413" y="466"/>
                </a:lnTo>
                <a:lnTo>
                  <a:pt x="412" y="473"/>
                </a:lnTo>
                <a:lnTo>
                  <a:pt x="413" y="479"/>
                </a:lnTo>
                <a:lnTo>
                  <a:pt x="414" y="484"/>
                </a:lnTo>
                <a:lnTo>
                  <a:pt x="415" y="490"/>
                </a:lnTo>
                <a:lnTo>
                  <a:pt x="417" y="496"/>
                </a:lnTo>
                <a:lnTo>
                  <a:pt x="419" y="501"/>
                </a:lnTo>
                <a:lnTo>
                  <a:pt x="422" y="506"/>
                </a:lnTo>
                <a:lnTo>
                  <a:pt x="426" y="510"/>
                </a:lnTo>
                <a:lnTo>
                  <a:pt x="430" y="514"/>
                </a:lnTo>
                <a:lnTo>
                  <a:pt x="434" y="518"/>
                </a:lnTo>
                <a:lnTo>
                  <a:pt x="438" y="522"/>
                </a:lnTo>
                <a:lnTo>
                  <a:pt x="443" y="525"/>
                </a:lnTo>
                <a:lnTo>
                  <a:pt x="449" y="527"/>
                </a:lnTo>
                <a:lnTo>
                  <a:pt x="454" y="529"/>
                </a:lnTo>
                <a:lnTo>
                  <a:pt x="460" y="531"/>
                </a:lnTo>
                <a:lnTo>
                  <a:pt x="466" y="531"/>
                </a:lnTo>
                <a:lnTo>
                  <a:pt x="472" y="532"/>
                </a:lnTo>
                <a:lnTo>
                  <a:pt x="478" y="531"/>
                </a:lnTo>
                <a:lnTo>
                  <a:pt x="484" y="531"/>
                </a:lnTo>
                <a:lnTo>
                  <a:pt x="489" y="529"/>
                </a:lnTo>
                <a:lnTo>
                  <a:pt x="495" y="527"/>
                </a:lnTo>
                <a:lnTo>
                  <a:pt x="500" y="525"/>
                </a:lnTo>
                <a:lnTo>
                  <a:pt x="505" y="522"/>
                </a:lnTo>
                <a:lnTo>
                  <a:pt x="509" y="518"/>
                </a:lnTo>
                <a:lnTo>
                  <a:pt x="513" y="514"/>
                </a:lnTo>
                <a:lnTo>
                  <a:pt x="517" y="510"/>
                </a:lnTo>
                <a:lnTo>
                  <a:pt x="521" y="506"/>
                </a:lnTo>
                <a:lnTo>
                  <a:pt x="524" y="501"/>
                </a:lnTo>
                <a:lnTo>
                  <a:pt x="526" y="496"/>
                </a:lnTo>
                <a:lnTo>
                  <a:pt x="528" y="490"/>
                </a:lnTo>
                <a:lnTo>
                  <a:pt x="530" y="484"/>
                </a:lnTo>
                <a:lnTo>
                  <a:pt x="531" y="479"/>
                </a:lnTo>
                <a:lnTo>
                  <a:pt x="531" y="473"/>
                </a:lnTo>
                <a:close/>
                <a:moveTo>
                  <a:pt x="804" y="906"/>
                </a:moveTo>
                <a:lnTo>
                  <a:pt x="906" y="906"/>
                </a:lnTo>
                <a:lnTo>
                  <a:pt x="906" y="726"/>
                </a:lnTo>
                <a:lnTo>
                  <a:pt x="906" y="710"/>
                </a:lnTo>
                <a:lnTo>
                  <a:pt x="905" y="694"/>
                </a:lnTo>
                <a:lnTo>
                  <a:pt x="905" y="686"/>
                </a:lnTo>
                <a:lnTo>
                  <a:pt x="904" y="679"/>
                </a:lnTo>
                <a:lnTo>
                  <a:pt x="903" y="672"/>
                </a:lnTo>
                <a:lnTo>
                  <a:pt x="902" y="664"/>
                </a:lnTo>
                <a:lnTo>
                  <a:pt x="901" y="656"/>
                </a:lnTo>
                <a:lnTo>
                  <a:pt x="899" y="650"/>
                </a:lnTo>
                <a:lnTo>
                  <a:pt x="895" y="637"/>
                </a:lnTo>
                <a:lnTo>
                  <a:pt x="893" y="631"/>
                </a:lnTo>
                <a:lnTo>
                  <a:pt x="890" y="625"/>
                </a:lnTo>
                <a:lnTo>
                  <a:pt x="887" y="619"/>
                </a:lnTo>
                <a:lnTo>
                  <a:pt x="884" y="614"/>
                </a:lnTo>
                <a:lnTo>
                  <a:pt x="877" y="604"/>
                </a:lnTo>
                <a:lnTo>
                  <a:pt x="868" y="595"/>
                </a:lnTo>
                <a:lnTo>
                  <a:pt x="863" y="591"/>
                </a:lnTo>
                <a:lnTo>
                  <a:pt x="858" y="587"/>
                </a:lnTo>
                <a:lnTo>
                  <a:pt x="847" y="581"/>
                </a:lnTo>
                <a:lnTo>
                  <a:pt x="840" y="578"/>
                </a:lnTo>
                <a:lnTo>
                  <a:pt x="834" y="575"/>
                </a:lnTo>
                <a:lnTo>
                  <a:pt x="826" y="573"/>
                </a:lnTo>
                <a:lnTo>
                  <a:pt x="819" y="572"/>
                </a:lnTo>
                <a:lnTo>
                  <a:pt x="811" y="570"/>
                </a:lnTo>
                <a:lnTo>
                  <a:pt x="802" y="569"/>
                </a:lnTo>
                <a:lnTo>
                  <a:pt x="793" y="569"/>
                </a:lnTo>
                <a:lnTo>
                  <a:pt x="784" y="569"/>
                </a:lnTo>
                <a:lnTo>
                  <a:pt x="775" y="569"/>
                </a:lnTo>
                <a:lnTo>
                  <a:pt x="766" y="570"/>
                </a:lnTo>
                <a:lnTo>
                  <a:pt x="758" y="571"/>
                </a:lnTo>
                <a:lnTo>
                  <a:pt x="750" y="573"/>
                </a:lnTo>
                <a:lnTo>
                  <a:pt x="742" y="576"/>
                </a:lnTo>
                <a:lnTo>
                  <a:pt x="735" y="579"/>
                </a:lnTo>
                <a:lnTo>
                  <a:pt x="728" y="582"/>
                </a:lnTo>
                <a:lnTo>
                  <a:pt x="722" y="585"/>
                </a:lnTo>
                <a:lnTo>
                  <a:pt x="716" y="589"/>
                </a:lnTo>
                <a:lnTo>
                  <a:pt x="711" y="593"/>
                </a:lnTo>
                <a:lnTo>
                  <a:pt x="706" y="598"/>
                </a:lnTo>
                <a:lnTo>
                  <a:pt x="701" y="602"/>
                </a:lnTo>
                <a:lnTo>
                  <a:pt x="697" y="607"/>
                </a:lnTo>
                <a:lnTo>
                  <a:pt x="693" y="612"/>
                </a:lnTo>
                <a:lnTo>
                  <a:pt x="687" y="622"/>
                </a:lnTo>
                <a:lnTo>
                  <a:pt x="686" y="622"/>
                </a:lnTo>
                <a:lnTo>
                  <a:pt x="686" y="577"/>
                </a:lnTo>
                <a:lnTo>
                  <a:pt x="587" y="577"/>
                </a:lnTo>
                <a:lnTo>
                  <a:pt x="587" y="906"/>
                </a:lnTo>
                <a:lnTo>
                  <a:pt x="690" y="906"/>
                </a:lnTo>
                <a:lnTo>
                  <a:pt x="690" y="744"/>
                </a:lnTo>
                <a:lnTo>
                  <a:pt x="690" y="728"/>
                </a:lnTo>
                <a:lnTo>
                  <a:pt x="691" y="720"/>
                </a:lnTo>
                <a:lnTo>
                  <a:pt x="692" y="713"/>
                </a:lnTo>
                <a:lnTo>
                  <a:pt x="693" y="709"/>
                </a:lnTo>
                <a:lnTo>
                  <a:pt x="693" y="705"/>
                </a:lnTo>
                <a:lnTo>
                  <a:pt x="695" y="698"/>
                </a:lnTo>
                <a:lnTo>
                  <a:pt x="698" y="692"/>
                </a:lnTo>
                <a:lnTo>
                  <a:pt x="701" y="686"/>
                </a:lnTo>
                <a:lnTo>
                  <a:pt x="704" y="680"/>
                </a:lnTo>
                <a:lnTo>
                  <a:pt x="708" y="675"/>
                </a:lnTo>
                <a:lnTo>
                  <a:pt x="713" y="670"/>
                </a:lnTo>
                <a:lnTo>
                  <a:pt x="716" y="668"/>
                </a:lnTo>
                <a:lnTo>
                  <a:pt x="719" y="667"/>
                </a:lnTo>
                <a:lnTo>
                  <a:pt x="722" y="665"/>
                </a:lnTo>
                <a:lnTo>
                  <a:pt x="726" y="664"/>
                </a:lnTo>
                <a:lnTo>
                  <a:pt x="729" y="661"/>
                </a:lnTo>
                <a:lnTo>
                  <a:pt x="733" y="660"/>
                </a:lnTo>
                <a:lnTo>
                  <a:pt x="742" y="659"/>
                </a:lnTo>
                <a:lnTo>
                  <a:pt x="751" y="658"/>
                </a:lnTo>
                <a:lnTo>
                  <a:pt x="760" y="659"/>
                </a:lnTo>
                <a:lnTo>
                  <a:pt x="765" y="660"/>
                </a:lnTo>
                <a:lnTo>
                  <a:pt x="769" y="661"/>
                </a:lnTo>
                <a:lnTo>
                  <a:pt x="776" y="664"/>
                </a:lnTo>
                <a:lnTo>
                  <a:pt x="782" y="668"/>
                </a:lnTo>
                <a:lnTo>
                  <a:pt x="787" y="672"/>
                </a:lnTo>
                <a:lnTo>
                  <a:pt x="791" y="677"/>
                </a:lnTo>
                <a:lnTo>
                  <a:pt x="795" y="683"/>
                </a:lnTo>
                <a:lnTo>
                  <a:pt x="797" y="689"/>
                </a:lnTo>
                <a:lnTo>
                  <a:pt x="800" y="695"/>
                </a:lnTo>
                <a:lnTo>
                  <a:pt x="801" y="702"/>
                </a:lnTo>
                <a:lnTo>
                  <a:pt x="803" y="709"/>
                </a:lnTo>
                <a:lnTo>
                  <a:pt x="803" y="717"/>
                </a:lnTo>
                <a:lnTo>
                  <a:pt x="804" y="732"/>
                </a:lnTo>
                <a:lnTo>
                  <a:pt x="804" y="747"/>
                </a:lnTo>
                <a:lnTo>
                  <a:pt x="804" y="906"/>
                </a:lnTo>
                <a:close/>
                <a:moveTo>
                  <a:pt x="1008" y="959"/>
                </a:moveTo>
                <a:lnTo>
                  <a:pt x="1008" y="964"/>
                </a:lnTo>
                <a:lnTo>
                  <a:pt x="1007" y="969"/>
                </a:lnTo>
                <a:lnTo>
                  <a:pt x="1006" y="973"/>
                </a:lnTo>
                <a:lnTo>
                  <a:pt x="1004" y="978"/>
                </a:lnTo>
                <a:lnTo>
                  <a:pt x="1003" y="980"/>
                </a:lnTo>
                <a:lnTo>
                  <a:pt x="1002" y="982"/>
                </a:lnTo>
                <a:lnTo>
                  <a:pt x="1000" y="986"/>
                </a:lnTo>
                <a:lnTo>
                  <a:pt x="997" y="990"/>
                </a:lnTo>
                <a:lnTo>
                  <a:pt x="993" y="994"/>
                </a:lnTo>
                <a:lnTo>
                  <a:pt x="990" y="997"/>
                </a:lnTo>
                <a:lnTo>
                  <a:pt x="986" y="1000"/>
                </a:lnTo>
                <a:lnTo>
                  <a:pt x="982" y="1002"/>
                </a:lnTo>
                <a:lnTo>
                  <a:pt x="977" y="1004"/>
                </a:lnTo>
                <a:lnTo>
                  <a:pt x="973" y="1006"/>
                </a:lnTo>
                <a:lnTo>
                  <a:pt x="968" y="1007"/>
                </a:lnTo>
                <a:lnTo>
                  <a:pt x="963" y="1008"/>
                </a:lnTo>
                <a:lnTo>
                  <a:pt x="957" y="1008"/>
                </a:lnTo>
                <a:lnTo>
                  <a:pt x="369" y="1008"/>
                </a:lnTo>
                <a:lnTo>
                  <a:pt x="364" y="1008"/>
                </a:lnTo>
                <a:lnTo>
                  <a:pt x="359" y="1007"/>
                </a:lnTo>
                <a:lnTo>
                  <a:pt x="354" y="1006"/>
                </a:lnTo>
                <a:lnTo>
                  <a:pt x="349" y="1004"/>
                </a:lnTo>
                <a:lnTo>
                  <a:pt x="345" y="1002"/>
                </a:lnTo>
                <a:lnTo>
                  <a:pt x="341" y="1000"/>
                </a:lnTo>
                <a:lnTo>
                  <a:pt x="337" y="997"/>
                </a:lnTo>
                <a:lnTo>
                  <a:pt x="333" y="994"/>
                </a:lnTo>
                <a:lnTo>
                  <a:pt x="330" y="990"/>
                </a:lnTo>
                <a:lnTo>
                  <a:pt x="327" y="986"/>
                </a:lnTo>
                <a:lnTo>
                  <a:pt x="324" y="982"/>
                </a:lnTo>
                <a:lnTo>
                  <a:pt x="322" y="978"/>
                </a:lnTo>
                <a:lnTo>
                  <a:pt x="321" y="973"/>
                </a:lnTo>
                <a:lnTo>
                  <a:pt x="319" y="969"/>
                </a:lnTo>
                <a:lnTo>
                  <a:pt x="319" y="964"/>
                </a:lnTo>
                <a:lnTo>
                  <a:pt x="318" y="959"/>
                </a:lnTo>
                <a:lnTo>
                  <a:pt x="318" y="368"/>
                </a:lnTo>
                <a:lnTo>
                  <a:pt x="319" y="363"/>
                </a:lnTo>
                <a:lnTo>
                  <a:pt x="319" y="358"/>
                </a:lnTo>
                <a:lnTo>
                  <a:pt x="321" y="353"/>
                </a:lnTo>
                <a:lnTo>
                  <a:pt x="322" y="349"/>
                </a:lnTo>
                <a:lnTo>
                  <a:pt x="323" y="347"/>
                </a:lnTo>
                <a:lnTo>
                  <a:pt x="324" y="344"/>
                </a:lnTo>
                <a:lnTo>
                  <a:pt x="327" y="340"/>
                </a:lnTo>
                <a:lnTo>
                  <a:pt x="330" y="336"/>
                </a:lnTo>
                <a:lnTo>
                  <a:pt x="333" y="333"/>
                </a:lnTo>
                <a:lnTo>
                  <a:pt x="337" y="330"/>
                </a:lnTo>
                <a:lnTo>
                  <a:pt x="341" y="327"/>
                </a:lnTo>
                <a:lnTo>
                  <a:pt x="345" y="324"/>
                </a:lnTo>
                <a:lnTo>
                  <a:pt x="349" y="322"/>
                </a:lnTo>
                <a:lnTo>
                  <a:pt x="354" y="321"/>
                </a:lnTo>
                <a:lnTo>
                  <a:pt x="359" y="319"/>
                </a:lnTo>
                <a:lnTo>
                  <a:pt x="364" y="319"/>
                </a:lnTo>
                <a:lnTo>
                  <a:pt x="369" y="318"/>
                </a:lnTo>
                <a:lnTo>
                  <a:pt x="957" y="318"/>
                </a:lnTo>
                <a:lnTo>
                  <a:pt x="963" y="319"/>
                </a:lnTo>
                <a:lnTo>
                  <a:pt x="968" y="319"/>
                </a:lnTo>
                <a:lnTo>
                  <a:pt x="973" y="321"/>
                </a:lnTo>
                <a:lnTo>
                  <a:pt x="977" y="322"/>
                </a:lnTo>
                <a:lnTo>
                  <a:pt x="982" y="324"/>
                </a:lnTo>
                <a:lnTo>
                  <a:pt x="986" y="327"/>
                </a:lnTo>
                <a:lnTo>
                  <a:pt x="990" y="330"/>
                </a:lnTo>
                <a:lnTo>
                  <a:pt x="993" y="333"/>
                </a:lnTo>
                <a:lnTo>
                  <a:pt x="997" y="336"/>
                </a:lnTo>
                <a:lnTo>
                  <a:pt x="1000" y="340"/>
                </a:lnTo>
                <a:lnTo>
                  <a:pt x="1002" y="344"/>
                </a:lnTo>
                <a:lnTo>
                  <a:pt x="1004" y="349"/>
                </a:lnTo>
                <a:lnTo>
                  <a:pt x="1006" y="353"/>
                </a:lnTo>
                <a:lnTo>
                  <a:pt x="1007" y="358"/>
                </a:lnTo>
                <a:lnTo>
                  <a:pt x="1008" y="363"/>
                </a:lnTo>
                <a:lnTo>
                  <a:pt x="1008" y="368"/>
                </a:lnTo>
                <a:lnTo>
                  <a:pt x="1008" y="959"/>
                </a:lnTo>
                <a:close/>
                <a:moveTo>
                  <a:pt x="1327" y="664"/>
                </a:moveTo>
                <a:lnTo>
                  <a:pt x="1326" y="629"/>
                </a:lnTo>
                <a:lnTo>
                  <a:pt x="1325" y="612"/>
                </a:lnTo>
                <a:lnTo>
                  <a:pt x="1324" y="595"/>
                </a:lnTo>
                <a:lnTo>
                  <a:pt x="1322" y="578"/>
                </a:lnTo>
                <a:lnTo>
                  <a:pt x="1319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0" y="513"/>
                </a:lnTo>
                <a:lnTo>
                  <a:pt x="1306" y="497"/>
                </a:lnTo>
                <a:lnTo>
                  <a:pt x="1297" y="466"/>
                </a:lnTo>
                <a:lnTo>
                  <a:pt x="1292" y="450"/>
                </a:lnTo>
                <a:lnTo>
                  <a:pt x="1287" y="435"/>
                </a:lnTo>
                <a:lnTo>
                  <a:pt x="1281" y="420"/>
                </a:lnTo>
                <a:lnTo>
                  <a:pt x="1275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7" y="347"/>
                </a:lnTo>
                <a:lnTo>
                  <a:pt x="1239" y="333"/>
                </a:lnTo>
                <a:lnTo>
                  <a:pt x="1231" y="319"/>
                </a:lnTo>
                <a:lnTo>
                  <a:pt x="1214" y="292"/>
                </a:lnTo>
                <a:lnTo>
                  <a:pt x="1195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5" y="229"/>
                </a:lnTo>
                <a:lnTo>
                  <a:pt x="1155" y="217"/>
                </a:lnTo>
                <a:lnTo>
                  <a:pt x="1133" y="194"/>
                </a:lnTo>
                <a:lnTo>
                  <a:pt x="1110" y="172"/>
                </a:lnTo>
                <a:lnTo>
                  <a:pt x="1098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1" y="104"/>
                </a:lnTo>
                <a:lnTo>
                  <a:pt x="1008" y="96"/>
                </a:lnTo>
                <a:lnTo>
                  <a:pt x="980" y="80"/>
                </a:lnTo>
                <a:lnTo>
                  <a:pt x="951" y="65"/>
                </a:lnTo>
                <a:lnTo>
                  <a:pt x="937" y="58"/>
                </a:lnTo>
                <a:lnTo>
                  <a:pt x="922" y="52"/>
                </a:lnTo>
                <a:lnTo>
                  <a:pt x="892" y="40"/>
                </a:lnTo>
                <a:lnTo>
                  <a:pt x="861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1" y="10"/>
                </a:lnTo>
                <a:lnTo>
                  <a:pt x="765" y="7"/>
                </a:lnTo>
                <a:lnTo>
                  <a:pt x="748" y="5"/>
                </a:lnTo>
                <a:lnTo>
                  <a:pt x="732" y="3"/>
                </a:lnTo>
                <a:lnTo>
                  <a:pt x="715" y="2"/>
                </a:lnTo>
                <a:lnTo>
                  <a:pt x="698" y="0"/>
                </a:lnTo>
                <a:lnTo>
                  <a:pt x="664" y="0"/>
                </a:lnTo>
                <a:lnTo>
                  <a:pt x="629" y="0"/>
                </a:lnTo>
                <a:lnTo>
                  <a:pt x="612" y="2"/>
                </a:lnTo>
                <a:lnTo>
                  <a:pt x="595" y="3"/>
                </a:lnTo>
                <a:lnTo>
                  <a:pt x="578" y="5"/>
                </a:lnTo>
                <a:lnTo>
                  <a:pt x="562" y="7"/>
                </a:lnTo>
                <a:lnTo>
                  <a:pt x="545" y="10"/>
                </a:lnTo>
                <a:lnTo>
                  <a:pt x="529" y="13"/>
                </a:lnTo>
                <a:lnTo>
                  <a:pt x="513" y="17"/>
                </a:lnTo>
                <a:lnTo>
                  <a:pt x="497" y="20"/>
                </a:lnTo>
                <a:lnTo>
                  <a:pt x="466" y="29"/>
                </a:lnTo>
                <a:lnTo>
                  <a:pt x="450" y="34"/>
                </a:lnTo>
                <a:lnTo>
                  <a:pt x="435" y="40"/>
                </a:lnTo>
                <a:lnTo>
                  <a:pt x="420" y="46"/>
                </a:lnTo>
                <a:lnTo>
                  <a:pt x="405" y="52"/>
                </a:lnTo>
                <a:lnTo>
                  <a:pt x="375" y="65"/>
                </a:lnTo>
                <a:lnTo>
                  <a:pt x="361" y="72"/>
                </a:lnTo>
                <a:lnTo>
                  <a:pt x="347" y="80"/>
                </a:lnTo>
                <a:lnTo>
                  <a:pt x="333" y="87"/>
                </a:lnTo>
                <a:lnTo>
                  <a:pt x="319" y="96"/>
                </a:lnTo>
                <a:lnTo>
                  <a:pt x="292" y="113"/>
                </a:lnTo>
                <a:lnTo>
                  <a:pt x="266" y="131"/>
                </a:lnTo>
                <a:lnTo>
                  <a:pt x="253" y="141"/>
                </a:lnTo>
                <a:lnTo>
                  <a:pt x="241" y="151"/>
                </a:lnTo>
                <a:lnTo>
                  <a:pt x="229" y="161"/>
                </a:lnTo>
                <a:lnTo>
                  <a:pt x="217" y="172"/>
                </a:lnTo>
                <a:lnTo>
                  <a:pt x="194" y="194"/>
                </a:lnTo>
                <a:lnTo>
                  <a:pt x="172" y="217"/>
                </a:lnTo>
                <a:lnTo>
                  <a:pt x="161" y="229"/>
                </a:lnTo>
                <a:lnTo>
                  <a:pt x="151" y="241"/>
                </a:lnTo>
                <a:lnTo>
                  <a:pt x="131" y="266"/>
                </a:lnTo>
                <a:lnTo>
                  <a:pt x="113" y="292"/>
                </a:lnTo>
                <a:lnTo>
                  <a:pt x="104" y="305"/>
                </a:lnTo>
                <a:lnTo>
                  <a:pt x="96" y="319"/>
                </a:lnTo>
                <a:lnTo>
                  <a:pt x="80" y="347"/>
                </a:lnTo>
                <a:lnTo>
                  <a:pt x="65" y="375"/>
                </a:lnTo>
                <a:lnTo>
                  <a:pt x="58" y="390"/>
                </a:lnTo>
                <a:lnTo>
                  <a:pt x="52" y="405"/>
                </a:lnTo>
                <a:lnTo>
                  <a:pt x="40" y="435"/>
                </a:lnTo>
                <a:lnTo>
                  <a:pt x="29" y="466"/>
                </a:lnTo>
                <a:lnTo>
                  <a:pt x="20" y="497"/>
                </a:lnTo>
                <a:lnTo>
                  <a:pt x="17" y="513"/>
                </a:lnTo>
                <a:lnTo>
                  <a:pt x="13" y="529"/>
                </a:lnTo>
                <a:lnTo>
                  <a:pt x="10" y="545"/>
                </a:lnTo>
                <a:lnTo>
                  <a:pt x="7" y="562"/>
                </a:lnTo>
                <a:lnTo>
                  <a:pt x="5" y="578"/>
                </a:lnTo>
                <a:lnTo>
                  <a:pt x="3" y="595"/>
                </a:lnTo>
                <a:lnTo>
                  <a:pt x="2" y="612"/>
                </a:lnTo>
                <a:lnTo>
                  <a:pt x="0" y="629"/>
                </a:lnTo>
                <a:lnTo>
                  <a:pt x="0" y="646"/>
                </a:lnTo>
                <a:lnTo>
                  <a:pt x="0" y="664"/>
                </a:lnTo>
                <a:lnTo>
                  <a:pt x="0" y="698"/>
                </a:lnTo>
                <a:lnTo>
                  <a:pt x="2" y="715"/>
                </a:lnTo>
                <a:lnTo>
                  <a:pt x="3" y="732"/>
                </a:lnTo>
                <a:lnTo>
                  <a:pt x="5" y="748"/>
                </a:lnTo>
                <a:lnTo>
                  <a:pt x="7" y="765"/>
                </a:lnTo>
                <a:lnTo>
                  <a:pt x="10" y="781"/>
                </a:lnTo>
                <a:lnTo>
                  <a:pt x="13" y="798"/>
                </a:lnTo>
                <a:lnTo>
                  <a:pt x="17" y="814"/>
                </a:lnTo>
                <a:lnTo>
                  <a:pt x="20" y="830"/>
                </a:lnTo>
                <a:lnTo>
                  <a:pt x="29" y="861"/>
                </a:lnTo>
                <a:lnTo>
                  <a:pt x="34" y="877"/>
                </a:lnTo>
                <a:lnTo>
                  <a:pt x="40" y="892"/>
                </a:lnTo>
                <a:lnTo>
                  <a:pt x="46" y="907"/>
                </a:lnTo>
                <a:lnTo>
                  <a:pt x="52" y="922"/>
                </a:lnTo>
                <a:lnTo>
                  <a:pt x="65" y="951"/>
                </a:lnTo>
                <a:lnTo>
                  <a:pt x="72" y="966"/>
                </a:lnTo>
                <a:lnTo>
                  <a:pt x="80" y="980"/>
                </a:lnTo>
                <a:lnTo>
                  <a:pt x="87" y="994"/>
                </a:lnTo>
                <a:lnTo>
                  <a:pt x="96" y="1008"/>
                </a:lnTo>
                <a:lnTo>
                  <a:pt x="113" y="1035"/>
                </a:lnTo>
                <a:lnTo>
                  <a:pt x="131" y="1061"/>
                </a:lnTo>
                <a:lnTo>
                  <a:pt x="141" y="1073"/>
                </a:lnTo>
                <a:lnTo>
                  <a:pt x="151" y="1086"/>
                </a:lnTo>
                <a:lnTo>
                  <a:pt x="161" y="1098"/>
                </a:lnTo>
                <a:lnTo>
                  <a:pt x="172" y="1110"/>
                </a:lnTo>
                <a:lnTo>
                  <a:pt x="194" y="1133"/>
                </a:lnTo>
                <a:lnTo>
                  <a:pt x="217" y="1155"/>
                </a:lnTo>
                <a:lnTo>
                  <a:pt x="229" y="1165"/>
                </a:lnTo>
                <a:lnTo>
                  <a:pt x="241" y="1176"/>
                </a:lnTo>
                <a:lnTo>
                  <a:pt x="266" y="1195"/>
                </a:lnTo>
                <a:lnTo>
                  <a:pt x="292" y="1214"/>
                </a:lnTo>
                <a:lnTo>
                  <a:pt x="305" y="1223"/>
                </a:lnTo>
                <a:lnTo>
                  <a:pt x="319" y="1231"/>
                </a:lnTo>
                <a:lnTo>
                  <a:pt x="347" y="1247"/>
                </a:lnTo>
                <a:lnTo>
                  <a:pt x="375" y="1262"/>
                </a:lnTo>
                <a:lnTo>
                  <a:pt x="390" y="1269"/>
                </a:lnTo>
                <a:lnTo>
                  <a:pt x="405" y="1275"/>
                </a:lnTo>
                <a:lnTo>
                  <a:pt x="435" y="1287"/>
                </a:lnTo>
                <a:lnTo>
                  <a:pt x="466" y="1297"/>
                </a:lnTo>
                <a:lnTo>
                  <a:pt x="497" y="1306"/>
                </a:lnTo>
                <a:lnTo>
                  <a:pt x="513" y="1310"/>
                </a:lnTo>
                <a:lnTo>
                  <a:pt x="529" y="1314"/>
                </a:lnTo>
                <a:lnTo>
                  <a:pt x="545" y="1317"/>
                </a:lnTo>
                <a:lnTo>
                  <a:pt x="562" y="1319"/>
                </a:lnTo>
                <a:lnTo>
                  <a:pt x="578" y="1322"/>
                </a:lnTo>
                <a:lnTo>
                  <a:pt x="595" y="1324"/>
                </a:lnTo>
                <a:lnTo>
                  <a:pt x="612" y="1325"/>
                </a:lnTo>
                <a:lnTo>
                  <a:pt x="629" y="1326"/>
                </a:lnTo>
                <a:lnTo>
                  <a:pt x="664" y="1327"/>
                </a:lnTo>
                <a:lnTo>
                  <a:pt x="698" y="1326"/>
                </a:lnTo>
                <a:lnTo>
                  <a:pt x="715" y="1325"/>
                </a:lnTo>
                <a:lnTo>
                  <a:pt x="732" y="1324"/>
                </a:lnTo>
                <a:lnTo>
                  <a:pt x="748" y="1322"/>
                </a:lnTo>
                <a:lnTo>
                  <a:pt x="765" y="1319"/>
                </a:lnTo>
                <a:lnTo>
                  <a:pt x="781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1" y="1297"/>
                </a:lnTo>
                <a:lnTo>
                  <a:pt x="877" y="1292"/>
                </a:lnTo>
                <a:lnTo>
                  <a:pt x="892" y="1287"/>
                </a:lnTo>
                <a:lnTo>
                  <a:pt x="907" y="1281"/>
                </a:lnTo>
                <a:lnTo>
                  <a:pt x="922" y="1275"/>
                </a:lnTo>
                <a:lnTo>
                  <a:pt x="951" y="1262"/>
                </a:lnTo>
                <a:lnTo>
                  <a:pt x="966" y="1255"/>
                </a:lnTo>
                <a:lnTo>
                  <a:pt x="980" y="1247"/>
                </a:lnTo>
                <a:lnTo>
                  <a:pt x="994" y="1239"/>
                </a:lnTo>
                <a:lnTo>
                  <a:pt x="1008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3" y="1186"/>
                </a:lnTo>
                <a:lnTo>
                  <a:pt x="1086" y="1176"/>
                </a:lnTo>
                <a:lnTo>
                  <a:pt x="1098" y="1165"/>
                </a:lnTo>
                <a:lnTo>
                  <a:pt x="1110" y="1155"/>
                </a:lnTo>
                <a:lnTo>
                  <a:pt x="1133" y="1133"/>
                </a:lnTo>
                <a:lnTo>
                  <a:pt x="1155" y="1110"/>
                </a:lnTo>
                <a:lnTo>
                  <a:pt x="1165" y="1098"/>
                </a:lnTo>
                <a:lnTo>
                  <a:pt x="1176" y="1086"/>
                </a:lnTo>
                <a:lnTo>
                  <a:pt x="1195" y="1061"/>
                </a:lnTo>
                <a:lnTo>
                  <a:pt x="1214" y="1035"/>
                </a:lnTo>
                <a:lnTo>
                  <a:pt x="1223" y="1021"/>
                </a:lnTo>
                <a:lnTo>
                  <a:pt x="1231" y="1008"/>
                </a:lnTo>
                <a:lnTo>
                  <a:pt x="1247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5" y="922"/>
                </a:lnTo>
                <a:lnTo>
                  <a:pt x="1287" y="892"/>
                </a:lnTo>
                <a:lnTo>
                  <a:pt x="1297" y="861"/>
                </a:lnTo>
                <a:lnTo>
                  <a:pt x="1306" y="830"/>
                </a:lnTo>
                <a:lnTo>
                  <a:pt x="1310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19" y="765"/>
                </a:lnTo>
                <a:lnTo>
                  <a:pt x="1322" y="748"/>
                </a:lnTo>
                <a:lnTo>
                  <a:pt x="1324" y="732"/>
                </a:lnTo>
                <a:lnTo>
                  <a:pt x="1325" y="715"/>
                </a:lnTo>
                <a:lnTo>
                  <a:pt x="1326" y="698"/>
                </a:lnTo>
                <a:lnTo>
                  <a:pt x="1327" y="681"/>
                </a:lnTo>
                <a:lnTo>
                  <a:pt x="1327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27" name="Freeform 9">
            <a:hlinkClick r:id="rId5" tooltip="Youtube"/>
          </p:cNvPr>
          <p:cNvSpPr>
            <a:spLocks noChangeAspect="1" noEditPoints="1"/>
          </p:cNvSpPr>
          <p:nvPr userDrawn="1"/>
        </p:nvSpPr>
        <p:spPr bwMode="auto">
          <a:xfrm>
            <a:off x="10844176" y="5409256"/>
            <a:ext cx="324244" cy="324000"/>
          </a:xfrm>
          <a:custGeom>
            <a:avLst/>
            <a:gdLst>
              <a:gd name="T0" fmla="*/ 1025 w 1328"/>
              <a:gd name="T1" fmla="*/ 698 h 1327"/>
              <a:gd name="T2" fmla="*/ 1017 w 1328"/>
              <a:gd name="T3" fmla="*/ 816 h 1327"/>
              <a:gd name="T4" fmla="*/ 1004 w 1328"/>
              <a:gd name="T5" fmla="*/ 870 h 1327"/>
              <a:gd name="T6" fmla="*/ 968 w 1328"/>
              <a:gd name="T7" fmla="*/ 909 h 1327"/>
              <a:gd name="T8" fmla="*/ 879 w 1328"/>
              <a:gd name="T9" fmla="*/ 926 h 1327"/>
              <a:gd name="T10" fmla="*/ 628 w 1328"/>
              <a:gd name="T11" fmla="*/ 933 h 1327"/>
              <a:gd name="T12" fmla="*/ 410 w 1328"/>
              <a:gd name="T13" fmla="*/ 923 h 1327"/>
              <a:gd name="T14" fmla="*/ 365 w 1328"/>
              <a:gd name="T15" fmla="*/ 911 h 1327"/>
              <a:gd name="T16" fmla="*/ 327 w 1328"/>
              <a:gd name="T17" fmla="*/ 875 h 1327"/>
              <a:gd name="T18" fmla="*/ 313 w 1328"/>
              <a:gd name="T19" fmla="*/ 830 h 1327"/>
              <a:gd name="T20" fmla="*/ 303 w 1328"/>
              <a:gd name="T21" fmla="*/ 698 h 1327"/>
              <a:gd name="T22" fmla="*/ 307 w 1328"/>
              <a:gd name="T23" fmla="*/ 568 h 1327"/>
              <a:gd name="T24" fmla="*/ 319 w 1328"/>
              <a:gd name="T25" fmla="*/ 497 h 1327"/>
              <a:gd name="T26" fmla="*/ 350 w 1328"/>
              <a:gd name="T27" fmla="*/ 454 h 1327"/>
              <a:gd name="T28" fmla="*/ 410 w 1328"/>
              <a:gd name="T29" fmla="*/ 434 h 1327"/>
              <a:gd name="T30" fmla="*/ 628 w 1328"/>
              <a:gd name="T31" fmla="*/ 424 h 1327"/>
              <a:gd name="T32" fmla="*/ 879 w 1328"/>
              <a:gd name="T33" fmla="*/ 430 h 1327"/>
              <a:gd name="T34" fmla="*/ 952 w 1328"/>
              <a:gd name="T35" fmla="*/ 440 h 1327"/>
              <a:gd name="T36" fmla="*/ 994 w 1328"/>
              <a:gd name="T37" fmla="*/ 471 h 1327"/>
              <a:gd name="T38" fmla="*/ 1010 w 1328"/>
              <a:gd name="T39" fmla="*/ 503 h 1327"/>
              <a:gd name="T40" fmla="*/ 1023 w 1328"/>
              <a:gd name="T41" fmla="*/ 611 h 1327"/>
              <a:gd name="T42" fmla="*/ 1326 w 1328"/>
              <a:gd name="T43" fmla="*/ 612 h 1327"/>
              <a:gd name="T44" fmla="*/ 1311 w 1328"/>
              <a:gd name="T45" fmla="*/ 513 h 1327"/>
              <a:gd name="T46" fmla="*/ 1276 w 1328"/>
              <a:gd name="T47" fmla="*/ 405 h 1327"/>
              <a:gd name="T48" fmla="*/ 1215 w 1328"/>
              <a:gd name="T49" fmla="*/ 292 h 1327"/>
              <a:gd name="T50" fmla="*/ 1134 w 1328"/>
              <a:gd name="T51" fmla="*/ 194 h 1327"/>
              <a:gd name="T52" fmla="*/ 1022 w 1328"/>
              <a:gd name="T53" fmla="*/ 104 h 1327"/>
              <a:gd name="T54" fmla="*/ 893 w 1328"/>
              <a:gd name="T55" fmla="*/ 40 h 1327"/>
              <a:gd name="T56" fmla="*/ 766 w 1328"/>
              <a:gd name="T57" fmla="*/ 7 h 1327"/>
              <a:gd name="T58" fmla="*/ 630 w 1328"/>
              <a:gd name="T59" fmla="*/ 0 h 1327"/>
              <a:gd name="T60" fmla="*/ 530 w 1328"/>
              <a:gd name="T61" fmla="*/ 13 h 1327"/>
              <a:gd name="T62" fmla="*/ 420 w 1328"/>
              <a:gd name="T63" fmla="*/ 46 h 1327"/>
              <a:gd name="T64" fmla="*/ 320 w 1328"/>
              <a:gd name="T65" fmla="*/ 96 h 1327"/>
              <a:gd name="T66" fmla="*/ 218 w 1328"/>
              <a:gd name="T67" fmla="*/ 172 h 1327"/>
              <a:gd name="T68" fmla="*/ 114 w 1328"/>
              <a:gd name="T69" fmla="*/ 292 h 1327"/>
              <a:gd name="T70" fmla="*/ 52 w 1328"/>
              <a:gd name="T71" fmla="*/ 405 h 1327"/>
              <a:gd name="T72" fmla="*/ 11 w 1328"/>
              <a:gd name="T73" fmla="*/ 545 h 1327"/>
              <a:gd name="T74" fmla="*/ 1 w 1328"/>
              <a:gd name="T75" fmla="*/ 646 h 1327"/>
              <a:gd name="T76" fmla="*/ 8 w 1328"/>
              <a:gd name="T77" fmla="*/ 765 h 1327"/>
              <a:gd name="T78" fmla="*/ 35 w 1328"/>
              <a:gd name="T79" fmla="*/ 877 h 1327"/>
              <a:gd name="T80" fmla="*/ 80 w 1328"/>
              <a:gd name="T81" fmla="*/ 980 h 1327"/>
              <a:gd name="T82" fmla="*/ 152 w 1328"/>
              <a:gd name="T83" fmla="*/ 1086 h 1327"/>
              <a:gd name="T84" fmla="*/ 242 w 1328"/>
              <a:gd name="T85" fmla="*/ 1176 h 1327"/>
              <a:gd name="T86" fmla="*/ 376 w 1328"/>
              <a:gd name="T87" fmla="*/ 1262 h 1327"/>
              <a:gd name="T88" fmla="*/ 514 w 1328"/>
              <a:gd name="T89" fmla="*/ 1310 h 1327"/>
              <a:gd name="T90" fmla="*/ 613 w 1328"/>
              <a:gd name="T91" fmla="*/ 1325 h 1327"/>
              <a:gd name="T92" fmla="*/ 749 w 1328"/>
              <a:gd name="T93" fmla="*/ 1322 h 1327"/>
              <a:gd name="T94" fmla="*/ 862 w 1328"/>
              <a:gd name="T95" fmla="*/ 1297 h 1327"/>
              <a:gd name="T96" fmla="*/ 967 w 1328"/>
              <a:gd name="T97" fmla="*/ 1255 h 1327"/>
              <a:gd name="T98" fmla="*/ 1074 w 1328"/>
              <a:gd name="T99" fmla="*/ 1186 h 1327"/>
              <a:gd name="T100" fmla="*/ 1166 w 1328"/>
              <a:gd name="T101" fmla="*/ 1098 h 1327"/>
              <a:gd name="T102" fmla="*/ 1248 w 1328"/>
              <a:gd name="T103" fmla="*/ 980 h 1327"/>
              <a:gd name="T104" fmla="*/ 1307 w 1328"/>
              <a:gd name="T105" fmla="*/ 830 h 1327"/>
              <a:gd name="T106" fmla="*/ 1324 w 1328"/>
              <a:gd name="T107" fmla="*/ 732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28" h="1327">
                <a:moveTo>
                  <a:pt x="590" y="786"/>
                </a:moveTo>
                <a:lnTo>
                  <a:pt x="779" y="679"/>
                </a:lnTo>
                <a:lnTo>
                  <a:pt x="590" y="570"/>
                </a:lnTo>
                <a:lnTo>
                  <a:pt x="590" y="786"/>
                </a:lnTo>
                <a:close/>
                <a:moveTo>
                  <a:pt x="1025" y="679"/>
                </a:moveTo>
                <a:lnTo>
                  <a:pt x="1025" y="698"/>
                </a:lnTo>
                <a:lnTo>
                  <a:pt x="1024" y="719"/>
                </a:lnTo>
                <a:lnTo>
                  <a:pt x="1023" y="745"/>
                </a:lnTo>
                <a:lnTo>
                  <a:pt x="1022" y="773"/>
                </a:lnTo>
                <a:lnTo>
                  <a:pt x="1020" y="788"/>
                </a:lnTo>
                <a:lnTo>
                  <a:pt x="1019" y="802"/>
                </a:lnTo>
                <a:lnTo>
                  <a:pt x="1017" y="816"/>
                </a:lnTo>
                <a:lnTo>
                  <a:pt x="1015" y="830"/>
                </a:lnTo>
                <a:lnTo>
                  <a:pt x="1013" y="842"/>
                </a:lnTo>
                <a:lnTo>
                  <a:pt x="1010" y="853"/>
                </a:lnTo>
                <a:lnTo>
                  <a:pt x="1008" y="859"/>
                </a:lnTo>
                <a:lnTo>
                  <a:pt x="1006" y="865"/>
                </a:lnTo>
                <a:lnTo>
                  <a:pt x="1004" y="870"/>
                </a:lnTo>
                <a:lnTo>
                  <a:pt x="1001" y="875"/>
                </a:lnTo>
                <a:lnTo>
                  <a:pt x="994" y="885"/>
                </a:lnTo>
                <a:lnTo>
                  <a:pt x="987" y="894"/>
                </a:lnTo>
                <a:lnTo>
                  <a:pt x="978" y="902"/>
                </a:lnTo>
                <a:lnTo>
                  <a:pt x="973" y="905"/>
                </a:lnTo>
                <a:lnTo>
                  <a:pt x="968" y="909"/>
                </a:lnTo>
                <a:lnTo>
                  <a:pt x="958" y="914"/>
                </a:lnTo>
                <a:lnTo>
                  <a:pt x="946" y="918"/>
                </a:lnTo>
                <a:lnTo>
                  <a:pt x="934" y="920"/>
                </a:lnTo>
                <a:lnTo>
                  <a:pt x="918" y="923"/>
                </a:lnTo>
                <a:lnTo>
                  <a:pt x="899" y="925"/>
                </a:lnTo>
                <a:lnTo>
                  <a:pt x="879" y="926"/>
                </a:lnTo>
                <a:lnTo>
                  <a:pt x="832" y="929"/>
                </a:lnTo>
                <a:lnTo>
                  <a:pt x="784" y="931"/>
                </a:lnTo>
                <a:lnTo>
                  <a:pt x="739" y="932"/>
                </a:lnTo>
                <a:lnTo>
                  <a:pt x="700" y="933"/>
                </a:lnTo>
                <a:lnTo>
                  <a:pt x="664" y="933"/>
                </a:lnTo>
                <a:lnTo>
                  <a:pt x="628" y="933"/>
                </a:lnTo>
                <a:lnTo>
                  <a:pt x="589" y="932"/>
                </a:lnTo>
                <a:lnTo>
                  <a:pt x="543" y="931"/>
                </a:lnTo>
                <a:lnTo>
                  <a:pt x="495" y="929"/>
                </a:lnTo>
                <a:lnTo>
                  <a:pt x="449" y="926"/>
                </a:lnTo>
                <a:lnTo>
                  <a:pt x="428" y="925"/>
                </a:lnTo>
                <a:lnTo>
                  <a:pt x="410" y="923"/>
                </a:lnTo>
                <a:lnTo>
                  <a:pt x="394" y="920"/>
                </a:lnTo>
                <a:lnTo>
                  <a:pt x="387" y="919"/>
                </a:lnTo>
                <a:lnTo>
                  <a:pt x="381" y="918"/>
                </a:lnTo>
                <a:lnTo>
                  <a:pt x="376" y="916"/>
                </a:lnTo>
                <a:lnTo>
                  <a:pt x="370" y="914"/>
                </a:lnTo>
                <a:lnTo>
                  <a:pt x="365" y="911"/>
                </a:lnTo>
                <a:lnTo>
                  <a:pt x="359" y="909"/>
                </a:lnTo>
                <a:lnTo>
                  <a:pt x="350" y="902"/>
                </a:lnTo>
                <a:lnTo>
                  <a:pt x="341" y="894"/>
                </a:lnTo>
                <a:lnTo>
                  <a:pt x="333" y="885"/>
                </a:lnTo>
                <a:lnTo>
                  <a:pt x="330" y="881"/>
                </a:lnTo>
                <a:lnTo>
                  <a:pt x="327" y="875"/>
                </a:lnTo>
                <a:lnTo>
                  <a:pt x="324" y="870"/>
                </a:lnTo>
                <a:lnTo>
                  <a:pt x="321" y="865"/>
                </a:lnTo>
                <a:lnTo>
                  <a:pt x="319" y="859"/>
                </a:lnTo>
                <a:lnTo>
                  <a:pt x="318" y="853"/>
                </a:lnTo>
                <a:lnTo>
                  <a:pt x="315" y="842"/>
                </a:lnTo>
                <a:lnTo>
                  <a:pt x="313" y="830"/>
                </a:lnTo>
                <a:lnTo>
                  <a:pt x="311" y="816"/>
                </a:lnTo>
                <a:lnTo>
                  <a:pt x="309" y="802"/>
                </a:lnTo>
                <a:lnTo>
                  <a:pt x="306" y="773"/>
                </a:lnTo>
                <a:lnTo>
                  <a:pt x="304" y="745"/>
                </a:lnTo>
                <a:lnTo>
                  <a:pt x="303" y="719"/>
                </a:lnTo>
                <a:lnTo>
                  <a:pt x="303" y="698"/>
                </a:lnTo>
                <a:lnTo>
                  <a:pt x="303" y="679"/>
                </a:lnTo>
                <a:lnTo>
                  <a:pt x="303" y="658"/>
                </a:lnTo>
                <a:lnTo>
                  <a:pt x="303" y="637"/>
                </a:lnTo>
                <a:lnTo>
                  <a:pt x="304" y="611"/>
                </a:lnTo>
                <a:lnTo>
                  <a:pt x="306" y="583"/>
                </a:lnTo>
                <a:lnTo>
                  <a:pt x="307" y="568"/>
                </a:lnTo>
                <a:lnTo>
                  <a:pt x="309" y="554"/>
                </a:lnTo>
                <a:lnTo>
                  <a:pt x="311" y="540"/>
                </a:lnTo>
                <a:lnTo>
                  <a:pt x="313" y="527"/>
                </a:lnTo>
                <a:lnTo>
                  <a:pt x="315" y="514"/>
                </a:lnTo>
                <a:lnTo>
                  <a:pt x="318" y="503"/>
                </a:lnTo>
                <a:lnTo>
                  <a:pt x="319" y="497"/>
                </a:lnTo>
                <a:lnTo>
                  <a:pt x="321" y="491"/>
                </a:lnTo>
                <a:lnTo>
                  <a:pt x="324" y="486"/>
                </a:lnTo>
                <a:lnTo>
                  <a:pt x="327" y="481"/>
                </a:lnTo>
                <a:lnTo>
                  <a:pt x="333" y="471"/>
                </a:lnTo>
                <a:lnTo>
                  <a:pt x="341" y="462"/>
                </a:lnTo>
                <a:lnTo>
                  <a:pt x="350" y="454"/>
                </a:lnTo>
                <a:lnTo>
                  <a:pt x="354" y="451"/>
                </a:lnTo>
                <a:lnTo>
                  <a:pt x="359" y="448"/>
                </a:lnTo>
                <a:lnTo>
                  <a:pt x="370" y="442"/>
                </a:lnTo>
                <a:lnTo>
                  <a:pt x="381" y="439"/>
                </a:lnTo>
                <a:lnTo>
                  <a:pt x="394" y="436"/>
                </a:lnTo>
                <a:lnTo>
                  <a:pt x="410" y="434"/>
                </a:lnTo>
                <a:lnTo>
                  <a:pt x="428" y="432"/>
                </a:lnTo>
                <a:lnTo>
                  <a:pt x="449" y="430"/>
                </a:lnTo>
                <a:lnTo>
                  <a:pt x="495" y="427"/>
                </a:lnTo>
                <a:lnTo>
                  <a:pt x="543" y="425"/>
                </a:lnTo>
                <a:lnTo>
                  <a:pt x="589" y="424"/>
                </a:lnTo>
                <a:lnTo>
                  <a:pt x="628" y="424"/>
                </a:lnTo>
                <a:lnTo>
                  <a:pt x="664" y="423"/>
                </a:lnTo>
                <a:lnTo>
                  <a:pt x="700" y="424"/>
                </a:lnTo>
                <a:lnTo>
                  <a:pt x="739" y="424"/>
                </a:lnTo>
                <a:lnTo>
                  <a:pt x="784" y="425"/>
                </a:lnTo>
                <a:lnTo>
                  <a:pt x="832" y="427"/>
                </a:lnTo>
                <a:lnTo>
                  <a:pt x="879" y="430"/>
                </a:lnTo>
                <a:lnTo>
                  <a:pt x="899" y="432"/>
                </a:lnTo>
                <a:lnTo>
                  <a:pt x="918" y="434"/>
                </a:lnTo>
                <a:lnTo>
                  <a:pt x="934" y="436"/>
                </a:lnTo>
                <a:lnTo>
                  <a:pt x="941" y="437"/>
                </a:lnTo>
                <a:lnTo>
                  <a:pt x="946" y="439"/>
                </a:lnTo>
                <a:lnTo>
                  <a:pt x="952" y="440"/>
                </a:lnTo>
                <a:lnTo>
                  <a:pt x="958" y="442"/>
                </a:lnTo>
                <a:lnTo>
                  <a:pt x="963" y="445"/>
                </a:lnTo>
                <a:lnTo>
                  <a:pt x="968" y="448"/>
                </a:lnTo>
                <a:lnTo>
                  <a:pt x="978" y="454"/>
                </a:lnTo>
                <a:lnTo>
                  <a:pt x="987" y="462"/>
                </a:lnTo>
                <a:lnTo>
                  <a:pt x="994" y="471"/>
                </a:lnTo>
                <a:lnTo>
                  <a:pt x="998" y="476"/>
                </a:lnTo>
                <a:lnTo>
                  <a:pt x="1001" y="481"/>
                </a:lnTo>
                <a:lnTo>
                  <a:pt x="1004" y="486"/>
                </a:lnTo>
                <a:lnTo>
                  <a:pt x="1006" y="491"/>
                </a:lnTo>
                <a:lnTo>
                  <a:pt x="1008" y="497"/>
                </a:lnTo>
                <a:lnTo>
                  <a:pt x="1010" y="503"/>
                </a:lnTo>
                <a:lnTo>
                  <a:pt x="1013" y="514"/>
                </a:lnTo>
                <a:lnTo>
                  <a:pt x="1015" y="527"/>
                </a:lnTo>
                <a:lnTo>
                  <a:pt x="1017" y="540"/>
                </a:lnTo>
                <a:lnTo>
                  <a:pt x="1019" y="554"/>
                </a:lnTo>
                <a:lnTo>
                  <a:pt x="1022" y="583"/>
                </a:lnTo>
                <a:lnTo>
                  <a:pt x="1023" y="611"/>
                </a:lnTo>
                <a:lnTo>
                  <a:pt x="1024" y="637"/>
                </a:lnTo>
                <a:lnTo>
                  <a:pt x="1025" y="658"/>
                </a:lnTo>
                <a:lnTo>
                  <a:pt x="1025" y="679"/>
                </a:lnTo>
                <a:close/>
                <a:moveTo>
                  <a:pt x="1328" y="664"/>
                </a:moveTo>
                <a:lnTo>
                  <a:pt x="1327" y="629"/>
                </a:lnTo>
                <a:lnTo>
                  <a:pt x="1326" y="612"/>
                </a:lnTo>
                <a:lnTo>
                  <a:pt x="1324" y="595"/>
                </a:lnTo>
                <a:lnTo>
                  <a:pt x="1323" y="578"/>
                </a:lnTo>
                <a:lnTo>
                  <a:pt x="1320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1" y="513"/>
                </a:lnTo>
                <a:lnTo>
                  <a:pt x="1307" y="497"/>
                </a:lnTo>
                <a:lnTo>
                  <a:pt x="1298" y="466"/>
                </a:lnTo>
                <a:lnTo>
                  <a:pt x="1293" y="450"/>
                </a:lnTo>
                <a:lnTo>
                  <a:pt x="1288" y="435"/>
                </a:lnTo>
                <a:lnTo>
                  <a:pt x="1282" y="420"/>
                </a:lnTo>
                <a:lnTo>
                  <a:pt x="1276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8" y="347"/>
                </a:lnTo>
                <a:lnTo>
                  <a:pt x="1240" y="333"/>
                </a:lnTo>
                <a:lnTo>
                  <a:pt x="1232" y="319"/>
                </a:lnTo>
                <a:lnTo>
                  <a:pt x="1215" y="292"/>
                </a:lnTo>
                <a:lnTo>
                  <a:pt x="1196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6" y="229"/>
                </a:lnTo>
                <a:lnTo>
                  <a:pt x="1156" y="217"/>
                </a:lnTo>
                <a:lnTo>
                  <a:pt x="1134" y="194"/>
                </a:lnTo>
                <a:lnTo>
                  <a:pt x="1111" y="172"/>
                </a:lnTo>
                <a:lnTo>
                  <a:pt x="1099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2" y="104"/>
                </a:lnTo>
                <a:lnTo>
                  <a:pt x="1009" y="96"/>
                </a:lnTo>
                <a:lnTo>
                  <a:pt x="981" y="80"/>
                </a:lnTo>
                <a:lnTo>
                  <a:pt x="952" y="65"/>
                </a:lnTo>
                <a:lnTo>
                  <a:pt x="938" y="58"/>
                </a:lnTo>
                <a:lnTo>
                  <a:pt x="923" y="52"/>
                </a:lnTo>
                <a:lnTo>
                  <a:pt x="893" y="40"/>
                </a:lnTo>
                <a:lnTo>
                  <a:pt x="862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2" y="10"/>
                </a:lnTo>
                <a:lnTo>
                  <a:pt x="766" y="7"/>
                </a:lnTo>
                <a:lnTo>
                  <a:pt x="749" y="5"/>
                </a:lnTo>
                <a:lnTo>
                  <a:pt x="732" y="3"/>
                </a:lnTo>
                <a:lnTo>
                  <a:pt x="716" y="2"/>
                </a:lnTo>
                <a:lnTo>
                  <a:pt x="699" y="0"/>
                </a:lnTo>
                <a:lnTo>
                  <a:pt x="665" y="0"/>
                </a:lnTo>
                <a:lnTo>
                  <a:pt x="630" y="0"/>
                </a:lnTo>
                <a:lnTo>
                  <a:pt x="613" y="2"/>
                </a:lnTo>
                <a:lnTo>
                  <a:pt x="596" y="3"/>
                </a:lnTo>
                <a:lnTo>
                  <a:pt x="579" y="5"/>
                </a:lnTo>
                <a:lnTo>
                  <a:pt x="563" y="7"/>
                </a:lnTo>
                <a:lnTo>
                  <a:pt x="546" y="10"/>
                </a:lnTo>
                <a:lnTo>
                  <a:pt x="530" y="13"/>
                </a:lnTo>
                <a:lnTo>
                  <a:pt x="514" y="17"/>
                </a:lnTo>
                <a:lnTo>
                  <a:pt x="498" y="20"/>
                </a:lnTo>
                <a:lnTo>
                  <a:pt x="466" y="29"/>
                </a:lnTo>
                <a:lnTo>
                  <a:pt x="451" y="34"/>
                </a:lnTo>
                <a:lnTo>
                  <a:pt x="436" y="40"/>
                </a:lnTo>
                <a:lnTo>
                  <a:pt x="420" y="46"/>
                </a:lnTo>
                <a:lnTo>
                  <a:pt x="405" y="52"/>
                </a:lnTo>
                <a:lnTo>
                  <a:pt x="376" y="65"/>
                </a:lnTo>
                <a:lnTo>
                  <a:pt x="362" y="72"/>
                </a:lnTo>
                <a:lnTo>
                  <a:pt x="347" y="80"/>
                </a:lnTo>
                <a:lnTo>
                  <a:pt x="333" y="87"/>
                </a:lnTo>
                <a:lnTo>
                  <a:pt x="320" y="96"/>
                </a:lnTo>
                <a:lnTo>
                  <a:pt x="293" y="113"/>
                </a:lnTo>
                <a:lnTo>
                  <a:pt x="267" y="131"/>
                </a:lnTo>
                <a:lnTo>
                  <a:pt x="254" y="141"/>
                </a:lnTo>
                <a:lnTo>
                  <a:pt x="242" y="151"/>
                </a:lnTo>
                <a:lnTo>
                  <a:pt x="230" y="161"/>
                </a:lnTo>
                <a:lnTo>
                  <a:pt x="218" y="172"/>
                </a:lnTo>
                <a:lnTo>
                  <a:pt x="195" y="194"/>
                </a:lnTo>
                <a:lnTo>
                  <a:pt x="173" y="217"/>
                </a:lnTo>
                <a:lnTo>
                  <a:pt x="162" y="229"/>
                </a:lnTo>
                <a:lnTo>
                  <a:pt x="152" y="241"/>
                </a:lnTo>
                <a:lnTo>
                  <a:pt x="132" y="266"/>
                </a:lnTo>
                <a:lnTo>
                  <a:pt x="114" y="292"/>
                </a:lnTo>
                <a:lnTo>
                  <a:pt x="105" y="305"/>
                </a:lnTo>
                <a:lnTo>
                  <a:pt x="96" y="319"/>
                </a:lnTo>
                <a:lnTo>
                  <a:pt x="80" y="347"/>
                </a:lnTo>
                <a:lnTo>
                  <a:pt x="66" y="375"/>
                </a:lnTo>
                <a:lnTo>
                  <a:pt x="59" y="390"/>
                </a:lnTo>
                <a:lnTo>
                  <a:pt x="52" y="405"/>
                </a:lnTo>
                <a:lnTo>
                  <a:pt x="41" y="435"/>
                </a:lnTo>
                <a:lnTo>
                  <a:pt x="30" y="466"/>
                </a:lnTo>
                <a:lnTo>
                  <a:pt x="21" y="497"/>
                </a:lnTo>
                <a:lnTo>
                  <a:pt x="17" y="513"/>
                </a:lnTo>
                <a:lnTo>
                  <a:pt x="14" y="529"/>
                </a:lnTo>
                <a:lnTo>
                  <a:pt x="11" y="545"/>
                </a:lnTo>
                <a:lnTo>
                  <a:pt x="8" y="562"/>
                </a:lnTo>
                <a:lnTo>
                  <a:pt x="6" y="578"/>
                </a:lnTo>
                <a:lnTo>
                  <a:pt x="4" y="595"/>
                </a:lnTo>
                <a:lnTo>
                  <a:pt x="2" y="612"/>
                </a:lnTo>
                <a:lnTo>
                  <a:pt x="1" y="629"/>
                </a:lnTo>
                <a:lnTo>
                  <a:pt x="1" y="646"/>
                </a:lnTo>
                <a:lnTo>
                  <a:pt x="0" y="664"/>
                </a:lnTo>
                <a:lnTo>
                  <a:pt x="1" y="698"/>
                </a:lnTo>
                <a:lnTo>
                  <a:pt x="2" y="715"/>
                </a:lnTo>
                <a:lnTo>
                  <a:pt x="4" y="732"/>
                </a:lnTo>
                <a:lnTo>
                  <a:pt x="6" y="748"/>
                </a:lnTo>
                <a:lnTo>
                  <a:pt x="8" y="765"/>
                </a:lnTo>
                <a:lnTo>
                  <a:pt x="11" y="781"/>
                </a:lnTo>
                <a:lnTo>
                  <a:pt x="14" y="798"/>
                </a:lnTo>
                <a:lnTo>
                  <a:pt x="17" y="814"/>
                </a:lnTo>
                <a:lnTo>
                  <a:pt x="21" y="830"/>
                </a:lnTo>
                <a:lnTo>
                  <a:pt x="30" y="861"/>
                </a:lnTo>
                <a:lnTo>
                  <a:pt x="35" y="877"/>
                </a:lnTo>
                <a:lnTo>
                  <a:pt x="41" y="892"/>
                </a:lnTo>
                <a:lnTo>
                  <a:pt x="46" y="907"/>
                </a:lnTo>
                <a:lnTo>
                  <a:pt x="52" y="922"/>
                </a:lnTo>
                <a:lnTo>
                  <a:pt x="66" y="951"/>
                </a:lnTo>
                <a:lnTo>
                  <a:pt x="73" y="966"/>
                </a:lnTo>
                <a:lnTo>
                  <a:pt x="80" y="980"/>
                </a:lnTo>
                <a:lnTo>
                  <a:pt x="88" y="994"/>
                </a:lnTo>
                <a:lnTo>
                  <a:pt x="96" y="1008"/>
                </a:lnTo>
                <a:lnTo>
                  <a:pt x="114" y="1035"/>
                </a:lnTo>
                <a:lnTo>
                  <a:pt x="132" y="1061"/>
                </a:lnTo>
                <a:lnTo>
                  <a:pt x="142" y="1073"/>
                </a:lnTo>
                <a:lnTo>
                  <a:pt x="152" y="1086"/>
                </a:lnTo>
                <a:lnTo>
                  <a:pt x="162" y="1098"/>
                </a:lnTo>
                <a:lnTo>
                  <a:pt x="173" y="1110"/>
                </a:lnTo>
                <a:lnTo>
                  <a:pt x="195" y="1133"/>
                </a:lnTo>
                <a:lnTo>
                  <a:pt x="218" y="1155"/>
                </a:lnTo>
                <a:lnTo>
                  <a:pt x="230" y="1165"/>
                </a:lnTo>
                <a:lnTo>
                  <a:pt x="242" y="1176"/>
                </a:lnTo>
                <a:lnTo>
                  <a:pt x="267" y="1195"/>
                </a:lnTo>
                <a:lnTo>
                  <a:pt x="293" y="1214"/>
                </a:lnTo>
                <a:lnTo>
                  <a:pt x="306" y="1223"/>
                </a:lnTo>
                <a:lnTo>
                  <a:pt x="320" y="1231"/>
                </a:lnTo>
                <a:lnTo>
                  <a:pt x="347" y="1247"/>
                </a:lnTo>
                <a:lnTo>
                  <a:pt x="376" y="1262"/>
                </a:lnTo>
                <a:lnTo>
                  <a:pt x="391" y="1269"/>
                </a:lnTo>
                <a:lnTo>
                  <a:pt x="405" y="1275"/>
                </a:lnTo>
                <a:lnTo>
                  <a:pt x="436" y="1287"/>
                </a:lnTo>
                <a:lnTo>
                  <a:pt x="466" y="1297"/>
                </a:lnTo>
                <a:lnTo>
                  <a:pt x="498" y="1306"/>
                </a:lnTo>
                <a:lnTo>
                  <a:pt x="514" y="1310"/>
                </a:lnTo>
                <a:lnTo>
                  <a:pt x="530" y="1314"/>
                </a:lnTo>
                <a:lnTo>
                  <a:pt x="546" y="1317"/>
                </a:lnTo>
                <a:lnTo>
                  <a:pt x="563" y="1319"/>
                </a:lnTo>
                <a:lnTo>
                  <a:pt x="579" y="1322"/>
                </a:lnTo>
                <a:lnTo>
                  <a:pt x="596" y="1324"/>
                </a:lnTo>
                <a:lnTo>
                  <a:pt x="613" y="1325"/>
                </a:lnTo>
                <a:lnTo>
                  <a:pt x="630" y="1326"/>
                </a:lnTo>
                <a:lnTo>
                  <a:pt x="665" y="1327"/>
                </a:lnTo>
                <a:lnTo>
                  <a:pt x="699" y="1326"/>
                </a:lnTo>
                <a:lnTo>
                  <a:pt x="716" y="1325"/>
                </a:lnTo>
                <a:lnTo>
                  <a:pt x="732" y="1324"/>
                </a:lnTo>
                <a:lnTo>
                  <a:pt x="749" y="1322"/>
                </a:lnTo>
                <a:lnTo>
                  <a:pt x="766" y="1319"/>
                </a:lnTo>
                <a:lnTo>
                  <a:pt x="782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2" y="1297"/>
                </a:lnTo>
                <a:lnTo>
                  <a:pt x="877" y="1292"/>
                </a:lnTo>
                <a:lnTo>
                  <a:pt x="893" y="1287"/>
                </a:lnTo>
                <a:lnTo>
                  <a:pt x="908" y="1281"/>
                </a:lnTo>
                <a:lnTo>
                  <a:pt x="923" y="1275"/>
                </a:lnTo>
                <a:lnTo>
                  <a:pt x="952" y="1262"/>
                </a:lnTo>
                <a:lnTo>
                  <a:pt x="967" y="1255"/>
                </a:lnTo>
                <a:lnTo>
                  <a:pt x="981" y="1247"/>
                </a:lnTo>
                <a:lnTo>
                  <a:pt x="995" y="1239"/>
                </a:lnTo>
                <a:lnTo>
                  <a:pt x="1009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4" y="1186"/>
                </a:lnTo>
                <a:lnTo>
                  <a:pt x="1086" y="1176"/>
                </a:lnTo>
                <a:lnTo>
                  <a:pt x="1099" y="1165"/>
                </a:lnTo>
                <a:lnTo>
                  <a:pt x="1111" y="1155"/>
                </a:lnTo>
                <a:lnTo>
                  <a:pt x="1134" y="1133"/>
                </a:lnTo>
                <a:lnTo>
                  <a:pt x="1156" y="1110"/>
                </a:lnTo>
                <a:lnTo>
                  <a:pt x="1166" y="1098"/>
                </a:lnTo>
                <a:lnTo>
                  <a:pt x="1176" y="1086"/>
                </a:lnTo>
                <a:lnTo>
                  <a:pt x="1196" y="1061"/>
                </a:lnTo>
                <a:lnTo>
                  <a:pt x="1215" y="1035"/>
                </a:lnTo>
                <a:lnTo>
                  <a:pt x="1223" y="1021"/>
                </a:lnTo>
                <a:lnTo>
                  <a:pt x="1232" y="1008"/>
                </a:lnTo>
                <a:lnTo>
                  <a:pt x="1248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6" y="922"/>
                </a:lnTo>
                <a:lnTo>
                  <a:pt x="1288" y="892"/>
                </a:lnTo>
                <a:lnTo>
                  <a:pt x="1298" y="861"/>
                </a:lnTo>
                <a:lnTo>
                  <a:pt x="1307" y="830"/>
                </a:lnTo>
                <a:lnTo>
                  <a:pt x="1311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20" y="765"/>
                </a:lnTo>
                <a:lnTo>
                  <a:pt x="1323" y="748"/>
                </a:lnTo>
                <a:lnTo>
                  <a:pt x="1324" y="732"/>
                </a:lnTo>
                <a:lnTo>
                  <a:pt x="1326" y="715"/>
                </a:lnTo>
                <a:lnTo>
                  <a:pt x="1327" y="698"/>
                </a:lnTo>
                <a:lnTo>
                  <a:pt x="1328" y="681"/>
                </a:lnTo>
                <a:lnTo>
                  <a:pt x="1328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6528667" y="2852166"/>
            <a:ext cx="5255346" cy="28880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Puhelinnumero</a:t>
            </a:r>
          </a:p>
        </p:txBody>
      </p:sp>
      <p:sp>
        <p:nvSpPr>
          <p:cNvPr id="31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6528667" y="3140968"/>
            <a:ext cx="5255346" cy="2880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Etunimi.sukunimi@organisaationnimi.fi</a:t>
            </a:r>
          </a:p>
        </p:txBody>
      </p:sp>
      <p:sp>
        <p:nvSpPr>
          <p:cNvPr id="32" name="Text Placeholder 19"/>
          <p:cNvSpPr>
            <a:spLocks noGrp="1"/>
          </p:cNvSpPr>
          <p:nvPr>
            <p:ph type="body" sz="quarter" idx="18" hasCustomPrompt="1"/>
          </p:nvPr>
        </p:nvSpPr>
        <p:spPr>
          <a:xfrm>
            <a:off x="6528667" y="3428999"/>
            <a:ext cx="5255346" cy="288032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@twittertili</a:t>
            </a:r>
          </a:p>
        </p:txBody>
      </p:sp>
      <p:sp>
        <p:nvSpPr>
          <p:cNvPr id="20" name="Tekstiruutu 19"/>
          <p:cNvSpPr txBox="1"/>
          <p:nvPr userDrawn="1"/>
        </p:nvSpPr>
        <p:spPr>
          <a:xfrm>
            <a:off x="6528049" y="5064138"/>
            <a:ext cx="2664295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sz="1200" dirty="0">
                <a:solidFill>
                  <a:schemeClr val="accent2"/>
                </a:solidFill>
              </a:rPr>
              <a:t>Onnistuva Suomi tehdään lähellä</a:t>
            </a:r>
          </a:p>
        </p:txBody>
      </p:sp>
    </p:spTree>
    <p:extLst>
      <p:ext uri="{BB962C8B-B14F-4D97-AF65-F5344CB8AC3E}">
        <p14:creationId xmlns:p14="http://schemas.microsoft.com/office/powerpoint/2010/main" val="414140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and Contacts SV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>
            <a:off x="6096000" y="620688"/>
            <a:ext cx="6096000" cy="3312368"/>
          </a:xfrm>
          <a:custGeom>
            <a:avLst/>
            <a:gdLst/>
            <a:ahLst/>
            <a:cxnLst/>
            <a:rect l="l" t="t" r="r" b="b"/>
            <a:pathLst>
              <a:path w="6096000" h="3312368">
                <a:moveTo>
                  <a:pt x="180127" y="0"/>
                </a:moveTo>
                <a:lnTo>
                  <a:pt x="6096000" y="0"/>
                </a:lnTo>
                <a:lnTo>
                  <a:pt x="6096000" y="3312368"/>
                </a:lnTo>
                <a:lnTo>
                  <a:pt x="180127" y="3312368"/>
                </a:lnTo>
                <a:cubicBezTo>
                  <a:pt x="80646" y="3312368"/>
                  <a:pt x="0" y="3231722"/>
                  <a:pt x="0" y="3132241"/>
                </a:cubicBezTo>
                <a:lnTo>
                  <a:pt x="0" y="180127"/>
                </a:lnTo>
                <a:cubicBezTo>
                  <a:pt x="0" y="80646"/>
                  <a:pt x="80646" y="0"/>
                  <a:pt x="1801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20688"/>
                </a:lnTo>
                <a:lnTo>
                  <a:pt x="6276127" y="620688"/>
                </a:lnTo>
                <a:cubicBezTo>
                  <a:pt x="6176646" y="620688"/>
                  <a:pt x="6096000" y="701334"/>
                  <a:pt x="6096000" y="800815"/>
                </a:cubicBezTo>
                <a:lnTo>
                  <a:pt x="6096000" y="3752929"/>
                </a:lnTo>
                <a:cubicBezTo>
                  <a:pt x="6096000" y="3852410"/>
                  <a:pt x="6176646" y="3933056"/>
                  <a:pt x="6276127" y="3933056"/>
                </a:cubicBezTo>
                <a:lnTo>
                  <a:pt x="12192000" y="3933056"/>
                </a:lnTo>
                <a:lnTo>
                  <a:pt x="12192000" y="4005064"/>
                </a:lnTo>
                <a:lnTo>
                  <a:pt x="6288106" y="4005064"/>
                </a:lnTo>
                <a:cubicBezTo>
                  <a:pt x="6182009" y="4005064"/>
                  <a:pt x="6096000" y="4091073"/>
                  <a:pt x="6096000" y="4197170"/>
                </a:cubicBezTo>
                <a:lnTo>
                  <a:pt x="6096000" y="5829182"/>
                </a:lnTo>
                <a:cubicBezTo>
                  <a:pt x="6096000" y="5935279"/>
                  <a:pt x="6182009" y="6021288"/>
                  <a:pt x="6288106" y="6021288"/>
                </a:cubicBezTo>
                <a:lnTo>
                  <a:pt x="12192000" y="6021288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28049" y="980728"/>
            <a:ext cx="5255964" cy="1440160"/>
          </a:xfr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Loppusanat tähän korkeintaan 2 riville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D7388533-5A97-4083-B784-FB96B231D039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49D1DC6-4D9D-49B0-BBAF-7A30D1B54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6528667" y="2564904"/>
            <a:ext cx="5255346" cy="287262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Etunimi Sukunimi</a:t>
            </a:r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6528667" y="2852166"/>
            <a:ext cx="5255346" cy="28880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Puhelinnumero</a:t>
            </a:r>
          </a:p>
        </p:txBody>
      </p:sp>
      <p:sp>
        <p:nvSpPr>
          <p:cNvPr id="31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6528667" y="3140968"/>
            <a:ext cx="5255346" cy="2880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Etunimi.sukunimi@organisaationnimi.fi</a:t>
            </a:r>
          </a:p>
        </p:txBody>
      </p:sp>
      <p:sp>
        <p:nvSpPr>
          <p:cNvPr id="32" name="Text Placeholder 19"/>
          <p:cNvSpPr>
            <a:spLocks noGrp="1"/>
          </p:cNvSpPr>
          <p:nvPr>
            <p:ph type="body" sz="quarter" idx="18" hasCustomPrompt="1"/>
          </p:nvPr>
        </p:nvSpPr>
        <p:spPr>
          <a:xfrm>
            <a:off x="6528667" y="3428999"/>
            <a:ext cx="5255346" cy="288032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@twittertili</a:t>
            </a:r>
          </a:p>
        </p:txBody>
      </p:sp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6528336" y="4363630"/>
            <a:ext cx="2159952" cy="481272"/>
            <a:chOff x="7680325" y="1846263"/>
            <a:chExt cx="3868738" cy="862013"/>
          </a:xfrm>
        </p:grpSpPr>
        <p:sp>
          <p:nvSpPr>
            <p:cNvPr id="22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3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9264651" y="4293096"/>
            <a:ext cx="2519362" cy="10197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noProof="0" dirty="0">
                <a:solidFill>
                  <a:schemeClr val="accent2"/>
                </a:solidFill>
              </a:rPr>
              <a:t>Kommunforbundet.fi</a:t>
            </a:r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fi-FI" sz="1200" noProof="0" dirty="0">
                <a:solidFill>
                  <a:schemeClr val="accent2"/>
                </a:solidFill>
              </a:rPr>
              <a:t>PB 200, 00101 Helsingfors</a:t>
            </a:r>
          </a:p>
          <a:p>
            <a:pPr>
              <a:lnSpc>
                <a:spcPct val="110000"/>
              </a:lnSpc>
            </a:pPr>
            <a:r>
              <a:rPr lang="fi-FI" sz="1200" noProof="0" dirty="0">
                <a:solidFill>
                  <a:schemeClr val="accent2"/>
                </a:solidFill>
              </a:rPr>
              <a:t>Kommunernas</a:t>
            </a:r>
            <a:r>
              <a:rPr lang="fi-FI" sz="1200" baseline="0" noProof="0" dirty="0">
                <a:solidFill>
                  <a:schemeClr val="accent2"/>
                </a:solidFill>
              </a:rPr>
              <a:t> hus</a:t>
            </a:r>
            <a:r>
              <a:rPr lang="fi-FI" sz="1200" noProof="0" dirty="0">
                <a:solidFill>
                  <a:schemeClr val="accent2"/>
                </a:solidFill>
              </a:rPr>
              <a:t>, Andra linjen 14</a:t>
            </a:r>
          </a:p>
          <a:p>
            <a:pPr>
              <a:lnSpc>
                <a:spcPct val="110000"/>
              </a:lnSpc>
            </a:pPr>
            <a:r>
              <a:rPr lang="fi-FI" sz="1200" noProof="0" dirty="0">
                <a:solidFill>
                  <a:schemeClr val="accent2"/>
                </a:solidFill>
              </a:rPr>
              <a:t>00530 Helsingfors</a:t>
            </a:r>
          </a:p>
        </p:txBody>
      </p:sp>
      <p:sp>
        <p:nvSpPr>
          <p:cNvPr id="29" name="Freeform 6">
            <a:hlinkClick r:id="rId2" tooltip="Facebook"/>
          </p:cNvPr>
          <p:cNvSpPr>
            <a:spLocks noChangeAspect="1" noEditPoints="1"/>
          </p:cNvSpPr>
          <p:nvPr userDrawn="1"/>
        </p:nvSpPr>
        <p:spPr bwMode="auto">
          <a:xfrm>
            <a:off x="9623023" y="5409256"/>
            <a:ext cx="324000" cy="324000"/>
          </a:xfrm>
          <a:custGeom>
            <a:avLst/>
            <a:gdLst>
              <a:gd name="T0" fmla="*/ 750 w 1327"/>
              <a:gd name="T1" fmla="*/ 407 h 1327"/>
              <a:gd name="T2" fmla="*/ 721 w 1327"/>
              <a:gd name="T3" fmla="*/ 423 h 1327"/>
              <a:gd name="T4" fmla="*/ 710 w 1327"/>
              <a:gd name="T5" fmla="*/ 451 h 1327"/>
              <a:gd name="T6" fmla="*/ 847 w 1327"/>
              <a:gd name="T7" fmla="*/ 561 h 1327"/>
              <a:gd name="T8" fmla="*/ 563 w 1327"/>
              <a:gd name="T9" fmla="*/ 702 h 1327"/>
              <a:gd name="T10" fmla="*/ 563 w 1327"/>
              <a:gd name="T11" fmla="*/ 447 h 1327"/>
              <a:gd name="T12" fmla="*/ 570 w 1327"/>
              <a:gd name="T13" fmla="*/ 397 h 1327"/>
              <a:gd name="T14" fmla="*/ 587 w 1327"/>
              <a:gd name="T15" fmla="*/ 354 h 1327"/>
              <a:gd name="T16" fmla="*/ 613 w 1327"/>
              <a:gd name="T17" fmla="*/ 321 h 1327"/>
              <a:gd name="T18" fmla="*/ 646 w 1327"/>
              <a:gd name="T19" fmla="*/ 296 h 1327"/>
              <a:gd name="T20" fmla="*/ 688 w 1327"/>
              <a:gd name="T21" fmla="*/ 280 h 1327"/>
              <a:gd name="T22" fmla="*/ 744 w 1327"/>
              <a:gd name="T23" fmla="*/ 273 h 1327"/>
              <a:gd name="T24" fmla="*/ 852 w 1327"/>
              <a:gd name="T25" fmla="*/ 404 h 1327"/>
              <a:gd name="T26" fmla="*/ 1322 w 1327"/>
              <a:gd name="T27" fmla="*/ 578 h 1327"/>
              <a:gd name="T28" fmla="*/ 1306 w 1327"/>
              <a:gd name="T29" fmla="*/ 497 h 1327"/>
              <a:gd name="T30" fmla="*/ 1275 w 1327"/>
              <a:gd name="T31" fmla="*/ 405 h 1327"/>
              <a:gd name="T32" fmla="*/ 1231 w 1327"/>
              <a:gd name="T33" fmla="*/ 319 h 1327"/>
              <a:gd name="T34" fmla="*/ 1166 w 1327"/>
              <a:gd name="T35" fmla="*/ 229 h 1327"/>
              <a:gd name="T36" fmla="*/ 1086 w 1327"/>
              <a:gd name="T37" fmla="*/ 151 h 1327"/>
              <a:gd name="T38" fmla="*/ 980 w 1327"/>
              <a:gd name="T39" fmla="*/ 80 h 1327"/>
              <a:gd name="T40" fmla="*/ 861 w 1327"/>
              <a:gd name="T41" fmla="*/ 29 h 1327"/>
              <a:gd name="T42" fmla="*/ 765 w 1327"/>
              <a:gd name="T43" fmla="*/ 7 h 1327"/>
              <a:gd name="T44" fmla="*/ 663 w 1327"/>
              <a:gd name="T45" fmla="*/ 0 h 1327"/>
              <a:gd name="T46" fmla="*/ 562 w 1327"/>
              <a:gd name="T47" fmla="*/ 7 h 1327"/>
              <a:gd name="T48" fmla="*/ 466 w 1327"/>
              <a:gd name="T49" fmla="*/ 29 h 1327"/>
              <a:gd name="T50" fmla="*/ 376 w 1327"/>
              <a:gd name="T51" fmla="*/ 65 h 1327"/>
              <a:gd name="T52" fmla="*/ 292 w 1327"/>
              <a:gd name="T53" fmla="*/ 113 h 1327"/>
              <a:gd name="T54" fmla="*/ 217 w 1327"/>
              <a:gd name="T55" fmla="*/ 172 h 1327"/>
              <a:gd name="T56" fmla="*/ 132 w 1327"/>
              <a:gd name="T57" fmla="*/ 266 h 1327"/>
              <a:gd name="T58" fmla="*/ 65 w 1327"/>
              <a:gd name="T59" fmla="*/ 375 h 1327"/>
              <a:gd name="T60" fmla="*/ 21 w 1327"/>
              <a:gd name="T61" fmla="*/ 497 h 1327"/>
              <a:gd name="T62" fmla="*/ 5 w 1327"/>
              <a:gd name="T63" fmla="*/ 578 h 1327"/>
              <a:gd name="T64" fmla="*/ 0 w 1327"/>
              <a:gd name="T65" fmla="*/ 664 h 1327"/>
              <a:gd name="T66" fmla="*/ 8 w 1327"/>
              <a:gd name="T67" fmla="*/ 765 h 1327"/>
              <a:gd name="T68" fmla="*/ 30 w 1327"/>
              <a:gd name="T69" fmla="*/ 861 h 1327"/>
              <a:gd name="T70" fmla="*/ 65 w 1327"/>
              <a:gd name="T71" fmla="*/ 951 h 1327"/>
              <a:gd name="T72" fmla="*/ 113 w 1327"/>
              <a:gd name="T73" fmla="*/ 1035 h 1327"/>
              <a:gd name="T74" fmla="*/ 172 w 1327"/>
              <a:gd name="T75" fmla="*/ 1110 h 1327"/>
              <a:gd name="T76" fmla="*/ 266 w 1327"/>
              <a:gd name="T77" fmla="*/ 1195 h 1327"/>
              <a:gd name="T78" fmla="*/ 376 w 1327"/>
              <a:gd name="T79" fmla="*/ 1262 h 1327"/>
              <a:gd name="T80" fmla="*/ 497 w 1327"/>
              <a:gd name="T81" fmla="*/ 1306 h 1327"/>
              <a:gd name="T82" fmla="*/ 579 w 1327"/>
              <a:gd name="T83" fmla="*/ 1322 h 1327"/>
              <a:gd name="T84" fmla="*/ 698 w 1327"/>
              <a:gd name="T85" fmla="*/ 1326 h 1327"/>
              <a:gd name="T86" fmla="*/ 782 w 1327"/>
              <a:gd name="T87" fmla="*/ 1317 h 1327"/>
              <a:gd name="T88" fmla="*/ 877 w 1327"/>
              <a:gd name="T89" fmla="*/ 1292 h 1327"/>
              <a:gd name="T90" fmla="*/ 966 w 1327"/>
              <a:gd name="T91" fmla="*/ 1255 h 1327"/>
              <a:gd name="T92" fmla="*/ 1061 w 1327"/>
              <a:gd name="T93" fmla="*/ 1195 h 1327"/>
              <a:gd name="T94" fmla="*/ 1133 w 1327"/>
              <a:gd name="T95" fmla="*/ 1133 h 1327"/>
              <a:gd name="T96" fmla="*/ 1214 w 1327"/>
              <a:gd name="T97" fmla="*/ 1035 h 1327"/>
              <a:gd name="T98" fmla="*/ 1269 w 1327"/>
              <a:gd name="T99" fmla="*/ 937 h 1327"/>
              <a:gd name="T100" fmla="*/ 1310 w 1327"/>
              <a:gd name="T101" fmla="*/ 814 h 1327"/>
              <a:gd name="T102" fmla="*/ 1324 w 1327"/>
              <a:gd name="T103" fmla="*/ 732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327" h="1327">
                <a:moveTo>
                  <a:pt x="852" y="404"/>
                </a:moveTo>
                <a:lnTo>
                  <a:pt x="778" y="404"/>
                </a:lnTo>
                <a:lnTo>
                  <a:pt x="768" y="404"/>
                </a:lnTo>
                <a:lnTo>
                  <a:pt x="758" y="405"/>
                </a:lnTo>
                <a:lnTo>
                  <a:pt x="750" y="407"/>
                </a:lnTo>
                <a:lnTo>
                  <a:pt x="743" y="409"/>
                </a:lnTo>
                <a:lnTo>
                  <a:pt x="736" y="411"/>
                </a:lnTo>
                <a:lnTo>
                  <a:pt x="730" y="415"/>
                </a:lnTo>
                <a:lnTo>
                  <a:pt x="726" y="418"/>
                </a:lnTo>
                <a:lnTo>
                  <a:pt x="721" y="423"/>
                </a:lnTo>
                <a:lnTo>
                  <a:pt x="718" y="427"/>
                </a:lnTo>
                <a:lnTo>
                  <a:pt x="715" y="433"/>
                </a:lnTo>
                <a:lnTo>
                  <a:pt x="713" y="438"/>
                </a:lnTo>
                <a:lnTo>
                  <a:pt x="711" y="444"/>
                </a:lnTo>
                <a:lnTo>
                  <a:pt x="710" y="451"/>
                </a:lnTo>
                <a:lnTo>
                  <a:pt x="709" y="457"/>
                </a:lnTo>
                <a:lnTo>
                  <a:pt x="709" y="465"/>
                </a:lnTo>
                <a:lnTo>
                  <a:pt x="709" y="472"/>
                </a:lnTo>
                <a:lnTo>
                  <a:pt x="709" y="561"/>
                </a:lnTo>
                <a:lnTo>
                  <a:pt x="847" y="561"/>
                </a:lnTo>
                <a:lnTo>
                  <a:pt x="829" y="702"/>
                </a:lnTo>
                <a:lnTo>
                  <a:pt x="709" y="702"/>
                </a:lnTo>
                <a:lnTo>
                  <a:pt x="709" y="1061"/>
                </a:lnTo>
                <a:lnTo>
                  <a:pt x="563" y="1061"/>
                </a:lnTo>
                <a:lnTo>
                  <a:pt x="563" y="702"/>
                </a:lnTo>
                <a:lnTo>
                  <a:pt x="442" y="702"/>
                </a:lnTo>
                <a:lnTo>
                  <a:pt x="442" y="561"/>
                </a:lnTo>
                <a:lnTo>
                  <a:pt x="563" y="561"/>
                </a:lnTo>
                <a:lnTo>
                  <a:pt x="563" y="458"/>
                </a:lnTo>
                <a:lnTo>
                  <a:pt x="563" y="447"/>
                </a:lnTo>
                <a:lnTo>
                  <a:pt x="564" y="436"/>
                </a:lnTo>
                <a:lnTo>
                  <a:pt x="565" y="426"/>
                </a:lnTo>
                <a:lnTo>
                  <a:pt x="566" y="416"/>
                </a:lnTo>
                <a:lnTo>
                  <a:pt x="568" y="406"/>
                </a:lnTo>
                <a:lnTo>
                  <a:pt x="570" y="397"/>
                </a:lnTo>
                <a:lnTo>
                  <a:pt x="573" y="387"/>
                </a:lnTo>
                <a:lnTo>
                  <a:pt x="576" y="379"/>
                </a:lnTo>
                <a:lnTo>
                  <a:pt x="579" y="370"/>
                </a:lnTo>
                <a:lnTo>
                  <a:pt x="583" y="362"/>
                </a:lnTo>
                <a:lnTo>
                  <a:pt x="587" y="354"/>
                </a:lnTo>
                <a:lnTo>
                  <a:pt x="592" y="347"/>
                </a:lnTo>
                <a:lnTo>
                  <a:pt x="597" y="340"/>
                </a:lnTo>
                <a:lnTo>
                  <a:pt x="602" y="333"/>
                </a:lnTo>
                <a:lnTo>
                  <a:pt x="607" y="327"/>
                </a:lnTo>
                <a:lnTo>
                  <a:pt x="613" y="321"/>
                </a:lnTo>
                <a:lnTo>
                  <a:pt x="619" y="315"/>
                </a:lnTo>
                <a:lnTo>
                  <a:pt x="625" y="310"/>
                </a:lnTo>
                <a:lnTo>
                  <a:pt x="632" y="305"/>
                </a:lnTo>
                <a:lnTo>
                  <a:pt x="639" y="300"/>
                </a:lnTo>
                <a:lnTo>
                  <a:pt x="646" y="296"/>
                </a:lnTo>
                <a:lnTo>
                  <a:pt x="654" y="292"/>
                </a:lnTo>
                <a:lnTo>
                  <a:pt x="662" y="288"/>
                </a:lnTo>
                <a:lnTo>
                  <a:pt x="670" y="285"/>
                </a:lnTo>
                <a:lnTo>
                  <a:pt x="678" y="282"/>
                </a:lnTo>
                <a:lnTo>
                  <a:pt x="688" y="280"/>
                </a:lnTo>
                <a:lnTo>
                  <a:pt x="696" y="278"/>
                </a:lnTo>
                <a:lnTo>
                  <a:pt x="706" y="276"/>
                </a:lnTo>
                <a:lnTo>
                  <a:pt x="715" y="275"/>
                </a:lnTo>
                <a:lnTo>
                  <a:pt x="724" y="274"/>
                </a:lnTo>
                <a:lnTo>
                  <a:pt x="744" y="273"/>
                </a:lnTo>
                <a:lnTo>
                  <a:pt x="781" y="274"/>
                </a:lnTo>
                <a:lnTo>
                  <a:pt x="812" y="275"/>
                </a:lnTo>
                <a:lnTo>
                  <a:pt x="837" y="277"/>
                </a:lnTo>
                <a:lnTo>
                  <a:pt x="852" y="279"/>
                </a:lnTo>
                <a:lnTo>
                  <a:pt x="852" y="404"/>
                </a:lnTo>
                <a:close/>
                <a:moveTo>
                  <a:pt x="1327" y="664"/>
                </a:moveTo>
                <a:lnTo>
                  <a:pt x="1327" y="629"/>
                </a:lnTo>
                <a:lnTo>
                  <a:pt x="1325" y="612"/>
                </a:lnTo>
                <a:lnTo>
                  <a:pt x="1324" y="595"/>
                </a:lnTo>
                <a:lnTo>
                  <a:pt x="1322" y="578"/>
                </a:lnTo>
                <a:lnTo>
                  <a:pt x="1320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0" y="513"/>
                </a:lnTo>
                <a:lnTo>
                  <a:pt x="1306" y="497"/>
                </a:lnTo>
                <a:lnTo>
                  <a:pt x="1298" y="466"/>
                </a:lnTo>
                <a:lnTo>
                  <a:pt x="1293" y="450"/>
                </a:lnTo>
                <a:lnTo>
                  <a:pt x="1287" y="435"/>
                </a:lnTo>
                <a:lnTo>
                  <a:pt x="1281" y="420"/>
                </a:lnTo>
                <a:lnTo>
                  <a:pt x="1275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7" y="347"/>
                </a:lnTo>
                <a:lnTo>
                  <a:pt x="1239" y="333"/>
                </a:lnTo>
                <a:lnTo>
                  <a:pt x="1231" y="319"/>
                </a:lnTo>
                <a:lnTo>
                  <a:pt x="1214" y="292"/>
                </a:lnTo>
                <a:lnTo>
                  <a:pt x="1196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6" y="229"/>
                </a:lnTo>
                <a:lnTo>
                  <a:pt x="1155" y="217"/>
                </a:lnTo>
                <a:lnTo>
                  <a:pt x="1133" y="194"/>
                </a:lnTo>
                <a:lnTo>
                  <a:pt x="1110" y="172"/>
                </a:lnTo>
                <a:lnTo>
                  <a:pt x="1098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2" y="104"/>
                </a:lnTo>
                <a:lnTo>
                  <a:pt x="1008" y="96"/>
                </a:lnTo>
                <a:lnTo>
                  <a:pt x="980" y="80"/>
                </a:lnTo>
                <a:lnTo>
                  <a:pt x="952" y="65"/>
                </a:lnTo>
                <a:lnTo>
                  <a:pt x="937" y="58"/>
                </a:lnTo>
                <a:lnTo>
                  <a:pt x="922" y="52"/>
                </a:lnTo>
                <a:lnTo>
                  <a:pt x="892" y="40"/>
                </a:lnTo>
                <a:lnTo>
                  <a:pt x="861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2" y="10"/>
                </a:lnTo>
                <a:lnTo>
                  <a:pt x="765" y="7"/>
                </a:lnTo>
                <a:lnTo>
                  <a:pt x="749" y="5"/>
                </a:lnTo>
                <a:lnTo>
                  <a:pt x="732" y="3"/>
                </a:lnTo>
                <a:lnTo>
                  <a:pt x="715" y="2"/>
                </a:lnTo>
                <a:lnTo>
                  <a:pt x="698" y="0"/>
                </a:lnTo>
                <a:lnTo>
                  <a:pt x="663" y="0"/>
                </a:lnTo>
                <a:lnTo>
                  <a:pt x="629" y="0"/>
                </a:lnTo>
                <a:lnTo>
                  <a:pt x="612" y="2"/>
                </a:lnTo>
                <a:lnTo>
                  <a:pt x="595" y="3"/>
                </a:lnTo>
                <a:lnTo>
                  <a:pt x="579" y="5"/>
                </a:lnTo>
                <a:lnTo>
                  <a:pt x="562" y="7"/>
                </a:lnTo>
                <a:lnTo>
                  <a:pt x="546" y="10"/>
                </a:lnTo>
                <a:lnTo>
                  <a:pt x="529" y="13"/>
                </a:lnTo>
                <a:lnTo>
                  <a:pt x="513" y="17"/>
                </a:lnTo>
                <a:lnTo>
                  <a:pt x="497" y="20"/>
                </a:lnTo>
                <a:lnTo>
                  <a:pt x="466" y="29"/>
                </a:lnTo>
                <a:lnTo>
                  <a:pt x="450" y="34"/>
                </a:lnTo>
                <a:lnTo>
                  <a:pt x="435" y="40"/>
                </a:lnTo>
                <a:lnTo>
                  <a:pt x="420" y="46"/>
                </a:lnTo>
                <a:lnTo>
                  <a:pt x="405" y="52"/>
                </a:lnTo>
                <a:lnTo>
                  <a:pt x="376" y="65"/>
                </a:lnTo>
                <a:lnTo>
                  <a:pt x="361" y="72"/>
                </a:lnTo>
                <a:lnTo>
                  <a:pt x="347" y="80"/>
                </a:lnTo>
                <a:lnTo>
                  <a:pt x="333" y="87"/>
                </a:lnTo>
                <a:lnTo>
                  <a:pt x="319" y="96"/>
                </a:lnTo>
                <a:lnTo>
                  <a:pt x="292" y="113"/>
                </a:lnTo>
                <a:lnTo>
                  <a:pt x="266" y="131"/>
                </a:lnTo>
                <a:lnTo>
                  <a:pt x="254" y="141"/>
                </a:lnTo>
                <a:lnTo>
                  <a:pt x="241" y="151"/>
                </a:lnTo>
                <a:lnTo>
                  <a:pt x="229" y="161"/>
                </a:lnTo>
                <a:lnTo>
                  <a:pt x="217" y="172"/>
                </a:lnTo>
                <a:lnTo>
                  <a:pt x="194" y="194"/>
                </a:lnTo>
                <a:lnTo>
                  <a:pt x="172" y="217"/>
                </a:lnTo>
                <a:lnTo>
                  <a:pt x="162" y="229"/>
                </a:lnTo>
                <a:lnTo>
                  <a:pt x="151" y="241"/>
                </a:lnTo>
                <a:lnTo>
                  <a:pt x="132" y="266"/>
                </a:lnTo>
                <a:lnTo>
                  <a:pt x="113" y="292"/>
                </a:lnTo>
                <a:lnTo>
                  <a:pt x="104" y="305"/>
                </a:lnTo>
                <a:lnTo>
                  <a:pt x="96" y="319"/>
                </a:lnTo>
                <a:lnTo>
                  <a:pt x="80" y="347"/>
                </a:lnTo>
                <a:lnTo>
                  <a:pt x="65" y="375"/>
                </a:lnTo>
                <a:lnTo>
                  <a:pt x="58" y="390"/>
                </a:lnTo>
                <a:lnTo>
                  <a:pt x="52" y="405"/>
                </a:lnTo>
                <a:lnTo>
                  <a:pt x="40" y="435"/>
                </a:lnTo>
                <a:lnTo>
                  <a:pt x="30" y="466"/>
                </a:lnTo>
                <a:lnTo>
                  <a:pt x="21" y="497"/>
                </a:lnTo>
                <a:lnTo>
                  <a:pt x="17" y="513"/>
                </a:lnTo>
                <a:lnTo>
                  <a:pt x="13" y="529"/>
                </a:lnTo>
                <a:lnTo>
                  <a:pt x="10" y="545"/>
                </a:lnTo>
                <a:lnTo>
                  <a:pt x="8" y="562"/>
                </a:lnTo>
                <a:lnTo>
                  <a:pt x="5" y="578"/>
                </a:lnTo>
                <a:lnTo>
                  <a:pt x="3" y="595"/>
                </a:lnTo>
                <a:lnTo>
                  <a:pt x="2" y="612"/>
                </a:lnTo>
                <a:lnTo>
                  <a:pt x="1" y="629"/>
                </a:lnTo>
                <a:lnTo>
                  <a:pt x="0" y="646"/>
                </a:lnTo>
                <a:lnTo>
                  <a:pt x="0" y="664"/>
                </a:lnTo>
                <a:lnTo>
                  <a:pt x="1" y="698"/>
                </a:lnTo>
                <a:lnTo>
                  <a:pt x="2" y="715"/>
                </a:lnTo>
                <a:lnTo>
                  <a:pt x="3" y="732"/>
                </a:lnTo>
                <a:lnTo>
                  <a:pt x="5" y="748"/>
                </a:lnTo>
                <a:lnTo>
                  <a:pt x="8" y="765"/>
                </a:lnTo>
                <a:lnTo>
                  <a:pt x="10" y="781"/>
                </a:lnTo>
                <a:lnTo>
                  <a:pt x="13" y="798"/>
                </a:lnTo>
                <a:lnTo>
                  <a:pt x="17" y="814"/>
                </a:lnTo>
                <a:lnTo>
                  <a:pt x="21" y="830"/>
                </a:lnTo>
                <a:lnTo>
                  <a:pt x="30" y="861"/>
                </a:lnTo>
                <a:lnTo>
                  <a:pt x="35" y="877"/>
                </a:lnTo>
                <a:lnTo>
                  <a:pt x="40" y="892"/>
                </a:lnTo>
                <a:lnTo>
                  <a:pt x="46" y="907"/>
                </a:lnTo>
                <a:lnTo>
                  <a:pt x="52" y="922"/>
                </a:lnTo>
                <a:lnTo>
                  <a:pt x="65" y="951"/>
                </a:lnTo>
                <a:lnTo>
                  <a:pt x="72" y="966"/>
                </a:lnTo>
                <a:lnTo>
                  <a:pt x="80" y="980"/>
                </a:lnTo>
                <a:lnTo>
                  <a:pt x="88" y="994"/>
                </a:lnTo>
                <a:lnTo>
                  <a:pt x="96" y="1008"/>
                </a:lnTo>
                <a:lnTo>
                  <a:pt x="113" y="1035"/>
                </a:lnTo>
                <a:lnTo>
                  <a:pt x="132" y="1061"/>
                </a:lnTo>
                <a:lnTo>
                  <a:pt x="141" y="1073"/>
                </a:lnTo>
                <a:lnTo>
                  <a:pt x="151" y="1086"/>
                </a:lnTo>
                <a:lnTo>
                  <a:pt x="162" y="1098"/>
                </a:lnTo>
                <a:lnTo>
                  <a:pt x="172" y="1110"/>
                </a:lnTo>
                <a:lnTo>
                  <a:pt x="194" y="1133"/>
                </a:lnTo>
                <a:lnTo>
                  <a:pt x="217" y="1155"/>
                </a:lnTo>
                <a:lnTo>
                  <a:pt x="229" y="1165"/>
                </a:lnTo>
                <a:lnTo>
                  <a:pt x="241" y="1176"/>
                </a:lnTo>
                <a:lnTo>
                  <a:pt x="266" y="1195"/>
                </a:lnTo>
                <a:lnTo>
                  <a:pt x="292" y="1214"/>
                </a:lnTo>
                <a:lnTo>
                  <a:pt x="306" y="1223"/>
                </a:lnTo>
                <a:lnTo>
                  <a:pt x="319" y="1231"/>
                </a:lnTo>
                <a:lnTo>
                  <a:pt x="347" y="1247"/>
                </a:lnTo>
                <a:lnTo>
                  <a:pt x="376" y="1262"/>
                </a:lnTo>
                <a:lnTo>
                  <a:pt x="390" y="1269"/>
                </a:lnTo>
                <a:lnTo>
                  <a:pt x="405" y="1275"/>
                </a:lnTo>
                <a:lnTo>
                  <a:pt x="435" y="1287"/>
                </a:lnTo>
                <a:lnTo>
                  <a:pt x="466" y="1297"/>
                </a:lnTo>
                <a:lnTo>
                  <a:pt x="497" y="1306"/>
                </a:lnTo>
                <a:lnTo>
                  <a:pt x="513" y="1310"/>
                </a:lnTo>
                <a:lnTo>
                  <a:pt x="529" y="1314"/>
                </a:lnTo>
                <a:lnTo>
                  <a:pt x="546" y="1317"/>
                </a:lnTo>
                <a:lnTo>
                  <a:pt x="562" y="1319"/>
                </a:lnTo>
                <a:lnTo>
                  <a:pt x="579" y="1322"/>
                </a:lnTo>
                <a:lnTo>
                  <a:pt x="595" y="1324"/>
                </a:lnTo>
                <a:lnTo>
                  <a:pt x="612" y="1325"/>
                </a:lnTo>
                <a:lnTo>
                  <a:pt x="629" y="1326"/>
                </a:lnTo>
                <a:lnTo>
                  <a:pt x="663" y="1327"/>
                </a:lnTo>
                <a:lnTo>
                  <a:pt x="698" y="1326"/>
                </a:lnTo>
                <a:lnTo>
                  <a:pt x="715" y="1325"/>
                </a:lnTo>
                <a:lnTo>
                  <a:pt x="732" y="1324"/>
                </a:lnTo>
                <a:lnTo>
                  <a:pt x="749" y="1322"/>
                </a:lnTo>
                <a:lnTo>
                  <a:pt x="765" y="1319"/>
                </a:lnTo>
                <a:lnTo>
                  <a:pt x="782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1" y="1297"/>
                </a:lnTo>
                <a:lnTo>
                  <a:pt x="877" y="1292"/>
                </a:lnTo>
                <a:lnTo>
                  <a:pt x="892" y="1287"/>
                </a:lnTo>
                <a:lnTo>
                  <a:pt x="907" y="1281"/>
                </a:lnTo>
                <a:lnTo>
                  <a:pt x="922" y="1275"/>
                </a:lnTo>
                <a:lnTo>
                  <a:pt x="952" y="1262"/>
                </a:lnTo>
                <a:lnTo>
                  <a:pt x="966" y="1255"/>
                </a:lnTo>
                <a:lnTo>
                  <a:pt x="980" y="1247"/>
                </a:lnTo>
                <a:lnTo>
                  <a:pt x="994" y="1239"/>
                </a:lnTo>
                <a:lnTo>
                  <a:pt x="1008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4" y="1186"/>
                </a:lnTo>
                <a:lnTo>
                  <a:pt x="1086" y="1176"/>
                </a:lnTo>
                <a:lnTo>
                  <a:pt x="1098" y="1165"/>
                </a:lnTo>
                <a:lnTo>
                  <a:pt x="1110" y="1155"/>
                </a:lnTo>
                <a:lnTo>
                  <a:pt x="1133" y="1133"/>
                </a:lnTo>
                <a:lnTo>
                  <a:pt x="1155" y="1110"/>
                </a:lnTo>
                <a:lnTo>
                  <a:pt x="1166" y="1098"/>
                </a:lnTo>
                <a:lnTo>
                  <a:pt x="1176" y="1086"/>
                </a:lnTo>
                <a:lnTo>
                  <a:pt x="1196" y="1061"/>
                </a:lnTo>
                <a:lnTo>
                  <a:pt x="1214" y="1035"/>
                </a:lnTo>
                <a:lnTo>
                  <a:pt x="1223" y="1021"/>
                </a:lnTo>
                <a:lnTo>
                  <a:pt x="1231" y="1008"/>
                </a:lnTo>
                <a:lnTo>
                  <a:pt x="1247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5" y="922"/>
                </a:lnTo>
                <a:lnTo>
                  <a:pt x="1287" y="892"/>
                </a:lnTo>
                <a:lnTo>
                  <a:pt x="1298" y="861"/>
                </a:lnTo>
                <a:lnTo>
                  <a:pt x="1306" y="830"/>
                </a:lnTo>
                <a:lnTo>
                  <a:pt x="1310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20" y="765"/>
                </a:lnTo>
                <a:lnTo>
                  <a:pt x="1322" y="748"/>
                </a:lnTo>
                <a:lnTo>
                  <a:pt x="1324" y="732"/>
                </a:lnTo>
                <a:lnTo>
                  <a:pt x="1325" y="715"/>
                </a:lnTo>
                <a:lnTo>
                  <a:pt x="1327" y="698"/>
                </a:lnTo>
                <a:lnTo>
                  <a:pt x="1327" y="681"/>
                </a:lnTo>
                <a:lnTo>
                  <a:pt x="1327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33" name="Freeform 7">
            <a:hlinkClick r:id="rId3" tooltip="Twitter"/>
          </p:cNvPr>
          <p:cNvSpPr>
            <a:spLocks noChangeAspect="1" noEditPoints="1"/>
          </p:cNvSpPr>
          <p:nvPr userDrawn="1"/>
        </p:nvSpPr>
        <p:spPr bwMode="auto">
          <a:xfrm>
            <a:off x="9264352" y="5409256"/>
            <a:ext cx="324244" cy="324000"/>
          </a:xfrm>
          <a:custGeom>
            <a:avLst/>
            <a:gdLst>
              <a:gd name="T0" fmla="*/ 1047 w 1328"/>
              <a:gd name="T1" fmla="*/ 479 h 1327"/>
              <a:gd name="T2" fmla="*/ 985 w 1328"/>
              <a:gd name="T3" fmla="*/ 558 h 1327"/>
              <a:gd name="T4" fmla="*/ 958 w 1328"/>
              <a:gd name="T5" fmla="*/ 708 h 1327"/>
              <a:gd name="T6" fmla="*/ 890 w 1328"/>
              <a:gd name="T7" fmla="*/ 828 h 1327"/>
              <a:gd name="T8" fmla="*/ 809 w 1328"/>
              <a:gd name="T9" fmla="*/ 905 h 1327"/>
              <a:gd name="T10" fmla="*/ 725 w 1328"/>
              <a:gd name="T11" fmla="*/ 951 h 1327"/>
              <a:gd name="T12" fmla="*/ 588 w 1328"/>
              <a:gd name="T13" fmla="*/ 980 h 1327"/>
              <a:gd name="T14" fmla="*/ 457 w 1328"/>
              <a:gd name="T15" fmla="*/ 967 h 1327"/>
              <a:gd name="T16" fmla="*/ 348 w 1328"/>
              <a:gd name="T17" fmla="*/ 922 h 1327"/>
              <a:gd name="T18" fmla="*/ 434 w 1328"/>
              <a:gd name="T19" fmla="*/ 910 h 1327"/>
              <a:gd name="T20" fmla="*/ 525 w 1328"/>
              <a:gd name="T21" fmla="*/ 873 h 1327"/>
              <a:gd name="T22" fmla="*/ 498 w 1328"/>
              <a:gd name="T23" fmla="*/ 840 h 1327"/>
              <a:gd name="T24" fmla="*/ 437 w 1328"/>
              <a:gd name="T25" fmla="*/ 791 h 1327"/>
              <a:gd name="T26" fmla="*/ 445 w 1328"/>
              <a:gd name="T27" fmla="*/ 753 h 1327"/>
              <a:gd name="T28" fmla="*/ 442 w 1328"/>
              <a:gd name="T29" fmla="*/ 732 h 1327"/>
              <a:gd name="T30" fmla="*/ 399 w 1328"/>
              <a:gd name="T31" fmla="*/ 697 h 1327"/>
              <a:gd name="T32" fmla="*/ 367 w 1328"/>
              <a:gd name="T33" fmla="*/ 627 h 1327"/>
              <a:gd name="T34" fmla="*/ 397 w 1328"/>
              <a:gd name="T35" fmla="*/ 612 h 1327"/>
              <a:gd name="T36" fmla="*/ 405 w 1328"/>
              <a:gd name="T37" fmla="*/ 595 h 1327"/>
              <a:gd name="T38" fmla="*/ 371 w 1328"/>
              <a:gd name="T39" fmla="*/ 532 h 1327"/>
              <a:gd name="T40" fmla="*/ 371 w 1328"/>
              <a:gd name="T41" fmla="*/ 455 h 1327"/>
              <a:gd name="T42" fmla="*/ 439 w 1328"/>
              <a:gd name="T43" fmla="*/ 474 h 1327"/>
              <a:gd name="T44" fmla="*/ 520 w 1328"/>
              <a:gd name="T45" fmla="*/ 529 h 1327"/>
              <a:gd name="T46" fmla="*/ 668 w 1328"/>
              <a:gd name="T47" fmla="*/ 573 h 1327"/>
              <a:gd name="T48" fmla="*/ 690 w 1328"/>
              <a:gd name="T49" fmla="*/ 511 h 1327"/>
              <a:gd name="T50" fmla="*/ 722 w 1328"/>
              <a:gd name="T51" fmla="*/ 447 h 1327"/>
              <a:gd name="T52" fmla="*/ 779 w 1328"/>
              <a:gd name="T53" fmla="*/ 405 h 1327"/>
              <a:gd name="T54" fmla="*/ 868 w 1328"/>
              <a:gd name="T55" fmla="*/ 396 h 1327"/>
              <a:gd name="T56" fmla="*/ 928 w 1328"/>
              <a:gd name="T57" fmla="*/ 425 h 1327"/>
              <a:gd name="T58" fmla="*/ 1017 w 1328"/>
              <a:gd name="T59" fmla="*/ 416 h 1327"/>
              <a:gd name="T60" fmla="*/ 1005 w 1328"/>
              <a:gd name="T61" fmla="*/ 461 h 1327"/>
              <a:gd name="T62" fmla="*/ 1324 w 1328"/>
              <a:gd name="T63" fmla="*/ 595 h 1327"/>
              <a:gd name="T64" fmla="*/ 1293 w 1328"/>
              <a:gd name="T65" fmla="*/ 450 h 1327"/>
              <a:gd name="T66" fmla="*/ 1232 w 1328"/>
              <a:gd name="T67" fmla="*/ 319 h 1327"/>
              <a:gd name="T68" fmla="*/ 1110 w 1328"/>
              <a:gd name="T69" fmla="*/ 172 h 1327"/>
              <a:gd name="T70" fmla="*/ 952 w 1328"/>
              <a:gd name="T71" fmla="*/ 65 h 1327"/>
              <a:gd name="T72" fmla="*/ 782 w 1328"/>
              <a:gd name="T73" fmla="*/ 10 h 1327"/>
              <a:gd name="T74" fmla="*/ 612 w 1328"/>
              <a:gd name="T75" fmla="*/ 2 h 1327"/>
              <a:gd name="T76" fmla="*/ 466 w 1328"/>
              <a:gd name="T77" fmla="*/ 29 h 1327"/>
              <a:gd name="T78" fmla="*/ 333 w 1328"/>
              <a:gd name="T79" fmla="*/ 87 h 1327"/>
              <a:gd name="T80" fmla="*/ 194 w 1328"/>
              <a:gd name="T81" fmla="*/ 194 h 1327"/>
              <a:gd name="T82" fmla="*/ 80 w 1328"/>
              <a:gd name="T83" fmla="*/ 347 h 1327"/>
              <a:gd name="T84" fmla="*/ 14 w 1328"/>
              <a:gd name="T85" fmla="*/ 529 h 1327"/>
              <a:gd name="T86" fmla="*/ 0 w 1328"/>
              <a:gd name="T87" fmla="*/ 664 h 1327"/>
              <a:gd name="T88" fmla="*/ 17 w 1328"/>
              <a:gd name="T89" fmla="*/ 814 h 1327"/>
              <a:gd name="T90" fmla="*/ 73 w 1328"/>
              <a:gd name="T91" fmla="*/ 966 h 1327"/>
              <a:gd name="T92" fmla="*/ 162 w 1328"/>
              <a:gd name="T93" fmla="*/ 1098 h 1327"/>
              <a:gd name="T94" fmla="*/ 306 w 1328"/>
              <a:gd name="T95" fmla="*/ 1223 h 1327"/>
              <a:gd name="T96" fmla="*/ 498 w 1328"/>
              <a:gd name="T97" fmla="*/ 1306 h 1327"/>
              <a:gd name="T98" fmla="*/ 629 w 1328"/>
              <a:gd name="T99" fmla="*/ 1326 h 1327"/>
              <a:gd name="T100" fmla="*/ 798 w 1328"/>
              <a:gd name="T101" fmla="*/ 1314 h 1327"/>
              <a:gd name="T102" fmla="*/ 952 w 1328"/>
              <a:gd name="T103" fmla="*/ 1262 h 1327"/>
              <a:gd name="T104" fmla="*/ 1086 w 1328"/>
              <a:gd name="T105" fmla="*/ 1176 h 1327"/>
              <a:gd name="T106" fmla="*/ 1214 w 1328"/>
              <a:gd name="T107" fmla="*/ 1035 h 1327"/>
              <a:gd name="T108" fmla="*/ 1298 w 1328"/>
              <a:gd name="T109" fmla="*/ 861 h 1327"/>
              <a:gd name="T110" fmla="*/ 1326 w 1328"/>
              <a:gd name="T111" fmla="*/ 715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328" h="1327">
                <a:moveTo>
                  <a:pt x="974" y="486"/>
                </a:moveTo>
                <a:lnTo>
                  <a:pt x="985" y="484"/>
                </a:lnTo>
                <a:lnTo>
                  <a:pt x="996" y="482"/>
                </a:lnTo>
                <a:lnTo>
                  <a:pt x="1018" y="477"/>
                </a:lnTo>
                <a:lnTo>
                  <a:pt x="1038" y="471"/>
                </a:lnTo>
                <a:lnTo>
                  <a:pt x="1059" y="462"/>
                </a:lnTo>
                <a:lnTo>
                  <a:pt x="1051" y="473"/>
                </a:lnTo>
                <a:lnTo>
                  <a:pt x="1047" y="479"/>
                </a:lnTo>
                <a:lnTo>
                  <a:pt x="1043" y="484"/>
                </a:lnTo>
                <a:lnTo>
                  <a:pt x="1034" y="494"/>
                </a:lnTo>
                <a:lnTo>
                  <a:pt x="1025" y="504"/>
                </a:lnTo>
                <a:lnTo>
                  <a:pt x="1016" y="513"/>
                </a:lnTo>
                <a:lnTo>
                  <a:pt x="1006" y="522"/>
                </a:lnTo>
                <a:lnTo>
                  <a:pt x="996" y="531"/>
                </a:lnTo>
                <a:lnTo>
                  <a:pt x="985" y="539"/>
                </a:lnTo>
                <a:lnTo>
                  <a:pt x="985" y="558"/>
                </a:lnTo>
                <a:lnTo>
                  <a:pt x="985" y="577"/>
                </a:lnTo>
                <a:lnTo>
                  <a:pt x="984" y="595"/>
                </a:lnTo>
                <a:lnTo>
                  <a:pt x="981" y="614"/>
                </a:lnTo>
                <a:lnTo>
                  <a:pt x="978" y="633"/>
                </a:lnTo>
                <a:lnTo>
                  <a:pt x="974" y="651"/>
                </a:lnTo>
                <a:lnTo>
                  <a:pt x="970" y="671"/>
                </a:lnTo>
                <a:lnTo>
                  <a:pt x="964" y="689"/>
                </a:lnTo>
                <a:lnTo>
                  <a:pt x="958" y="708"/>
                </a:lnTo>
                <a:lnTo>
                  <a:pt x="951" y="726"/>
                </a:lnTo>
                <a:lnTo>
                  <a:pt x="942" y="744"/>
                </a:lnTo>
                <a:lnTo>
                  <a:pt x="938" y="753"/>
                </a:lnTo>
                <a:lnTo>
                  <a:pt x="934" y="761"/>
                </a:lnTo>
                <a:lnTo>
                  <a:pt x="924" y="779"/>
                </a:lnTo>
                <a:lnTo>
                  <a:pt x="913" y="796"/>
                </a:lnTo>
                <a:lnTo>
                  <a:pt x="902" y="812"/>
                </a:lnTo>
                <a:lnTo>
                  <a:pt x="890" y="828"/>
                </a:lnTo>
                <a:lnTo>
                  <a:pt x="877" y="843"/>
                </a:lnTo>
                <a:lnTo>
                  <a:pt x="863" y="858"/>
                </a:lnTo>
                <a:lnTo>
                  <a:pt x="848" y="873"/>
                </a:lnTo>
                <a:lnTo>
                  <a:pt x="841" y="879"/>
                </a:lnTo>
                <a:lnTo>
                  <a:pt x="833" y="886"/>
                </a:lnTo>
                <a:lnTo>
                  <a:pt x="825" y="893"/>
                </a:lnTo>
                <a:lnTo>
                  <a:pt x="817" y="899"/>
                </a:lnTo>
                <a:lnTo>
                  <a:pt x="809" y="905"/>
                </a:lnTo>
                <a:lnTo>
                  <a:pt x="800" y="911"/>
                </a:lnTo>
                <a:lnTo>
                  <a:pt x="791" y="917"/>
                </a:lnTo>
                <a:lnTo>
                  <a:pt x="782" y="922"/>
                </a:lnTo>
                <a:lnTo>
                  <a:pt x="773" y="928"/>
                </a:lnTo>
                <a:lnTo>
                  <a:pt x="764" y="933"/>
                </a:lnTo>
                <a:lnTo>
                  <a:pt x="745" y="942"/>
                </a:lnTo>
                <a:lnTo>
                  <a:pt x="735" y="947"/>
                </a:lnTo>
                <a:lnTo>
                  <a:pt x="725" y="951"/>
                </a:lnTo>
                <a:lnTo>
                  <a:pt x="713" y="955"/>
                </a:lnTo>
                <a:lnTo>
                  <a:pt x="703" y="959"/>
                </a:lnTo>
                <a:lnTo>
                  <a:pt x="681" y="965"/>
                </a:lnTo>
                <a:lnTo>
                  <a:pt x="659" y="971"/>
                </a:lnTo>
                <a:lnTo>
                  <a:pt x="648" y="973"/>
                </a:lnTo>
                <a:lnTo>
                  <a:pt x="636" y="975"/>
                </a:lnTo>
                <a:lnTo>
                  <a:pt x="612" y="978"/>
                </a:lnTo>
                <a:lnTo>
                  <a:pt x="588" y="980"/>
                </a:lnTo>
                <a:lnTo>
                  <a:pt x="563" y="981"/>
                </a:lnTo>
                <a:lnTo>
                  <a:pt x="547" y="980"/>
                </a:lnTo>
                <a:lnTo>
                  <a:pt x="532" y="980"/>
                </a:lnTo>
                <a:lnTo>
                  <a:pt x="516" y="978"/>
                </a:lnTo>
                <a:lnTo>
                  <a:pt x="501" y="976"/>
                </a:lnTo>
                <a:lnTo>
                  <a:pt x="486" y="974"/>
                </a:lnTo>
                <a:lnTo>
                  <a:pt x="471" y="971"/>
                </a:lnTo>
                <a:lnTo>
                  <a:pt x="457" y="967"/>
                </a:lnTo>
                <a:lnTo>
                  <a:pt x="442" y="963"/>
                </a:lnTo>
                <a:lnTo>
                  <a:pt x="428" y="959"/>
                </a:lnTo>
                <a:lnTo>
                  <a:pt x="414" y="954"/>
                </a:lnTo>
                <a:lnTo>
                  <a:pt x="401" y="948"/>
                </a:lnTo>
                <a:lnTo>
                  <a:pt x="387" y="942"/>
                </a:lnTo>
                <a:lnTo>
                  <a:pt x="374" y="936"/>
                </a:lnTo>
                <a:lnTo>
                  <a:pt x="361" y="929"/>
                </a:lnTo>
                <a:lnTo>
                  <a:pt x="348" y="922"/>
                </a:lnTo>
                <a:lnTo>
                  <a:pt x="336" y="914"/>
                </a:lnTo>
                <a:lnTo>
                  <a:pt x="353" y="916"/>
                </a:lnTo>
                <a:lnTo>
                  <a:pt x="371" y="916"/>
                </a:lnTo>
                <a:lnTo>
                  <a:pt x="384" y="916"/>
                </a:lnTo>
                <a:lnTo>
                  <a:pt x="397" y="915"/>
                </a:lnTo>
                <a:lnTo>
                  <a:pt x="409" y="914"/>
                </a:lnTo>
                <a:lnTo>
                  <a:pt x="422" y="912"/>
                </a:lnTo>
                <a:lnTo>
                  <a:pt x="434" y="910"/>
                </a:lnTo>
                <a:lnTo>
                  <a:pt x="446" y="907"/>
                </a:lnTo>
                <a:lnTo>
                  <a:pt x="458" y="903"/>
                </a:lnTo>
                <a:lnTo>
                  <a:pt x="470" y="899"/>
                </a:lnTo>
                <a:lnTo>
                  <a:pt x="482" y="895"/>
                </a:lnTo>
                <a:lnTo>
                  <a:pt x="493" y="890"/>
                </a:lnTo>
                <a:lnTo>
                  <a:pt x="504" y="885"/>
                </a:lnTo>
                <a:lnTo>
                  <a:pt x="515" y="880"/>
                </a:lnTo>
                <a:lnTo>
                  <a:pt x="525" y="873"/>
                </a:lnTo>
                <a:lnTo>
                  <a:pt x="535" y="867"/>
                </a:lnTo>
                <a:lnTo>
                  <a:pt x="545" y="860"/>
                </a:lnTo>
                <a:lnTo>
                  <a:pt x="555" y="853"/>
                </a:lnTo>
                <a:lnTo>
                  <a:pt x="543" y="852"/>
                </a:lnTo>
                <a:lnTo>
                  <a:pt x="531" y="851"/>
                </a:lnTo>
                <a:lnTo>
                  <a:pt x="520" y="848"/>
                </a:lnTo>
                <a:lnTo>
                  <a:pt x="509" y="845"/>
                </a:lnTo>
                <a:lnTo>
                  <a:pt x="498" y="840"/>
                </a:lnTo>
                <a:lnTo>
                  <a:pt x="488" y="835"/>
                </a:lnTo>
                <a:lnTo>
                  <a:pt x="478" y="830"/>
                </a:lnTo>
                <a:lnTo>
                  <a:pt x="469" y="823"/>
                </a:lnTo>
                <a:lnTo>
                  <a:pt x="460" y="816"/>
                </a:lnTo>
                <a:lnTo>
                  <a:pt x="452" y="808"/>
                </a:lnTo>
                <a:lnTo>
                  <a:pt x="448" y="804"/>
                </a:lnTo>
                <a:lnTo>
                  <a:pt x="444" y="800"/>
                </a:lnTo>
                <a:lnTo>
                  <a:pt x="437" y="791"/>
                </a:lnTo>
                <a:lnTo>
                  <a:pt x="431" y="781"/>
                </a:lnTo>
                <a:lnTo>
                  <a:pt x="425" y="771"/>
                </a:lnTo>
                <a:lnTo>
                  <a:pt x="421" y="761"/>
                </a:lnTo>
                <a:lnTo>
                  <a:pt x="417" y="750"/>
                </a:lnTo>
                <a:lnTo>
                  <a:pt x="423" y="751"/>
                </a:lnTo>
                <a:lnTo>
                  <a:pt x="430" y="752"/>
                </a:lnTo>
                <a:lnTo>
                  <a:pt x="437" y="752"/>
                </a:lnTo>
                <a:lnTo>
                  <a:pt x="445" y="753"/>
                </a:lnTo>
                <a:lnTo>
                  <a:pt x="455" y="752"/>
                </a:lnTo>
                <a:lnTo>
                  <a:pt x="464" y="751"/>
                </a:lnTo>
                <a:lnTo>
                  <a:pt x="474" y="750"/>
                </a:lnTo>
                <a:lnTo>
                  <a:pt x="484" y="747"/>
                </a:lnTo>
                <a:lnTo>
                  <a:pt x="471" y="744"/>
                </a:lnTo>
                <a:lnTo>
                  <a:pt x="459" y="740"/>
                </a:lnTo>
                <a:lnTo>
                  <a:pt x="447" y="735"/>
                </a:lnTo>
                <a:lnTo>
                  <a:pt x="442" y="732"/>
                </a:lnTo>
                <a:lnTo>
                  <a:pt x="436" y="729"/>
                </a:lnTo>
                <a:lnTo>
                  <a:pt x="426" y="722"/>
                </a:lnTo>
                <a:lnTo>
                  <a:pt x="421" y="718"/>
                </a:lnTo>
                <a:lnTo>
                  <a:pt x="416" y="714"/>
                </a:lnTo>
                <a:lnTo>
                  <a:pt x="412" y="710"/>
                </a:lnTo>
                <a:lnTo>
                  <a:pt x="407" y="706"/>
                </a:lnTo>
                <a:lnTo>
                  <a:pt x="403" y="701"/>
                </a:lnTo>
                <a:lnTo>
                  <a:pt x="399" y="697"/>
                </a:lnTo>
                <a:lnTo>
                  <a:pt x="395" y="692"/>
                </a:lnTo>
                <a:lnTo>
                  <a:pt x="391" y="687"/>
                </a:lnTo>
                <a:lnTo>
                  <a:pt x="384" y="676"/>
                </a:lnTo>
                <a:lnTo>
                  <a:pt x="379" y="665"/>
                </a:lnTo>
                <a:lnTo>
                  <a:pt x="376" y="658"/>
                </a:lnTo>
                <a:lnTo>
                  <a:pt x="374" y="652"/>
                </a:lnTo>
                <a:lnTo>
                  <a:pt x="370" y="640"/>
                </a:lnTo>
                <a:lnTo>
                  <a:pt x="367" y="627"/>
                </a:lnTo>
                <a:lnTo>
                  <a:pt x="365" y="614"/>
                </a:lnTo>
                <a:lnTo>
                  <a:pt x="365" y="608"/>
                </a:lnTo>
                <a:lnTo>
                  <a:pt x="365" y="601"/>
                </a:lnTo>
                <a:lnTo>
                  <a:pt x="365" y="599"/>
                </a:lnTo>
                <a:lnTo>
                  <a:pt x="372" y="603"/>
                </a:lnTo>
                <a:lnTo>
                  <a:pt x="380" y="607"/>
                </a:lnTo>
                <a:lnTo>
                  <a:pt x="388" y="610"/>
                </a:lnTo>
                <a:lnTo>
                  <a:pt x="397" y="612"/>
                </a:lnTo>
                <a:lnTo>
                  <a:pt x="405" y="615"/>
                </a:lnTo>
                <a:lnTo>
                  <a:pt x="414" y="616"/>
                </a:lnTo>
                <a:lnTo>
                  <a:pt x="423" y="617"/>
                </a:lnTo>
                <a:lnTo>
                  <a:pt x="432" y="618"/>
                </a:lnTo>
                <a:lnTo>
                  <a:pt x="425" y="613"/>
                </a:lnTo>
                <a:lnTo>
                  <a:pt x="418" y="607"/>
                </a:lnTo>
                <a:lnTo>
                  <a:pt x="411" y="601"/>
                </a:lnTo>
                <a:lnTo>
                  <a:pt x="405" y="595"/>
                </a:lnTo>
                <a:lnTo>
                  <a:pt x="399" y="588"/>
                </a:lnTo>
                <a:lnTo>
                  <a:pt x="394" y="581"/>
                </a:lnTo>
                <a:lnTo>
                  <a:pt x="389" y="573"/>
                </a:lnTo>
                <a:lnTo>
                  <a:pt x="384" y="566"/>
                </a:lnTo>
                <a:lnTo>
                  <a:pt x="380" y="557"/>
                </a:lnTo>
                <a:lnTo>
                  <a:pt x="376" y="549"/>
                </a:lnTo>
                <a:lnTo>
                  <a:pt x="373" y="541"/>
                </a:lnTo>
                <a:lnTo>
                  <a:pt x="371" y="532"/>
                </a:lnTo>
                <a:lnTo>
                  <a:pt x="369" y="523"/>
                </a:lnTo>
                <a:lnTo>
                  <a:pt x="367" y="514"/>
                </a:lnTo>
                <a:lnTo>
                  <a:pt x="366" y="504"/>
                </a:lnTo>
                <a:lnTo>
                  <a:pt x="366" y="495"/>
                </a:lnTo>
                <a:lnTo>
                  <a:pt x="366" y="484"/>
                </a:lnTo>
                <a:lnTo>
                  <a:pt x="367" y="475"/>
                </a:lnTo>
                <a:lnTo>
                  <a:pt x="369" y="465"/>
                </a:lnTo>
                <a:lnTo>
                  <a:pt x="371" y="455"/>
                </a:lnTo>
                <a:lnTo>
                  <a:pt x="374" y="446"/>
                </a:lnTo>
                <a:lnTo>
                  <a:pt x="377" y="437"/>
                </a:lnTo>
                <a:lnTo>
                  <a:pt x="381" y="428"/>
                </a:lnTo>
                <a:lnTo>
                  <a:pt x="386" y="420"/>
                </a:lnTo>
                <a:lnTo>
                  <a:pt x="400" y="437"/>
                </a:lnTo>
                <a:lnTo>
                  <a:pt x="415" y="452"/>
                </a:lnTo>
                <a:lnTo>
                  <a:pt x="431" y="467"/>
                </a:lnTo>
                <a:lnTo>
                  <a:pt x="439" y="474"/>
                </a:lnTo>
                <a:lnTo>
                  <a:pt x="447" y="481"/>
                </a:lnTo>
                <a:lnTo>
                  <a:pt x="456" y="488"/>
                </a:lnTo>
                <a:lnTo>
                  <a:pt x="464" y="494"/>
                </a:lnTo>
                <a:lnTo>
                  <a:pt x="473" y="501"/>
                </a:lnTo>
                <a:lnTo>
                  <a:pt x="482" y="507"/>
                </a:lnTo>
                <a:lnTo>
                  <a:pt x="501" y="518"/>
                </a:lnTo>
                <a:lnTo>
                  <a:pt x="510" y="524"/>
                </a:lnTo>
                <a:lnTo>
                  <a:pt x="520" y="529"/>
                </a:lnTo>
                <a:lnTo>
                  <a:pt x="540" y="538"/>
                </a:lnTo>
                <a:lnTo>
                  <a:pt x="560" y="547"/>
                </a:lnTo>
                <a:lnTo>
                  <a:pt x="570" y="551"/>
                </a:lnTo>
                <a:lnTo>
                  <a:pt x="581" y="554"/>
                </a:lnTo>
                <a:lnTo>
                  <a:pt x="602" y="561"/>
                </a:lnTo>
                <a:lnTo>
                  <a:pt x="624" y="566"/>
                </a:lnTo>
                <a:lnTo>
                  <a:pt x="646" y="570"/>
                </a:lnTo>
                <a:lnTo>
                  <a:pt x="668" y="573"/>
                </a:lnTo>
                <a:lnTo>
                  <a:pt x="680" y="574"/>
                </a:lnTo>
                <a:lnTo>
                  <a:pt x="691" y="575"/>
                </a:lnTo>
                <a:lnTo>
                  <a:pt x="688" y="558"/>
                </a:lnTo>
                <a:lnTo>
                  <a:pt x="688" y="550"/>
                </a:lnTo>
                <a:lnTo>
                  <a:pt x="687" y="541"/>
                </a:lnTo>
                <a:lnTo>
                  <a:pt x="688" y="526"/>
                </a:lnTo>
                <a:lnTo>
                  <a:pt x="689" y="519"/>
                </a:lnTo>
                <a:lnTo>
                  <a:pt x="690" y="511"/>
                </a:lnTo>
                <a:lnTo>
                  <a:pt x="694" y="497"/>
                </a:lnTo>
                <a:lnTo>
                  <a:pt x="696" y="490"/>
                </a:lnTo>
                <a:lnTo>
                  <a:pt x="699" y="483"/>
                </a:lnTo>
                <a:lnTo>
                  <a:pt x="702" y="477"/>
                </a:lnTo>
                <a:lnTo>
                  <a:pt x="705" y="470"/>
                </a:lnTo>
                <a:lnTo>
                  <a:pt x="709" y="464"/>
                </a:lnTo>
                <a:lnTo>
                  <a:pt x="713" y="458"/>
                </a:lnTo>
                <a:lnTo>
                  <a:pt x="722" y="447"/>
                </a:lnTo>
                <a:lnTo>
                  <a:pt x="727" y="442"/>
                </a:lnTo>
                <a:lnTo>
                  <a:pt x="732" y="436"/>
                </a:lnTo>
                <a:lnTo>
                  <a:pt x="737" y="431"/>
                </a:lnTo>
                <a:lnTo>
                  <a:pt x="742" y="427"/>
                </a:lnTo>
                <a:lnTo>
                  <a:pt x="754" y="418"/>
                </a:lnTo>
                <a:lnTo>
                  <a:pt x="760" y="414"/>
                </a:lnTo>
                <a:lnTo>
                  <a:pt x="766" y="411"/>
                </a:lnTo>
                <a:lnTo>
                  <a:pt x="779" y="405"/>
                </a:lnTo>
                <a:lnTo>
                  <a:pt x="793" y="400"/>
                </a:lnTo>
                <a:lnTo>
                  <a:pt x="807" y="396"/>
                </a:lnTo>
                <a:lnTo>
                  <a:pt x="814" y="395"/>
                </a:lnTo>
                <a:lnTo>
                  <a:pt x="822" y="394"/>
                </a:lnTo>
                <a:lnTo>
                  <a:pt x="837" y="393"/>
                </a:lnTo>
                <a:lnTo>
                  <a:pt x="852" y="394"/>
                </a:lnTo>
                <a:lnTo>
                  <a:pt x="860" y="395"/>
                </a:lnTo>
                <a:lnTo>
                  <a:pt x="868" y="396"/>
                </a:lnTo>
                <a:lnTo>
                  <a:pt x="875" y="398"/>
                </a:lnTo>
                <a:lnTo>
                  <a:pt x="882" y="400"/>
                </a:lnTo>
                <a:lnTo>
                  <a:pt x="890" y="403"/>
                </a:lnTo>
                <a:lnTo>
                  <a:pt x="897" y="406"/>
                </a:lnTo>
                <a:lnTo>
                  <a:pt x="903" y="409"/>
                </a:lnTo>
                <a:lnTo>
                  <a:pt x="910" y="412"/>
                </a:lnTo>
                <a:lnTo>
                  <a:pt x="922" y="420"/>
                </a:lnTo>
                <a:lnTo>
                  <a:pt x="928" y="425"/>
                </a:lnTo>
                <a:lnTo>
                  <a:pt x="934" y="429"/>
                </a:lnTo>
                <a:lnTo>
                  <a:pt x="945" y="440"/>
                </a:lnTo>
                <a:lnTo>
                  <a:pt x="957" y="437"/>
                </a:lnTo>
                <a:lnTo>
                  <a:pt x="970" y="434"/>
                </a:lnTo>
                <a:lnTo>
                  <a:pt x="982" y="430"/>
                </a:lnTo>
                <a:lnTo>
                  <a:pt x="994" y="426"/>
                </a:lnTo>
                <a:lnTo>
                  <a:pt x="1005" y="421"/>
                </a:lnTo>
                <a:lnTo>
                  <a:pt x="1017" y="416"/>
                </a:lnTo>
                <a:lnTo>
                  <a:pt x="1028" y="410"/>
                </a:lnTo>
                <a:lnTo>
                  <a:pt x="1039" y="404"/>
                </a:lnTo>
                <a:lnTo>
                  <a:pt x="1034" y="416"/>
                </a:lnTo>
                <a:lnTo>
                  <a:pt x="1028" y="429"/>
                </a:lnTo>
                <a:lnTo>
                  <a:pt x="1025" y="434"/>
                </a:lnTo>
                <a:lnTo>
                  <a:pt x="1021" y="440"/>
                </a:lnTo>
                <a:lnTo>
                  <a:pt x="1014" y="451"/>
                </a:lnTo>
                <a:lnTo>
                  <a:pt x="1005" y="461"/>
                </a:lnTo>
                <a:lnTo>
                  <a:pt x="995" y="470"/>
                </a:lnTo>
                <a:lnTo>
                  <a:pt x="990" y="474"/>
                </a:lnTo>
                <a:lnTo>
                  <a:pt x="985" y="478"/>
                </a:lnTo>
                <a:lnTo>
                  <a:pt x="974" y="486"/>
                </a:lnTo>
                <a:close/>
                <a:moveTo>
                  <a:pt x="1328" y="664"/>
                </a:moveTo>
                <a:lnTo>
                  <a:pt x="1327" y="629"/>
                </a:lnTo>
                <a:lnTo>
                  <a:pt x="1326" y="612"/>
                </a:lnTo>
                <a:lnTo>
                  <a:pt x="1324" y="595"/>
                </a:lnTo>
                <a:lnTo>
                  <a:pt x="1322" y="578"/>
                </a:lnTo>
                <a:lnTo>
                  <a:pt x="1320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1" y="513"/>
                </a:lnTo>
                <a:lnTo>
                  <a:pt x="1307" y="497"/>
                </a:lnTo>
                <a:lnTo>
                  <a:pt x="1298" y="466"/>
                </a:lnTo>
                <a:lnTo>
                  <a:pt x="1293" y="450"/>
                </a:lnTo>
                <a:lnTo>
                  <a:pt x="1287" y="435"/>
                </a:lnTo>
                <a:lnTo>
                  <a:pt x="1282" y="420"/>
                </a:lnTo>
                <a:lnTo>
                  <a:pt x="1276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8" y="347"/>
                </a:lnTo>
                <a:lnTo>
                  <a:pt x="1240" y="333"/>
                </a:lnTo>
                <a:lnTo>
                  <a:pt x="1232" y="319"/>
                </a:lnTo>
                <a:lnTo>
                  <a:pt x="1214" y="292"/>
                </a:lnTo>
                <a:lnTo>
                  <a:pt x="1196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6" y="229"/>
                </a:lnTo>
                <a:lnTo>
                  <a:pt x="1155" y="217"/>
                </a:lnTo>
                <a:lnTo>
                  <a:pt x="1133" y="194"/>
                </a:lnTo>
                <a:lnTo>
                  <a:pt x="1110" y="172"/>
                </a:lnTo>
                <a:lnTo>
                  <a:pt x="1098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2" y="104"/>
                </a:lnTo>
                <a:lnTo>
                  <a:pt x="1008" y="96"/>
                </a:lnTo>
                <a:lnTo>
                  <a:pt x="981" y="80"/>
                </a:lnTo>
                <a:lnTo>
                  <a:pt x="952" y="65"/>
                </a:lnTo>
                <a:lnTo>
                  <a:pt x="937" y="58"/>
                </a:lnTo>
                <a:lnTo>
                  <a:pt x="923" y="52"/>
                </a:lnTo>
                <a:lnTo>
                  <a:pt x="892" y="40"/>
                </a:lnTo>
                <a:lnTo>
                  <a:pt x="862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2" y="10"/>
                </a:lnTo>
                <a:lnTo>
                  <a:pt x="765" y="7"/>
                </a:lnTo>
                <a:lnTo>
                  <a:pt x="749" y="5"/>
                </a:lnTo>
                <a:lnTo>
                  <a:pt x="732" y="3"/>
                </a:lnTo>
                <a:lnTo>
                  <a:pt x="714" y="2"/>
                </a:lnTo>
                <a:lnTo>
                  <a:pt x="698" y="0"/>
                </a:lnTo>
                <a:lnTo>
                  <a:pt x="663" y="0"/>
                </a:lnTo>
                <a:lnTo>
                  <a:pt x="629" y="0"/>
                </a:lnTo>
                <a:lnTo>
                  <a:pt x="612" y="2"/>
                </a:lnTo>
                <a:lnTo>
                  <a:pt x="596" y="3"/>
                </a:lnTo>
                <a:lnTo>
                  <a:pt x="579" y="5"/>
                </a:lnTo>
                <a:lnTo>
                  <a:pt x="562" y="7"/>
                </a:lnTo>
                <a:lnTo>
                  <a:pt x="546" y="10"/>
                </a:lnTo>
                <a:lnTo>
                  <a:pt x="530" y="13"/>
                </a:lnTo>
                <a:lnTo>
                  <a:pt x="514" y="17"/>
                </a:lnTo>
                <a:lnTo>
                  <a:pt x="498" y="20"/>
                </a:lnTo>
                <a:lnTo>
                  <a:pt x="466" y="29"/>
                </a:lnTo>
                <a:lnTo>
                  <a:pt x="451" y="34"/>
                </a:lnTo>
                <a:lnTo>
                  <a:pt x="435" y="40"/>
                </a:lnTo>
                <a:lnTo>
                  <a:pt x="420" y="46"/>
                </a:lnTo>
                <a:lnTo>
                  <a:pt x="405" y="52"/>
                </a:lnTo>
                <a:lnTo>
                  <a:pt x="376" y="65"/>
                </a:lnTo>
                <a:lnTo>
                  <a:pt x="361" y="72"/>
                </a:lnTo>
                <a:lnTo>
                  <a:pt x="347" y="80"/>
                </a:lnTo>
                <a:lnTo>
                  <a:pt x="333" y="87"/>
                </a:lnTo>
                <a:lnTo>
                  <a:pt x="319" y="96"/>
                </a:lnTo>
                <a:lnTo>
                  <a:pt x="293" y="113"/>
                </a:lnTo>
                <a:lnTo>
                  <a:pt x="267" y="131"/>
                </a:lnTo>
                <a:lnTo>
                  <a:pt x="254" y="141"/>
                </a:lnTo>
                <a:lnTo>
                  <a:pt x="241" y="151"/>
                </a:lnTo>
                <a:lnTo>
                  <a:pt x="229" y="161"/>
                </a:lnTo>
                <a:lnTo>
                  <a:pt x="217" y="172"/>
                </a:lnTo>
                <a:lnTo>
                  <a:pt x="194" y="194"/>
                </a:lnTo>
                <a:lnTo>
                  <a:pt x="172" y="217"/>
                </a:lnTo>
                <a:lnTo>
                  <a:pt x="162" y="229"/>
                </a:lnTo>
                <a:lnTo>
                  <a:pt x="152" y="241"/>
                </a:lnTo>
                <a:lnTo>
                  <a:pt x="132" y="266"/>
                </a:lnTo>
                <a:lnTo>
                  <a:pt x="113" y="292"/>
                </a:lnTo>
                <a:lnTo>
                  <a:pt x="105" y="305"/>
                </a:lnTo>
                <a:lnTo>
                  <a:pt x="96" y="319"/>
                </a:lnTo>
                <a:lnTo>
                  <a:pt x="80" y="347"/>
                </a:lnTo>
                <a:lnTo>
                  <a:pt x="66" y="375"/>
                </a:lnTo>
                <a:lnTo>
                  <a:pt x="59" y="390"/>
                </a:lnTo>
                <a:lnTo>
                  <a:pt x="52" y="405"/>
                </a:lnTo>
                <a:lnTo>
                  <a:pt x="40" y="435"/>
                </a:lnTo>
                <a:lnTo>
                  <a:pt x="30" y="466"/>
                </a:lnTo>
                <a:lnTo>
                  <a:pt x="21" y="497"/>
                </a:lnTo>
                <a:lnTo>
                  <a:pt x="17" y="513"/>
                </a:lnTo>
                <a:lnTo>
                  <a:pt x="14" y="529"/>
                </a:lnTo>
                <a:lnTo>
                  <a:pt x="10" y="545"/>
                </a:lnTo>
                <a:lnTo>
                  <a:pt x="8" y="562"/>
                </a:lnTo>
                <a:lnTo>
                  <a:pt x="5" y="578"/>
                </a:lnTo>
                <a:lnTo>
                  <a:pt x="4" y="595"/>
                </a:lnTo>
                <a:lnTo>
                  <a:pt x="2" y="612"/>
                </a:lnTo>
                <a:lnTo>
                  <a:pt x="1" y="629"/>
                </a:lnTo>
                <a:lnTo>
                  <a:pt x="0" y="646"/>
                </a:lnTo>
                <a:lnTo>
                  <a:pt x="0" y="664"/>
                </a:lnTo>
                <a:lnTo>
                  <a:pt x="1" y="698"/>
                </a:lnTo>
                <a:lnTo>
                  <a:pt x="2" y="715"/>
                </a:lnTo>
                <a:lnTo>
                  <a:pt x="4" y="732"/>
                </a:lnTo>
                <a:lnTo>
                  <a:pt x="5" y="748"/>
                </a:lnTo>
                <a:lnTo>
                  <a:pt x="8" y="765"/>
                </a:lnTo>
                <a:lnTo>
                  <a:pt x="10" y="781"/>
                </a:lnTo>
                <a:lnTo>
                  <a:pt x="14" y="798"/>
                </a:lnTo>
                <a:lnTo>
                  <a:pt x="17" y="814"/>
                </a:lnTo>
                <a:lnTo>
                  <a:pt x="21" y="830"/>
                </a:lnTo>
                <a:lnTo>
                  <a:pt x="30" y="861"/>
                </a:lnTo>
                <a:lnTo>
                  <a:pt x="35" y="877"/>
                </a:lnTo>
                <a:lnTo>
                  <a:pt x="40" y="892"/>
                </a:lnTo>
                <a:lnTo>
                  <a:pt x="46" y="907"/>
                </a:lnTo>
                <a:lnTo>
                  <a:pt x="52" y="922"/>
                </a:lnTo>
                <a:lnTo>
                  <a:pt x="66" y="951"/>
                </a:lnTo>
                <a:lnTo>
                  <a:pt x="73" y="966"/>
                </a:lnTo>
                <a:lnTo>
                  <a:pt x="80" y="980"/>
                </a:lnTo>
                <a:lnTo>
                  <a:pt x="88" y="994"/>
                </a:lnTo>
                <a:lnTo>
                  <a:pt x="96" y="1008"/>
                </a:lnTo>
                <a:lnTo>
                  <a:pt x="113" y="1035"/>
                </a:lnTo>
                <a:lnTo>
                  <a:pt x="132" y="1061"/>
                </a:lnTo>
                <a:lnTo>
                  <a:pt x="142" y="1073"/>
                </a:lnTo>
                <a:lnTo>
                  <a:pt x="152" y="1086"/>
                </a:lnTo>
                <a:lnTo>
                  <a:pt x="162" y="1098"/>
                </a:lnTo>
                <a:lnTo>
                  <a:pt x="172" y="1110"/>
                </a:lnTo>
                <a:lnTo>
                  <a:pt x="194" y="1133"/>
                </a:lnTo>
                <a:lnTo>
                  <a:pt x="217" y="1155"/>
                </a:lnTo>
                <a:lnTo>
                  <a:pt x="229" y="1165"/>
                </a:lnTo>
                <a:lnTo>
                  <a:pt x="241" y="1176"/>
                </a:lnTo>
                <a:lnTo>
                  <a:pt x="267" y="1195"/>
                </a:lnTo>
                <a:lnTo>
                  <a:pt x="293" y="1214"/>
                </a:lnTo>
                <a:lnTo>
                  <a:pt x="306" y="1223"/>
                </a:lnTo>
                <a:lnTo>
                  <a:pt x="319" y="1231"/>
                </a:lnTo>
                <a:lnTo>
                  <a:pt x="347" y="1247"/>
                </a:lnTo>
                <a:lnTo>
                  <a:pt x="376" y="1262"/>
                </a:lnTo>
                <a:lnTo>
                  <a:pt x="390" y="1269"/>
                </a:lnTo>
                <a:lnTo>
                  <a:pt x="405" y="1275"/>
                </a:lnTo>
                <a:lnTo>
                  <a:pt x="435" y="1287"/>
                </a:lnTo>
                <a:lnTo>
                  <a:pt x="466" y="1297"/>
                </a:lnTo>
                <a:lnTo>
                  <a:pt x="498" y="1306"/>
                </a:lnTo>
                <a:lnTo>
                  <a:pt x="514" y="1310"/>
                </a:lnTo>
                <a:lnTo>
                  <a:pt x="530" y="1314"/>
                </a:lnTo>
                <a:lnTo>
                  <a:pt x="546" y="1317"/>
                </a:lnTo>
                <a:lnTo>
                  <a:pt x="562" y="1319"/>
                </a:lnTo>
                <a:lnTo>
                  <a:pt x="579" y="1322"/>
                </a:lnTo>
                <a:lnTo>
                  <a:pt x="596" y="1324"/>
                </a:lnTo>
                <a:lnTo>
                  <a:pt x="612" y="1325"/>
                </a:lnTo>
                <a:lnTo>
                  <a:pt x="629" y="1326"/>
                </a:lnTo>
                <a:lnTo>
                  <a:pt x="663" y="1327"/>
                </a:lnTo>
                <a:lnTo>
                  <a:pt x="698" y="1326"/>
                </a:lnTo>
                <a:lnTo>
                  <a:pt x="714" y="1325"/>
                </a:lnTo>
                <a:lnTo>
                  <a:pt x="732" y="1324"/>
                </a:lnTo>
                <a:lnTo>
                  <a:pt x="749" y="1322"/>
                </a:lnTo>
                <a:lnTo>
                  <a:pt x="765" y="1319"/>
                </a:lnTo>
                <a:lnTo>
                  <a:pt x="782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2" y="1297"/>
                </a:lnTo>
                <a:lnTo>
                  <a:pt x="877" y="1292"/>
                </a:lnTo>
                <a:lnTo>
                  <a:pt x="892" y="1287"/>
                </a:lnTo>
                <a:lnTo>
                  <a:pt x="908" y="1281"/>
                </a:lnTo>
                <a:lnTo>
                  <a:pt x="923" y="1275"/>
                </a:lnTo>
                <a:lnTo>
                  <a:pt x="952" y="1262"/>
                </a:lnTo>
                <a:lnTo>
                  <a:pt x="966" y="1255"/>
                </a:lnTo>
                <a:lnTo>
                  <a:pt x="981" y="1247"/>
                </a:lnTo>
                <a:lnTo>
                  <a:pt x="995" y="1239"/>
                </a:lnTo>
                <a:lnTo>
                  <a:pt x="1008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4" y="1186"/>
                </a:lnTo>
                <a:lnTo>
                  <a:pt x="1086" y="1176"/>
                </a:lnTo>
                <a:lnTo>
                  <a:pt x="1098" y="1165"/>
                </a:lnTo>
                <a:lnTo>
                  <a:pt x="1110" y="1155"/>
                </a:lnTo>
                <a:lnTo>
                  <a:pt x="1133" y="1133"/>
                </a:lnTo>
                <a:lnTo>
                  <a:pt x="1155" y="1110"/>
                </a:lnTo>
                <a:lnTo>
                  <a:pt x="1166" y="1098"/>
                </a:lnTo>
                <a:lnTo>
                  <a:pt x="1176" y="1086"/>
                </a:lnTo>
                <a:lnTo>
                  <a:pt x="1196" y="1061"/>
                </a:lnTo>
                <a:lnTo>
                  <a:pt x="1214" y="1035"/>
                </a:lnTo>
                <a:lnTo>
                  <a:pt x="1223" y="1021"/>
                </a:lnTo>
                <a:lnTo>
                  <a:pt x="1232" y="1008"/>
                </a:lnTo>
                <a:lnTo>
                  <a:pt x="1248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6" y="922"/>
                </a:lnTo>
                <a:lnTo>
                  <a:pt x="1287" y="892"/>
                </a:lnTo>
                <a:lnTo>
                  <a:pt x="1298" y="861"/>
                </a:lnTo>
                <a:lnTo>
                  <a:pt x="1307" y="830"/>
                </a:lnTo>
                <a:lnTo>
                  <a:pt x="1311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20" y="765"/>
                </a:lnTo>
                <a:lnTo>
                  <a:pt x="1322" y="748"/>
                </a:lnTo>
                <a:lnTo>
                  <a:pt x="1324" y="732"/>
                </a:lnTo>
                <a:lnTo>
                  <a:pt x="1326" y="715"/>
                </a:lnTo>
                <a:lnTo>
                  <a:pt x="1327" y="698"/>
                </a:lnTo>
                <a:lnTo>
                  <a:pt x="1327" y="681"/>
                </a:lnTo>
                <a:lnTo>
                  <a:pt x="1328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34" name="Freeform 8">
            <a:hlinkClick r:id="rId4" tooltip="Linkedin"/>
          </p:cNvPr>
          <p:cNvSpPr>
            <a:spLocks noChangeAspect="1" noEditPoints="1"/>
          </p:cNvSpPr>
          <p:nvPr userDrawn="1"/>
        </p:nvSpPr>
        <p:spPr bwMode="auto">
          <a:xfrm>
            <a:off x="9981693" y="5409256"/>
            <a:ext cx="324000" cy="324000"/>
          </a:xfrm>
          <a:custGeom>
            <a:avLst/>
            <a:gdLst>
              <a:gd name="T0" fmla="*/ 531 w 1327"/>
              <a:gd name="T1" fmla="*/ 466 h 1327"/>
              <a:gd name="T2" fmla="*/ 513 w 1327"/>
              <a:gd name="T3" fmla="*/ 431 h 1327"/>
              <a:gd name="T4" fmla="*/ 478 w 1327"/>
              <a:gd name="T5" fmla="*/ 414 h 1327"/>
              <a:gd name="T6" fmla="*/ 438 w 1327"/>
              <a:gd name="T7" fmla="*/ 423 h 1327"/>
              <a:gd name="T8" fmla="*/ 415 w 1327"/>
              <a:gd name="T9" fmla="*/ 455 h 1327"/>
              <a:gd name="T10" fmla="*/ 417 w 1327"/>
              <a:gd name="T11" fmla="*/ 496 h 1327"/>
              <a:gd name="T12" fmla="*/ 443 w 1327"/>
              <a:gd name="T13" fmla="*/ 525 h 1327"/>
              <a:gd name="T14" fmla="*/ 484 w 1327"/>
              <a:gd name="T15" fmla="*/ 531 h 1327"/>
              <a:gd name="T16" fmla="*/ 517 w 1327"/>
              <a:gd name="T17" fmla="*/ 510 h 1327"/>
              <a:gd name="T18" fmla="*/ 531 w 1327"/>
              <a:gd name="T19" fmla="*/ 473 h 1327"/>
              <a:gd name="T20" fmla="*/ 904 w 1327"/>
              <a:gd name="T21" fmla="*/ 679 h 1327"/>
              <a:gd name="T22" fmla="*/ 890 w 1327"/>
              <a:gd name="T23" fmla="*/ 625 h 1327"/>
              <a:gd name="T24" fmla="*/ 847 w 1327"/>
              <a:gd name="T25" fmla="*/ 581 h 1327"/>
              <a:gd name="T26" fmla="*/ 793 w 1327"/>
              <a:gd name="T27" fmla="*/ 569 h 1327"/>
              <a:gd name="T28" fmla="*/ 735 w 1327"/>
              <a:gd name="T29" fmla="*/ 579 h 1327"/>
              <a:gd name="T30" fmla="*/ 697 w 1327"/>
              <a:gd name="T31" fmla="*/ 607 h 1327"/>
              <a:gd name="T32" fmla="*/ 690 w 1327"/>
              <a:gd name="T33" fmla="*/ 906 h 1327"/>
              <a:gd name="T34" fmla="*/ 695 w 1327"/>
              <a:gd name="T35" fmla="*/ 698 h 1327"/>
              <a:gd name="T36" fmla="*/ 719 w 1327"/>
              <a:gd name="T37" fmla="*/ 667 h 1327"/>
              <a:gd name="T38" fmla="*/ 760 w 1327"/>
              <a:gd name="T39" fmla="*/ 659 h 1327"/>
              <a:gd name="T40" fmla="*/ 795 w 1327"/>
              <a:gd name="T41" fmla="*/ 683 h 1327"/>
              <a:gd name="T42" fmla="*/ 804 w 1327"/>
              <a:gd name="T43" fmla="*/ 747 h 1327"/>
              <a:gd name="T44" fmla="*/ 1003 w 1327"/>
              <a:gd name="T45" fmla="*/ 980 h 1327"/>
              <a:gd name="T46" fmla="*/ 982 w 1327"/>
              <a:gd name="T47" fmla="*/ 1002 h 1327"/>
              <a:gd name="T48" fmla="*/ 364 w 1327"/>
              <a:gd name="T49" fmla="*/ 1008 h 1327"/>
              <a:gd name="T50" fmla="*/ 333 w 1327"/>
              <a:gd name="T51" fmla="*/ 994 h 1327"/>
              <a:gd name="T52" fmla="*/ 319 w 1327"/>
              <a:gd name="T53" fmla="*/ 964 h 1327"/>
              <a:gd name="T54" fmla="*/ 323 w 1327"/>
              <a:gd name="T55" fmla="*/ 347 h 1327"/>
              <a:gd name="T56" fmla="*/ 345 w 1327"/>
              <a:gd name="T57" fmla="*/ 324 h 1327"/>
              <a:gd name="T58" fmla="*/ 963 w 1327"/>
              <a:gd name="T59" fmla="*/ 319 h 1327"/>
              <a:gd name="T60" fmla="*/ 993 w 1327"/>
              <a:gd name="T61" fmla="*/ 333 h 1327"/>
              <a:gd name="T62" fmla="*/ 1008 w 1327"/>
              <a:gd name="T63" fmla="*/ 363 h 1327"/>
              <a:gd name="T64" fmla="*/ 1322 w 1327"/>
              <a:gd name="T65" fmla="*/ 578 h 1327"/>
              <a:gd name="T66" fmla="*/ 1292 w 1327"/>
              <a:gd name="T67" fmla="*/ 450 h 1327"/>
              <a:gd name="T68" fmla="*/ 1239 w 1327"/>
              <a:gd name="T69" fmla="*/ 333 h 1327"/>
              <a:gd name="T70" fmla="*/ 1155 w 1327"/>
              <a:gd name="T71" fmla="*/ 217 h 1327"/>
              <a:gd name="T72" fmla="*/ 1021 w 1327"/>
              <a:gd name="T73" fmla="*/ 104 h 1327"/>
              <a:gd name="T74" fmla="*/ 861 w 1327"/>
              <a:gd name="T75" fmla="*/ 29 h 1327"/>
              <a:gd name="T76" fmla="*/ 732 w 1327"/>
              <a:gd name="T77" fmla="*/ 3 h 1327"/>
              <a:gd name="T78" fmla="*/ 578 w 1327"/>
              <a:gd name="T79" fmla="*/ 5 h 1327"/>
              <a:gd name="T80" fmla="*/ 450 w 1327"/>
              <a:gd name="T81" fmla="*/ 34 h 1327"/>
              <a:gd name="T82" fmla="*/ 333 w 1327"/>
              <a:gd name="T83" fmla="*/ 87 h 1327"/>
              <a:gd name="T84" fmla="*/ 217 w 1327"/>
              <a:gd name="T85" fmla="*/ 172 h 1327"/>
              <a:gd name="T86" fmla="*/ 104 w 1327"/>
              <a:gd name="T87" fmla="*/ 305 h 1327"/>
              <a:gd name="T88" fmla="*/ 29 w 1327"/>
              <a:gd name="T89" fmla="*/ 466 h 1327"/>
              <a:gd name="T90" fmla="*/ 3 w 1327"/>
              <a:gd name="T91" fmla="*/ 595 h 1327"/>
              <a:gd name="T92" fmla="*/ 3 w 1327"/>
              <a:gd name="T93" fmla="*/ 732 h 1327"/>
              <a:gd name="T94" fmla="*/ 29 w 1327"/>
              <a:gd name="T95" fmla="*/ 861 h 1327"/>
              <a:gd name="T96" fmla="*/ 80 w 1327"/>
              <a:gd name="T97" fmla="*/ 980 h 1327"/>
              <a:gd name="T98" fmla="*/ 161 w 1327"/>
              <a:gd name="T99" fmla="*/ 1098 h 1327"/>
              <a:gd name="T100" fmla="*/ 292 w 1327"/>
              <a:gd name="T101" fmla="*/ 1214 h 1327"/>
              <a:gd name="T102" fmla="*/ 435 w 1327"/>
              <a:gd name="T103" fmla="*/ 1287 h 1327"/>
              <a:gd name="T104" fmla="*/ 578 w 1327"/>
              <a:gd name="T105" fmla="*/ 1322 h 1327"/>
              <a:gd name="T106" fmla="*/ 732 w 1327"/>
              <a:gd name="T107" fmla="*/ 1324 h 1327"/>
              <a:gd name="T108" fmla="*/ 861 w 1327"/>
              <a:gd name="T109" fmla="*/ 1297 h 1327"/>
              <a:gd name="T110" fmla="*/ 980 w 1327"/>
              <a:gd name="T111" fmla="*/ 1247 h 1327"/>
              <a:gd name="T112" fmla="*/ 1098 w 1327"/>
              <a:gd name="T113" fmla="*/ 1165 h 1327"/>
              <a:gd name="T114" fmla="*/ 1214 w 1327"/>
              <a:gd name="T115" fmla="*/ 1035 h 1327"/>
              <a:gd name="T116" fmla="*/ 1287 w 1327"/>
              <a:gd name="T117" fmla="*/ 892 h 1327"/>
              <a:gd name="T118" fmla="*/ 1322 w 1327"/>
              <a:gd name="T119" fmla="*/ 748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27" h="1327">
                <a:moveTo>
                  <a:pt x="523" y="577"/>
                </a:moveTo>
                <a:lnTo>
                  <a:pt x="420" y="577"/>
                </a:lnTo>
                <a:lnTo>
                  <a:pt x="420" y="907"/>
                </a:lnTo>
                <a:lnTo>
                  <a:pt x="523" y="907"/>
                </a:lnTo>
                <a:lnTo>
                  <a:pt x="523" y="577"/>
                </a:lnTo>
                <a:close/>
                <a:moveTo>
                  <a:pt x="531" y="473"/>
                </a:moveTo>
                <a:lnTo>
                  <a:pt x="531" y="466"/>
                </a:lnTo>
                <a:lnTo>
                  <a:pt x="530" y="461"/>
                </a:lnTo>
                <a:lnTo>
                  <a:pt x="528" y="455"/>
                </a:lnTo>
                <a:lnTo>
                  <a:pt x="526" y="449"/>
                </a:lnTo>
                <a:lnTo>
                  <a:pt x="524" y="444"/>
                </a:lnTo>
                <a:lnTo>
                  <a:pt x="521" y="439"/>
                </a:lnTo>
                <a:lnTo>
                  <a:pt x="517" y="435"/>
                </a:lnTo>
                <a:lnTo>
                  <a:pt x="513" y="431"/>
                </a:lnTo>
                <a:lnTo>
                  <a:pt x="509" y="427"/>
                </a:lnTo>
                <a:lnTo>
                  <a:pt x="505" y="423"/>
                </a:lnTo>
                <a:lnTo>
                  <a:pt x="500" y="420"/>
                </a:lnTo>
                <a:lnTo>
                  <a:pt x="495" y="418"/>
                </a:lnTo>
                <a:lnTo>
                  <a:pt x="489" y="416"/>
                </a:lnTo>
                <a:lnTo>
                  <a:pt x="484" y="414"/>
                </a:lnTo>
                <a:lnTo>
                  <a:pt x="478" y="414"/>
                </a:lnTo>
                <a:lnTo>
                  <a:pt x="472" y="413"/>
                </a:lnTo>
                <a:lnTo>
                  <a:pt x="466" y="414"/>
                </a:lnTo>
                <a:lnTo>
                  <a:pt x="460" y="414"/>
                </a:lnTo>
                <a:lnTo>
                  <a:pt x="454" y="416"/>
                </a:lnTo>
                <a:lnTo>
                  <a:pt x="449" y="418"/>
                </a:lnTo>
                <a:lnTo>
                  <a:pt x="443" y="420"/>
                </a:lnTo>
                <a:lnTo>
                  <a:pt x="438" y="423"/>
                </a:lnTo>
                <a:lnTo>
                  <a:pt x="434" y="427"/>
                </a:lnTo>
                <a:lnTo>
                  <a:pt x="430" y="431"/>
                </a:lnTo>
                <a:lnTo>
                  <a:pt x="426" y="435"/>
                </a:lnTo>
                <a:lnTo>
                  <a:pt x="422" y="439"/>
                </a:lnTo>
                <a:lnTo>
                  <a:pt x="419" y="444"/>
                </a:lnTo>
                <a:lnTo>
                  <a:pt x="417" y="449"/>
                </a:lnTo>
                <a:lnTo>
                  <a:pt x="415" y="455"/>
                </a:lnTo>
                <a:lnTo>
                  <a:pt x="414" y="461"/>
                </a:lnTo>
                <a:lnTo>
                  <a:pt x="413" y="466"/>
                </a:lnTo>
                <a:lnTo>
                  <a:pt x="412" y="473"/>
                </a:lnTo>
                <a:lnTo>
                  <a:pt x="413" y="479"/>
                </a:lnTo>
                <a:lnTo>
                  <a:pt x="414" y="484"/>
                </a:lnTo>
                <a:lnTo>
                  <a:pt x="415" y="490"/>
                </a:lnTo>
                <a:lnTo>
                  <a:pt x="417" y="496"/>
                </a:lnTo>
                <a:lnTo>
                  <a:pt x="419" y="501"/>
                </a:lnTo>
                <a:lnTo>
                  <a:pt x="422" y="506"/>
                </a:lnTo>
                <a:lnTo>
                  <a:pt x="426" y="510"/>
                </a:lnTo>
                <a:lnTo>
                  <a:pt x="430" y="514"/>
                </a:lnTo>
                <a:lnTo>
                  <a:pt x="434" y="518"/>
                </a:lnTo>
                <a:lnTo>
                  <a:pt x="438" y="522"/>
                </a:lnTo>
                <a:lnTo>
                  <a:pt x="443" y="525"/>
                </a:lnTo>
                <a:lnTo>
                  <a:pt x="449" y="527"/>
                </a:lnTo>
                <a:lnTo>
                  <a:pt x="454" y="529"/>
                </a:lnTo>
                <a:lnTo>
                  <a:pt x="460" y="531"/>
                </a:lnTo>
                <a:lnTo>
                  <a:pt x="466" y="531"/>
                </a:lnTo>
                <a:lnTo>
                  <a:pt x="472" y="532"/>
                </a:lnTo>
                <a:lnTo>
                  <a:pt x="478" y="531"/>
                </a:lnTo>
                <a:lnTo>
                  <a:pt x="484" y="531"/>
                </a:lnTo>
                <a:lnTo>
                  <a:pt x="489" y="529"/>
                </a:lnTo>
                <a:lnTo>
                  <a:pt x="495" y="527"/>
                </a:lnTo>
                <a:lnTo>
                  <a:pt x="500" y="525"/>
                </a:lnTo>
                <a:lnTo>
                  <a:pt x="505" y="522"/>
                </a:lnTo>
                <a:lnTo>
                  <a:pt x="509" y="518"/>
                </a:lnTo>
                <a:lnTo>
                  <a:pt x="513" y="514"/>
                </a:lnTo>
                <a:lnTo>
                  <a:pt x="517" y="510"/>
                </a:lnTo>
                <a:lnTo>
                  <a:pt x="521" y="506"/>
                </a:lnTo>
                <a:lnTo>
                  <a:pt x="524" y="501"/>
                </a:lnTo>
                <a:lnTo>
                  <a:pt x="526" y="496"/>
                </a:lnTo>
                <a:lnTo>
                  <a:pt x="528" y="490"/>
                </a:lnTo>
                <a:lnTo>
                  <a:pt x="530" y="484"/>
                </a:lnTo>
                <a:lnTo>
                  <a:pt x="531" y="479"/>
                </a:lnTo>
                <a:lnTo>
                  <a:pt x="531" y="473"/>
                </a:lnTo>
                <a:close/>
                <a:moveTo>
                  <a:pt x="804" y="906"/>
                </a:moveTo>
                <a:lnTo>
                  <a:pt x="906" y="906"/>
                </a:lnTo>
                <a:lnTo>
                  <a:pt x="906" y="726"/>
                </a:lnTo>
                <a:lnTo>
                  <a:pt x="906" y="710"/>
                </a:lnTo>
                <a:lnTo>
                  <a:pt x="905" y="694"/>
                </a:lnTo>
                <a:lnTo>
                  <a:pt x="905" y="686"/>
                </a:lnTo>
                <a:lnTo>
                  <a:pt x="904" y="679"/>
                </a:lnTo>
                <a:lnTo>
                  <a:pt x="903" y="672"/>
                </a:lnTo>
                <a:lnTo>
                  <a:pt x="902" y="664"/>
                </a:lnTo>
                <a:lnTo>
                  <a:pt x="901" y="656"/>
                </a:lnTo>
                <a:lnTo>
                  <a:pt x="899" y="650"/>
                </a:lnTo>
                <a:lnTo>
                  <a:pt x="895" y="637"/>
                </a:lnTo>
                <a:lnTo>
                  <a:pt x="893" y="631"/>
                </a:lnTo>
                <a:lnTo>
                  <a:pt x="890" y="625"/>
                </a:lnTo>
                <a:lnTo>
                  <a:pt x="887" y="619"/>
                </a:lnTo>
                <a:lnTo>
                  <a:pt x="884" y="614"/>
                </a:lnTo>
                <a:lnTo>
                  <a:pt x="877" y="604"/>
                </a:lnTo>
                <a:lnTo>
                  <a:pt x="868" y="595"/>
                </a:lnTo>
                <a:lnTo>
                  <a:pt x="863" y="591"/>
                </a:lnTo>
                <a:lnTo>
                  <a:pt x="858" y="587"/>
                </a:lnTo>
                <a:lnTo>
                  <a:pt x="847" y="581"/>
                </a:lnTo>
                <a:lnTo>
                  <a:pt x="840" y="578"/>
                </a:lnTo>
                <a:lnTo>
                  <a:pt x="834" y="575"/>
                </a:lnTo>
                <a:lnTo>
                  <a:pt x="826" y="573"/>
                </a:lnTo>
                <a:lnTo>
                  <a:pt x="819" y="572"/>
                </a:lnTo>
                <a:lnTo>
                  <a:pt x="811" y="570"/>
                </a:lnTo>
                <a:lnTo>
                  <a:pt x="802" y="569"/>
                </a:lnTo>
                <a:lnTo>
                  <a:pt x="793" y="569"/>
                </a:lnTo>
                <a:lnTo>
                  <a:pt x="784" y="569"/>
                </a:lnTo>
                <a:lnTo>
                  <a:pt x="775" y="569"/>
                </a:lnTo>
                <a:lnTo>
                  <a:pt x="766" y="570"/>
                </a:lnTo>
                <a:lnTo>
                  <a:pt x="758" y="571"/>
                </a:lnTo>
                <a:lnTo>
                  <a:pt x="750" y="573"/>
                </a:lnTo>
                <a:lnTo>
                  <a:pt x="742" y="576"/>
                </a:lnTo>
                <a:lnTo>
                  <a:pt x="735" y="579"/>
                </a:lnTo>
                <a:lnTo>
                  <a:pt x="728" y="582"/>
                </a:lnTo>
                <a:lnTo>
                  <a:pt x="722" y="585"/>
                </a:lnTo>
                <a:lnTo>
                  <a:pt x="716" y="589"/>
                </a:lnTo>
                <a:lnTo>
                  <a:pt x="711" y="593"/>
                </a:lnTo>
                <a:lnTo>
                  <a:pt x="706" y="598"/>
                </a:lnTo>
                <a:lnTo>
                  <a:pt x="701" y="602"/>
                </a:lnTo>
                <a:lnTo>
                  <a:pt x="697" y="607"/>
                </a:lnTo>
                <a:lnTo>
                  <a:pt x="693" y="612"/>
                </a:lnTo>
                <a:lnTo>
                  <a:pt x="687" y="622"/>
                </a:lnTo>
                <a:lnTo>
                  <a:pt x="686" y="622"/>
                </a:lnTo>
                <a:lnTo>
                  <a:pt x="686" y="577"/>
                </a:lnTo>
                <a:lnTo>
                  <a:pt x="587" y="577"/>
                </a:lnTo>
                <a:lnTo>
                  <a:pt x="587" y="906"/>
                </a:lnTo>
                <a:lnTo>
                  <a:pt x="690" y="906"/>
                </a:lnTo>
                <a:lnTo>
                  <a:pt x="690" y="744"/>
                </a:lnTo>
                <a:lnTo>
                  <a:pt x="690" y="728"/>
                </a:lnTo>
                <a:lnTo>
                  <a:pt x="691" y="720"/>
                </a:lnTo>
                <a:lnTo>
                  <a:pt x="692" y="713"/>
                </a:lnTo>
                <a:lnTo>
                  <a:pt x="693" y="709"/>
                </a:lnTo>
                <a:lnTo>
                  <a:pt x="693" y="705"/>
                </a:lnTo>
                <a:lnTo>
                  <a:pt x="695" y="698"/>
                </a:lnTo>
                <a:lnTo>
                  <a:pt x="698" y="692"/>
                </a:lnTo>
                <a:lnTo>
                  <a:pt x="701" y="686"/>
                </a:lnTo>
                <a:lnTo>
                  <a:pt x="704" y="680"/>
                </a:lnTo>
                <a:lnTo>
                  <a:pt x="708" y="675"/>
                </a:lnTo>
                <a:lnTo>
                  <a:pt x="713" y="670"/>
                </a:lnTo>
                <a:lnTo>
                  <a:pt x="716" y="668"/>
                </a:lnTo>
                <a:lnTo>
                  <a:pt x="719" y="667"/>
                </a:lnTo>
                <a:lnTo>
                  <a:pt x="722" y="665"/>
                </a:lnTo>
                <a:lnTo>
                  <a:pt x="726" y="664"/>
                </a:lnTo>
                <a:lnTo>
                  <a:pt x="729" y="661"/>
                </a:lnTo>
                <a:lnTo>
                  <a:pt x="733" y="660"/>
                </a:lnTo>
                <a:lnTo>
                  <a:pt x="742" y="659"/>
                </a:lnTo>
                <a:lnTo>
                  <a:pt x="751" y="658"/>
                </a:lnTo>
                <a:lnTo>
                  <a:pt x="760" y="659"/>
                </a:lnTo>
                <a:lnTo>
                  <a:pt x="765" y="660"/>
                </a:lnTo>
                <a:lnTo>
                  <a:pt x="769" y="661"/>
                </a:lnTo>
                <a:lnTo>
                  <a:pt x="776" y="664"/>
                </a:lnTo>
                <a:lnTo>
                  <a:pt x="782" y="668"/>
                </a:lnTo>
                <a:lnTo>
                  <a:pt x="787" y="672"/>
                </a:lnTo>
                <a:lnTo>
                  <a:pt x="791" y="677"/>
                </a:lnTo>
                <a:lnTo>
                  <a:pt x="795" y="683"/>
                </a:lnTo>
                <a:lnTo>
                  <a:pt x="797" y="689"/>
                </a:lnTo>
                <a:lnTo>
                  <a:pt x="800" y="695"/>
                </a:lnTo>
                <a:lnTo>
                  <a:pt x="801" y="702"/>
                </a:lnTo>
                <a:lnTo>
                  <a:pt x="803" y="709"/>
                </a:lnTo>
                <a:lnTo>
                  <a:pt x="803" y="717"/>
                </a:lnTo>
                <a:lnTo>
                  <a:pt x="804" y="732"/>
                </a:lnTo>
                <a:lnTo>
                  <a:pt x="804" y="747"/>
                </a:lnTo>
                <a:lnTo>
                  <a:pt x="804" y="906"/>
                </a:lnTo>
                <a:close/>
                <a:moveTo>
                  <a:pt x="1008" y="959"/>
                </a:moveTo>
                <a:lnTo>
                  <a:pt x="1008" y="964"/>
                </a:lnTo>
                <a:lnTo>
                  <a:pt x="1007" y="969"/>
                </a:lnTo>
                <a:lnTo>
                  <a:pt x="1006" y="973"/>
                </a:lnTo>
                <a:lnTo>
                  <a:pt x="1004" y="978"/>
                </a:lnTo>
                <a:lnTo>
                  <a:pt x="1003" y="980"/>
                </a:lnTo>
                <a:lnTo>
                  <a:pt x="1002" y="982"/>
                </a:lnTo>
                <a:lnTo>
                  <a:pt x="1000" y="986"/>
                </a:lnTo>
                <a:lnTo>
                  <a:pt x="997" y="990"/>
                </a:lnTo>
                <a:lnTo>
                  <a:pt x="993" y="994"/>
                </a:lnTo>
                <a:lnTo>
                  <a:pt x="990" y="997"/>
                </a:lnTo>
                <a:lnTo>
                  <a:pt x="986" y="1000"/>
                </a:lnTo>
                <a:lnTo>
                  <a:pt x="982" y="1002"/>
                </a:lnTo>
                <a:lnTo>
                  <a:pt x="977" y="1004"/>
                </a:lnTo>
                <a:lnTo>
                  <a:pt x="973" y="1006"/>
                </a:lnTo>
                <a:lnTo>
                  <a:pt x="968" y="1007"/>
                </a:lnTo>
                <a:lnTo>
                  <a:pt x="963" y="1008"/>
                </a:lnTo>
                <a:lnTo>
                  <a:pt x="957" y="1008"/>
                </a:lnTo>
                <a:lnTo>
                  <a:pt x="369" y="1008"/>
                </a:lnTo>
                <a:lnTo>
                  <a:pt x="364" y="1008"/>
                </a:lnTo>
                <a:lnTo>
                  <a:pt x="359" y="1007"/>
                </a:lnTo>
                <a:lnTo>
                  <a:pt x="354" y="1006"/>
                </a:lnTo>
                <a:lnTo>
                  <a:pt x="349" y="1004"/>
                </a:lnTo>
                <a:lnTo>
                  <a:pt x="345" y="1002"/>
                </a:lnTo>
                <a:lnTo>
                  <a:pt x="341" y="1000"/>
                </a:lnTo>
                <a:lnTo>
                  <a:pt x="337" y="997"/>
                </a:lnTo>
                <a:lnTo>
                  <a:pt x="333" y="994"/>
                </a:lnTo>
                <a:lnTo>
                  <a:pt x="330" y="990"/>
                </a:lnTo>
                <a:lnTo>
                  <a:pt x="327" y="986"/>
                </a:lnTo>
                <a:lnTo>
                  <a:pt x="324" y="982"/>
                </a:lnTo>
                <a:lnTo>
                  <a:pt x="322" y="978"/>
                </a:lnTo>
                <a:lnTo>
                  <a:pt x="321" y="973"/>
                </a:lnTo>
                <a:lnTo>
                  <a:pt x="319" y="969"/>
                </a:lnTo>
                <a:lnTo>
                  <a:pt x="319" y="964"/>
                </a:lnTo>
                <a:lnTo>
                  <a:pt x="318" y="959"/>
                </a:lnTo>
                <a:lnTo>
                  <a:pt x="318" y="368"/>
                </a:lnTo>
                <a:lnTo>
                  <a:pt x="319" y="363"/>
                </a:lnTo>
                <a:lnTo>
                  <a:pt x="319" y="358"/>
                </a:lnTo>
                <a:lnTo>
                  <a:pt x="321" y="353"/>
                </a:lnTo>
                <a:lnTo>
                  <a:pt x="322" y="349"/>
                </a:lnTo>
                <a:lnTo>
                  <a:pt x="323" y="347"/>
                </a:lnTo>
                <a:lnTo>
                  <a:pt x="324" y="344"/>
                </a:lnTo>
                <a:lnTo>
                  <a:pt x="327" y="340"/>
                </a:lnTo>
                <a:lnTo>
                  <a:pt x="330" y="336"/>
                </a:lnTo>
                <a:lnTo>
                  <a:pt x="333" y="333"/>
                </a:lnTo>
                <a:lnTo>
                  <a:pt x="337" y="330"/>
                </a:lnTo>
                <a:lnTo>
                  <a:pt x="341" y="327"/>
                </a:lnTo>
                <a:lnTo>
                  <a:pt x="345" y="324"/>
                </a:lnTo>
                <a:lnTo>
                  <a:pt x="349" y="322"/>
                </a:lnTo>
                <a:lnTo>
                  <a:pt x="354" y="321"/>
                </a:lnTo>
                <a:lnTo>
                  <a:pt x="359" y="319"/>
                </a:lnTo>
                <a:lnTo>
                  <a:pt x="364" y="319"/>
                </a:lnTo>
                <a:lnTo>
                  <a:pt x="369" y="318"/>
                </a:lnTo>
                <a:lnTo>
                  <a:pt x="957" y="318"/>
                </a:lnTo>
                <a:lnTo>
                  <a:pt x="963" y="319"/>
                </a:lnTo>
                <a:lnTo>
                  <a:pt x="968" y="319"/>
                </a:lnTo>
                <a:lnTo>
                  <a:pt x="973" y="321"/>
                </a:lnTo>
                <a:lnTo>
                  <a:pt x="977" y="322"/>
                </a:lnTo>
                <a:lnTo>
                  <a:pt x="982" y="324"/>
                </a:lnTo>
                <a:lnTo>
                  <a:pt x="986" y="327"/>
                </a:lnTo>
                <a:lnTo>
                  <a:pt x="990" y="330"/>
                </a:lnTo>
                <a:lnTo>
                  <a:pt x="993" y="333"/>
                </a:lnTo>
                <a:lnTo>
                  <a:pt x="997" y="336"/>
                </a:lnTo>
                <a:lnTo>
                  <a:pt x="1000" y="340"/>
                </a:lnTo>
                <a:lnTo>
                  <a:pt x="1002" y="344"/>
                </a:lnTo>
                <a:lnTo>
                  <a:pt x="1004" y="349"/>
                </a:lnTo>
                <a:lnTo>
                  <a:pt x="1006" y="353"/>
                </a:lnTo>
                <a:lnTo>
                  <a:pt x="1007" y="358"/>
                </a:lnTo>
                <a:lnTo>
                  <a:pt x="1008" y="363"/>
                </a:lnTo>
                <a:lnTo>
                  <a:pt x="1008" y="368"/>
                </a:lnTo>
                <a:lnTo>
                  <a:pt x="1008" y="959"/>
                </a:lnTo>
                <a:close/>
                <a:moveTo>
                  <a:pt x="1327" y="664"/>
                </a:moveTo>
                <a:lnTo>
                  <a:pt x="1326" y="629"/>
                </a:lnTo>
                <a:lnTo>
                  <a:pt x="1325" y="612"/>
                </a:lnTo>
                <a:lnTo>
                  <a:pt x="1324" y="595"/>
                </a:lnTo>
                <a:lnTo>
                  <a:pt x="1322" y="578"/>
                </a:lnTo>
                <a:lnTo>
                  <a:pt x="1319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0" y="513"/>
                </a:lnTo>
                <a:lnTo>
                  <a:pt x="1306" y="497"/>
                </a:lnTo>
                <a:lnTo>
                  <a:pt x="1297" y="466"/>
                </a:lnTo>
                <a:lnTo>
                  <a:pt x="1292" y="450"/>
                </a:lnTo>
                <a:lnTo>
                  <a:pt x="1287" y="435"/>
                </a:lnTo>
                <a:lnTo>
                  <a:pt x="1281" y="420"/>
                </a:lnTo>
                <a:lnTo>
                  <a:pt x="1275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7" y="347"/>
                </a:lnTo>
                <a:lnTo>
                  <a:pt x="1239" y="333"/>
                </a:lnTo>
                <a:lnTo>
                  <a:pt x="1231" y="319"/>
                </a:lnTo>
                <a:lnTo>
                  <a:pt x="1214" y="292"/>
                </a:lnTo>
                <a:lnTo>
                  <a:pt x="1195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5" y="229"/>
                </a:lnTo>
                <a:lnTo>
                  <a:pt x="1155" y="217"/>
                </a:lnTo>
                <a:lnTo>
                  <a:pt x="1133" y="194"/>
                </a:lnTo>
                <a:lnTo>
                  <a:pt x="1110" y="172"/>
                </a:lnTo>
                <a:lnTo>
                  <a:pt x="1098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1" y="104"/>
                </a:lnTo>
                <a:lnTo>
                  <a:pt x="1008" y="96"/>
                </a:lnTo>
                <a:lnTo>
                  <a:pt x="980" y="80"/>
                </a:lnTo>
                <a:lnTo>
                  <a:pt x="951" y="65"/>
                </a:lnTo>
                <a:lnTo>
                  <a:pt x="937" y="58"/>
                </a:lnTo>
                <a:lnTo>
                  <a:pt x="922" y="52"/>
                </a:lnTo>
                <a:lnTo>
                  <a:pt x="892" y="40"/>
                </a:lnTo>
                <a:lnTo>
                  <a:pt x="861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1" y="10"/>
                </a:lnTo>
                <a:lnTo>
                  <a:pt x="765" y="7"/>
                </a:lnTo>
                <a:lnTo>
                  <a:pt x="748" y="5"/>
                </a:lnTo>
                <a:lnTo>
                  <a:pt x="732" y="3"/>
                </a:lnTo>
                <a:lnTo>
                  <a:pt x="715" y="2"/>
                </a:lnTo>
                <a:lnTo>
                  <a:pt x="698" y="0"/>
                </a:lnTo>
                <a:lnTo>
                  <a:pt x="664" y="0"/>
                </a:lnTo>
                <a:lnTo>
                  <a:pt x="629" y="0"/>
                </a:lnTo>
                <a:lnTo>
                  <a:pt x="612" y="2"/>
                </a:lnTo>
                <a:lnTo>
                  <a:pt x="595" y="3"/>
                </a:lnTo>
                <a:lnTo>
                  <a:pt x="578" y="5"/>
                </a:lnTo>
                <a:lnTo>
                  <a:pt x="562" y="7"/>
                </a:lnTo>
                <a:lnTo>
                  <a:pt x="545" y="10"/>
                </a:lnTo>
                <a:lnTo>
                  <a:pt x="529" y="13"/>
                </a:lnTo>
                <a:lnTo>
                  <a:pt x="513" y="17"/>
                </a:lnTo>
                <a:lnTo>
                  <a:pt x="497" y="20"/>
                </a:lnTo>
                <a:lnTo>
                  <a:pt x="466" y="29"/>
                </a:lnTo>
                <a:lnTo>
                  <a:pt x="450" y="34"/>
                </a:lnTo>
                <a:lnTo>
                  <a:pt x="435" y="40"/>
                </a:lnTo>
                <a:lnTo>
                  <a:pt x="420" y="46"/>
                </a:lnTo>
                <a:lnTo>
                  <a:pt x="405" y="52"/>
                </a:lnTo>
                <a:lnTo>
                  <a:pt x="375" y="65"/>
                </a:lnTo>
                <a:lnTo>
                  <a:pt x="361" y="72"/>
                </a:lnTo>
                <a:lnTo>
                  <a:pt x="347" y="80"/>
                </a:lnTo>
                <a:lnTo>
                  <a:pt x="333" y="87"/>
                </a:lnTo>
                <a:lnTo>
                  <a:pt x="319" y="96"/>
                </a:lnTo>
                <a:lnTo>
                  <a:pt x="292" y="113"/>
                </a:lnTo>
                <a:lnTo>
                  <a:pt x="266" y="131"/>
                </a:lnTo>
                <a:lnTo>
                  <a:pt x="253" y="141"/>
                </a:lnTo>
                <a:lnTo>
                  <a:pt x="241" y="151"/>
                </a:lnTo>
                <a:lnTo>
                  <a:pt x="229" y="161"/>
                </a:lnTo>
                <a:lnTo>
                  <a:pt x="217" y="172"/>
                </a:lnTo>
                <a:lnTo>
                  <a:pt x="194" y="194"/>
                </a:lnTo>
                <a:lnTo>
                  <a:pt x="172" y="217"/>
                </a:lnTo>
                <a:lnTo>
                  <a:pt x="161" y="229"/>
                </a:lnTo>
                <a:lnTo>
                  <a:pt x="151" y="241"/>
                </a:lnTo>
                <a:lnTo>
                  <a:pt x="131" y="266"/>
                </a:lnTo>
                <a:lnTo>
                  <a:pt x="113" y="292"/>
                </a:lnTo>
                <a:lnTo>
                  <a:pt x="104" y="305"/>
                </a:lnTo>
                <a:lnTo>
                  <a:pt x="96" y="319"/>
                </a:lnTo>
                <a:lnTo>
                  <a:pt x="80" y="347"/>
                </a:lnTo>
                <a:lnTo>
                  <a:pt x="65" y="375"/>
                </a:lnTo>
                <a:lnTo>
                  <a:pt x="58" y="390"/>
                </a:lnTo>
                <a:lnTo>
                  <a:pt x="52" y="405"/>
                </a:lnTo>
                <a:lnTo>
                  <a:pt x="40" y="435"/>
                </a:lnTo>
                <a:lnTo>
                  <a:pt x="29" y="466"/>
                </a:lnTo>
                <a:lnTo>
                  <a:pt x="20" y="497"/>
                </a:lnTo>
                <a:lnTo>
                  <a:pt x="17" y="513"/>
                </a:lnTo>
                <a:lnTo>
                  <a:pt x="13" y="529"/>
                </a:lnTo>
                <a:lnTo>
                  <a:pt x="10" y="545"/>
                </a:lnTo>
                <a:lnTo>
                  <a:pt x="7" y="562"/>
                </a:lnTo>
                <a:lnTo>
                  <a:pt x="5" y="578"/>
                </a:lnTo>
                <a:lnTo>
                  <a:pt x="3" y="595"/>
                </a:lnTo>
                <a:lnTo>
                  <a:pt x="2" y="612"/>
                </a:lnTo>
                <a:lnTo>
                  <a:pt x="0" y="629"/>
                </a:lnTo>
                <a:lnTo>
                  <a:pt x="0" y="646"/>
                </a:lnTo>
                <a:lnTo>
                  <a:pt x="0" y="664"/>
                </a:lnTo>
                <a:lnTo>
                  <a:pt x="0" y="698"/>
                </a:lnTo>
                <a:lnTo>
                  <a:pt x="2" y="715"/>
                </a:lnTo>
                <a:lnTo>
                  <a:pt x="3" y="732"/>
                </a:lnTo>
                <a:lnTo>
                  <a:pt x="5" y="748"/>
                </a:lnTo>
                <a:lnTo>
                  <a:pt x="7" y="765"/>
                </a:lnTo>
                <a:lnTo>
                  <a:pt x="10" y="781"/>
                </a:lnTo>
                <a:lnTo>
                  <a:pt x="13" y="798"/>
                </a:lnTo>
                <a:lnTo>
                  <a:pt x="17" y="814"/>
                </a:lnTo>
                <a:lnTo>
                  <a:pt x="20" y="830"/>
                </a:lnTo>
                <a:lnTo>
                  <a:pt x="29" y="861"/>
                </a:lnTo>
                <a:lnTo>
                  <a:pt x="34" y="877"/>
                </a:lnTo>
                <a:lnTo>
                  <a:pt x="40" y="892"/>
                </a:lnTo>
                <a:lnTo>
                  <a:pt x="46" y="907"/>
                </a:lnTo>
                <a:lnTo>
                  <a:pt x="52" y="922"/>
                </a:lnTo>
                <a:lnTo>
                  <a:pt x="65" y="951"/>
                </a:lnTo>
                <a:lnTo>
                  <a:pt x="72" y="966"/>
                </a:lnTo>
                <a:lnTo>
                  <a:pt x="80" y="980"/>
                </a:lnTo>
                <a:lnTo>
                  <a:pt x="87" y="994"/>
                </a:lnTo>
                <a:lnTo>
                  <a:pt x="96" y="1008"/>
                </a:lnTo>
                <a:lnTo>
                  <a:pt x="113" y="1035"/>
                </a:lnTo>
                <a:lnTo>
                  <a:pt x="131" y="1061"/>
                </a:lnTo>
                <a:lnTo>
                  <a:pt x="141" y="1073"/>
                </a:lnTo>
                <a:lnTo>
                  <a:pt x="151" y="1086"/>
                </a:lnTo>
                <a:lnTo>
                  <a:pt x="161" y="1098"/>
                </a:lnTo>
                <a:lnTo>
                  <a:pt x="172" y="1110"/>
                </a:lnTo>
                <a:lnTo>
                  <a:pt x="194" y="1133"/>
                </a:lnTo>
                <a:lnTo>
                  <a:pt x="217" y="1155"/>
                </a:lnTo>
                <a:lnTo>
                  <a:pt x="229" y="1165"/>
                </a:lnTo>
                <a:lnTo>
                  <a:pt x="241" y="1176"/>
                </a:lnTo>
                <a:lnTo>
                  <a:pt x="266" y="1195"/>
                </a:lnTo>
                <a:lnTo>
                  <a:pt x="292" y="1214"/>
                </a:lnTo>
                <a:lnTo>
                  <a:pt x="305" y="1223"/>
                </a:lnTo>
                <a:lnTo>
                  <a:pt x="319" y="1231"/>
                </a:lnTo>
                <a:lnTo>
                  <a:pt x="347" y="1247"/>
                </a:lnTo>
                <a:lnTo>
                  <a:pt x="375" y="1262"/>
                </a:lnTo>
                <a:lnTo>
                  <a:pt x="390" y="1269"/>
                </a:lnTo>
                <a:lnTo>
                  <a:pt x="405" y="1275"/>
                </a:lnTo>
                <a:lnTo>
                  <a:pt x="435" y="1287"/>
                </a:lnTo>
                <a:lnTo>
                  <a:pt x="466" y="1297"/>
                </a:lnTo>
                <a:lnTo>
                  <a:pt x="497" y="1306"/>
                </a:lnTo>
                <a:lnTo>
                  <a:pt x="513" y="1310"/>
                </a:lnTo>
                <a:lnTo>
                  <a:pt x="529" y="1314"/>
                </a:lnTo>
                <a:lnTo>
                  <a:pt x="545" y="1317"/>
                </a:lnTo>
                <a:lnTo>
                  <a:pt x="562" y="1319"/>
                </a:lnTo>
                <a:lnTo>
                  <a:pt x="578" y="1322"/>
                </a:lnTo>
                <a:lnTo>
                  <a:pt x="595" y="1324"/>
                </a:lnTo>
                <a:lnTo>
                  <a:pt x="612" y="1325"/>
                </a:lnTo>
                <a:lnTo>
                  <a:pt x="629" y="1326"/>
                </a:lnTo>
                <a:lnTo>
                  <a:pt x="664" y="1327"/>
                </a:lnTo>
                <a:lnTo>
                  <a:pt x="698" y="1326"/>
                </a:lnTo>
                <a:lnTo>
                  <a:pt x="715" y="1325"/>
                </a:lnTo>
                <a:lnTo>
                  <a:pt x="732" y="1324"/>
                </a:lnTo>
                <a:lnTo>
                  <a:pt x="748" y="1322"/>
                </a:lnTo>
                <a:lnTo>
                  <a:pt x="765" y="1319"/>
                </a:lnTo>
                <a:lnTo>
                  <a:pt x="781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1" y="1297"/>
                </a:lnTo>
                <a:lnTo>
                  <a:pt x="877" y="1292"/>
                </a:lnTo>
                <a:lnTo>
                  <a:pt x="892" y="1287"/>
                </a:lnTo>
                <a:lnTo>
                  <a:pt x="907" y="1281"/>
                </a:lnTo>
                <a:lnTo>
                  <a:pt x="922" y="1275"/>
                </a:lnTo>
                <a:lnTo>
                  <a:pt x="951" y="1262"/>
                </a:lnTo>
                <a:lnTo>
                  <a:pt x="966" y="1255"/>
                </a:lnTo>
                <a:lnTo>
                  <a:pt x="980" y="1247"/>
                </a:lnTo>
                <a:lnTo>
                  <a:pt x="994" y="1239"/>
                </a:lnTo>
                <a:lnTo>
                  <a:pt x="1008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3" y="1186"/>
                </a:lnTo>
                <a:lnTo>
                  <a:pt x="1086" y="1176"/>
                </a:lnTo>
                <a:lnTo>
                  <a:pt x="1098" y="1165"/>
                </a:lnTo>
                <a:lnTo>
                  <a:pt x="1110" y="1155"/>
                </a:lnTo>
                <a:lnTo>
                  <a:pt x="1133" y="1133"/>
                </a:lnTo>
                <a:lnTo>
                  <a:pt x="1155" y="1110"/>
                </a:lnTo>
                <a:lnTo>
                  <a:pt x="1165" y="1098"/>
                </a:lnTo>
                <a:lnTo>
                  <a:pt x="1176" y="1086"/>
                </a:lnTo>
                <a:lnTo>
                  <a:pt x="1195" y="1061"/>
                </a:lnTo>
                <a:lnTo>
                  <a:pt x="1214" y="1035"/>
                </a:lnTo>
                <a:lnTo>
                  <a:pt x="1223" y="1021"/>
                </a:lnTo>
                <a:lnTo>
                  <a:pt x="1231" y="1008"/>
                </a:lnTo>
                <a:lnTo>
                  <a:pt x="1247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5" y="922"/>
                </a:lnTo>
                <a:lnTo>
                  <a:pt x="1287" y="892"/>
                </a:lnTo>
                <a:lnTo>
                  <a:pt x="1297" y="861"/>
                </a:lnTo>
                <a:lnTo>
                  <a:pt x="1306" y="830"/>
                </a:lnTo>
                <a:lnTo>
                  <a:pt x="1310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19" y="765"/>
                </a:lnTo>
                <a:lnTo>
                  <a:pt x="1322" y="748"/>
                </a:lnTo>
                <a:lnTo>
                  <a:pt x="1324" y="732"/>
                </a:lnTo>
                <a:lnTo>
                  <a:pt x="1325" y="715"/>
                </a:lnTo>
                <a:lnTo>
                  <a:pt x="1326" y="698"/>
                </a:lnTo>
                <a:lnTo>
                  <a:pt x="1327" y="681"/>
                </a:lnTo>
                <a:lnTo>
                  <a:pt x="1327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35" name="Freeform 9">
            <a:hlinkClick r:id="rId5" tooltip="Youtube"/>
          </p:cNvPr>
          <p:cNvSpPr>
            <a:spLocks noChangeAspect="1" noEditPoints="1"/>
          </p:cNvSpPr>
          <p:nvPr userDrawn="1"/>
        </p:nvSpPr>
        <p:spPr bwMode="auto">
          <a:xfrm>
            <a:off x="10340120" y="5409256"/>
            <a:ext cx="324244" cy="324000"/>
          </a:xfrm>
          <a:custGeom>
            <a:avLst/>
            <a:gdLst>
              <a:gd name="T0" fmla="*/ 1025 w 1328"/>
              <a:gd name="T1" fmla="*/ 698 h 1327"/>
              <a:gd name="T2" fmla="*/ 1017 w 1328"/>
              <a:gd name="T3" fmla="*/ 816 h 1327"/>
              <a:gd name="T4" fmla="*/ 1004 w 1328"/>
              <a:gd name="T5" fmla="*/ 870 h 1327"/>
              <a:gd name="T6" fmla="*/ 968 w 1328"/>
              <a:gd name="T7" fmla="*/ 909 h 1327"/>
              <a:gd name="T8" fmla="*/ 879 w 1328"/>
              <a:gd name="T9" fmla="*/ 926 h 1327"/>
              <a:gd name="T10" fmla="*/ 628 w 1328"/>
              <a:gd name="T11" fmla="*/ 933 h 1327"/>
              <a:gd name="T12" fmla="*/ 410 w 1328"/>
              <a:gd name="T13" fmla="*/ 923 h 1327"/>
              <a:gd name="T14" fmla="*/ 365 w 1328"/>
              <a:gd name="T15" fmla="*/ 911 h 1327"/>
              <a:gd name="T16" fmla="*/ 327 w 1328"/>
              <a:gd name="T17" fmla="*/ 875 h 1327"/>
              <a:gd name="T18" fmla="*/ 313 w 1328"/>
              <a:gd name="T19" fmla="*/ 830 h 1327"/>
              <a:gd name="T20" fmla="*/ 303 w 1328"/>
              <a:gd name="T21" fmla="*/ 698 h 1327"/>
              <a:gd name="T22" fmla="*/ 307 w 1328"/>
              <a:gd name="T23" fmla="*/ 568 h 1327"/>
              <a:gd name="T24" fmla="*/ 319 w 1328"/>
              <a:gd name="T25" fmla="*/ 497 h 1327"/>
              <a:gd name="T26" fmla="*/ 350 w 1328"/>
              <a:gd name="T27" fmla="*/ 454 h 1327"/>
              <a:gd name="T28" fmla="*/ 410 w 1328"/>
              <a:gd name="T29" fmla="*/ 434 h 1327"/>
              <a:gd name="T30" fmla="*/ 628 w 1328"/>
              <a:gd name="T31" fmla="*/ 424 h 1327"/>
              <a:gd name="T32" fmla="*/ 879 w 1328"/>
              <a:gd name="T33" fmla="*/ 430 h 1327"/>
              <a:gd name="T34" fmla="*/ 952 w 1328"/>
              <a:gd name="T35" fmla="*/ 440 h 1327"/>
              <a:gd name="T36" fmla="*/ 994 w 1328"/>
              <a:gd name="T37" fmla="*/ 471 h 1327"/>
              <a:gd name="T38" fmla="*/ 1010 w 1328"/>
              <a:gd name="T39" fmla="*/ 503 h 1327"/>
              <a:gd name="T40" fmla="*/ 1023 w 1328"/>
              <a:gd name="T41" fmla="*/ 611 h 1327"/>
              <a:gd name="T42" fmla="*/ 1326 w 1328"/>
              <a:gd name="T43" fmla="*/ 612 h 1327"/>
              <a:gd name="T44" fmla="*/ 1311 w 1328"/>
              <a:gd name="T45" fmla="*/ 513 h 1327"/>
              <a:gd name="T46" fmla="*/ 1276 w 1328"/>
              <a:gd name="T47" fmla="*/ 405 h 1327"/>
              <a:gd name="T48" fmla="*/ 1215 w 1328"/>
              <a:gd name="T49" fmla="*/ 292 h 1327"/>
              <a:gd name="T50" fmla="*/ 1134 w 1328"/>
              <a:gd name="T51" fmla="*/ 194 h 1327"/>
              <a:gd name="T52" fmla="*/ 1022 w 1328"/>
              <a:gd name="T53" fmla="*/ 104 h 1327"/>
              <a:gd name="T54" fmla="*/ 893 w 1328"/>
              <a:gd name="T55" fmla="*/ 40 h 1327"/>
              <a:gd name="T56" fmla="*/ 766 w 1328"/>
              <a:gd name="T57" fmla="*/ 7 h 1327"/>
              <a:gd name="T58" fmla="*/ 630 w 1328"/>
              <a:gd name="T59" fmla="*/ 0 h 1327"/>
              <a:gd name="T60" fmla="*/ 530 w 1328"/>
              <a:gd name="T61" fmla="*/ 13 h 1327"/>
              <a:gd name="T62" fmla="*/ 420 w 1328"/>
              <a:gd name="T63" fmla="*/ 46 h 1327"/>
              <a:gd name="T64" fmla="*/ 320 w 1328"/>
              <a:gd name="T65" fmla="*/ 96 h 1327"/>
              <a:gd name="T66" fmla="*/ 218 w 1328"/>
              <a:gd name="T67" fmla="*/ 172 h 1327"/>
              <a:gd name="T68" fmla="*/ 114 w 1328"/>
              <a:gd name="T69" fmla="*/ 292 h 1327"/>
              <a:gd name="T70" fmla="*/ 52 w 1328"/>
              <a:gd name="T71" fmla="*/ 405 h 1327"/>
              <a:gd name="T72" fmla="*/ 11 w 1328"/>
              <a:gd name="T73" fmla="*/ 545 h 1327"/>
              <a:gd name="T74" fmla="*/ 1 w 1328"/>
              <a:gd name="T75" fmla="*/ 646 h 1327"/>
              <a:gd name="T76" fmla="*/ 8 w 1328"/>
              <a:gd name="T77" fmla="*/ 765 h 1327"/>
              <a:gd name="T78" fmla="*/ 35 w 1328"/>
              <a:gd name="T79" fmla="*/ 877 h 1327"/>
              <a:gd name="T80" fmla="*/ 80 w 1328"/>
              <a:gd name="T81" fmla="*/ 980 h 1327"/>
              <a:gd name="T82" fmla="*/ 152 w 1328"/>
              <a:gd name="T83" fmla="*/ 1086 h 1327"/>
              <a:gd name="T84" fmla="*/ 242 w 1328"/>
              <a:gd name="T85" fmla="*/ 1176 h 1327"/>
              <a:gd name="T86" fmla="*/ 376 w 1328"/>
              <a:gd name="T87" fmla="*/ 1262 h 1327"/>
              <a:gd name="T88" fmla="*/ 514 w 1328"/>
              <a:gd name="T89" fmla="*/ 1310 h 1327"/>
              <a:gd name="T90" fmla="*/ 613 w 1328"/>
              <a:gd name="T91" fmla="*/ 1325 h 1327"/>
              <a:gd name="T92" fmla="*/ 749 w 1328"/>
              <a:gd name="T93" fmla="*/ 1322 h 1327"/>
              <a:gd name="T94" fmla="*/ 862 w 1328"/>
              <a:gd name="T95" fmla="*/ 1297 h 1327"/>
              <a:gd name="T96" fmla="*/ 967 w 1328"/>
              <a:gd name="T97" fmla="*/ 1255 h 1327"/>
              <a:gd name="T98" fmla="*/ 1074 w 1328"/>
              <a:gd name="T99" fmla="*/ 1186 h 1327"/>
              <a:gd name="T100" fmla="*/ 1166 w 1328"/>
              <a:gd name="T101" fmla="*/ 1098 h 1327"/>
              <a:gd name="T102" fmla="*/ 1248 w 1328"/>
              <a:gd name="T103" fmla="*/ 980 h 1327"/>
              <a:gd name="T104" fmla="*/ 1307 w 1328"/>
              <a:gd name="T105" fmla="*/ 830 h 1327"/>
              <a:gd name="T106" fmla="*/ 1324 w 1328"/>
              <a:gd name="T107" fmla="*/ 732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28" h="1327">
                <a:moveTo>
                  <a:pt x="590" y="786"/>
                </a:moveTo>
                <a:lnTo>
                  <a:pt x="779" y="679"/>
                </a:lnTo>
                <a:lnTo>
                  <a:pt x="590" y="570"/>
                </a:lnTo>
                <a:lnTo>
                  <a:pt x="590" y="786"/>
                </a:lnTo>
                <a:close/>
                <a:moveTo>
                  <a:pt x="1025" y="679"/>
                </a:moveTo>
                <a:lnTo>
                  <a:pt x="1025" y="698"/>
                </a:lnTo>
                <a:lnTo>
                  <a:pt x="1024" y="719"/>
                </a:lnTo>
                <a:lnTo>
                  <a:pt x="1023" y="745"/>
                </a:lnTo>
                <a:lnTo>
                  <a:pt x="1022" y="773"/>
                </a:lnTo>
                <a:lnTo>
                  <a:pt x="1020" y="788"/>
                </a:lnTo>
                <a:lnTo>
                  <a:pt x="1019" y="802"/>
                </a:lnTo>
                <a:lnTo>
                  <a:pt x="1017" y="816"/>
                </a:lnTo>
                <a:lnTo>
                  <a:pt x="1015" y="830"/>
                </a:lnTo>
                <a:lnTo>
                  <a:pt x="1013" y="842"/>
                </a:lnTo>
                <a:lnTo>
                  <a:pt x="1010" y="853"/>
                </a:lnTo>
                <a:lnTo>
                  <a:pt x="1008" y="859"/>
                </a:lnTo>
                <a:lnTo>
                  <a:pt x="1006" y="865"/>
                </a:lnTo>
                <a:lnTo>
                  <a:pt x="1004" y="870"/>
                </a:lnTo>
                <a:lnTo>
                  <a:pt x="1001" y="875"/>
                </a:lnTo>
                <a:lnTo>
                  <a:pt x="994" y="885"/>
                </a:lnTo>
                <a:lnTo>
                  <a:pt x="987" y="894"/>
                </a:lnTo>
                <a:lnTo>
                  <a:pt x="978" y="902"/>
                </a:lnTo>
                <a:lnTo>
                  <a:pt x="973" y="905"/>
                </a:lnTo>
                <a:lnTo>
                  <a:pt x="968" y="909"/>
                </a:lnTo>
                <a:lnTo>
                  <a:pt x="958" y="914"/>
                </a:lnTo>
                <a:lnTo>
                  <a:pt x="946" y="918"/>
                </a:lnTo>
                <a:lnTo>
                  <a:pt x="934" y="920"/>
                </a:lnTo>
                <a:lnTo>
                  <a:pt x="918" y="923"/>
                </a:lnTo>
                <a:lnTo>
                  <a:pt x="899" y="925"/>
                </a:lnTo>
                <a:lnTo>
                  <a:pt x="879" y="926"/>
                </a:lnTo>
                <a:lnTo>
                  <a:pt x="832" y="929"/>
                </a:lnTo>
                <a:lnTo>
                  <a:pt x="784" y="931"/>
                </a:lnTo>
                <a:lnTo>
                  <a:pt x="739" y="932"/>
                </a:lnTo>
                <a:lnTo>
                  <a:pt x="700" y="933"/>
                </a:lnTo>
                <a:lnTo>
                  <a:pt x="664" y="933"/>
                </a:lnTo>
                <a:lnTo>
                  <a:pt x="628" y="933"/>
                </a:lnTo>
                <a:lnTo>
                  <a:pt x="589" y="932"/>
                </a:lnTo>
                <a:lnTo>
                  <a:pt x="543" y="931"/>
                </a:lnTo>
                <a:lnTo>
                  <a:pt x="495" y="929"/>
                </a:lnTo>
                <a:lnTo>
                  <a:pt x="449" y="926"/>
                </a:lnTo>
                <a:lnTo>
                  <a:pt x="428" y="925"/>
                </a:lnTo>
                <a:lnTo>
                  <a:pt x="410" y="923"/>
                </a:lnTo>
                <a:lnTo>
                  <a:pt x="394" y="920"/>
                </a:lnTo>
                <a:lnTo>
                  <a:pt x="387" y="919"/>
                </a:lnTo>
                <a:lnTo>
                  <a:pt x="381" y="918"/>
                </a:lnTo>
                <a:lnTo>
                  <a:pt x="376" y="916"/>
                </a:lnTo>
                <a:lnTo>
                  <a:pt x="370" y="914"/>
                </a:lnTo>
                <a:lnTo>
                  <a:pt x="365" y="911"/>
                </a:lnTo>
                <a:lnTo>
                  <a:pt x="359" y="909"/>
                </a:lnTo>
                <a:lnTo>
                  <a:pt x="350" y="902"/>
                </a:lnTo>
                <a:lnTo>
                  <a:pt x="341" y="894"/>
                </a:lnTo>
                <a:lnTo>
                  <a:pt x="333" y="885"/>
                </a:lnTo>
                <a:lnTo>
                  <a:pt x="330" y="881"/>
                </a:lnTo>
                <a:lnTo>
                  <a:pt x="327" y="875"/>
                </a:lnTo>
                <a:lnTo>
                  <a:pt x="324" y="870"/>
                </a:lnTo>
                <a:lnTo>
                  <a:pt x="321" y="865"/>
                </a:lnTo>
                <a:lnTo>
                  <a:pt x="319" y="859"/>
                </a:lnTo>
                <a:lnTo>
                  <a:pt x="318" y="853"/>
                </a:lnTo>
                <a:lnTo>
                  <a:pt x="315" y="842"/>
                </a:lnTo>
                <a:lnTo>
                  <a:pt x="313" y="830"/>
                </a:lnTo>
                <a:lnTo>
                  <a:pt x="311" y="816"/>
                </a:lnTo>
                <a:lnTo>
                  <a:pt x="309" y="802"/>
                </a:lnTo>
                <a:lnTo>
                  <a:pt x="306" y="773"/>
                </a:lnTo>
                <a:lnTo>
                  <a:pt x="304" y="745"/>
                </a:lnTo>
                <a:lnTo>
                  <a:pt x="303" y="719"/>
                </a:lnTo>
                <a:lnTo>
                  <a:pt x="303" y="698"/>
                </a:lnTo>
                <a:lnTo>
                  <a:pt x="303" y="679"/>
                </a:lnTo>
                <a:lnTo>
                  <a:pt x="303" y="658"/>
                </a:lnTo>
                <a:lnTo>
                  <a:pt x="303" y="637"/>
                </a:lnTo>
                <a:lnTo>
                  <a:pt x="304" y="611"/>
                </a:lnTo>
                <a:lnTo>
                  <a:pt x="306" y="583"/>
                </a:lnTo>
                <a:lnTo>
                  <a:pt x="307" y="568"/>
                </a:lnTo>
                <a:lnTo>
                  <a:pt x="309" y="554"/>
                </a:lnTo>
                <a:lnTo>
                  <a:pt x="311" y="540"/>
                </a:lnTo>
                <a:lnTo>
                  <a:pt x="313" y="527"/>
                </a:lnTo>
                <a:lnTo>
                  <a:pt x="315" y="514"/>
                </a:lnTo>
                <a:lnTo>
                  <a:pt x="318" y="503"/>
                </a:lnTo>
                <a:lnTo>
                  <a:pt x="319" y="497"/>
                </a:lnTo>
                <a:lnTo>
                  <a:pt x="321" y="491"/>
                </a:lnTo>
                <a:lnTo>
                  <a:pt x="324" y="486"/>
                </a:lnTo>
                <a:lnTo>
                  <a:pt x="327" y="481"/>
                </a:lnTo>
                <a:lnTo>
                  <a:pt x="333" y="471"/>
                </a:lnTo>
                <a:lnTo>
                  <a:pt x="341" y="462"/>
                </a:lnTo>
                <a:lnTo>
                  <a:pt x="350" y="454"/>
                </a:lnTo>
                <a:lnTo>
                  <a:pt x="354" y="451"/>
                </a:lnTo>
                <a:lnTo>
                  <a:pt x="359" y="448"/>
                </a:lnTo>
                <a:lnTo>
                  <a:pt x="370" y="442"/>
                </a:lnTo>
                <a:lnTo>
                  <a:pt x="381" y="439"/>
                </a:lnTo>
                <a:lnTo>
                  <a:pt x="394" y="436"/>
                </a:lnTo>
                <a:lnTo>
                  <a:pt x="410" y="434"/>
                </a:lnTo>
                <a:lnTo>
                  <a:pt x="428" y="432"/>
                </a:lnTo>
                <a:lnTo>
                  <a:pt x="449" y="430"/>
                </a:lnTo>
                <a:lnTo>
                  <a:pt x="495" y="427"/>
                </a:lnTo>
                <a:lnTo>
                  <a:pt x="543" y="425"/>
                </a:lnTo>
                <a:lnTo>
                  <a:pt x="589" y="424"/>
                </a:lnTo>
                <a:lnTo>
                  <a:pt x="628" y="424"/>
                </a:lnTo>
                <a:lnTo>
                  <a:pt x="664" y="423"/>
                </a:lnTo>
                <a:lnTo>
                  <a:pt x="700" y="424"/>
                </a:lnTo>
                <a:lnTo>
                  <a:pt x="739" y="424"/>
                </a:lnTo>
                <a:lnTo>
                  <a:pt x="784" y="425"/>
                </a:lnTo>
                <a:lnTo>
                  <a:pt x="832" y="427"/>
                </a:lnTo>
                <a:lnTo>
                  <a:pt x="879" y="430"/>
                </a:lnTo>
                <a:lnTo>
                  <a:pt x="899" y="432"/>
                </a:lnTo>
                <a:lnTo>
                  <a:pt x="918" y="434"/>
                </a:lnTo>
                <a:lnTo>
                  <a:pt x="934" y="436"/>
                </a:lnTo>
                <a:lnTo>
                  <a:pt x="941" y="437"/>
                </a:lnTo>
                <a:lnTo>
                  <a:pt x="946" y="439"/>
                </a:lnTo>
                <a:lnTo>
                  <a:pt x="952" y="440"/>
                </a:lnTo>
                <a:lnTo>
                  <a:pt x="958" y="442"/>
                </a:lnTo>
                <a:lnTo>
                  <a:pt x="963" y="445"/>
                </a:lnTo>
                <a:lnTo>
                  <a:pt x="968" y="448"/>
                </a:lnTo>
                <a:lnTo>
                  <a:pt x="978" y="454"/>
                </a:lnTo>
                <a:lnTo>
                  <a:pt x="987" y="462"/>
                </a:lnTo>
                <a:lnTo>
                  <a:pt x="994" y="471"/>
                </a:lnTo>
                <a:lnTo>
                  <a:pt x="998" y="476"/>
                </a:lnTo>
                <a:lnTo>
                  <a:pt x="1001" y="481"/>
                </a:lnTo>
                <a:lnTo>
                  <a:pt x="1004" y="486"/>
                </a:lnTo>
                <a:lnTo>
                  <a:pt x="1006" y="491"/>
                </a:lnTo>
                <a:lnTo>
                  <a:pt x="1008" y="497"/>
                </a:lnTo>
                <a:lnTo>
                  <a:pt x="1010" y="503"/>
                </a:lnTo>
                <a:lnTo>
                  <a:pt x="1013" y="514"/>
                </a:lnTo>
                <a:lnTo>
                  <a:pt x="1015" y="527"/>
                </a:lnTo>
                <a:lnTo>
                  <a:pt x="1017" y="540"/>
                </a:lnTo>
                <a:lnTo>
                  <a:pt x="1019" y="554"/>
                </a:lnTo>
                <a:lnTo>
                  <a:pt x="1022" y="583"/>
                </a:lnTo>
                <a:lnTo>
                  <a:pt x="1023" y="611"/>
                </a:lnTo>
                <a:lnTo>
                  <a:pt x="1024" y="637"/>
                </a:lnTo>
                <a:lnTo>
                  <a:pt x="1025" y="658"/>
                </a:lnTo>
                <a:lnTo>
                  <a:pt x="1025" y="679"/>
                </a:lnTo>
                <a:close/>
                <a:moveTo>
                  <a:pt x="1328" y="664"/>
                </a:moveTo>
                <a:lnTo>
                  <a:pt x="1327" y="629"/>
                </a:lnTo>
                <a:lnTo>
                  <a:pt x="1326" y="612"/>
                </a:lnTo>
                <a:lnTo>
                  <a:pt x="1324" y="595"/>
                </a:lnTo>
                <a:lnTo>
                  <a:pt x="1323" y="578"/>
                </a:lnTo>
                <a:lnTo>
                  <a:pt x="1320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1" y="513"/>
                </a:lnTo>
                <a:lnTo>
                  <a:pt x="1307" y="497"/>
                </a:lnTo>
                <a:lnTo>
                  <a:pt x="1298" y="466"/>
                </a:lnTo>
                <a:lnTo>
                  <a:pt x="1293" y="450"/>
                </a:lnTo>
                <a:lnTo>
                  <a:pt x="1288" y="435"/>
                </a:lnTo>
                <a:lnTo>
                  <a:pt x="1282" y="420"/>
                </a:lnTo>
                <a:lnTo>
                  <a:pt x="1276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8" y="347"/>
                </a:lnTo>
                <a:lnTo>
                  <a:pt x="1240" y="333"/>
                </a:lnTo>
                <a:lnTo>
                  <a:pt x="1232" y="319"/>
                </a:lnTo>
                <a:lnTo>
                  <a:pt x="1215" y="292"/>
                </a:lnTo>
                <a:lnTo>
                  <a:pt x="1196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6" y="229"/>
                </a:lnTo>
                <a:lnTo>
                  <a:pt x="1156" y="217"/>
                </a:lnTo>
                <a:lnTo>
                  <a:pt x="1134" y="194"/>
                </a:lnTo>
                <a:lnTo>
                  <a:pt x="1111" y="172"/>
                </a:lnTo>
                <a:lnTo>
                  <a:pt x="1099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2" y="104"/>
                </a:lnTo>
                <a:lnTo>
                  <a:pt x="1009" y="96"/>
                </a:lnTo>
                <a:lnTo>
                  <a:pt x="981" y="80"/>
                </a:lnTo>
                <a:lnTo>
                  <a:pt x="952" y="65"/>
                </a:lnTo>
                <a:lnTo>
                  <a:pt x="938" y="58"/>
                </a:lnTo>
                <a:lnTo>
                  <a:pt x="923" y="52"/>
                </a:lnTo>
                <a:lnTo>
                  <a:pt x="893" y="40"/>
                </a:lnTo>
                <a:lnTo>
                  <a:pt x="862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2" y="10"/>
                </a:lnTo>
                <a:lnTo>
                  <a:pt x="766" y="7"/>
                </a:lnTo>
                <a:lnTo>
                  <a:pt x="749" y="5"/>
                </a:lnTo>
                <a:lnTo>
                  <a:pt x="732" y="3"/>
                </a:lnTo>
                <a:lnTo>
                  <a:pt x="716" y="2"/>
                </a:lnTo>
                <a:lnTo>
                  <a:pt x="699" y="0"/>
                </a:lnTo>
                <a:lnTo>
                  <a:pt x="665" y="0"/>
                </a:lnTo>
                <a:lnTo>
                  <a:pt x="630" y="0"/>
                </a:lnTo>
                <a:lnTo>
                  <a:pt x="613" y="2"/>
                </a:lnTo>
                <a:lnTo>
                  <a:pt x="596" y="3"/>
                </a:lnTo>
                <a:lnTo>
                  <a:pt x="579" y="5"/>
                </a:lnTo>
                <a:lnTo>
                  <a:pt x="563" y="7"/>
                </a:lnTo>
                <a:lnTo>
                  <a:pt x="546" y="10"/>
                </a:lnTo>
                <a:lnTo>
                  <a:pt x="530" y="13"/>
                </a:lnTo>
                <a:lnTo>
                  <a:pt x="514" y="17"/>
                </a:lnTo>
                <a:lnTo>
                  <a:pt x="498" y="20"/>
                </a:lnTo>
                <a:lnTo>
                  <a:pt x="466" y="29"/>
                </a:lnTo>
                <a:lnTo>
                  <a:pt x="451" y="34"/>
                </a:lnTo>
                <a:lnTo>
                  <a:pt x="436" y="40"/>
                </a:lnTo>
                <a:lnTo>
                  <a:pt x="420" y="46"/>
                </a:lnTo>
                <a:lnTo>
                  <a:pt x="405" y="52"/>
                </a:lnTo>
                <a:lnTo>
                  <a:pt x="376" y="65"/>
                </a:lnTo>
                <a:lnTo>
                  <a:pt x="362" y="72"/>
                </a:lnTo>
                <a:lnTo>
                  <a:pt x="347" y="80"/>
                </a:lnTo>
                <a:lnTo>
                  <a:pt x="333" y="87"/>
                </a:lnTo>
                <a:lnTo>
                  <a:pt x="320" y="96"/>
                </a:lnTo>
                <a:lnTo>
                  <a:pt x="293" y="113"/>
                </a:lnTo>
                <a:lnTo>
                  <a:pt x="267" y="131"/>
                </a:lnTo>
                <a:lnTo>
                  <a:pt x="254" y="141"/>
                </a:lnTo>
                <a:lnTo>
                  <a:pt x="242" y="151"/>
                </a:lnTo>
                <a:lnTo>
                  <a:pt x="230" y="161"/>
                </a:lnTo>
                <a:lnTo>
                  <a:pt x="218" y="172"/>
                </a:lnTo>
                <a:lnTo>
                  <a:pt x="195" y="194"/>
                </a:lnTo>
                <a:lnTo>
                  <a:pt x="173" y="217"/>
                </a:lnTo>
                <a:lnTo>
                  <a:pt x="162" y="229"/>
                </a:lnTo>
                <a:lnTo>
                  <a:pt x="152" y="241"/>
                </a:lnTo>
                <a:lnTo>
                  <a:pt x="132" y="266"/>
                </a:lnTo>
                <a:lnTo>
                  <a:pt x="114" y="292"/>
                </a:lnTo>
                <a:lnTo>
                  <a:pt x="105" y="305"/>
                </a:lnTo>
                <a:lnTo>
                  <a:pt x="96" y="319"/>
                </a:lnTo>
                <a:lnTo>
                  <a:pt x="80" y="347"/>
                </a:lnTo>
                <a:lnTo>
                  <a:pt x="66" y="375"/>
                </a:lnTo>
                <a:lnTo>
                  <a:pt x="59" y="390"/>
                </a:lnTo>
                <a:lnTo>
                  <a:pt x="52" y="405"/>
                </a:lnTo>
                <a:lnTo>
                  <a:pt x="41" y="435"/>
                </a:lnTo>
                <a:lnTo>
                  <a:pt x="30" y="466"/>
                </a:lnTo>
                <a:lnTo>
                  <a:pt x="21" y="497"/>
                </a:lnTo>
                <a:lnTo>
                  <a:pt x="17" y="513"/>
                </a:lnTo>
                <a:lnTo>
                  <a:pt x="14" y="529"/>
                </a:lnTo>
                <a:lnTo>
                  <a:pt x="11" y="545"/>
                </a:lnTo>
                <a:lnTo>
                  <a:pt x="8" y="562"/>
                </a:lnTo>
                <a:lnTo>
                  <a:pt x="6" y="578"/>
                </a:lnTo>
                <a:lnTo>
                  <a:pt x="4" y="595"/>
                </a:lnTo>
                <a:lnTo>
                  <a:pt x="2" y="612"/>
                </a:lnTo>
                <a:lnTo>
                  <a:pt x="1" y="629"/>
                </a:lnTo>
                <a:lnTo>
                  <a:pt x="1" y="646"/>
                </a:lnTo>
                <a:lnTo>
                  <a:pt x="0" y="664"/>
                </a:lnTo>
                <a:lnTo>
                  <a:pt x="1" y="698"/>
                </a:lnTo>
                <a:lnTo>
                  <a:pt x="2" y="715"/>
                </a:lnTo>
                <a:lnTo>
                  <a:pt x="4" y="732"/>
                </a:lnTo>
                <a:lnTo>
                  <a:pt x="6" y="748"/>
                </a:lnTo>
                <a:lnTo>
                  <a:pt x="8" y="765"/>
                </a:lnTo>
                <a:lnTo>
                  <a:pt x="11" y="781"/>
                </a:lnTo>
                <a:lnTo>
                  <a:pt x="14" y="798"/>
                </a:lnTo>
                <a:lnTo>
                  <a:pt x="17" y="814"/>
                </a:lnTo>
                <a:lnTo>
                  <a:pt x="21" y="830"/>
                </a:lnTo>
                <a:lnTo>
                  <a:pt x="30" y="861"/>
                </a:lnTo>
                <a:lnTo>
                  <a:pt x="35" y="877"/>
                </a:lnTo>
                <a:lnTo>
                  <a:pt x="41" y="892"/>
                </a:lnTo>
                <a:lnTo>
                  <a:pt x="46" y="907"/>
                </a:lnTo>
                <a:lnTo>
                  <a:pt x="52" y="922"/>
                </a:lnTo>
                <a:lnTo>
                  <a:pt x="66" y="951"/>
                </a:lnTo>
                <a:lnTo>
                  <a:pt x="73" y="966"/>
                </a:lnTo>
                <a:lnTo>
                  <a:pt x="80" y="980"/>
                </a:lnTo>
                <a:lnTo>
                  <a:pt x="88" y="994"/>
                </a:lnTo>
                <a:lnTo>
                  <a:pt x="96" y="1008"/>
                </a:lnTo>
                <a:lnTo>
                  <a:pt x="114" y="1035"/>
                </a:lnTo>
                <a:lnTo>
                  <a:pt x="132" y="1061"/>
                </a:lnTo>
                <a:lnTo>
                  <a:pt x="142" y="1073"/>
                </a:lnTo>
                <a:lnTo>
                  <a:pt x="152" y="1086"/>
                </a:lnTo>
                <a:lnTo>
                  <a:pt x="162" y="1098"/>
                </a:lnTo>
                <a:lnTo>
                  <a:pt x="173" y="1110"/>
                </a:lnTo>
                <a:lnTo>
                  <a:pt x="195" y="1133"/>
                </a:lnTo>
                <a:lnTo>
                  <a:pt x="218" y="1155"/>
                </a:lnTo>
                <a:lnTo>
                  <a:pt x="230" y="1165"/>
                </a:lnTo>
                <a:lnTo>
                  <a:pt x="242" y="1176"/>
                </a:lnTo>
                <a:lnTo>
                  <a:pt x="267" y="1195"/>
                </a:lnTo>
                <a:lnTo>
                  <a:pt x="293" y="1214"/>
                </a:lnTo>
                <a:lnTo>
                  <a:pt x="306" y="1223"/>
                </a:lnTo>
                <a:lnTo>
                  <a:pt x="320" y="1231"/>
                </a:lnTo>
                <a:lnTo>
                  <a:pt x="347" y="1247"/>
                </a:lnTo>
                <a:lnTo>
                  <a:pt x="376" y="1262"/>
                </a:lnTo>
                <a:lnTo>
                  <a:pt x="391" y="1269"/>
                </a:lnTo>
                <a:lnTo>
                  <a:pt x="405" y="1275"/>
                </a:lnTo>
                <a:lnTo>
                  <a:pt x="436" y="1287"/>
                </a:lnTo>
                <a:lnTo>
                  <a:pt x="466" y="1297"/>
                </a:lnTo>
                <a:lnTo>
                  <a:pt x="498" y="1306"/>
                </a:lnTo>
                <a:lnTo>
                  <a:pt x="514" y="1310"/>
                </a:lnTo>
                <a:lnTo>
                  <a:pt x="530" y="1314"/>
                </a:lnTo>
                <a:lnTo>
                  <a:pt x="546" y="1317"/>
                </a:lnTo>
                <a:lnTo>
                  <a:pt x="563" y="1319"/>
                </a:lnTo>
                <a:lnTo>
                  <a:pt x="579" y="1322"/>
                </a:lnTo>
                <a:lnTo>
                  <a:pt x="596" y="1324"/>
                </a:lnTo>
                <a:lnTo>
                  <a:pt x="613" y="1325"/>
                </a:lnTo>
                <a:lnTo>
                  <a:pt x="630" y="1326"/>
                </a:lnTo>
                <a:lnTo>
                  <a:pt x="665" y="1327"/>
                </a:lnTo>
                <a:lnTo>
                  <a:pt x="699" y="1326"/>
                </a:lnTo>
                <a:lnTo>
                  <a:pt x="716" y="1325"/>
                </a:lnTo>
                <a:lnTo>
                  <a:pt x="732" y="1324"/>
                </a:lnTo>
                <a:lnTo>
                  <a:pt x="749" y="1322"/>
                </a:lnTo>
                <a:lnTo>
                  <a:pt x="766" y="1319"/>
                </a:lnTo>
                <a:lnTo>
                  <a:pt x="782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2" y="1297"/>
                </a:lnTo>
                <a:lnTo>
                  <a:pt x="877" y="1292"/>
                </a:lnTo>
                <a:lnTo>
                  <a:pt x="893" y="1287"/>
                </a:lnTo>
                <a:lnTo>
                  <a:pt x="908" y="1281"/>
                </a:lnTo>
                <a:lnTo>
                  <a:pt x="923" y="1275"/>
                </a:lnTo>
                <a:lnTo>
                  <a:pt x="952" y="1262"/>
                </a:lnTo>
                <a:lnTo>
                  <a:pt x="967" y="1255"/>
                </a:lnTo>
                <a:lnTo>
                  <a:pt x="981" y="1247"/>
                </a:lnTo>
                <a:lnTo>
                  <a:pt x="995" y="1239"/>
                </a:lnTo>
                <a:lnTo>
                  <a:pt x="1009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4" y="1186"/>
                </a:lnTo>
                <a:lnTo>
                  <a:pt x="1086" y="1176"/>
                </a:lnTo>
                <a:lnTo>
                  <a:pt x="1099" y="1165"/>
                </a:lnTo>
                <a:lnTo>
                  <a:pt x="1111" y="1155"/>
                </a:lnTo>
                <a:lnTo>
                  <a:pt x="1134" y="1133"/>
                </a:lnTo>
                <a:lnTo>
                  <a:pt x="1156" y="1110"/>
                </a:lnTo>
                <a:lnTo>
                  <a:pt x="1166" y="1098"/>
                </a:lnTo>
                <a:lnTo>
                  <a:pt x="1176" y="1086"/>
                </a:lnTo>
                <a:lnTo>
                  <a:pt x="1196" y="1061"/>
                </a:lnTo>
                <a:lnTo>
                  <a:pt x="1215" y="1035"/>
                </a:lnTo>
                <a:lnTo>
                  <a:pt x="1223" y="1021"/>
                </a:lnTo>
                <a:lnTo>
                  <a:pt x="1232" y="1008"/>
                </a:lnTo>
                <a:lnTo>
                  <a:pt x="1248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6" y="922"/>
                </a:lnTo>
                <a:lnTo>
                  <a:pt x="1288" y="892"/>
                </a:lnTo>
                <a:lnTo>
                  <a:pt x="1298" y="861"/>
                </a:lnTo>
                <a:lnTo>
                  <a:pt x="1307" y="830"/>
                </a:lnTo>
                <a:lnTo>
                  <a:pt x="1311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20" y="765"/>
                </a:lnTo>
                <a:lnTo>
                  <a:pt x="1323" y="748"/>
                </a:lnTo>
                <a:lnTo>
                  <a:pt x="1324" y="732"/>
                </a:lnTo>
                <a:lnTo>
                  <a:pt x="1326" y="715"/>
                </a:lnTo>
                <a:lnTo>
                  <a:pt x="1327" y="698"/>
                </a:lnTo>
                <a:lnTo>
                  <a:pt x="1328" y="681"/>
                </a:lnTo>
                <a:lnTo>
                  <a:pt x="1328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21" name="Tekstiruutu 20"/>
          <p:cNvSpPr txBox="1"/>
          <p:nvPr userDrawn="1"/>
        </p:nvSpPr>
        <p:spPr>
          <a:xfrm>
            <a:off x="6528049" y="5054731"/>
            <a:ext cx="2664295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sv-FI" sz="1200" noProof="0" dirty="0">
                <a:solidFill>
                  <a:schemeClr val="accent2"/>
                </a:solidFill>
              </a:rPr>
              <a:t>Finlands framgång skapas lokalt</a:t>
            </a:r>
          </a:p>
        </p:txBody>
      </p:sp>
    </p:spTree>
    <p:extLst>
      <p:ext uri="{BB962C8B-B14F-4D97-AF65-F5344CB8AC3E}">
        <p14:creationId xmlns:p14="http://schemas.microsoft.com/office/powerpoint/2010/main" val="85350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and Contacts Long">
    <p:bg>
      <p:bgPr>
        <a:solidFill>
          <a:srgbClr val="83CF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>
            <a:off x="3287688" y="620688"/>
            <a:ext cx="8904312" cy="3312368"/>
          </a:xfrm>
          <a:custGeom>
            <a:avLst/>
            <a:gdLst/>
            <a:ahLst/>
            <a:cxnLst/>
            <a:rect l="l" t="t" r="r" b="b"/>
            <a:pathLst>
              <a:path w="8904312" h="3312368">
                <a:moveTo>
                  <a:pt x="180127" y="0"/>
                </a:moveTo>
                <a:lnTo>
                  <a:pt x="4320480" y="0"/>
                </a:lnTo>
                <a:lnTo>
                  <a:pt x="6096000" y="0"/>
                </a:lnTo>
                <a:lnTo>
                  <a:pt x="8904312" y="0"/>
                </a:lnTo>
                <a:lnTo>
                  <a:pt x="8904312" y="3312368"/>
                </a:lnTo>
                <a:lnTo>
                  <a:pt x="6096000" y="3312368"/>
                </a:lnTo>
                <a:lnTo>
                  <a:pt x="4320480" y="3312368"/>
                </a:lnTo>
                <a:lnTo>
                  <a:pt x="180127" y="3312368"/>
                </a:lnTo>
                <a:cubicBezTo>
                  <a:pt x="80646" y="3312368"/>
                  <a:pt x="0" y="3231722"/>
                  <a:pt x="0" y="3132241"/>
                </a:cubicBezTo>
                <a:lnTo>
                  <a:pt x="0" y="180127"/>
                </a:lnTo>
                <a:cubicBezTo>
                  <a:pt x="0" y="80646"/>
                  <a:pt x="80646" y="0"/>
                  <a:pt x="1801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sp>
        <p:nvSpPr>
          <p:cNvPr id="20" name="Rounded Rectangle 19"/>
          <p:cNvSpPr/>
          <p:nvPr userDrawn="1"/>
        </p:nvSpPr>
        <p:spPr>
          <a:xfrm>
            <a:off x="3287713" y="4005064"/>
            <a:ext cx="8904287" cy="2016324"/>
          </a:xfrm>
          <a:custGeom>
            <a:avLst/>
            <a:gdLst/>
            <a:ahLst/>
            <a:cxnLst/>
            <a:rect l="l" t="t" r="r" b="b"/>
            <a:pathLst>
              <a:path w="8904287" h="2016324">
                <a:moveTo>
                  <a:pt x="217521" y="0"/>
                </a:moveTo>
                <a:lnTo>
                  <a:pt x="8904287" y="0"/>
                </a:lnTo>
                <a:lnTo>
                  <a:pt x="8904287" y="2016324"/>
                </a:lnTo>
                <a:lnTo>
                  <a:pt x="217521" y="2016324"/>
                </a:lnTo>
                <a:cubicBezTo>
                  <a:pt x="97387" y="2016324"/>
                  <a:pt x="0" y="1918937"/>
                  <a:pt x="0" y="1798803"/>
                </a:cubicBezTo>
                <a:lnTo>
                  <a:pt x="0" y="217521"/>
                </a:lnTo>
                <a:cubicBezTo>
                  <a:pt x="0" y="97387"/>
                  <a:pt x="97387" y="0"/>
                  <a:pt x="21752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9737" y="980728"/>
            <a:ext cx="8064606" cy="1440160"/>
          </a:xfr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Loppusanat tähän korkeintaan 2 riville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0DF2AC4-D444-4DC1-82C7-F0CA1CFF7238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49D1DC6-4D9D-49B0-BBAF-7A30D1B54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3720355" y="2564904"/>
            <a:ext cx="8063658" cy="287262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Etunimi Sukunimi</a:t>
            </a: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3720024" y="4363629"/>
            <a:ext cx="2592000" cy="577539"/>
            <a:chOff x="7680325" y="1846263"/>
            <a:chExt cx="3868738" cy="862013"/>
          </a:xfrm>
        </p:grpSpPr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3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3720355" y="2852166"/>
            <a:ext cx="8063658" cy="28880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Puhelinnumero</a:t>
            </a:r>
          </a:p>
        </p:txBody>
      </p:sp>
      <p:sp>
        <p:nvSpPr>
          <p:cNvPr id="31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3720355" y="3140968"/>
            <a:ext cx="8063658" cy="2880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Etunimi.sukunimi@organisaationnimi.fi</a:t>
            </a:r>
          </a:p>
        </p:txBody>
      </p:sp>
      <p:sp>
        <p:nvSpPr>
          <p:cNvPr id="32" name="Text Placeholder 19"/>
          <p:cNvSpPr>
            <a:spLocks noGrp="1"/>
          </p:cNvSpPr>
          <p:nvPr>
            <p:ph type="body" sz="quarter" idx="18" hasCustomPrompt="1"/>
          </p:nvPr>
        </p:nvSpPr>
        <p:spPr>
          <a:xfrm>
            <a:off x="3720355" y="3428999"/>
            <a:ext cx="8063658" cy="288032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@twittertili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9813545" y="4293096"/>
            <a:ext cx="1761701" cy="10197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2000" b="1" noProof="0" dirty="0">
                <a:solidFill>
                  <a:schemeClr val="accent2"/>
                </a:solidFill>
              </a:rPr>
              <a:t>kuntaliitto.fi</a:t>
            </a:r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fi-FI" sz="1200" noProof="0" dirty="0">
                <a:solidFill>
                  <a:schemeClr val="accent2"/>
                </a:solidFill>
              </a:rPr>
              <a:t>PL 200, 00101 Helsinki</a:t>
            </a:r>
          </a:p>
          <a:p>
            <a:pPr>
              <a:lnSpc>
                <a:spcPct val="110000"/>
              </a:lnSpc>
            </a:pPr>
            <a:r>
              <a:rPr lang="fi-FI" sz="1200" noProof="0" dirty="0">
                <a:solidFill>
                  <a:schemeClr val="accent2"/>
                </a:solidFill>
              </a:rPr>
              <a:t>Kuntatalo, Toinen linja 14</a:t>
            </a:r>
          </a:p>
          <a:p>
            <a:pPr>
              <a:lnSpc>
                <a:spcPct val="110000"/>
              </a:lnSpc>
            </a:pPr>
            <a:r>
              <a:rPr lang="fi-FI" sz="1200" noProof="0" dirty="0">
                <a:solidFill>
                  <a:schemeClr val="accent2"/>
                </a:solidFill>
              </a:rPr>
              <a:t>00530 Helsinki</a:t>
            </a:r>
          </a:p>
        </p:txBody>
      </p:sp>
      <p:sp>
        <p:nvSpPr>
          <p:cNvPr id="23" name="Freeform 6">
            <a:hlinkClick r:id="rId2" tooltip="Facebook"/>
          </p:cNvPr>
          <p:cNvSpPr>
            <a:spLocks noChangeAspect="1" noEditPoints="1"/>
          </p:cNvSpPr>
          <p:nvPr userDrawn="1"/>
        </p:nvSpPr>
        <p:spPr bwMode="auto">
          <a:xfrm>
            <a:off x="10127079" y="5409256"/>
            <a:ext cx="324000" cy="324000"/>
          </a:xfrm>
          <a:custGeom>
            <a:avLst/>
            <a:gdLst>
              <a:gd name="T0" fmla="*/ 750 w 1327"/>
              <a:gd name="T1" fmla="*/ 407 h 1327"/>
              <a:gd name="T2" fmla="*/ 721 w 1327"/>
              <a:gd name="T3" fmla="*/ 423 h 1327"/>
              <a:gd name="T4" fmla="*/ 710 w 1327"/>
              <a:gd name="T5" fmla="*/ 451 h 1327"/>
              <a:gd name="T6" fmla="*/ 847 w 1327"/>
              <a:gd name="T7" fmla="*/ 561 h 1327"/>
              <a:gd name="T8" fmla="*/ 563 w 1327"/>
              <a:gd name="T9" fmla="*/ 702 h 1327"/>
              <a:gd name="T10" fmla="*/ 563 w 1327"/>
              <a:gd name="T11" fmla="*/ 447 h 1327"/>
              <a:gd name="T12" fmla="*/ 570 w 1327"/>
              <a:gd name="T13" fmla="*/ 397 h 1327"/>
              <a:gd name="T14" fmla="*/ 587 w 1327"/>
              <a:gd name="T15" fmla="*/ 354 h 1327"/>
              <a:gd name="T16" fmla="*/ 613 w 1327"/>
              <a:gd name="T17" fmla="*/ 321 h 1327"/>
              <a:gd name="T18" fmla="*/ 646 w 1327"/>
              <a:gd name="T19" fmla="*/ 296 h 1327"/>
              <a:gd name="T20" fmla="*/ 688 w 1327"/>
              <a:gd name="T21" fmla="*/ 280 h 1327"/>
              <a:gd name="T22" fmla="*/ 744 w 1327"/>
              <a:gd name="T23" fmla="*/ 273 h 1327"/>
              <a:gd name="T24" fmla="*/ 852 w 1327"/>
              <a:gd name="T25" fmla="*/ 404 h 1327"/>
              <a:gd name="T26" fmla="*/ 1322 w 1327"/>
              <a:gd name="T27" fmla="*/ 578 h 1327"/>
              <a:gd name="T28" fmla="*/ 1306 w 1327"/>
              <a:gd name="T29" fmla="*/ 497 h 1327"/>
              <a:gd name="T30" fmla="*/ 1275 w 1327"/>
              <a:gd name="T31" fmla="*/ 405 h 1327"/>
              <a:gd name="T32" fmla="*/ 1231 w 1327"/>
              <a:gd name="T33" fmla="*/ 319 h 1327"/>
              <a:gd name="T34" fmla="*/ 1166 w 1327"/>
              <a:gd name="T35" fmla="*/ 229 h 1327"/>
              <a:gd name="T36" fmla="*/ 1086 w 1327"/>
              <a:gd name="T37" fmla="*/ 151 h 1327"/>
              <a:gd name="T38" fmla="*/ 980 w 1327"/>
              <a:gd name="T39" fmla="*/ 80 h 1327"/>
              <a:gd name="T40" fmla="*/ 861 w 1327"/>
              <a:gd name="T41" fmla="*/ 29 h 1327"/>
              <a:gd name="T42" fmla="*/ 765 w 1327"/>
              <a:gd name="T43" fmla="*/ 7 h 1327"/>
              <a:gd name="T44" fmla="*/ 663 w 1327"/>
              <a:gd name="T45" fmla="*/ 0 h 1327"/>
              <a:gd name="T46" fmla="*/ 562 w 1327"/>
              <a:gd name="T47" fmla="*/ 7 h 1327"/>
              <a:gd name="T48" fmla="*/ 466 w 1327"/>
              <a:gd name="T49" fmla="*/ 29 h 1327"/>
              <a:gd name="T50" fmla="*/ 376 w 1327"/>
              <a:gd name="T51" fmla="*/ 65 h 1327"/>
              <a:gd name="T52" fmla="*/ 292 w 1327"/>
              <a:gd name="T53" fmla="*/ 113 h 1327"/>
              <a:gd name="T54" fmla="*/ 217 w 1327"/>
              <a:gd name="T55" fmla="*/ 172 h 1327"/>
              <a:gd name="T56" fmla="*/ 132 w 1327"/>
              <a:gd name="T57" fmla="*/ 266 h 1327"/>
              <a:gd name="T58" fmla="*/ 65 w 1327"/>
              <a:gd name="T59" fmla="*/ 375 h 1327"/>
              <a:gd name="T60" fmla="*/ 21 w 1327"/>
              <a:gd name="T61" fmla="*/ 497 h 1327"/>
              <a:gd name="T62" fmla="*/ 5 w 1327"/>
              <a:gd name="T63" fmla="*/ 578 h 1327"/>
              <a:gd name="T64" fmla="*/ 0 w 1327"/>
              <a:gd name="T65" fmla="*/ 664 h 1327"/>
              <a:gd name="T66" fmla="*/ 8 w 1327"/>
              <a:gd name="T67" fmla="*/ 765 h 1327"/>
              <a:gd name="T68" fmla="*/ 30 w 1327"/>
              <a:gd name="T69" fmla="*/ 861 h 1327"/>
              <a:gd name="T70" fmla="*/ 65 w 1327"/>
              <a:gd name="T71" fmla="*/ 951 h 1327"/>
              <a:gd name="T72" fmla="*/ 113 w 1327"/>
              <a:gd name="T73" fmla="*/ 1035 h 1327"/>
              <a:gd name="T74" fmla="*/ 172 w 1327"/>
              <a:gd name="T75" fmla="*/ 1110 h 1327"/>
              <a:gd name="T76" fmla="*/ 266 w 1327"/>
              <a:gd name="T77" fmla="*/ 1195 h 1327"/>
              <a:gd name="T78" fmla="*/ 376 w 1327"/>
              <a:gd name="T79" fmla="*/ 1262 h 1327"/>
              <a:gd name="T80" fmla="*/ 497 w 1327"/>
              <a:gd name="T81" fmla="*/ 1306 h 1327"/>
              <a:gd name="T82" fmla="*/ 579 w 1327"/>
              <a:gd name="T83" fmla="*/ 1322 h 1327"/>
              <a:gd name="T84" fmla="*/ 698 w 1327"/>
              <a:gd name="T85" fmla="*/ 1326 h 1327"/>
              <a:gd name="T86" fmla="*/ 782 w 1327"/>
              <a:gd name="T87" fmla="*/ 1317 h 1327"/>
              <a:gd name="T88" fmla="*/ 877 w 1327"/>
              <a:gd name="T89" fmla="*/ 1292 h 1327"/>
              <a:gd name="T90" fmla="*/ 966 w 1327"/>
              <a:gd name="T91" fmla="*/ 1255 h 1327"/>
              <a:gd name="T92" fmla="*/ 1061 w 1327"/>
              <a:gd name="T93" fmla="*/ 1195 h 1327"/>
              <a:gd name="T94" fmla="*/ 1133 w 1327"/>
              <a:gd name="T95" fmla="*/ 1133 h 1327"/>
              <a:gd name="T96" fmla="*/ 1214 w 1327"/>
              <a:gd name="T97" fmla="*/ 1035 h 1327"/>
              <a:gd name="T98" fmla="*/ 1269 w 1327"/>
              <a:gd name="T99" fmla="*/ 937 h 1327"/>
              <a:gd name="T100" fmla="*/ 1310 w 1327"/>
              <a:gd name="T101" fmla="*/ 814 h 1327"/>
              <a:gd name="T102" fmla="*/ 1324 w 1327"/>
              <a:gd name="T103" fmla="*/ 732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327" h="1327">
                <a:moveTo>
                  <a:pt x="852" y="404"/>
                </a:moveTo>
                <a:lnTo>
                  <a:pt x="778" y="404"/>
                </a:lnTo>
                <a:lnTo>
                  <a:pt x="768" y="404"/>
                </a:lnTo>
                <a:lnTo>
                  <a:pt x="758" y="405"/>
                </a:lnTo>
                <a:lnTo>
                  <a:pt x="750" y="407"/>
                </a:lnTo>
                <a:lnTo>
                  <a:pt x="743" y="409"/>
                </a:lnTo>
                <a:lnTo>
                  <a:pt x="736" y="411"/>
                </a:lnTo>
                <a:lnTo>
                  <a:pt x="730" y="415"/>
                </a:lnTo>
                <a:lnTo>
                  <a:pt x="726" y="418"/>
                </a:lnTo>
                <a:lnTo>
                  <a:pt x="721" y="423"/>
                </a:lnTo>
                <a:lnTo>
                  <a:pt x="718" y="427"/>
                </a:lnTo>
                <a:lnTo>
                  <a:pt x="715" y="433"/>
                </a:lnTo>
                <a:lnTo>
                  <a:pt x="713" y="438"/>
                </a:lnTo>
                <a:lnTo>
                  <a:pt x="711" y="444"/>
                </a:lnTo>
                <a:lnTo>
                  <a:pt x="710" y="451"/>
                </a:lnTo>
                <a:lnTo>
                  <a:pt x="709" y="457"/>
                </a:lnTo>
                <a:lnTo>
                  <a:pt x="709" y="465"/>
                </a:lnTo>
                <a:lnTo>
                  <a:pt x="709" y="472"/>
                </a:lnTo>
                <a:lnTo>
                  <a:pt x="709" y="561"/>
                </a:lnTo>
                <a:lnTo>
                  <a:pt x="847" y="561"/>
                </a:lnTo>
                <a:lnTo>
                  <a:pt x="829" y="702"/>
                </a:lnTo>
                <a:lnTo>
                  <a:pt x="709" y="702"/>
                </a:lnTo>
                <a:lnTo>
                  <a:pt x="709" y="1061"/>
                </a:lnTo>
                <a:lnTo>
                  <a:pt x="563" y="1061"/>
                </a:lnTo>
                <a:lnTo>
                  <a:pt x="563" y="702"/>
                </a:lnTo>
                <a:lnTo>
                  <a:pt x="442" y="702"/>
                </a:lnTo>
                <a:lnTo>
                  <a:pt x="442" y="561"/>
                </a:lnTo>
                <a:lnTo>
                  <a:pt x="563" y="561"/>
                </a:lnTo>
                <a:lnTo>
                  <a:pt x="563" y="458"/>
                </a:lnTo>
                <a:lnTo>
                  <a:pt x="563" y="447"/>
                </a:lnTo>
                <a:lnTo>
                  <a:pt x="564" y="436"/>
                </a:lnTo>
                <a:lnTo>
                  <a:pt x="565" y="426"/>
                </a:lnTo>
                <a:lnTo>
                  <a:pt x="566" y="416"/>
                </a:lnTo>
                <a:lnTo>
                  <a:pt x="568" y="406"/>
                </a:lnTo>
                <a:lnTo>
                  <a:pt x="570" y="397"/>
                </a:lnTo>
                <a:lnTo>
                  <a:pt x="573" y="387"/>
                </a:lnTo>
                <a:lnTo>
                  <a:pt x="576" y="379"/>
                </a:lnTo>
                <a:lnTo>
                  <a:pt x="579" y="370"/>
                </a:lnTo>
                <a:lnTo>
                  <a:pt x="583" y="362"/>
                </a:lnTo>
                <a:lnTo>
                  <a:pt x="587" y="354"/>
                </a:lnTo>
                <a:lnTo>
                  <a:pt x="592" y="347"/>
                </a:lnTo>
                <a:lnTo>
                  <a:pt x="597" y="340"/>
                </a:lnTo>
                <a:lnTo>
                  <a:pt x="602" y="333"/>
                </a:lnTo>
                <a:lnTo>
                  <a:pt x="607" y="327"/>
                </a:lnTo>
                <a:lnTo>
                  <a:pt x="613" y="321"/>
                </a:lnTo>
                <a:lnTo>
                  <a:pt x="619" y="315"/>
                </a:lnTo>
                <a:lnTo>
                  <a:pt x="625" y="310"/>
                </a:lnTo>
                <a:lnTo>
                  <a:pt x="632" y="305"/>
                </a:lnTo>
                <a:lnTo>
                  <a:pt x="639" y="300"/>
                </a:lnTo>
                <a:lnTo>
                  <a:pt x="646" y="296"/>
                </a:lnTo>
                <a:lnTo>
                  <a:pt x="654" y="292"/>
                </a:lnTo>
                <a:lnTo>
                  <a:pt x="662" y="288"/>
                </a:lnTo>
                <a:lnTo>
                  <a:pt x="670" y="285"/>
                </a:lnTo>
                <a:lnTo>
                  <a:pt x="678" y="282"/>
                </a:lnTo>
                <a:lnTo>
                  <a:pt x="688" y="280"/>
                </a:lnTo>
                <a:lnTo>
                  <a:pt x="696" y="278"/>
                </a:lnTo>
                <a:lnTo>
                  <a:pt x="706" y="276"/>
                </a:lnTo>
                <a:lnTo>
                  <a:pt x="715" y="275"/>
                </a:lnTo>
                <a:lnTo>
                  <a:pt x="724" y="274"/>
                </a:lnTo>
                <a:lnTo>
                  <a:pt x="744" y="273"/>
                </a:lnTo>
                <a:lnTo>
                  <a:pt x="781" y="274"/>
                </a:lnTo>
                <a:lnTo>
                  <a:pt x="812" y="275"/>
                </a:lnTo>
                <a:lnTo>
                  <a:pt x="837" y="277"/>
                </a:lnTo>
                <a:lnTo>
                  <a:pt x="852" y="279"/>
                </a:lnTo>
                <a:lnTo>
                  <a:pt x="852" y="404"/>
                </a:lnTo>
                <a:close/>
                <a:moveTo>
                  <a:pt x="1327" y="664"/>
                </a:moveTo>
                <a:lnTo>
                  <a:pt x="1327" y="629"/>
                </a:lnTo>
                <a:lnTo>
                  <a:pt x="1325" y="612"/>
                </a:lnTo>
                <a:lnTo>
                  <a:pt x="1324" y="595"/>
                </a:lnTo>
                <a:lnTo>
                  <a:pt x="1322" y="578"/>
                </a:lnTo>
                <a:lnTo>
                  <a:pt x="1320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0" y="513"/>
                </a:lnTo>
                <a:lnTo>
                  <a:pt x="1306" y="497"/>
                </a:lnTo>
                <a:lnTo>
                  <a:pt x="1298" y="466"/>
                </a:lnTo>
                <a:lnTo>
                  <a:pt x="1293" y="450"/>
                </a:lnTo>
                <a:lnTo>
                  <a:pt x="1287" y="435"/>
                </a:lnTo>
                <a:lnTo>
                  <a:pt x="1281" y="420"/>
                </a:lnTo>
                <a:lnTo>
                  <a:pt x="1275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7" y="347"/>
                </a:lnTo>
                <a:lnTo>
                  <a:pt x="1239" y="333"/>
                </a:lnTo>
                <a:lnTo>
                  <a:pt x="1231" y="319"/>
                </a:lnTo>
                <a:lnTo>
                  <a:pt x="1214" y="292"/>
                </a:lnTo>
                <a:lnTo>
                  <a:pt x="1196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6" y="229"/>
                </a:lnTo>
                <a:lnTo>
                  <a:pt x="1155" y="217"/>
                </a:lnTo>
                <a:lnTo>
                  <a:pt x="1133" y="194"/>
                </a:lnTo>
                <a:lnTo>
                  <a:pt x="1110" y="172"/>
                </a:lnTo>
                <a:lnTo>
                  <a:pt x="1098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2" y="104"/>
                </a:lnTo>
                <a:lnTo>
                  <a:pt x="1008" y="96"/>
                </a:lnTo>
                <a:lnTo>
                  <a:pt x="980" y="80"/>
                </a:lnTo>
                <a:lnTo>
                  <a:pt x="952" y="65"/>
                </a:lnTo>
                <a:lnTo>
                  <a:pt x="937" y="58"/>
                </a:lnTo>
                <a:lnTo>
                  <a:pt x="922" y="52"/>
                </a:lnTo>
                <a:lnTo>
                  <a:pt x="892" y="40"/>
                </a:lnTo>
                <a:lnTo>
                  <a:pt x="861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2" y="10"/>
                </a:lnTo>
                <a:lnTo>
                  <a:pt x="765" y="7"/>
                </a:lnTo>
                <a:lnTo>
                  <a:pt x="749" y="5"/>
                </a:lnTo>
                <a:lnTo>
                  <a:pt x="732" y="3"/>
                </a:lnTo>
                <a:lnTo>
                  <a:pt x="715" y="2"/>
                </a:lnTo>
                <a:lnTo>
                  <a:pt x="698" y="0"/>
                </a:lnTo>
                <a:lnTo>
                  <a:pt x="663" y="0"/>
                </a:lnTo>
                <a:lnTo>
                  <a:pt x="629" y="0"/>
                </a:lnTo>
                <a:lnTo>
                  <a:pt x="612" y="2"/>
                </a:lnTo>
                <a:lnTo>
                  <a:pt x="595" y="3"/>
                </a:lnTo>
                <a:lnTo>
                  <a:pt x="579" y="5"/>
                </a:lnTo>
                <a:lnTo>
                  <a:pt x="562" y="7"/>
                </a:lnTo>
                <a:lnTo>
                  <a:pt x="546" y="10"/>
                </a:lnTo>
                <a:lnTo>
                  <a:pt x="529" y="13"/>
                </a:lnTo>
                <a:lnTo>
                  <a:pt x="513" y="17"/>
                </a:lnTo>
                <a:lnTo>
                  <a:pt x="497" y="20"/>
                </a:lnTo>
                <a:lnTo>
                  <a:pt x="466" y="29"/>
                </a:lnTo>
                <a:lnTo>
                  <a:pt x="450" y="34"/>
                </a:lnTo>
                <a:lnTo>
                  <a:pt x="435" y="40"/>
                </a:lnTo>
                <a:lnTo>
                  <a:pt x="420" y="46"/>
                </a:lnTo>
                <a:lnTo>
                  <a:pt x="405" y="52"/>
                </a:lnTo>
                <a:lnTo>
                  <a:pt x="376" y="65"/>
                </a:lnTo>
                <a:lnTo>
                  <a:pt x="361" y="72"/>
                </a:lnTo>
                <a:lnTo>
                  <a:pt x="347" y="80"/>
                </a:lnTo>
                <a:lnTo>
                  <a:pt x="333" y="87"/>
                </a:lnTo>
                <a:lnTo>
                  <a:pt x="319" y="96"/>
                </a:lnTo>
                <a:lnTo>
                  <a:pt x="292" y="113"/>
                </a:lnTo>
                <a:lnTo>
                  <a:pt x="266" y="131"/>
                </a:lnTo>
                <a:lnTo>
                  <a:pt x="254" y="141"/>
                </a:lnTo>
                <a:lnTo>
                  <a:pt x="241" y="151"/>
                </a:lnTo>
                <a:lnTo>
                  <a:pt x="229" y="161"/>
                </a:lnTo>
                <a:lnTo>
                  <a:pt x="217" y="172"/>
                </a:lnTo>
                <a:lnTo>
                  <a:pt x="194" y="194"/>
                </a:lnTo>
                <a:lnTo>
                  <a:pt x="172" y="217"/>
                </a:lnTo>
                <a:lnTo>
                  <a:pt x="162" y="229"/>
                </a:lnTo>
                <a:lnTo>
                  <a:pt x="151" y="241"/>
                </a:lnTo>
                <a:lnTo>
                  <a:pt x="132" y="266"/>
                </a:lnTo>
                <a:lnTo>
                  <a:pt x="113" y="292"/>
                </a:lnTo>
                <a:lnTo>
                  <a:pt x="104" y="305"/>
                </a:lnTo>
                <a:lnTo>
                  <a:pt x="96" y="319"/>
                </a:lnTo>
                <a:lnTo>
                  <a:pt x="80" y="347"/>
                </a:lnTo>
                <a:lnTo>
                  <a:pt x="65" y="375"/>
                </a:lnTo>
                <a:lnTo>
                  <a:pt x="58" y="390"/>
                </a:lnTo>
                <a:lnTo>
                  <a:pt x="52" y="405"/>
                </a:lnTo>
                <a:lnTo>
                  <a:pt x="40" y="435"/>
                </a:lnTo>
                <a:lnTo>
                  <a:pt x="30" y="466"/>
                </a:lnTo>
                <a:lnTo>
                  <a:pt x="21" y="497"/>
                </a:lnTo>
                <a:lnTo>
                  <a:pt x="17" y="513"/>
                </a:lnTo>
                <a:lnTo>
                  <a:pt x="13" y="529"/>
                </a:lnTo>
                <a:lnTo>
                  <a:pt x="10" y="545"/>
                </a:lnTo>
                <a:lnTo>
                  <a:pt x="8" y="562"/>
                </a:lnTo>
                <a:lnTo>
                  <a:pt x="5" y="578"/>
                </a:lnTo>
                <a:lnTo>
                  <a:pt x="3" y="595"/>
                </a:lnTo>
                <a:lnTo>
                  <a:pt x="2" y="612"/>
                </a:lnTo>
                <a:lnTo>
                  <a:pt x="1" y="629"/>
                </a:lnTo>
                <a:lnTo>
                  <a:pt x="0" y="646"/>
                </a:lnTo>
                <a:lnTo>
                  <a:pt x="0" y="664"/>
                </a:lnTo>
                <a:lnTo>
                  <a:pt x="1" y="698"/>
                </a:lnTo>
                <a:lnTo>
                  <a:pt x="2" y="715"/>
                </a:lnTo>
                <a:lnTo>
                  <a:pt x="3" y="732"/>
                </a:lnTo>
                <a:lnTo>
                  <a:pt x="5" y="748"/>
                </a:lnTo>
                <a:lnTo>
                  <a:pt x="8" y="765"/>
                </a:lnTo>
                <a:lnTo>
                  <a:pt x="10" y="781"/>
                </a:lnTo>
                <a:lnTo>
                  <a:pt x="13" y="798"/>
                </a:lnTo>
                <a:lnTo>
                  <a:pt x="17" y="814"/>
                </a:lnTo>
                <a:lnTo>
                  <a:pt x="21" y="830"/>
                </a:lnTo>
                <a:lnTo>
                  <a:pt x="30" y="861"/>
                </a:lnTo>
                <a:lnTo>
                  <a:pt x="35" y="877"/>
                </a:lnTo>
                <a:lnTo>
                  <a:pt x="40" y="892"/>
                </a:lnTo>
                <a:lnTo>
                  <a:pt x="46" y="907"/>
                </a:lnTo>
                <a:lnTo>
                  <a:pt x="52" y="922"/>
                </a:lnTo>
                <a:lnTo>
                  <a:pt x="65" y="951"/>
                </a:lnTo>
                <a:lnTo>
                  <a:pt x="72" y="966"/>
                </a:lnTo>
                <a:lnTo>
                  <a:pt x="80" y="980"/>
                </a:lnTo>
                <a:lnTo>
                  <a:pt x="88" y="994"/>
                </a:lnTo>
                <a:lnTo>
                  <a:pt x="96" y="1008"/>
                </a:lnTo>
                <a:lnTo>
                  <a:pt x="113" y="1035"/>
                </a:lnTo>
                <a:lnTo>
                  <a:pt x="132" y="1061"/>
                </a:lnTo>
                <a:lnTo>
                  <a:pt x="141" y="1073"/>
                </a:lnTo>
                <a:lnTo>
                  <a:pt x="151" y="1086"/>
                </a:lnTo>
                <a:lnTo>
                  <a:pt x="162" y="1098"/>
                </a:lnTo>
                <a:lnTo>
                  <a:pt x="172" y="1110"/>
                </a:lnTo>
                <a:lnTo>
                  <a:pt x="194" y="1133"/>
                </a:lnTo>
                <a:lnTo>
                  <a:pt x="217" y="1155"/>
                </a:lnTo>
                <a:lnTo>
                  <a:pt x="229" y="1165"/>
                </a:lnTo>
                <a:lnTo>
                  <a:pt x="241" y="1176"/>
                </a:lnTo>
                <a:lnTo>
                  <a:pt x="266" y="1195"/>
                </a:lnTo>
                <a:lnTo>
                  <a:pt x="292" y="1214"/>
                </a:lnTo>
                <a:lnTo>
                  <a:pt x="306" y="1223"/>
                </a:lnTo>
                <a:lnTo>
                  <a:pt x="319" y="1231"/>
                </a:lnTo>
                <a:lnTo>
                  <a:pt x="347" y="1247"/>
                </a:lnTo>
                <a:lnTo>
                  <a:pt x="376" y="1262"/>
                </a:lnTo>
                <a:lnTo>
                  <a:pt x="390" y="1269"/>
                </a:lnTo>
                <a:lnTo>
                  <a:pt x="405" y="1275"/>
                </a:lnTo>
                <a:lnTo>
                  <a:pt x="435" y="1287"/>
                </a:lnTo>
                <a:lnTo>
                  <a:pt x="466" y="1297"/>
                </a:lnTo>
                <a:lnTo>
                  <a:pt x="497" y="1306"/>
                </a:lnTo>
                <a:lnTo>
                  <a:pt x="513" y="1310"/>
                </a:lnTo>
                <a:lnTo>
                  <a:pt x="529" y="1314"/>
                </a:lnTo>
                <a:lnTo>
                  <a:pt x="546" y="1317"/>
                </a:lnTo>
                <a:lnTo>
                  <a:pt x="562" y="1319"/>
                </a:lnTo>
                <a:lnTo>
                  <a:pt x="579" y="1322"/>
                </a:lnTo>
                <a:lnTo>
                  <a:pt x="595" y="1324"/>
                </a:lnTo>
                <a:lnTo>
                  <a:pt x="612" y="1325"/>
                </a:lnTo>
                <a:lnTo>
                  <a:pt x="629" y="1326"/>
                </a:lnTo>
                <a:lnTo>
                  <a:pt x="663" y="1327"/>
                </a:lnTo>
                <a:lnTo>
                  <a:pt x="698" y="1326"/>
                </a:lnTo>
                <a:lnTo>
                  <a:pt x="715" y="1325"/>
                </a:lnTo>
                <a:lnTo>
                  <a:pt x="732" y="1324"/>
                </a:lnTo>
                <a:lnTo>
                  <a:pt x="749" y="1322"/>
                </a:lnTo>
                <a:lnTo>
                  <a:pt x="765" y="1319"/>
                </a:lnTo>
                <a:lnTo>
                  <a:pt x="782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1" y="1297"/>
                </a:lnTo>
                <a:lnTo>
                  <a:pt x="877" y="1292"/>
                </a:lnTo>
                <a:lnTo>
                  <a:pt x="892" y="1287"/>
                </a:lnTo>
                <a:lnTo>
                  <a:pt x="907" y="1281"/>
                </a:lnTo>
                <a:lnTo>
                  <a:pt x="922" y="1275"/>
                </a:lnTo>
                <a:lnTo>
                  <a:pt x="952" y="1262"/>
                </a:lnTo>
                <a:lnTo>
                  <a:pt x="966" y="1255"/>
                </a:lnTo>
                <a:lnTo>
                  <a:pt x="980" y="1247"/>
                </a:lnTo>
                <a:lnTo>
                  <a:pt x="994" y="1239"/>
                </a:lnTo>
                <a:lnTo>
                  <a:pt x="1008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4" y="1186"/>
                </a:lnTo>
                <a:lnTo>
                  <a:pt x="1086" y="1176"/>
                </a:lnTo>
                <a:lnTo>
                  <a:pt x="1098" y="1165"/>
                </a:lnTo>
                <a:lnTo>
                  <a:pt x="1110" y="1155"/>
                </a:lnTo>
                <a:lnTo>
                  <a:pt x="1133" y="1133"/>
                </a:lnTo>
                <a:lnTo>
                  <a:pt x="1155" y="1110"/>
                </a:lnTo>
                <a:lnTo>
                  <a:pt x="1166" y="1098"/>
                </a:lnTo>
                <a:lnTo>
                  <a:pt x="1176" y="1086"/>
                </a:lnTo>
                <a:lnTo>
                  <a:pt x="1196" y="1061"/>
                </a:lnTo>
                <a:lnTo>
                  <a:pt x="1214" y="1035"/>
                </a:lnTo>
                <a:lnTo>
                  <a:pt x="1223" y="1021"/>
                </a:lnTo>
                <a:lnTo>
                  <a:pt x="1231" y="1008"/>
                </a:lnTo>
                <a:lnTo>
                  <a:pt x="1247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5" y="922"/>
                </a:lnTo>
                <a:lnTo>
                  <a:pt x="1287" y="892"/>
                </a:lnTo>
                <a:lnTo>
                  <a:pt x="1298" y="861"/>
                </a:lnTo>
                <a:lnTo>
                  <a:pt x="1306" y="830"/>
                </a:lnTo>
                <a:lnTo>
                  <a:pt x="1310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20" y="765"/>
                </a:lnTo>
                <a:lnTo>
                  <a:pt x="1322" y="748"/>
                </a:lnTo>
                <a:lnTo>
                  <a:pt x="1324" y="732"/>
                </a:lnTo>
                <a:lnTo>
                  <a:pt x="1325" y="715"/>
                </a:lnTo>
                <a:lnTo>
                  <a:pt x="1327" y="698"/>
                </a:lnTo>
                <a:lnTo>
                  <a:pt x="1327" y="681"/>
                </a:lnTo>
                <a:lnTo>
                  <a:pt x="1327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28" name="Freeform 7">
            <a:hlinkClick r:id="rId3" tooltip="Twitter"/>
          </p:cNvPr>
          <p:cNvSpPr>
            <a:spLocks noChangeAspect="1" noEditPoints="1"/>
          </p:cNvSpPr>
          <p:nvPr userDrawn="1"/>
        </p:nvSpPr>
        <p:spPr bwMode="auto">
          <a:xfrm>
            <a:off x="9768408" y="5409256"/>
            <a:ext cx="324244" cy="324000"/>
          </a:xfrm>
          <a:custGeom>
            <a:avLst/>
            <a:gdLst>
              <a:gd name="T0" fmla="*/ 1047 w 1328"/>
              <a:gd name="T1" fmla="*/ 479 h 1327"/>
              <a:gd name="T2" fmla="*/ 985 w 1328"/>
              <a:gd name="T3" fmla="*/ 558 h 1327"/>
              <a:gd name="T4" fmla="*/ 958 w 1328"/>
              <a:gd name="T5" fmla="*/ 708 h 1327"/>
              <a:gd name="T6" fmla="*/ 890 w 1328"/>
              <a:gd name="T7" fmla="*/ 828 h 1327"/>
              <a:gd name="T8" fmla="*/ 809 w 1328"/>
              <a:gd name="T9" fmla="*/ 905 h 1327"/>
              <a:gd name="T10" fmla="*/ 725 w 1328"/>
              <a:gd name="T11" fmla="*/ 951 h 1327"/>
              <a:gd name="T12" fmla="*/ 588 w 1328"/>
              <a:gd name="T13" fmla="*/ 980 h 1327"/>
              <a:gd name="T14" fmla="*/ 457 w 1328"/>
              <a:gd name="T15" fmla="*/ 967 h 1327"/>
              <a:gd name="T16" fmla="*/ 348 w 1328"/>
              <a:gd name="T17" fmla="*/ 922 h 1327"/>
              <a:gd name="T18" fmla="*/ 434 w 1328"/>
              <a:gd name="T19" fmla="*/ 910 h 1327"/>
              <a:gd name="T20" fmla="*/ 525 w 1328"/>
              <a:gd name="T21" fmla="*/ 873 h 1327"/>
              <a:gd name="T22" fmla="*/ 498 w 1328"/>
              <a:gd name="T23" fmla="*/ 840 h 1327"/>
              <a:gd name="T24" fmla="*/ 437 w 1328"/>
              <a:gd name="T25" fmla="*/ 791 h 1327"/>
              <a:gd name="T26" fmla="*/ 445 w 1328"/>
              <a:gd name="T27" fmla="*/ 753 h 1327"/>
              <a:gd name="T28" fmla="*/ 442 w 1328"/>
              <a:gd name="T29" fmla="*/ 732 h 1327"/>
              <a:gd name="T30" fmla="*/ 399 w 1328"/>
              <a:gd name="T31" fmla="*/ 697 h 1327"/>
              <a:gd name="T32" fmla="*/ 367 w 1328"/>
              <a:gd name="T33" fmla="*/ 627 h 1327"/>
              <a:gd name="T34" fmla="*/ 397 w 1328"/>
              <a:gd name="T35" fmla="*/ 612 h 1327"/>
              <a:gd name="T36" fmla="*/ 405 w 1328"/>
              <a:gd name="T37" fmla="*/ 595 h 1327"/>
              <a:gd name="T38" fmla="*/ 371 w 1328"/>
              <a:gd name="T39" fmla="*/ 532 h 1327"/>
              <a:gd name="T40" fmla="*/ 371 w 1328"/>
              <a:gd name="T41" fmla="*/ 455 h 1327"/>
              <a:gd name="T42" fmla="*/ 439 w 1328"/>
              <a:gd name="T43" fmla="*/ 474 h 1327"/>
              <a:gd name="T44" fmla="*/ 520 w 1328"/>
              <a:gd name="T45" fmla="*/ 529 h 1327"/>
              <a:gd name="T46" fmla="*/ 668 w 1328"/>
              <a:gd name="T47" fmla="*/ 573 h 1327"/>
              <a:gd name="T48" fmla="*/ 690 w 1328"/>
              <a:gd name="T49" fmla="*/ 511 h 1327"/>
              <a:gd name="T50" fmla="*/ 722 w 1328"/>
              <a:gd name="T51" fmla="*/ 447 h 1327"/>
              <a:gd name="T52" fmla="*/ 779 w 1328"/>
              <a:gd name="T53" fmla="*/ 405 h 1327"/>
              <a:gd name="T54" fmla="*/ 868 w 1328"/>
              <a:gd name="T55" fmla="*/ 396 h 1327"/>
              <a:gd name="T56" fmla="*/ 928 w 1328"/>
              <a:gd name="T57" fmla="*/ 425 h 1327"/>
              <a:gd name="T58" fmla="*/ 1017 w 1328"/>
              <a:gd name="T59" fmla="*/ 416 h 1327"/>
              <a:gd name="T60" fmla="*/ 1005 w 1328"/>
              <a:gd name="T61" fmla="*/ 461 h 1327"/>
              <a:gd name="T62" fmla="*/ 1324 w 1328"/>
              <a:gd name="T63" fmla="*/ 595 h 1327"/>
              <a:gd name="T64" fmla="*/ 1293 w 1328"/>
              <a:gd name="T65" fmla="*/ 450 h 1327"/>
              <a:gd name="T66" fmla="*/ 1232 w 1328"/>
              <a:gd name="T67" fmla="*/ 319 h 1327"/>
              <a:gd name="T68" fmla="*/ 1110 w 1328"/>
              <a:gd name="T69" fmla="*/ 172 h 1327"/>
              <a:gd name="T70" fmla="*/ 952 w 1328"/>
              <a:gd name="T71" fmla="*/ 65 h 1327"/>
              <a:gd name="T72" fmla="*/ 782 w 1328"/>
              <a:gd name="T73" fmla="*/ 10 h 1327"/>
              <a:gd name="T74" fmla="*/ 612 w 1328"/>
              <a:gd name="T75" fmla="*/ 2 h 1327"/>
              <a:gd name="T76" fmla="*/ 466 w 1328"/>
              <a:gd name="T77" fmla="*/ 29 h 1327"/>
              <a:gd name="T78" fmla="*/ 333 w 1328"/>
              <a:gd name="T79" fmla="*/ 87 h 1327"/>
              <a:gd name="T80" fmla="*/ 194 w 1328"/>
              <a:gd name="T81" fmla="*/ 194 h 1327"/>
              <a:gd name="T82" fmla="*/ 80 w 1328"/>
              <a:gd name="T83" fmla="*/ 347 h 1327"/>
              <a:gd name="T84" fmla="*/ 14 w 1328"/>
              <a:gd name="T85" fmla="*/ 529 h 1327"/>
              <a:gd name="T86" fmla="*/ 0 w 1328"/>
              <a:gd name="T87" fmla="*/ 664 h 1327"/>
              <a:gd name="T88" fmla="*/ 17 w 1328"/>
              <a:gd name="T89" fmla="*/ 814 h 1327"/>
              <a:gd name="T90" fmla="*/ 73 w 1328"/>
              <a:gd name="T91" fmla="*/ 966 h 1327"/>
              <a:gd name="T92" fmla="*/ 162 w 1328"/>
              <a:gd name="T93" fmla="*/ 1098 h 1327"/>
              <a:gd name="T94" fmla="*/ 306 w 1328"/>
              <a:gd name="T95" fmla="*/ 1223 h 1327"/>
              <a:gd name="T96" fmla="*/ 498 w 1328"/>
              <a:gd name="T97" fmla="*/ 1306 h 1327"/>
              <a:gd name="T98" fmla="*/ 629 w 1328"/>
              <a:gd name="T99" fmla="*/ 1326 h 1327"/>
              <a:gd name="T100" fmla="*/ 798 w 1328"/>
              <a:gd name="T101" fmla="*/ 1314 h 1327"/>
              <a:gd name="T102" fmla="*/ 952 w 1328"/>
              <a:gd name="T103" fmla="*/ 1262 h 1327"/>
              <a:gd name="T104" fmla="*/ 1086 w 1328"/>
              <a:gd name="T105" fmla="*/ 1176 h 1327"/>
              <a:gd name="T106" fmla="*/ 1214 w 1328"/>
              <a:gd name="T107" fmla="*/ 1035 h 1327"/>
              <a:gd name="T108" fmla="*/ 1298 w 1328"/>
              <a:gd name="T109" fmla="*/ 861 h 1327"/>
              <a:gd name="T110" fmla="*/ 1326 w 1328"/>
              <a:gd name="T111" fmla="*/ 715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328" h="1327">
                <a:moveTo>
                  <a:pt x="974" y="486"/>
                </a:moveTo>
                <a:lnTo>
                  <a:pt x="985" y="484"/>
                </a:lnTo>
                <a:lnTo>
                  <a:pt x="996" y="482"/>
                </a:lnTo>
                <a:lnTo>
                  <a:pt x="1018" y="477"/>
                </a:lnTo>
                <a:lnTo>
                  <a:pt x="1038" y="471"/>
                </a:lnTo>
                <a:lnTo>
                  <a:pt x="1059" y="462"/>
                </a:lnTo>
                <a:lnTo>
                  <a:pt x="1051" y="473"/>
                </a:lnTo>
                <a:lnTo>
                  <a:pt x="1047" y="479"/>
                </a:lnTo>
                <a:lnTo>
                  <a:pt x="1043" y="484"/>
                </a:lnTo>
                <a:lnTo>
                  <a:pt x="1034" y="494"/>
                </a:lnTo>
                <a:lnTo>
                  <a:pt x="1025" y="504"/>
                </a:lnTo>
                <a:lnTo>
                  <a:pt x="1016" y="513"/>
                </a:lnTo>
                <a:lnTo>
                  <a:pt x="1006" y="522"/>
                </a:lnTo>
                <a:lnTo>
                  <a:pt x="996" y="531"/>
                </a:lnTo>
                <a:lnTo>
                  <a:pt x="985" y="539"/>
                </a:lnTo>
                <a:lnTo>
                  <a:pt x="985" y="558"/>
                </a:lnTo>
                <a:lnTo>
                  <a:pt x="985" y="577"/>
                </a:lnTo>
                <a:lnTo>
                  <a:pt x="984" y="595"/>
                </a:lnTo>
                <a:lnTo>
                  <a:pt x="981" y="614"/>
                </a:lnTo>
                <a:lnTo>
                  <a:pt x="978" y="633"/>
                </a:lnTo>
                <a:lnTo>
                  <a:pt x="974" y="651"/>
                </a:lnTo>
                <a:lnTo>
                  <a:pt x="970" y="671"/>
                </a:lnTo>
                <a:lnTo>
                  <a:pt x="964" y="689"/>
                </a:lnTo>
                <a:lnTo>
                  <a:pt x="958" y="708"/>
                </a:lnTo>
                <a:lnTo>
                  <a:pt x="951" y="726"/>
                </a:lnTo>
                <a:lnTo>
                  <a:pt x="942" y="744"/>
                </a:lnTo>
                <a:lnTo>
                  <a:pt x="938" y="753"/>
                </a:lnTo>
                <a:lnTo>
                  <a:pt x="934" y="761"/>
                </a:lnTo>
                <a:lnTo>
                  <a:pt x="924" y="779"/>
                </a:lnTo>
                <a:lnTo>
                  <a:pt x="913" y="796"/>
                </a:lnTo>
                <a:lnTo>
                  <a:pt x="902" y="812"/>
                </a:lnTo>
                <a:lnTo>
                  <a:pt x="890" y="828"/>
                </a:lnTo>
                <a:lnTo>
                  <a:pt x="877" y="843"/>
                </a:lnTo>
                <a:lnTo>
                  <a:pt x="863" y="858"/>
                </a:lnTo>
                <a:lnTo>
                  <a:pt x="848" y="873"/>
                </a:lnTo>
                <a:lnTo>
                  <a:pt x="841" y="879"/>
                </a:lnTo>
                <a:lnTo>
                  <a:pt x="833" y="886"/>
                </a:lnTo>
                <a:lnTo>
                  <a:pt x="825" y="893"/>
                </a:lnTo>
                <a:lnTo>
                  <a:pt x="817" y="899"/>
                </a:lnTo>
                <a:lnTo>
                  <a:pt x="809" y="905"/>
                </a:lnTo>
                <a:lnTo>
                  <a:pt x="800" y="911"/>
                </a:lnTo>
                <a:lnTo>
                  <a:pt x="791" y="917"/>
                </a:lnTo>
                <a:lnTo>
                  <a:pt x="782" y="922"/>
                </a:lnTo>
                <a:lnTo>
                  <a:pt x="773" y="928"/>
                </a:lnTo>
                <a:lnTo>
                  <a:pt x="764" y="933"/>
                </a:lnTo>
                <a:lnTo>
                  <a:pt x="745" y="942"/>
                </a:lnTo>
                <a:lnTo>
                  <a:pt x="735" y="947"/>
                </a:lnTo>
                <a:lnTo>
                  <a:pt x="725" y="951"/>
                </a:lnTo>
                <a:lnTo>
                  <a:pt x="713" y="955"/>
                </a:lnTo>
                <a:lnTo>
                  <a:pt x="703" y="959"/>
                </a:lnTo>
                <a:lnTo>
                  <a:pt x="681" y="965"/>
                </a:lnTo>
                <a:lnTo>
                  <a:pt x="659" y="971"/>
                </a:lnTo>
                <a:lnTo>
                  <a:pt x="648" y="973"/>
                </a:lnTo>
                <a:lnTo>
                  <a:pt x="636" y="975"/>
                </a:lnTo>
                <a:lnTo>
                  <a:pt x="612" y="978"/>
                </a:lnTo>
                <a:lnTo>
                  <a:pt x="588" y="980"/>
                </a:lnTo>
                <a:lnTo>
                  <a:pt x="563" y="981"/>
                </a:lnTo>
                <a:lnTo>
                  <a:pt x="547" y="980"/>
                </a:lnTo>
                <a:lnTo>
                  <a:pt x="532" y="980"/>
                </a:lnTo>
                <a:lnTo>
                  <a:pt x="516" y="978"/>
                </a:lnTo>
                <a:lnTo>
                  <a:pt x="501" y="976"/>
                </a:lnTo>
                <a:lnTo>
                  <a:pt x="486" y="974"/>
                </a:lnTo>
                <a:lnTo>
                  <a:pt x="471" y="971"/>
                </a:lnTo>
                <a:lnTo>
                  <a:pt x="457" y="967"/>
                </a:lnTo>
                <a:lnTo>
                  <a:pt x="442" y="963"/>
                </a:lnTo>
                <a:lnTo>
                  <a:pt x="428" y="959"/>
                </a:lnTo>
                <a:lnTo>
                  <a:pt x="414" y="954"/>
                </a:lnTo>
                <a:lnTo>
                  <a:pt x="401" y="948"/>
                </a:lnTo>
                <a:lnTo>
                  <a:pt x="387" y="942"/>
                </a:lnTo>
                <a:lnTo>
                  <a:pt x="374" y="936"/>
                </a:lnTo>
                <a:lnTo>
                  <a:pt x="361" y="929"/>
                </a:lnTo>
                <a:lnTo>
                  <a:pt x="348" y="922"/>
                </a:lnTo>
                <a:lnTo>
                  <a:pt x="336" y="914"/>
                </a:lnTo>
                <a:lnTo>
                  <a:pt x="353" y="916"/>
                </a:lnTo>
                <a:lnTo>
                  <a:pt x="371" y="916"/>
                </a:lnTo>
                <a:lnTo>
                  <a:pt x="384" y="916"/>
                </a:lnTo>
                <a:lnTo>
                  <a:pt x="397" y="915"/>
                </a:lnTo>
                <a:lnTo>
                  <a:pt x="409" y="914"/>
                </a:lnTo>
                <a:lnTo>
                  <a:pt x="422" y="912"/>
                </a:lnTo>
                <a:lnTo>
                  <a:pt x="434" y="910"/>
                </a:lnTo>
                <a:lnTo>
                  <a:pt x="446" y="907"/>
                </a:lnTo>
                <a:lnTo>
                  <a:pt x="458" y="903"/>
                </a:lnTo>
                <a:lnTo>
                  <a:pt x="470" y="899"/>
                </a:lnTo>
                <a:lnTo>
                  <a:pt x="482" y="895"/>
                </a:lnTo>
                <a:lnTo>
                  <a:pt x="493" y="890"/>
                </a:lnTo>
                <a:lnTo>
                  <a:pt x="504" y="885"/>
                </a:lnTo>
                <a:lnTo>
                  <a:pt x="515" y="880"/>
                </a:lnTo>
                <a:lnTo>
                  <a:pt x="525" y="873"/>
                </a:lnTo>
                <a:lnTo>
                  <a:pt x="535" y="867"/>
                </a:lnTo>
                <a:lnTo>
                  <a:pt x="545" y="860"/>
                </a:lnTo>
                <a:lnTo>
                  <a:pt x="555" y="853"/>
                </a:lnTo>
                <a:lnTo>
                  <a:pt x="543" y="852"/>
                </a:lnTo>
                <a:lnTo>
                  <a:pt x="531" y="851"/>
                </a:lnTo>
                <a:lnTo>
                  <a:pt x="520" y="848"/>
                </a:lnTo>
                <a:lnTo>
                  <a:pt x="509" y="845"/>
                </a:lnTo>
                <a:lnTo>
                  <a:pt x="498" y="840"/>
                </a:lnTo>
                <a:lnTo>
                  <a:pt x="488" y="835"/>
                </a:lnTo>
                <a:lnTo>
                  <a:pt x="478" y="830"/>
                </a:lnTo>
                <a:lnTo>
                  <a:pt x="469" y="823"/>
                </a:lnTo>
                <a:lnTo>
                  <a:pt x="460" y="816"/>
                </a:lnTo>
                <a:lnTo>
                  <a:pt x="452" y="808"/>
                </a:lnTo>
                <a:lnTo>
                  <a:pt x="448" y="804"/>
                </a:lnTo>
                <a:lnTo>
                  <a:pt x="444" y="800"/>
                </a:lnTo>
                <a:lnTo>
                  <a:pt x="437" y="791"/>
                </a:lnTo>
                <a:lnTo>
                  <a:pt x="431" y="781"/>
                </a:lnTo>
                <a:lnTo>
                  <a:pt x="425" y="771"/>
                </a:lnTo>
                <a:lnTo>
                  <a:pt x="421" y="761"/>
                </a:lnTo>
                <a:lnTo>
                  <a:pt x="417" y="750"/>
                </a:lnTo>
                <a:lnTo>
                  <a:pt x="423" y="751"/>
                </a:lnTo>
                <a:lnTo>
                  <a:pt x="430" y="752"/>
                </a:lnTo>
                <a:lnTo>
                  <a:pt x="437" y="752"/>
                </a:lnTo>
                <a:lnTo>
                  <a:pt x="445" y="753"/>
                </a:lnTo>
                <a:lnTo>
                  <a:pt x="455" y="752"/>
                </a:lnTo>
                <a:lnTo>
                  <a:pt x="464" y="751"/>
                </a:lnTo>
                <a:lnTo>
                  <a:pt x="474" y="750"/>
                </a:lnTo>
                <a:lnTo>
                  <a:pt x="484" y="747"/>
                </a:lnTo>
                <a:lnTo>
                  <a:pt x="471" y="744"/>
                </a:lnTo>
                <a:lnTo>
                  <a:pt x="459" y="740"/>
                </a:lnTo>
                <a:lnTo>
                  <a:pt x="447" y="735"/>
                </a:lnTo>
                <a:lnTo>
                  <a:pt x="442" y="732"/>
                </a:lnTo>
                <a:lnTo>
                  <a:pt x="436" y="729"/>
                </a:lnTo>
                <a:lnTo>
                  <a:pt x="426" y="722"/>
                </a:lnTo>
                <a:lnTo>
                  <a:pt x="421" y="718"/>
                </a:lnTo>
                <a:lnTo>
                  <a:pt x="416" y="714"/>
                </a:lnTo>
                <a:lnTo>
                  <a:pt x="412" y="710"/>
                </a:lnTo>
                <a:lnTo>
                  <a:pt x="407" y="706"/>
                </a:lnTo>
                <a:lnTo>
                  <a:pt x="403" y="701"/>
                </a:lnTo>
                <a:lnTo>
                  <a:pt x="399" y="697"/>
                </a:lnTo>
                <a:lnTo>
                  <a:pt x="395" y="692"/>
                </a:lnTo>
                <a:lnTo>
                  <a:pt x="391" y="687"/>
                </a:lnTo>
                <a:lnTo>
                  <a:pt x="384" y="676"/>
                </a:lnTo>
                <a:lnTo>
                  <a:pt x="379" y="665"/>
                </a:lnTo>
                <a:lnTo>
                  <a:pt x="376" y="658"/>
                </a:lnTo>
                <a:lnTo>
                  <a:pt x="374" y="652"/>
                </a:lnTo>
                <a:lnTo>
                  <a:pt x="370" y="640"/>
                </a:lnTo>
                <a:lnTo>
                  <a:pt x="367" y="627"/>
                </a:lnTo>
                <a:lnTo>
                  <a:pt x="365" y="614"/>
                </a:lnTo>
                <a:lnTo>
                  <a:pt x="365" y="608"/>
                </a:lnTo>
                <a:lnTo>
                  <a:pt x="365" y="601"/>
                </a:lnTo>
                <a:lnTo>
                  <a:pt x="365" y="599"/>
                </a:lnTo>
                <a:lnTo>
                  <a:pt x="372" y="603"/>
                </a:lnTo>
                <a:lnTo>
                  <a:pt x="380" y="607"/>
                </a:lnTo>
                <a:lnTo>
                  <a:pt x="388" y="610"/>
                </a:lnTo>
                <a:lnTo>
                  <a:pt x="397" y="612"/>
                </a:lnTo>
                <a:lnTo>
                  <a:pt x="405" y="615"/>
                </a:lnTo>
                <a:lnTo>
                  <a:pt x="414" y="616"/>
                </a:lnTo>
                <a:lnTo>
                  <a:pt x="423" y="617"/>
                </a:lnTo>
                <a:lnTo>
                  <a:pt x="432" y="618"/>
                </a:lnTo>
                <a:lnTo>
                  <a:pt x="425" y="613"/>
                </a:lnTo>
                <a:lnTo>
                  <a:pt x="418" y="607"/>
                </a:lnTo>
                <a:lnTo>
                  <a:pt x="411" y="601"/>
                </a:lnTo>
                <a:lnTo>
                  <a:pt x="405" y="595"/>
                </a:lnTo>
                <a:lnTo>
                  <a:pt x="399" y="588"/>
                </a:lnTo>
                <a:lnTo>
                  <a:pt x="394" y="581"/>
                </a:lnTo>
                <a:lnTo>
                  <a:pt x="389" y="573"/>
                </a:lnTo>
                <a:lnTo>
                  <a:pt x="384" y="566"/>
                </a:lnTo>
                <a:lnTo>
                  <a:pt x="380" y="557"/>
                </a:lnTo>
                <a:lnTo>
                  <a:pt x="376" y="549"/>
                </a:lnTo>
                <a:lnTo>
                  <a:pt x="373" y="541"/>
                </a:lnTo>
                <a:lnTo>
                  <a:pt x="371" y="532"/>
                </a:lnTo>
                <a:lnTo>
                  <a:pt x="369" y="523"/>
                </a:lnTo>
                <a:lnTo>
                  <a:pt x="367" y="514"/>
                </a:lnTo>
                <a:lnTo>
                  <a:pt x="366" y="504"/>
                </a:lnTo>
                <a:lnTo>
                  <a:pt x="366" y="495"/>
                </a:lnTo>
                <a:lnTo>
                  <a:pt x="366" y="484"/>
                </a:lnTo>
                <a:lnTo>
                  <a:pt x="367" y="475"/>
                </a:lnTo>
                <a:lnTo>
                  <a:pt x="369" y="465"/>
                </a:lnTo>
                <a:lnTo>
                  <a:pt x="371" y="455"/>
                </a:lnTo>
                <a:lnTo>
                  <a:pt x="374" y="446"/>
                </a:lnTo>
                <a:lnTo>
                  <a:pt x="377" y="437"/>
                </a:lnTo>
                <a:lnTo>
                  <a:pt x="381" y="428"/>
                </a:lnTo>
                <a:lnTo>
                  <a:pt x="386" y="420"/>
                </a:lnTo>
                <a:lnTo>
                  <a:pt x="400" y="437"/>
                </a:lnTo>
                <a:lnTo>
                  <a:pt x="415" y="452"/>
                </a:lnTo>
                <a:lnTo>
                  <a:pt x="431" y="467"/>
                </a:lnTo>
                <a:lnTo>
                  <a:pt x="439" y="474"/>
                </a:lnTo>
                <a:lnTo>
                  <a:pt x="447" y="481"/>
                </a:lnTo>
                <a:lnTo>
                  <a:pt x="456" y="488"/>
                </a:lnTo>
                <a:lnTo>
                  <a:pt x="464" y="494"/>
                </a:lnTo>
                <a:lnTo>
                  <a:pt x="473" y="501"/>
                </a:lnTo>
                <a:lnTo>
                  <a:pt x="482" y="507"/>
                </a:lnTo>
                <a:lnTo>
                  <a:pt x="501" y="518"/>
                </a:lnTo>
                <a:lnTo>
                  <a:pt x="510" y="524"/>
                </a:lnTo>
                <a:lnTo>
                  <a:pt x="520" y="529"/>
                </a:lnTo>
                <a:lnTo>
                  <a:pt x="540" y="538"/>
                </a:lnTo>
                <a:lnTo>
                  <a:pt x="560" y="547"/>
                </a:lnTo>
                <a:lnTo>
                  <a:pt x="570" y="551"/>
                </a:lnTo>
                <a:lnTo>
                  <a:pt x="581" y="554"/>
                </a:lnTo>
                <a:lnTo>
                  <a:pt x="602" y="561"/>
                </a:lnTo>
                <a:lnTo>
                  <a:pt x="624" y="566"/>
                </a:lnTo>
                <a:lnTo>
                  <a:pt x="646" y="570"/>
                </a:lnTo>
                <a:lnTo>
                  <a:pt x="668" y="573"/>
                </a:lnTo>
                <a:lnTo>
                  <a:pt x="680" y="574"/>
                </a:lnTo>
                <a:lnTo>
                  <a:pt x="691" y="575"/>
                </a:lnTo>
                <a:lnTo>
                  <a:pt x="688" y="558"/>
                </a:lnTo>
                <a:lnTo>
                  <a:pt x="688" y="550"/>
                </a:lnTo>
                <a:lnTo>
                  <a:pt x="687" y="541"/>
                </a:lnTo>
                <a:lnTo>
                  <a:pt x="688" y="526"/>
                </a:lnTo>
                <a:lnTo>
                  <a:pt x="689" y="519"/>
                </a:lnTo>
                <a:lnTo>
                  <a:pt x="690" y="511"/>
                </a:lnTo>
                <a:lnTo>
                  <a:pt x="694" y="497"/>
                </a:lnTo>
                <a:lnTo>
                  <a:pt x="696" y="490"/>
                </a:lnTo>
                <a:lnTo>
                  <a:pt x="699" y="483"/>
                </a:lnTo>
                <a:lnTo>
                  <a:pt x="702" y="477"/>
                </a:lnTo>
                <a:lnTo>
                  <a:pt x="705" y="470"/>
                </a:lnTo>
                <a:lnTo>
                  <a:pt x="709" y="464"/>
                </a:lnTo>
                <a:lnTo>
                  <a:pt x="713" y="458"/>
                </a:lnTo>
                <a:lnTo>
                  <a:pt x="722" y="447"/>
                </a:lnTo>
                <a:lnTo>
                  <a:pt x="727" y="442"/>
                </a:lnTo>
                <a:lnTo>
                  <a:pt x="732" y="436"/>
                </a:lnTo>
                <a:lnTo>
                  <a:pt x="737" y="431"/>
                </a:lnTo>
                <a:lnTo>
                  <a:pt x="742" y="427"/>
                </a:lnTo>
                <a:lnTo>
                  <a:pt x="754" y="418"/>
                </a:lnTo>
                <a:lnTo>
                  <a:pt x="760" y="414"/>
                </a:lnTo>
                <a:lnTo>
                  <a:pt x="766" y="411"/>
                </a:lnTo>
                <a:lnTo>
                  <a:pt x="779" y="405"/>
                </a:lnTo>
                <a:lnTo>
                  <a:pt x="793" y="400"/>
                </a:lnTo>
                <a:lnTo>
                  <a:pt x="807" y="396"/>
                </a:lnTo>
                <a:lnTo>
                  <a:pt x="814" y="395"/>
                </a:lnTo>
                <a:lnTo>
                  <a:pt x="822" y="394"/>
                </a:lnTo>
                <a:lnTo>
                  <a:pt x="837" y="393"/>
                </a:lnTo>
                <a:lnTo>
                  <a:pt x="852" y="394"/>
                </a:lnTo>
                <a:lnTo>
                  <a:pt x="860" y="395"/>
                </a:lnTo>
                <a:lnTo>
                  <a:pt x="868" y="396"/>
                </a:lnTo>
                <a:lnTo>
                  <a:pt x="875" y="398"/>
                </a:lnTo>
                <a:lnTo>
                  <a:pt x="882" y="400"/>
                </a:lnTo>
                <a:lnTo>
                  <a:pt x="890" y="403"/>
                </a:lnTo>
                <a:lnTo>
                  <a:pt x="897" y="406"/>
                </a:lnTo>
                <a:lnTo>
                  <a:pt x="903" y="409"/>
                </a:lnTo>
                <a:lnTo>
                  <a:pt x="910" y="412"/>
                </a:lnTo>
                <a:lnTo>
                  <a:pt x="922" y="420"/>
                </a:lnTo>
                <a:lnTo>
                  <a:pt x="928" y="425"/>
                </a:lnTo>
                <a:lnTo>
                  <a:pt x="934" y="429"/>
                </a:lnTo>
                <a:lnTo>
                  <a:pt x="945" y="440"/>
                </a:lnTo>
                <a:lnTo>
                  <a:pt x="957" y="437"/>
                </a:lnTo>
                <a:lnTo>
                  <a:pt x="970" y="434"/>
                </a:lnTo>
                <a:lnTo>
                  <a:pt x="982" y="430"/>
                </a:lnTo>
                <a:lnTo>
                  <a:pt x="994" y="426"/>
                </a:lnTo>
                <a:lnTo>
                  <a:pt x="1005" y="421"/>
                </a:lnTo>
                <a:lnTo>
                  <a:pt x="1017" y="416"/>
                </a:lnTo>
                <a:lnTo>
                  <a:pt x="1028" y="410"/>
                </a:lnTo>
                <a:lnTo>
                  <a:pt x="1039" y="404"/>
                </a:lnTo>
                <a:lnTo>
                  <a:pt x="1034" y="416"/>
                </a:lnTo>
                <a:lnTo>
                  <a:pt x="1028" y="429"/>
                </a:lnTo>
                <a:lnTo>
                  <a:pt x="1025" y="434"/>
                </a:lnTo>
                <a:lnTo>
                  <a:pt x="1021" y="440"/>
                </a:lnTo>
                <a:lnTo>
                  <a:pt x="1014" y="451"/>
                </a:lnTo>
                <a:lnTo>
                  <a:pt x="1005" y="461"/>
                </a:lnTo>
                <a:lnTo>
                  <a:pt x="995" y="470"/>
                </a:lnTo>
                <a:lnTo>
                  <a:pt x="990" y="474"/>
                </a:lnTo>
                <a:lnTo>
                  <a:pt x="985" y="478"/>
                </a:lnTo>
                <a:lnTo>
                  <a:pt x="974" y="486"/>
                </a:lnTo>
                <a:close/>
                <a:moveTo>
                  <a:pt x="1328" y="664"/>
                </a:moveTo>
                <a:lnTo>
                  <a:pt x="1327" y="629"/>
                </a:lnTo>
                <a:lnTo>
                  <a:pt x="1326" y="612"/>
                </a:lnTo>
                <a:lnTo>
                  <a:pt x="1324" y="595"/>
                </a:lnTo>
                <a:lnTo>
                  <a:pt x="1322" y="578"/>
                </a:lnTo>
                <a:lnTo>
                  <a:pt x="1320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1" y="513"/>
                </a:lnTo>
                <a:lnTo>
                  <a:pt x="1307" y="497"/>
                </a:lnTo>
                <a:lnTo>
                  <a:pt x="1298" y="466"/>
                </a:lnTo>
                <a:lnTo>
                  <a:pt x="1293" y="450"/>
                </a:lnTo>
                <a:lnTo>
                  <a:pt x="1287" y="435"/>
                </a:lnTo>
                <a:lnTo>
                  <a:pt x="1282" y="420"/>
                </a:lnTo>
                <a:lnTo>
                  <a:pt x="1276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8" y="347"/>
                </a:lnTo>
                <a:lnTo>
                  <a:pt x="1240" y="333"/>
                </a:lnTo>
                <a:lnTo>
                  <a:pt x="1232" y="319"/>
                </a:lnTo>
                <a:lnTo>
                  <a:pt x="1214" y="292"/>
                </a:lnTo>
                <a:lnTo>
                  <a:pt x="1196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6" y="229"/>
                </a:lnTo>
                <a:lnTo>
                  <a:pt x="1155" y="217"/>
                </a:lnTo>
                <a:lnTo>
                  <a:pt x="1133" y="194"/>
                </a:lnTo>
                <a:lnTo>
                  <a:pt x="1110" y="172"/>
                </a:lnTo>
                <a:lnTo>
                  <a:pt x="1098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2" y="104"/>
                </a:lnTo>
                <a:lnTo>
                  <a:pt x="1008" y="96"/>
                </a:lnTo>
                <a:lnTo>
                  <a:pt x="981" y="80"/>
                </a:lnTo>
                <a:lnTo>
                  <a:pt x="952" y="65"/>
                </a:lnTo>
                <a:lnTo>
                  <a:pt x="937" y="58"/>
                </a:lnTo>
                <a:lnTo>
                  <a:pt x="923" y="52"/>
                </a:lnTo>
                <a:lnTo>
                  <a:pt x="892" y="40"/>
                </a:lnTo>
                <a:lnTo>
                  <a:pt x="862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2" y="10"/>
                </a:lnTo>
                <a:lnTo>
                  <a:pt x="765" y="7"/>
                </a:lnTo>
                <a:lnTo>
                  <a:pt x="749" y="5"/>
                </a:lnTo>
                <a:lnTo>
                  <a:pt x="732" y="3"/>
                </a:lnTo>
                <a:lnTo>
                  <a:pt x="714" y="2"/>
                </a:lnTo>
                <a:lnTo>
                  <a:pt x="698" y="0"/>
                </a:lnTo>
                <a:lnTo>
                  <a:pt x="663" y="0"/>
                </a:lnTo>
                <a:lnTo>
                  <a:pt x="629" y="0"/>
                </a:lnTo>
                <a:lnTo>
                  <a:pt x="612" y="2"/>
                </a:lnTo>
                <a:lnTo>
                  <a:pt x="596" y="3"/>
                </a:lnTo>
                <a:lnTo>
                  <a:pt x="579" y="5"/>
                </a:lnTo>
                <a:lnTo>
                  <a:pt x="562" y="7"/>
                </a:lnTo>
                <a:lnTo>
                  <a:pt x="546" y="10"/>
                </a:lnTo>
                <a:lnTo>
                  <a:pt x="530" y="13"/>
                </a:lnTo>
                <a:lnTo>
                  <a:pt x="514" y="17"/>
                </a:lnTo>
                <a:lnTo>
                  <a:pt x="498" y="20"/>
                </a:lnTo>
                <a:lnTo>
                  <a:pt x="466" y="29"/>
                </a:lnTo>
                <a:lnTo>
                  <a:pt x="451" y="34"/>
                </a:lnTo>
                <a:lnTo>
                  <a:pt x="435" y="40"/>
                </a:lnTo>
                <a:lnTo>
                  <a:pt x="420" y="46"/>
                </a:lnTo>
                <a:lnTo>
                  <a:pt x="405" y="52"/>
                </a:lnTo>
                <a:lnTo>
                  <a:pt x="376" y="65"/>
                </a:lnTo>
                <a:lnTo>
                  <a:pt x="361" y="72"/>
                </a:lnTo>
                <a:lnTo>
                  <a:pt x="347" y="80"/>
                </a:lnTo>
                <a:lnTo>
                  <a:pt x="333" y="87"/>
                </a:lnTo>
                <a:lnTo>
                  <a:pt x="319" y="96"/>
                </a:lnTo>
                <a:lnTo>
                  <a:pt x="293" y="113"/>
                </a:lnTo>
                <a:lnTo>
                  <a:pt x="267" y="131"/>
                </a:lnTo>
                <a:lnTo>
                  <a:pt x="254" y="141"/>
                </a:lnTo>
                <a:lnTo>
                  <a:pt x="241" y="151"/>
                </a:lnTo>
                <a:lnTo>
                  <a:pt x="229" y="161"/>
                </a:lnTo>
                <a:lnTo>
                  <a:pt x="217" y="172"/>
                </a:lnTo>
                <a:lnTo>
                  <a:pt x="194" y="194"/>
                </a:lnTo>
                <a:lnTo>
                  <a:pt x="172" y="217"/>
                </a:lnTo>
                <a:lnTo>
                  <a:pt x="162" y="229"/>
                </a:lnTo>
                <a:lnTo>
                  <a:pt x="152" y="241"/>
                </a:lnTo>
                <a:lnTo>
                  <a:pt x="132" y="266"/>
                </a:lnTo>
                <a:lnTo>
                  <a:pt x="113" y="292"/>
                </a:lnTo>
                <a:lnTo>
                  <a:pt x="105" y="305"/>
                </a:lnTo>
                <a:lnTo>
                  <a:pt x="96" y="319"/>
                </a:lnTo>
                <a:lnTo>
                  <a:pt x="80" y="347"/>
                </a:lnTo>
                <a:lnTo>
                  <a:pt x="66" y="375"/>
                </a:lnTo>
                <a:lnTo>
                  <a:pt x="59" y="390"/>
                </a:lnTo>
                <a:lnTo>
                  <a:pt x="52" y="405"/>
                </a:lnTo>
                <a:lnTo>
                  <a:pt x="40" y="435"/>
                </a:lnTo>
                <a:lnTo>
                  <a:pt x="30" y="466"/>
                </a:lnTo>
                <a:lnTo>
                  <a:pt x="21" y="497"/>
                </a:lnTo>
                <a:lnTo>
                  <a:pt x="17" y="513"/>
                </a:lnTo>
                <a:lnTo>
                  <a:pt x="14" y="529"/>
                </a:lnTo>
                <a:lnTo>
                  <a:pt x="10" y="545"/>
                </a:lnTo>
                <a:lnTo>
                  <a:pt x="8" y="562"/>
                </a:lnTo>
                <a:lnTo>
                  <a:pt x="5" y="578"/>
                </a:lnTo>
                <a:lnTo>
                  <a:pt x="4" y="595"/>
                </a:lnTo>
                <a:lnTo>
                  <a:pt x="2" y="612"/>
                </a:lnTo>
                <a:lnTo>
                  <a:pt x="1" y="629"/>
                </a:lnTo>
                <a:lnTo>
                  <a:pt x="0" y="646"/>
                </a:lnTo>
                <a:lnTo>
                  <a:pt x="0" y="664"/>
                </a:lnTo>
                <a:lnTo>
                  <a:pt x="1" y="698"/>
                </a:lnTo>
                <a:lnTo>
                  <a:pt x="2" y="715"/>
                </a:lnTo>
                <a:lnTo>
                  <a:pt x="4" y="732"/>
                </a:lnTo>
                <a:lnTo>
                  <a:pt x="5" y="748"/>
                </a:lnTo>
                <a:lnTo>
                  <a:pt x="8" y="765"/>
                </a:lnTo>
                <a:lnTo>
                  <a:pt x="10" y="781"/>
                </a:lnTo>
                <a:lnTo>
                  <a:pt x="14" y="798"/>
                </a:lnTo>
                <a:lnTo>
                  <a:pt x="17" y="814"/>
                </a:lnTo>
                <a:lnTo>
                  <a:pt x="21" y="830"/>
                </a:lnTo>
                <a:lnTo>
                  <a:pt x="30" y="861"/>
                </a:lnTo>
                <a:lnTo>
                  <a:pt x="35" y="877"/>
                </a:lnTo>
                <a:lnTo>
                  <a:pt x="40" y="892"/>
                </a:lnTo>
                <a:lnTo>
                  <a:pt x="46" y="907"/>
                </a:lnTo>
                <a:lnTo>
                  <a:pt x="52" y="922"/>
                </a:lnTo>
                <a:lnTo>
                  <a:pt x="66" y="951"/>
                </a:lnTo>
                <a:lnTo>
                  <a:pt x="73" y="966"/>
                </a:lnTo>
                <a:lnTo>
                  <a:pt x="80" y="980"/>
                </a:lnTo>
                <a:lnTo>
                  <a:pt x="88" y="994"/>
                </a:lnTo>
                <a:lnTo>
                  <a:pt x="96" y="1008"/>
                </a:lnTo>
                <a:lnTo>
                  <a:pt x="113" y="1035"/>
                </a:lnTo>
                <a:lnTo>
                  <a:pt x="132" y="1061"/>
                </a:lnTo>
                <a:lnTo>
                  <a:pt x="142" y="1073"/>
                </a:lnTo>
                <a:lnTo>
                  <a:pt x="152" y="1086"/>
                </a:lnTo>
                <a:lnTo>
                  <a:pt x="162" y="1098"/>
                </a:lnTo>
                <a:lnTo>
                  <a:pt x="172" y="1110"/>
                </a:lnTo>
                <a:lnTo>
                  <a:pt x="194" y="1133"/>
                </a:lnTo>
                <a:lnTo>
                  <a:pt x="217" y="1155"/>
                </a:lnTo>
                <a:lnTo>
                  <a:pt x="229" y="1165"/>
                </a:lnTo>
                <a:lnTo>
                  <a:pt x="241" y="1176"/>
                </a:lnTo>
                <a:lnTo>
                  <a:pt x="267" y="1195"/>
                </a:lnTo>
                <a:lnTo>
                  <a:pt x="293" y="1214"/>
                </a:lnTo>
                <a:lnTo>
                  <a:pt x="306" y="1223"/>
                </a:lnTo>
                <a:lnTo>
                  <a:pt x="319" y="1231"/>
                </a:lnTo>
                <a:lnTo>
                  <a:pt x="347" y="1247"/>
                </a:lnTo>
                <a:lnTo>
                  <a:pt x="376" y="1262"/>
                </a:lnTo>
                <a:lnTo>
                  <a:pt x="390" y="1269"/>
                </a:lnTo>
                <a:lnTo>
                  <a:pt x="405" y="1275"/>
                </a:lnTo>
                <a:lnTo>
                  <a:pt x="435" y="1287"/>
                </a:lnTo>
                <a:lnTo>
                  <a:pt x="466" y="1297"/>
                </a:lnTo>
                <a:lnTo>
                  <a:pt x="498" y="1306"/>
                </a:lnTo>
                <a:lnTo>
                  <a:pt x="514" y="1310"/>
                </a:lnTo>
                <a:lnTo>
                  <a:pt x="530" y="1314"/>
                </a:lnTo>
                <a:lnTo>
                  <a:pt x="546" y="1317"/>
                </a:lnTo>
                <a:lnTo>
                  <a:pt x="562" y="1319"/>
                </a:lnTo>
                <a:lnTo>
                  <a:pt x="579" y="1322"/>
                </a:lnTo>
                <a:lnTo>
                  <a:pt x="596" y="1324"/>
                </a:lnTo>
                <a:lnTo>
                  <a:pt x="612" y="1325"/>
                </a:lnTo>
                <a:lnTo>
                  <a:pt x="629" y="1326"/>
                </a:lnTo>
                <a:lnTo>
                  <a:pt x="663" y="1327"/>
                </a:lnTo>
                <a:lnTo>
                  <a:pt x="698" y="1326"/>
                </a:lnTo>
                <a:lnTo>
                  <a:pt x="714" y="1325"/>
                </a:lnTo>
                <a:lnTo>
                  <a:pt x="732" y="1324"/>
                </a:lnTo>
                <a:lnTo>
                  <a:pt x="749" y="1322"/>
                </a:lnTo>
                <a:lnTo>
                  <a:pt x="765" y="1319"/>
                </a:lnTo>
                <a:lnTo>
                  <a:pt x="782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2" y="1297"/>
                </a:lnTo>
                <a:lnTo>
                  <a:pt x="877" y="1292"/>
                </a:lnTo>
                <a:lnTo>
                  <a:pt x="892" y="1287"/>
                </a:lnTo>
                <a:lnTo>
                  <a:pt x="908" y="1281"/>
                </a:lnTo>
                <a:lnTo>
                  <a:pt x="923" y="1275"/>
                </a:lnTo>
                <a:lnTo>
                  <a:pt x="952" y="1262"/>
                </a:lnTo>
                <a:lnTo>
                  <a:pt x="966" y="1255"/>
                </a:lnTo>
                <a:lnTo>
                  <a:pt x="981" y="1247"/>
                </a:lnTo>
                <a:lnTo>
                  <a:pt x="995" y="1239"/>
                </a:lnTo>
                <a:lnTo>
                  <a:pt x="1008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4" y="1186"/>
                </a:lnTo>
                <a:lnTo>
                  <a:pt x="1086" y="1176"/>
                </a:lnTo>
                <a:lnTo>
                  <a:pt x="1098" y="1165"/>
                </a:lnTo>
                <a:lnTo>
                  <a:pt x="1110" y="1155"/>
                </a:lnTo>
                <a:lnTo>
                  <a:pt x="1133" y="1133"/>
                </a:lnTo>
                <a:lnTo>
                  <a:pt x="1155" y="1110"/>
                </a:lnTo>
                <a:lnTo>
                  <a:pt x="1166" y="1098"/>
                </a:lnTo>
                <a:lnTo>
                  <a:pt x="1176" y="1086"/>
                </a:lnTo>
                <a:lnTo>
                  <a:pt x="1196" y="1061"/>
                </a:lnTo>
                <a:lnTo>
                  <a:pt x="1214" y="1035"/>
                </a:lnTo>
                <a:lnTo>
                  <a:pt x="1223" y="1021"/>
                </a:lnTo>
                <a:lnTo>
                  <a:pt x="1232" y="1008"/>
                </a:lnTo>
                <a:lnTo>
                  <a:pt x="1248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6" y="922"/>
                </a:lnTo>
                <a:lnTo>
                  <a:pt x="1287" y="892"/>
                </a:lnTo>
                <a:lnTo>
                  <a:pt x="1298" y="861"/>
                </a:lnTo>
                <a:lnTo>
                  <a:pt x="1307" y="830"/>
                </a:lnTo>
                <a:lnTo>
                  <a:pt x="1311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20" y="765"/>
                </a:lnTo>
                <a:lnTo>
                  <a:pt x="1322" y="748"/>
                </a:lnTo>
                <a:lnTo>
                  <a:pt x="1324" y="732"/>
                </a:lnTo>
                <a:lnTo>
                  <a:pt x="1326" y="715"/>
                </a:lnTo>
                <a:lnTo>
                  <a:pt x="1327" y="698"/>
                </a:lnTo>
                <a:lnTo>
                  <a:pt x="1327" y="681"/>
                </a:lnTo>
                <a:lnTo>
                  <a:pt x="1328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29" name="Freeform 8">
            <a:hlinkClick r:id="rId4" tooltip="Linkedin"/>
          </p:cNvPr>
          <p:cNvSpPr>
            <a:spLocks noChangeAspect="1" noEditPoints="1"/>
          </p:cNvSpPr>
          <p:nvPr userDrawn="1"/>
        </p:nvSpPr>
        <p:spPr bwMode="auto">
          <a:xfrm>
            <a:off x="10485749" y="5409256"/>
            <a:ext cx="324000" cy="324000"/>
          </a:xfrm>
          <a:custGeom>
            <a:avLst/>
            <a:gdLst>
              <a:gd name="T0" fmla="*/ 531 w 1327"/>
              <a:gd name="T1" fmla="*/ 466 h 1327"/>
              <a:gd name="T2" fmla="*/ 513 w 1327"/>
              <a:gd name="T3" fmla="*/ 431 h 1327"/>
              <a:gd name="T4" fmla="*/ 478 w 1327"/>
              <a:gd name="T5" fmla="*/ 414 h 1327"/>
              <a:gd name="T6" fmla="*/ 438 w 1327"/>
              <a:gd name="T7" fmla="*/ 423 h 1327"/>
              <a:gd name="T8" fmla="*/ 415 w 1327"/>
              <a:gd name="T9" fmla="*/ 455 h 1327"/>
              <a:gd name="T10" fmla="*/ 417 w 1327"/>
              <a:gd name="T11" fmla="*/ 496 h 1327"/>
              <a:gd name="T12" fmla="*/ 443 w 1327"/>
              <a:gd name="T13" fmla="*/ 525 h 1327"/>
              <a:gd name="T14" fmla="*/ 484 w 1327"/>
              <a:gd name="T15" fmla="*/ 531 h 1327"/>
              <a:gd name="T16" fmla="*/ 517 w 1327"/>
              <a:gd name="T17" fmla="*/ 510 h 1327"/>
              <a:gd name="T18" fmla="*/ 531 w 1327"/>
              <a:gd name="T19" fmla="*/ 473 h 1327"/>
              <a:gd name="T20" fmla="*/ 904 w 1327"/>
              <a:gd name="T21" fmla="*/ 679 h 1327"/>
              <a:gd name="T22" fmla="*/ 890 w 1327"/>
              <a:gd name="T23" fmla="*/ 625 h 1327"/>
              <a:gd name="T24" fmla="*/ 847 w 1327"/>
              <a:gd name="T25" fmla="*/ 581 h 1327"/>
              <a:gd name="T26" fmla="*/ 793 w 1327"/>
              <a:gd name="T27" fmla="*/ 569 h 1327"/>
              <a:gd name="T28" fmla="*/ 735 w 1327"/>
              <a:gd name="T29" fmla="*/ 579 h 1327"/>
              <a:gd name="T30" fmla="*/ 697 w 1327"/>
              <a:gd name="T31" fmla="*/ 607 h 1327"/>
              <a:gd name="T32" fmla="*/ 690 w 1327"/>
              <a:gd name="T33" fmla="*/ 906 h 1327"/>
              <a:gd name="T34" fmla="*/ 695 w 1327"/>
              <a:gd name="T35" fmla="*/ 698 h 1327"/>
              <a:gd name="T36" fmla="*/ 719 w 1327"/>
              <a:gd name="T37" fmla="*/ 667 h 1327"/>
              <a:gd name="T38" fmla="*/ 760 w 1327"/>
              <a:gd name="T39" fmla="*/ 659 h 1327"/>
              <a:gd name="T40" fmla="*/ 795 w 1327"/>
              <a:gd name="T41" fmla="*/ 683 h 1327"/>
              <a:gd name="T42" fmla="*/ 804 w 1327"/>
              <a:gd name="T43" fmla="*/ 747 h 1327"/>
              <a:gd name="T44" fmla="*/ 1003 w 1327"/>
              <a:gd name="T45" fmla="*/ 980 h 1327"/>
              <a:gd name="T46" fmla="*/ 982 w 1327"/>
              <a:gd name="T47" fmla="*/ 1002 h 1327"/>
              <a:gd name="T48" fmla="*/ 364 w 1327"/>
              <a:gd name="T49" fmla="*/ 1008 h 1327"/>
              <a:gd name="T50" fmla="*/ 333 w 1327"/>
              <a:gd name="T51" fmla="*/ 994 h 1327"/>
              <a:gd name="T52" fmla="*/ 319 w 1327"/>
              <a:gd name="T53" fmla="*/ 964 h 1327"/>
              <a:gd name="T54" fmla="*/ 323 w 1327"/>
              <a:gd name="T55" fmla="*/ 347 h 1327"/>
              <a:gd name="T56" fmla="*/ 345 w 1327"/>
              <a:gd name="T57" fmla="*/ 324 h 1327"/>
              <a:gd name="T58" fmla="*/ 963 w 1327"/>
              <a:gd name="T59" fmla="*/ 319 h 1327"/>
              <a:gd name="T60" fmla="*/ 993 w 1327"/>
              <a:gd name="T61" fmla="*/ 333 h 1327"/>
              <a:gd name="T62" fmla="*/ 1008 w 1327"/>
              <a:gd name="T63" fmla="*/ 363 h 1327"/>
              <a:gd name="T64" fmla="*/ 1322 w 1327"/>
              <a:gd name="T65" fmla="*/ 578 h 1327"/>
              <a:gd name="T66" fmla="*/ 1292 w 1327"/>
              <a:gd name="T67" fmla="*/ 450 h 1327"/>
              <a:gd name="T68" fmla="*/ 1239 w 1327"/>
              <a:gd name="T69" fmla="*/ 333 h 1327"/>
              <a:gd name="T70" fmla="*/ 1155 w 1327"/>
              <a:gd name="T71" fmla="*/ 217 h 1327"/>
              <a:gd name="T72" fmla="*/ 1021 w 1327"/>
              <a:gd name="T73" fmla="*/ 104 h 1327"/>
              <a:gd name="T74" fmla="*/ 861 w 1327"/>
              <a:gd name="T75" fmla="*/ 29 h 1327"/>
              <a:gd name="T76" fmla="*/ 732 w 1327"/>
              <a:gd name="T77" fmla="*/ 3 h 1327"/>
              <a:gd name="T78" fmla="*/ 578 w 1327"/>
              <a:gd name="T79" fmla="*/ 5 h 1327"/>
              <a:gd name="T80" fmla="*/ 450 w 1327"/>
              <a:gd name="T81" fmla="*/ 34 h 1327"/>
              <a:gd name="T82" fmla="*/ 333 w 1327"/>
              <a:gd name="T83" fmla="*/ 87 h 1327"/>
              <a:gd name="T84" fmla="*/ 217 w 1327"/>
              <a:gd name="T85" fmla="*/ 172 h 1327"/>
              <a:gd name="T86" fmla="*/ 104 w 1327"/>
              <a:gd name="T87" fmla="*/ 305 h 1327"/>
              <a:gd name="T88" fmla="*/ 29 w 1327"/>
              <a:gd name="T89" fmla="*/ 466 h 1327"/>
              <a:gd name="T90" fmla="*/ 3 w 1327"/>
              <a:gd name="T91" fmla="*/ 595 h 1327"/>
              <a:gd name="T92" fmla="*/ 3 w 1327"/>
              <a:gd name="T93" fmla="*/ 732 h 1327"/>
              <a:gd name="T94" fmla="*/ 29 w 1327"/>
              <a:gd name="T95" fmla="*/ 861 h 1327"/>
              <a:gd name="T96" fmla="*/ 80 w 1327"/>
              <a:gd name="T97" fmla="*/ 980 h 1327"/>
              <a:gd name="T98" fmla="*/ 161 w 1327"/>
              <a:gd name="T99" fmla="*/ 1098 h 1327"/>
              <a:gd name="T100" fmla="*/ 292 w 1327"/>
              <a:gd name="T101" fmla="*/ 1214 h 1327"/>
              <a:gd name="T102" fmla="*/ 435 w 1327"/>
              <a:gd name="T103" fmla="*/ 1287 h 1327"/>
              <a:gd name="T104" fmla="*/ 578 w 1327"/>
              <a:gd name="T105" fmla="*/ 1322 h 1327"/>
              <a:gd name="T106" fmla="*/ 732 w 1327"/>
              <a:gd name="T107" fmla="*/ 1324 h 1327"/>
              <a:gd name="T108" fmla="*/ 861 w 1327"/>
              <a:gd name="T109" fmla="*/ 1297 h 1327"/>
              <a:gd name="T110" fmla="*/ 980 w 1327"/>
              <a:gd name="T111" fmla="*/ 1247 h 1327"/>
              <a:gd name="T112" fmla="*/ 1098 w 1327"/>
              <a:gd name="T113" fmla="*/ 1165 h 1327"/>
              <a:gd name="T114" fmla="*/ 1214 w 1327"/>
              <a:gd name="T115" fmla="*/ 1035 h 1327"/>
              <a:gd name="T116" fmla="*/ 1287 w 1327"/>
              <a:gd name="T117" fmla="*/ 892 h 1327"/>
              <a:gd name="T118" fmla="*/ 1322 w 1327"/>
              <a:gd name="T119" fmla="*/ 748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27" h="1327">
                <a:moveTo>
                  <a:pt x="523" y="577"/>
                </a:moveTo>
                <a:lnTo>
                  <a:pt x="420" y="577"/>
                </a:lnTo>
                <a:lnTo>
                  <a:pt x="420" y="907"/>
                </a:lnTo>
                <a:lnTo>
                  <a:pt x="523" y="907"/>
                </a:lnTo>
                <a:lnTo>
                  <a:pt x="523" y="577"/>
                </a:lnTo>
                <a:close/>
                <a:moveTo>
                  <a:pt x="531" y="473"/>
                </a:moveTo>
                <a:lnTo>
                  <a:pt x="531" y="466"/>
                </a:lnTo>
                <a:lnTo>
                  <a:pt x="530" y="461"/>
                </a:lnTo>
                <a:lnTo>
                  <a:pt x="528" y="455"/>
                </a:lnTo>
                <a:lnTo>
                  <a:pt x="526" y="449"/>
                </a:lnTo>
                <a:lnTo>
                  <a:pt x="524" y="444"/>
                </a:lnTo>
                <a:lnTo>
                  <a:pt x="521" y="439"/>
                </a:lnTo>
                <a:lnTo>
                  <a:pt x="517" y="435"/>
                </a:lnTo>
                <a:lnTo>
                  <a:pt x="513" y="431"/>
                </a:lnTo>
                <a:lnTo>
                  <a:pt x="509" y="427"/>
                </a:lnTo>
                <a:lnTo>
                  <a:pt x="505" y="423"/>
                </a:lnTo>
                <a:lnTo>
                  <a:pt x="500" y="420"/>
                </a:lnTo>
                <a:lnTo>
                  <a:pt x="495" y="418"/>
                </a:lnTo>
                <a:lnTo>
                  <a:pt x="489" y="416"/>
                </a:lnTo>
                <a:lnTo>
                  <a:pt x="484" y="414"/>
                </a:lnTo>
                <a:lnTo>
                  <a:pt x="478" y="414"/>
                </a:lnTo>
                <a:lnTo>
                  <a:pt x="472" y="413"/>
                </a:lnTo>
                <a:lnTo>
                  <a:pt x="466" y="414"/>
                </a:lnTo>
                <a:lnTo>
                  <a:pt x="460" y="414"/>
                </a:lnTo>
                <a:lnTo>
                  <a:pt x="454" y="416"/>
                </a:lnTo>
                <a:lnTo>
                  <a:pt x="449" y="418"/>
                </a:lnTo>
                <a:lnTo>
                  <a:pt x="443" y="420"/>
                </a:lnTo>
                <a:lnTo>
                  <a:pt x="438" y="423"/>
                </a:lnTo>
                <a:lnTo>
                  <a:pt x="434" y="427"/>
                </a:lnTo>
                <a:lnTo>
                  <a:pt x="430" y="431"/>
                </a:lnTo>
                <a:lnTo>
                  <a:pt x="426" y="435"/>
                </a:lnTo>
                <a:lnTo>
                  <a:pt x="422" y="439"/>
                </a:lnTo>
                <a:lnTo>
                  <a:pt x="419" y="444"/>
                </a:lnTo>
                <a:lnTo>
                  <a:pt x="417" y="449"/>
                </a:lnTo>
                <a:lnTo>
                  <a:pt x="415" y="455"/>
                </a:lnTo>
                <a:lnTo>
                  <a:pt x="414" y="461"/>
                </a:lnTo>
                <a:lnTo>
                  <a:pt x="413" y="466"/>
                </a:lnTo>
                <a:lnTo>
                  <a:pt x="412" y="473"/>
                </a:lnTo>
                <a:lnTo>
                  <a:pt x="413" y="479"/>
                </a:lnTo>
                <a:lnTo>
                  <a:pt x="414" y="484"/>
                </a:lnTo>
                <a:lnTo>
                  <a:pt x="415" y="490"/>
                </a:lnTo>
                <a:lnTo>
                  <a:pt x="417" y="496"/>
                </a:lnTo>
                <a:lnTo>
                  <a:pt x="419" y="501"/>
                </a:lnTo>
                <a:lnTo>
                  <a:pt x="422" y="506"/>
                </a:lnTo>
                <a:lnTo>
                  <a:pt x="426" y="510"/>
                </a:lnTo>
                <a:lnTo>
                  <a:pt x="430" y="514"/>
                </a:lnTo>
                <a:lnTo>
                  <a:pt x="434" y="518"/>
                </a:lnTo>
                <a:lnTo>
                  <a:pt x="438" y="522"/>
                </a:lnTo>
                <a:lnTo>
                  <a:pt x="443" y="525"/>
                </a:lnTo>
                <a:lnTo>
                  <a:pt x="449" y="527"/>
                </a:lnTo>
                <a:lnTo>
                  <a:pt x="454" y="529"/>
                </a:lnTo>
                <a:lnTo>
                  <a:pt x="460" y="531"/>
                </a:lnTo>
                <a:lnTo>
                  <a:pt x="466" y="531"/>
                </a:lnTo>
                <a:lnTo>
                  <a:pt x="472" y="532"/>
                </a:lnTo>
                <a:lnTo>
                  <a:pt x="478" y="531"/>
                </a:lnTo>
                <a:lnTo>
                  <a:pt x="484" y="531"/>
                </a:lnTo>
                <a:lnTo>
                  <a:pt x="489" y="529"/>
                </a:lnTo>
                <a:lnTo>
                  <a:pt x="495" y="527"/>
                </a:lnTo>
                <a:lnTo>
                  <a:pt x="500" y="525"/>
                </a:lnTo>
                <a:lnTo>
                  <a:pt x="505" y="522"/>
                </a:lnTo>
                <a:lnTo>
                  <a:pt x="509" y="518"/>
                </a:lnTo>
                <a:lnTo>
                  <a:pt x="513" y="514"/>
                </a:lnTo>
                <a:lnTo>
                  <a:pt x="517" y="510"/>
                </a:lnTo>
                <a:lnTo>
                  <a:pt x="521" y="506"/>
                </a:lnTo>
                <a:lnTo>
                  <a:pt x="524" y="501"/>
                </a:lnTo>
                <a:lnTo>
                  <a:pt x="526" y="496"/>
                </a:lnTo>
                <a:lnTo>
                  <a:pt x="528" y="490"/>
                </a:lnTo>
                <a:lnTo>
                  <a:pt x="530" y="484"/>
                </a:lnTo>
                <a:lnTo>
                  <a:pt x="531" y="479"/>
                </a:lnTo>
                <a:lnTo>
                  <a:pt x="531" y="473"/>
                </a:lnTo>
                <a:close/>
                <a:moveTo>
                  <a:pt x="804" y="906"/>
                </a:moveTo>
                <a:lnTo>
                  <a:pt x="906" y="906"/>
                </a:lnTo>
                <a:lnTo>
                  <a:pt x="906" y="726"/>
                </a:lnTo>
                <a:lnTo>
                  <a:pt x="906" y="710"/>
                </a:lnTo>
                <a:lnTo>
                  <a:pt x="905" y="694"/>
                </a:lnTo>
                <a:lnTo>
                  <a:pt x="905" y="686"/>
                </a:lnTo>
                <a:lnTo>
                  <a:pt x="904" y="679"/>
                </a:lnTo>
                <a:lnTo>
                  <a:pt x="903" y="672"/>
                </a:lnTo>
                <a:lnTo>
                  <a:pt x="902" y="664"/>
                </a:lnTo>
                <a:lnTo>
                  <a:pt x="901" y="656"/>
                </a:lnTo>
                <a:lnTo>
                  <a:pt x="899" y="650"/>
                </a:lnTo>
                <a:lnTo>
                  <a:pt x="895" y="637"/>
                </a:lnTo>
                <a:lnTo>
                  <a:pt x="893" y="631"/>
                </a:lnTo>
                <a:lnTo>
                  <a:pt x="890" y="625"/>
                </a:lnTo>
                <a:lnTo>
                  <a:pt x="887" y="619"/>
                </a:lnTo>
                <a:lnTo>
                  <a:pt x="884" y="614"/>
                </a:lnTo>
                <a:lnTo>
                  <a:pt x="877" y="604"/>
                </a:lnTo>
                <a:lnTo>
                  <a:pt x="868" y="595"/>
                </a:lnTo>
                <a:lnTo>
                  <a:pt x="863" y="591"/>
                </a:lnTo>
                <a:lnTo>
                  <a:pt x="858" y="587"/>
                </a:lnTo>
                <a:lnTo>
                  <a:pt x="847" y="581"/>
                </a:lnTo>
                <a:lnTo>
                  <a:pt x="840" y="578"/>
                </a:lnTo>
                <a:lnTo>
                  <a:pt x="834" y="575"/>
                </a:lnTo>
                <a:lnTo>
                  <a:pt x="826" y="573"/>
                </a:lnTo>
                <a:lnTo>
                  <a:pt x="819" y="572"/>
                </a:lnTo>
                <a:lnTo>
                  <a:pt x="811" y="570"/>
                </a:lnTo>
                <a:lnTo>
                  <a:pt x="802" y="569"/>
                </a:lnTo>
                <a:lnTo>
                  <a:pt x="793" y="569"/>
                </a:lnTo>
                <a:lnTo>
                  <a:pt x="784" y="569"/>
                </a:lnTo>
                <a:lnTo>
                  <a:pt x="775" y="569"/>
                </a:lnTo>
                <a:lnTo>
                  <a:pt x="766" y="570"/>
                </a:lnTo>
                <a:lnTo>
                  <a:pt x="758" y="571"/>
                </a:lnTo>
                <a:lnTo>
                  <a:pt x="750" y="573"/>
                </a:lnTo>
                <a:lnTo>
                  <a:pt x="742" y="576"/>
                </a:lnTo>
                <a:lnTo>
                  <a:pt x="735" y="579"/>
                </a:lnTo>
                <a:lnTo>
                  <a:pt x="728" y="582"/>
                </a:lnTo>
                <a:lnTo>
                  <a:pt x="722" y="585"/>
                </a:lnTo>
                <a:lnTo>
                  <a:pt x="716" y="589"/>
                </a:lnTo>
                <a:lnTo>
                  <a:pt x="711" y="593"/>
                </a:lnTo>
                <a:lnTo>
                  <a:pt x="706" y="598"/>
                </a:lnTo>
                <a:lnTo>
                  <a:pt x="701" y="602"/>
                </a:lnTo>
                <a:lnTo>
                  <a:pt x="697" y="607"/>
                </a:lnTo>
                <a:lnTo>
                  <a:pt x="693" y="612"/>
                </a:lnTo>
                <a:lnTo>
                  <a:pt x="687" y="622"/>
                </a:lnTo>
                <a:lnTo>
                  <a:pt x="686" y="622"/>
                </a:lnTo>
                <a:lnTo>
                  <a:pt x="686" y="577"/>
                </a:lnTo>
                <a:lnTo>
                  <a:pt x="587" y="577"/>
                </a:lnTo>
                <a:lnTo>
                  <a:pt x="587" y="906"/>
                </a:lnTo>
                <a:lnTo>
                  <a:pt x="690" y="906"/>
                </a:lnTo>
                <a:lnTo>
                  <a:pt x="690" y="744"/>
                </a:lnTo>
                <a:lnTo>
                  <a:pt x="690" y="728"/>
                </a:lnTo>
                <a:lnTo>
                  <a:pt x="691" y="720"/>
                </a:lnTo>
                <a:lnTo>
                  <a:pt x="692" y="713"/>
                </a:lnTo>
                <a:lnTo>
                  <a:pt x="693" y="709"/>
                </a:lnTo>
                <a:lnTo>
                  <a:pt x="693" y="705"/>
                </a:lnTo>
                <a:lnTo>
                  <a:pt x="695" y="698"/>
                </a:lnTo>
                <a:lnTo>
                  <a:pt x="698" y="692"/>
                </a:lnTo>
                <a:lnTo>
                  <a:pt x="701" y="686"/>
                </a:lnTo>
                <a:lnTo>
                  <a:pt x="704" y="680"/>
                </a:lnTo>
                <a:lnTo>
                  <a:pt x="708" y="675"/>
                </a:lnTo>
                <a:lnTo>
                  <a:pt x="713" y="670"/>
                </a:lnTo>
                <a:lnTo>
                  <a:pt x="716" y="668"/>
                </a:lnTo>
                <a:lnTo>
                  <a:pt x="719" y="667"/>
                </a:lnTo>
                <a:lnTo>
                  <a:pt x="722" y="665"/>
                </a:lnTo>
                <a:lnTo>
                  <a:pt x="726" y="664"/>
                </a:lnTo>
                <a:lnTo>
                  <a:pt x="729" y="661"/>
                </a:lnTo>
                <a:lnTo>
                  <a:pt x="733" y="660"/>
                </a:lnTo>
                <a:lnTo>
                  <a:pt x="742" y="659"/>
                </a:lnTo>
                <a:lnTo>
                  <a:pt x="751" y="658"/>
                </a:lnTo>
                <a:lnTo>
                  <a:pt x="760" y="659"/>
                </a:lnTo>
                <a:lnTo>
                  <a:pt x="765" y="660"/>
                </a:lnTo>
                <a:lnTo>
                  <a:pt x="769" y="661"/>
                </a:lnTo>
                <a:lnTo>
                  <a:pt x="776" y="664"/>
                </a:lnTo>
                <a:lnTo>
                  <a:pt x="782" y="668"/>
                </a:lnTo>
                <a:lnTo>
                  <a:pt x="787" y="672"/>
                </a:lnTo>
                <a:lnTo>
                  <a:pt x="791" y="677"/>
                </a:lnTo>
                <a:lnTo>
                  <a:pt x="795" y="683"/>
                </a:lnTo>
                <a:lnTo>
                  <a:pt x="797" y="689"/>
                </a:lnTo>
                <a:lnTo>
                  <a:pt x="800" y="695"/>
                </a:lnTo>
                <a:lnTo>
                  <a:pt x="801" y="702"/>
                </a:lnTo>
                <a:lnTo>
                  <a:pt x="803" y="709"/>
                </a:lnTo>
                <a:lnTo>
                  <a:pt x="803" y="717"/>
                </a:lnTo>
                <a:lnTo>
                  <a:pt x="804" y="732"/>
                </a:lnTo>
                <a:lnTo>
                  <a:pt x="804" y="747"/>
                </a:lnTo>
                <a:lnTo>
                  <a:pt x="804" y="906"/>
                </a:lnTo>
                <a:close/>
                <a:moveTo>
                  <a:pt x="1008" y="959"/>
                </a:moveTo>
                <a:lnTo>
                  <a:pt x="1008" y="964"/>
                </a:lnTo>
                <a:lnTo>
                  <a:pt x="1007" y="969"/>
                </a:lnTo>
                <a:lnTo>
                  <a:pt x="1006" y="973"/>
                </a:lnTo>
                <a:lnTo>
                  <a:pt x="1004" y="978"/>
                </a:lnTo>
                <a:lnTo>
                  <a:pt x="1003" y="980"/>
                </a:lnTo>
                <a:lnTo>
                  <a:pt x="1002" y="982"/>
                </a:lnTo>
                <a:lnTo>
                  <a:pt x="1000" y="986"/>
                </a:lnTo>
                <a:lnTo>
                  <a:pt x="997" y="990"/>
                </a:lnTo>
                <a:lnTo>
                  <a:pt x="993" y="994"/>
                </a:lnTo>
                <a:lnTo>
                  <a:pt x="990" y="997"/>
                </a:lnTo>
                <a:lnTo>
                  <a:pt x="986" y="1000"/>
                </a:lnTo>
                <a:lnTo>
                  <a:pt x="982" y="1002"/>
                </a:lnTo>
                <a:lnTo>
                  <a:pt x="977" y="1004"/>
                </a:lnTo>
                <a:lnTo>
                  <a:pt x="973" y="1006"/>
                </a:lnTo>
                <a:lnTo>
                  <a:pt x="968" y="1007"/>
                </a:lnTo>
                <a:lnTo>
                  <a:pt x="963" y="1008"/>
                </a:lnTo>
                <a:lnTo>
                  <a:pt x="957" y="1008"/>
                </a:lnTo>
                <a:lnTo>
                  <a:pt x="369" y="1008"/>
                </a:lnTo>
                <a:lnTo>
                  <a:pt x="364" y="1008"/>
                </a:lnTo>
                <a:lnTo>
                  <a:pt x="359" y="1007"/>
                </a:lnTo>
                <a:lnTo>
                  <a:pt x="354" y="1006"/>
                </a:lnTo>
                <a:lnTo>
                  <a:pt x="349" y="1004"/>
                </a:lnTo>
                <a:lnTo>
                  <a:pt x="345" y="1002"/>
                </a:lnTo>
                <a:lnTo>
                  <a:pt x="341" y="1000"/>
                </a:lnTo>
                <a:lnTo>
                  <a:pt x="337" y="997"/>
                </a:lnTo>
                <a:lnTo>
                  <a:pt x="333" y="994"/>
                </a:lnTo>
                <a:lnTo>
                  <a:pt x="330" y="990"/>
                </a:lnTo>
                <a:lnTo>
                  <a:pt x="327" y="986"/>
                </a:lnTo>
                <a:lnTo>
                  <a:pt x="324" y="982"/>
                </a:lnTo>
                <a:lnTo>
                  <a:pt x="322" y="978"/>
                </a:lnTo>
                <a:lnTo>
                  <a:pt x="321" y="973"/>
                </a:lnTo>
                <a:lnTo>
                  <a:pt x="319" y="969"/>
                </a:lnTo>
                <a:lnTo>
                  <a:pt x="319" y="964"/>
                </a:lnTo>
                <a:lnTo>
                  <a:pt x="318" y="959"/>
                </a:lnTo>
                <a:lnTo>
                  <a:pt x="318" y="368"/>
                </a:lnTo>
                <a:lnTo>
                  <a:pt x="319" y="363"/>
                </a:lnTo>
                <a:lnTo>
                  <a:pt x="319" y="358"/>
                </a:lnTo>
                <a:lnTo>
                  <a:pt x="321" y="353"/>
                </a:lnTo>
                <a:lnTo>
                  <a:pt x="322" y="349"/>
                </a:lnTo>
                <a:lnTo>
                  <a:pt x="323" y="347"/>
                </a:lnTo>
                <a:lnTo>
                  <a:pt x="324" y="344"/>
                </a:lnTo>
                <a:lnTo>
                  <a:pt x="327" y="340"/>
                </a:lnTo>
                <a:lnTo>
                  <a:pt x="330" y="336"/>
                </a:lnTo>
                <a:lnTo>
                  <a:pt x="333" y="333"/>
                </a:lnTo>
                <a:lnTo>
                  <a:pt x="337" y="330"/>
                </a:lnTo>
                <a:lnTo>
                  <a:pt x="341" y="327"/>
                </a:lnTo>
                <a:lnTo>
                  <a:pt x="345" y="324"/>
                </a:lnTo>
                <a:lnTo>
                  <a:pt x="349" y="322"/>
                </a:lnTo>
                <a:lnTo>
                  <a:pt x="354" y="321"/>
                </a:lnTo>
                <a:lnTo>
                  <a:pt x="359" y="319"/>
                </a:lnTo>
                <a:lnTo>
                  <a:pt x="364" y="319"/>
                </a:lnTo>
                <a:lnTo>
                  <a:pt x="369" y="318"/>
                </a:lnTo>
                <a:lnTo>
                  <a:pt x="957" y="318"/>
                </a:lnTo>
                <a:lnTo>
                  <a:pt x="963" y="319"/>
                </a:lnTo>
                <a:lnTo>
                  <a:pt x="968" y="319"/>
                </a:lnTo>
                <a:lnTo>
                  <a:pt x="973" y="321"/>
                </a:lnTo>
                <a:lnTo>
                  <a:pt x="977" y="322"/>
                </a:lnTo>
                <a:lnTo>
                  <a:pt x="982" y="324"/>
                </a:lnTo>
                <a:lnTo>
                  <a:pt x="986" y="327"/>
                </a:lnTo>
                <a:lnTo>
                  <a:pt x="990" y="330"/>
                </a:lnTo>
                <a:lnTo>
                  <a:pt x="993" y="333"/>
                </a:lnTo>
                <a:lnTo>
                  <a:pt x="997" y="336"/>
                </a:lnTo>
                <a:lnTo>
                  <a:pt x="1000" y="340"/>
                </a:lnTo>
                <a:lnTo>
                  <a:pt x="1002" y="344"/>
                </a:lnTo>
                <a:lnTo>
                  <a:pt x="1004" y="349"/>
                </a:lnTo>
                <a:lnTo>
                  <a:pt x="1006" y="353"/>
                </a:lnTo>
                <a:lnTo>
                  <a:pt x="1007" y="358"/>
                </a:lnTo>
                <a:lnTo>
                  <a:pt x="1008" y="363"/>
                </a:lnTo>
                <a:lnTo>
                  <a:pt x="1008" y="368"/>
                </a:lnTo>
                <a:lnTo>
                  <a:pt x="1008" y="959"/>
                </a:lnTo>
                <a:close/>
                <a:moveTo>
                  <a:pt x="1327" y="664"/>
                </a:moveTo>
                <a:lnTo>
                  <a:pt x="1326" y="629"/>
                </a:lnTo>
                <a:lnTo>
                  <a:pt x="1325" y="612"/>
                </a:lnTo>
                <a:lnTo>
                  <a:pt x="1324" y="595"/>
                </a:lnTo>
                <a:lnTo>
                  <a:pt x="1322" y="578"/>
                </a:lnTo>
                <a:lnTo>
                  <a:pt x="1319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0" y="513"/>
                </a:lnTo>
                <a:lnTo>
                  <a:pt x="1306" y="497"/>
                </a:lnTo>
                <a:lnTo>
                  <a:pt x="1297" y="466"/>
                </a:lnTo>
                <a:lnTo>
                  <a:pt x="1292" y="450"/>
                </a:lnTo>
                <a:lnTo>
                  <a:pt x="1287" y="435"/>
                </a:lnTo>
                <a:lnTo>
                  <a:pt x="1281" y="420"/>
                </a:lnTo>
                <a:lnTo>
                  <a:pt x="1275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7" y="347"/>
                </a:lnTo>
                <a:lnTo>
                  <a:pt x="1239" y="333"/>
                </a:lnTo>
                <a:lnTo>
                  <a:pt x="1231" y="319"/>
                </a:lnTo>
                <a:lnTo>
                  <a:pt x="1214" y="292"/>
                </a:lnTo>
                <a:lnTo>
                  <a:pt x="1195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5" y="229"/>
                </a:lnTo>
                <a:lnTo>
                  <a:pt x="1155" y="217"/>
                </a:lnTo>
                <a:lnTo>
                  <a:pt x="1133" y="194"/>
                </a:lnTo>
                <a:lnTo>
                  <a:pt x="1110" y="172"/>
                </a:lnTo>
                <a:lnTo>
                  <a:pt x="1098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1" y="104"/>
                </a:lnTo>
                <a:lnTo>
                  <a:pt x="1008" y="96"/>
                </a:lnTo>
                <a:lnTo>
                  <a:pt x="980" y="80"/>
                </a:lnTo>
                <a:lnTo>
                  <a:pt x="951" y="65"/>
                </a:lnTo>
                <a:lnTo>
                  <a:pt x="937" y="58"/>
                </a:lnTo>
                <a:lnTo>
                  <a:pt x="922" y="52"/>
                </a:lnTo>
                <a:lnTo>
                  <a:pt x="892" y="40"/>
                </a:lnTo>
                <a:lnTo>
                  <a:pt x="861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1" y="10"/>
                </a:lnTo>
                <a:lnTo>
                  <a:pt x="765" y="7"/>
                </a:lnTo>
                <a:lnTo>
                  <a:pt x="748" y="5"/>
                </a:lnTo>
                <a:lnTo>
                  <a:pt x="732" y="3"/>
                </a:lnTo>
                <a:lnTo>
                  <a:pt x="715" y="2"/>
                </a:lnTo>
                <a:lnTo>
                  <a:pt x="698" y="0"/>
                </a:lnTo>
                <a:lnTo>
                  <a:pt x="664" y="0"/>
                </a:lnTo>
                <a:lnTo>
                  <a:pt x="629" y="0"/>
                </a:lnTo>
                <a:lnTo>
                  <a:pt x="612" y="2"/>
                </a:lnTo>
                <a:lnTo>
                  <a:pt x="595" y="3"/>
                </a:lnTo>
                <a:lnTo>
                  <a:pt x="578" y="5"/>
                </a:lnTo>
                <a:lnTo>
                  <a:pt x="562" y="7"/>
                </a:lnTo>
                <a:lnTo>
                  <a:pt x="545" y="10"/>
                </a:lnTo>
                <a:lnTo>
                  <a:pt x="529" y="13"/>
                </a:lnTo>
                <a:lnTo>
                  <a:pt x="513" y="17"/>
                </a:lnTo>
                <a:lnTo>
                  <a:pt x="497" y="20"/>
                </a:lnTo>
                <a:lnTo>
                  <a:pt x="466" y="29"/>
                </a:lnTo>
                <a:lnTo>
                  <a:pt x="450" y="34"/>
                </a:lnTo>
                <a:lnTo>
                  <a:pt x="435" y="40"/>
                </a:lnTo>
                <a:lnTo>
                  <a:pt x="420" y="46"/>
                </a:lnTo>
                <a:lnTo>
                  <a:pt x="405" y="52"/>
                </a:lnTo>
                <a:lnTo>
                  <a:pt x="375" y="65"/>
                </a:lnTo>
                <a:lnTo>
                  <a:pt x="361" y="72"/>
                </a:lnTo>
                <a:lnTo>
                  <a:pt x="347" y="80"/>
                </a:lnTo>
                <a:lnTo>
                  <a:pt x="333" y="87"/>
                </a:lnTo>
                <a:lnTo>
                  <a:pt x="319" y="96"/>
                </a:lnTo>
                <a:lnTo>
                  <a:pt x="292" y="113"/>
                </a:lnTo>
                <a:lnTo>
                  <a:pt x="266" y="131"/>
                </a:lnTo>
                <a:lnTo>
                  <a:pt x="253" y="141"/>
                </a:lnTo>
                <a:lnTo>
                  <a:pt x="241" y="151"/>
                </a:lnTo>
                <a:lnTo>
                  <a:pt x="229" y="161"/>
                </a:lnTo>
                <a:lnTo>
                  <a:pt x="217" y="172"/>
                </a:lnTo>
                <a:lnTo>
                  <a:pt x="194" y="194"/>
                </a:lnTo>
                <a:lnTo>
                  <a:pt x="172" y="217"/>
                </a:lnTo>
                <a:lnTo>
                  <a:pt x="161" y="229"/>
                </a:lnTo>
                <a:lnTo>
                  <a:pt x="151" y="241"/>
                </a:lnTo>
                <a:lnTo>
                  <a:pt x="131" y="266"/>
                </a:lnTo>
                <a:lnTo>
                  <a:pt x="113" y="292"/>
                </a:lnTo>
                <a:lnTo>
                  <a:pt x="104" y="305"/>
                </a:lnTo>
                <a:lnTo>
                  <a:pt x="96" y="319"/>
                </a:lnTo>
                <a:lnTo>
                  <a:pt x="80" y="347"/>
                </a:lnTo>
                <a:lnTo>
                  <a:pt x="65" y="375"/>
                </a:lnTo>
                <a:lnTo>
                  <a:pt x="58" y="390"/>
                </a:lnTo>
                <a:lnTo>
                  <a:pt x="52" y="405"/>
                </a:lnTo>
                <a:lnTo>
                  <a:pt x="40" y="435"/>
                </a:lnTo>
                <a:lnTo>
                  <a:pt x="29" y="466"/>
                </a:lnTo>
                <a:lnTo>
                  <a:pt x="20" y="497"/>
                </a:lnTo>
                <a:lnTo>
                  <a:pt x="17" y="513"/>
                </a:lnTo>
                <a:lnTo>
                  <a:pt x="13" y="529"/>
                </a:lnTo>
                <a:lnTo>
                  <a:pt x="10" y="545"/>
                </a:lnTo>
                <a:lnTo>
                  <a:pt x="7" y="562"/>
                </a:lnTo>
                <a:lnTo>
                  <a:pt x="5" y="578"/>
                </a:lnTo>
                <a:lnTo>
                  <a:pt x="3" y="595"/>
                </a:lnTo>
                <a:lnTo>
                  <a:pt x="2" y="612"/>
                </a:lnTo>
                <a:lnTo>
                  <a:pt x="0" y="629"/>
                </a:lnTo>
                <a:lnTo>
                  <a:pt x="0" y="646"/>
                </a:lnTo>
                <a:lnTo>
                  <a:pt x="0" y="664"/>
                </a:lnTo>
                <a:lnTo>
                  <a:pt x="0" y="698"/>
                </a:lnTo>
                <a:lnTo>
                  <a:pt x="2" y="715"/>
                </a:lnTo>
                <a:lnTo>
                  <a:pt x="3" y="732"/>
                </a:lnTo>
                <a:lnTo>
                  <a:pt x="5" y="748"/>
                </a:lnTo>
                <a:lnTo>
                  <a:pt x="7" y="765"/>
                </a:lnTo>
                <a:lnTo>
                  <a:pt x="10" y="781"/>
                </a:lnTo>
                <a:lnTo>
                  <a:pt x="13" y="798"/>
                </a:lnTo>
                <a:lnTo>
                  <a:pt x="17" y="814"/>
                </a:lnTo>
                <a:lnTo>
                  <a:pt x="20" y="830"/>
                </a:lnTo>
                <a:lnTo>
                  <a:pt x="29" y="861"/>
                </a:lnTo>
                <a:lnTo>
                  <a:pt x="34" y="877"/>
                </a:lnTo>
                <a:lnTo>
                  <a:pt x="40" y="892"/>
                </a:lnTo>
                <a:lnTo>
                  <a:pt x="46" y="907"/>
                </a:lnTo>
                <a:lnTo>
                  <a:pt x="52" y="922"/>
                </a:lnTo>
                <a:lnTo>
                  <a:pt x="65" y="951"/>
                </a:lnTo>
                <a:lnTo>
                  <a:pt x="72" y="966"/>
                </a:lnTo>
                <a:lnTo>
                  <a:pt x="80" y="980"/>
                </a:lnTo>
                <a:lnTo>
                  <a:pt x="87" y="994"/>
                </a:lnTo>
                <a:lnTo>
                  <a:pt x="96" y="1008"/>
                </a:lnTo>
                <a:lnTo>
                  <a:pt x="113" y="1035"/>
                </a:lnTo>
                <a:lnTo>
                  <a:pt x="131" y="1061"/>
                </a:lnTo>
                <a:lnTo>
                  <a:pt x="141" y="1073"/>
                </a:lnTo>
                <a:lnTo>
                  <a:pt x="151" y="1086"/>
                </a:lnTo>
                <a:lnTo>
                  <a:pt x="161" y="1098"/>
                </a:lnTo>
                <a:lnTo>
                  <a:pt x="172" y="1110"/>
                </a:lnTo>
                <a:lnTo>
                  <a:pt x="194" y="1133"/>
                </a:lnTo>
                <a:lnTo>
                  <a:pt x="217" y="1155"/>
                </a:lnTo>
                <a:lnTo>
                  <a:pt x="229" y="1165"/>
                </a:lnTo>
                <a:lnTo>
                  <a:pt x="241" y="1176"/>
                </a:lnTo>
                <a:lnTo>
                  <a:pt x="266" y="1195"/>
                </a:lnTo>
                <a:lnTo>
                  <a:pt x="292" y="1214"/>
                </a:lnTo>
                <a:lnTo>
                  <a:pt x="305" y="1223"/>
                </a:lnTo>
                <a:lnTo>
                  <a:pt x="319" y="1231"/>
                </a:lnTo>
                <a:lnTo>
                  <a:pt x="347" y="1247"/>
                </a:lnTo>
                <a:lnTo>
                  <a:pt x="375" y="1262"/>
                </a:lnTo>
                <a:lnTo>
                  <a:pt x="390" y="1269"/>
                </a:lnTo>
                <a:lnTo>
                  <a:pt x="405" y="1275"/>
                </a:lnTo>
                <a:lnTo>
                  <a:pt x="435" y="1287"/>
                </a:lnTo>
                <a:lnTo>
                  <a:pt x="466" y="1297"/>
                </a:lnTo>
                <a:lnTo>
                  <a:pt x="497" y="1306"/>
                </a:lnTo>
                <a:lnTo>
                  <a:pt x="513" y="1310"/>
                </a:lnTo>
                <a:lnTo>
                  <a:pt x="529" y="1314"/>
                </a:lnTo>
                <a:lnTo>
                  <a:pt x="545" y="1317"/>
                </a:lnTo>
                <a:lnTo>
                  <a:pt x="562" y="1319"/>
                </a:lnTo>
                <a:lnTo>
                  <a:pt x="578" y="1322"/>
                </a:lnTo>
                <a:lnTo>
                  <a:pt x="595" y="1324"/>
                </a:lnTo>
                <a:lnTo>
                  <a:pt x="612" y="1325"/>
                </a:lnTo>
                <a:lnTo>
                  <a:pt x="629" y="1326"/>
                </a:lnTo>
                <a:lnTo>
                  <a:pt x="664" y="1327"/>
                </a:lnTo>
                <a:lnTo>
                  <a:pt x="698" y="1326"/>
                </a:lnTo>
                <a:lnTo>
                  <a:pt x="715" y="1325"/>
                </a:lnTo>
                <a:lnTo>
                  <a:pt x="732" y="1324"/>
                </a:lnTo>
                <a:lnTo>
                  <a:pt x="748" y="1322"/>
                </a:lnTo>
                <a:lnTo>
                  <a:pt x="765" y="1319"/>
                </a:lnTo>
                <a:lnTo>
                  <a:pt x="781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1" y="1297"/>
                </a:lnTo>
                <a:lnTo>
                  <a:pt x="877" y="1292"/>
                </a:lnTo>
                <a:lnTo>
                  <a:pt x="892" y="1287"/>
                </a:lnTo>
                <a:lnTo>
                  <a:pt x="907" y="1281"/>
                </a:lnTo>
                <a:lnTo>
                  <a:pt x="922" y="1275"/>
                </a:lnTo>
                <a:lnTo>
                  <a:pt x="951" y="1262"/>
                </a:lnTo>
                <a:lnTo>
                  <a:pt x="966" y="1255"/>
                </a:lnTo>
                <a:lnTo>
                  <a:pt x="980" y="1247"/>
                </a:lnTo>
                <a:lnTo>
                  <a:pt x="994" y="1239"/>
                </a:lnTo>
                <a:lnTo>
                  <a:pt x="1008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3" y="1186"/>
                </a:lnTo>
                <a:lnTo>
                  <a:pt x="1086" y="1176"/>
                </a:lnTo>
                <a:lnTo>
                  <a:pt x="1098" y="1165"/>
                </a:lnTo>
                <a:lnTo>
                  <a:pt x="1110" y="1155"/>
                </a:lnTo>
                <a:lnTo>
                  <a:pt x="1133" y="1133"/>
                </a:lnTo>
                <a:lnTo>
                  <a:pt x="1155" y="1110"/>
                </a:lnTo>
                <a:lnTo>
                  <a:pt x="1165" y="1098"/>
                </a:lnTo>
                <a:lnTo>
                  <a:pt x="1176" y="1086"/>
                </a:lnTo>
                <a:lnTo>
                  <a:pt x="1195" y="1061"/>
                </a:lnTo>
                <a:lnTo>
                  <a:pt x="1214" y="1035"/>
                </a:lnTo>
                <a:lnTo>
                  <a:pt x="1223" y="1021"/>
                </a:lnTo>
                <a:lnTo>
                  <a:pt x="1231" y="1008"/>
                </a:lnTo>
                <a:lnTo>
                  <a:pt x="1247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5" y="922"/>
                </a:lnTo>
                <a:lnTo>
                  <a:pt x="1287" y="892"/>
                </a:lnTo>
                <a:lnTo>
                  <a:pt x="1297" y="861"/>
                </a:lnTo>
                <a:lnTo>
                  <a:pt x="1306" y="830"/>
                </a:lnTo>
                <a:lnTo>
                  <a:pt x="1310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19" y="765"/>
                </a:lnTo>
                <a:lnTo>
                  <a:pt x="1322" y="748"/>
                </a:lnTo>
                <a:lnTo>
                  <a:pt x="1324" y="732"/>
                </a:lnTo>
                <a:lnTo>
                  <a:pt x="1325" y="715"/>
                </a:lnTo>
                <a:lnTo>
                  <a:pt x="1326" y="698"/>
                </a:lnTo>
                <a:lnTo>
                  <a:pt x="1327" y="681"/>
                </a:lnTo>
                <a:lnTo>
                  <a:pt x="1327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33" name="Freeform 9">
            <a:hlinkClick r:id="rId5" tooltip="Youtube"/>
          </p:cNvPr>
          <p:cNvSpPr>
            <a:spLocks noChangeAspect="1" noEditPoints="1"/>
          </p:cNvSpPr>
          <p:nvPr userDrawn="1"/>
        </p:nvSpPr>
        <p:spPr bwMode="auto">
          <a:xfrm>
            <a:off x="10844176" y="5409256"/>
            <a:ext cx="324244" cy="324000"/>
          </a:xfrm>
          <a:custGeom>
            <a:avLst/>
            <a:gdLst>
              <a:gd name="T0" fmla="*/ 1025 w 1328"/>
              <a:gd name="T1" fmla="*/ 698 h 1327"/>
              <a:gd name="T2" fmla="*/ 1017 w 1328"/>
              <a:gd name="T3" fmla="*/ 816 h 1327"/>
              <a:gd name="T4" fmla="*/ 1004 w 1328"/>
              <a:gd name="T5" fmla="*/ 870 h 1327"/>
              <a:gd name="T6" fmla="*/ 968 w 1328"/>
              <a:gd name="T7" fmla="*/ 909 h 1327"/>
              <a:gd name="T8" fmla="*/ 879 w 1328"/>
              <a:gd name="T9" fmla="*/ 926 h 1327"/>
              <a:gd name="T10" fmla="*/ 628 w 1328"/>
              <a:gd name="T11" fmla="*/ 933 h 1327"/>
              <a:gd name="T12" fmla="*/ 410 w 1328"/>
              <a:gd name="T13" fmla="*/ 923 h 1327"/>
              <a:gd name="T14" fmla="*/ 365 w 1328"/>
              <a:gd name="T15" fmla="*/ 911 h 1327"/>
              <a:gd name="T16" fmla="*/ 327 w 1328"/>
              <a:gd name="T17" fmla="*/ 875 h 1327"/>
              <a:gd name="T18" fmla="*/ 313 w 1328"/>
              <a:gd name="T19" fmla="*/ 830 h 1327"/>
              <a:gd name="T20" fmla="*/ 303 w 1328"/>
              <a:gd name="T21" fmla="*/ 698 h 1327"/>
              <a:gd name="T22" fmla="*/ 307 w 1328"/>
              <a:gd name="T23" fmla="*/ 568 h 1327"/>
              <a:gd name="T24" fmla="*/ 319 w 1328"/>
              <a:gd name="T25" fmla="*/ 497 h 1327"/>
              <a:gd name="T26" fmla="*/ 350 w 1328"/>
              <a:gd name="T27" fmla="*/ 454 h 1327"/>
              <a:gd name="T28" fmla="*/ 410 w 1328"/>
              <a:gd name="T29" fmla="*/ 434 h 1327"/>
              <a:gd name="T30" fmla="*/ 628 w 1328"/>
              <a:gd name="T31" fmla="*/ 424 h 1327"/>
              <a:gd name="T32" fmla="*/ 879 w 1328"/>
              <a:gd name="T33" fmla="*/ 430 h 1327"/>
              <a:gd name="T34" fmla="*/ 952 w 1328"/>
              <a:gd name="T35" fmla="*/ 440 h 1327"/>
              <a:gd name="T36" fmla="*/ 994 w 1328"/>
              <a:gd name="T37" fmla="*/ 471 h 1327"/>
              <a:gd name="T38" fmla="*/ 1010 w 1328"/>
              <a:gd name="T39" fmla="*/ 503 h 1327"/>
              <a:gd name="T40" fmla="*/ 1023 w 1328"/>
              <a:gd name="T41" fmla="*/ 611 h 1327"/>
              <a:gd name="T42" fmla="*/ 1326 w 1328"/>
              <a:gd name="T43" fmla="*/ 612 h 1327"/>
              <a:gd name="T44" fmla="*/ 1311 w 1328"/>
              <a:gd name="T45" fmla="*/ 513 h 1327"/>
              <a:gd name="T46" fmla="*/ 1276 w 1328"/>
              <a:gd name="T47" fmla="*/ 405 h 1327"/>
              <a:gd name="T48" fmla="*/ 1215 w 1328"/>
              <a:gd name="T49" fmla="*/ 292 h 1327"/>
              <a:gd name="T50" fmla="*/ 1134 w 1328"/>
              <a:gd name="T51" fmla="*/ 194 h 1327"/>
              <a:gd name="T52" fmla="*/ 1022 w 1328"/>
              <a:gd name="T53" fmla="*/ 104 h 1327"/>
              <a:gd name="T54" fmla="*/ 893 w 1328"/>
              <a:gd name="T55" fmla="*/ 40 h 1327"/>
              <a:gd name="T56" fmla="*/ 766 w 1328"/>
              <a:gd name="T57" fmla="*/ 7 h 1327"/>
              <a:gd name="T58" fmla="*/ 630 w 1328"/>
              <a:gd name="T59" fmla="*/ 0 h 1327"/>
              <a:gd name="T60" fmla="*/ 530 w 1328"/>
              <a:gd name="T61" fmla="*/ 13 h 1327"/>
              <a:gd name="T62" fmla="*/ 420 w 1328"/>
              <a:gd name="T63" fmla="*/ 46 h 1327"/>
              <a:gd name="T64" fmla="*/ 320 w 1328"/>
              <a:gd name="T65" fmla="*/ 96 h 1327"/>
              <a:gd name="T66" fmla="*/ 218 w 1328"/>
              <a:gd name="T67" fmla="*/ 172 h 1327"/>
              <a:gd name="T68" fmla="*/ 114 w 1328"/>
              <a:gd name="T69" fmla="*/ 292 h 1327"/>
              <a:gd name="T70" fmla="*/ 52 w 1328"/>
              <a:gd name="T71" fmla="*/ 405 h 1327"/>
              <a:gd name="T72" fmla="*/ 11 w 1328"/>
              <a:gd name="T73" fmla="*/ 545 h 1327"/>
              <a:gd name="T74" fmla="*/ 1 w 1328"/>
              <a:gd name="T75" fmla="*/ 646 h 1327"/>
              <a:gd name="T76" fmla="*/ 8 w 1328"/>
              <a:gd name="T77" fmla="*/ 765 h 1327"/>
              <a:gd name="T78" fmla="*/ 35 w 1328"/>
              <a:gd name="T79" fmla="*/ 877 h 1327"/>
              <a:gd name="T80" fmla="*/ 80 w 1328"/>
              <a:gd name="T81" fmla="*/ 980 h 1327"/>
              <a:gd name="T82" fmla="*/ 152 w 1328"/>
              <a:gd name="T83" fmla="*/ 1086 h 1327"/>
              <a:gd name="T84" fmla="*/ 242 w 1328"/>
              <a:gd name="T85" fmla="*/ 1176 h 1327"/>
              <a:gd name="T86" fmla="*/ 376 w 1328"/>
              <a:gd name="T87" fmla="*/ 1262 h 1327"/>
              <a:gd name="T88" fmla="*/ 514 w 1328"/>
              <a:gd name="T89" fmla="*/ 1310 h 1327"/>
              <a:gd name="T90" fmla="*/ 613 w 1328"/>
              <a:gd name="T91" fmla="*/ 1325 h 1327"/>
              <a:gd name="T92" fmla="*/ 749 w 1328"/>
              <a:gd name="T93" fmla="*/ 1322 h 1327"/>
              <a:gd name="T94" fmla="*/ 862 w 1328"/>
              <a:gd name="T95" fmla="*/ 1297 h 1327"/>
              <a:gd name="T96" fmla="*/ 967 w 1328"/>
              <a:gd name="T97" fmla="*/ 1255 h 1327"/>
              <a:gd name="T98" fmla="*/ 1074 w 1328"/>
              <a:gd name="T99" fmla="*/ 1186 h 1327"/>
              <a:gd name="T100" fmla="*/ 1166 w 1328"/>
              <a:gd name="T101" fmla="*/ 1098 h 1327"/>
              <a:gd name="T102" fmla="*/ 1248 w 1328"/>
              <a:gd name="T103" fmla="*/ 980 h 1327"/>
              <a:gd name="T104" fmla="*/ 1307 w 1328"/>
              <a:gd name="T105" fmla="*/ 830 h 1327"/>
              <a:gd name="T106" fmla="*/ 1324 w 1328"/>
              <a:gd name="T107" fmla="*/ 732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28" h="1327">
                <a:moveTo>
                  <a:pt x="590" y="786"/>
                </a:moveTo>
                <a:lnTo>
                  <a:pt x="779" y="679"/>
                </a:lnTo>
                <a:lnTo>
                  <a:pt x="590" y="570"/>
                </a:lnTo>
                <a:lnTo>
                  <a:pt x="590" y="786"/>
                </a:lnTo>
                <a:close/>
                <a:moveTo>
                  <a:pt x="1025" y="679"/>
                </a:moveTo>
                <a:lnTo>
                  <a:pt x="1025" y="698"/>
                </a:lnTo>
                <a:lnTo>
                  <a:pt x="1024" y="719"/>
                </a:lnTo>
                <a:lnTo>
                  <a:pt x="1023" y="745"/>
                </a:lnTo>
                <a:lnTo>
                  <a:pt x="1022" y="773"/>
                </a:lnTo>
                <a:lnTo>
                  <a:pt x="1020" y="788"/>
                </a:lnTo>
                <a:lnTo>
                  <a:pt x="1019" y="802"/>
                </a:lnTo>
                <a:lnTo>
                  <a:pt x="1017" y="816"/>
                </a:lnTo>
                <a:lnTo>
                  <a:pt x="1015" y="830"/>
                </a:lnTo>
                <a:lnTo>
                  <a:pt x="1013" y="842"/>
                </a:lnTo>
                <a:lnTo>
                  <a:pt x="1010" y="853"/>
                </a:lnTo>
                <a:lnTo>
                  <a:pt x="1008" y="859"/>
                </a:lnTo>
                <a:lnTo>
                  <a:pt x="1006" y="865"/>
                </a:lnTo>
                <a:lnTo>
                  <a:pt x="1004" y="870"/>
                </a:lnTo>
                <a:lnTo>
                  <a:pt x="1001" y="875"/>
                </a:lnTo>
                <a:lnTo>
                  <a:pt x="994" y="885"/>
                </a:lnTo>
                <a:lnTo>
                  <a:pt x="987" y="894"/>
                </a:lnTo>
                <a:lnTo>
                  <a:pt x="978" y="902"/>
                </a:lnTo>
                <a:lnTo>
                  <a:pt x="973" y="905"/>
                </a:lnTo>
                <a:lnTo>
                  <a:pt x="968" y="909"/>
                </a:lnTo>
                <a:lnTo>
                  <a:pt x="958" y="914"/>
                </a:lnTo>
                <a:lnTo>
                  <a:pt x="946" y="918"/>
                </a:lnTo>
                <a:lnTo>
                  <a:pt x="934" y="920"/>
                </a:lnTo>
                <a:lnTo>
                  <a:pt x="918" y="923"/>
                </a:lnTo>
                <a:lnTo>
                  <a:pt x="899" y="925"/>
                </a:lnTo>
                <a:lnTo>
                  <a:pt x="879" y="926"/>
                </a:lnTo>
                <a:lnTo>
                  <a:pt x="832" y="929"/>
                </a:lnTo>
                <a:lnTo>
                  <a:pt x="784" y="931"/>
                </a:lnTo>
                <a:lnTo>
                  <a:pt x="739" y="932"/>
                </a:lnTo>
                <a:lnTo>
                  <a:pt x="700" y="933"/>
                </a:lnTo>
                <a:lnTo>
                  <a:pt x="664" y="933"/>
                </a:lnTo>
                <a:lnTo>
                  <a:pt x="628" y="933"/>
                </a:lnTo>
                <a:lnTo>
                  <a:pt x="589" y="932"/>
                </a:lnTo>
                <a:lnTo>
                  <a:pt x="543" y="931"/>
                </a:lnTo>
                <a:lnTo>
                  <a:pt x="495" y="929"/>
                </a:lnTo>
                <a:lnTo>
                  <a:pt x="449" y="926"/>
                </a:lnTo>
                <a:lnTo>
                  <a:pt x="428" y="925"/>
                </a:lnTo>
                <a:lnTo>
                  <a:pt x="410" y="923"/>
                </a:lnTo>
                <a:lnTo>
                  <a:pt x="394" y="920"/>
                </a:lnTo>
                <a:lnTo>
                  <a:pt x="387" y="919"/>
                </a:lnTo>
                <a:lnTo>
                  <a:pt x="381" y="918"/>
                </a:lnTo>
                <a:lnTo>
                  <a:pt x="376" y="916"/>
                </a:lnTo>
                <a:lnTo>
                  <a:pt x="370" y="914"/>
                </a:lnTo>
                <a:lnTo>
                  <a:pt x="365" y="911"/>
                </a:lnTo>
                <a:lnTo>
                  <a:pt x="359" y="909"/>
                </a:lnTo>
                <a:lnTo>
                  <a:pt x="350" y="902"/>
                </a:lnTo>
                <a:lnTo>
                  <a:pt x="341" y="894"/>
                </a:lnTo>
                <a:lnTo>
                  <a:pt x="333" y="885"/>
                </a:lnTo>
                <a:lnTo>
                  <a:pt x="330" y="881"/>
                </a:lnTo>
                <a:lnTo>
                  <a:pt x="327" y="875"/>
                </a:lnTo>
                <a:lnTo>
                  <a:pt x="324" y="870"/>
                </a:lnTo>
                <a:lnTo>
                  <a:pt x="321" y="865"/>
                </a:lnTo>
                <a:lnTo>
                  <a:pt x="319" y="859"/>
                </a:lnTo>
                <a:lnTo>
                  <a:pt x="318" y="853"/>
                </a:lnTo>
                <a:lnTo>
                  <a:pt x="315" y="842"/>
                </a:lnTo>
                <a:lnTo>
                  <a:pt x="313" y="830"/>
                </a:lnTo>
                <a:lnTo>
                  <a:pt x="311" y="816"/>
                </a:lnTo>
                <a:lnTo>
                  <a:pt x="309" y="802"/>
                </a:lnTo>
                <a:lnTo>
                  <a:pt x="306" y="773"/>
                </a:lnTo>
                <a:lnTo>
                  <a:pt x="304" y="745"/>
                </a:lnTo>
                <a:lnTo>
                  <a:pt x="303" y="719"/>
                </a:lnTo>
                <a:lnTo>
                  <a:pt x="303" y="698"/>
                </a:lnTo>
                <a:lnTo>
                  <a:pt x="303" y="679"/>
                </a:lnTo>
                <a:lnTo>
                  <a:pt x="303" y="658"/>
                </a:lnTo>
                <a:lnTo>
                  <a:pt x="303" y="637"/>
                </a:lnTo>
                <a:lnTo>
                  <a:pt x="304" y="611"/>
                </a:lnTo>
                <a:lnTo>
                  <a:pt x="306" y="583"/>
                </a:lnTo>
                <a:lnTo>
                  <a:pt x="307" y="568"/>
                </a:lnTo>
                <a:lnTo>
                  <a:pt x="309" y="554"/>
                </a:lnTo>
                <a:lnTo>
                  <a:pt x="311" y="540"/>
                </a:lnTo>
                <a:lnTo>
                  <a:pt x="313" y="527"/>
                </a:lnTo>
                <a:lnTo>
                  <a:pt x="315" y="514"/>
                </a:lnTo>
                <a:lnTo>
                  <a:pt x="318" y="503"/>
                </a:lnTo>
                <a:lnTo>
                  <a:pt x="319" y="497"/>
                </a:lnTo>
                <a:lnTo>
                  <a:pt x="321" y="491"/>
                </a:lnTo>
                <a:lnTo>
                  <a:pt x="324" y="486"/>
                </a:lnTo>
                <a:lnTo>
                  <a:pt x="327" y="481"/>
                </a:lnTo>
                <a:lnTo>
                  <a:pt x="333" y="471"/>
                </a:lnTo>
                <a:lnTo>
                  <a:pt x="341" y="462"/>
                </a:lnTo>
                <a:lnTo>
                  <a:pt x="350" y="454"/>
                </a:lnTo>
                <a:lnTo>
                  <a:pt x="354" y="451"/>
                </a:lnTo>
                <a:lnTo>
                  <a:pt x="359" y="448"/>
                </a:lnTo>
                <a:lnTo>
                  <a:pt x="370" y="442"/>
                </a:lnTo>
                <a:lnTo>
                  <a:pt x="381" y="439"/>
                </a:lnTo>
                <a:lnTo>
                  <a:pt x="394" y="436"/>
                </a:lnTo>
                <a:lnTo>
                  <a:pt x="410" y="434"/>
                </a:lnTo>
                <a:lnTo>
                  <a:pt x="428" y="432"/>
                </a:lnTo>
                <a:lnTo>
                  <a:pt x="449" y="430"/>
                </a:lnTo>
                <a:lnTo>
                  <a:pt x="495" y="427"/>
                </a:lnTo>
                <a:lnTo>
                  <a:pt x="543" y="425"/>
                </a:lnTo>
                <a:lnTo>
                  <a:pt x="589" y="424"/>
                </a:lnTo>
                <a:lnTo>
                  <a:pt x="628" y="424"/>
                </a:lnTo>
                <a:lnTo>
                  <a:pt x="664" y="423"/>
                </a:lnTo>
                <a:lnTo>
                  <a:pt x="700" y="424"/>
                </a:lnTo>
                <a:lnTo>
                  <a:pt x="739" y="424"/>
                </a:lnTo>
                <a:lnTo>
                  <a:pt x="784" y="425"/>
                </a:lnTo>
                <a:lnTo>
                  <a:pt x="832" y="427"/>
                </a:lnTo>
                <a:lnTo>
                  <a:pt x="879" y="430"/>
                </a:lnTo>
                <a:lnTo>
                  <a:pt x="899" y="432"/>
                </a:lnTo>
                <a:lnTo>
                  <a:pt x="918" y="434"/>
                </a:lnTo>
                <a:lnTo>
                  <a:pt x="934" y="436"/>
                </a:lnTo>
                <a:lnTo>
                  <a:pt x="941" y="437"/>
                </a:lnTo>
                <a:lnTo>
                  <a:pt x="946" y="439"/>
                </a:lnTo>
                <a:lnTo>
                  <a:pt x="952" y="440"/>
                </a:lnTo>
                <a:lnTo>
                  <a:pt x="958" y="442"/>
                </a:lnTo>
                <a:lnTo>
                  <a:pt x="963" y="445"/>
                </a:lnTo>
                <a:lnTo>
                  <a:pt x="968" y="448"/>
                </a:lnTo>
                <a:lnTo>
                  <a:pt x="978" y="454"/>
                </a:lnTo>
                <a:lnTo>
                  <a:pt x="987" y="462"/>
                </a:lnTo>
                <a:lnTo>
                  <a:pt x="994" y="471"/>
                </a:lnTo>
                <a:lnTo>
                  <a:pt x="998" y="476"/>
                </a:lnTo>
                <a:lnTo>
                  <a:pt x="1001" y="481"/>
                </a:lnTo>
                <a:lnTo>
                  <a:pt x="1004" y="486"/>
                </a:lnTo>
                <a:lnTo>
                  <a:pt x="1006" y="491"/>
                </a:lnTo>
                <a:lnTo>
                  <a:pt x="1008" y="497"/>
                </a:lnTo>
                <a:lnTo>
                  <a:pt x="1010" y="503"/>
                </a:lnTo>
                <a:lnTo>
                  <a:pt x="1013" y="514"/>
                </a:lnTo>
                <a:lnTo>
                  <a:pt x="1015" y="527"/>
                </a:lnTo>
                <a:lnTo>
                  <a:pt x="1017" y="540"/>
                </a:lnTo>
                <a:lnTo>
                  <a:pt x="1019" y="554"/>
                </a:lnTo>
                <a:lnTo>
                  <a:pt x="1022" y="583"/>
                </a:lnTo>
                <a:lnTo>
                  <a:pt x="1023" y="611"/>
                </a:lnTo>
                <a:lnTo>
                  <a:pt x="1024" y="637"/>
                </a:lnTo>
                <a:lnTo>
                  <a:pt x="1025" y="658"/>
                </a:lnTo>
                <a:lnTo>
                  <a:pt x="1025" y="679"/>
                </a:lnTo>
                <a:close/>
                <a:moveTo>
                  <a:pt x="1328" y="664"/>
                </a:moveTo>
                <a:lnTo>
                  <a:pt x="1327" y="629"/>
                </a:lnTo>
                <a:lnTo>
                  <a:pt x="1326" y="612"/>
                </a:lnTo>
                <a:lnTo>
                  <a:pt x="1324" y="595"/>
                </a:lnTo>
                <a:lnTo>
                  <a:pt x="1323" y="578"/>
                </a:lnTo>
                <a:lnTo>
                  <a:pt x="1320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1" y="513"/>
                </a:lnTo>
                <a:lnTo>
                  <a:pt x="1307" y="497"/>
                </a:lnTo>
                <a:lnTo>
                  <a:pt x="1298" y="466"/>
                </a:lnTo>
                <a:lnTo>
                  <a:pt x="1293" y="450"/>
                </a:lnTo>
                <a:lnTo>
                  <a:pt x="1288" y="435"/>
                </a:lnTo>
                <a:lnTo>
                  <a:pt x="1282" y="420"/>
                </a:lnTo>
                <a:lnTo>
                  <a:pt x="1276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8" y="347"/>
                </a:lnTo>
                <a:lnTo>
                  <a:pt x="1240" y="333"/>
                </a:lnTo>
                <a:lnTo>
                  <a:pt x="1232" y="319"/>
                </a:lnTo>
                <a:lnTo>
                  <a:pt x="1215" y="292"/>
                </a:lnTo>
                <a:lnTo>
                  <a:pt x="1196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6" y="229"/>
                </a:lnTo>
                <a:lnTo>
                  <a:pt x="1156" y="217"/>
                </a:lnTo>
                <a:lnTo>
                  <a:pt x="1134" y="194"/>
                </a:lnTo>
                <a:lnTo>
                  <a:pt x="1111" y="172"/>
                </a:lnTo>
                <a:lnTo>
                  <a:pt x="1099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2" y="104"/>
                </a:lnTo>
                <a:lnTo>
                  <a:pt x="1009" y="96"/>
                </a:lnTo>
                <a:lnTo>
                  <a:pt x="981" y="80"/>
                </a:lnTo>
                <a:lnTo>
                  <a:pt x="952" y="65"/>
                </a:lnTo>
                <a:lnTo>
                  <a:pt x="938" y="58"/>
                </a:lnTo>
                <a:lnTo>
                  <a:pt x="923" y="52"/>
                </a:lnTo>
                <a:lnTo>
                  <a:pt x="893" y="40"/>
                </a:lnTo>
                <a:lnTo>
                  <a:pt x="862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2" y="10"/>
                </a:lnTo>
                <a:lnTo>
                  <a:pt x="766" y="7"/>
                </a:lnTo>
                <a:lnTo>
                  <a:pt x="749" y="5"/>
                </a:lnTo>
                <a:lnTo>
                  <a:pt x="732" y="3"/>
                </a:lnTo>
                <a:lnTo>
                  <a:pt x="716" y="2"/>
                </a:lnTo>
                <a:lnTo>
                  <a:pt x="699" y="0"/>
                </a:lnTo>
                <a:lnTo>
                  <a:pt x="665" y="0"/>
                </a:lnTo>
                <a:lnTo>
                  <a:pt x="630" y="0"/>
                </a:lnTo>
                <a:lnTo>
                  <a:pt x="613" y="2"/>
                </a:lnTo>
                <a:lnTo>
                  <a:pt x="596" y="3"/>
                </a:lnTo>
                <a:lnTo>
                  <a:pt x="579" y="5"/>
                </a:lnTo>
                <a:lnTo>
                  <a:pt x="563" y="7"/>
                </a:lnTo>
                <a:lnTo>
                  <a:pt x="546" y="10"/>
                </a:lnTo>
                <a:lnTo>
                  <a:pt x="530" y="13"/>
                </a:lnTo>
                <a:lnTo>
                  <a:pt x="514" y="17"/>
                </a:lnTo>
                <a:lnTo>
                  <a:pt x="498" y="20"/>
                </a:lnTo>
                <a:lnTo>
                  <a:pt x="466" y="29"/>
                </a:lnTo>
                <a:lnTo>
                  <a:pt x="451" y="34"/>
                </a:lnTo>
                <a:lnTo>
                  <a:pt x="436" y="40"/>
                </a:lnTo>
                <a:lnTo>
                  <a:pt x="420" y="46"/>
                </a:lnTo>
                <a:lnTo>
                  <a:pt x="405" y="52"/>
                </a:lnTo>
                <a:lnTo>
                  <a:pt x="376" y="65"/>
                </a:lnTo>
                <a:lnTo>
                  <a:pt x="362" y="72"/>
                </a:lnTo>
                <a:lnTo>
                  <a:pt x="347" y="80"/>
                </a:lnTo>
                <a:lnTo>
                  <a:pt x="333" y="87"/>
                </a:lnTo>
                <a:lnTo>
                  <a:pt x="320" y="96"/>
                </a:lnTo>
                <a:lnTo>
                  <a:pt x="293" y="113"/>
                </a:lnTo>
                <a:lnTo>
                  <a:pt x="267" y="131"/>
                </a:lnTo>
                <a:lnTo>
                  <a:pt x="254" y="141"/>
                </a:lnTo>
                <a:lnTo>
                  <a:pt x="242" y="151"/>
                </a:lnTo>
                <a:lnTo>
                  <a:pt x="230" y="161"/>
                </a:lnTo>
                <a:lnTo>
                  <a:pt x="218" y="172"/>
                </a:lnTo>
                <a:lnTo>
                  <a:pt x="195" y="194"/>
                </a:lnTo>
                <a:lnTo>
                  <a:pt x="173" y="217"/>
                </a:lnTo>
                <a:lnTo>
                  <a:pt x="162" y="229"/>
                </a:lnTo>
                <a:lnTo>
                  <a:pt x="152" y="241"/>
                </a:lnTo>
                <a:lnTo>
                  <a:pt x="132" y="266"/>
                </a:lnTo>
                <a:lnTo>
                  <a:pt x="114" y="292"/>
                </a:lnTo>
                <a:lnTo>
                  <a:pt x="105" y="305"/>
                </a:lnTo>
                <a:lnTo>
                  <a:pt x="96" y="319"/>
                </a:lnTo>
                <a:lnTo>
                  <a:pt x="80" y="347"/>
                </a:lnTo>
                <a:lnTo>
                  <a:pt x="66" y="375"/>
                </a:lnTo>
                <a:lnTo>
                  <a:pt x="59" y="390"/>
                </a:lnTo>
                <a:lnTo>
                  <a:pt x="52" y="405"/>
                </a:lnTo>
                <a:lnTo>
                  <a:pt x="41" y="435"/>
                </a:lnTo>
                <a:lnTo>
                  <a:pt x="30" y="466"/>
                </a:lnTo>
                <a:lnTo>
                  <a:pt x="21" y="497"/>
                </a:lnTo>
                <a:lnTo>
                  <a:pt x="17" y="513"/>
                </a:lnTo>
                <a:lnTo>
                  <a:pt x="14" y="529"/>
                </a:lnTo>
                <a:lnTo>
                  <a:pt x="11" y="545"/>
                </a:lnTo>
                <a:lnTo>
                  <a:pt x="8" y="562"/>
                </a:lnTo>
                <a:lnTo>
                  <a:pt x="6" y="578"/>
                </a:lnTo>
                <a:lnTo>
                  <a:pt x="4" y="595"/>
                </a:lnTo>
                <a:lnTo>
                  <a:pt x="2" y="612"/>
                </a:lnTo>
                <a:lnTo>
                  <a:pt x="1" y="629"/>
                </a:lnTo>
                <a:lnTo>
                  <a:pt x="1" y="646"/>
                </a:lnTo>
                <a:lnTo>
                  <a:pt x="0" y="664"/>
                </a:lnTo>
                <a:lnTo>
                  <a:pt x="1" y="698"/>
                </a:lnTo>
                <a:lnTo>
                  <a:pt x="2" y="715"/>
                </a:lnTo>
                <a:lnTo>
                  <a:pt x="4" y="732"/>
                </a:lnTo>
                <a:lnTo>
                  <a:pt x="6" y="748"/>
                </a:lnTo>
                <a:lnTo>
                  <a:pt x="8" y="765"/>
                </a:lnTo>
                <a:lnTo>
                  <a:pt x="11" y="781"/>
                </a:lnTo>
                <a:lnTo>
                  <a:pt x="14" y="798"/>
                </a:lnTo>
                <a:lnTo>
                  <a:pt x="17" y="814"/>
                </a:lnTo>
                <a:lnTo>
                  <a:pt x="21" y="830"/>
                </a:lnTo>
                <a:lnTo>
                  <a:pt x="30" y="861"/>
                </a:lnTo>
                <a:lnTo>
                  <a:pt x="35" y="877"/>
                </a:lnTo>
                <a:lnTo>
                  <a:pt x="41" y="892"/>
                </a:lnTo>
                <a:lnTo>
                  <a:pt x="46" y="907"/>
                </a:lnTo>
                <a:lnTo>
                  <a:pt x="52" y="922"/>
                </a:lnTo>
                <a:lnTo>
                  <a:pt x="66" y="951"/>
                </a:lnTo>
                <a:lnTo>
                  <a:pt x="73" y="966"/>
                </a:lnTo>
                <a:lnTo>
                  <a:pt x="80" y="980"/>
                </a:lnTo>
                <a:lnTo>
                  <a:pt x="88" y="994"/>
                </a:lnTo>
                <a:lnTo>
                  <a:pt x="96" y="1008"/>
                </a:lnTo>
                <a:lnTo>
                  <a:pt x="114" y="1035"/>
                </a:lnTo>
                <a:lnTo>
                  <a:pt x="132" y="1061"/>
                </a:lnTo>
                <a:lnTo>
                  <a:pt x="142" y="1073"/>
                </a:lnTo>
                <a:lnTo>
                  <a:pt x="152" y="1086"/>
                </a:lnTo>
                <a:lnTo>
                  <a:pt x="162" y="1098"/>
                </a:lnTo>
                <a:lnTo>
                  <a:pt x="173" y="1110"/>
                </a:lnTo>
                <a:lnTo>
                  <a:pt x="195" y="1133"/>
                </a:lnTo>
                <a:lnTo>
                  <a:pt x="218" y="1155"/>
                </a:lnTo>
                <a:lnTo>
                  <a:pt x="230" y="1165"/>
                </a:lnTo>
                <a:lnTo>
                  <a:pt x="242" y="1176"/>
                </a:lnTo>
                <a:lnTo>
                  <a:pt x="267" y="1195"/>
                </a:lnTo>
                <a:lnTo>
                  <a:pt x="293" y="1214"/>
                </a:lnTo>
                <a:lnTo>
                  <a:pt x="306" y="1223"/>
                </a:lnTo>
                <a:lnTo>
                  <a:pt x="320" y="1231"/>
                </a:lnTo>
                <a:lnTo>
                  <a:pt x="347" y="1247"/>
                </a:lnTo>
                <a:lnTo>
                  <a:pt x="376" y="1262"/>
                </a:lnTo>
                <a:lnTo>
                  <a:pt x="391" y="1269"/>
                </a:lnTo>
                <a:lnTo>
                  <a:pt x="405" y="1275"/>
                </a:lnTo>
                <a:lnTo>
                  <a:pt x="436" y="1287"/>
                </a:lnTo>
                <a:lnTo>
                  <a:pt x="466" y="1297"/>
                </a:lnTo>
                <a:lnTo>
                  <a:pt x="498" y="1306"/>
                </a:lnTo>
                <a:lnTo>
                  <a:pt x="514" y="1310"/>
                </a:lnTo>
                <a:lnTo>
                  <a:pt x="530" y="1314"/>
                </a:lnTo>
                <a:lnTo>
                  <a:pt x="546" y="1317"/>
                </a:lnTo>
                <a:lnTo>
                  <a:pt x="563" y="1319"/>
                </a:lnTo>
                <a:lnTo>
                  <a:pt x="579" y="1322"/>
                </a:lnTo>
                <a:lnTo>
                  <a:pt x="596" y="1324"/>
                </a:lnTo>
                <a:lnTo>
                  <a:pt x="613" y="1325"/>
                </a:lnTo>
                <a:lnTo>
                  <a:pt x="630" y="1326"/>
                </a:lnTo>
                <a:lnTo>
                  <a:pt x="665" y="1327"/>
                </a:lnTo>
                <a:lnTo>
                  <a:pt x="699" y="1326"/>
                </a:lnTo>
                <a:lnTo>
                  <a:pt x="716" y="1325"/>
                </a:lnTo>
                <a:lnTo>
                  <a:pt x="732" y="1324"/>
                </a:lnTo>
                <a:lnTo>
                  <a:pt x="749" y="1322"/>
                </a:lnTo>
                <a:lnTo>
                  <a:pt x="766" y="1319"/>
                </a:lnTo>
                <a:lnTo>
                  <a:pt x="782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2" y="1297"/>
                </a:lnTo>
                <a:lnTo>
                  <a:pt x="877" y="1292"/>
                </a:lnTo>
                <a:lnTo>
                  <a:pt x="893" y="1287"/>
                </a:lnTo>
                <a:lnTo>
                  <a:pt x="908" y="1281"/>
                </a:lnTo>
                <a:lnTo>
                  <a:pt x="923" y="1275"/>
                </a:lnTo>
                <a:lnTo>
                  <a:pt x="952" y="1262"/>
                </a:lnTo>
                <a:lnTo>
                  <a:pt x="967" y="1255"/>
                </a:lnTo>
                <a:lnTo>
                  <a:pt x="981" y="1247"/>
                </a:lnTo>
                <a:lnTo>
                  <a:pt x="995" y="1239"/>
                </a:lnTo>
                <a:lnTo>
                  <a:pt x="1009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4" y="1186"/>
                </a:lnTo>
                <a:lnTo>
                  <a:pt x="1086" y="1176"/>
                </a:lnTo>
                <a:lnTo>
                  <a:pt x="1099" y="1165"/>
                </a:lnTo>
                <a:lnTo>
                  <a:pt x="1111" y="1155"/>
                </a:lnTo>
                <a:lnTo>
                  <a:pt x="1134" y="1133"/>
                </a:lnTo>
                <a:lnTo>
                  <a:pt x="1156" y="1110"/>
                </a:lnTo>
                <a:lnTo>
                  <a:pt x="1166" y="1098"/>
                </a:lnTo>
                <a:lnTo>
                  <a:pt x="1176" y="1086"/>
                </a:lnTo>
                <a:lnTo>
                  <a:pt x="1196" y="1061"/>
                </a:lnTo>
                <a:lnTo>
                  <a:pt x="1215" y="1035"/>
                </a:lnTo>
                <a:lnTo>
                  <a:pt x="1223" y="1021"/>
                </a:lnTo>
                <a:lnTo>
                  <a:pt x="1232" y="1008"/>
                </a:lnTo>
                <a:lnTo>
                  <a:pt x="1248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6" y="922"/>
                </a:lnTo>
                <a:lnTo>
                  <a:pt x="1288" y="892"/>
                </a:lnTo>
                <a:lnTo>
                  <a:pt x="1298" y="861"/>
                </a:lnTo>
                <a:lnTo>
                  <a:pt x="1307" y="830"/>
                </a:lnTo>
                <a:lnTo>
                  <a:pt x="1311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20" y="765"/>
                </a:lnTo>
                <a:lnTo>
                  <a:pt x="1323" y="748"/>
                </a:lnTo>
                <a:lnTo>
                  <a:pt x="1324" y="732"/>
                </a:lnTo>
                <a:lnTo>
                  <a:pt x="1326" y="715"/>
                </a:lnTo>
                <a:lnTo>
                  <a:pt x="1327" y="698"/>
                </a:lnTo>
                <a:lnTo>
                  <a:pt x="1328" y="681"/>
                </a:lnTo>
                <a:lnTo>
                  <a:pt x="1328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21" name="Tekstiruutu 20"/>
          <p:cNvSpPr txBox="1"/>
          <p:nvPr userDrawn="1"/>
        </p:nvSpPr>
        <p:spPr>
          <a:xfrm>
            <a:off x="3719737" y="5435932"/>
            <a:ext cx="5092747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dirty="0">
                <a:solidFill>
                  <a:schemeClr val="accent2"/>
                </a:solidFill>
              </a:rPr>
              <a:t>Onnistuva Suomi tehdään lähellä</a:t>
            </a:r>
          </a:p>
        </p:txBody>
      </p:sp>
    </p:spTree>
    <p:extLst>
      <p:ext uri="{BB962C8B-B14F-4D97-AF65-F5344CB8AC3E}">
        <p14:creationId xmlns:p14="http://schemas.microsoft.com/office/powerpoint/2010/main" val="25198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and Contacts Long SV">
    <p:bg>
      <p:bgPr>
        <a:solidFill>
          <a:srgbClr val="83CF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>
            <a:off x="3287688" y="620688"/>
            <a:ext cx="8904312" cy="3312368"/>
          </a:xfrm>
          <a:custGeom>
            <a:avLst/>
            <a:gdLst/>
            <a:ahLst/>
            <a:cxnLst/>
            <a:rect l="l" t="t" r="r" b="b"/>
            <a:pathLst>
              <a:path w="8904312" h="3312368">
                <a:moveTo>
                  <a:pt x="180127" y="0"/>
                </a:moveTo>
                <a:lnTo>
                  <a:pt x="4320480" y="0"/>
                </a:lnTo>
                <a:lnTo>
                  <a:pt x="6096000" y="0"/>
                </a:lnTo>
                <a:lnTo>
                  <a:pt x="8904312" y="0"/>
                </a:lnTo>
                <a:lnTo>
                  <a:pt x="8904312" y="3312368"/>
                </a:lnTo>
                <a:lnTo>
                  <a:pt x="6096000" y="3312368"/>
                </a:lnTo>
                <a:lnTo>
                  <a:pt x="4320480" y="3312368"/>
                </a:lnTo>
                <a:lnTo>
                  <a:pt x="180127" y="3312368"/>
                </a:lnTo>
                <a:cubicBezTo>
                  <a:pt x="80646" y="3312368"/>
                  <a:pt x="0" y="3231722"/>
                  <a:pt x="0" y="3132241"/>
                </a:cubicBezTo>
                <a:lnTo>
                  <a:pt x="0" y="180127"/>
                </a:lnTo>
                <a:cubicBezTo>
                  <a:pt x="0" y="80646"/>
                  <a:pt x="80646" y="0"/>
                  <a:pt x="18012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sp>
        <p:nvSpPr>
          <p:cNvPr id="20" name="Rounded Rectangle 19"/>
          <p:cNvSpPr/>
          <p:nvPr userDrawn="1"/>
        </p:nvSpPr>
        <p:spPr>
          <a:xfrm>
            <a:off x="3287713" y="4005064"/>
            <a:ext cx="8904287" cy="2016324"/>
          </a:xfrm>
          <a:custGeom>
            <a:avLst/>
            <a:gdLst/>
            <a:ahLst/>
            <a:cxnLst/>
            <a:rect l="l" t="t" r="r" b="b"/>
            <a:pathLst>
              <a:path w="8904287" h="2016324">
                <a:moveTo>
                  <a:pt x="217521" y="0"/>
                </a:moveTo>
                <a:lnTo>
                  <a:pt x="8904287" y="0"/>
                </a:lnTo>
                <a:lnTo>
                  <a:pt x="8904287" y="2016324"/>
                </a:lnTo>
                <a:lnTo>
                  <a:pt x="217521" y="2016324"/>
                </a:lnTo>
                <a:cubicBezTo>
                  <a:pt x="97387" y="2016324"/>
                  <a:pt x="0" y="1918937"/>
                  <a:pt x="0" y="1798803"/>
                </a:cubicBezTo>
                <a:lnTo>
                  <a:pt x="0" y="217521"/>
                </a:lnTo>
                <a:cubicBezTo>
                  <a:pt x="0" y="97387"/>
                  <a:pt x="97387" y="0"/>
                  <a:pt x="21752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9737" y="980728"/>
            <a:ext cx="8064606" cy="1440160"/>
          </a:xfr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Loppusanat tähän korkeintaan 2 riville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1FE571B-0C2A-422B-A2B4-E3E4AD0616C4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49D1DC6-4D9D-49B0-BBAF-7A30D1B54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3720355" y="2564904"/>
            <a:ext cx="8063658" cy="287262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Etunimi Sukunimi</a:t>
            </a: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3720024" y="4363629"/>
            <a:ext cx="2592000" cy="577539"/>
            <a:chOff x="7680325" y="1846263"/>
            <a:chExt cx="3868738" cy="862013"/>
          </a:xfrm>
        </p:grpSpPr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3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3720355" y="2852166"/>
            <a:ext cx="8063658" cy="28880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Puhelinnumero</a:t>
            </a:r>
          </a:p>
        </p:txBody>
      </p:sp>
      <p:sp>
        <p:nvSpPr>
          <p:cNvPr id="31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3720355" y="3140968"/>
            <a:ext cx="8063658" cy="2880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Etunimi.sukunimi@organisaationnimi.fi</a:t>
            </a:r>
          </a:p>
        </p:txBody>
      </p:sp>
      <p:sp>
        <p:nvSpPr>
          <p:cNvPr id="32" name="Text Placeholder 19"/>
          <p:cNvSpPr>
            <a:spLocks noGrp="1"/>
          </p:cNvSpPr>
          <p:nvPr>
            <p:ph type="body" sz="quarter" idx="18" hasCustomPrompt="1"/>
          </p:nvPr>
        </p:nvSpPr>
        <p:spPr>
          <a:xfrm>
            <a:off x="3720355" y="3428999"/>
            <a:ext cx="8063658" cy="288032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50" b="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14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14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14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 dirty="0"/>
              <a:t>@twittertili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9264651" y="4293096"/>
            <a:ext cx="2519362" cy="10197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noProof="0" dirty="0">
                <a:solidFill>
                  <a:schemeClr val="accent2"/>
                </a:solidFill>
              </a:rPr>
              <a:t>Kommunforbundet.fi</a:t>
            </a:r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fi-FI" sz="1200" noProof="0" dirty="0">
                <a:solidFill>
                  <a:schemeClr val="accent2"/>
                </a:solidFill>
              </a:rPr>
              <a:t>PB 200, 00101 Helsingfors</a:t>
            </a:r>
          </a:p>
          <a:p>
            <a:pPr>
              <a:lnSpc>
                <a:spcPct val="110000"/>
              </a:lnSpc>
            </a:pPr>
            <a:r>
              <a:rPr lang="fi-FI" sz="1200" noProof="0" dirty="0">
                <a:solidFill>
                  <a:schemeClr val="accent2"/>
                </a:solidFill>
              </a:rPr>
              <a:t>Kommunernas</a:t>
            </a:r>
            <a:r>
              <a:rPr lang="fi-FI" sz="1200" baseline="0" noProof="0" dirty="0">
                <a:solidFill>
                  <a:schemeClr val="accent2"/>
                </a:solidFill>
              </a:rPr>
              <a:t> hus</a:t>
            </a:r>
            <a:r>
              <a:rPr lang="fi-FI" sz="1200" noProof="0" dirty="0">
                <a:solidFill>
                  <a:schemeClr val="accent2"/>
                </a:solidFill>
              </a:rPr>
              <a:t>, Andra linjen 14</a:t>
            </a:r>
          </a:p>
          <a:p>
            <a:pPr>
              <a:lnSpc>
                <a:spcPct val="110000"/>
              </a:lnSpc>
            </a:pPr>
            <a:r>
              <a:rPr lang="fi-FI" sz="1200" noProof="0" dirty="0">
                <a:solidFill>
                  <a:schemeClr val="accent2"/>
                </a:solidFill>
              </a:rPr>
              <a:t>00530 Helsingfors</a:t>
            </a:r>
          </a:p>
        </p:txBody>
      </p:sp>
      <p:sp>
        <p:nvSpPr>
          <p:cNvPr id="24" name="Freeform 6">
            <a:hlinkClick r:id="rId2" tooltip="Facebook"/>
          </p:cNvPr>
          <p:cNvSpPr>
            <a:spLocks noChangeAspect="1" noEditPoints="1"/>
          </p:cNvSpPr>
          <p:nvPr userDrawn="1"/>
        </p:nvSpPr>
        <p:spPr bwMode="auto">
          <a:xfrm>
            <a:off x="9623023" y="5409256"/>
            <a:ext cx="324000" cy="324000"/>
          </a:xfrm>
          <a:custGeom>
            <a:avLst/>
            <a:gdLst>
              <a:gd name="T0" fmla="*/ 750 w 1327"/>
              <a:gd name="T1" fmla="*/ 407 h 1327"/>
              <a:gd name="T2" fmla="*/ 721 w 1327"/>
              <a:gd name="T3" fmla="*/ 423 h 1327"/>
              <a:gd name="T4" fmla="*/ 710 w 1327"/>
              <a:gd name="T5" fmla="*/ 451 h 1327"/>
              <a:gd name="T6" fmla="*/ 847 w 1327"/>
              <a:gd name="T7" fmla="*/ 561 h 1327"/>
              <a:gd name="T8" fmla="*/ 563 w 1327"/>
              <a:gd name="T9" fmla="*/ 702 h 1327"/>
              <a:gd name="T10" fmla="*/ 563 w 1327"/>
              <a:gd name="T11" fmla="*/ 447 h 1327"/>
              <a:gd name="T12" fmla="*/ 570 w 1327"/>
              <a:gd name="T13" fmla="*/ 397 h 1327"/>
              <a:gd name="T14" fmla="*/ 587 w 1327"/>
              <a:gd name="T15" fmla="*/ 354 h 1327"/>
              <a:gd name="T16" fmla="*/ 613 w 1327"/>
              <a:gd name="T17" fmla="*/ 321 h 1327"/>
              <a:gd name="T18" fmla="*/ 646 w 1327"/>
              <a:gd name="T19" fmla="*/ 296 h 1327"/>
              <a:gd name="T20" fmla="*/ 688 w 1327"/>
              <a:gd name="T21" fmla="*/ 280 h 1327"/>
              <a:gd name="T22" fmla="*/ 744 w 1327"/>
              <a:gd name="T23" fmla="*/ 273 h 1327"/>
              <a:gd name="T24" fmla="*/ 852 w 1327"/>
              <a:gd name="T25" fmla="*/ 404 h 1327"/>
              <a:gd name="T26" fmla="*/ 1322 w 1327"/>
              <a:gd name="T27" fmla="*/ 578 h 1327"/>
              <a:gd name="T28" fmla="*/ 1306 w 1327"/>
              <a:gd name="T29" fmla="*/ 497 h 1327"/>
              <a:gd name="T30" fmla="*/ 1275 w 1327"/>
              <a:gd name="T31" fmla="*/ 405 h 1327"/>
              <a:gd name="T32" fmla="*/ 1231 w 1327"/>
              <a:gd name="T33" fmla="*/ 319 h 1327"/>
              <a:gd name="T34" fmla="*/ 1166 w 1327"/>
              <a:gd name="T35" fmla="*/ 229 h 1327"/>
              <a:gd name="T36" fmla="*/ 1086 w 1327"/>
              <a:gd name="T37" fmla="*/ 151 h 1327"/>
              <a:gd name="T38" fmla="*/ 980 w 1327"/>
              <a:gd name="T39" fmla="*/ 80 h 1327"/>
              <a:gd name="T40" fmla="*/ 861 w 1327"/>
              <a:gd name="T41" fmla="*/ 29 h 1327"/>
              <a:gd name="T42" fmla="*/ 765 w 1327"/>
              <a:gd name="T43" fmla="*/ 7 h 1327"/>
              <a:gd name="T44" fmla="*/ 663 w 1327"/>
              <a:gd name="T45" fmla="*/ 0 h 1327"/>
              <a:gd name="T46" fmla="*/ 562 w 1327"/>
              <a:gd name="T47" fmla="*/ 7 h 1327"/>
              <a:gd name="T48" fmla="*/ 466 w 1327"/>
              <a:gd name="T49" fmla="*/ 29 h 1327"/>
              <a:gd name="T50" fmla="*/ 376 w 1327"/>
              <a:gd name="T51" fmla="*/ 65 h 1327"/>
              <a:gd name="T52" fmla="*/ 292 w 1327"/>
              <a:gd name="T53" fmla="*/ 113 h 1327"/>
              <a:gd name="T54" fmla="*/ 217 w 1327"/>
              <a:gd name="T55" fmla="*/ 172 h 1327"/>
              <a:gd name="T56" fmla="*/ 132 w 1327"/>
              <a:gd name="T57" fmla="*/ 266 h 1327"/>
              <a:gd name="T58" fmla="*/ 65 w 1327"/>
              <a:gd name="T59" fmla="*/ 375 h 1327"/>
              <a:gd name="T60" fmla="*/ 21 w 1327"/>
              <a:gd name="T61" fmla="*/ 497 h 1327"/>
              <a:gd name="T62" fmla="*/ 5 w 1327"/>
              <a:gd name="T63" fmla="*/ 578 h 1327"/>
              <a:gd name="T64" fmla="*/ 0 w 1327"/>
              <a:gd name="T65" fmla="*/ 664 h 1327"/>
              <a:gd name="T66" fmla="*/ 8 w 1327"/>
              <a:gd name="T67" fmla="*/ 765 h 1327"/>
              <a:gd name="T68" fmla="*/ 30 w 1327"/>
              <a:gd name="T69" fmla="*/ 861 h 1327"/>
              <a:gd name="T70" fmla="*/ 65 w 1327"/>
              <a:gd name="T71" fmla="*/ 951 h 1327"/>
              <a:gd name="T72" fmla="*/ 113 w 1327"/>
              <a:gd name="T73" fmla="*/ 1035 h 1327"/>
              <a:gd name="T74" fmla="*/ 172 w 1327"/>
              <a:gd name="T75" fmla="*/ 1110 h 1327"/>
              <a:gd name="T76" fmla="*/ 266 w 1327"/>
              <a:gd name="T77" fmla="*/ 1195 h 1327"/>
              <a:gd name="T78" fmla="*/ 376 w 1327"/>
              <a:gd name="T79" fmla="*/ 1262 h 1327"/>
              <a:gd name="T80" fmla="*/ 497 w 1327"/>
              <a:gd name="T81" fmla="*/ 1306 h 1327"/>
              <a:gd name="T82" fmla="*/ 579 w 1327"/>
              <a:gd name="T83" fmla="*/ 1322 h 1327"/>
              <a:gd name="T84" fmla="*/ 698 w 1327"/>
              <a:gd name="T85" fmla="*/ 1326 h 1327"/>
              <a:gd name="T86" fmla="*/ 782 w 1327"/>
              <a:gd name="T87" fmla="*/ 1317 h 1327"/>
              <a:gd name="T88" fmla="*/ 877 w 1327"/>
              <a:gd name="T89" fmla="*/ 1292 h 1327"/>
              <a:gd name="T90" fmla="*/ 966 w 1327"/>
              <a:gd name="T91" fmla="*/ 1255 h 1327"/>
              <a:gd name="T92" fmla="*/ 1061 w 1327"/>
              <a:gd name="T93" fmla="*/ 1195 h 1327"/>
              <a:gd name="T94" fmla="*/ 1133 w 1327"/>
              <a:gd name="T95" fmla="*/ 1133 h 1327"/>
              <a:gd name="T96" fmla="*/ 1214 w 1327"/>
              <a:gd name="T97" fmla="*/ 1035 h 1327"/>
              <a:gd name="T98" fmla="*/ 1269 w 1327"/>
              <a:gd name="T99" fmla="*/ 937 h 1327"/>
              <a:gd name="T100" fmla="*/ 1310 w 1327"/>
              <a:gd name="T101" fmla="*/ 814 h 1327"/>
              <a:gd name="T102" fmla="*/ 1324 w 1327"/>
              <a:gd name="T103" fmla="*/ 732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327" h="1327">
                <a:moveTo>
                  <a:pt x="852" y="404"/>
                </a:moveTo>
                <a:lnTo>
                  <a:pt x="778" y="404"/>
                </a:lnTo>
                <a:lnTo>
                  <a:pt x="768" y="404"/>
                </a:lnTo>
                <a:lnTo>
                  <a:pt x="758" y="405"/>
                </a:lnTo>
                <a:lnTo>
                  <a:pt x="750" y="407"/>
                </a:lnTo>
                <a:lnTo>
                  <a:pt x="743" y="409"/>
                </a:lnTo>
                <a:lnTo>
                  <a:pt x="736" y="411"/>
                </a:lnTo>
                <a:lnTo>
                  <a:pt x="730" y="415"/>
                </a:lnTo>
                <a:lnTo>
                  <a:pt x="726" y="418"/>
                </a:lnTo>
                <a:lnTo>
                  <a:pt x="721" y="423"/>
                </a:lnTo>
                <a:lnTo>
                  <a:pt x="718" y="427"/>
                </a:lnTo>
                <a:lnTo>
                  <a:pt x="715" y="433"/>
                </a:lnTo>
                <a:lnTo>
                  <a:pt x="713" y="438"/>
                </a:lnTo>
                <a:lnTo>
                  <a:pt x="711" y="444"/>
                </a:lnTo>
                <a:lnTo>
                  <a:pt x="710" y="451"/>
                </a:lnTo>
                <a:lnTo>
                  <a:pt x="709" y="457"/>
                </a:lnTo>
                <a:lnTo>
                  <a:pt x="709" y="465"/>
                </a:lnTo>
                <a:lnTo>
                  <a:pt x="709" y="472"/>
                </a:lnTo>
                <a:lnTo>
                  <a:pt x="709" y="561"/>
                </a:lnTo>
                <a:lnTo>
                  <a:pt x="847" y="561"/>
                </a:lnTo>
                <a:lnTo>
                  <a:pt x="829" y="702"/>
                </a:lnTo>
                <a:lnTo>
                  <a:pt x="709" y="702"/>
                </a:lnTo>
                <a:lnTo>
                  <a:pt x="709" y="1061"/>
                </a:lnTo>
                <a:lnTo>
                  <a:pt x="563" y="1061"/>
                </a:lnTo>
                <a:lnTo>
                  <a:pt x="563" y="702"/>
                </a:lnTo>
                <a:lnTo>
                  <a:pt x="442" y="702"/>
                </a:lnTo>
                <a:lnTo>
                  <a:pt x="442" y="561"/>
                </a:lnTo>
                <a:lnTo>
                  <a:pt x="563" y="561"/>
                </a:lnTo>
                <a:lnTo>
                  <a:pt x="563" y="458"/>
                </a:lnTo>
                <a:lnTo>
                  <a:pt x="563" y="447"/>
                </a:lnTo>
                <a:lnTo>
                  <a:pt x="564" y="436"/>
                </a:lnTo>
                <a:lnTo>
                  <a:pt x="565" y="426"/>
                </a:lnTo>
                <a:lnTo>
                  <a:pt x="566" y="416"/>
                </a:lnTo>
                <a:lnTo>
                  <a:pt x="568" y="406"/>
                </a:lnTo>
                <a:lnTo>
                  <a:pt x="570" y="397"/>
                </a:lnTo>
                <a:lnTo>
                  <a:pt x="573" y="387"/>
                </a:lnTo>
                <a:lnTo>
                  <a:pt x="576" y="379"/>
                </a:lnTo>
                <a:lnTo>
                  <a:pt x="579" y="370"/>
                </a:lnTo>
                <a:lnTo>
                  <a:pt x="583" y="362"/>
                </a:lnTo>
                <a:lnTo>
                  <a:pt x="587" y="354"/>
                </a:lnTo>
                <a:lnTo>
                  <a:pt x="592" y="347"/>
                </a:lnTo>
                <a:lnTo>
                  <a:pt x="597" y="340"/>
                </a:lnTo>
                <a:lnTo>
                  <a:pt x="602" y="333"/>
                </a:lnTo>
                <a:lnTo>
                  <a:pt x="607" y="327"/>
                </a:lnTo>
                <a:lnTo>
                  <a:pt x="613" y="321"/>
                </a:lnTo>
                <a:lnTo>
                  <a:pt x="619" y="315"/>
                </a:lnTo>
                <a:lnTo>
                  <a:pt x="625" y="310"/>
                </a:lnTo>
                <a:lnTo>
                  <a:pt x="632" y="305"/>
                </a:lnTo>
                <a:lnTo>
                  <a:pt x="639" y="300"/>
                </a:lnTo>
                <a:lnTo>
                  <a:pt x="646" y="296"/>
                </a:lnTo>
                <a:lnTo>
                  <a:pt x="654" y="292"/>
                </a:lnTo>
                <a:lnTo>
                  <a:pt x="662" y="288"/>
                </a:lnTo>
                <a:lnTo>
                  <a:pt x="670" y="285"/>
                </a:lnTo>
                <a:lnTo>
                  <a:pt x="678" y="282"/>
                </a:lnTo>
                <a:lnTo>
                  <a:pt x="688" y="280"/>
                </a:lnTo>
                <a:lnTo>
                  <a:pt x="696" y="278"/>
                </a:lnTo>
                <a:lnTo>
                  <a:pt x="706" y="276"/>
                </a:lnTo>
                <a:lnTo>
                  <a:pt x="715" y="275"/>
                </a:lnTo>
                <a:lnTo>
                  <a:pt x="724" y="274"/>
                </a:lnTo>
                <a:lnTo>
                  <a:pt x="744" y="273"/>
                </a:lnTo>
                <a:lnTo>
                  <a:pt x="781" y="274"/>
                </a:lnTo>
                <a:lnTo>
                  <a:pt x="812" y="275"/>
                </a:lnTo>
                <a:lnTo>
                  <a:pt x="837" y="277"/>
                </a:lnTo>
                <a:lnTo>
                  <a:pt x="852" y="279"/>
                </a:lnTo>
                <a:lnTo>
                  <a:pt x="852" y="404"/>
                </a:lnTo>
                <a:close/>
                <a:moveTo>
                  <a:pt x="1327" y="664"/>
                </a:moveTo>
                <a:lnTo>
                  <a:pt x="1327" y="629"/>
                </a:lnTo>
                <a:lnTo>
                  <a:pt x="1325" y="612"/>
                </a:lnTo>
                <a:lnTo>
                  <a:pt x="1324" y="595"/>
                </a:lnTo>
                <a:lnTo>
                  <a:pt x="1322" y="578"/>
                </a:lnTo>
                <a:lnTo>
                  <a:pt x="1320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0" y="513"/>
                </a:lnTo>
                <a:lnTo>
                  <a:pt x="1306" y="497"/>
                </a:lnTo>
                <a:lnTo>
                  <a:pt x="1298" y="466"/>
                </a:lnTo>
                <a:lnTo>
                  <a:pt x="1293" y="450"/>
                </a:lnTo>
                <a:lnTo>
                  <a:pt x="1287" y="435"/>
                </a:lnTo>
                <a:lnTo>
                  <a:pt x="1281" y="420"/>
                </a:lnTo>
                <a:lnTo>
                  <a:pt x="1275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7" y="347"/>
                </a:lnTo>
                <a:lnTo>
                  <a:pt x="1239" y="333"/>
                </a:lnTo>
                <a:lnTo>
                  <a:pt x="1231" y="319"/>
                </a:lnTo>
                <a:lnTo>
                  <a:pt x="1214" y="292"/>
                </a:lnTo>
                <a:lnTo>
                  <a:pt x="1196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6" y="229"/>
                </a:lnTo>
                <a:lnTo>
                  <a:pt x="1155" y="217"/>
                </a:lnTo>
                <a:lnTo>
                  <a:pt x="1133" y="194"/>
                </a:lnTo>
                <a:lnTo>
                  <a:pt x="1110" y="172"/>
                </a:lnTo>
                <a:lnTo>
                  <a:pt x="1098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2" y="104"/>
                </a:lnTo>
                <a:lnTo>
                  <a:pt x="1008" y="96"/>
                </a:lnTo>
                <a:lnTo>
                  <a:pt x="980" y="80"/>
                </a:lnTo>
                <a:lnTo>
                  <a:pt x="952" y="65"/>
                </a:lnTo>
                <a:lnTo>
                  <a:pt x="937" y="58"/>
                </a:lnTo>
                <a:lnTo>
                  <a:pt x="922" y="52"/>
                </a:lnTo>
                <a:lnTo>
                  <a:pt x="892" y="40"/>
                </a:lnTo>
                <a:lnTo>
                  <a:pt x="861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2" y="10"/>
                </a:lnTo>
                <a:lnTo>
                  <a:pt x="765" y="7"/>
                </a:lnTo>
                <a:lnTo>
                  <a:pt x="749" y="5"/>
                </a:lnTo>
                <a:lnTo>
                  <a:pt x="732" y="3"/>
                </a:lnTo>
                <a:lnTo>
                  <a:pt x="715" y="2"/>
                </a:lnTo>
                <a:lnTo>
                  <a:pt x="698" y="0"/>
                </a:lnTo>
                <a:lnTo>
                  <a:pt x="663" y="0"/>
                </a:lnTo>
                <a:lnTo>
                  <a:pt x="629" y="0"/>
                </a:lnTo>
                <a:lnTo>
                  <a:pt x="612" y="2"/>
                </a:lnTo>
                <a:lnTo>
                  <a:pt x="595" y="3"/>
                </a:lnTo>
                <a:lnTo>
                  <a:pt x="579" y="5"/>
                </a:lnTo>
                <a:lnTo>
                  <a:pt x="562" y="7"/>
                </a:lnTo>
                <a:lnTo>
                  <a:pt x="546" y="10"/>
                </a:lnTo>
                <a:lnTo>
                  <a:pt x="529" y="13"/>
                </a:lnTo>
                <a:lnTo>
                  <a:pt x="513" y="17"/>
                </a:lnTo>
                <a:lnTo>
                  <a:pt x="497" y="20"/>
                </a:lnTo>
                <a:lnTo>
                  <a:pt x="466" y="29"/>
                </a:lnTo>
                <a:lnTo>
                  <a:pt x="450" y="34"/>
                </a:lnTo>
                <a:lnTo>
                  <a:pt x="435" y="40"/>
                </a:lnTo>
                <a:lnTo>
                  <a:pt x="420" y="46"/>
                </a:lnTo>
                <a:lnTo>
                  <a:pt x="405" y="52"/>
                </a:lnTo>
                <a:lnTo>
                  <a:pt x="376" y="65"/>
                </a:lnTo>
                <a:lnTo>
                  <a:pt x="361" y="72"/>
                </a:lnTo>
                <a:lnTo>
                  <a:pt x="347" y="80"/>
                </a:lnTo>
                <a:lnTo>
                  <a:pt x="333" y="87"/>
                </a:lnTo>
                <a:lnTo>
                  <a:pt x="319" y="96"/>
                </a:lnTo>
                <a:lnTo>
                  <a:pt x="292" y="113"/>
                </a:lnTo>
                <a:lnTo>
                  <a:pt x="266" y="131"/>
                </a:lnTo>
                <a:lnTo>
                  <a:pt x="254" y="141"/>
                </a:lnTo>
                <a:lnTo>
                  <a:pt x="241" y="151"/>
                </a:lnTo>
                <a:lnTo>
                  <a:pt x="229" y="161"/>
                </a:lnTo>
                <a:lnTo>
                  <a:pt x="217" y="172"/>
                </a:lnTo>
                <a:lnTo>
                  <a:pt x="194" y="194"/>
                </a:lnTo>
                <a:lnTo>
                  <a:pt x="172" y="217"/>
                </a:lnTo>
                <a:lnTo>
                  <a:pt x="162" y="229"/>
                </a:lnTo>
                <a:lnTo>
                  <a:pt x="151" y="241"/>
                </a:lnTo>
                <a:lnTo>
                  <a:pt x="132" y="266"/>
                </a:lnTo>
                <a:lnTo>
                  <a:pt x="113" y="292"/>
                </a:lnTo>
                <a:lnTo>
                  <a:pt x="104" y="305"/>
                </a:lnTo>
                <a:lnTo>
                  <a:pt x="96" y="319"/>
                </a:lnTo>
                <a:lnTo>
                  <a:pt x="80" y="347"/>
                </a:lnTo>
                <a:lnTo>
                  <a:pt x="65" y="375"/>
                </a:lnTo>
                <a:lnTo>
                  <a:pt x="58" y="390"/>
                </a:lnTo>
                <a:lnTo>
                  <a:pt x="52" y="405"/>
                </a:lnTo>
                <a:lnTo>
                  <a:pt x="40" y="435"/>
                </a:lnTo>
                <a:lnTo>
                  <a:pt x="30" y="466"/>
                </a:lnTo>
                <a:lnTo>
                  <a:pt x="21" y="497"/>
                </a:lnTo>
                <a:lnTo>
                  <a:pt x="17" y="513"/>
                </a:lnTo>
                <a:lnTo>
                  <a:pt x="13" y="529"/>
                </a:lnTo>
                <a:lnTo>
                  <a:pt x="10" y="545"/>
                </a:lnTo>
                <a:lnTo>
                  <a:pt x="8" y="562"/>
                </a:lnTo>
                <a:lnTo>
                  <a:pt x="5" y="578"/>
                </a:lnTo>
                <a:lnTo>
                  <a:pt x="3" y="595"/>
                </a:lnTo>
                <a:lnTo>
                  <a:pt x="2" y="612"/>
                </a:lnTo>
                <a:lnTo>
                  <a:pt x="1" y="629"/>
                </a:lnTo>
                <a:lnTo>
                  <a:pt x="0" y="646"/>
                </a:lnTo>
                <a:lnTo>
                  <a:pt x="0" y="664"/>
                </a:lnTo>
                <a:lnTo>
                  <a:pt x="1" y="698"/>
                </a:lnTo>
                <a:lnTo>
                  <a:pt x="2" y="715"/>
                </a:lnTo>
                <a:lnTo>
                  <a:pt x="3" y="732"/>
                </a:lnTo>
                <a:lnTo>
                  <a:pt x="5" y="748"/>
                </a:lnTo>
                <a:lnTo>
                  <a:pt x="8" y="765"/>
                </a:lnTo>
                <a:lnTo>
                  <a:pt x="10" y="781"/>
                </a:lnTo>
                <a:lnTo>
                  <a:pt x="13" y="798"/>
                </a:lnTo>
                <a:lnTo>
                  <a:pt x="17" y="814"/>
                </a:lnTo>
                <a:lnTo>
                  <a:pt x="21" y="830"/>
                </a:lnTo>
                <a:lnTo>
                  <a:pt x="30" y="861"/>
                </a:lnTo>
                <a:lnTo>
                  <a:pt x="35" y="877"/>
                </a:lnTo>
                <a:lnTo>
                  <a:pt x="40" y="892"/>
                </a:lnTo>
                <a:lnTo>
                  <a:pt x="46" y="907"/>
                </a:lnTo>
                <a:lnTo>
                  <a:pt x="52" y="922"/>
                </a:lnTo>
                <a:lnTo>
                  <a:pt x="65" y="951"/>
                </a:lnTo>
                <a:lnTo>
                  <a:pt x="72" y="966"/>
                </a:lnTo>
                <a:lnTo>
                  <a:pt x="80" y="980"/>
                </a:lnTo>
                <a:lnTo>
                  <a:pt x="88" y="994"/>
                </a:lnTo>
                <a:lnTo>
                  <a:pt x="96" y="1008"/>
                </a:lnTo>
                <a:lnTo>
                  <a:pt x="113" y="1035"/>
                </a:lnTo>
                <a:lnTo>
                  <a:pt x="132" y="1061"/>
                </a:lnTo>
                <a:lnTo>
                  <a:pt x="141" y="1073"/>
                </a:lnTo>
                <a:lnTo>
                  <a:pt x="151" y="1086"/>
                </a:lnTo>
                <a:lnTo>
                  <a:pt x="162" y="1098"/>
                </a:lnTo>
                <a:lnTo>
                  <a:pt x="172" y="1110"/>
                </a:lnTo>
                <a:lnTo>
                  <a:pt x="194" y="1133"/>
                </a:lnTo>
                <a:lnTo>
                  <a:pt x="217" y="1155"/>
                </a:lnTo>
                <a:lnTo>
                  <a:pt x="229" y="1165"/>
                </a:lnTo>
                <a:lnTo>
                  <a:pt x="241" y="1176"/>
                </a:lnTo>
                <a:lnTo>
                  <a:pt x="266" y="1195"/>
                </a:lnTo>
                <a:lnTo>
                  <a:pt x="292" y="1214"/>
                </a:lnTo>
                <a:lnTo>
                  <a:pt x="306" y="1223"/>
                </a:lnTo>
                <a:lnTo>
                  <a:pt x="319" y="1231"/>
                </a:lnTo>
                <a:lnTo>
                  <a:pt x="347" y="1247"/>
                </a:lnTo>
                <a:lnTo>
                  <a:pt x="376" y="1262"/>
                </a:lnTo>
                <a:lnTo>
                  <a:pt x="390" y="1269"/>
                </a:lnTo>
                <a:lnTo>
                  <a:pt x="405" y="1275"/>
                </a:lnTo>
                <a:lnTo>
                  <a:pt x="435" y="1287"/>
                </a:lnTo>
                <a:lnTo>
                  <a:pt x="466" y="1297"/>
                </a:lnTo>
                <a:lnTo>
                  <a:pt x="497" y="1306"/>
                </a:lnTo>
                <a:lnTo>
                  <a:pt x="513" y="1310"/>
                </a:lnTo>
                <a:lnTo>
                  <a:pt x="529" y="1314"/>
                </a:lnTo>
                <a:lnTo>
                  <a:pt x="546" y="1317"/>
                </a:lnTo>
                <a:lnTo>
                  <a:pt x="562" y="1319"/>
                </a:lnTo>
                <a:lnTo>
                  <a:pt x="579" y="1322"/>
                </a:lnTo>
                <a:lnTo>
                  <a:pt x="595" y="1324"/>
                </a:lnTo>
                <a:lnTo>
                  <a:pt x="612" y="1325"/>
                </a:lnTo>
                <a:lnTo>
                  <a:pt x="629" y="1326"/>
                </a:lnTo>
                <a:lnTo>
                  <a:pt x="663" y="1327"/>
                </a:lnTo>
                <a:lnTo>
                  <a:pt x="698" y="1326"/>
                </a:lnTo>
                <a:lnTo>
                  <a:pt x="715" y="1325"/>
                </a:lnTo>
                <a:lnTo>
                  <a:pt x="732" y="1324"/>
                </a:lnTo>
                <a:lnTo>
                  <a:pt x="749" y="1322"/>
                </a:lnTo>
                <a:lnTo>
                  <a:pt x="765" y="1319"/>
                </a:lnTo>
                <a:lnTo>
                  <a:pt x="782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1" y="1297"/>
                </a:lnTo>
                <a:lnTo>
                  <a:pt x="877" y="1292"/>
                </a:lnTo>
                <a:lnTo>
                  <a:pt x="892" y="1287"/>
                </a:lnTo>
                <a:lnTo>
                  <a:pt x="907" y="1281"/>
                </a:lnTo>
                <a:lnTo>
                  <a:pt x="922" y="1275"/>
                </a:lnTo>
                <a:lnTo>
                  <a:pt x="952" y="1262"/>
                </a:lnTo>
                <a:lnTo>
                  <a:pt x="966" y="1255"/>
                </a:lnTo>
                <a:lnTo>
                  <a:pt x="980" y="1247"/>
                </a:lnTo>
                <a:lnTo>
                  <a:pt x="994" y="1239"/>
                </a:lnTo>
                <a:lnTo>
                  <a:pt x="1008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4" y="1186"/>
                </a:lnTo>
                <a:lnTo>
                  <a:pt x="1086" y="1176"/>
                </a:lnTo>
                <a:lnTo>
                  <a:pt x="1098" y="1165"/>
                </a:lnTo>
                <a:lnTo>
                  <a:pt x="1110" y="1155"/>
                </a:lnTo>
                <a:lnTo>
                  <a:pt x="1133" y="1133"/>
                </a:lnTo>
                <a:lnTo>
                  <a:pt x="1155" y="1110"/>
                </a:lnTo>
                <a:lnTo>
                  <a:pt x="1166" y="1098"/>
                </a:lnTo>
                <a:lnTo>
                  <a:pt x="1176" y="1086"/>
                </a:lnTo>
                <a:lnTo>
                  <a:pt x="1196" y="1061"/>
                </a:lnTo>
                <a:lnTo>
                  <a:pt x="1214" y="1035"/>
                </a:lnTo>
                <a:lnTo>
                  <a:pt x="1223" y="1021"/>
                </a:lnTo>
                <a:lnTo>
                  <a:pt x="1231" y="1008"/>
                </a:lnTo>
                <a:lnTo>
                  <a:pt x="1247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5" y="922"/>
                </a:lnTo>
                <a:lnTo>
                  <a:pt x="1287" y="892"/>
                </a:lnTo>
                <a:lnTo>
                  <a:pt x="1298" y="861"/>
                </a:lnTo>
                <a:lnTo>
                  <a:pt x="1306" y="830"/>
                </a:lnTo>
                <a:lnTo>
                  <a:pt x="1310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20" y="765"/>
                </a:lnTo>
                <a:lnTo>
                  <a:pt x="1322" y="748"/>
                </a:lnTo>
                <a:lnTo>
                  <a:pt x="1324" y="732"/>
                </a:lnTo>
                <a:lnTo>
                  <a:pt x="1325" y="715"/>
                </a:lnTo>
                <a:lnTo>
                  <a:pt x="1327" y="698"/>
                </a:lnTo>
                <a:lnTo>
                  <a:pt x="1327" y="681"/>
                </a:lnTo>
                <a:lnTo>
                  <a:pt x="1327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25" name="Freeform 7">
            <a:hlinkClick r:id="rId3" tooltip="Twitter"/>
          </p:cNvPr>
          <p:cNvSpPr>
            <a:spLocks noChangeAspect="1" noEditPoints="1"/>
          </p:cNvSpPr>
          <p:nvPr userDrawn="1"/>
        </p:nvSpPr>
        <p:spPr bwMode="auto">
          <a:xfrm>
            <a:off x="9264352" y="5409256"/>
            <a:ext cx="324244" cy="324000"/>
          </a:xfrm>
          <a:custGeom>
            <a:avLst/>
            <a:gdLst>
              <a:gd name="T0" fmla="*/ 1047 w 1328"/>
              <a:gd name="T1" fmla="*/ 479 h 1327"/>
              <a:gd name="T2" fmla="*/ 985 w 1328"/>
              <a:gd name="T3" fmla="*/ 558 h 1327"/>
              <a:gd name="T4" fmla="*/ 958 w 1328"/>
              <a:gd name="T5" fmla="*/ 708 h 1327"/>
              <a:gd name="T6" fmla="*/ 890 w 1328"/>
              <a:gd name="T7" fmla="*/ 828 h 1327"/>
              <a:gd name="T8" fmla="*/ 809 w 1328"/>
              <a:gd name="T9" fmla="*/ 905 h 1327"/>
              <a:gd name="T10" fmla="*/ 725 w 1328"/>
              <a:gd name="T11" fmla="*/ 951 h 1327"/>
              <a:gd name="T12" fmla="*/ 588 w 1328"/>
              <a:gd name="T13" fmla="*/ 980 h 1327"/>
              <a:gd name="T14" fmla="*/ 457 w 1328"/>
              <a:gd name="T15" fmla="*/ 967 h 1327"/>
              <a:gd name="T16" fmla="*/ 348 w 1328"/>
              <a:gd name="T17" fmla="*/ 922 h 1327"/>
              <a:gd name="T18" fmla="*/ 434 w 1328"/>
              <a:gd name="T19" fmla="*/ 910 h 1327"/>
              <a:gd name="T20" fmla="*/ 525 w 1328"/>
              <a:gd name="T21" fmla="*/ 873 h 1327"/>
              <a:gd name="T22" fmla="*/ 498 w 1328"/>
              <a:gd name="T23" fmla="*/ 840 h 1327"/>
              <a:gd name="T24" fmla="*/ 437 w 1328"/>
              <a:gd name="T25" fmla="*/ 791 h 1327"/>
              <a:gd name="T26" fmla="*/ 445 w 1328"/>
              <a:gd name="T27" fmla="*/ 753 h 1327"/>
              <a:gd name="T28" fmla="*/ 442 w 1328"/>
              <a:gd name="T29" fmla="*/ 732 h 1327"/>
              <a:gd name="T30" fmla="*/ 399 w 1328"/>
              <a:gd name="T31" fmla="*/ 697 h 1327"/>
              <a:gd name="T32" fmla="*/ 367 w 1328"/>
              <a:gd name="T33" fmla="*/ 627 h 1327"/>
              <a:gd name="T34" fmla="*/ 397 w 1328"/>
              <a:gd name="T35" fmla="*/ 612 h 1327"/>
              <a:gd name="T36" fmla="*/ 405 w 1328"/>
              <a:gd name="T37" fmla="*/ 595 h 1327"/>
              <a:gd name="T38" fmla="*/ 371 w 1328"/>
              <a:gd name="T39" fmla="*/ 532 h 1327"/>
              <a:gd name="T40" fmla="*/ 371 w 1328"/>
              <a:gd name="T41" fmla="*/ 455 h 1327"/>
              <a:gd name="T42" fmla="*/ 439 w 1328"/>
              <a:gd name="T43" fmla="*/ 474 h 1327"/>
              <a:gd name="T44" fmla="*/ 520 w 1328"/>
              <a:gd name="T45" fmla="*/ 529 h 1327"/>
              <a:gd name="T46" fmla="*/ 668 w 1328"/>
              <a:gd name="T47" fmla="*/ 573 h 1327"/>
              <a:gd name="T48" fmla="*/ 690 w 1328"/>
              <a:gd name="T49" fmla="*/ 511 h 1327"/>
              <a:gd name="T50" fmla="*/ 722 w 1328"/>
              <a:gd name="T51" fmla="*/ 447 h 1327"/>
              <a:gd name="T52" fmla="*/ 779 w 1328"/>
              <a:gd name="T53" fmla="*/ 405 h 1327"/>
              <a:gd name="T54" fmla="*/ 868 w 1328"/>
              <a:gd name="T55" fmla="*/ 396 h 1327"/>
              <a:gd name="T56" fmla="*/ 928 w 1328"/>
              <a:gd name="T57" fmla="*/ 425 h 1327"/>
              <a:gd name="T58" fmla="*/ 1017 w 1328"/>
              <a:gd name="T59" fmla="*/ 416 h 1327"/>
              <a:gd name="T60" fmla="*/ 1005 w 1328"/>
              <a:gd name="T61" fmla="*/ 461 h 1327"/>
              <a:gd name="T62" fmla="*/ 1324 w 1328"/>
              <a:gd name="T63" fmla="*/ 595 h 1327"/>
              <a:gd name="T64" fmla="*/ 1293 w 1328"/>
              <a:gd name="T65" fmla="*/ 450 h 1327"/>
              <a:gd name="T66" fmla="*/ 1232 w 1328"/>
              <a:gd name="T67" fmla="*/ 319 h 1327"/>
              <a:gd name="T68" fmla="*/ 1110 w 1328"/>
              <a:gd name="T69" fmla="*/ 172 h 1327"/>
              <a:gd name="T70" fmla="*/ 952 w 1328"/>
              <a:gd name="T71" fmla="*/ 65 h 1327"/>
              <a:gd name="T72" fmla="*/ 782 w 1328"/>
              <a:gd name="T73" fmla="*/ 10 h 1327"/>
              <a:gd name="T74" fmla="*/ 612 w 1328"/>
              <a:gd name="T75" fmla="*/ 2 h 1327"/>
              <a:gd name="T76" fmla="*/ 466 w 1328"/>
              <a:gd name="T77" fmla="*/ 29 h 1327"/>
              <a:gd name="T78" fmla="*/ 333 w 1328"/>
              <a:gd name="T79" fmla="*/ 87 h 1327"/>
              <a:gd name="T80" fmla="*/ 194 w 1328"/>
              <a:gd name="T81" fmla="*/ 194 h 1327"/>
              <a:gd name="T82" fmla="*/ 80 w 1328"/>
              <a:gd name="T83" fmla="*/ 347 h 1327"/>
              <a:gd name="T84" fmla="*/ 14 w 1328"/>
              <a:gd name="T85" fmla="*/ 529 h 1327"/>
              <a:gd name="T86" fmla="*/ 0 w 1328"/>
              <a:gd name="T87" fmla="*/ 664 h 1327"/>
              <a:gd name="T88" fmla="*/ 17 w 1328"/>
              <a:gd name="T89" fmla="*/ 814 h 1327"/>
              <a:gd name="T90" fmla="*/ 73 w 1328"/>
              <a:gd name="T91" fmla="*/ 966 h 1327"/>
              <a:gd name="T92" fmla="*/ 162 w 1328"/>
              <a:gd name="T93" fmla="*/ 1098 h 1327"/>
              <a:gd name="T94" fmla="*/ 306 w 1328"/>
              <a:gd name="T95" fmla="*/ 1223 h 1327"/>
              <a:gd name="T96" fmla="*/ 498 w 1328"/>
              <a:gd name="T97" fmla="*/ 1306 h 1327"/>
              <a:gd name="T98" fmla="*/ 629 w 1328"/>
              <a:gd name="T99" fmla="*/ 1326 h 1327"/>
              <a:gd name="T100" fmla="*/ 798 w 1328"/>
              <a:gd name="T101" fmla="*/ 1314 h 1327"/>
              <a:gd name="T102" fmla="*/ 952 w 1328"/>
              <a:gd name="T103" fmla="*/ 1262 h 1327"/>
              <a:gd name="T104" fmla="*/ 1086 w 1328"/>
              <a:gd name="T105" fmla="*/ 1176 h 1327"/>
              <a:gd name="T106" fmla="*/ 1214 w 1328"/>
              <a:gd name="T107" fmla="*/ 1035 h 1327"/>
              <a:gd name="T108" fmla="*/ 1298 w 1328"/>
              <a:gd name="T109" fmla="*/ 861 h 1327"/>
              <a:gd name="T110" fmla="*/ 1326 w 1328"/>
              <a:gd name="T111" fmla="*/ 715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328" h="1327">
                <a:moveTo>
                  <a:pt x="974" y="486"/>
                </a:moveTo>
                <a:lnTo>
                  <a:pt x="985" y="484"/>
                </a:lnTo>
                <a:lnTo>
                  <a:pt x="996" y="482"/>
                </a:lnTo>
                <a:lnTo>
                  <a:pt x="1018" y="477"/>
                </a:lnTo>
                <a:lnTo>
                  <a:pt x="1038" y="471"/>
                </a:lnTo>
                <a:lnTo>
                  <a:pt x="1059" y="462"/>
                </a:lnTo>
                <a:lnTo>
                  <a:pt x="1051" y="473"/>
                </a:lnTo>
                <a:lnTo>
                  <a:pt x="1047" y="479"/>
                </a:lnTo>
                <a:lnTo>
                  <a:pt x="1043" y="484"/>
                </a:lnTo>
                <a:lnTo>
                  <a:pt x="1034" y="494"/>
                </a:lnTo>
                <a:lnTo>
                  <a:pt x="1025" y="504"/>
                </a:lnTo>
                <a:lnTo>
                  <a:pt x="1016" y="513"/>
                </a:lnTo>
                <a:lnTo>
                  <a:pt x="1006" y="522"/>
                </a:lnTo>
                <a:lnTo>
                  <a:pt x="996" y="531"/>
                </a:lnTo>
                <a:lnTo>
                  <a:pt x="985" y="539"/>
                </a:lnTo>
                <a:lnTo>
                  <a:pt x="985" y="558"/>
                </a:lnTo>
                <a:lnTo>
                  <a:pt x="985" y="577"/>
                </a:lnTo>
                <a:lnTo>
                  <a:pt x="984" y="595"/>
                </a:lnTo>
                <a:lnTo>
                  <a:pt x="981" y="614"/>
                </a:lnTo>
                <a:lnTo>
                  <a:pt x="978" y="633"/>
                </a:lnTo>
                <a:lnTo>
                  <a:pt x="974" y="651"/>
                </a:lnTo>
                <a:lnTo>
                  <a:pt x="970" y="671"/>
                </a:lnTo>
                <a:lnTo>
                  <a:pt x="964" y="689"/>
                </a:lnTo>
                <a:lnTo>
                  <a:pt x="958" y="708"/>
                </a:lnTo>
                <a:lnTo>
                  <a:pt x="951" y="726"/>
                </a:lnTo>
                <a:lnTo>
                  <a:pt x="942" y="744"/>
                </a:lnTo>
                <a:lnTo>
                  <a:pt x="938" y="753"/>
                </a:lnTo>
                <a:lnTo>
                  <a:pt x="934" y="761"/>
                </a:lnTo>
                <a:lnTo>
                  <a:pt x="924" y="779"/>
                </a:lnTo>
                <a:lnTo>
                  <a:pt x="913" y="796"/>
                </a:lnTo>
                <a:lnTo>
                  <a:pt x="902" y="812"/>
                </a:lnTo>
                <a:lnTo>
                  <a:pt x="890" y="828"/>
                </a:lnTo>
                <a:lnTo>
                  <a:pt x="877" y="843"/>
                </a:lnTo>
                <a:lnTo>
                  <a:pt x="863" y="858"/>
                </a:lnTo>
                <a:lnTo>
                  <a:pt x="848" y="873"/>
                </a:lnTo>
                <a:lnTo>
                  <a:pt x="841" y="879"/>
                </a:lnTo>
                <a:lnTo>
                  <a:pt x="833" y="886"/>
                </a:lnTo>
                <a:lnTo>
                  <a:pt x="825" y="893"/>
                </a:lnTo>
                <a:lnTo>
                  <a:pt x="817" y="899"/>
                </a:lnTo>
                <a:lnTo>
                  <a:pt x="809" y="905"/>
                </a:lnTo>
                <a:lnTo>
                  <a:pt x="800" y="911"/>
                </a:lnTo>
                <a:lnTo>
                  <a:pt x="791" y="917"/>
                </a:lnTo>
                <a:lnTo>
                  <a:pt x="782" y="922"/>
                </a:lnTo>
                <a:lnTo>
                  <a:pt x="773" y="928"/>
                </a:lnTo>
                <a:lnTo>
                  <a:pt x="764" y="933"/>
                </a:lnTo>
                <a:lnTo>
                  <a:pt x="745" y="942"/>
                </a:lnTo>
                <a:lnTo>
                  <a:pt x="735" y="947"/>
                </a:lnTo>
                <a:lnTo>
                  <a:pt x="725" y="951"/>
                </a:lnTo>
                <a:lnTo>
                  <a:pt x="713" y="955"/>
                </a:lnTo>
                <a:lnTo>
                  <a:pt x="703" y="959"/>
                </a:lnTo>
                <a:lnTo>
                  <a:pt x="681" y="965"/>
                </a:lnTo>
                <a:lnTo>
                  <a:pt x="659" y="971"/>
                </a:lnTo>
                <a:lnTo>
                  <a:pt x="648" y="973"/>
                </a:lnTo>
                <a:lnTo>
                  <a:pt x="636" y="975"/>
                </a:lnTo>
                <a:lnTo>
                  <a:pt x="612" y="978"/>
                </a:lnTo>
                <a:lnTo>
                  <a:pt x="588" y="980"/>
                </a:lnTo>
                <a:lnTo>
                  <a:pt x="563" y="981"/>
                </a:lnTo>
                <a:lnTo>
                  <a:pt x="547" y="980"/>
                </a:lnTo>
                <a:lnTo>
                  <a:pt x="532" y="980"/>
                </a:lnTo>
                <a:lnTo>
                  <a:pt x="516" y="978"/>
                </a:lnTo>
                <a:lnTo>
                  <a:pt x="501" y="976"/>
                </a:lnTo>
                <a:lnTo>
                  <a:pt x="486" y="974"/>
                </a:lnTo>
                <a:lnTo>
                  <a:pt x="471" y="971"/>
                </a:lnTo>
                <a:lnTo>
                  <a:pt x="457" y="967"/>
                </a:lnTo>
                <a:lnTo>
                  <a:pt x="442" y="963"/>
                </a:lnTo>
                <a:lnTo>
                  <a:pt x="428" y="959"/>
                </a:lnTo>
                <a:lnTo>
                  <a:pt x="414" y="954"/>
                </a:lnTo>
                <a:lnTo>
                  <a:pt x="401" y="948"/>
                </a:lnTo>
                <a:lnTo>
                  <a:pt x="387" y="942"/>
                </a:lnTo>
                <a:lnTo>
                  <a:pt x="374" y="936"/>
                </a:lnTo>
                <a:lnTo>
                  <a:pt x="361" y="929"/>
                </a:lnTo>
                <a:lnTo>
                  <a:pt x="348" y="922"/>
                </a:lnTo>
                <a:lnTo>
                  <a:pt x="336" y="914"/>
                </a:lnTo>
                <a:lnTo>
                  <a:pt x="353" y="916"/>
                </a:lnTo>
                <a:lnTo>
                  <a:pt x="371" y="916"/>
                </a:lnTo>
                <a:lnTo>
                  <a:pt x="384" y="916"/>
                </a:lnTo>
                <a:lnTo>
                  <a:pt x="397" y="915"/>
                </a:lnTo>
                <a:lnTo>
                  <a:pt x="409" y="914"/>
                </a:lnTo>
                <a:lnTo>
                  <a:pt x="422" y="912"/>
                </a:lnTo>
                <a:lnTo>
                  <a:pt x="434" y="910"/>
                </a:lnTo>
                <a:lnTo>
                  <a:pt x="446" y="907"/>
                </a:lnTo>
                <a:lnTo>
                  <a:pt x="458" y="903"/>
                </a:lnTo>
                <a:lnTo>
                  <a:pt x="470" y="899"/>
                </a:lnTo>
                <a:lnTo>
                  <a:pt x="482" y="895"/>
                </a:lnTo>
                <a:lnTo>
                  <a:pt x="493" y="890"/>
                </a:lnTo>
                <a:lnTo>
                  <a:pt x="504" y="885"/>
                </a:lnTo>
                <a:lnTo>
                  <a:pt x="515" y="880"/>
                </a:lnTo>
                <a:lnTo>
                  <a:pt x="525" y="873"/>
                </a:lnTo>
                <a:lnTo>
                  <a:pt x="535" y="867"/>
                </a:lnTo>
                <a:lnTo>
                  <a:pt x="545" y="860"/>
                </a:lnTo>
                <a:lnTo>
                  <a:pt x="555" y="853"/>
                </a:lnTo>
                <a:lnTo>
                  <a:pt x="543" y="852"/>
                </a:lnTo>
                <a:lnTo>
                  <a:pt x="531" y="851"/>
                </a:lnTo>
                <a:lnTo>
                  <a:pt x="520" y="848"/>
                </a:lnTo>
                <a:lnTo>
                  <a:pt x="509" y="845"/>
                </a:lnTo>
                <a:lnTo>
                  <a:pt x="498" y="840"/>
                </a:lnTo>
                <a:lnTo>
                  <a:pt x="488" y="835"/>
                </a:lnTo>
                <a:lnTo>
                  <a:pt x="478" y="830"/>
                </a:lnTo>
                <a:lnTo>
                  <a:pt x="469" y="823"/>
                </a:lnTo>
                <a:lnTo>
                  <a:pt x="460" y="816"/>
                </a:lnTo>
                <a:lnTo>
                  <a:pt x="452" y="808"/>
                </a:lnTo>
                <a:lnTo>
                  <a:pt x="448" y="804"/>
                </a:lnTo>
                <a:lnTo>
                  <a:pt x="444" y="800"/>
                </a:lnTo>
                <a:lnTo>
                  <a:pt x="437" y="791"/>
                </a:lnTo>
                <a:lnTo>
                  <a:pt x="431" y="781"/>
                </a:lnTo>
                <a:lnTo>
                  <a:pt x="425" y="771"/>
                </a:lnTo>
                <a:lnTo>
                  <a:pt x="421" y="761"/>
                </a:lnTo>
                <a:lnTo>
                  <a:pt x="417" y="750"/>
                </a:lnTo>
                <a:lnTo>
                  <a:pt x="423" y="751"/>
                </a:lnTo>
                <a:lnTo>
                  <a:pt x="430" y="752"/>
                </a:lnTo>
                <a:lnTo>
                  <a:pt x="437" y="752"/>
                </a:lnTo>
                <a:lnTo>
                  <a:pt x="445" y="753"/>
                </a:lnTo>
                <a:lnTo>
                  <a:pt x="455" y="752"/>
                </a:lnTo>
                <a:lnTo>
                  <a:pt x="464" y="751"/>
                </a:lnTo>
                <a:lnTo>
                  <a:pt x="474" y="750"/>
                </a:lnTo>
                <a:lnTo>
                  <a:pt x="484" y="747"/>
                </a:lnTo>
                <a:lnTo>
                  <a:pt x="471" y="744"/>
                </a:lnTo>
                <a:lnTo>
                  <a:pt x="459" y="740"/>
                </a:lnTo>
                <a:lnTo>
                  <a:pt x="447" y="735"/>
                </a:lnTo>
                <a:lnTo>
                  <a:pt x="442" y="732"/>
                </a:lnTo>
                <a:lnTo>
                  <a:pt x="436" y="729"/>
                </a:lnTo>
                <a:lnTo>
                  <a:pt x="426" y="722"/>
                </a:lnTo>
                <a:lnTo>
                  <a:pt x="421" y="718"/>
                </a:lnTo>
                <a:lnTo>
                  <a:pt x="416" y="714"/>
                </a:lnTo>
                <a:lnTo>
                  <a:pt x="412" y="710"/>
                </a:lnTo>
                <a:lnTo>
                  <a:pt x="407" y="706"/>
                </a:lnTo>
                <a:lnTo>
                  <a:pt x="403" y="701"/>
                </a:lnTo>
                <a:lnTo>
                  <a:pt x="399" y="697"/>
                </a:lnTo>
                <a:lnTo>
                  <a:pt x="395" y="692"/>
                </a:lnTo>
                <a:lnTo>
                  <a:pt x="391" y="687"/>
                </a:lnTo>
                <a:lnTo>
                  <a:pt x="384" y="676"/>
                </a:lnTo>
                <a:lnTo>
                  <a:pt x="379" y="665"/>
                </a:lnTo>
                <a:lnTo>
                  <a:pt x="376" y="658"/>
                </a:lnTo>
                <a:lnTo>
                  <a:pt x="374" y="652"/>
                </a:lnTo>
                <a:lnTo>
                  <a:pt x="370" y="640"/>
                </a:lnTo>
                <a:lnTo>
                  <a:pt x="367" y="627"/>
                </a:lnTo>
                <a:lnTo>
                  <a:pt x="365" y="614"/>
                </a:lnTo>
                <a:lnTo>
                  <a:pt x="365" y="608"/>
                </a:lnTo>
                <a:lnTo>
                  <a:pt x="365" y="601"/>
                </a:lnTo>
                <a:lnTo>
                  <a:pt x="365" y="599"/>
                </a:lnTo>
                <a:lnTo>
                  <a:pt x="372" y="603"/>
                </a:lnTo>
                <a:lnTo>
                  <a:pt x="380" y="607"/>
                </a:lnTo>
                <a:lnTo>
                  <a:pt x="388" y="610"/>
                </a:lnTo>
                <a:lnTo>
                  <a:pt x="397" y="612"/>
                </a:lnTo>
                <a:lnTo>
                  <a:pt x="405" y="615"/>
                </a:lnTo>
                <a:lnTo>
                  <a:pt x="414" y="616"/>
                </a:lnTo>
                <a:lnTo>
                  <a:pt x="423" y="617"/>
                </a:lnTo>
                <a:lnTo>
                  <a:pt x="432" y="618"/>
                </a:lnTo>
                <a:lnTo>
                  <a:pt x="425" y="613"/>
                </a:lnTo>
                <a:lnTo>
                  <a:pt x="418" y="607"/>
                </a:lnTo>
                <a:lnTo>
                  <a:pt x="411" y="601"/>
                </a:lnTo>
                <a:lnTo>
                  <a:pt x="405" y="595"/>
                </a:lnTo>
                <a:lnTo>
                  <a:pt x="399" y="588"/>
                </a:lnTo>
                <a:lnTo>
                  <a:pt x="394" y="581"/>
                </a:lnTo>
                <a:lnTo>
                  <a:pt x="389" y="573"/>
                </a:lnTo>
                <a:lnTo>
                  <a:pt x="384" y="566"/>
                </a:lnTo>
                <a:lnTo>
                  <a:pt x="380" y="557"/>
                </a:lnTo>
                <a:lnTo>
                  <a:pt x="376" y="549"/>
                </a:lnTo>
                <a:lnTo>
                  <a:pt x="373" y="541"/>
                </a:lnTo>
                <a:lnTo>
                  <a:pt x="371" y="532"/>
                </a:lnTo>
                <a:lnTo>
                  <a:pt x="369" y="523"/>
                </a:lnTo>
                <a:lnTo>
                  <a:pt x="367" y="514"/>
                </a:lnTo>
                <a:lnTo>
                  <a:pt x="366" y="504"/>
                </a:lnTo>
                <a:lnTo>
                  <a:pt x="366" y="495"/>
                </a:lnTo>
                <a:lnTo>
                  <a:pt x="366" y="484"/>
                </a:lnTo>
                <a:lnTo>
                  <a:pt x="367" y="475"/>
                </a:lnTo>
                <a:lnTo>
                  <a:pt x="369" y="465"/>
                </a:lnTo>
                <a:lnTo>
                  <a:pt x="371" y="455"/>
                </a:lnTo>
                <a:lnTo>
                  <a:pt x="374" y="446"/>
                </a:lnTo>
                <a:lnTo>
                  <a:pt x="377" y="437"/>
                </a:lnTo>
                <a:lnTo>
                  <a:pt x="381" y="428"/>
                </a:lnTo>
                <a:lnTo>
                  <a:pt x="386" y="420"/>
                </a:lnTo>
                <a:lnTo>
                  <a:pt x="400" y="437"/>
                </a:lnTo>
                <a:lnTo>
                  <a:pt x="415" y="452"/>
                </a:lnTo>
                <a:lnTo>
                  <a:pt x="431" y="467"/>
                </a:lnTo>
                <a:lnTo>
                  <a:pt x="439" y="474"/>
                </a:lnTo>
                <a:lnTo>
                  <a:pt x="447" y="481"/>
                </a:lnTo>
                <a:lnTo>
                  <a:pt x="456" y="488"/>
                </a:lnTo>
                <a:lnTo>
                  <a:pt x="464" y="494"/>
                </a:lnTo>
                <a:lnTo>
                  <a:pt x="473" y="501"/>
                </a:lnTo>
                <a:lnTo>
                  <a:pt x="482" y="507"/>
                </a:lnTo>
                <a:lnTo>
                  <a:pt x="501" y="518"/>
                </a:lnTo>
                <a:lnTo>
                  <a:pt x="510" y="524"/>
                </a:lnTo>
                <a:lnTo>
                  <a:pt x="520" y="529"/>
                </a:lnTo>
                <a:lnTo>
                  <a:pt x="540" y="538"/>
                </a:lnTo>
                <a:lnTo>
                  <a:pt x="560" y="547"/>
                </a:lnTo>
                <a:lnTo>
                  <a:pt x="570" y="551"/>
                </a:lnTo>
                <a:lnTo>
                  <a:pt x="581" y="554"/>
                </a:lnTo>
                <a:lnTo>
                  <a:pt x="602" y="561"/>
                </a:lnTo>
                <a:lnTo>
                  <a:pt x="624" y="566"/>
                </a:lnTo>
                <a:lnTo>
                  <a:pt x="646" y="570"/>
                </a:lnTo>
                <a:lnTo>
                  <a:pt x="668" y="573"/>
                </a:lnTo>
                <a:lnTo>
                  <a:pt x="680" y="574"/>
                </a:lnTo>
                <a:lnTo>
                  <a:pt x="691" y="575"/>
                </a:lnTo>
                <a:lnTo>
                  <a:pt x="688" y="558"/>
                </a:lnTo>
                <a:lnTo>
                  <a:pt x="688" y="550"/>
                </a:lnTo>
                <a:lnTo>
                  <a:pt x="687" y="541"/>
                </a:lnTo>
                <a:lnTo>
                  <a:pt x="688" y="526"/>
                </a:lnTo>
                <a:lnTo>
                  <a:pt x="689" y="519"/>
                </a:lnTo>
                <a:lnTo>
                  <a:pt x="690" y="511"/>
                </a:lnTo>
                <a:lnTo>
                  <a:pt x="694" y="497"/>
                </a:lnTo>
                <a:lnTo>
                  <a:pt x="696" y="490"/>
                </a:lnTo>
                <a:lnTo>
                  <a:pt x="699" y="483"/>
                </a:lnTo>
                <a:lnTo>
                  <a:pt x="702" y="477"/>
                </a:lnTo>
                <a:lnTo>
                  <a:pt x="705" y="470"/>
                </a:lnTo>
                <a:lnTo>
                  <a:pt x="709" y="464"/>
                </a:lnTo>
                <a:lnTo>
                  <a:pt x="713" y="458"/>
                </a:lnTo>
                <a:lnTo>
                  <a:pt x="722" y="447"/>
                </a:lnTo>
                <a:lnTo>
                  <a:pt x="727" y="442"/>
                </a:lnTo>
                <a:lnTo>
                  <a:pt x="732" y="436"/>
                </a:lnTo>
                <a:lnTo>
                  <a:pt x="737" y="431"/>
                </a:lnTo>
                <a:lnTo>
                  <a:pt x="742" y="427"/>
                </a:lnTo>
                <a:lnTo>
                  <a:pt x="754" y="418"/>
                </a:lnTo>
                <a:lnTo>
                  <a:pt x="760" y="414"/>
                </a:lnTo>
                <a:lnTo>
                  <a:pt x="766" y="411"/>
                </a:lnTo>
                <a:lnTo>
                  <a:pt x="779" y="405"/>
                </a:lnTo>
                <a:lnTo>
                  <a:pt x="793" y="400"/>
                </a:lnTo>
                <a:lnTo>
                  <a:pt x="807" y="396"/>
                </a:lnTo>
                <a:lnTo>
                  <a:pt x="814" y="395"/>
                </a:lnTo>
                <a:lnTo>
                  <a:pt x="822" y="394"/>
                </a:lnTo>
                <a:lnTo>
                  <a:pt x="837" y="393"/>
                </a:lnTo>
                <a:lnTo>
                  <a:pt x="852" y="394"/>
                </a:lnTo>
                <a:lnTo>
                  <a:pt x="860" y="395"/>
                </a:lnTo>
                <a:lnTo>
                  <a:pt x="868" y="396"/>
                </a:lnTo>
                <a:lnTo>
                  <a:pt x="875" y="398"/>
                </a:lnTo>
                <a:lnTo>
                  <a:pt x="882" y="400"/>
                </a:lnTo>
                <a:lnTo>
                  <a:pt x="890" y="403"/>
                </a:lnTo>
                <a:lnTo>
                  <a:pt x="897" y="406"/>
                </a:lnTo>
                <a:lnTo>
                  <a:pt x="903" y="409"/>
                </a:lnTo>
                <a:lnTo>
                  <a:pt x="910" y="412"/>
                </a:lnTo>
                <a:lnTo>
                  <a:pt x="922" y="420"/>
                </a:lnTo>
                <a:lnTo>
                  <a:pt x="928" y="425"/>
                </a:lnTo>
                <a:lnTo>
                  <a:pt x="934" y="429"/>
                </a:lnTo>
                <a:lnTo>
                  <a:pt x="945" y="440"/>
                </a:lnTo>
                <a:lnTo>
                  <a:pt x="957" y="437"/>
                </a:lnTo>
                <a:lnTo>
                  <a:pt x="970" y="434"/>
                </a:lnTo>
                <a:lnTo>
                  <a:pt x="982" y="430"/>
                </a:lnTo>
                <a:lnTo>
                  <a:pt x="994" y="426"/>
                </a:lnTo>
                <a:lnTo>
                  <a:pt x="1005" y="421"/>
                </a:lnTo>
                <a:lnTo>
                  <a:pt x="1017" y="416"/>
                </a:lnTo>
                <a:lnTo>
                  <a:pt x="1028" y="410"/>
                </a:lnTo>
                <a:lnTo>
                  <a:pt x="1039" y="404"/>
                </a:lnTo>
                <a:lnTo>
                  <a:pt x="1034" y="416"/>
                </a:lnTo>
                <a:lnTo>
                  <a:pt x="1028" y="429"/>
                </a:lnTo>
                <a:lnTo>
                  <a:pt x="1025" y="434"/>
                </a:lnTo>
                <a:lnTo>
                  <a:pt x="1021" y="440"/>
                </a:lnTo>
                <a:lnTo>
                  <a:pt x="1014" y="451"/>
                </a:lnTo>
                <a:lnTo>
                  <a:pt x="1005" y="461"/>
                </a:lnTo>
                <a:lnTo>
                  <a:pt x="995" y="470"/>
                </a:lnTo>
                <a:lnTo>
                  <a:pt x="990" y="474"/>
                </a:lnTo>
                <a:lnTo>
                  <a:pt x="985" y="478"/>
                </a:lnTo>
                <a:lnTo>
                  <a:pt x="974" y="486"/>
                </a:lnTo>
                <a:close/>
                <a:moveTo>
                  <a:pt x="1328" y="664"/>
                </a:moveTo>
                <a:lnTo>
                  <a:pt x="1327" y="629"/>
                </a:lnTo>
                <a:lnTo>
                  <a:pt x="1326" y="612"/>
                </a:lnTo>
                <a:lnTo>
                  <a:pt x="1324" y="595"/>
                </a:lnTo>
                <a:lnTo>
                  <a:pt x="1322" y="578"/>
                </a:lnTo>
                <a:lnTo>
                  <a:pt x="1320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1" y="513"/>
                </a:lnTo>
                <a:lnTo>
                  <a:pt x="1307" y="497"/>
                </a:lnTo>
                <a:lnTo>
                  <a:pt x="1298" y="466"/>
                </a:lnTo>
                <a:lnTo>
                  <a:pt x="1293" y="450"/>
                </a:lnTo>
                <a:lnTo>
                  <a:pt x="1287" y="435"/>
                </a:lnTo>
                <a:lnTo>
                  <a:pt x="1282" y="420"/>
                </a:lnTo>
                <a:lnTo>
                  <a:pt x="1276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8" y="347"/>
                </a:lnTo>
                <a:lnTo>
                  <a:pt x="1240" y="333"/>
                </a:lnTo>
                <a:lnTo>
                  <a:pt x="1232" y="319"/>
                </a:lnTo>
                <a:lnTo>
                  <a:pt x="1214" y="292"/>
                </a:lnTo>
                <a:lnTo>
                  <a:pt x="1196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6" y="229"/>
                </a:lnTo>
                <a:lnTo>
                  <a:pt x="1155" y="217"/>
                </a:lnTo>
                <a:lnTo>
                  <a:pt x="1133" y="194"/>
                </a:lnTo>
                <a:lnTo>
                  <a:pt x="1110" y="172"/>
                </a:lnTo>
                <a:lnTo>
                  <a:pt x="1098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2" y="104"/>
                </a:lnTo>
                <a:lnTo>
                  <a:pt x="1008" y="96"/>
                </a:lnTo>
                <a:lnTo>
                  <a:pt x="981" y="80"/>
                </a:lnTo>
                <a:lnTo>
                  <a:pt x="952" y="65"/>
                </a:lnTo>
                <a:lnTo>
                  <a:pt x="937" y="58"/>
                </a:lnTo>
                <a:lnTo>
                  <a:pt x="923" y="52"/>
                </a:lnTo>
                <a:lnTo>
                  <a:pt x="892" y="40"/>
                </a:lnTo>
                <a:lnTo>
                  <a:pt x="862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2" y="10"/>
                </a:lnTo>
                <a:lnTo>
                  <a:pt x="765" y="7"/>
                </a:lnTo>
                <a:lnTo>
                  <a:pt x="749" y="5"/>
                </a:lnTo>
                <a:lnTo>
                  <a:pt x="732" y="3"/>
                </a:lnTo>
                <a:lnTo>
                  <a:pt x="714" y="2"/>
                </a:lnTo>
                <a:lnTo>
                  <a:pt x="698" y="0"/>
                </a:lnTo>
                <a:lnTo>
                  <a:pt x="663" y="0"/>
                </a:lnTo>
                <a:lnTo>
                  <a:pt x="629" y="0"/>
                </a:lnTo>
                <a:lnTo>
                  <a:pt x="612" y="2"/>
                </a:lnTo>
                <a:lnTo>
                  <a:pt x="596" y="3"/>
                </a:lnTo>
                <a:lnTo>
                  <a:pt x="579" y="5"/>
                </a:lnTo>
                <a:lnTo>
                  <a:pt x="562" y="7"/>
                </a:lnTo>
                <a:lnTo>
                  <a:pt x="546" y="10"/>
                </a:lnTo>
                <a:lnTo>
                  <a:pt x="530" y="13"/>
                </a:lnTo>
                <a:lnTo>
                  <a:pt x="514" y="17"/>
                </a:lnTo>
                <a:lnTo>
                  <a:pt x="498" y="20"/>
                </a:lnTo>
                <a:lnTo>
                  <a:pt x="466" y="29"/>
                </a:lnTo>
                <a:lnTo>
                  <a:pt x="451" y="34"/>
                </a:lnTo>
                <a:lnTo>
                  <a:pt x="435" y="40"/>
                </a:lnTo>
                <a:lnTo>
                  <a:pt x="420" y="46"/>
                </a:lnTo>
                <a:lnTo>
                  <a:pt x="405" y="52"/>
                </a:lnTo>
                <a:lnTo>
                  <a:pt x="376" y="65"/>
                </a:lnTo>
                <a:lnTo>
                  <a:pt x="361" y="72"/>
                </a:lnTo>
                <a:lnTo>
                  <a:pt x="347" y="80"/>
                </a:lnTo>
                <a:lnTo>
                  <a:pt x="333" y="87"/>
                </a:lnTo>
                <a:lnTo>
                  <a:pt x="319" y="96"/>
                </a:lnTo>
                <a:lnTo>
                  <a:pt x="293" y="113"/>
                </a:lnTo>
                <a:lnTo>
                  <a:pt x="267" y="131"/>
                </a:lnTo>
                <a:lnTo>
                  <a:pt x="254" y="141"/>
                </a:lnTo>
                <a:lnTo>
                  <a:pt x="241" y="151"/>
                </a:lnTo>
                <a:lnTo>
                  <a:pt x="229" y="161"/>
                </a:lnTo>
                <a:lnTo>
                  <a:pt x="217" y="172"/>
                </a:lnTo>
                <a:lnTo>
                  <a:pt x="194" y="194"/>
                </a:lnTo>
                <a:lnTo>
                  <a:pt x="172" y="217"/>
                </a:lnTo>
                <a:lnTo>
                  <a:pt x="162" y="229"/>
                </a:lnTo>
                <a:lnTo>
                  <a:pt x="152" y="241"/>
                </a:lnTo>
                <a:lnTo>
                  <a:pt x="132" y="266"/>
                </a:lnTo>
                <a:lnTo>
                  <a:pt x="113" y="292"/>
                </a:lnTo>
                <a:lnTo>
                  <a:pt x="105" y="305"/>
                </a:lnTo>
                <a:lnTo>
                  <a:pt x="96" y="319"/>
                </a:lnTo>
                <a:lnTo>
                  <a:pt x="80" y="347"/>
                </a:lnTo>
                <a:lnTo>
                  <a:pt x="66" y="375"/>
                </a:lnTo>
                <a:lnTo>
                  <a:pt x="59" y="390"/>
                </a:lnTo>
                <a:lnTo>
                  <a:pt x="52" y="405"/>
                </a:lnTo>
                <a:lnTo>
                  <a:pt x="40" y="435"/>
                </a:lnTo>
                <a:lnTo>
                  <a:pt x="30" y="466"/>
                </a:lnTo>
                <a:lnTo>
                  <a:pt x="21" y="497"/>
                </a:lnTo>
                <a:lnTo>
                  <a:pt x="17" y="513"/>
                </a:lnTo>
                <a:lnTo>
                  <a:pt x="14" y="529"/>
                </a:lnTo>
                <a:lnTo>
                  <a:pt x="10" y="545"/>
                </a:lnTo>
                <a:lnTo>
                  <a:pt x="8" y="562"/>
                </a:lnTo>
                <a:lnTo>
                  <a:pt x="5" y="578"/>
                </a:lnTo>
                <a:lnTo>
                  <a:pt x="4" y="595"/>
                </a:lnTo>
                <a:lnTo>
                  <a:pt x="2" y="612"/>
                </a:lnTo>
                <a:lnTo>
                  <a:pt x="1" y="629"/>
                </a:lnTo>
                <a:lnTo>
                  <a:pt x="0" y="646"/>
                </a:lnTo>
                <a:lnTo>
                  <a:pt x="0" y="664"/>
                </a:lnTo>
                <a:lnTo>
                  <a:pt x="1" y="698"/>
                </a:lnTo>
                <a:lnTo>
                  <a:pt x="2" y="715"/>
                </a:lnTo>
                <a:lnTo>
                  <a:pt x="4" y="732"/>
                </a:lnTo>
                <a:lnTo>
                  <a:pt x="5" y="748"/>
                </a:lnTo>
                <a:lnTo>
                  <a:pt x="8" y="765"/>
                </a:lnTo>
                <a:lnTo>
                  <a:pt x="10" y="781"/>
                </a:lnTo>
                <a:lnTo>
                  <a:pt x="14" y="798"/>
                </a:lnTo>
                <a:lnTo>
                  <a:pt x="17" y="814"/>
                </a:lnTo>
                <a:lnTo>
                  <a:pt x="21" y="830"/>
                </a:lnTo>
                <a:lnTo>
                  <a:pt x="30" y="861"/>
                </a:lnTo>
                <a:lnTo>
                  <a:pt x="35" y="877"/>
                </a:lnTo>
                <a:lnTo>
                  <a:pt x="40" y="892"/>
                </a:lnTo>
                <a:lnTo>
                  <a:pt x="46" y="907"/>
                </a:lnTo>
                <a:lnTo>
                  <a:pt x="52" y="922"/>
                </a:lnTo>
                <a:lnTo>
                  <a:pt x="66" y="951"/>
                </a:lnTo>
                <a:lnTo>
                  <a:pt x="73" y="966"/>
                </a:lnTo>
                <a:lnTo>
                  <a:pt x="80" y="980"/>
                </a:lnTo>
                <a:lnTo>
                  <a:pt x="88" y="994"/>
                </a:lnTo>
                <a:lnTo>
                  <a:pt x="96" y="1008"/>
                </a:lnTo>
                <a:lnTo>
                  <a:pt x="113" y="1035"/>
                </a:lnTo>
                <a:lnTo>
                  <a:pt x="132" y="1061"/>
                </a:lnTo>
                <a:lnTo>
                  <a:pt x="142" y="1073"/>
                </a:lnTo>
                <a:lnTo>
                  <a:pt x="152" y="1086"/>
                </a:lnTo>
                <a:lnTo>
                  <a:pt x="162" y="1098"/>
                </a:lnTo>
                <a:lnTo>
                  <a:pt x="172" y="1110"/>
                </a:lnTo>
                <a:lnTo>
                  <a:pt x="194" y="1133"/>
                </a:lnTo>
                <a:lnTo>
                  <a:pt x="217" y="1155"/>
                </a:lnTo>
                <a:lnTo>
                  <a:pt x="229" y="1165"/>
                </a:lnTo>
                <a:lnTo>
                  <a:pt x="241" y="1176"/>
                </a:lnTo>
                <a:lnTo>
                  <a:pt x="267" y="1195"/>
                </a:lnTo>
                <a:lnTo>
                  <a:pt x="293" y="1214"/>
                </a:lnTo>
                <a:lnTo>
                  <a:pt x="306" y="1223"/>
                </a:lnTo>
                <a:lnTo>
                  <a:pt x="319" y="1231"/>
                </a:lnTo>
                <a:lnTo>
                  <a:pt x="347" y="1247"/>
                </a:lnTo>
                <a:lnTo>
                  <a:pt x="376" y="1262"/>
                </a:lnTo>
                <a:lnTo>
                  <a:pt x="390" y="1269"/>
                </a:lnTo>
                <a:lnTo>
                  <a:pt x="405" y="1275"/>
                </a:lnTo>
                <a:lnTo>
                  <a:pt x="435" y="1287"/>
                </a:lnTo>
                <a:lnTo>
                  <a:pt x="466" y="1297"/>
                </a:lnTo>
                <a:lnTo>
                  <a:pt x="498" y="1306"/>
                </a:lnTo>
                <a:lnTo>
                  <a:pt x="514" y="1310"/>
                </a:lnTo>
                <a:lnTo>
                  <a:pt x="530" y="1314"/>
                </a:lnTo>
                <a:lnTo>
                  <a:pt x="546" y="1317"/>
                </a:lnTo>
                <a:lnTo>
                  <a:pt x="562" y="1319"/>
                </a:lnTo>
                <a:lnTo>
                  <a:pt x="579" y="1322"/>
                </a:lnTo>
                <a:lnTo>
                  <a:pt x="596" y="1324"/>
                </a:lnTo>
                <a:lnTo>
                  <a:pt x="612" y="1325"/>
                </a:lnTo>
                <a:lnTo>
                  <a:pt x="629" y="1326"/>
                </a:lnTo>
                <a:lnTo>
                  <a:pt x="663" y="1327"/>
                </a:lnTo>
                <a:lnTo>
                  <a:pt x="698" y="1326"/>
                </a:lnTo>
                <a:lnTo>
                  <a:pt x="714" y="1325"/>
                </a:lnTo>
                <a:lnTo>
                  <a:pt x="732" y="1324"/>
                </a:lnTo>
                <a:lnTo>
                  <a:pt x="749" y="1322"/>
                </a:lnTo>
                <a:lnTo>
                  <a:pt x="765" y="1319"/>
                </a:lnTo>
                <a:lnTo>
                  <a:pt x="782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2" y="1297"/>
                </a:lnTo>
                <a:lnTo>
                  <a:pt x="877" y="1292"/>
                </a:lnTo>
                <a:lnTo>
                  <a:pt x="892" y="1287"/>
                </a:lnTo>
                <a:lnTo>
                  <a:pt x="908" y="1281"/>
                </a:lnTo>
                <a:lnTo>
                  <a:pt x="923" y="1275"/>
                </a:lnTo>
                <a:lnTo>
                  <a:pt x="952" y="1262"/>
                </a:lnTo>
                <a:lnTo>
                  <a:pt x="966" y="1255"/>
                </a:lnTo>
                <a:lnTo>
                  <a:pt x="981" y="1247"/>
                </a:lnTo>
                <a:lnTo>
                  <a:pt x="995" y="1239"/>
                </a:lnTo>
                <a:lnTo>
                  <a:pt x="1008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4" y="1186"/>
                </a:lnTo>
                <a:lnTo>
                  <a:pt x="1086" y="1176"/>
                </a:lnTo>
                <a:lnTo>
                  <a:pt x="1098" y="1165"/>
                </a:lnTo>
                <a:lnTo>
                  <a:pt x="1110" y="1155"/>
                </a:lnTo>
                <a:lnTo>
                  <a:pt x="1133" y="1133"/>
                </a:lnTo>
                <a:lnTo>
                  <a:pt x="1155" y="1110"/>
                </a:lnTo>
                <a:lnTo>
                  <a:pt x="1166" y="1098"/>
                </a:lnTo>
                <a:lnTo>
                  <a:pt x="1176" y="1086"/>
                </a:lnTo>
                <a:lnTo>
                  <a:pt x="1196" y="1061"/>
                </a:lnTo>
                <a:lnTo>
                  <a:pt x="1214" y="1035"/>
                </a:lnTo>
                <a:lnTo>
                  <a:pt x="1223" y="1021"/>
                </a:lnTo>
                <a:lnTo>
                  <a:pt x="1232" y="1008"/>
                </a:lnTo>
                <a:lnTo>
                  <a:pt x="1248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6" y="922"/>
                </a:lnTo>
                <a:lnTo>
                  <a:pt x="1287" y="892"/>
                </a:lnTo>
                <a:lnTo>
                  <a:pt x="1298" y="861"/>
                </a:lnTo>
                <a:lnTo>
                  <a:pt x="1307" y="830"/>
                </a:lnTo>
                <a:lnTo>
                  <a:pt x="1311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20" y="765"/>
                </a:lnTo>
                <a:lnTo>
                  <a:pt x="1322" y="748"/>
                </a:lnTo>
                <a:lnTo>
                  <a:pt x="1324" y="732"/>
                </a:lnTo>
                <a:lnTo>
                  <a:pt x="1326" y="715"/>
                </a:lnTo>
                <a:lnTo>
                  <a:pt x="1327" y="698"/>
                </a:lnTo>
                <a:lnTo>
                  <a:pt x="1327" y="681"/>
                </a:lnTo>
                <a:lnTo>
                  <a:pt x="1328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26" name="Freeform 8">
            <a:hlinkClick r:id="rId4" tooltip="Linkedin"/>
          </p:cNvPr>
          <p:cNvSpPr>
            <a:spLocks noChangeAspect="1" noEditPoints="1"/>
          </p:cNvSpPr>
          <p:nvPr userDrawn="1"/>
        </p:nvSpPr>
        <p:spPr bwMode="auto">
          <a:xfrm>
            <a:off x="9981693" y="5409256"/>
            <a:ext cx="324000" cy="324000"/>
          </a:xfrm>
          <a:custGeom>
            <a:avLst/>
            <a:gdLst>
              <a:gd name="T0" fmla="*/ 531 w 1327"/>
              <a:gd name="T1" fmla="*/ 466 h 1327"/>
              <a:gd name="T2" fmla="*/ 513 w 1327"/>
              <a:gd name="T3" fmla="*/ 431 h 1327"/>
              <a:gd name="T4" fmla="*/ 478 w 1327"/>
              <a:gd name="T5" fmla="*/ 414 h 1327"/>
              <a:gd name="T6" fmla="*/ 438 w 1327"/>
              <a:gd name="T7" fmla="*/ 423 h 1327"/>
              <a:gd name="T8" fmla="*/ 415 w 1327"/>
              <a:gd name="T9" fmla="*/ 455 h 1327"/>
              <a:gd name="T10" fmla="*/ 417 w 1327"/>
              <a:gd name="T11" fmla="*/ 496 h 1327"/>
              <a:gd name="T12" fmla="*/ 443 w 1327"/>
              <a:gd name="T13" fmla="*/ 525 h 1327"/>
              <a:gd name="T14" fmla="*/ 484 w 1327"/>
              <a:gd name="T15" fmla="*/ 531 h 1327"/>
              <a:gd name="T16" fmla="*/ 517 w 1327"/>
              <a:gd name="T17" fmla="*/ 510 h 1327"/>
              <a:gd name="T18" fmla="*/ 531 w 1327"/>
              <a:gd name="T19" fmla="*/ 473 h 1327"/>
              <a:gd name="T20" fmla="*/ 904 w 1327"/>
              <a:gd name="T21" fmla="*/ 679 h 1327"/>
              <a:gd name="T22" fmla="*/ 890 w 1327"/>
              <a:gd name="T23" fmla="*/ 625 h 1327"/>
              <a:gd name="T24" fmla="*/ 847 w 1327"/>
              <a:gd name="T25" fmla="*/ 581 h 1327"/>
              <a:gd name="T26" fmla="*/ 793 w 1327"/>
              <a:gd name="T27" fmla="*/ 569 h 1327"/>
              <a:gd name="T28" fmla="*/ 735 w 1327"/>
              <a:gd name="T29" fmla="*/ 579 h 1327"/>
              <a:gd name="T30" fmla="*/ 697 w 1327"/>
              <a:gd name="T31" fmla="*/ 607 h 1327"/>
              <a:gd name="T32" fmla="*/ 690 w 1327"/>
              <a:gd name="T33" fmla="*/ 906 h 1327"/>
              <a:gd name="T34" fmla="*/ 695 w 1327"/>
              <a:gd name="T35" fmla="*/ 698 h 1327"/>
              <a:gd name="T36" fmla="*/ 719 w 1327"/>
              <a:gd name="T37" fmla="*/ 667 h 1327"/>
              <a:gd name="T38" fmla="*/ 760 w 1327"/>
              <a:gd name="T39" fmla="*/ 659 h 1327"/>
              <a:gd name="T40" fmla="*/ 795 w 1327"/>
              <a:gd name="T41" fmla="*/ 683 h 1327"/>
              <a:gd name="T42" fmla="*/ 804 w 1327"/>
              <a:gd name="T43" fmla="*/ 747 h 1327"/>
              <a:gd name="T44" fmla="*/ 1003 w 1327"/>
              <a:gd name="T45" fmla="*/ 980 h 1327"/>
              <a:gd name="T46" fmla="*/ 982 w 1327"/>
              <a:gd name="T47" fmla="*/ 1002 h 1327"/>
              <a:gd name="T48" fmla="*/ 364 w 1327"/>
              <a:gd name="T49" fmla="*/ 1008 h 1327"/>
              <a:gd name="T50" fmla="*/ 333 w 1327"/>
              <a:gd name="T51" fmla="*/ 994 h 1327"/>
              <a:gd name="T52" fmla="*/ 319 w 1327"/>
              <a:gd name="T53" fmla="*/ 964 h 1327"/>
              <a:gd name="T54" fmla="*/ 323 w 1327"/>
              <a:gd name="T55" fmla="*/ 347 h 1327"/>
              <a:gd name="T56" fmla="*/ 345 w 1327"/>
              <a:gd name="T57" fmla="*/ 324 h 1327"/>
              <a:gd name="T58" fmla="*/ 963 w 1327"/>
              <a:gd name="T59" fmla="*/ 319 h 1327"/>
              <a:gd name="T60" fmla="*/ 993 w 1327"/>
              <a:gd name="T61" fmla="*/ 333 h 1327"/>
              <a:gd name="T62" fmla="*/ 1008 w 1327"/>
              <a:gd name="T63" fmla="*/ 363 h 1327"/>
              <a:gd name="T64" fmla="*/ 1322 w 1327"/>
              <a:gd name="T65" fmla="*/ 578 h 1327"/>
              <a:gd name="T66" fmla="*/ 1292 w 1327"/>
              <a:gd name="T67" fmla="*/ 450 h 1327"/>
              <a:gd name="T68" fmla="*/ 1239 w 1327"/>
              <a:gd name="T69" fmla="*/ 333 h 1327"/>
              <a:gd name="T70" fmla="*/ 1155 w 1327"/>
              <a:gd name="T71" fmla="*/ 217 h 1327"/>
              <a:gd name="T72" fmla="*/ 1021 w 1327"/>
              <a:gd name="T73" fmla="*/ 104 h 1327"/>
              <a:gd name="T74" fmla="*/ 861 w 1327"/>
              <a:gd name="T75" fmla="*/ 29 h 1327"/>
              <a:gd name="T76" fmla="*/ 732 w 1327"/>
              <a:gd name="T77" fmla="*/ 3 h 1327"/>
              <a:gd name="T78" fmla="*/ 578 w 1327"/>
              <a:gd name="T79" fmla="*/ 5 h 1327"/>
              <a:gd name="T80" fmla="*/ 450 w 1327"/>
              <a:gd name="T81" fmla="*/ 34 h 1327"/>
              <a:gd name="T82" fmla="*/ 333 w 1327"/>
              <a:gd name="T83" fmla="*/ 87 h 1327"/>
              <a:gd name="T84" fmla="*/ 217 w 1327"/>
              <a:gd name="T85" fmla="*/ 172 h 1327"/>
              <a:gd name="T86" fmla="*/ 104 w 1327"/>
              <a:gd name="T87" fmla="*/ 305 h 1327"/>
              <a:gd name="T88" fmla="*/ 29 w 1327"/>
              <a:gd name="T89" fmla="*/ 466 h 1327"/>
              <a:gd name="T90" fmla="*/ 3 w 1327"/>
              <a:gd name="T91" fmla="*/ 595 h 1327"/>
              <a:gd name="T92" fmla="*/ 3 w 1327"/>
              <a:gd name="T93" fmla="*/ 732 h 1327"/>
              <a:gd name="T94" fmla="*/ 29 w 1327"/>
              <a:gd name="T95" fmla="*/ 861 h 1327"/>
              <a:gd name="T96" fmla="*/ 80 w 1327"/>
              <a:gd name="T97" fmla="*/ 980 h 1327"/>
              <a:gd name="T98" fmla="*/ 161 w 1327"/>
              <a:gd name="T99" fmla="*/ 1098 h 1327"/>
              <a:gd name="T100" fmla="*/ 292 w 1327"/>
              <a:gd name="T101" fmla="*/ 1214 h 1327"/>
              <a:gd name="T102" fmla="*/ 435 w 1327"/>
              <a:gd name="T103" fmla="*/ 1287 h 1327"/>
              <a:gd name="T104" fmla="*/ 578 w 1327"/>
              <a:gd name="T105" fmla="*/ 1322 h 1327"/>
              <a:gd name="T106" fmla="*/ 732 w 1327"/>
              <a:gd name="T107" fmla="*/ 1324 h 1327"/>
              <a:gd name="T108" fmla="*/ 861 w 1327"/>
              <a:gd name="T109" fmla="*/ 1297 h 1327"/>
              <a:gd name="T110" fmla="*/ 980 w 1327"/>
              <a:gd name="T111" fmla="*/ 1247 h 1327"/>
              <a:gd name="T112" fmla="*/ 1098 w 1327"/>
              <a:gd name="T113" fmla="*/ 1165 h 1327"/>
              <a:gd name="T114" fmla="*/ 1214 w 1327"/>
              <a:gd name="T115" fmla="*/ 1035 h 1327"/>
              <a:gd name="T116" fmla="*/ 1287 w 1327"/>
              <a:gd name="T117" fmla="*/ 892 h 1327"/>
              <a:gd name="T118" fmla="*/ 1322 w 1327"/>
              <a:gd name="T119" fmla="*/ 748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27" h="1327">
                <a:moveTo>
                  <a:pt x="523" y="577"/>
                </a:moveTo>
                <a:lnTo>
                  <a:pt x="420" y="577"/>
                </a:lnTo>
                <a:lnTo>
                  <a:pt x="420" y="907"/>
                </a:lnTo>
                <a:lnTo>
                  <a:pt x="523" y="907"/>
                </a:lnTo>
                <a:lnTo>
                  <a:pt x="523" y="577"/>
                </a:lnTo>
                <a:close/>
                <a:moveTo>
                  <a:pt x="531" y="473"/>
                </a:moveTo>
                <a:lnTo>
                  <a:pt x="531" y="466"/>
                </a:lnTo>
                <a:lnTo>
                  <a:pt x="530" y="461"/>
                </a:lnTo>
                <a:lnTo>
                  <a:pt x="528" y="455"/>
                </a:lnTo>
                <a:lnTo>
                  <a:pt x="526" y="449"/>
                </a:lnTo>
                <a:lnTo>
                  <a:pt x="524" y="444"/>
                </a:lnTo>
                <a:lnTo>
                  <a:pt x="521" y="439"/>
                </a:lnTo>
                <a:lnTo>
                  <a:pt x="517" y="435"/>
                </a:lnTo>
                <a:lnTo>
                  <a:pt x="513" y="431"/>
                </a:lnTo>
                <a:lnTo>
                  <a:pt x="509" y="427"/>
                </a:lnTo>
                <a:lnTo>
                  <a:pt x="505" y="423"/>
                </a:lnTo>
                <a:lnTo>
                  <a:pt x="500" y="420"/>
                </a:lnTo>
                <a:lnTo>
                  <a:pt x="495" y="418"/>
                </a:lnTo>
                <a:lnTo>
                  <a:pt x="489" y="416"/>
                </a:lnTo>
                <a:lnTo>
                  <a:pt x="484" y="414"/>
                </a:lnTo>
                <a:lnTo>
                  <a:pt x="478" y="414"/>
                </a:lnTo>
                <a:lnTo>
                  <a:pt x="472" y="413"/>
                </a:lnTo>
                <a:lnTo>
                  <a:pt x="466" y="414"/>
                </a:lnTo>
                <a:lnTo>
                  <a:pt x="460" y="414"/>
                </a:lnTo>
                <a:lnTo>
                  <a:pt x="454" y="416"/>
                </a:lnTo>
                <a:lnTo>
                  <a:pt x="449" y="418"/>
                </a:lnTo>
                <a:lnTo>
                  <a:pt x="443" y="420"/>
                </a:lnTo>
                <a:lnTo>
                  <a:pt x="438" y="423"/>
                </a:lnTo>
                <a:lnTo>
                  <a:pt x="434" y="427"/>
                </a:lnTo>
                <a:lnTo>
                  <a:pt x="430" y="431"/>
                </a:lnTo>
                <a:lnTo>
                  <a:pt x="426" y="435"/>
                </a:lnTo>
                <a:lnTo>
                  <a:pt x="422" y="439"/>
                </a:lnTo>
                <a:lnTo>
                  <a:pt x="419" y="444"/>
                </a:lnTo>
                <a:lnTo>
                  <a:pt x="417" y="449"/>
                </a:lnTo>
                <a:lnTo>
                  <a:pt x="415" y="455"/>
                </a:lnTo>
                <a:lnTo>
                  <a:pt x="414" y="461"/>
                </a:lnTo>
                <a:lnTo>
                  <a:pt x="413" y="466"/>
                </a:lnTo>
                <a:lnTo>
                  <a:pt x="412" y="473"/>
                </a:lnTo>
                <a:lnTo>
                  <a:pt x="413" y="479"/>
                </a:lnTo>
                <a:lnTo>
                  <a:pt x="414" y="484"/>
                </a:lnTo>
                <a:lnTo>
                  <a:pt x="415" y="490"/>
                </a:lnTo>
                <a:lnTo>
                  <a:pt x="417" y="496"/>
                </a:lnTo>
                <a:lnTo>
                  <a:pt x="419" y="501"/>
                </a:lnTo>
                <a:lnTo>
                  <a:pt x="422" y="506"/>
                </a:lnTo>
                <a:lnTo>
                  <a:pt x="426" y="510"/>
                </a:lnTo>
                <a:lnTo>
                  <a:pt x="430" y="514"/>
                </a:lnTo>
                <a:lnTo>
                  <a:pt x="434" y="518"/>
                </a:lnTo>
                <a:lnTo>
                  <a:pt x="438" y="522"/>
                </a:lnTo>
                <a:lnTo>
                  <a:pt x="443" y="525"/>
                </a:lnTo>
                <a:lnTo>
                  <a:pt x="449" y="527"/>
                </a:lnTo>
                <a:lnTo>
                  <a:pt x="454" y="529"/>
                </a:lnTo>
                <a:lnTo>
                  <a:pt x="460" y="531"/>
                </a:lnTo>
                <a:lnTo>
                  <a:pt x="466" y="531"/>
                </a:lnTo>
                <a:lnTo>
                  <a:pt x="472" y="532"/>
                </a:lnTo>
                <a:lnTo>
                  <a:pt x="478" y="531"/>
                </a:lnTo>
                <a:lnTo>
                  <a:pt x="484" y="531"/>
                </a:lnTo>
                <a:lnTo>
                  <a:pt x="489" y="529"/>
                </a:lnTo>
                <a:lnTo>
                  <a:pt x="495" y="527"/>
                </a:lnTo>
                <a:lnTo>
                  <a:pt x="500" y="525"/>
                </a:lnTo>
                <a:lnTo>
                  <a:pt x="505" y="522"/>
                </a:lnTo>
                <a:lnTo>
                  <a:pt x="509" y="518"/>
                </a:lnTo>
                <a:lnTo>
                  <a:pt x="513" y="514"/>
                </a:lnTo>
                <a:lnTo>
                  <a:pt x="517" y="510"/>
                </a:lnTo>
                <a:lnTo>
                  <a:pt x="521" y="506"/>
                </a:lnTo>
                <a:lnTo>
                  <a:pt x="524" y="501"/>
                </a:lnTo>
                <a:lnTo>
                  <a:pt x="526" y="496"/>
                </a:lnTo>
                <a:lnTo>
                  <a:pt x="528" y="490"/>
                </a:lnTo>
                <a:lnTo>
                  <a:pt x="530" y="484"/>
                </a:lnTo>
                <a:lnTo>
                  <a:pt x="531" y="479"/>
                </a:lnTo>
                <a:lnTo>
                  <a:pt x="531" y="473"/>
                </a:lnTo>
                <a:close/>
                <a:moveTo>
                  <a:pt x="804" y="906"/>
                </a:moveTo>
                <a:lnTo>
                  <a:pt x="906" y="906"/>
                </a:lnTo>
                <a:lnTo>
                  <a:pt x="906" y="726"/>
                </a:lnTo>
                <a:lnTo>
                  <a:pt x="906" y="710"/>
                </a:lnTo>
                <a:lnTo>
                  <a:pt x="905" y="694"/>
                </a:lnTo>
                <a:lnTo>
                  <a:pt x="905" y="686"/>
                </a:lnTo>
                <a:lnTo>
                  <a:pt x="904" y="679"/>
                </a:lnTo>
                <a:lnTo>
                  <a:pt x="903" y="672"/>
                </a:lnTo>
                <a:lnTo>
                  <a:pt x="902" y="664"/>
                </a:lnTo>
                <a:lnTo>
                  <a:pt x="901" y="656"/>
                </a:lnTo>
                <a:lnTo>
                  <a:pt x="899" y="650"/>
                </a:lnTo>
                <a:lnTo>
                  <a:pt x="895" y="637"/>
                </a:lnTo>
                <a:lnTo>
                  <a:pt x="893" y="631"/>
                </a:lnTo>
                <a:lnTo>
                  <a:pt x="890" y="625"/>
                </a:lnTo>
                <a:lnTo>
                  <a:pt x="887" y="619"/>
                </a:lnTo>
                <a:lnTo>
                  <a:pt x="884" y="614"/>
                </a:lnTo>
                <a:lnTo>
                  <a:pt x="877" y="604"/>
                </a:lnTo>
                <a:lnTo>
                  <a:pt x="868" y="595"/>
                </a:lnTo>
                <a:lnTo>
                  <a:pt x="863" y="591"/>
                </a:lnTo>
                <a:lnTo>
                  <a:pt x="858" y="587"/>
                </a:lnTo>
                <a:lnTo>
                  <a:pt x="847" y="581"/>
                </a:lnTo>
                <a:lnTo>
                  <a:pt x="840" y="578"/>
                </a:lnTo>
                <a:lnTo>
                  <a:pt x="834" y="575"/>
                </a:lnTo>
                <a:lnTo>
                  <a:pt x="826" y="573"/>
                </a:lnTo>
                <a:lnTo>
                  <a:pt x="819" y="572"/>
                </a:lnTo>
                <a:lnTo>
                  <a:pt x="811" y="570"/>
                </a:lnTo>
                <a:lnTo>
                  <a:pt x="802" y="569"/>
                </a:lnTo>
                <a:lnTo>
                  <a:pt x="793" y="569"/>
                </a:lnTo>
                <a:lnTo>
                  <a:pt x="784" y="569"/>
                </a:lnTo>
                <a:lnTo>
                  <a:pt x="775" y="569"/>
                </a:lnTo>
                <a:lnTo>
                  <a:pt x="766" y="570"/>
                </a:lnTo>
                <a:lnTo>
                  <a:pt x="758" y="571"/>
                </a:lnTo>
                <a:lnTo>
                  <a:pt x="750" y="573"/>
                </a:lnTo>
                <a:lnTo>
                  <a:pt x="742" y="576"/>
                </a:lnTo>
                <a:lnTo>
                  <a:pt x="735" y="579"/>
                </a:lnTo>
                <a:lnTo>
                  <a:pt x="728" y="582"/>
                </a:lnTo>
                <a:lnTo>
                  <a:pt x="722" y="585"/>
                </a:lnTo>
                <a:lnTo>
                  <a:pt x="716" y="589"/>
                </a:lnTo>
                <a:lnTo>
                  <a:pt x="711" y="593"/>
                </a:lnTo>
                <a:lnTo>
                  <a:pt x="706" y="598"/>
                </a:lnTo>
                <a:lnTo>
                  <a:pt x="701" y="602"/>
                </a:lnTo>
                <a:lnTo>
                  <a:pt x="697" y="607"/>
                </a:lnTo>
                <a:lnTo>
                  <a:pt x="693" y="612"/>
                </a:lnTo>
                <a:lnTo>
                  <a:pt x="687" y="622"/>
                </a:lnTo>
                <a:lnTo>
                  <a:pt x="686" y="622"/>
                </a:lnTo>
                <a:lnTo>
                  <a:pt x="686" y="577"/>
                </a:lnTo>
                <a:lnTo>
                  <a:pt x="587" y="577"/>
                </a:lnTo>
                <a:lnTo>
                  <a:pt x="587" y="906"/>
                </a:lnTo>
                <a:lnTo>
                  <a:pt x="690" y="906"/>
                </a:lnTo>
                <a:lnTo>
                  <a:pt x="690" y="744"/>
                </a:lnTo>
                <a:lnTo>
                  <a:pt x="690" y="728"/>
                </a:lnTo>
                <a:lnTo>
                  <a:pt x="691" y="720"/>
                </a:lnTo>
                <a:lnTo>
                  <a:pt x="692" y="713"/>
                </a:lnTo>
                <a:lnTo>
                  <a:pt x="693" y="709"/>
                </a:lnTo>
                <a:lnTo>
                  <a:pt x="693" y="705"/>
                </a:lnTo>
                <a:lnTo>
                  <a:pt x="695" y="698"/>
                </a:lnTo>
                <a:lnTo>
                  <a:pt x="698" y="692"/>
                </a:lnTo>
                <a:lnTo>
                  <a:pt x="701" y="686"/>
                </a:lnTo>
                <a:lnTo>
                  <a:pt x="704" y="680"/>
                </a:lnTo>
                <a:lnTo>
                  <a:pt x="708" y="675"/>
                </a:lnTo>
                <a:lnTo>
                  <a:pt x="713" y="670"/>
                </a:lnTo>
                <a:lnTo>
                  <a:pt x="716" y="668"/>
                </a:lnTo>
                <a:lnTo>
                  <a:pt x="719" y="667"/>
                </a:lnTo>
                <a:lnTo>
                  <a:pt x="722" y="665"/>
                </a:lnTo>
                <a:lnTo>
                  <a:pt x="726" y="664"/>
                </a:lnTo>
                <a:lnTo>
                  <a:pt x="729" y="661"/>
                </a:lnTo>
                <a:lnTo>
                  <a:pt x="733" y="660"/>
                </a:lnTo>
                <a:lnTo>
                  <a:pt x="742" y="659"/>
                </a:lnTo>
                <a:lnTo>
                  <a:pt x="751" y="658"/>
                </a:lnTo>
                <a:lnTo>
                  <a:pt x="760" y="659"/>
                </a:lnTo>
                <a:lnTo>
                  <a:pt x="765" y="660"/>
                </a:lnTo>
                <a:lnTo>
                  <a:pt x="769" y="661"/>
                </a:lnTo>
                <a:lnTo>
                  <a:pt x="776" y="664"/>
                </a:lnTo>
                <a:lnTo>
                  <a:pt x="782" y="668"/>
                </a:lnTo>
                <a:lnTo>
                  <a:pt x="787" y="672"/>
                </a:lnTo>
                <a:lnTo>
                  <a:pt x="791" y="677"/>
                </a:lnTo>
                <a:lnTo>
                  <a:pt x="795" y="683"/>
                </a:lnTo>
                <a:lnTo>
                  <a:pt x="797" y="689"/>
                </a:lnTo>
                <a:lnTo>
                  <a:pt x="800" y="695"/>
                </a:lnTo>
                <a:lnTo>
                  <a:pt x="801" y="702"/>
                </a:lnTo>
                <a:lnTo>
                  <a:pt x="803" y="709"/>
                </a:lnTo>
                <a:lnTo>
                  <a:pt x="803" y="717"/>
                </a:lnTo>
                <a:lnTo>
                  <a:pt x="804" y="732"/>
                </a:lnTo>
                <a:lnTo>
                  <a:pt x="804" y="747"/>
                </a:lnTo>
                <a:lnTo>
                  <a:pt x="804" y="906"/>
                </a:lnTo>
                <a:close/>
                <a:moveTo>
                  <a:pt x="1008" y="959"/>
                </a:moveTo>
                <a:lnTo>
                  <a:pt x="1008" y="964"/>
                </a:lnTo>
                <a:lnTo>
                  <a:pt x="1007" y="969"/>
                </a:lnTo>
                <a:lnTo>
                  <a:pt x="1006" y="973"/>
                </a:lnTo>
                <a:lnTo>
                  <a:pt x="1004" y="978"/>
                </a:lnTo>
                <a:lnTo>
                  <a:pt x="1003" y="980"/>
                </a:lnTo>
                <a:lnTo>
                  <a:pt x="1002" y="982"/>
                </a:lnTo>
                <a:lnTo>
                  <a:pt x="1000" y="986"/>
                </a:lnTo>
                <a:lnTo>
                  <a:pt x="997" y="990"/>
                </a:lnTo>
                <a:lnTo>
                  <a:pt x="993" y="994"/>
                </a:lnTo>
                <a:lnTo>
                  <a:pt x="990" y="997"/>
                </a:lnTo>
                <a:lnTo>
                  <a:pt x="986" y="1000"/>
                </a:lnTo>
                <a:lnTo>
                  <a:pt x="982" y="1002"/>
                </a:lnTo>
                <a:lnTo>
                  <a:pt x="977" y="1004"/>
                </a:lnTo>
                <a:lnTo>
                  <a:pt x="973" y="1006"/>
                </a:lnTo>
                <a:lnTo>
                  <a:pt x="968" y="1007"/>
                </a:lnTo>
                <a:lnTo>
                  <a:pt x="963" y="1008"/>
                </a:lnTo>
                <a:lnTo>
                  <a:pt x="957" y="1008"/>
                </a:lnTo>
                <a:lnTo>
                  <a:pt x="369" y="1008"/>
                </a:lnTo>
                <a:lnTo>
                  <a:pt x="364" y="1008"/>
                </a:lnTo>
                <a:lnTo>
                  <a:pt x="359" y="1007"/>
                </a:lnTo>
                <a:lnTo>
                  <a:pt x="354" y="1006"/>
                </a:lnTo>
                <a:lnTo>
                  <a:pt x="349" y="1004"/>
                </a:lnTo>
                <a:lnTo>
                  <a:pt x="345" y="1002"/>
                </a:lnTo>
                <a:lnTo>
                  <a:pt x="341" y="1000"/>
                </a:lnTo>
                <a:lnTo>
                  <a:pt x="337" y="997"/>
                </a:lnTo>
                <a:lnTo>
                  <a:pt x="333" y="994"/>
                </a:lnTo>
                <a:lnTo>
                  <a:pt x="330" y="990"/>
                </a:lnTo>
                <a:lnTo>
                  <a:pt x="327" y="986"/>
                </a:lnTo>
                <a:lnTo>
                  <a:pt x="324" y="982"/>
                </a:lnTo>
                <a:lnTo>
                  <a:pt x="322" y="978"/>
                </a:lnTo>
                <a:lnTo>
                  <a:pt x="321" y="973"/>
                </a:lnTo>
                <a:lnTo>
                  <a:pt x="319" y="969"/>
                </a:lnTo>
                <a:lnTo>
                  <a:pt x="319" y="964"/>
                </a:lnTo>
                <a:lnTo>
                  <a:pt x="318" y="959"/>
                </a:lnTo>
                <a:lnTo>
                  <a:pt x="318" y="368"/>
                </a:lnTo>
                <a:lnTo>
                  <a:pt x="319" y="363"/>
                </a:lnTo>
                <a:lnTo>
                  <a:pt x="319" y="358"/>
                </a:lnTo>
                <a:lnTo>
                  <a:pt x="321" y="353"/>
                </a:lnTo>
                <a:lnTo>
                  <a:pt x="322" y="349"/>
                </a:lnTo>
                <a:lnTo>
                  <a:pt x="323" y="347"/>
                </a:lnTo>
                <a:lnTo>
                  <a:pt x="324" y="344"/>
                </a:lnTo>
                <a:lnTo>
                  <a:pt x="327" y="340"/>
                </a:lnTo>
                <a:lnTo>
                  <a:pt x="330" y="336"/>
                </a:lnTo>
                <a:lnTo>
                  <a:pt x="333" y="333"/>
                </a:lnTo>
                <a:lnTo>
                  <a:pt x="337" y="330"/>
                </a:lnTo>
                <a:lnTo>
                  <a:pt x="341" y="327"/>
                </a:lnTo>
                <a:lnTo>
                  <a:pt x="345" y="324"/>
                </a:lnTo>
                <a:lnTo>
                  <a:pt x="349" y="322"/>
                </a:lnTo>
                <a:lnTo>
                  <a:pt x="354" y="321"/>
                </a:lnTo>
                <a:lnTo>
                  <a:pt x="359" y="319"/>
                </a:lnTo>
                <a:lnTo>
                  <a:pt x="364" y="319"/>
                </a:lnTo>
                <a:lnTo>
                  <a:pt x="369" y="318"/>
                </a:lnTo>
                <a:lnTo>
                  <a:pt x="957" y="318"/>
                </a:lnTo>
                <a:lnTo>
                  <a:pt x="963" y="319"/>
                </a:lnTo>
                <a:lnTo>
                  <a:pt x="968" y="319"/>
                </a:lnTo>
                <a:lnTo>
                  <a:pt x="973" y="321"/>
                </a:lnTo>
                <a:lnTo>
                  <a:pt x="977" y="322"/>
                </a:lnTo>
                <a:lnTo>
                  <a:pt x="982" y="324"/>
                </a:lnTo>
                <a:lnTo>
                  <a:pt x="986" y="327"/>
                </a:lnTo>
                <a:lnTo>
                  <a:pt x="990" y="330"/>
                </a:lnTo>
                <a:lnTo>
                  <a:pt x="993" y="333"/>
                </a:lnTo>
                <a:lnTo>
                  <a:pt x="997" y="336"/>
                </a:lnTo>
                <a:lnTo>
                  <a:pt x="1000" y="340"/>
                </a:lnTo>
                <a:lnTo>
                  <a:pt x="1002" y="344"/>
                </a:lnTo>
                <a:lnTo>
                  <a:pt x="1004" y="349"/>
                </a:lnTo>
                <a:lnTo>
                  <a:pt x="1006" y="353"/>
                </a:lnTo>
                <a:lnTo>
                  <a:pt x="1007" y="358"/>
                </a:lnTo>
                <a:lnTo>
                  <a:pt x="1008" y="363"/>
                </a:lnTo>
                <a:lnTo>
                  <a:pt x="1008" y="368"/>
                </a:lnTo>
                <a:lnTo>
                  <a:pt x="1008" y="959"/>
                </a:lnTo>
                <a:close/>
                <a:moveTo>
                  <a:pt x="1327" y="664"/>
                </a:moveTo>
                <a:lnTo>
                  <a:pt x="1326" y="629"/>
                </a:lnTo>
                <a:lnTo>
                  <a:pt x="1325" y="612"/>
                </a:lnTo>
                <a:lnTo>
                  <a:pt x="1324" y="595"/>
                </a:lnTo>
                <a:lnTo>
                  <a:pt x="1322" y="578"/>
                </a:lnTo>
                <a:lnTo>
                  <a:pt x="1319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0" y="513"/>
                </a:lnTo>
                <a:lnTo>
                  <a:pt x="1306" y="497"/>
                </a:lnTo>
                <a:lnTo>
                  <a:pt x="1297" y="466"/>
                </a:lnTo>
                <a:lnTo>
                  <a:pt x="1292" y="450"/>
                </a:lnTo>
                <a:lnTo>
                  <a:pt x="1287" y="435"/>
                </a:lnTo>
                <a:lnTo>
                  <a:pt x="1281" y="420"/>
                </a:lnTo>
                <a:lnTo>
                  <a:pt x="1275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7" y="347"/>
                </a:lnTo>
                <a:lnTo>
                  <a:pt x="1239" y="333"/>
                </a:lnTo>
                <a:lnTo>
                  <a:pt x="1231" y="319"/>
                </a:lnTo>
                <a:lnTo>
                  <a:pt x="1214" y="292"/>
                </a:lnTo>
                <a:lnTo>
                  <a:pt x="1195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5" y="229"/>
                </a:lnTo>
                <a:lnTo>
                  <a:pt x="1155" y="217"/>
                </a:lnTo>
                <a:lnTo>
                  <a:pt x="1133" y="194"/>
                </a:lnTo>
                <a:lnTo>
                  <a:pt x="1110" y="172"/>
                </a:lnTo>
                <a:lnTo>
                  <a:pt x="1098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1" y="104"/>
                </a:lnTo>
                <a:lnTo>
                  <a:pt x="1008" y="96"/>
                </a:lnTo>
                <a:lnTo>
                  <a:pt x="980" y="80"/>
                </a:lnTo>
                <a:lnTo>
                  <a:pt x="951" y="65"/>
                </a:lnTo>
                <a:lnTo>
                  <a:pt x="937" y="58"/>
                </a:lnTo>
                <a:lnTo>
                  <a:pt x="922" y="52"/>
                </a:lnTo>
                <a:lnTo>
                  <a:pt x="892" y="40"/>
                </a:lnTo>
                <a:lnTo>
                  <a:pt x="861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1" y="10"/>
                </a:lnTo>
                <a:lnTo>
                  <a:pt x="765" y="7"/>
                </a:lnTo>
                <a:lnTo>
                  <a:pt x="748" y="5"/>
                </a:lnTo>
                <a:lnTo>
                  <a:pt x="732" y="3"/>
                </a:lnTo>
                <a:lnTo>
                  <a:pt x="715" y="2"/>
                </a:lnTo>
                <a:lnTo>
                  <a:pt x="698" y="0"/>
                </a:lnTo>
                <a:lnTo>
                  <a:pt x="664" y="0"/>
                </a:lnTo>
                <a:lnTo>
                  <a:pt x="629" y="0"/>
                </a:lnTo>
                <a:lnTo>
                  <a:pt x="612" y="2"/>
                </a:lnTo>
                <a:lnTo>
                  <a:pt x="595" y="3"/>
                </a:lnTo>
                <a:lnTo>
                  <a:pt x="578" y="5"/>
                </a:lnTo>
                <a:lnTo>
                  <a:pt x="562" y="7"/>
                </a:lnTo>
                <a:lnTo>
                  <a:pt x="545" y="10"/>
                </a:lnTo>
                <a:lnTo>
                  <a:pt x="529" y="13"/>
                </a:lnTo>
                <a:lnTo>
                  <a:pt x="513" y="17"/>
                </a:lnTo>
                <a:lnTo>
                  <a:pt x="497" y="20"/>
                </a:lnTo>
                <a:lnTo>
                  <a:pt x="466" y="29"/>
                </a:lnTo>
                <a:lnTo>
                  <a:pt x="450" y="34"/>
                </a:lnTo>
                <a:lnTo>
                  <a:pt x="435" y="40"/>
                </a:lnTo>
                <a:lnTo>
                  <a:pt x="420" y="46"/>
                </a:lnTo>
                <a:lnTo>
                  <a:pt x="405" y="52"/>
                </a:lnTo>
                <a:lnTo>
                  <a:pt x="375" y="65"/>
                </a:lnTo>
                <a:lnTo>
                  <a:pt x="361" y="72"/>
                </a:lnTo>
                <a:lnTo>
                  <a:pt x="347" y="80"/>
                </a:lnTo>
                <a:lnTo>
                  <a:pt x="333" y="87"/>
                </a:lnTo>
                <a:lnTo>
                  <a:pt x="319" y="96"/>
                </a:lnTo>
                <a:lnTo>
                  <a:pt x="292" y="113"/>
                </a:lnTo>
                <a:lnTo>
                  <a:pt x="266" y="131"/>
                </a:lnTo>
                <a:lnTo>
                  <a:pt x="253" y="141"/>
                </a:lnTo>
                <a:lnTo>
                  <a:pt x="241" y="151"/>
                </a:lnTo>
                <a:lnTo>
                  <a:pt x="229" y="161"/>
                </a:lnTo>
                <a:lnTo>
                  <a:pt x="217" y="172"/>
                </a:lnTo>
                <a:lnTo>
                  <a:pt x="194" y="194"/>
                </a:lnTo>
                <a:lnTo>
                  <a:pt x="172" y="217"/>
                </a:lnTo>
                <a:lnTo>
                  <a:pt x="161" y="229"/>
                </a:lnTo>
                <a:lnTo>
                  <a:pt x="151" y="241"/>
                </a:lnTo>
                <a:lnTo>
                  <a:pt x="131" y="266"/>
                </a:lnTo>
                <a:lnTo>
                  <a:pt x="113" y="292"/>
                </a:lnTo>
                <a:lnTo>
                  <a:pt x="104" y="305"/>
                </a:lnTo>
                <a:lnTo>
                  <a:pt x="96" y="319"/>
                </a:lnTo>
                <a:lnTo>
                  <a:pt x="80" y="347"/>
                </a:lnTo>
                <a:lnTo>
                  <a:pt x="65" y="375"/>
                </a:lnTo>
                <a:lnTo>
                  <a:pt x="58" y="390"/>
                </a:lnTo>
                <a:lnTo>
                  <a:pt x="52" y="405"/>
                </a:lnTo>
                <a:lnTo>
                  <a:pt x="40" y="435"/>
                </a:lnTo>
                <a:lnTo>
                  <a:pt x="29" y="466"/>
                </a:lnTo>
                <a:lnTo>
                  <a:pt x="20" y="497"/>
                </a:lnTo>
                <a:lnTo>
                  <a:pt x="17" y="513"/>
                </a:lnTo>
                <a:lnTo>
                  <a:pt x="13" y="529"/>
                </a:lnTo>
                <a:lnTo>
                  <a:pt x="10" y="545"/>
                </a:lnTo>
                <a:lnTo>
                  <a:pt x="7" y="562"/>
                </a:lnTo>
                <a:lnTo>
                  <a:pt x="5" y="578"/>
                </a:lnTo>
                <a:lnTo>
                  <a:pt x="3" y="595"/>
                </a:lnTo>
                <a:lnTo>
                  <a:pt x="2" y="612"/>
                </a:lnTo>
                <a:lnTo>
                  <a:pt x="0" y="629"/>
                </a:lnTo>
                <a:lnTo>
                  <a:pt x="0" y="646"/>
                </a:lnTo>
                <a:lnTo>
                  <a:pt x="0" y="664"/>
                </a:lnTo>
                <a:lnTo>
                  <a:pt x="0" y="698"/>
                </a:lnTo>
                <a:lnTo>
                  <a:pt x="2" y="715"/>
                </a:lnTo>
                <a:lnTo>
                  <a:pt x="3" y="732"/>
                </a:lnTo>
                <a:lnTo>
                  <a:pt x="5" y="748"/>
                </a:lnTo>
                <a:lnTo>
                  <a:pt x="7" y="765"/>
                </a:lnTo>
                <a:lnTo>
                  <a:pt x="10" y="781"/>
                </a:lnTo>
                <a:lnTo>
                  <a:pt x="13" y="798"/>
                </a:lnTo>
                <a:lnTo>
                  <a:pt x="17" y="814"/>
                </a:lnTo>
                <a:lnTo>
                  <a:pt x="20" y="830"/>
                </a:lnTo>
                <a:lnTo>
                  <a:pt x="29" y="861"/>
                </a:lnTo>
                <a:lnTo>
                  <a:pt x="34" y="877"/>
                </a:lnTo>
                <a:lnTo>
                  <a:pt x="40" y="892"/>
                </a:lnTo>
                <a:lnTo>
                  <a:pt x="46" y="907"/>
                </a:lnTo>
                <a:lnTo>
                  <a:pt x="52" y="922"/>
                </a:lnTo>
                <a:lnTo>
                  <a:pt x="65" y="951"/>
                </a:lnTo>
                <a:lnTo>
                  <a:pt x="72" y="966"/>
                </a:lnTo>
                <a:lnTo>
                  <a:pt x="80" y="980"/>
                </a:lnTo>
                <a:lnTo>
                  <a:pt x="87" y="994"/>
                </a:lnTo>
                <a:lnTo>
                  <a:pt x="96" y="1008"/>
                </a:lnTo>
                <a:lnTo>
                  <a:pt x="113" y="1035"/>
                </a:lnTo>
                <a:lnTo>
                  <a:pt x="131" y="1061"/>
                </a:lnTo>
                <a:lnTo>
                  <a:pt x="141" y="1073"/>
                </a:lnTo>
                <a:lnTo>
                  <a:pt x="151" y="1086"/>
                </a:lnTo>
                <a:lnTo>
                  <a:pt x="161" y="1098"/>
                </a:lnTo>
                <a:lnTo>
                  <a:pt x="172" y="1110"/>
                </a:lnTo>
                <a:lnTo>
                  <a:pt x="194" y="1133"/>
                </a:lnTo>
                <a:lnTo>
                  <a:pt x="217" y="1155"/>
                </a:lnTo>
                <a:lnTo>
                  <a:pt x="229" y="1165"/>
                </a:lnTo>
                <a:lnTo>
                  <a:pt x="241" y="1176"/>
                </a:lnTo>
                <a:lnTo>
                  <a:pt x="266" y="1195"/>
                </a:lnTo>
                <a:lnTo>
                  <a:pt x="292" y="1214"/>
                </a:lnTo>
                <a:lnTo>
                  <a:pt x="305" y="1223"/>
                </a:lnTo>
                <a:lnTo>
                  <a:pt x="319" y="1231"/>
                </a:lnTo>
                <a:lnTo>
                  <a:pt x="347" y="1247"/>
                </a:lnTo>
                <a:lnTo>
                  <a:pt x="375" y="1262"/>
                </a:lnTo>
                <a:lnTo>
                  <a:pt x="390" y="1269"/>
                </a:lnTo>
                <a:lnTo>
                  <a:pt x="405" y="1275"/>
                </a:lnTo>
                <a:lnTo>
                  <a:pt x="435" y="1287"/>
                </a:lnTo>
                <a:lnTo>
                  <a:pt x="466" y="1297"/>
                </a:lnTo>
                <a:lnTo>
                  <a:pt x="497" y="1306"/>
                </a:lnTo>
                <a:lnTo>
                  <a:pt x="513" y="1310"/>
                </a:lnTo>
                <a:lnTo>
                  <a:pt x="529" y="1314"/>
                </a:lnTo>
                <a:lnTo>
                  <a:pt x="545" y="1317"/>
                </a:lnTo>
                <a:lnTo>
                  <a:pt x="562" y="1319"/>
                </a:lnTo>
                <a:lnTo>
                  <a:pt x="578" y="1322"/>
                </a:lnTo>
                <a:lnTo>
                  <a:pt x="595" y="1324"/>
                </a:lnTo>
                <a:lnTo>
                  <a:pt x="612" y="1325"/>
                </a:lnTo>
                <a:lnTo>
                  <a:pt x="629" y="1326"/>
                </a:lnTo>
                <a:lnTo>
                  <a:pt x="664" y="1327"/>
                </a:lnTo>
                <a:lnTo>
                  <a:pt x="698" y="1326"/>
                </a:lnTo>
                <a:lnTo>
                  <a:pt x="715" y="1325"/>
                </a:lnTo>
                <a:lnTo>
                  <a:pt x="732" y="1324"/>
                </a:lnTo>
                <a:lnTo>
                  <a:pt x="748" y="1322"/>
                </a:lnTo>
                <a:lnTo>
                  <a:pt x="765" y="1319"/>
                </a:lnTo>
                <a:lnTo>
                  <a:pt x="781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1" y="1297"/>
                </a:lnTo>
                <a:lnTo>
                  <a:pt x="877" y="1292"/>
                </a:lnTo>
                <a:lnTo>
                  <a:pt x="892" y="1287"/>
                </a:lnTo>
                <a:lnTo>
                  <a:pt x="907" y="1281"/>
                </a:lnTo>
                <a:lnTo>
                  <a:pt x="922" y="1275"/>
                </a:lnTo>
                <a:lnTo>
                  <a:pt x="951" y="1262"/>
                </a:lnTo>
                <a:lnTo>
                  <a:pt x="966" y="1255"/>
                </a:lnTo>
                <a:lnTo>
                  <a:pt x="980" y="1247"/>
                </a:lnTo>
                <a:lnTo>
                  <a:pt x="994" y="1239"/>
                </a:lnTo>
                <a:lnTo>
                  <a:pt x="1008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3" y="1186"/>
                </a:lnTo>
                <a:lnTo>
                  <a:pt x="1086" y="1176"/>
                </a:lnTo>
                <a:lnTo>
                  <a:pt x="1098" y="1165"/>
                </a:lnTo>
                <a:lnTo>
                  <a:pt x="1110" y="1155"/>
                </a:lnTo>
                <a:lnTo>
                  <a:pt x="1133" y="1133"/>
                </a:lnTo>
                <a:lnTo>
                  <a:pt x="1155" y="1110"/>
                </a:lnTo>
                <a:lnTo>
                  <a:pt x="1165" y="1098"/>
                </a:lnTo>
                <a:lnTo>
                  <a:pt x="1176" y="1086"/>
                </a:lnTo>
                <a:lnTo>
                  <a:pt x="1195" y="1061"/>
                </a:lnTo>
                <a:lnTo>
                  <a:pt x="1214" y="1035"/>
                </a:lnTo>
                <a:lnTo>
                  <a:pt x="1223" y="1021"/>
                </a:lnTo>
                <a:lnTo>
                  <a:pt x="1231" y="1008"/>
                </a:lnTo>
                <a:lnTo>
                  <a:pt x="1247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5" y="922"/>
                </a:lnTo>
                <a:lnTo>
                  <a:pt x="1287" y="892"/>
                </a:lnTo>
                <a:lnTo>
                  <a:pt x="1297" y="861"/>
                </a:lnTo>
                <a:lnTo>
                  <a:pt x="1306" y="830"/>
                </a:lnTo>
                <a:lnTo>
                  <a:pt x="1310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19" y="765"/>
                </a:lnTo>
                <a:lnTo>
                  <a:pt x="1322" y="748"/>
                </a:lnTo>
                <a:lnTo>
                  <a:pt x="1324" y="732"/>
                </a:lnTo>
                <a:lnTo>
                  <a:pt x="1325" y="715"/>
                </a:lnTo>
                <a:lnTo>
                  <a:pt x="1326" y="698"/>
                </a:lnTo>
                <a:lnTo>
                  <a:pt x="1327" y="681"/>
                </a:lnTo>
                <a:lnTo>
                  <a:pt x="1327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27" name="Freeform 9">
            <a:hlinkClick r:id="rId5" tooltip="Youtube"/>
          </p:cNvPr>
          <p:cNvSpPr>
            <a:spLocks noChangeAspect="1" noEditPoints="1"/>
          </p:cNvSpPr>
          <p:nvPr userDrawn="1"/>
        </p:nvSpPr>
        <p:spPr bwMode="auto">
          <a:xfrm>
            <a:off x="10340120" y="5409256"/>
            <a:ext cx="324244" cy="324000"/>
          </a:xfrm>
          <a:custGeom>
            <a:avLst/>
            <a:gdLst>
              <a:gd name="T0" fmla="*/ 1025 w 1328"/>
              <a:gd name="T1" fmla="*/ 698 h 1327"/>
              <a:gd name="T2" fmla="*/ 1017 w 1328"/>
              <a:gd name="T3" fmla="*/ 816 h 1327"/>
              <a:gd name="T4" fmla="*/ 1004 w 1328"/>
              <a:gd name="T5" fmla="*/ 870 h 1327"/>
              <a:gd name="T6" fmla="*/ 968 w 1328"/>
              <a:gd name="T7" fmla="*/ 909 h 1327"/>
              <a:gd name="T8" fmla="*/ 879 w 1328"/>
              <a:gd name="T9" fmla="*/ 926 h 1327"/>
              <a:gd name="T10" fmla="*/ 628 w 1328"/>
              <a:gd name="T11" fmla="*/ 933 h 1327"/>
              <a:gd name="T12" fmla="*/ 410 w 1328"/>
              <a:gd name="T13" fmla="*/ 923 h 1327"/>
              <a:gd name="T14" fmla="*/ 365 w 1328"/>
              <a:gd name="T15" fmla="*/ 911 h 1327"/>
              <a:gd name="T16" fmla="*/ 327 w 1328"/>
              <a:gd name="T17" fmla="*/ 875 h 1327"/>
              <a:gd name="T18" fmla="*/ 313 w 1328"/>
              <a:gd name="T19" fmla="*/ 830 h 1327"/>
              <a:gd name="T20" fmla="*/ 303 w 1328"/>
              <a:gd name="T21" fmla="*/ 698 h 1327"/>
              <a:gd name="T22" fmla="*/ 307 w 1328"/>
              <a:gd name="T23" fmla="*/ 568 h 1327"/>
              <a:gd name="T24" fmla="*/ 319 w 1328"/>
              <a:gd name="T25" fmla="*/ 497 h 1327"/>
              <a:gd name="T26" fmla="*/ 350 w 1328"/>
              <a:gd name="T27" fmla="*/ 454 h 1327"/>
              <a:gd name="T28" fmla="*/ 410 w 1328"/>
              <a:gd name="T29" fmla="*/ 434 h 1327"/>
              <a:gd name="T30" fmla="*/ 628 w 1328"/>
              <a:gd name="T31" fmla="*/ 424 h 1327"/>
              <a:gd name="T32" fmla="*/ 879 w 1328"/>
              <a:gd name="T33" fmla="*/ 430 h 1327"/>
              <a:gd name="T34" fmla="*/ 952 w 1328"/>
              <a:gd name="T35" fmla="*/ 440 h 1327"/>
              <a:gd name="T36" fmla="*/ 994 w 1328"/>
              <a:gd name="T37" fmla="*/ 471 h 1327"/>
              <a:gd name="T38" fmla="*/ 1010 w 1328"/>
              <a:gd name="T39" fmla="*/ 503 h 1327"/>
              <a:gd name="T40" fmla="*/ 1023 w 1328"/>
              <a:gd name="T41" fmla="*/ 611 h 1327"/>
              <a:gd name="T42" fmla="*/ 1326 w 1328"/>
              <a:gd name="T43" fmla="*/ 612 h 1327"/>
              <a:gd name="T44" fmla="*/ 1311 w 1328"/>
              <a:gd name="T45" fmla="*/ 513 h 1327"/>
              <a:gd name="T46" fmla="*/ 1276 w 1328"/>
              <a:gd name="T47" fmla="*/ 405 h 1327"/>
              <a:gd name="T48" fmla="*/ 1215 w 1328"/>
              <a:gd name="T49" fmla="*/ 292 h 1327"/>
              <a:gd name="T50" fmla="*/ 1134 w 1328"/>
              <a:gd name="T51" fmla="*/ 194 h 1327"/>
              <a:gd name="T52" fmla="*/ 1022 w 1328"/>
              <a:gd name="T53" fmla="*/ 104 h 1327"/>
              <a:gd name="T54" fmla="*/ 893 w 1328"/>
              <a:gd name="T55" fmla="*/ 40 h 1327"/>
              <a:gd name="T56" fmla="*/ 766 w 1328"/>
              <a:gd name="T57" fmla="*/ 7 h 1327"/>
              <a:gd name="T58" fmla="*/ 630 w 1328"/>
              <a:gd name="T59" fmla="*/ 0 h 1327"/>
              <a:gd name="T60" fmla="*/ 530 w 1328"/>
              <a:gd name="T61" fmla="*/ 13 h 1327"/>
              <a:gd name="T62" fmla="*/ 420 w 1328"/>
              <a:gd name="T63" fmla="*/ 46 h 1327"/>
              <a:gd name="T64" fmla="*/ 320 w 1328"/>
              <a:gd name="T65" fmla="*/ 96 h 1327"/>
              <a:gd name="T66" fmla="*/ 218 w 1328"/>
              <a:gd name="T67" fmla="*/ 172 h 1327"/>
              <a:gd name="T68" fmla="*/ 114 w 1328"/>
              <a:gd name="T69" fmla="*/ 292 h 1327"/>
              <a:gd name="T70" fmla="*/ 52 w 1328"/>
              <a:gd name="T71" fmla="*/ 405 h 1327"/>
              <a:gd name="T72" fmla="*/ 11 w 1328"/>
              <a:gd name="T73" fmla="*/ 545 h 1327"/>
              <a:gd name="T74" fmla="*/ 1 w 1328"/>
              <a:gd name="T75" fmla="*/ 646 h 1327"/>
              <a:gd name="T76" fmla="*/ 8 w 1328"/>
              <a:gd name="T77" fmla="*/ 765 h 1327"/>
              <a:gd name="T78" fmla="*/ 35 w 1328"/>
              <a:gd name="T79" fmla="*/ 877 h 1327"/>
              <a:gd name="T80" fmla="*/ 80 w 1328"/>
              <a:gd name="T81" fmla="*/ 980 h 1327"/>
              <a:gd name="T82" fmla="*/ 152 w 1328"/>
              <a:gd name="T83" fmla="*/ 1086 h 1327"/>
              <a:gd name="T84" fmla="*/ 242 w 1328"/>
              <a:gd name="T85" fmla="*/ 1176 h 1327"/>
              <a:gd name="T86" fmla="*/ 376 w 1328"/>
              <a:gd name="T87" fmla="*/ 1262 h 1327"/>
              <a:gd name="T88" fmla="*/ 514 w 1328"/>
              <a:gd name="T89" fmla="*/ 1310 h 1327"/>
              <a:gd name="T90" fmla="*/ 613 w 1328"/>
              <a:gd name="T91" fmla="*/ 1325 h 1327"/>
              <a:gd name="T92" fmla="*/ 749 w 1328"/>
              <a:gd name="T93" fmla="*/ 1322 h 1327"/>
              <a:gd name="T94" fmla="*/ 862 w 1328"/>
              <a:gd name="T95" fmla="*/ 1297 h 1327"/>
              <a:gd name="T96" fmla="*/ 967 w 1328"/>
              <a:gd name="T97" fmla="*/ 1255 h 1327"/>
              <a:gd name="T98" fmla="*/ 1074 w 1328"/>
              <a:gd name="T99" fmla="*/ 1186 h 1327"/>
              <a:gd name="T100" fmla="*/ 1166 w 1328"/>
              <a:gd name="T101" fmla="*/ 1098 h 1327"/>
              <a:gd name="T102" fmla="*/ 1248 w 1328"/>
              <a:gd name="T103" fmla="*/ 980 h 1327"/>
              <a:gd name="T104" fmla="*/ 1307 w 1328"/>
              <a:gd name="T105" fmla="*/ 830 h 1327"/>
              <a:gd name="T106" fmla="*/ 1324 w 1328"/>
              <a:gd name="T107" fmla="*/ 732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28" h="1327">
                <a:moveTo>
                  <a:pt x="590" y="786"/>
                </a:moveTo>
                <a:lnTo>
                  <a:pt x="779" y="679"/>
                </a:lnTo>
                <a:lnTo>
                  <a:pt x="590" y="570"/>
                </a:lnTo>
                <a:lnTo>
                  <a:pt x="590" y="786"/>
                </a:lnTo>
                <a:close/>
                <a:moveTo>
                  <a:pt x="1025" y="679"/>
                </a:moveTo>
                <a:lnTo>
                  <a:pt x="1025" y="698"/>
                </a:lnTo>
                <a:lnTo>
                  <a:pt x="1024" y="719"/>
                </a:lnTo>
                <a:lnTo>
                  <a:pt x="1023" y="745"/>
                </a:lnTo>
                <a:lnTo>
                  <a:pt x="1022" y="773"/>
                </a:lnTo>
                <a:lnTo>
                  <a:pt x="1020" y="788"/>
                </a:lnTo>
                <a:lnTo>
                  <a:pt x="1019" y="802"/>
                </a:lnTo>
                <a:lnTo>
                  <a:pt x="1017" y="816"/>
                </a:lnTo>
                <a:lnTo>
                  <a:pt x="1015" y="830"/>
                </a:lnTo>
                <a:lnTo>
                  <a:pt x="1013" y="842"/>
                </a:lnTo>
                <a:lnTo>
                  <a:pt x="1010" y="853"/>
                </a:lnTo>
                <a:lnTo>
                  <a:pt x="1008" y="859"/>
                </a:lnTo>
                <a:lnTo>
                  <a:pt x="1006" y="865"/>
                </a:lnTo>
                <a:lnTo>
                  <a:pt x="1004" y="870"/>
                </a:lnTo>
                <a:lnTo>
                  <a:pt x="1001" y="875"/>
                </a:lnTo>
                <a:lnTo>
                  <a:pt x="994" y="885"/>
                </a:lnTo>
                <a:lnTo>
                  <a:pt x="987" y="894"/>
                </a:lnTo>
                <a:lnTo>
                  <a:pt x="978" y="902"/>
                </a:lnTo>
                <a:lnTo>
                  <a:pt x="973" y="905"/>
                </a:lnTo>
                <a:lnTo>
                  <a:pt x="968" y="909"/>
                </a:lnTo>
                <a:lnTo>
                  <a:pt x="958" y="914"/>
                </a:lnTo>
                <a:lnTo>
                  <a:pt x="946" y="918"/>
                </a:lnTo>
                <a:lnTo>
                  <a:pt x="934" y="920"/>
                </a:lnTo>
                <a:lnTo>
                  <a:pt x="918" y="923"/>
                </a:lnTo>
                <a:lnTo>
                  <a:pt x="899" y="925"/>
                </a:lnTo>
                <a:lnTo>
                  <a:pt x="879" y="926"/>
                </a:lnTo>
                <a:lnTo>
                  <a:pt x="832" y="929"/>
                </a:lnTo>
                <a:lnTo>
                  <a:pt x="784" y="931"/>
                </a:lnTo>
                <a:lnTo>
                  <a:pt x="739" y="932"/>
                </a:lnTo>
                <a:lnTo>
                  <a:pt x="700" y="933"/>
                </a:lnTo>
                <a:lnTo>
                  <a:pt x="664" y="933"/>
                </a:lnTo>
                <a:lnTo>
                  <a:pt x="628" y="933"/>
                </a:lnTo>
                <a:lnTo>
                  <a:pt x="589" y="932"/>
                </a:lnTo>
                <a:lnTo>
                  <a:pt x="543" y="931"/>
                </a:lnTo>
                <a:lnTo>
                  <a:pt x="495" y="929"/>
                </a:lnTo>
                <a:lnTo>
                  <a:pt x="449" y="926"/>
                </a:lnTo>
                <a:lnTo>
                  <a:pt x="428" y="925"/>
                </a:lnTo>
                <a:lnTo>
                  <a:pt x="410" y="923"/>
                </a:lnTo>
                <a:lnTo>
                  <a:pt x="394" y="920"/>
                </a:lnTo>
                <a:lnTo>
                  <a:pt x="387" y="919"/>
                </a:lnTo>
                <a:lnTo>
                  <a:pt x="381" y="918"/>
                </a:lnTo>
                <a:lnTo>
                  <a:pt x="376" y="916"/>
                </a:lnTo>
                <a:lnTo>
                  <a:pt x="370" y="914"/>
                </a:lnTo>
                <a:lnTo>
                  <a:pt x="365" y="911"/>
                </a:lnTo>
                <a:lnTo>
                  <a:pt x="359" y="909"/>
                </a:lnTo>
                <a:lnTo>
                  <a:pt x="350" y="902"/>
                </a:lnTo>
                <a:lnTo>
                  <a:pt x="341" y="894"/>
                </a:lnTo>
                <a:lnTo>
                  <a:pt x="333" y="885"/>
                </a:lnTo>
                <a:lnTo>
                  <a:pt x="330" y="881"/>
                </a:lnTo>
                <a:lnTo>
                  <a:pt x="327" y="875"/>
                </a:lnTo>
                <a:lnTo>
                  <a:pt x="324" y="870"/>
                </a:lnTo>
                <a:lnTo>
                  <a:pt x="321" y="865"/>
                </a:lnTo>
                <a:lnTo>
                  <a:pt x="319" y="859"/>
                </a:lnTo>
                <a:lnTo>
                  <a:pt x="318" y="853"/>
                </a:lnTo>
                <a:lnTo>
                  <a:pt x="315" y="842"/>
                </a:lnTo>
                <a:lnTo>
                  <a:pt x="313" y="830"/>
                </a:lnTo>
                <a:lnTo>
                  <a:pt x="311" y="816"/>
                </a:lnTo>
                <a:lnTo>
                  <a:pt x="309" y="802"/>
                </a:lnTo>
                <a:lnTo>
                  <a:pt x="306" y="773"/>
                </a:lnTo>
                <a:lnTo>
                  <a:pt x="304" y="745"/>
                </a:lnTo>
                <a:lnTo>
                  <a:pt x="303" y="719"/>
                </a:lnTo>
                <a:lnTo>
                  <a:pt x="303" y="698"/>
                </a:lnTo>
                <a:lnTo>
                  <a:pt x="303" y="679"/>
                </a:lnTo>
                <a:lnTo>
                  <a:pt x="303" y="658"/>
                </a:lnTo>
                <a:lnTo>
                  <a:pt x="303" y="637"/>
                </a:lnTo>
                <a:lnTo>
                  <a:pt x="304" y="611"/>
                </a:lnTo>
                <a:lnTo>
                  <a:pt x="306" y="583"/>
                </a:lnTo>
                <a:lnTo>
                  <a:pt x="307" y="568"/>
                </a:lnTo>
                <a:lnTo>
                  <a:pt x="309" y="554"/>
                </a:lnTo>
                <a:lnTo>
                  <a:pt x="311" y="540"/>
                </a:lnTo>
                <a:lnTo>
                  <a:pt x="313" y="527"/>
                </a:lnTo>
                <a:lnTo>
                  <a:pt x="315" y="514"/>
                </a:lnTo>
                <a:lnTo>
                  <a:pt x="318" y="503"/>
                </a:lnTo>
                <a:lnTo>
                  <a:pt x="319" y="497"/>
                </a:lnTo>
                <a:lnTo>
                  <a:pt x="321" y="491"/>
                </a:lnTo>
                <a:lnTo>
                  <a:pt x="324" y="486"/>
                </a:lnTo>
                <a:lnTo>
                  <a:pt x="327" y="481"/>
                </a:lnTo>
                <a:lnTo>
                  <a:pt x="333" y="471"/>
                </a:lnTo>
                <a:lnTo>
                  <a:pt x="341" y="462"/>
                </a:lnTo>
                <a:lnTo>
                  <a:pt x="350" y="454"/>
                </a:lnTo>
                <a:lnTo>
                  <a:pt x="354" y="451"/>
                </a:lnTo>
                <a:lnTo>
                  <a:pt x="359" y="448"/>
                </a:lnTo>
                <a:lnTo>
                  <a:pt x="370" y="442"/>
                </a:lnTo>
                <a:lnTo>
                  <a:pt x="381" y="439"/>
                </a:lnTo>
                <a:lnTo>
                  <a:pt x="394" y="436"/>
                </a:lnTo>
                <a:lnTo>
                  <a:pt x="410" y="434"/>
                </a:lnTo>
                <a:lnTo>
                  <a:pt x="428" y="432"/>
                </a:lnTo>
                <a:lnTo>
                  <a:pt x="449" y="430"/>
                </a:lnTo>
                <a:lnTo>
                  <a:pt x="495" y="427"/>
                </a:lnTo>
                <a:lnTo>
                  <a:pt x="543" y="425"/>
                </a:lnTo>
                <a:lnTo>
                  <a:pt x="589" y="424"/>
                </a:lnTo>
                <a:lnTo>
                  <a:pt x="628" y="424"/>
                </a:lnTo>
                <a:lnTo>
                  <a:pt x="664" y="423"/>
                </a:lnTo>
                <a:lnTo>
                  <a:pt x="700" y="424"/>
                </a:lnTo>
                <a:lnTo>
                  <a:pt x="739" y="424"/>
                </a:lnTo>
                <a:lnTo>
                  <a:pt x="784" y="425"/>
                </a:lnTo>
                <a:lnTo>
                  <a:pt x="832" y="427"/>
                </a:lnTo>
                <a:lnTo>
                  <a:pt x="879" y="430"/>
                </a:lnTo>
                <a:lnTo>
                  <a:pt x="899" y="432"/>
                </a:lnTo>
                <a:lnTo>
                  <a:pt x="918" y="434"/>
                </a:lnTo>
                <a:lnTo>
                  <a:pt x="934" y="436"/>
                </a:lnTo>
                <a:lnTo>
                  <a:pt x="941" y="437"/>
                </a:lnTo>
                <a:lnTo>
                  <a:pt x="946" y="439"/>
                </a:lnTo>
                <a:lnTo>
                  <a:pt x="952" y="440"/>
                </a:lnTo>
                <a:lnTo>
                  <a:pt x="958" y="442"/>
                </a:lnTo>
                <a:lnTo>
                  <a:pt x="963" y="445"/>
                </a:lnTo>
                <a:lnTo>
                  <a:pt x="968" y="448"/>
                </a:lnTo>
                <a:lnTo>
                  <a:pt x="978" y="454"/>
                </a:lnTo>
                <a:lnTo>
                  <a:pt x="987" y="462"/>
                </a:lnTo>
                <a:lnTo>
                  <a:pt x="994" y="471"/>
                </a:lnTo>
                <a:lnTo>
                  <a:pt x="998" y="476"/>
                </a:lnTo>
                <a:lnTo>
                  <a:pt x="1001" y="481"/>
                </a:lnTo>
                <a:lnTo>
                  <a:pt x="1004" y="486"/>
                </a:lnTo>
                <a:lnTo>
                  <a:pt x="1006" y="491"/>
                </a:lnTo>
                <a:lnTo>
                  <a:pt x="1008" y="497"/>
                </a:lnTo>
                <a:lnTo>
                  <a:pt x="1010" y="503"/>
                </a:lnTo>
                <a:lnTo>
                  <a:pt x="1013" y="514"/>
                </a:lnTo>
                <a:lnTo>
                  <a:pt x="1015" y="527"/>
                </a:lnTo>
                <a:lnTo>
                  <a:pt x="1017" y="540"/>
                </a:lnTo>
                <a:lnTo>
                  <a:pt x="1019" y="554"/>
                </a:lnTo>
                <a:lnTo>
                  <a:pt x="1022" y="583"/>
                </a:lnTo>
                <a:lnTo>
                  <a:pt x="1023" y="611"/>
                </a:lnTo>
                <a:lnTo>
                  <a:pt x="1024" y="637"/>
                </a:lnTo>
                <a:lnTo>
                  <a:pt x="1025" y="658"/>
                </a:lnTo>
                <a:lnTo>
                  <a:pt x="1025" y="679"/>
                </a:lnTo>
                <a:close/>
                <a:moveTo>
                  <a:pt x="1328" y="664"/>
                </a:moveTo>
                <a:lnTo>
                  <a:pt x="1327" y="629"/>
                </a:lnTo>
                <a:lnTo>
                  <a:pt x="1326" y="612"/>
                </a:lnTo>
                <a:lnTo>
                  <a:pt x="1324" y="595"/>
                </a:lnTo>
                <a:lnTo>
                  <a:pt x="1323" y="578"/>
                </a:lnTo>
                <a:lnTo>
                  <a:pt x="1320" y="562"/>
                </a:lnTo>
                <a:lnTo>
                  <a:pt x="1317" y="545"/>
                </a:lnTo>
                <a:lnTo>
                  <a:pt x="1314" y="529"/>
                </a:lnTo>
                <a:lnTo>
                  <a:pt x="1311" y="513"/>
                </a:lnTo>
                <a:lnTo>
                  <a:pt x="1307" y="497"/>
                </a:lnTo>
                <a:lnTo>
                  <a:pt x="1298" y="466"/>
                </a:lnTo>
                <a:lnTo>
                  <a:pt x="1293" y="450"/>
                </a:lnTo>
                <a:lnTo>
                  <a:pt x="1288" y="435"/>
                </a:lnTo>
                <a:lnTo>
                  <a:pt x="1282" y="420"/>
                </a:lnTo>
                <a:lnTo>
                  <a:pt x="1276" y="405"/>
                </a:lnTo>
                <a:lnTo>
                  <a:pt x="1262" y="375"/>
                </a:lnTo>
                <a:lnTo>
                  <a:pt x="1255" y="361"/>
                </a:lnTo>
                <a:lnTo>
                  <a:pt x="1248" y="347"/>
                </a:lnTo>
                <a:lnTo>
                  <a:pt x="1240" y="333"/>
                </a:lnTo>
                <a:lnTo>
                  <a:pt x="1232" y="319"/>
                </a:lnTo>
                <a:lnTo>
                  <a:pt x="1215" y="292"/>
                </a:lnTo>
                <a:lnTo>
                  <a:pt x="1196" y="266"/>
                </a:lnTo>
                <a:lnTo>
                  <a:pt x="1186" y="253"/>
                </a:lnTo>
                <a:lnTo>
                  <a:pt x="1176" y="241"/>
                </a:lnTo>
                <a:lnTo>
                  <a:pt x="1166" y="229"/>
                </a:lnTo>
                <a:lnTo>
                  <a:pt x="1156" y="217"/>
                </a:lnTo>
                <a:lnTo>
                  <a:pt x="1134" y="194"/>
                </a:lnTo>
                <a:lnTo>
                  <a:pt x="1111" y="172"/>
                </a:lnTo>
                <a:lnTo>
                  <a:pt x="1099" y="161"/>
                </a:lnTo>
                <a:lnTo>
                  <a:pt x="1086" y="151"/>
                </a:lnTo>
                <a:lnTo>
                  <a:pt x="1061" y="131"/>
                </a:lnTo>
                <a:lnTo>
                  <a:pt x="1035" y="113"/>
                </a:lnTo>
                <a:lnTo>
                  <a:pt x="1022" y="104"/>
                </a:lnTo>
                <a:lnTo>
                  <a:pt x="1009" y="96"/>
                </a:lnTo>
                <a:lnTo>
                  <a:pt x="981" y="80"/>
                </a:lnTo>
                <a:lnTo>
                  <a:pt x="952" y="65"/>
                </a:lnTo>
                <a:lnTo>
                  <a:pt x="938" y="58"/>
                </a:lnTo>
                <a:lnTo>
                  <a:pt x="923" y="52"/>
                </a:lnTo>
                <a:lnTo>
                  <a:pt x="893" y="40"/>
                </a:lnTo>
                <a:lnTo>
                  <a:pt x="862" y="29"/>
                </a:lnTo>
                <a:lnTo>
                  <a:pt x="830" y="20"/>
                </a:lnTo>
                <a:lnTo>
                  <a:pt x="814" y="17"/>
                </a:lnTo>
                <a:lnTo>
                  <a:pt x="798" y="13"/>
                </a:lnTo>
                <a:lnTo>
                  <a:pt x="782" y="10"/>
                </a:lnTo>
                <a:lnTo>
                  <a:pt x="766" y="7"/>
                </a:lnTo>
                <a:lnTo>
                  <a:pt x="749" y="5"/>
                </a:lnTo>
                <a:lnTo>
                  <a:pt x="732" y="3"/>
                </a:lnTo>
                <a:lnTo>
                  <a:pt x="716" y="2"/>
                </a:lnTo>
                <a:lnTo>
                  <a:pt x="699" y="0"/>
                </a:lnTo>
                <a:lnTo>
                  <a:pt x="665" y="0"/>
                </a:lnTo>
                <a:lnTo>
                  <a:pt x="630" y="0"/>
                </a:lnTo>
                <a:lnTo>
                  <a:pt x="613" y="2"/>
                </a:lnTo>
                <a:lnTo>
                  <a:pt x="596" y="3"/>
                </a:lnTo>
                <a:lnTo>
                  <a:pt x="579" y="5"/>
                </a:lnTo>
                <a:lnTo>
                  <a:pt x="563" y="7"/>
                </a:lnTo>
                <a:lnTo>
                  <a:pt x="546" y="10"/>
                </a:lnTo>
                <a:lnTo>
                  <a:pt x="530" y="13"/>
                </a:lnTo>
                <a:lnTo>
                  <a:pt x="514" y="17"/>
                </a:lnTo>
                <a:lnTo>
                  <a:pt x="498" y="20"/>
                </a:lnTo>
                <a:lnTo>
                  <a:pt x="466" y="29"/>
                </a:lnTo>
                <a:lnTo>
                  <a:pt x="451" y="34"/>
                </a:lnTo>
                <a:lnTo>
                  <a:pt x="436" y="40"/>
                </a:lnTo>
                <a:lnTo>
                  <a:pt x="420" y="46"/>
                </a:lnTo>
                <a:lnTo>
                  <a:pt x="405" y="52"/>
                </a:lnTo>
                <a:lnTo>
                  <a:pt x="376" y="65"/>
                </a:lnTo>
                <a:lnTo>
                  <a:pt x="362" y="72"/>
                </a:lnTo>
                <a:lnTo>
                  <a:pt x="347" y="80"/>
                </a:lnTo>
                <a:lnTo>
                  <a:pt x="333" y="87"/>
                </a:lnTo>
                <a:lnTo>
                  <a:pt x="320" y="96"/>
                </a:lnTo>
                <a:lnTo>
                  <a:pt x="293" y="113"/>
                </a:lnTo>
                <a:lnTo>
                  <a:pt x="267" y="131"/>
                </a:lnTo>
                <a:lnTo>
                  <a:pt x="254" y="141"/>
                </a:lnTo>
                <a:lnTo>
                  <a:pt x="242" y="151"/>
                </a:lnTo>
                <a:lnTo>
                  <a:pt x="230" y="161"/>
                </a:lnTo>
                <a:lnTo>
                  <a:pt x="218" y="172"/>
                </a:lnTo>
                <a:lnTo>
                  <a:pt x="195" y="194"/>
                </a:lnTo>
                <a:lnTo>
                  <a:pt x="173" y="217"/>
                </a:lnTo>
                <a:lnTo>
                  <a:pt x="162" y="229"/>
                </a:lnTo>
                <a:lnTo>
                  <a:pt x="152" y="241"/>
                </a:lnTo>
                <a:lnTo>
                  <a:pt x="132" y="266"/>
                </a:lnTo>
                <a:lnTo>
                  <a:pt x="114" y="292"/>
                </a:lnTo>
                <a:lnTo>
                  <a:pt x="105" y="305"/>
                </a:lnTo>
                <a:lnTo>
                  <a:pt x="96" y="319"/>
                </a:lnTo>
                <a:lnTo>
                  <a:pt x="80" y="347"/>
                </a:lnTo>
                <a:lnTo>
                  <a:pt x="66" y="375"/>
                </a:lnTo>
                <a:lnTo>
                  <a:pt x="59" y="390"/>
                </a:lnTo>
                <a:lnTo>
                  <a:pt x="52" y="405"/>
                </a:lnTo>
                <a:lnTo>
                  <a:pt x="41" y="435"/>
                </a:lnTo>
                <a:lnTo>
                  <a:pt x="30" y="466"/>
                </a:lnTo>
                <a:lnTo>
                  <a:pt x="21" y="497"/>
                </a:lnTo>
                <a:lnTo>
                  <a:pt x="17" y="513"/>
                </a:lnTo>
                <a:lnTo>
                  <a:pt x="14" y="529"/>
                </a:lnTo>
                <a:lnTo>
                  <a:pt x="11" y="545"/>
                </a:lnTo>
                <a:lnTo>
                  <a:pt x="8" y="562"/>
                </a:lnTo>
                <a:lnTo>
                  <a:pt x="6" y="578"/>
                </a:lnTo>
                <a:lnTo>
                  <a:pt x="4" y="595"/>
                </a:lnTo>
                <a:lnTo>
                  <a:pt x="2" y="612"/>
                </a:lnTo>
                <a:lnTo>
                  <a:pt x="1" y="629"/>
                </a:lnTo>
                <a:lnTo>
                  <a:pt x="1" y="646"/>
                </a:lnTo>
                <a:lnTo>
                  <a:pt x="0" y="664"/>
                </a:lnTo>
                <a:lnTo>
                  <a:pt x="1" y="698"/>
                </a:lnTo>
                <a:lnTo>
                  <a:pt x="2" y="715"/>
                </a:lnTo>
                <a:lnTo>
                  <a:pt x="4" y="732"/>
                </a:lnTo>
                <a:lnTo>
                  <a:pt x="6" y="748"/>
                </a:lnTo>
                <a:lnTo>
                  <a:pt x="8" y="765"/>
                </a:lnTo>
                <a:lnTo>
                  <a:pt x="11" y="781"/>
                </a:lnTo>
                <a:lnTo>
                  <a:pt x="14" y="798"/>
                </a:lnTo>
                <a:lnTo>
                  <a:pt x="17" y="814"/>
                </a:lnTo>
                <a:lnTo>
                  <a:pt x="21" y="830"/>
                </a:lnTo>
                <a:lnTo>
                  <a:pt x="30" y="861"/>
                </a:lnTo>
                <a:lnTo>
                  <a:pt x="35" y="877"/>
                </a:lnTo>
                <a:lnTo>
                  <a:pt x="41" y="892"/>
                </a:lnTo>
                <a:lnTo>
                  <a:pt x="46" y="907"/>
                </a:lnTo>
                <a:lnTo>
                  <a:pt x="52" y="922"/>
                </a:lnTo>
                <a:lnTo>
                  <a:pt x="66" y="951"/>
                </a:lnTo>
                <a:lnTo>
                  <a:pt x="73" y="966"/>
                </a:lnTo>
                <a:lnTo>
                  <a:pt x="80" y="980"/>
                </a:lnTo>
                <a:lnTo>
                  <a:pt x="88" y="994"/>
                </a:lnTo>
                <a:lnTo>
                  <a:pt x="96" y="1008"/>
                </a:lnTo>
                <a:lnTo>
                  <a:pt x="114" y="1035"/>
                </a:lnTo>
                <a:lnTo>
                  <a:pt x="132" y="1061"/>
                </a:lnTo>
                <a:lnTo>
                  <a:pt x="142" y="1073"/>
                </a:lnTo>
                <a:lnTo>
                  <a:pt x="152" y="1086"/>
                </a:lnTo>
                <a:lnTo>
                  <a:pt x="162" y="1098"/>
                </a:lnTo>
                <a:lnTo>
                  <a:pt x="173" y="1110"/>
                </a:lnTo>
                <a:lnTo>
                  <a:pt x="195" y="1133"/>
                </a:lnTo>
                <a:lnTo>
                  <a:pt x="218" y="1155"/>
                </a:lnTo>
                <a:lnTo>
                  <a:pt x="230" y="1165"/>
                </a:lnTo>
                <a:lnTo>
                  <a:pt x="242" y="1176"/>
                </a:lnTo>
                <a:lnTo>
                  <a:pt x="267" y="1195"/>
                </a:lnTo>
                <a:lnTo>
                  <a:pt x="293" y="1214"/>
                </a:lnTo>
                <a:lnTo>
                  <a:pt x="306" y="1223"/>
                </a:lnTo>
                <a:lnTo>
                  <a:pt x="320" y="1231"/>
                </a:lnTo>
                <a:lnTo>
                  <a:pt x="347" y="1247"/>
                </a:lnTo>
                <a:lnTo>
                  <a:pt x="376" y="1262"/>
                </a:lnTo>
                <a:lnTo>
                  <a:pt x="391" y="1269"/>
                </a:lnTo>
                <a:lnTo>
                  <a:pt x="405" y="1275"/>
                </a:lnTo>
                <a:lnTo>
                  <a:pt x="436" y="1287"/>
                </a:lnTo>
                <a:lnTo>
                  <a:pt x="466" y="1297"/>
                </a:lnTo>
                <a:lnTo>
                  <a:pt x="498" y="1306"/>
                </a:lnTo>
                <a:lnTo>
                  <a:pt x="514" y="1310"/>
                </a:lnTo>
                <a:lnTo>
                  <a:pt x="530" y="1314"/>
                </a:lnTo>
                <a:lnTo>
                  <a:pt x="546" y="1317"/>
                </a:lnTo>
                <a:lnTo>
                  <a:pt x="563" y="1319"/>
                </a:lnTo>
                <a:lnTo>
                  <a:pt x="579" y="1322"/>
                </a:lnTo>
                <a:lnTo>
                  <a:pt x="596" y="1324"/>
                </a:lnTo>
                <a:lnTo>
                  <a:pt x="613" y="1325"/>
                </a:lnTo>
                <a:lnTo>
                  <a:pt x="630" y="1326"/>
                </a:lnTo>
                <a:lnTo>
                  <a:pt x="665" y="1327"/>
                </a:lnTo>
                <a:lnTo>
                  <a:pt x="699" y="1326"/>
                </a:lnTo>
                <a:lnTo>
                  <a:pt x="716" y="1325"/>
                </a:lnTo>
                <a:lnTo>
                  <a:pt x="732" y="1324"/>
                </a:lnTo>
                <a:lnTo>
                  <a:pt x="749" y="1322"/>
                </a:lnTo>
                <a:lnTo>
                  <a:pt x="766" y="1319"/>
                </a:lnTo>
                <a:lnTo>
                  <a:pt x="782" y="1317"/>
                </a:lnTo>
                <a:lnTo>
                  <a:pt x="798" y="1314"/>
                </a:lnTo>
                <a:lnTo>
                  <a:pt x="814" y="1310"/>
                </a:lnTo>
                <a:lnTo>
                  <a:pt x="830" y="1306"/>
                </a:lnTo>
                <a:lnTo>
                  <a:pt x="862" y="1297"/>
                </a:lnTo>
                <a:lnTo>
                  <a:pt x="877" y="1292"/>
                </a:lnTo>
                <a:lnTo>
                  <a:pt x="893" y="1287"/>
                </a:lnTo>
                <a:lnTo>
                  <a:pt x="908" y="1281"/>
                </a:lnTo>
                <a:lnTo>
                  <a:pt x="923" y="1275"/>
                </a:lnTo>
                <a:lnTo>
                  <a:pt x="952" y="1262"/>
                </a:lnTo>
                <a:lnTo>
                  <a:pt x="967" y="1255"/>
                </a:lnTo>
                <a:lnTo>
                  <a:pt x="981" y="1247"/>
                </a:lnTo>
                <a:lnTo>
                  <a:pt x="995" y="1239"/>
                </a:lnTo>
                <a:lnTo>
                  <a:pt x="1009" y="1231"/>
                </a:lnTo>
                <a:lnTo>
                  <a:pt x="1035" y="1214"/>
                </a:lnTo>
                <a:lnTo>
                  <a:pt x="1061" y="1195"/>
                </a:lnTo>
                <a:lnTo>
                  <a:pt x="1074" y="1186"/>
                </a:lnTo>
                <a:lnTo>
                  <a:pt x="1086" y="1176"/>
                </a:lnTo>
                <a:lnTo>
                  <a:pt x="1099" y="1165"/>
                </a:lnTo>
                <a:lnTo>
                  <a:pt x="1111" y="1155"/>
                </a:lnTo>
                <a:lnTo>
                  <a:pt x="1134" y="1133"/>
                </a:lnTo>
                <a:lnTo>
                  <a:pt x="1156" y="1110"/>
                </a:lnTo>
                <a:lnTo>
                  <a:pt x="1166" y="1098"/>
                </a:lnTo>
                <a:lnTo>
                  <a:pt x="1176" y="1086"/>
                </a:lnTo>
                <a:lnTo>
                  <a:pt x="1196" y="1061"/>
                </a:lnTo>
                <a:lnTo>
                  <a:pt x="1215" y="1035"/>
                </a:lnTo>
                <a:lnTo>
                  <a:pt x="1223" y="1021"/>
                </a:lnTo>
                <a:lnTo>
                  <a:pt x="1232" y="1008"/>
                </a:lnTo>
                <a:lnTo>
                  <a:pt x="1248" y="980"/>
                </a:lnTo>
                <a:lnTo>
                  <a:pt x="1262" y="951"/>
                </a:lnTo>
                <a:lnTo>
                  <a:pt x="1269" y="937"/>
                </a:lnTo>
                <a:lnTo>
                  <a:pt x="1276" y="922"/>
                </a:lnTo>
                <a:lnTo>
                  <a:pt x="1288" y="892"/>
                </a:lnTo>
                <a:lnTo>
                  <a:pt x="1298" y="861"/>
                </a:lnTo>
                <a:lnTo>
                  <a:pt x="1307" y="830"/>
                </a:lnTo>
                <a:lnTo>
                  <a:pt x="1311" y="814"/>
                </a:lnTo>
                <a:lnTo>
                  <a:pt x="1314" y="798"/>
                </a:lnTo>
                <a:lnTo>
                  <a:pt x="1317" y="781"/>
                </a:lnTo>
                <a:lnTo>
                  <a:pt x="1320" y="765"/>
                </a:lnTo>
                <a:lnTo>
                  <a:pt x="1323" y="748"/>
                </a:lnTo>
                <a:lnTo>
                  <a:pt x="1324" y="732"/>
                </a:lnTo>
                <a:lnTo>
                  <a:pt x="1326" y="715"/>
                </a:lnTo>
                <a:lnTo>
                  <a:pt x="1327" y="698"/>
                </a:lnTo>
                <a:lnTo>
                  <a:pt x="1328" y="681"/>
                </a:lnTo>
                <a:lnTo>
                  <a:pt x="1328" y="6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3" name="Tekstiruutu 2"/>
          <p:cNvSpPr txBox="1"/>
          <p:nvPr userDrawn="1"/>
        </p:nvSpPr>
        <p:spPr>
          <a:xfrm>
            <a:off x="3719737" y="5435932"/>
            <a:ext cx="5092747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sv-FI" noProof="0" dirty="0">
                <a:solidFill>
                  <a:schemeClr val="accent2"/>
                </a:solidFill>
              </a:rPr>
              <a:t>Finlands framgång skapas lokalt</a:t>
            </a:r>
          </a:p>
        </p:txBody>
      </p:sp>
    </p:spTree>
    <p:extLst>
      <p:ext uri="{BB962C8B-B14F-4D97-AF65-F5344CB8AC3E}">
        <p14:creationId xmlns:p14="http://schemas.microsoft.com/office/powerpoint/2010/main" val="274496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E mess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77BF114-63DE-4FF4-A26D-E101C63B0E58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Esityksen nimi ja Tekijä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49D1DC6-4D9D-49B0-BBAF-7A30D1B54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0" y="2132856"/>
            <a:ext cx="6264696" cy="2592288"/>
          </a:xfrm>
          <a:prstGeom prst="roundRect">
            <a:avLst>
              <a:gd name="adj" fmla="val 5562"/>
            </a:avLst>
          </a:prstGeom>
          <a:solidFill>
            <a:schemeClr val="accent2"/>
          </a:solidFill>
        </p:spPr>
        <p:txBody>
          <a:bodyPr lIns="504000" tIns="324000" rIns="504000" bIns="108000" anchor="ctr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Clr>
                <a:schemeClr val="bg1"/>
              </a:buClr>
              <a:buNone/>
              <a:defRPr sz="3600" b="1" baseline="0">
                <a:solidFill>
                  <a:schemeClr val="bg1"/>
                </a:solidFill>
              </a:defRPr>
            </a:lvl1pPr>
            <a:lvl2pPr marL="266700" indent="-266700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 marL="539750" indent="-273050"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 marL="806450" indent="-266700"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1071563" indent="-265113"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tähän </a:t>
            </a:r>
            <a:r>
              <a:rPr lang="fi-FI" noProof="0" dirty="0" err="1"/>
              <a:t>some</a:t>
            </a:r>
            <a:r>
              <a:rPr lang="fi-FI" noProof="0" dirty="0"/>
              <a:t> viestisi</a:t>
            </a:r>
          </a:p>
        </p:txBody>
      </p:sp>
    </p:spTree>
    <p:extLst>
      <p:ext uri="{BB962C8B-B14F-4D97-AF65-F5344CB8AC3E}">
        <p14:creationId xmlns:p14="http://schemas.microsoft.com/office/powerpoint/2010/main" val="377695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atti ympyrakuvalla">
    <p:bg>
      <p:bgPr>
        <a:solidFill>
          <a:srgbClr val="BCE4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847850" y="6597353"/>
            <a:ext cx="1439863" cy="144016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77BF114-63DE-4FF4-A26D-E101C63B0E58}" type="datetime1">
              <a:rPr lang="fi-FI" smtClean="0"/>
              <a:t>19.8.2020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7713" y="6597353"/>
            <a:ext cx="7056437" cy="144016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Esityksen nimi ja Tekijä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44150" y="6597352"/>
            <a:ext cx="1584325" cy="144016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449D1DC6-4D9D-49B0-BBAF-7A30D1B54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07368" y="1124744"/>
            <a:ext cx="3889684" cy="388843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grpSp>
        <p:nvGrpSpPr>
          <p:cNvPr id="13" name="Group 11"/>
          <p:cNvGrpSpPr>
            <a:grpSpLocks noChangeAspect="1"/>
          </p:cNvGrpSpPr>
          <p:nvPr userDrawn="1"/>
        </p:nvGrpSpPr>
        <p:grpSpPr>
          <a:xfrm>
            <a:off x="8544272" y="5661248"/>
            <a:ext cx="3167732" cy="705821"/>
            <a:chOff x="7680325" y="1846263"/>
            <a:chExt cx="3868738" cy="862013"/>
          </a:xfrm>
        </p:grpSpPr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771" y="1773"/>
            <a:ext cx="2340754" cy="2779155"/>
          </a:xfrm>
          <a:prstGeom prst="rect">
            <a:avLst/>
          </a:prstGeom>
        </p:spPr>
      </p:pic>
      <p:sp>
        <p:nvSpPr>
          <p:cNvPr id="37" name="Tekstin paikkamerkki 35"/>
          <p:cNvSpPr>
            <a:spLocks noGrp="1"/>
          </p:cNvSpPr>
          <p:nvPr>
            <p:ph type="body" sz="quarter" idx="15"/>
          </p:nvPr>
        </p:nvSpPr>
        <p:spPr>
          <a:xfrm>
            <a:off x="4727848" y="1125387"/>
            <a:ext cx="5183932" cy="309570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tabLst/>
              <a:defRPr sz="2600" baseline="0">
                <a:solidFill>
                  <a:schemeClr val="accent1"/>
                </a:solidFill>
              </a:defRPr>
            </a:lvl1pPr>
            <a:lvl2pPr marL="266700" indent="0">
              <a:buNone/>
              <a:defRPr/>
            </a:lvl2pPr>
            <a:lvl3pPr marL="539750" indent="0">
              <a:buNone/>
              <a:defRPr/>
            </a:lvl3pPr>
            <a:lvl4pPr marL="806450" indent="0">
              <a:buNone/>
              <a:defRPr/>
            </a:lvl4pPr>
            <a:lvl5pPr marL="1071562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fi-FI" sz="2000" b="0">
                <a:solidFill>
                  <a:schemeClr val="accent1"/>
                </a:solidFill>
              </a:rPr>
              <a:t>Muokkaa tekstin perustyylejä</a:t>
            </a:r>
          </a:p>
        </p:txBody>
      </p:sp>
      <p:sp>
        <p:nvSpPr>
          <p:cNvPr id="20" name="Tekstin paikkamerkki 35"/>
          <p:cNvSpPr>
            <a:spLocks noGrp="1"/>
          </p:cNvSpPr>
          <p:nvPr>
            <p:ph type="body" sz="quarter" idx="16" hasCustomPrompt="1"/>
          </p:nvPr>
        </p:nvSpPr>
        <p:spPr>
          <a:xfrm>
            <a:off x="4727848" y="4581128"/>
            <a:ext cx="5328592" cy="864096"/>
          </a:xfrm>
        </p:spPr>
        <p:txBody>
          <a:bodyPr/>
          <a:lstStyle>
            <a:lvl1pPr marL="0" indent="0">
              <a:buNone/>
              <a:defRPr sz="2200" baseline="0">
                <a:solidFill>
                  <a:schemeClr val="accent1"/>
                </a:solidFill>
              </a:defRPr>
            </a:lvl1pPr>
            <a:lvl2pPr marL="266700" indent="0">
              <a:buNone/>
              <a:defRPr/>
            </a:lvl2pPr>
            <a:lvl3pPr marL="539750" indent="0">
              <a:buNone/>
              <a:defRPr/>
            </a:lvl3pPr>
            <a:lvl4pPr marL="806450" indent="0">
              <a:buNone/>
              <a:defRPr/>
            </a:lvl4pPr>
            <a:lvl5pPr marL="1071562" indent="0">
              <a:buNone/>
              <a:defRPr/>
            </a:lvl5pPr>
          </a:lstStyle>
          <a:p>
            <a:r>
              <a:rPr lang="fi-FI" sz="2000" b="0" dirty="0">
                <a:solidFill>
                  <a:schemeClr val="accent1"/>
                </a:solidFill>
              </a:rPr>
              <a:t>Etunimi Sukunimi, titteli</a:t>
            </a:r>
          </a:p>
        </p:txBody>
      </p:sp>
    </p:spTree>
    <p:extLst>
      <p:ext uri="{BB962C8B-B14F-4D97-AF65-F5344CB8AC3E}">
        <p14:creationId xmlns:p14="http://schemas.microsoft.com/office/powerpoint/2010/main" val="54740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sittely">
    <p:bg>
      <p:bgPr>
        <a:solidFill>
          <a:srgbClr val="BCE4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847850" y="6597353"/>
            <a:ext cx="1439863" cy="144016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77BF114-63DE-4FF4-A26D-E101C63B0E58}" type="datetime1">
              <a:rPr lang="fi-FI" smtClean="0"/>
              <a:t>19.8.2020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7713" y="6597353"/>
            <a:ext cx="7056437" cy="144016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Esityksen nimi ja Tekijä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44150" y="6597352"/>
            <a:ext cx="1584325" cy="144016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449D1DC6-4D9D-49B0-BBAF-7A30D1B54A5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11"/>
          <p:cNvGrpSpPr>
            <a:grpSpLocks noChangeAspect="1"/>
          </p:cNvGrpSpPr>
          <p:nvPr userDrawn="1"/>
        </p:nvGrpSpPr>
        <p:grpSpPr>
          <a:xfrm>
            <a:off x="551384" y="5803789"/>
            <a:ext cx="2592000" cy="577539"/>
            <a:chOff x="7680325" y="1846263"/>
            <a:chExt cx="3868738" cy="862013"/>
          </a:xfrm>
        </p:grpSpPr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12" name="Rounded Rectangle 16"/>
          <p:cNvSpPr/>
          <p:nvPr userDrawn="1"/>
        </p:nvSpPr>
        <p:spPr>
          <a:xfrm>
            <a:off x="3579802" y="404664"/>
            <a:ext cx="8616280" cy="5974537"/>
          </a:xfrm>
          <a:custGeom>
            <a:avLst/>
            <a:gdLst/>
            <a:ahLst/>
            <a:cxnLst/>
            <a:rect l="l" t="t" r="r" b="b"/>
            <a:pathLst>
              <a:path w="6096000" h="3312368">
                <a:moveTo>
                  <a:pt x="180127" y="0"/>
                </a:moveTo>
                <a:lnTo>
                  <a:pt x="6096000" y="0"/>
                </a:lnTo>
                <a:lnTo>
                  <a:pt x="6096000" y="3312368"/>
                </a:lnTo>
                <a:lnTo>
                  <a:pt x="180127" y="3312368"/>
                </a:lnTo>
                <a:cubicBezTo>
                  <a:pt x="80646" y="3312368"/>
                  <a:pt x="0" y="3231722"/>
                  <a:pt x="0" y="3132241"/>
                </a:cubicBezTo>
                <a:lnTo>
                  <a:pt x="0" y="180127"/>
                </a:lnTo>
                <a:cubicBezTo>
                  <a:pt x="0" y="80646"/>
                  <a:pt x="80646" y="0"/>
                  <a:pt x="180127" y="0"/>
                </a:cubicBezTo>
                <a:close/>
              </a:path>
            </a:pathLst>
          </a:custGeom>
          <a:solidFill>
            <a:srgbClr val="EAF6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3935760" y="764704"/>
            <a:ext cx="2232248" cy="295232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1" name="Tekstin paikkamerkki 35"/>
          <p:cNvSpPr>
            <a:spLocks noGrp="1"/>
          </p:cNvSpPr>
          <p:nvPr>
            <p:ph type="body" sz="quarter" idx="15" hasCustomPrompt="1"/>
          </p:nvPr>
        </p:nvSpPr>
        <p:spPr>
          <a:xfrm>
            <a:off x="6456040" y="4869160"/>
            <a:ext cx="5328592" cy="864096"/>
          </a:xfrm>
        </p:spPr>
        <p:txBody>
          <a:bodyPr/>
          <a:lstStyle>
            <a:lvl1pPr marL="0" indent="0">
              <a:buNone/>
              <a:defRPr sz="2200" baseline="0">
                <a:solidFill>
                  <a:schemeClr val="accent1"/>
                </a:solidFill>
              </a:defRPr>
            </a:lvl1pPr>
            <a:lvl2pPr marL="266700" indent="0">
              <a:buNone/>
              <a:defRPr/>
            </a:lvl2pPr>
            <a:lvl3pPr marL="539750" indent="0">
              <a:buNone/>
              <a:defRPr/>
            </a:lvl3pPr>
            <a:lvl4pPr marL="806450" indent="0">
              <a:buNone/>
              <a:defRPr/>
            </a:lvl4pPr>
            <a:lvl5pPr marL="1071562" indent="0">
              <a:buNone/>
              <a:defRPr/>
            </a:lvl5pPr>
          </a:lstStyle>
          <a:p>
            <a:r>
              <a:rPr lang="fi-FI" sz="2000" b="0" dirty="0">
                <a:solidFill>
                  <a:schemeClr val="accent1"/>
                </a:solidFill>
              </a:rPr>
              <a:t>Etunimi Sukunimi, titteli</a:t>
            </a:r>
          </a:p>
        </p:txBody>
      </p:sp>
      <p:sp>
        <p:nvSpPr>
          <p:cNvPr id="18" name="Tekstin paikkamerkki 35"/>
          <p:cNvSpPr>
            <a:spLocks noGrp="1"/>
          </p:cNvSpPr>
          <p:nvPr>
            <p:ph type="body" sz="quarter" idx="17"/>
          </p:nvPr>
        </p:nvSpPr>
        <p:spPr>
          <a:xfrm>
            <a:off x="6456040" y="764704"/>
            <a:ext cx="5183932" cy="309570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tabLst/>
              <a:defRPr sz="2600" baseline="0">
                <a:solidFill>
                  <a:schemeClr val="accent1"/>
                </a:solidFill>
              </a:defRPr>
            </a:lvl1pPr>
            <a:lvl2pPr marL="266700" indent="0">
              <a:buNone/>
              <a:defRPr/>
            </a:lvl2pPr>
            <a:lvl3pPr marL="539750" indent="0">
              <a:buNone/>
              <a:defRPr/>
            </a:lvl3pPr>
            <a:lvl4pPr marL="806450" indent="0">
              <a:buNone/>
              <a:defRPr/>
            </a:lvl4pPr>
            <a:lvl5pPr marL="1071562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fi-FI" sz="2000" b="0">
                <a:solidFill>
                  <a:schemeClr val="accent1"/>
                </a:solidFill>
              </a:rPr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416015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2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404813"/>
            <a:ext cx="2879725" cy="5760491"/>
          </a:xfrm>
        </p:spPr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5759" y="404813"/>
            <a:ext cx="7848253" cy="5772150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5760" y="6597352"/>
            <a:ext cx="1439863" cy="144761"/>
          </a:xfrm>
        </p:spPr>
        <p:txBody>
          <a:bodyPr/>
          <a:lstStyle/>
          <a:p>
            <a:fld id="{52CDE5BF-66E5-4725-AE88-E3DC4B9E16B3}" type="datetime1">
              <a:rPr lang="fi-FI" noProof="0" smtClean="0"/>
              <a:t>19.8.2020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75920" y="6597352"/>
            <a:ext cx="4968230" cy="144761"/>
          </a:xfrm>
        </p:spPr>
        <p:txBody>
          <a:bodyPr/>
          <a:lstStyle/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fi-FI" noProof="0" smtClean="0"/>
              <a:t>‹#›</a:t>
            </a:fld>
            <a:endParaRPr lang="fi-FI" noProof="0" dirty="0"/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263504" y="6309320"/>
            <a:ext cx="1368000" cy="304812"/>
            <a:chOff x="7680325" y="1846263"/>
            <a:chExt cx="3868738" cy="862013"/>
          </a:xfrm>
        </p:grpSpPr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2332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1412776"/>
                </a:lnTo>
                <a:lnTo>
                  <a:pt x="6252701" y="1412776"/>
                </a:lnTo>
                <a:cubicBezTo>
                  <a:pt x="6166157" y="1412776"/>
                  <a:pt x="6096000" y="1482933"/>
                  <a:pt x="6096000" y="1569477"/>
                </a:cubicBezTo>
                <a:lnTo>
                  <a:pt x="6096000" y="5288523"/>
                </a:lnTo>
                <a:cubicBezTo>
                  <a:pt x="6096000" y="5375067"/>
                  <a:pt x="6166157" y="5445224"/>
                  <a:pt x="6252701" y="5445224"/>
                </a:cubicBezTo>
                <a:lnTo>
                  <a:pt x="12192000" y="5445224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 noProof="0"/>
              <a:t>Lisää kuva napsauttamalla kuvaketta</a:t>
            </a:r>
            <a:endParaRPr lang="fi-FI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2064" y="2132856"/>
            <a:ext cx="5111948" cy="2429619"/>
          </a:xfrm>
        </p:spPr>
        <p:txBody>
          <a:bodyPr anchor="t" anchorCtr="0"/>
          <a:lstStyle>
            <a:lvl1pPr>
              <a:lnSpc>
                <a:spcPct val="80000"/>
              </a:lnSpc>
              <a:defRPr sz="46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E18F987-A48F-4C15-A24C-9884B5F36FAF}" type="datetime1">
              <a:rPr lang="fi-FI" noProof="0" smtClean="0"/>
              <a:t>19.8.2020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49D1DC6-4D9D-49B0-BBAF-7A30D1B54A51}" type="slidenum">
              <a:rPr lang="fi-FI" noProof="0" smtClean="0"/>
              <a:pPr/>
              <a:t>‹#›</a:t>
            </a:fld>
            <a:endParaRPr lang="fi-FI" noProof="0" dirty="0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6672064" y="4780526"/>
            <a:ext cx="1373329" cy="306000"/>
            <a:chOff x="7680325" y="1846263"/>
            <a:chExt cx="3868738" cy="862013"/>
          </a:xfrm>
          <a:solidFill>
            <a:schemeClr val="bg1"/>
          </a:solidFill>
        </p:grpSpPr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515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1412776"/>
                </a:lnTo>
                <a:lnTo>
                  <a:pt x="6252701" y="1412776"/>
                </a:lnTo>
                <a:cubicBezTo>
                  <a:pt x="6166157" y="1412776"/>
                  <a:pt x="6096000" y="1482933"/>
                  <a:pt x="6096000" y="1569477"/>
                </a:cubicBezTo>
                <a:lnTo>
                  <a:pt x="6096000" y="5288523"/>
                </a:lnTo>
                <a:cubicBezTo>
                  <a:pt x="6096000" y="5375067"/>
                  <a:pt x="6166157" y="5445224"/>
                  <a:pt x="6252701" y="5445224"/>
                </a:cubicBezTo>
                <a:lnTo>
                  <a:pt x="12192000" y="5445224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 noProof="0"/>
              <a:t>Lisää kuva napsauttamalla kuvaketta</a:t>
            </a:r>
            <a:endParaRPr lang="fi-FI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2064" y="2132856"/>
            <a:ext cx="5111948" cy="2429619"/>
          </a:xfrm>
        </p:spPr>
        <p:txBody>
          <a:bodyPr anchor="t" anchorCtr="0"/>
          <a:lstStyle>
            <a:lvl1pPr>
              <a:lnSpc>
                <a:spcPct val="80000"/>
              </a:lnSpc>
              <a:defRPr sz="46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12947C9-FEFF-40E3-AB17-DE90EA5C7622}" type="datetime1">
              <a:rPr lang="fi-FI" noProof="0" smtClean="0"/>
              <a:t>19.8.2020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49D1DC6-4D9D-49B0-BBAF-7A30D1B54A51}" type="slidenum">
              <a:rPr lang="fi-FI" noProof="0" smtClean="0"/>
              <a:pPr/>
              <a:t>‹#›</a:t>
            </a:fld>
            <a:endParaRPr lang="fi-FI" noProof="0" dirty="0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6672064" y="4780526"/>
            <a:ext cx="1373329" cy="306000"/>
            <a:chOff x="7680325" y="1846263"/>
            <a:chExt cx="3868738" cy="862013"/>
          </a:xfrm>
          <a:solidFill>
            <a:schemeClr val="bg1"/>
          </a:solidFill>
        </p:grpSpPr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15375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1412776"/>
                </a:lnTo>
                <a:lnTo>
                  <a:pt x="6252701" y="1412776"/>
                </a:lnTo>
                <a:cubicBezTo>
                  <a:pt x="6166157" y="1412776"/>
                  <a:pt x="6096000" y="1482933"/>
                  <a:pt x="6096000" y="1569477"/>
                </a:cubicBezTo>
                <a:lnTo>
                  <a:pt x="6096000" y="5288523"/>
                </a:lnTo>
                <a:cubicBezTo>
                  <a:pt x="6096000" y="5375067"/>
                  <a:pt x="6166157" y="5445224"/>
                  <a:pt x="6252701" y="5445224"/>
                </a:cubicBezTo>
                <a:lnTo>
                  <a:pt x="12192000" y="5445224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2064" y="2132856"/>
            <a:ext cx="5111948" cy="2429619"/>
          </a:xfrm>
        </p:spPr>
        <p:txBody>
          <a:bodyPr anchor="t" anchorCtr="0"/>
          <a:lstStyle>
            <a:lvl1pPr>
              <a:lnSpc>
                <a:spcPct val="80000"/>
              </a:lnSpc>
              <a:defRPr sz="46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C6DFFE5-06CA-41E1-B841-6A2ED7DC193F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Esityksen nimi ja Tekijä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49D1DC6-4D9D-49B0-BBAF-7A30D1B54A5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6672064" y="4780526"/>
            <a:ext cx="1373329" cy="306000"/>
            <a:chOff x="7680325" y="1846263"/>
            <a:chExt cx="3868738" cy="862013"/>
          </a:xfrm>
          <a:solidFill>
            <a:schemeClr val="bg1"/>
          </a:solidFill>
        </p:grpSpPr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19463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3 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1412776"/>
                </a:lnTo>
                <a:lnTo>
                  <a:pt x="6252701" y="1412776"/>
                </a:lnTo>
                <a:cubicBezTo>
                  <a:pt x="6166157" y="1412776"/>
                  <a:pt x="6096000" y="1482933"/>
                  <a:pt x="6096000" y="1569477"/>
                </a:cubicBezTo>
                <a:lnTo>
                  <a:pt x="6096000" y="5288523"/>
                </a:lnTo>
                <a:cubicBezTo>
                  <a:pt x="6096000" y="5375067"/>
                  <a:pt x="6166157" y="5445224"/>
                  <a:pt x="6252701" y="5445224"/>
                </a:cubicBezTo>
                <a:lnTo>
                  <a:pt x="12192000" y="5445224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2064" y="2132856"/>
            <a:ext cx="5111948" cy="2429619"/>
          </a:xfrm>
        </p:spPr>
        <p:txBody>
          <a:bodyPr anchor="t" anchorCtr="0"/>
          <a:lstStyle>
            <a:lvl1pPr>
              <a:lnSpc>
                <a:spcPct val="80000"/>
              </a:lnSpc>
              <a:defRPr sz="46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3EDB277-1660-4F9D-A2DF-5F9BCE46427E}" type="datetime1">
              <a:rPr lang="fi-FI" smtClean="0"/>
              <a:t>19.8.2020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Esityksen nimi ja Tekijä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49D1DC6-4D9D-49B0-BBAF-7A30D1B54A5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6672064" y="4780526"/>
            <a:ext cx="1373329" cy="306000"/>
            <a:chOff x="7680325" y="1846263"/>
            <a:chExt cx="3868738" cy="862013"/>
          </a:xfrm>
          <a:solidFill>
            <a:schemeClr val="bg1"/>
          </a:solidFill>
        </p:grpSpPr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90706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404813"/>
            <a:ext cx="9217025" cy="115197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7528" y="1844675"/>
            <a:ext cx="8496622" cy="43322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47850" y="6597353"/>
            <a:ext cx="1439863" cy="14401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accent2"/>
                </a:solidFill>
              </a:defRPr>
            </a:lvl1pPr>
          </a:lstStyle>
          <a:p>
            <a:fld id="{235B10D1-7847-4EA1-89C8-CDD9057129D9}" type="datetime1">
              <a:rPr lang="fi-FI" noProof="0" smtClean="0"/>
              <a:t>19.8.2020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7713" y="6597353"/>
            <a:ext cx="7056437" cy="14401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accent2"/>
                </a:solidFill>
              </a:defRPr>
            </a:lvl1pPr>
          </a:lstStyle>
          <a:p>
            <a:r>
              <a:rPr lang="fi-FI" noProof="0"/>
              <a:t>Esityksen nimi ja Tekijä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4150" y="6597352"/>
            <a:ext cx="1584325" cy="14401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49D1DC6-4D9D-49B0-BBAF-7A30D1B54A51}" type="slidenum">
              <a:rPr lang="fi-FI" noProof="0" smtClean="0"/>
              <a:pPr/>
              <a:t>‹#›</a:t>
            </a:fld>
            <a:endParaRPr lang="fi-FI" noProof="0" dirty="0"/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0395203" y="424177"/>
            <a:ext cx="1368000" cy="304812"/>
            <a:chOff x="7680325" y="1846263"/>
            <a:chExt cx="3868738" cy="862013"/>
          </a:xfrm>
        </p:grpSpPr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7758113" y="1846263"/>
              <a:ext cx="3790950" cy="862013"/>
            </a:xfrm>
            <a:custGeom>
              <a:avLst/>
              <a:gdLst>
                <a:gd name="T0" fmla="*/ 14089 w 14328"/>
                <a:gd name="T1" fmla="*/ 3254 h 3259"/>
                <a:gd name="T2" fmla="*/ 13367 w 14328"/>
                <a:gd name="T3" fmla="*/ 3035 h 3259"/>
                <a:gd name="T4" fmla="*/ 13521 w 14328"/>
                <a:gd name="T5" fmla="*/ 3259 h 3259"/>
                <a:gd name="T6" fmla="*/ 13360 w 14328"/>
                <a:gd name="T7" fmla="*/ 2617 h 3259"/>
                <a:gd name="T8" fmla="*/ 13622 w 14328"/>
                <a:gd name="T9" fmla="*/ 2705 h 3259"/>
                <a:gd name="T10" fmla="*/ 12039 w 14328"/>
                <a:gd name="T11" fmla="*/ 2574 h 3259"/>
                <a:gd name="T12" fmla="*/ 12122 w 14328"/>
                <a:gd name="T13" fmla="*/ 2671 h 3259"/>
                <a:gd name="T14" fmla="*/ 11005 w 14328"/>
                <a:gd name="T15" fmla="*/ 3227 h 3259"/>
                <a:gd name="T16" fmla="*/ 11241 w 14328"/>
                <a:gd name="T17" fmla="*/ 3141 h 3259"/>
                <a:gd name="T18" fmla="*/ 10755 w 14328"/>
                <a:gd name="T19" fmla="*/ 2717 h 3259"/>
                <a:gd name="T20" fmla="*/ 10144 w 14328"/>
                <a:gd name="T21" fmla="*/ 3218 h 3259"/>
                <a:gd name="T22" fmla="*/ 10664 w 14328"/>
                <a:gd name="T23" fmla="*/ 2875 h 3259"/>
                <a:gd name="T24" fmla="*/ 9377 w 14328"/>
                <a:gd name="T25" fmla="*/ 2669 h 3259"/>
                <a:gd name="T26" fmla="*/ 8982 w 14328"/>
                <a:gd name="T27" fmla="*/ 3243 h 3259"/>
                <a:gd name="T28" fmla="*/ 9043 w 14328"/>
                <a:gd name="T29" fmla="*/ 2573 h 3259"/>
                <a:gd name="T30" fmla="*/ 8993 w 14328"/>
                <a:gd name="T31" fmla="*/ 3137 h 3259"/>
                <a:gd name="T32" fmla="*/ 9269 w 14328"/>
                <a:gd name="T33" fmla="*/ 2721 h 3259"/>
                <a:gd name="T34" fmla="*/ 9015 w 14328"/>
                <a:gd name="T35" fmla="*/ 2352 h 3259"/>
                <a:gd name="T36" fmla="*/ 9267 w 14328"/>
                <a:gd name="T37" fmla="*/ 2327 h 3259"/>
                <a:gd name="T38" fmla="*/ 8017 w 14328"/>
                <a:gd name="T39" fmla="*/ 2573 h 3259"/>
                <a:gd name="T40" fmla="*/ 7892 w 14328"/>
                <a:gd name="T41" fmla="*/ 2665 h 3259"/>
                <a:gd name="T42" fmla="*/ 6820 w 14328"/>
                <a:gd name="T43" fmla="*/ 3182 h 3259"/>
                <a:gd name="T44" fmla="*/ 7245 w 14328"/>
                <a:gd name="T45" fmla="*/ 2585 h 3259"/>
                <a:gd name="T46" fmla="*/ 6022 w 14328"/>
                <a:gd name="T47" fmla="*/ 2718 h 3259"/>
                <a:gd name="T48" fmla="*/ 5930 w 14328"/>
                <a:gd name="T49" fmla="*/ 2569 h 3259"/>
                <a:gd name="T50" fmla="*/ 6583 w 14328"/>
                <a:gd name="T51" fmla="*/ 2688 h 3259"/>
                <a:gd name="T52" fmla="*/ 4825 w 14328"/>
                <a:gd name="T53" fmla="*/ 3241 h 3259"/>
                <a:gd name="T54" fmla="*/ 4642 w 14328"/>
                <a:gd name="T55" fmla="*/ 2591 h 3259"/>
                <a:gd name="T56" fmla="*/ 5358 w 14328"/>
                <a:gd name="T57" fmla="*/ 2655 h 3259"/>
                <a:gd name="T58" fmla="*/ 4237 w 14328"/>
                <a:gd name="T59" fmla="*/ 2931 h 3259"/>
                <a:gd name="T60" fmla="*/ 3560 w 14328"/>
                <a:gd name="T61" fmla="*/ 3051 h 3259"/>
                <a:gd name="T62" fmla="*/ 3750 w 14328"/>
                <a:gd name="T63" fmla="*/ 2684 h 3259"/>
                <a:gd name="T64" fmla="*/ 3966 w 14328"/>
                <a:gd name="T65" fmla="*/ 3168 h 3259"/>
                <a:gd name="T66" fmla="*/ 7042 w 14328"/>
                <a:gd name="T67" fmla="*/ 1003 h 3259"/>
                <a:gd name="T68" fmla="*/ 7099 w 14328"/>
                <a:gd name="T69" fmla="*/ 998 h 3259"/>
                <a:gd name="T70" fmla="*/ 5345 w 14328"/>
                <a:gd name="T71" fmla="*/ 1883 h 3259"/>
                <a:gd name="T72" fmla="*/ 4546 w 14328"/>
                <a:gd name="T73" fmla="*/ 1265 h 3259"/>
                <a:gd name="T74" fmla="*/ 4801 w 14328"/>
                <a:gd name="T75" fmla="*/ 1327 h 3259"/>
                <a:gd name="T76" fmla="*/ 3801 w 14328"/>
                <a:gd name="T77" fmla="*/ 1887 h 3259"/>
                <a:gd name="T78" fmla="*/ 3783 w 14328"/>
                <a:gd name="T79" fmla="*/ 1781 h 3259"/>
                <a:gd name="T80" fmla="*/ 5729 w 14328"/>
                <a:gd name="T81" fmla="*/ 1766 h 3259"/>
                <a:gd name="T82" fmla="*/ 6035 w 14328"/>
                <a:gd name="T83" fmla="*/ 1225 h 3259"/>
                <a:gd name="T84" fmla="*/ 6143 w 14328"/>
                <a:gd name="T85" fmla="*/ 1872 h 3259"/>
                <a:gd name="T86" fmla="*/ 5614 w 14328"/>
                <a:gd name="T87" fmla="*/ 1610 h 3259"/>
                <a:gd name="T88" fmla="*/ 5676 w 14328"/>
                <a:gd name="T89" fmla="*/ 1346 h 3259"/>
                <a:gd name="T90" fmla="*/ 9972 w 14328"/>
                <a:gd name="T91" fmla="*/ 2708 h 3259"/>
                <a:gd name="T92" fmla="*/ 8393 w 14328"/>
                <a:gd name="T93" fmla="*/ 2498 h 3259"/>
                <a:gd name="T94" fmla="*/ 8519 w 14328"/>
                <a:gd name="T95" fmla="*/ 2389 h 3259"/>
                <a:gd name="T96" fmla="*/ 12459 w 14328"/>
                <a:gd name="T97" fmla="*/ 2978 h 3259"/>
                <a:gd name="T98" fmla="*/ 12932 w 14328"/>
                <a:gd name="T99" fmla="*/ 2683 h 3259"/>
                <a:gd name="T100" fmla="*/ 12632 w 14328"/>
                <a:gd name="T101" fmla="*/ 3099 h 3259"/>
                <a:gd name="T102" fmla="*/ 8935 w 14328"/>
                <a:gd name="T103" fmla="*/ 1433 h 3259"/>
                <a:gd name="T104" fmla="*/ 8334 w 14328"/>
                <a:gd name="T105" fmla="*/ 1788 h 3259"/>
                <a:gd name="T106" fmla="*/ 8532 w 14328"/>
                <a:gd name="T107" fmla="*/ 1280 h 3259"/>
                <a:gd name="T108" fmla="*/ 8600 w 14328"/>
                <a:gd name="T109" fmla="*/ 1809 h 3259"/>
                <a:gd name="T110" fmla="*/ 8621 w 14328"/>
                <a:gd name="T111" fmla="*/ 1275 h 3259"/>
                <a:gd name="T112" fmla="*/ 8004 w 14328"/>
                <a:gd name="T113" fmla="*/ 1885 h 3259"/>
                <a:gd name="T114" fmla="*/ 7476 w 14328"/>
                <a:gd name="T115" fmla="*/ 1739 h 3259"/>
                <a:gd name="T116" fmla="*/ 7390 w 14328"/>
                <a:gd name="T117" fmla="*/ 1835 h 3259"/>
                <a:gd name="T118" fmla="*/ 6327 w 14328"/>
                <a:gd name="T119" fmla="*/ 1869 h 3259"/>
                <a:gd name="T120" fmla="*/ 2747 w 14328"/>
                <a:gd name="T121" fmla="*/ 3241 h 3259"/>
                <a:gd name="T122" fmla="*/ 6786 w 14328"/>
                <a:gd name="T123" fmla="*/ 911 h 3259"/>
                <a:gd name="T124" fmla="*/ 115 w 14328"/>
                <a:gd name="T125" fmla="*/ 660 h 3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28" h="3259">
                  <a:moveTo>
                    <a:pt x="14061" y="2660"/>
                  </a:moveTo>
                  <a:lnTo>
                    <a:pt x="14061" y="2997"/>
                  </a:lnTo>
                  <a:lnTo>
                    <a:pt x="14062" y="3055"/>
                  </a:lnTo>
                  <a:lnTo>
                    <a:pt x="14065" y="3084"/>
                  </a:lnTo>
                  <a:lnTo>
                    <a:pt x="14074" y="3110"/>
                  </a:lnTo>
                  <a:lnTo>
                    <a:pt x="14080" y="3122"/>
                  </a:lnTo>
                  <a:lnTo>
                    <a:pt x="14087" y="3133"/>
                  </a:lnTo>
                  <a:lnTo>
                    <a:pt x="14095" y="3143"/>
                  </a:lnTo>
                  <a:lnTo>
                    <a:pt x="14106" y="3151"/>
                  </a:lnTo>
                  <a:lnTo>
                    <a:pt x="14119" y="3157"/>
                  </a:lnTo>
                  <a:lnTo>
                    <a:pt x="14134" y="3163"/>
                  </a:lnTo>
                  <a:lnTo>
                    <a:pt x="14151" y="3165"/>
                  </a:lnTo>
                  <a:lnTo>
                    <a:pt x="14170" y="3167"/>
                  </a:lnTo>
                  <a:lnTo>
                    <a:pt x="14208" y="3163"/>
                  </a:lnTo>
                  <a:lnTo>
                    <a:pt x="14245" y="3153"/>
                  </a:lnTo>
                  <a:lnTo>
                    <a:pt x="14283" y="3139"/>
                  </a:lnTo>
                  <a:lnTo>
                    <a:pt x="14320" y="3122"/>
                  </a:lnTo>
                  <a:lnTo>
                    <a:pt x="14327" y="3167"/>
                  </a:lnTo>
                  <a:lnTo>
                    <a:pt x="14328" y="3173"/>
                  </a:lnTo>
                  <a:lnTo>
                    <a:pt x="14326" y="3177"/>
                  </a:lnTo>
                  <a:lnTo>
                    <a:pt x="14311" y="3191"/>
                  </a:lnTo>
                  <a:lnTo>
                    <a:pt x="14290" y="3204"/>
                  </a:lnTo>
                  <a:lnTo>
                    <a:pt x="14245" y="3227"/>
                  </a:lnTo>
                  <a:lnTo>
                    <a:pt x="14217" y="3237"/>
                  </a:lnTo>
                  <a:lnTo>
                    <a:pt x="14187" y="3247"/>
                  </a:lnTo>
                  <a:lnTo>
                    <a:pt x="14154" y="3254"/>
                  </a:lnTo>
                  <a:lnTo>
                    <a:pt x="14121" y="3257"/>
                  </a:lnTo>
                  <a:lnTo>
                    <a:pt x="14089" y="3254"/>
                  </a:lnTo>
                  <a:lnTo>
                    <a:pt x="14063" y="3251"/>
                  </a:lnTo>
                  <a:lnTo>
                    <a:pt x="14040" y="3242"/>
                  </a:lnTo>
                  <a:lnTo>
                    <a:pt x="14021" y="3233"/>
                  </a:lnTo>
                  <a:lnTo>
                    <a:pt x="14004" y="3221"/>
                  </a:lnTo>
                  <a:lnTo>
                    <a:pt x="13990" y="3206"/>
                  </a:lnTo>
                  <a:lnTo>
                    <a:pt x="13978" y="3189"/>
                  </a:lnTo>
                  <a:lnTo>
                    <a:pt x="13969" y="3171"/>
                  </a:lnTo>
                  <a:lnTo>
                    <a:pt x="13962" y="3152"/>
                  </a:lnTo>
                  <a:lnTo>
                    <a:pt x="13956" y="3132"/>
                  </a:lnTo>
                  <a:lnTo>
                    <a:pt x="13953" y="3110"/>
                  </a:lnTo>
                  <a:lnTo>
                    <a:pt x="13950" y="3089"/>
                  </a:lnTo>
                  <a:lnTo>
                    <a:pt x="13948" y="3043"/>
                  </a:lnTo>
                  <a:lnTo>
                    <a:pt x="13948" y="2997"/>
                  </a:lnTo>
                  <a:lnTo>
                    <a:pt x="13948" y="2660"/>
                  </a:lnTo>
                  <a:lnTo>
                    <a:pt x="13866" y="2660"/>
                  </a:lnTo>
                  <a:lnTo>
                    <a:pt x="13866" y="2634"/>
                  </a:lnTo>
                  <a:lnTo>
                    <a:pt x="14037" y="2455"/>
                  </a:lnTo>
                  <a:lnTo>
                    <a:pt x="14063" y="2455"/>
                  </a:lnTo>
                  <a:lnTo>
                    <a:pt x="14061" y="2585"/>
                  </a:lnTo>
                  <a:lnTo>
                    <a:pt x="14320" y="2585"/>
                  </a:lnTo>
                  <a:lnTo>
                    <a:pt x="14320" y="2660"/>
                  </a:lnTo>
                  <a:lnTo>
                    <a:pt x="14061" y="2660"/>
                  </a:lnTo>
                  <a:close/>
                  <a:moveTo>
                    <a:pt x="13773" y="2863"/>
                  </a:moveTo>
                  <a:lnTo>
                    <a:pt x="13346" y="2922"/>
                  </a:lnTo>
                  <a:lnTo>
                    <a:pt x="13348" y="2953"/>
                  </a:lnTo>
                  <a:lnTo>
                    <a:pt x="13353" y="2983"/>
                  </a:lnTo>
                  <a:lnTo>
                    <a:pt x="13359" y="3009"/>
                  </a:lnTo>
                  <a:lnTo>
                    <a:pt x="13367" y="3035"/>
                  </a:lnTo>
                  <a:lnTo>
                    <a:pt x="13388" y="3078"/>
                  </a:lnTo>
                  <a:lnTo>
                    <a:pt x="13401" y="3096"/>
                  </a:lnTo>
                  <a:lnTo>
                    <a:pt x="13414" y="3111"/>
                  </a:lnTo>
                  <a:lnTo>
                    <a:pt x="13445" y="3138"/>
                  </a:lnTo>
                  <a:lnTo>
                    <a:pt x="13462" y="3147"/>
                  </a:lnTo>
                  <a:lnTo>
                    <a:pt x="13480" y="3156"/>
                  </a:lnTo>
                  <a:lnTo>
                    <a:pt x="13518" y="3165"/>
                  </a:lnTo>
                  <a:lnTo>
                    <a:pt x="13558" y="3169"/>
                  </a:lnTo>
                  <a:lnTo>
                    <a:pt x="13582" y="3168"/>
                  </a:lnTo>
                  <a:lnTo>
                    <a:pt x="13607" y="3165"/>
                  </a:lnTo>
                  <a:lnTo>
                    <a:pt x="13631" y="3159"/>
                  </a:lnTo>
                  <a:lnTo>
                    <a:pt x="13655" y="3153"/>
                  </a:lnTo>
                  <a:lnTo>
                    <a:pt x="13678" y="3144"/>
                  </a:lnTo>
                  <a:lnTo>
                    <a:pt x="13702" y="3134"/>
                  </a:lnTo>
                  <a:lnTo>
                    <a:pt x="13725" y="3122"/>
                  </a:lnTo>
                  <a:lnTo>
                    <a:pt x="13746" y="3109"/>
                  </a:lnTo>
                  <a:lnTo>
                    <a:pt x="13759" y="3109"/>
                  </a:lnTo>
                  <a:lnTo>
                    <a:pt x="13775" y="3156"/>
                  </a:lnTo>
                  <a:lnTo>
                    <a:pt x="13775" y="3162"/>
                  </a:lnTo>
                  <a:lnTo>
                    <a:pt x="13771" y="3168"/>
                  </a:lnTo>
                  <a:lnTo>
                    <a:pt x="13762" y="3177"/>
                  </a:lnTo>
                  <a:lnTo>
                    <a:pt x="13725" y="3200"/>
                  </a:lnTo>
                  <a:lnTo>
                    <a:pt x="13690" y="3219"/>
                  </a:lnTo>
                  <a:lnTo>
                    <a:pt x="13656" y="3234"/>
                  </a:lnTo>
                  <a:lnTo>
                    <a:pt x="13625" y="3243"/>
                  </a:lnTo>
                  <a:lnTo>
                    <a:pt x="13596" y="3251"/>
                  </a:lnTo>
                  <a:lnTo>
                    <a:pt x="13570" y="3255"/>
                  </a:lnTo>
                  <a:lnTo>
                    <a:pt x="13521" y="3259"/>
                  </a:lnTo>
                  <a:lnTo>
                    <a:pt x="13486" y="3258"/>
                  </a:lnTo>
                  <a:lnTo>
                    <a:pt x="13452" y="3253"/>
                  </a:lnTo>
                  <a:lnTo>
                    <a:pt x="13422" y="3245"/>
                  </a:lnTo>
                  <a:lnTo>
                    <a:pt x="13394" y="3234"/>
                  </a:lnTo>
                  <a:lnTo>
                    <a:pt x="13367" y="3221"/>
                  </a:lnTo>
                  <a:lnTo>
                    <a:pt x="13342" y="3204"/>
                  </a:lnTo>
                  <a:lnTo>
                    <a:pt x="13331" y="3195"/>
                  </a:lnTo>
                  <a:lnTo>
                    <a:pt x="13320" y="3186"/>
                  </a:lnTo>
                  <a:lnTo>
                    <a:pt x="13300" y="3164"/>
                  </a:lnTo>
                  <a:lnTo>
                    <a:pt x="13283" y="3141"/>
                  </a:lnTo>
                  <a:lnTo>
                    <a:pt x="13268" y="3115"/>
                  </a:lnTo>
                  <a:lnTo>
                    <a:pt x="13254" y="3087"/>
                  </a:lnTo>
                  <a:lnTo>
                    <a:pt x="13245" y="3057"/>
                  </a:lnTo>
                  <a:lnTo>
                    <a:pt x="13236" y="3026"/>
                  </a:lnTo>
                  <a:lnTo>
                    <a:pt x="13230" y="2993"/>
                  </a:lnTo>
                  <a:lnTo>
                    <a:pt x="13227" y="2958"/>
                  </a:lnTo>
                  <a:lnTo>
                    <a:pt x="13226" y="2922"/>
                  </a:lnTo>
                  <a:lnTo>
                    <a:pt x="13227" y="2880"/>
                  </a:lnTo>
                  <a:lnTo>
                    <a:pt x="13232" y="2840"/>
                  </a:lnTo>
                  <a:lnTo>
                    <a:pt x="13239" y="2803"/>
                  </a:lnTo>
                  <a:lnTo>
                    <a:pt x="13244" y="2785"/>
                  </a:lnTo>
                  <a:lnTo>
                    <a:pt x="13250" y="2768"/>
                  </a:lnTo>
                  <a:lnTo>
                    <a:pt x="13263" y="2736"/>
                  </a:lnTo>
                  <a:lnTo>
                    <a:pt x="13277" y="2707"/>
                  </a:lnTo>
                  <a:lnTo>
                    <a:pt x="13295" y="2681"/>
                  </a:lnTo>
                  <a:lnTo>
                    <a:pt x="13314" y="2657"/>
                  </a:lnTo>
                  <a:lnTo>
                    <a:pt x="13336" y="2635"/>
                  </a:lnTo>
                  <a:lnTo>
                    <a:pt x="13360" y="2617"/>
                  </a:lnTo>
                  <a:lnTo>
                    <a:pt x="13384" y="2601"/>
                  </a:lnTo>
                  <a:lnTo>
                    <a:pt x="13410" y="2588"/>
                  </a:lnTo>
                  <a:lnTo>
                    <a:pt x="13438" y="2579"/>
                  </a:lnTo>
                  <a:lnTo>
                    <a:pt x="13467" y="2571"/>
                  </a:lnTo>
                  <a:lnTo>
                    <a:pt x="13497" y="2567"/>
                  </a:lnTo>
                  <a:lnTo>
                    <a:pt x="13527" y="2565"/>
                  </a:lnTo>
                  <a:lnTo>
                    <a:pt x="13553" y="2567"/>
                  </a:lnTo>
                  <a:lnTo>
                    <a:pt x="13580" y="2570"/>
                  </a:lnTo>
                  <a:lnTo>
                    <a:pt x="13605" y="2576"/>
                  </a:lnTo>
                  <a:lnTo>
                    <a:pt x="13628" y="2585"/>
                  </a:lnTo>
                  <a:lnTo>
                    <a:pt x="13649" y="2595"/>
                  </a:lnTo>
                  <a:lnTo>
                    <a:pt x="13670" y="2609"/>
                  </a:lnTo>
                  <a:lnTo>
                    <a:pt x="13689" y="2624"/>
                  </a:lnTo>
                  <a:lnTo>
                    <a:pt x="13697" y="2633"/>
                  </a:lnTo>
                  <a:lnTo>
                    <a:pt x="13706" y="2641"/>
                  </a:lnTo>
                  <a:lnTo>
                    <a:pt x="13720" y="2661"/>
                  </a:lnTo>
                  <a:lnTo>
                    <a:pt x="13734" y="2683"/>
                  </a:lnTo>
                  <a:lnTo>
                    <a:pt x="13745" y="2708"/>
                  </a:lnTo>
                  <a:lnTo>
                    <a:pt x="13755" y="2735"/>
                  </a:lnTo>
                  <a:lnTo>
                    <a:pt x="13762" y="2763"/>
                  </a:lnTo>
                  <a:lnTo>
                    <a:pt x="13768" y="2795"/>
                  </a:lnTo>
                  <a:lnTo>
                    <a:pt x="13771" y="2828"/>
                  </a:lnTo>
                  <a:lnTo>
                    <a:pt x="13773" y="2863"/>
                  </a:lnTo>
                  <a:close/>
                  <a:moveTo>
                    <a:pt x="13346" y="2853"/>
                  </a:moveTo>
                  <a:lnTo>
                    <a:pt x="13649" y="2808"/>
                  </a:lnTo>
                  <a:lnTo>
                    <a:pt x="13644" y="2768"/>
                  </a:lnTo>
                  <a:lnTo>
                    <a:pt x="13635" y="2733"/>
                  </a:lnTo>
                  <a:lnTo>
                    <a:pt x="13622" y="2705"/>
                  </a:lnTo>
                  <a:lnTo>
                    <a:pt x="13605" y="2679"/>
                  </a:lnTo>
                  <a:lnTo>
                    <a:pt x="13584" y="2661"/>
                  </a:lnTo>
                  <a:lnTo>
                    <a:pt x="13562" y="2648"/>
                  </a:lnTo>
                  <a:lnTo>
                    <a:pt x="13538" y="2640"/>
                  </a:lnTo>
                  <a:lnTo>
                    <a:pt x="13524" y="2637"/>
                  </a:lnTo>
                  <a:lnTo>
                    <a:pt x="13511" y="2636"/>
                  </a:lnTo>
                  <a:lnTo>
                    <a:pt x="13482" y="2640"/>
                  </a:lnTo>
                  <a:lnTo>
                    <a:pt x="13469" y="2642"/>
                  </a:lnTo>
                  <a:lnTo>
                    <a:pt x="13455" y="2647"/>
                  </a:lnTo>
                  <a:lnTo>
                    <a:pt x="13442" y="2654"/>
                  </a:lnTo>
                  <a:lnTo>
                    <a:pt x="13428" y="2663"/>
                  </a:lnTo>
                  <a:lnTo>
                    <a:pt x="13403" y="2683"/>
                  </a:lnTo>
                  <a:lnTo>
                    <a:pt x="13392" y="2697"/>
                  </a:lnTo>
                  <a:lnTo>
                    <a:pt x="13382" y="2713"/>
                  </a:lnTo>
                  <a:lnTo>
                    <a:pt x="13365" y="2750"/>
                  </a:lnTo>
                  <a:lnTo>
                    <a:pt x="13358" y="2772"/>
                  </a:lnTo>
                  <a:lnTo>
                    <a:pt x="13352" y="2797"/>
                  </a:lnTo>
                  <a:lnTo>
                    <a:pt x="13348" y="2823"/>
                  </a:lnTo>
                  <a:lnTo>
                    <a:pt x="13346" y="2853"/>
                  </a:lnTo>
                  <a:close/>
                  <a:moveTo>
                    <a:pt x="11726" y="2585"/>
                  </a:moveTo>
                  <a:lnTo>
                    <a:pt x="11839" y="2585"/>
                  </a:lnTo>
                  <a:lnTo>
                    <a:pt x="11839" y="2684"/>
                  </a:lnTo>
                  <a:lnTo>
                    <a:pt x="11872" y="2659"/>
                  </a:lnTo>
                  <a:lnTo>
                    <a:pt x="11905" y="2636"/>
                  </a:lnTo>
                  <a:lnTo>
                    <a:pt x="11938" y="2616"/>
                  </a:lnTo>
                  <a:lnTo>
                    <a:pt x="11971" y="2598"/>
                  </a:lnTo>
                  <a:lnTo>
                    <a:pt x="12004" y="2585"/>
                  </a:lnTo>
                  <a:lnTo>
                    <a:pt x="12039" y="2574"/>
                  </a:lnTo>
                  <a:lnTo>
                    <a:pt x="12075" y="2568"/>
                  </a:lnTo>
                  <a:lnTo>
                    <a:pt x="12113" y="2565"/>
                  </a:lnTo>
                  <a:lnTo>
                    <a:pt x="12153" y="2569"/>
                  </a:lnTo>
                  <a:lnTo>
                    <a:pt x="12175" y="2573"/>
                  </a:lnTo>
                  <a:lnTo>
                    <a:pt x="12195" y="2580"/>
                  </a:lnTo>
                  <a:lnTo>
                    <a:pt x="12217" y="2589"/>
                  </a:lnTo>
                  <a:lnTo>
                    <a:pt x="12236" y="2603"/>
                  </a:lnTo>
                  <a:lnTo>
                    <a:pt x="12254" y="2619"/>
                  </a:lnTo>
                  <a:lnTo>
                    <a:pt x="12271" y="2640"/>
                  </a:lnTo>
                  <a:lnTo>
                    <a:pt x="12279" y="2658"/>
                  </a:lnTo>
                  <a:lnTo>
                    <a:pt x="12286" y="2677"/>
                  </a:lnTo>
                  <a:lnTo>
                    <a:pt x="12292" y="2699"/>
                  </a:lnTo>
                  <a:lnTo>
                    <a:pt x="12296" y="2721"/>
                  </a:lnTo>
                  <a:lnTo>
                    <a:pt x="12298" y="2777"/>
                  </a:lnTo>
                  <a:lnTo>
                    <a:pt x="12299" y="2845"/>
                  </a:lnTo>
                  <a:lnTo>
                    <a:pt x="12299" y="3241"/>
                  </a:lnTo>
                  <a:lnTo>
                    <a:pt x="12187" y="3241"/>
                  </a:lnTo>
                  <a:lnTo>
                    <a:pt x="12187" y="2858"/>
                  </a:lnTo>
                  <a:lnTo>
                    <a:pt x="12185" y="2802"/>
                  </a:lnTo>
                  <a:lnTo>
                    <a:pt x="12183" y="2759"/>
                  </a:lnTo>
                  <a:lnTo>
                    <a:pt x="12179" y="2741"/>
                  </a:lnTo>
                  <a:lnTo>
                    <a:pt x="12176" y="2725"/>
                  </a:lnTo>
                  <a:lnTo>
                    <a:pt x="12169" y="2711"/>
                  </a:lnTo>
                  <a:lnTo>
                    <a:pt x="12160" y="2697"/>
                  </a:lnTo>
                  <a:lnTo>
                    <a:pt x="12152" y="2689"/>
                  </a:lnTo>
                  <a:lnTo>
                    <a:pt x="12142" y="2682"/>
                  </a:lnTo>
                  <a:lnTo>
                    <a:pt x="12133" y="2676"/>
                  </a:lnTo>
                  <a:lnTo>
                    <a:pt x="12122" y="2671"/>
                  </a:lnTo>
                  <a:lnTo>
                    <a:pt x="12100" y="2665"/>
                  </a:lnTo>
                  <a:lnTo>
                    <a:pt x="12076" y="2663"/>
                  </a:lnTo>
                  <a:lnTo>
                    <a:pt x="12050" y="2665"/>
                  </a:lnTo>
                  <a:lnTo>
                    <a:pt x="12016" y="2672"/>
                  </a:lnTo>
                  <a:lnTo>
                    <a:pt x="11975" y="2685"/>
                  </a:lnTo>
                  <a:lnTo>
                    <a:pt x="11930" y="2706"/>
                  </a:lnTo>
                  <a:lnTo>
                    <a:pt x="11900" y="2723"/>
                  </a:lnTo>
                  <a:lnTo>
                    <a:pt x="11875" y="2739"/>
                  </a:lnTo>
                  <a:lnTo>
                    <a:pt x="11839" y="2768"/>
                  </a:lnTo>
                  <a:lnTo>
                    <a:pt x="11839" y="3241"/>
                  </a:lnTo>
                  <a:lnTo>
                    <a:pt x="11726" y="3241"/>
                  </a:lnTo>
                  <a:lnTo>
                    <a:pt x="11726" y="2585"/>
                  </a:lnTo>
                  <a:close/>
                  <a:moveTo>
                    <a:pt x="11495" y="2585"/>
                  </a:moveTo>
                  <a:lnTo>
                    <a:pt x="11495" y="3241"/>
                  </a:lnTo>
                  <a:lnTo>
                    <a:pt x="11385" y="3241"/>
                  </a:lnTo>
                  <a:lnTo>
                    <a:pt x="11385" y="3140"/>
                  </a:lnTo>
                  <a:lnTo>
                    <a:pt x="11348" y="3170"/>
                  </a:lnTo>
                  <a:lnTo>
                    <a:pt x="11312" y="3194"/>
                  </a:lnTo>
                  <a:lnTo>
                    <a:pt x="11278" y="3215"/>
                  </a:lnTo>
                  <a:lnTo>
                    <a:pt x="11246" y="3231"/>
                  </a:lnTo>
                  <a:lnTo>
                    <a:pt x="11215" y="3243"/>
                  </a:lnTo>
                  <a:lnTo>
                    <a:pt x="11184" y="3252"/>
                  </a:lnTo>
                  <a:lnTo>
                    <a:pt x="11154" y="3258"/>
                  </a:lnTo>
                  <a:lnTo>
                    <a:pt x="11124" y="3259"/>
                  </a:lnTo>
                  <a:lnTo>
                    <a:pt x="11078" y="3255"/>
                  </a:lnTo>
                  <a:lnTo>
                    <a:pt x="11053" y="3249"/>
                  </a:lnTo>
                  <a:lnTo>
                    <a:pt x="11029" y="3241"/>
                  </a:lnTo>
                  <a:lnTo>
                    <a:pt x="11005" y="3227"/>
                  </a:lnTo>
                  <a:lnTo>
                    <a:pt x="10994" y="3218"/>
                  </a:lnTo>
                  <a:lnTo>
                    <a:pt x="10983" y="3207"/>
                  </a:lnTo>
                  <a:lnTo>
                    <a:pt x="10972" y="3197"/>
                  </a:lnTo>
                  <a:lnTo>
                    <a:pt x="10963" y="3182"/>
                  </a:lnTo>
                  <a:lnTo>
                    <a:pt x="10946" y="3151"/>
                  </a:lnTo>
                  <a:lnTo>
                    <a:pt x="10938" y="3131"/>
                  </a:lnTo>
                  <a:lnTo>
                    <a:pt x="10932" y="3109"/>
                  </a:lnTo>
                  <a:lnTo>
                    <a:pt x="10928" y="3085"/>
                  </a:lnTo>
                  <a:lnTo>
                    <a:pt x="10926" y="3057"/>
                  </a:lnTo>
                  <a:lnTo>
                    <a:pt x="10922" y="2991"/>
                  </a:lnTo>
                  <a:lnTo>
                    <a:pt x="10922" y="2909"/>
                  </a:lnTo>
                  <a:lnTo>
                    <a:pt x="10922" y="2585"/>
                  </a:lnTo>
                  <a:lnTo>
                    <a:pt x="11032" y="2585"/>
                  </a:lnTo>
                  <a:lnTo>
                    <a:pt x="11032" y="2909"/>
                  </a:lnTo>
                  <a:lnTo>
                    <a:pt x="11032" y="2984"/>
                  </a:lnTo>
                  <a:lnTo>
                    <a:pt x="11034" y="3036"/>
                  </a:lnTo>
                  <a:lnTo>
                    <a:pt x="11038" y="3073"/>
                  </a:lnTo>
                  <a:lnTo>
                    <a:pt x="11043" y="3087"/>
                  </a:lnTo>
                  <a:lnTo>
                    <a:pt x="11048" y="3101"/>
                  </a:lnTo>
                  <a:lnTo>
                    <a:pt x="11059" y="3120"/>
                  </a:lnTo>
                  <a:lnTo>
                    <a:pt x="11073" y="3134"/>
                  </a:lnTo>
                  <a:lnTo>
                    <a:pt x="11089" y="3144"/>
                  </a:lnTo>
                  <a:lnTo>
                    <a:pt x="11104" y="3152"/>
                  </a:lnTo>
                  <a:lnTo>
                    <a:pt x="11133" y="3159"/>
                  </a:lnTo>
                  <a:lnTo>
                    <a:pt x="11152" y="3162"/>
                  </a:lnTo>
                  <a:lnTo>
                    <a:pt x="11181" y="3159"/>
                  </a:lnTo>
                  <a:lnTo>
                    <a:pt x="11211" y="3152"/>
                  </a:lnTo>
                  <a:lnTo>
                    <a:pt x="11241" y="3141"/>
                  </a:lnTo>
                  <a:lnTo>
                    <a:pt x="11272" y="3128"/>
                  </a:lnTo>
                  <a:lnTo>
                    <a:pt x="11302" y="3113"/>
                  </a:lnTo>
                  <a:lnTo>
                    <a:pt x="11332" y="3095"/>
                  </a:lnTo>
                  <a:lnTo>
                    <a:pt x="11360" y="3075"/>
                  </a:lnTo>
                  <a:lnTo>
                    <a:pt x="11385" y="3056"/>
                  </a:lnTo>
                  <a:lnTo>
                    <a:pt x="11385" y="2585"/>
                  </a:lnTo>
                  <a:lnTo>
                    <a:pt x="11495" y="2585"/>
                  </a:lnTo>
                  <a:close/>
                  <a:moveTo>
                    <a:pt x="10137" y="2162"/>
                  </a:moveTo>
                  <a:lnTo>
                    <a:pt x="10250" y="2162"/>
                  </a:lnTo>
                  <a:lnTo>
                    <a:pt x="10250" y="2629"/>
                  </a:lnTo>
                  <a:lnTo>
                    <a:pt x="10291" y="2610"/>
                  </a:lnTo>
                  <a:lnTo>
                    <a:pt x="10316" y="2599"/>
                  </a:lnTo>
                  <a:lnTo>
                    <a:pt x="10346" y="2589"/>
                  </a:lnTo>
                  <a:lnTo>
                    <a:pt x="10378" y="2580"/>
                  </a:lnTo>
                  <a:lnTo>
                    <a:pt x="10414" y="2573"/>
                  </a:lnTo>
                  <a:lnTo>
                    <a:pt x="10454" y="2568"/>
                  </a:lnTo>
                  <a:lnTo>
                    <a:pt x="10496" y="2565"/>
                  </a:lnTo>
                  <a:lnTo>
                    <a:pt x="10537" y="2568"/>
                  </a:lnTo>
                  <a:lnTo>
                    <a:pt x="10574" y="2574"/>
                  </a:lnTo>
                  <a:lnTo>
                    <a:pt x="10608" y="2582"/>
                  </a:lnTo>
                  <a:lnTo>
                    <a:pt x="10638" y="2594"/>
                  </a:lnTo>
                  <a:lnTo>
                    <a:pt x="10665" y="2610"/>
                  </a:lnTo>
                  <a:lnTo>
                    <a:pt x="10677" y="2618"/>
                  </a:lnTo>
                  <a:lnTo>
                    <a:pt x="10689" y="2628"/>
                  </a:lnTo>
                  <a:lnTo>
                    <a:pt x="10710" y="2647"/>
                  </a:lnTo>
                  <a:lnTo>
                    <a:pt x="10728" y="2669"/>
                  </a:lnTo>
                  <a:lnTo>
                    <a:pt x="10742" y="2691"/>
                  </a:lnTo>
                  <a:lnTo>
                    <a:pt x="10755" y="2717"/>
                  </a:lnTo>
                  <a:lnTo>
                    <a:pt x="10773" y="2767"/>
                  </a:lnTo>
                  <a:lnTo>
                    <a:pt x="10779" y="2793"/>
                  </a:lnTo>
                  <a:lnTo>
                    <a:pt x="10783" y="2819"/>
                  </a:lnTo>
                  <a:lnTo>
                    <a:pt x="10786" y="2869"/>
                  </a:lnTo>
                  <a:lnTo>
                    <a:pt x="10784" y="2906"/>
                  </a:lnTo>
                  <a:lnTo>
                    <a:pt x="10779" y="2943"/>
                  </a:lnTo>
                  <a:lnTo>
                    <a:pt x="10770" y="2978"/>
                  </a:lnTo>
                  <a:lnTo>
                    <a:pt x="10758" y="3013"/>
                  </a:lnTo>
                  <a:lnTo>
                    <a:pt x="10741" y="3047"/>
                  </a:lnTo>
                  <a:lnTo>
                    <a:pt x="10722" y="3079"/>
                  </a:lnTo>
                  <a:lnTo>
                    <a:pt x="10699" y="3109"/>
                  </a:lnTo>
                  <a:lnTo>
                    <a:pt x="10672" y="3137"/>
                  </a:lnTo>
                  <a:lnTo>
                    <a:pt x="10658" y="3150"/>
                  </a:lnTo>
                  <a:lnTo>
                    <a:pt x="10644" y="3162"/>
                  </a:lnTo>
                  <a:lnTo>
                    <a:pt x="10610" y="3185"/>
                  </a:lnTo>
                  <a:lnTo>
                    <a:pt x="10574" y="3205"/>
                  </a:lnTo>
                  <a:lnTo>
                    <a:pt x="10536" y="3222"/>
                  </a:lnTo>
                  <a:lnTo>
                    <a:pt x="10494" y="3235"/>
                  </a:lnTo>
                  <a:lnTo>
                    <a:pt x="10448" y="3246"/>
                  </a:lnTo>
                  <a:lnTo>
                    <a:pt x="10400" y="3252"/>
                  </a:lnTo>
                  <a:lnTo>
                    <a:pt x="10348" y="3254"/>
                  </a:lnTo>
                  <a:lnTo>
                    <a:pt x="10311" y="3253"/>
                  </a:lnTo>
                  <a:lnTo>
                    <a:pt x="10276" y="3249"/>
                  </a:lnTo>
                  <a:lnTo>
                    <a:pt x="10244" y="3245"/>
                  </a:lnTo>
                  <a:lnTo>
                    <a:pt x="10216" y="3239"/>
                  </a:lnTo>
                  <a:lnTo>
                    <a:pt x="10176" y="3228"/>
                  </a:lnTo>
                  <a:lnTo>
                    <a:pt x="10155" y="3222"/>
                  </a:lnTo>
                  <a:lnTo>
                    <a:pt x="10144" y="3218"/>
                  </a:lnTo>
                  <a:lnTo>
                    <a:pt x="10140" y="3215"/>
                  </a:lnTo>
                  <a:lnTo>
                    <a:pt x="10137" y="3210"/>
                  </a:lnTo>
                  <a:lnTo>
                    <a:pt x="10137" y="3204"/>
                  </a:lnTo>
                  <a:lnTo>
                    <a:pt x="10137" y="2683"/>
                  </a:lnTo>
                  <a:lnTo>
                    <a:pt x="10137" y="2162"/>
                  </a:lnTo>
                  <a:close/>
                  <a:moveTo>
                    <a:pt x="10250" y="2702"/>
                  </a:moveTo>
                  <a:lnTo>
                    <a:pt x="10250" y="3138"/>
                  </a:lnTo>
                  <a:lnTo>
                    <a:pt x="10274" y="3145"/>
                  </a:lnTo>
                  <a:lnTo>
                    <a:pt x="10300" y="3151"/>
                  </a:lnTo>
                  <a:lnTo>
                    <a:pt x="10348" y="3158"/>
                  </a:lnTo>
                  <a:lnTo>
                    <a:pt x="10410" y="3162"/>
                  </a:lnTo>
                  <a:lnTo>
                    <a:pt x="10465" y="3158"/>
                  </a:lnTo>
                  <a:lnTo>
                    <a:pt x="10491" y="3153"/>
                  </a:lnTo>
                  <a:lnTo>
                    <a:pt x="10503" y="3150"/>
                  </a:lnTo>
                  <a:lnTo>
                    <a:pt x="10515" y="3146"/>
                  </a:lnTo>
                  <a:lnTo>
                    <a:pt x="10538" y="3138"/>
                  </a:lnTo>
                  <a:lnTo>
                    <a:pt x="10560" y="3127"/>
                  </a:lnTo>
                  <a:lnTo>
                    <a:pt x="10579" y="3115"/>
                  </a:lnTo>
                  <a:lnTo>
                    <a:pt x="10597" y="3099"/>
                  </a:lnTo>
                  <a:lnTo>
                    <a:pt x="10612" y="3083"/>
                  </a:lnTo>
                  <a:lnTo>
                    <a:pt x="10626" y="3065"/>
                  </a:lnTo>
                  <a:lnTo>
                    <a:pt x="10638" y="3043"/>
                  </a:lnTo>
                  <a:lnTo>
                    <a:pt x="10647" y="3020"/>
                  </a:lnTo>
                  <a:lnTo>
                    <a:pt x="10656" y="2995"/>
                  </a:lnTo>
                  <a:lnTo>
                    <a:pt x="10662" y="2967"/>
                  </a:lnTo>
                  <a:lnTo>
                    <a:pt x="10664" y="2937"/>
                  </a:lnTo>
                  <a:lnTo>
                    <a:pt x="10665" y="2906"/>
                  </a:lnTo>
                  <a:lnTo>
                    <a:pt x="10664" y="2875"/>
                  </a:lnTo>
                  <a:lnTo>
                    <a:pt x="10662" y="2846"/>
                  </a:lnTo>
                  <a:lnTo>
                    <a:pt x="10656" y="2819"/>
                  </a:lnTo>
                  <a:lnTo>
                    <a:pt x="10648" y="2795"/>
                  </a:lnTo>
                  <a:lnTo>
                    <a:pt x="10639" y="2772"/>
                  </a:lnTo>
                  <a:lnTo>
                    <a:pt x="10628" y="2751"/>
                  </a:lnTo>
                  <a:lnTo>
                    <a:pt x="10602" y="2718"/>
                  </a:lnTo>
                  <a:lnTo>
                    <a:pt x="10586" y="2703"/>
                  </a:lnTo>
                  <a:lnTo>
                    <a:pt x="10569" y="2691"/>
                  </a:lnTo>
                  <a:lnTo>
                    <a:pt x="10532" y="2672"/>
                  </a:lnTo>
                  <a:lnTo>
                    <a:pt x="10513" y="2666"/>
                  </a:lnTo>
                  <a:lnTo>
                    <a:pt x="10491" y="2661"/>
                  </a:lnTo>
                  <a:lnTo>
                    <a:pt x="10448" y="2658"/>
                  </a:lnTo>
                  <a:lnTo>
                    <a:pt x="10398" y="2660"/>
                  </a:lnTo>
                  <a:lnTo>
                    <a:pt x="10346" y="2670"/>
                  </a:lnTo>
                  <a:lnTo>
                    <a:pt x="10321" y="2676"/>
                  </a:lnTo>
                  <a:lnTo>
                    <a:pt x="10297" y="2683"/>
                  </a:lnTo>
                  <a:lnTo>
                    <a:pt x="10250" y="2702"/>
                  </a:lnTo>
                  <a:close/>
                  <a:moveTo>
                    <a:pt x="9125" y="2565"/>
                  </a:moveTo>
                  <a:lnTo>
                    <a:pt x="9165" y="2568"/>
                  </a:lnTo>
                  <a:lnTo>
                    <a:pt x="9204" y="2573"/>
                  </a:lnTo>
                  <a:lnTo>
                    <a:pt x="9240" y="2582"/>
                  </a:lnTo>
                  <a:lnTo>
                    <a:pt x="9272" y="2594"/>
                  </a:lnTo>
                  <a:lnTo>
                    <a:pt x="9302" y="2609"/>
                  </a:lnTo>
                  <a:lnTo>
                    <a:pt x="9317" y="2618"/>
                  </a:lnTo>
                  <a:lnTo>
                    <a:pt x="9330" y="2627"/>
                  </a:lnTo>
                  <a:lnTo>
                    <a:pt x="9355" y="2647"/>
                  </a:lnTo>
                  <a:lnTo>
                    <a:pt x="9366" y="2658"/>
                  </a:lnTo>
                  <a:lnTo>
                    <a:pt x="9377" y="2669"/>
                  </a:lnTo>
                  <a:lnTo>
                    <a:pt x="9397" y="2694"/>
                  </a:lnTo>
                  <a:lnTo>
                    <a:pt x="9414" y="2719"/>
                  </a:lnTo>
                  <a:lnTo>
                    <a:pt x="9427" y="2747"/>
                  </a:lnTo>
                  <a:lnTo>
                    <a:pt x="9439" y="2774"/>
                  </a:lnTo>
                  <a:lnTo>
                    <a:pt x="9447" y="2804"/>
                  </a:lnTo>
                  <a:lnTo>
                    <a:pt x="9455" y="2834"/>
                  </a:lnTo>
                  <a:lnTo>
                    <a:pt x="9458" y="2864"/>
                  </a:lnTo>
                  <a:lnTo>
                    <a:pt x="9459" y="2895"/>
                  </a:lnTo>
                  <a:lnTo>
                    <a:pt x="9457" y="2931"/>
                  </a:lnTo>
                  <a:lnTo>
                    <a:pt x="9452" y="2966"/>
                  </a:lnTo>
                  <a:lnTo>
                    <a:pt x="9445" y="3001"/>
                  </a:lnTo>
                  <a:lnTo>
                    <a:pt x="9433" y="3035"/>
                  </a:lnTo>
                  <a:lnTo>
                    <a:pt x="9427" y="3050"/>
                  </a:lnTo>
                  <a:lnTo>
                    <a:pt x="9420" y="3066"/>
                  </a:lnTo>
                  <a:lnTo>
                    <a:pt x="9402" y="3096"/>
                  </a:lnTo>
                  <a:lnTo>
                    <a:pt x="9383" y="3125"/>
                  </a:lnTo>
                  <a:lnTo>
                    <a:pt x="9360" y="3150"/>
                  </a:lnTo>
                  <a:lnTo>
                    <a:pt x="9335" y="3174"/>
                  </a:lnTo>
                  <a:lnTo>
                    <a:pt x="9306" y="3195"/>
                  </a:lnTo>
                  <a:lnTo>
                    <a:pt x="9276" y="3213"/>
                  </a:lnTo>
                  <a:lnTo>
                    <a:pt x="9242" y="3229"/>
                  </a:lnTo>
                  <a:lnTo>
                    <a:pt x="9207" y="3242"/>
                  </a:lnTo>
                  <a:lnTo>
                    <a:pt x="9169" y="3252"/>
                  </a:lnTo>
                  <a:lnTo>
                    <a:pt x="9129" y="3257"/>
                  </a:lnTo>
                  <a:lnTo>
                    <a:pt x="9087" y="3259"/>
                  </a:lnTo>
                  <a:lnTo>
                    <a:pt x="9050" y="3258"/>
                  </a:lnTo>
                  <a:lnTo>
                    <a:pt x="9015" y="3252"/>
                  </a:lnTo>
                  <a:lnTo>
                    <a:pt x="8982" y="3243"/>
                  </a:lnTo>
                  <a:lnTo>
                    <a:pt x="8951" y="3231"/>
                  </a:lnTo>
                  <a:lnTo>
                    <a:pt x="8922" y="3217"/>
                  </a:lnTo>
                  <a:lnTo>
                    <a:pt x="8894" y="3200"/>
                  </a:lnTo>
                  <a:lnTo>
                    <a:pt x="8870" y="3181"/>
                  </a:lnTo>
                  <a:lnTo>
                    <a:pt x="8848" y="3158"/>
                  </a:lnTo>
                  <a:lnTo>
                    <a:pt x="8827" y="3134"/>
                  </a:lnTo>
                  <a:lnTo>
                    <a:pt x="8809" y="3108"/>
                  </a:lnTo>
                  <a:lnTo>
                    <a:pt x="8794" y="3080"/>
                  </a:lnTo>
                  <a:lnTo>
                    <a:pt x="8782" y="3051"/>
                  </a:lnTo>
                  <a:lnTo>
                    <a:pt x="8771" y="3020"/>
                  </a:lnTo>
                  <a:lnTo>
                    <a:pt x="8764" y="2988"/>
                  </a:lnTo>
                  <a:lnTo>
                    <a:pt x="8759" y="2955"/>
                  </a:lnTo>
                  <a:lnTo>
                    <a:pt x="8758" y="2922"/>
                  </a:lnTo>
                  <a:lnTo>
                    <a:pt x="8760" y="2885"/>
                  </a:lnTo>
                  <a:lnTo>
                    <a:pt x="8765" y="2850"/>
                  </a:lnTo>
                  <a:lnTo>
                    <a:pt x="8772" y="2815"/>
                  </a:lnTo>
                  <a:lnTo>
                    <a:pt x="8783" y="2783"/>
                  </a:lnTo>
                  <a:lnTo>
                    <a:pt x="8790" y="2767"/>
                  </a:lnTo>
                  <a:lnTo>
                    <a:pt x="8797" y="2751"/>
                  </a:lnTo>
                  <a:lnTo>
                    <a:pt x="8814" y="2723"/>
                  </a:lnTo>
                  <a:lnTo>
                    <a:pt x="8833" y="2695"/>
                  </a:lnTo>
                  <a:lnTo>
                    <a:pt x="8856" y="2670"/>
                  </a:lnTo>
                  <a:lnTo>
                    <a:pt x="8881" y="2647"/>
                  </a:lnTo>
                  <a:lnTo>
                    <a:pt x="8909" y="2627"/>
                  </a:lnTo>
                  <a:lnTo>
                    <a:pt x="8939" y="2609"/>
                  </a:lnTo>
                  <a:lnTo>
                    <a:pt x="8971" y="2593"/>
                  </a:lnTo>
                  <a:lnTo>
                    <a:pt x="9006" y="2581"/>
                  </a:lnTo>
                  <a:lnTo>
                    <a:pt x="9043" y="2573"/>
                  </a:lnTo>
                  <a:lnTo>
                    <a:pt x="9083" y="2568"/>
                  </a:lnTo>
                  <a:lnTo>
                    <a:pt x="9125" y="2565"/>
                  </a:lnTo>
                  <a:close/>
                  <a:moveTo>
                    <a:pt x="9103" y="2645"/>
                  </a:moveTo>
                  <a:lnTo>
                    <a:pt x="9065" y="2648"/>
                  </a:lnTo>
                  <a:lnTo>
                    <a:pt x="9044" y="2652"/>
                  </a:lnTo>
                  <a:lnTo>
                    <a:pt x="9025" y="2657"/>
                  </a:lnTo>
                  <a:lnTo>
                    <a:pt x="9006" y="2664"/>
                  </a:lnTo>
                  <a:lnTo>
                    <a:pt x="8988" y="2673"/>
                  </a:lnTo>
                  <a:lnTo>
                    <a:pt x="8970" y="2684"/>
                  </a:lnTo>
                  <a:lnTo>
                    <a:pt x="8954" y="2696"/>
                  </a:lnTo>
                  <a:lnTo>
                    <a:pt x="8939" y="2711"/>
                  </a:lnTo>
                  <a:lnTo>
                    <a:pt x="8924" y="2727"/>
                  </a:lnTo>
                  <a:lnTo>
                    <a:pt x="8912" y="2747"/>
                  </a:lnTo>
                  <a:lnTo>
                    <a:pt x="8901" y="2768"/>
                  </a:lnTo>
                  <a:lnTo>
                    <a:pt x="8893" y="2792"/>
                  </a:lnTo>
                  <a:lnTo>
                    <a:pt x="8886" y="2817"/>
                  </a:lnTo>
                  <a:lnTo>
                    <a:pt x="8883" y="2832"/>
                  </a:lnTo>
                  <a:lnTo>
                    <a:pt x="8882" y="2846"/>
                  </a:lnTo>
                  <a:lnTo>
                    <a:pt x="8881" y="2876"/>
                  </a:lnTo>
                  <a:lnTo>
                    <a:pt x="8885" y="2928"/>
                  </a:lnTo>
                  <a:lnTo>
                    <a:pt x="8895" y="2979"/>
                  </a:lnTo>
                  <a:lnTo>
                    <a:pt x="8904" y="3006"/>
                  </a:lnTo>
                  <a:lnTo>
                    <a:pt x="8915" y="3031"/>
                  </a:lnTo>
                  <a:lnTo>
                    <a:pt x="8927" y="3055"/>
                  </a:lnTo>
                  <a:lnTo>
                    <a:pt x="8940" y="3078"/>
                  </a:lnTo>
                  <a:lnTo>
                    <a:pt x="8955" y="3099"/>
                  </a:lnTo>
                  <a:lnTo>
                    <a:pt x="8973" y="3119"/>
                  </a:lnTo>
                  <a:lnTo>
                    <a:pt x="8993" y="3137"/>
                  </a:lnTo>
                  <a:lnTo>
                    <a:pt x="9013" y="3151"/>
                  </a:lnTo>
                  <a:lnTo>
                    <a:pt x="9036" y="3163"/>
                  </a:lnTo>
                  <a:lnTo>
                    <a:pt x="9060" y="3173"/>
                  </a:lnTo>
                  <a:lnTo>
                    <a:pt x="9086" y="3177"/>
                  </a:lnTo>
                  <a:lnTo>
                    <a:pt x="9114" y="3180"/>
                  </a:lnTo>
                  <a:lnTo>
                    <a:pt x="9139" y="3179"/>
                  </a:lnTo>
                  <a:lnTo>
                    <a:pt x="9164" y="3175"/>
                  </a:lnTo>
                  <a:lnTo>
                    <a:pt x="9175" y="3171"/>
                  </a:lnTo>
                  <a:lnTo>
                    <a:pt x="9187" y="3168"/>
                  </a:lnTo>
                  <a:lnTo>
                    <a:pt x="9209" y="3159"/>
                  </a:lnTo>
                  <a:lnTo>
                    <a:pt x="9228" y="3147"/>
                  </a:lnTo>
                  <a:lnTo>
                    <a:pt x="9246" y="3134"/>
                  </a:lnTo>
                  <a:lnTo>
                    <a:pt x="9263" y="3119"/>
                  </a:lnTo>
                  <a:lnTo>
                    <a:pt x="9278" y="3102"/>
                  </a:lnTo>
                  <a:lnTo>
                    <a:pt x="9291" y="3084"/>
                  </a:lnTo>
                  <a:lnTo>
                    <a:pt x="9303" y="3063"/>
                  </a:lnTo>
                  <a:lnTo>
                    <a:pt x="9321" y="3020"/>
                  </a:lnTo>
                  <a:lnTo>
                    <a:pt x="9327" y="2996"/>
                  </a:lnTo>
                  <a:lnTo>
                    <a:pt x="9332" y="2972"/>
                  </a:lnTo>
                  <a:lnTo>
                    <a:pt x="9336" y="2922"/>
                  </a:lnTo>
                  <a:lnTo>
                    <a:pt x="9333" y="2877"/>
                  </a:lnTo>
                  <a:lnTo>
                    <a:pt x="9330" y="2855"/>
                  </a:lnTo>
                  <a:lnTo>
                    <a:pt x="9324" y="2832"/>
                  </a:lnTo>
                  <a:lnTo>
                    <a:pt x="9317" y="2808"/>
                  </a:lnTo>
                  <a:lnTo>
                    <a:pt x="9307" y="2785"/>
                  </a:lnTo>
                  <a:lnTo>
                    <a:pt x="9296" y="2763"/>
                  </a:lnTo>
                  <a:lnTo>
                    <a:pt x="9283" y="2742"/>
                  </a:lnTo>
                  <a:lnTo>
                    <a:pt x="9269" y="2721"/>
                  </a:lnTo>
                  <a:lnTo>
                    <a:pt x="9252" y="2703"/>
                  </a:lnTo>
                  <a:lnTo>
                    <a:pt x="9233" y="2687"/>
                  </a:lnTo>
                  <a:lnTo>
                    <a:pt x="9211" y="2672"/>
                  </a:lnTo>
                  <a:lnTo>
                    <a:pt x="9188" y="2660"/>
                  </a:lnTo>
                  <a:lnTo>
                    <a:pt x="9162" y="2652"/>
                  </a:lnTo>
                  <a:lnTo>
                    <a:pt x="9134" y="2647"/>
                  </a:lnTo>
                  <a:lnTo>
                    <a:pt x="9103" y="2645"/>
                  </a:lnTo>
                  <a:close/>
                  <a:moveTo>
                    <a:pt x="8961" y="2447"/>
                  </a:moveTo>
                  <a:lnTo>
                    <a:pt x="8940" y="2443"/>
                  </a:lnTo>
                  <a:lnTo>
                    <a:pt x="8929" y="2438"/>
                  </a:lnTo>
                  <a:lnTo>
                    <a:pt x="8924" y="2435"/>
                  </a:lnTo>
                  <a:lnTo>
                    <a:pt x="8919" y="2431"/>
                  </a:lnTo>
                  <a:lnTo>
                    <a:pt x="8911" y="2423"/>
                  </a:lnTo>
                  <a:lnTo>
                    <a:pt x="8905" y="2413"/>
                  </a:lnTo>
                  <a:lnTo>
                    <a:pt x="8900" y="2400"/>
                  </a:lnTo>
                  <a:lnTo>
                    <a:pt x="8899" y="2387"/>
                  </a:lnTo>
                  <a:lnTo>
                    <a:pt x="8900" y="2373"/>
                  </a:lnTo>
                  <a:lnTo>
                    <a:pt x="8904" y="2363"/>
                  </a:lnTo>
                  <a:lnTo>
                    <a:pt x="8918" y="2343"/>
                  </a:lnTo>
                  <a:lnTo>
                    <a:pt x="8927" y="2336"/>
                  </a:lnTo>
                  <a:lnTo>
                    <a:pt x="8937" y="2330"/>
                  </a:lnTo>
                  <a:lnTo>
                    <a:pt x="8949" y="2327"/>
                  </a:lnTo>
                  <a:lnTo>
                    <a:pt x="8961" y="2325"/>
                  </a:lnTo>
                  <a:lnTo>
                    <a:pt x="8975" y="2327"/>
                  </a:lnTo>
                  <a:lnTo>
                    <a:pt x="8987" y="2330"/>
                  </a:lnTo>
                  <a:lnTo>
                    <a:pt x="8997" y="2336"/>
                  </a:lnTo>
                  <a:lnTo>
                    <a:pt x="9007" y="2343"/>
                  </a:lnTo>
                  <a:lnTo>
                    <a:pt x="9015" y="2352"/>
                  </a:lnTo>
                  <a:lnTo>
                    <a:pt x="9021" y="2363"/>
                  </a:lnTo>
                  <a:lnTo>
                    <a:pt x="9024" y="2367"/>
                  </a:lnTo>
                  <a:lnTo>
                    <a:pt x="9026" y="2373"/>
                  </a:lnTo>
                  <a:lnTo>
                    <a:pt x="9027" y="2387"/>
                  </a:lnTo>
                  <a:lnTo>
                    <a:pt x="9026" y="2400"/>
                  </a:lnTo>
                  <a:lnTo>
                    <a:pt x="9021" y="2413"/>
                  </a:lnTo>
                  <a:lnTo>
                    <a:pt x="9014" y="2423"/>
                  </a:lnTo>
                  <a:lnTo>
                    <a:pt x="9006" y="2431"/>
                  </a:lnTo>
                  <a:lnTo>
                    <a:pt x="8984" y="2443"/>
                  </a:lnTo>
                  <a:lnTo>
                    <a:pt x="8961" y="2447"/>
                  </a:lnTo>
                  <a:close/>
                  <a:moveTo>
                    <a:pt x="9255" y="2447"/>
                  </a:moveTo>
                  <a:lnTo>
                    <a:pt x="9233" y="2443"/>
                  </a:lnTo>
                  <a:lnTo>
                    <a:pt x="9222" y="2438"/>
                  </a:lnTo>
                  <a:lnTo>
                    <a:pt x="9217" y="2435"/>
                  </a:lnTo>
                  <a:lnTo>
                    <a:pt x="9211" y="2431"/>
                  </a:lnTo>
                  <a:lnTo>
                    <a:pt x="9203" y="2423"/>
                  </a:lnTo>
                  <a:lnTo>
                    <a:pt x="9195" y="2413"/>
                  </a:lnTo>
                  <a:lnTo>
                    <a:pt x="9191" y="2400"/>
                  </a:lnTo>
                  <a:lnTo>
                    <a:pt x="9189" y="2387"/>
                  </a:lnTo>
                  <a:lnTo>
                    <a:pt x="9191" y="2373"/>
                  </a:lnTo>
                  <a:lnTo>
                    <a:pt x="9195" y="2361"/>
                  </a:lnTo>
                  <a:lnTo>
                    <a:pt x="9201" y="2351"/>
                  </a:lnTo>
                  <a:lnTo>
                    <a:pt x="9211" y="2342"/>
                  </a:lnTo>
                  <a:lnTo>
                    <a:pt x="9221" y="2335"/>
                  </a:lnTo>
                  <a:lnTo>
                    <a:pt x="9231" y="2330"/>
                  </a:lnTo>
                  <a:lnTo>
                    <a:pt x="9243" y="2327"/>
                  </a:lnTo>
                  <a:lnTo>
                    <a:pt x="9255" y="2325"/>
                  </a:lnTo>
                  <a:lnTo>
                    <a:pt x="9267" y="2327"/>
                  </a:lnTo>
                  <a:lnTo>
                    <a:pt x="9279" y="2330"/>
                  </a:lnTo>
                  <a:lnTo>
                    <a:pt x="9290" y="2336"/>
                  </a:lnTo>
                  <a:lnTo>
                    <a:pt x="9299" y="2343"/>
                  </a:lnTo>
                  <a:lnTo>
                    <a:pt x="9307" y="2352"/>
                  </a:lnTo>
                  <a:lnTo>
                    <a:pt x="9313" y="2363"/>
                  </a:lnTo>
                  <a:lnTo>
                    <a:pt x="9317" y="2373"/>
                  </a:lnTo>
                  <a:lnTo>
                    <a:pt x="9318" y="2387"/>
                  </a:lnTo>
                  <a:lnTo>
                    <a:pt x="9317" y="2400"/>
                  </a:lnTo>
                  <a:lnTo>
                    <a:pt x="9312" y="2412"/>
                  </a:lnTo>
                  <a:lnTo>
                    <a:pt x="9306" y="2421"/>
                  </a:lnTo>
                  <a:lnTo>
                    <a:pt x="9297" y="2431"/>
                  </a:lnTo>
                  <a:lnTo>
                    <a:pt x="9288" y="2437"/>
                  </a:lnTo>
                  <a:lnTo>
                    <a:pt x="9277" y="2443"/>
                  </a:lnTo>
                  <a:lnTo>
                    <a:pt x="9266" y="2445"/>
                  </a:lnTo>
                  <a:lnTo>
                    <a:pt x="9255" y="2447"/>
                  </a:lnTo>
                  <a:close/>
                  <a:moveTo>
                    <a:pt x="7567" y="2585"/>
                  </a:moveTo>
                  <a:lnTo>
                    <a:pt x="7679" y="2585"/>
                  </a:lnTo>
                  <a:lnTo>
                    <a:pt x="7679" y="2684"/>
                  </a:lnTo>
                  <a:lnTo>
                    <a:pt x="7714" y="2659"/>
                  </a:lnTo>
                  <a:lnTo>
                    <a:pt x="7746" y="2636"/>
                  </a:lnTo>
                  <a:lnTo>
                    <a:pt x="7780" y="2616"/>
                  </a:lnTo>
                  <a:lnTo>
                    <a:pt x="7812" y="2598"/>
                  </a:lnTo>
                  <a:lnTo>
                    <a:pt x="7846" y="2585"/>
                  </a:lnTo>
                  <a:lnTo>
                    <a:pt x="7880" y="2574"/>
                  </a:lnTo>
                  <a:lnTo>
                    <a:pt x="7916" y="2568"/>
                  </a:lnTo>
                  <a:lnTo>
                    <a:pt x="7955" y="2565"/>
                  </a:lnTo>
                  <a:lnTo>
                    <a:pt x="7996" y="2569"/>
                  </a:lnTo>
                  <a:lnTo>
                    <a:pt x="8017" y="2573"/>
                  </a:lnTo>
                  <a:lnTo>
                    <a:pt x="8038" y="2580"/>
                  </a:lnTo>
                  <a:lnTo>
                    <a:pt x="8058" y="2589"/>
                  </a:lnTo>
                  <a:lnTo>
                    <a:pt x="8077" y="2603"/>
                  </a:lnTo>
                  <a:lnTo>
                    <a:pt x="8095" y="2619"/>
                  </a:lnTo>
                  <a:lnTo>
                    <a:pt x="8111" y="2640"/>
                  </a:lnTo>
                  <a:lnTo>
                    <a:pt x="8122" y="2658"/>
                  </a:lnTo>
                  <a:lnTo>
                    <a:pt x="8130" y="2677"/>
                  </a:lnTo>
                  <a:lnTo>
                    <a:pt x="8135" y="2699"/>
                  </a:lnTo>
                  <a:lnTo>
                    <a:pt x="8138" y="2721"/>
                  </a:lnTo>
                  <a:lnTo>
                    <a:pt x="8141" y="2748"/>
                  </a:lnTo>
                  <a:lnTo>
                    <a:pt x="8142" y="2777"/>
                  </a:lnTo>
                  <a:lnTo>
                    <a:pt x="8143" y="2845"/>
                  </a:lnTo>
                  <a:lnTo>
                    <a:pt x="8143" y="3241"/>
                  </a:lnTo>
                  <a:lnTo>
                    <a:pt x="8028" y="3241"/>
                  </a:lnTo>
                  <a:lnTo>
                    <a:pt x="8028" y="2858"/>
                  </a:lnTo>
                  <a:lnTo>
                    <a:pt x="8027" y="2802"/>
                  </a:lnTo>
                  <a:lnTo>
                    <a:pt x="8024" y="2759"/>
                  </a:lnTo>
                  <a:lnTo>
                    <a:pt x="8021" y="2741"/>
                  </a:lnTo>
                  <a:lnTo>
                    <a:pt x="8016" y="2725"/>
                  </a:lnTo>
                  <a:lnTo>
                    <a:pt x="8010" y="2711"/>
                  </a:lnTo>
                  <a:lnTo>
                    <a:pt x="8002" y="2697"/>
                  </a:lnTo>
                  <a:lnTo>
                    <a:pt x="7993" y="2689"/>
                  </a:lnTo>
                  <a:lnTo>
                    <a:pt x="7984" y="2682"/>
                  </a:lnTo>
                  <a:lnTo>
                    <a:pt x="7974" y="2676"/>
                  </a:lnTo>
                  <a:lnTo>
                    <a:pt x="7963" y="2671"/>
                  </a:lnTo>
                  <a:lnTo>
                    <a:pt x="7942" y="2665"/>
                  </a:lnTo>
                  <a:lnTo>
                    <a:pt x="7920" y="2663"/>
                  </a:lnTo>
                  <a:lnTo>
                    <a:pt x="7892" y="2665"/>
                  </a:lnTo>
                  <a:lnTo>
                    <a:pt x="7859" y="2672"/>
                  </a:lnTo>
                  <a:lnTo>
                    <a:pt x="7818" y="2685"/>
                  </a:lnTo>
                  <a:lnTo>
                    <a:pt x="7771" y="2706"/>
                  </a:lnTo>
                  <a:lnTo>
                    <a:pt x="7741" y="2723"/>
                  </a:lnTo>
                  <a:lnTo>
                    <a:pt x="7716" y="2739"/>
                  </a:lnTo>
                  <a:lnTo>
                    <a:pt x="7679" y="2768"/>
                  </a:lnTo>
                  <a:lnTo>
                    <a:pt x="7679" y="3241"/>
                  </a:lnTo>
                  <a:lnTo>
                    <a:pt x="7567" y="3241"/>
                  </a:lnTo>
                  <a:lnTo>
                    <a:pt x="7567" y="2585"/>
                  </a:lnTo>
                  <a:close/>
                  <a:moveTo>
                    <a:pt x="7355" y="2585"/>
                  </a:moveTo>
                  <a:lnTo>
                    <a:pt x="7355" y="3241"/>
                  </a:lnTo>
                  <a:lnTo>
                    <a:pt x="7245" y="3241"/>
                  </a:lnTo>
                  <a:lnTo>
                    <a:pt x="7245" y="3140"/>
                  </a:lnTo>
                  <a:lnTo>
                    <a:pt x="7207" y="3170"/>
                  </a:lnTo>
                  <a:lnTo>
                    <a:pt x="7171" y="3194"/>
                  </a:lnTo>
                  <a:lnTo>
                    <a:pt x="7138" y="3215"/>
                  </a:lnTo>
                  <a:lnTo>
                    <a:pt x="7105" y="3231"/>
                  </a:lnTo>
                  <a:lnTo>
                    <a:pt x="7073" y="3243"/>
                  </a:lnTo>
                  <a:lnTo>
                    <a:pt x="7043" y="3252"/>
                  </a:lnTo>
                  <a:lnTo>
                    <a:pt x="7012" y="3258"/>
                  </a:lnTo>
                  <a:lnTo>
                    <a:pt x="6981" y="3259"/>
                  </a:lnTo>
                  <a:lnTo>
                    <a:pt x="6935" y="3255"/>
                  </a:lnTo>
                  <a:lnTo>
                    <a:pt x="6911" y="3249"/>
                  </a:lnTo>
                  <a:lnTo>
                    <a:pt x="6887" y="3241"/>
                  </a:lnTo>
                  <a:lnTo>
                    <a:pt x="6863" y="3227"/>
                  </a:lnTo>
                  <a:lnTo>
                    <a:pt x="6840" y="3207"/>
                  </a:lnTo>
                  <a:lnTo>
                    <a:pt x="6829" y="3197"/>
                  </a:lnTo>
                  <a:lnTo>
                    <a:pt x="6820" y="3182"/>
                  </a:lnTo>
                  <a:lnTo>
                    <a:pt x="6803" y="3151"/>
                  </a:lnTo>
                  <a:lnTo>
                    <a:pt x="6796" y="3131"/>
                  </a:lnTo>
                  <a:lnTo>
                    <a:pt x="6791" y="3109"/>
                  </a:lnTo>
                  <a:lnTo>
                    <a:pt x="6784" y="3057"/>
                  </a:lnTo>
                  <a:lnTo>
                    <a:pt x="6783" y="2991"/>
                  </a:lnTo>
                  <a:lnTo>
                    <a:pt x="6781" y="2909"/>
                  </a:lnTo>
                  <a:lnTo>
                    <a:pt x="6781" y="2585"/>
                  </a:lnTo>
                  <a:lnTo>
                    <a:pt x="6892" y="2585"/>
                  </a:lnTo>
                  <a:lnTo>
                    <a:pt x="6892" y="2909"/>
                  </a:lnTo>
                  <a:lnTo>
                    <a:pt x="6892" y="2984"/>
                  </a:lnTo>
                  <a:lnTo>
                    <a:pt x="6894" y="3036"/>
                  </a:lnTo>
                  <a:lnTo>
                    <a:pt x="6898" y="3073"/>
                  </a:lnTo>
                  <a:lnTo>
                    <a:pt x="6903" y="3087"/>
                  </a:lnTo>
                  <a:lnTo>
                    <a:pt x="6907" y="3101"/>
                  </a:lnTo>
                  <a:lnTo>
                    <a:pt x="6918" y="3120"/>
                  </a:lnTo>
                  <a:lnTo>
                    <a:pt x="6933" y="3134"/>
                  </a:lnTo>
                  <a:lnTo>
                    <a:pt x="6948" y="3144"/>
                  </a:lnTo>
                  <a:lnTo>
                    <a:pt x="6964" y="3152"/>
                  </a:lnTo>
                  <a:lnTo>
                    <a:pt x="6993" y="3159"/>
                  </a:lnTo>
                  <a:lnTo>
                    <a:pt x="7012" y="3162"/>
                  </a:lnTo>
                  <a:lnTo>
                    <a:pt x="7041" y="3159"/>
                  </a:lnTo>
                  <a:lnTo>
                    <a:pt x="7069" y="3152"/>
                  </a:lnTo>
                  <a:lnTo>
                    <a:pt x="7101" y="3141"/>
                  </a:lnTo>
                  <a:lnTo>
                    <a:pt x="7131" y="3128"/>
                  </a:lnTo>
                  <a:lnTo>
                    <a:pt x="7161" y="3113"/>
                  </a:lnTo>
                  <a:lnTo>
                    <a:pt x="7191" y="3095"/>
                  </a:lnTo>
                  <a:lnTo>
                    <a:pt x="7245" y="3056"/>
                  </a:lnTo>
                  <a:lnTo>
                    <a:pt x="7245" y="2585"/>
                  </a:lnTo>
                  <a:lnTo>
                    <a:pt x="7355" y="2585"/>
                  </a:lnTo>
                  <a:close/>
                  <a:moveTo>
                    <a:pt x="6593" y="2829"/>
                  </a:moveTo>
                  <a:lnTo>
                    <a:pt x="6593" y="3241"/>
                  </a:lnTo>
                  <a:lnTo>
                    <a:pt x="6480" y="3241"/>
                  </a:lnTo>
                  <a:lnTo>
                    <a:pt x="6480" y="2861"/>
                  </a:lnTo>
                  <a:lnTo>
                    <a:pt x="6480" y="2798"/>
                  </a:lnTo>
                  <a:lnTo>
                    <a:pt x="6478" y="2756"/>
                  </a:lnTo>
                  <a:lnTo>
                    <a:pt x="6472" y="2729"/>
                  </a:lnTo>
                  <a:lnTo>
                    <a:pt x="6467" y="2717"/>
                  </a:lnTo>
                  <a:lnTo>
                    <a:pt x="6460" y="2706"/>
                  </a:lnTo>
                  <a:lnTo>
                    <a:pt x="6450" y="2695"/>
                  </a:lnTo>
                  <a:lnTo>
                    <a:pt x="6439" y="2685"/>
                  </a:lnTo>
                  <a:lnTo>
                    <a:pt x="6427" y="2678"/>
                  </a:lnTo>
                  <a:lnTo>
                    <a:pt x="6415" y="2672"/>
                  </a:lnTo>
                  <a:lnTo>
                    <a:pt x="6388" y="2665"/>
                  </a:lnTo>
                  <a:lnTo>
                    <a:pt x="6360" y="2663"/>
                  </a:lnTo>
                  <a:lnTo>
                    <a:pt x="6328" y="2666"/>
                  </a:lnTo>
                  <a:lnTo>
                    <a:pt x="6296" y="2673"/>
                  </a:lnTo>
                  <a:lnTo>
                    <a:pt x="6264" y="2683"/>
                  </a:lnTo>
                  <a:lnTo>
                    <a:pt x="6234" y="2696"/>
                  </a:lnTo>
                  <a:lnTo>
                    <a:pt x="6184" y="2724"/>
                  </a:lnTo>
                  <a:lnTo>
                    <a:pt x="6148" y="2748"/>
                  </a:lnTo>
                  <a:lnTo>
                    <a:pt x="6148" y="3241"/>
                  </a:lnTo>
                  <a:lnTo>
                    <a:pt x="6036" y="3241"/>
                  </a:lnTo>
                  <a:lnTo>
                    <a:pt x="6036" y="2827"/>
                  </a:lnTo>
                  <a:lnTo>
                    <a:pt x="6034" y="2771"/>
                  </a:lnTo>
                  <a:lnTo>
                    <a:pt x="6030" y="2744"/>
                  </a:lnTo>
                  <a:lnTo>
                    <a:pt x="6022" y="2718"/>
                  </a:lnTo>
                  <a:lnTo>
                    <a:pt x="6017" y="2707"/>
                  </a:lnTo>
                  <a:lnTo>
                    <a:pt x="6010" y="2696"/>
                  </a:lnTo>
                  <a:lnTo>
                    <a:pt x="6002" y="2687"/>
                  </a:lnTo>
                  <a:lnTo>
                    <a:pt x="5991" y="2678"/>
                  </a:lnTo>
                  <a:lnTo>
                    <a:pt x="5979" y="2672"/>
                  </a:lnTo>
                  <a:lnTo>
                    <a:pt x="5964" y="2667"/>
                  </a:lnTo>
                  <a:lnTo>
                    <a:pt x="5948" y="2664"/>
                  </a:lnTo>
                  <a:lnTo>
                    <a:pt x="5928" y="2663"/>
                  </a:lnTo>
                  <a:lnTo>
                    <a:pt x="5907" y="2665"/>
                  </a:lnTo>
                  <a:lnTo>
                    <a:pt x="5894" y="2667"/>
                  </a:lnTo>
                  <a:lnTo>
                    <a:pt x="5879" y="2670"/>
                  </a:lnTo>
                  <a:lnTo>
                    <a:pt x="5846" y="2681"/>
                  </a:lnTo>
                  <a:lnTo>
                    <a:pt x="5808" y="2697"/>
                  </a:lnTo>
                  <a:lnTo>
                    <a:pt x="5774" y="2715"/>
                  </a:lnTo>
                  <a:lnTo>
                    <a:pt x="5745" y="2735"/>
                  </a:lnTo>
                  <a:lnTo>
                    <a:pt x="5704" y="2768"/>
                  </a:lnTo>
                  <a:lnTo>
                    <a:pt x="5704" y="3241"/>
                  </a:lnTo>
                  <a:lnTo>
                    <a:pt x="5591" y="3241"/>
                  </a:lnTo>
                  <a:lnTo>
                    <a:pt x="5591" y="2585"/>
                  </a:lnTo>
                  <a:lnTo>
                    <a:pt x="5704" y="2585"/>
                  </a:lnTo>
                  <a:lnTo>
                    <a:pt x="5704" y="2684"/>
                  </a:lnTo>
                  <a:lnTo>
                    <a:pt x="5756" y="2646"/>
                  </a:lnTo>
                  <a:lnTo>
                    <a:pt x="5786" y="2625"/>
                  </a:lnTo>
                  <a:lnTo>
                    <a:pt x="5818" y="2607"/>
                  </a:lnTo>
                  <a:lnTo>
                    <a:pt x="5854" y="2591"/>
                  </a:lnTo>
                  <a:lnTo>
                    <a:pt x="5891" y="2577"/>
                  </a:lnTo>
                  <a:lnTo>
                    <a:pt x="5910" y="2573"/>
                  </a:lnTo>
                  <a:lnTo>
                    <a:pt x="5930" y="2569"/>
                  </a:lnTo>
                  <a:lnTo>
                    <a:pt x="5970" y="2565"/>
                  </a:lnTo>
                  <a:lnTo>
                    <a:pt x="5992" y="2567"/>
                  </a:lnTo>
                  <a:lnTo>
                    <a:pt x="6011" y="2569"/>
                  </a:lnTo>
                  <a:lnTo>
                    <a:pt x="6045" y="2577"/>
                  </a:lnTo>
                  <a:lnTo>
                    <a:pt x="6071" y="2591"/>
                  </a:lnTo>
                  <a:lnTo>
                    <a:pt x="6092" y="2607"/>
                  </a:lnTo>
                  <a:lnTo>
                    <a:pt x="6107" y="2624"/>
                  </a:lnTo>
                  <a:lnTo>
                    <a:pt x="6119" y="2642"/>
                  </a:lnTo>
                  <a:lnTo>
                    <a:pt x="6132" y="2673"/>
                  </a:lnTo>
                  <a:lnTo>
                    <a:pt x="6180" y="2640"/>
                  </a:lnTo>
                  <a:lnTo>
                    <a:pt x="6209" y="2622"/>
                  </a:lnTo>
                  <a:lnTo>
                    <a:pt x="6242" y="2605"/>
                  </a:lnTo>
                  <a:lnTo>
                    <a:pt x="6275" y="2589"/>
                  </a:lnTo>
                  <a:lnTo>
                    <a:pt x="6312" y="2577"/>
                  </a:lnTo>
                  <a:lnTo>
                    <a:pt x="6352" y="2569"/>
                  </a:lnTo>
                  <a:lnTo>
                    <a:pt x="6394" y="2565"/>
                  </a:lnTo>
                  <a:lnTo>
                    <a:pt x="6420" y="2567"/>
                  </a:lnTo>
                  <a:lnTo>
                    <a:pt x="6447" y="2571"/>
                  </a:lnTo>
                  <a:lnTo>
                    <a:pt x="6472" y="2577"/>
                  </a:lnTo>
                  <a:lnTo>
                    <a:pt x="6495" y="2588"/>
                  </a:lnTo>
                  <a:lnTo>
                    <a:pt x="6516" y="2600"/>
                  </a:lnTo>
                  <a:lnTo>
                    <a:pt x="6537" y="2616"/>
                  </a:lnTo>
                  <a:lnTo>
                    <a:pt x="6555" y="2634"/>
                  </a:lnTo>
                  <a:lnTo>
                    <a:pt x="6563" y="2645"/>
                  </a:lnTo>
                  <a:lnTo>
                    <a:pt x="6570" y="2655"/>
                  </a:lnTo>
                  <a:lnTo>
                    <a:pt x="6574" y="2663"/>
                  </a:lnTo>
                  <a:lnTo>
                    <a:pt x="6577" y="2671"/>
                  </a:lnTo>
                  <a:lnTo>
                    <a:pt x="6583" y="2688"/>
                  </a:lnTo>
                  <a:lnTo>
                    <a:pt x="6586" y="2697"/>
                  </a:lnTo>
                  <a:lnTo>
                    <a:pt x="6587" y="2707"/>
                  </a:lnTo>
                  <a:lnTo>
                    <a:pt x="6591" y="2727"/>
                  </a:lnTo>
                  <a:lnTo>
                    <a:pt x="6593" y="2774"/>
                  </a:lnTo>
                  <a:lnTo>
                    <a:pt x="6593" y="2829"/>
                  </a:lnTo>
                  <a:close/>
                  <a:moveTo>
                    <a:pt x="5381" y="2829"/>
                  </a:moveTo>
                  <a:lnTo>
                    <a:pt x="5381" y="3241"/>
                  </a:lnTo>
                  <a:lnTo>
                    <a:pt x="5270" y="3241"/>
                  </a:lnTo>
                  <a:lnTo>
                    <a:pt x="5270" y="2861"/>
                  </a:lnTo>
                  <a:lnTo>
                    <a:pt x="5268" y="2798"/>
                  </a:lnTo>
                  <a:lnTo>
                    <a:pt x="5266" y="2756"/>
                  </a:lnTo>
                  <a:lnTo>
                    <a:pt x="5260" y="2729"/>
                  </a:lnTo>
                  <a:lnTo>
                    <a:pt x="5255" y="2717"/>
                  </a:lnTo>
                  <a:lnTo>
                    <a:pt x="5248" y="2706"/>
                  </a:lnTo>
                  <a:lnTo>
                    <a:pt x="5238" y="2695"/>
                  </a:lnTo>
                  <a:lnTo>
                    <a:pt x="5228" y="2685"/>
                  </a:lnTo>
                  <a:lnTo>
                    <a:pt x="5216" y="2678"/>
                  </a:lnTo>
                  <a:lnTo>
                    <a:pt x="5204" y="2672"/>
                  </a:lnTo>
                  <a:lnTo>
                    <a:pt x="5176" y="2665"/>
                  </a:lnTo>
                  <a:lnTo>
                    <a:pt x="5149" y="2663"/>
                  </a:lnTo>
                  <a:lnTo>
                    <a:pt x="5116" y="2666"/>
                  </a:lnTo>
                  <a:lnTo>
                    <a:pt x="5084" y="2673"/>
                  </a:lnTo>
                  <a:lnTo>
                    <a:pt x="5053" y="2683"/>
                  </a:lnTo>
                  <a:lnTo>
                    <a:pt x="5023" y="2696"/>
                  </a:lnTo>
                  <a:lnTo>
                    <a:pt x="4972" y="2724"/>
                  </a:lnTo>
                  <a:lnTo>
                    <a:pt x="4936" y="2748"/>
                  </a:lnTo>
                  <a:lnTo>
                    <a:pt x="4936" y="3241"/>
                  </a:lnTo>
                  <a:lnTo>
                    <a:pt x="4825" y="3241"/>
                  </a:lnTo>
                  <a:lnTo>
                    <a:pt x="4825" y="2827"/>
                  </a:lnTo>
                  <a:lnTo>
                    <a:pt x="4822" y="2771"/>
                  </a:lnTo>
                  <a:lnTo>
                    <a:pt x="4819" y="2744"/>
                  </a:lnTo>
                  <a:lnTo>
                    <a:pt x="4811" y="2718"/>
                  </a:lnTo>
                  <a:lnTo>
                    <a:pt x="4798" y="2696"/>
                  </a:lnTo>
                  <a:lnTo>
                    <a:pt x="4790" y="2687"/>
                  </a:lnTo>
                  <a:lnTo>
                    <a:pt x="4780" y="2678"/>
                  </a:lnTo>
                  <a:lnTo>
                    <a:pt x="4768" y="2672"/>
                  </a:lnTo>
                  <a:lnTo>
                    <a:pt x="4754" y="2667"/>
                  </a:lnTo>
                  <a:lnTo>
                    <a:pt x="4738" y="2664"/>
                  </a:lnTo>
                  <a:lnTo>
                    <a:pt x="4719" y="2663"/>
                  </a:lnTo>
                  <a:lnTo>
                    <a:pt x="4697" y="2665"/>
                  </a:lnTo>
                  <a:lnTo>
                    <a:pt x="4684" y="2667"/>
                  </a:lnTo>
                  <a:lnTo>
                    <a:pt x="4669" y="2670"/>
                  </a:lnTo>
                  <a:lnTo>
                    <a:pt x="4636" y="2681"/>
                  </a:lnTo>
                  <a:lnTo>
                    <a:pt x="4599" y="2697"/>
                  </a:lnTo>
                  <a:lnTo>
                    <a:pt x="4564" y="2715"/>
                  </a:lnTo>
                  <a:lnTo>
                    <a:pt x="4535" y="2735"/>
                  </a:lnTo>
                  <a:lnTo>
                    <a:pt x="4492" y="2768"/>
                  </a:lnTo>
                  <a:lnTo>
                    <a:pt x="4492" y="3241"/>
                  </a:lnTo>
                  <a:lnTo>
                    <a:pt x="4379" y="3241"/>
                  </a:lnTo>
                  <a:lnTo>
                    <a:pt x="4379" y="2585"/>
                  </a:lnTo>
                  <a:lnTo>
                    <a:pt x="4492" y="2585"/>
                  </a:lnTo>
                  <a:lnTo>
                    <a:pt x="4492" y="2684"/>
                  </a:lnTo>
                  <a:lnTo>
                    <a:pt x="4544" y="2646"/>
                  </a:lnTo>
                  <a:lnTo>
                    <a:pt x="4574" y="2625"/>
                  </a:lnTo>
                  <a:lnTo>
                    <a:pt x="4607" y="2607"/>
                  </a:lnTo>
                  <a:lnTo>
                    <a:pt x="4642" y="2591"/>
                  </a:lnTo>
                  <a:lnTo>
                    <a:pt x="4681" y="2577"/>
                  </a:lnTo>
                  <a:lnTo>
                    <a:pt x="4700" y="2573"/>
                  </a:lnTo>
                  <a:lnTo>
                    <a:pt x="4720" y="2569"/>
                  </a:lnTo>
                  <a:lnTo>
                    <a:pt x="4761" y="2565"/>
                  </a:lnTo>
                  <a:lnTo>
                    <a:pt x="4783" y="2567"/>
                  </a:lnTo>
                  <a:lnTo>
                    <a:pt x="4802" y="2569"/>
                  </a:lnTo>
                  <a:lnTo>
                    <a:pt x="4834" y="2577"/>
                  </a:lnTo>
                  <a:lnTo>
                    <a:pt x="4861" y="2591"/>
                  </a:lnTo>
                  <a:lnTo>
                    <a:pt x="4881" y="2607"/>
                  </a:lnTo>
                  <a:lnTo>
                    <a:pt x="4895" y="2624"/>
                  </a:lnTo>
                  <a:lnTo>
                    <a:pt x="4907" y="2642"/>
                  </a:lnTo>
                  <a:lnTo>
                    <a:pt x="4921" y="2673"/>
                  </a:lnTo>
                  <a:lnTo>
                    <a:pt x="4970" y="2640"/>
                  </a:lnTo>
                  <a:lnTo>
                    <a:pt x="4999" y="2622"/>
                  </a:lnTo>
                  <a:lnTo>
                    <a:pt x="5030" y="2605"/>
                  </a:lnTo>
                  <a:lnTo>
                    <a:pt x="5065" y="2589"/>
                  </a:lnTo>
                  <a:lnTo>
                    <a:pt x="5102" y="2577"/>
                  </a:lnTo>
                  <a:lnTo>
                    <a:pt x="5141" y="2569"/>
                  </a:lnTo>
                  <a:lnTo>
                    <a:pt x="5183" y="2565"/>
                  </a:lnTo>
                  <a:lnTo>
                    <a:pt x="5208" y="2567"/>
                  </a:lnTo>
                  <a:lnTo>
                    <a:pt x="5235" y="2571"/>
                  </a:lnTo>
                  <a:lnTo>
                    <a:pt x="5260" y="2577"/>
                  </a:lnTo>
                  <a:lnTo>
                    <a:pt x="5283" y="2588"/>
                  </a:lnTo>
                  <a:lnTo>
                    <a:pt x="5306" y="2600"/>
                  </a:lnTo>
                  <a:lnTo>
                    <a:pt x="5325" y="2616"/>
                  </a:lnTo>
                  <a:lnTo>
                    <a:pt x="5343" y="2634"/>
                  </a:lnTo>
                  <a:lnTo>
                    <a:pt x="5351" y="2645"/>
                  </a:lnTo>
                  <a:lnTo>
                    <a:pt x="5358" y="2655"/>
                  </a:lnTo>
                  <a:lnTo>
                    <a:pt x="5362" y="2663"/>
                  </a:lnTo>
                  <a:lnTo>
                    <a:pt x="5366" y="2671"/>
                  </a:lnTo>
                  <a:lnTo>
                    <a:pt x="5372" y="2688"/>
                  </a:lnTo>
                  <a:lnTo>
                    <a:pt x="5374" y="2697"/>
                  </a:lnTo>
                  <a:lnTo>
                    <a:pt x="5376" y="2707"/>
                  </a:lnTo>
                  <a:lnTo>
                    <a:pt x="5379" y="2727"/>
                  </a:lnTo>
                  <a:lnTo>
                    <a:pt x="5381" y="2774"/>
                  </a:lnTo>
                  <a:lnTo>
                    <a:pt x="5381" y="2829"/>
                  </a:lnTo>
                  <a:close/>
                  <a:moveTo>
                    <a:pt x="3903" y="2565"/>
                  </a:moveTo>
                  <a:lnTo>
                    <a:pt x="3944" y="2568"/>
                  </a:lnTo>
                  <a:lnTo>
                    <a:pt x="3982" y="2573"/>
                  </a:lnTo>
                  <a:lnTo>
                    <a:pt x="4018" y="2582"/>
                  </a:lnTo>
                  <a:lnTo>
                    <a:pt x="4052" y="2594"/>
                  </a:lnTo>
                  <a:lnTo>
                    <a:pt x="4082" y="2609"/>
                  </a:lnTo>
                  <a:lnTo>
                    <a:pt x="4095" y="2618"/>
                  </a:lnTo>
                  <a:lnTo>
                    <a:pt x="4109" y="2627"/>
                  </a:lnTo>
                  <a:lnTo>
                    <a:pt x="4133" y="2647"/>
                  </a:lnTo>
                  <a:lnTo>
                    <a:pt x="4145" y="2658"/>
                  </a:lnTo>
                  <a:lnTo>
                    <a:pt x="4156" y="2669"/>
                  </a:lnTo>
                  <a:lnTo>
                    <a:pt x="4175" y="2694"/>
                  </a:lnTo>
                  <a:lnTo>
                    <a:pt x="4192" y="2719"/>
                  </a:lnTo>
                  <a:lnTo>
                    <a:pt x="4207" y="2747"/>
                  </a:lnTo>
                  <a:lnTo>
                    <a:pt x="4217" y="2774"/>
                  </a:lnTo>
                  <a:lnTo>
                    <a:pt x="4227" y="2804"/>
                  </a:lnTo>
                  <a:lnTo>
                    <a:pt x="4233" y="2834"/>
                  </a:lnTo>
                  <a:lnTo>
                    <a:pt x="4237" y="2864"/>
                  </a:lnTo>
                  <a:lnTo>
                    <a:pt x="4238" y="2895"/>
                  </a:lnTo>
                  <a:lnTo>
                    <a:pt x="4237" y="2931"/>
                  </a:lnTo>
                  <a:lnTo>
                    <a:pt x="4232" y="2966"/>
                  </a:lnTo>
                  <a:lnTo>
                    <a:pt x="4223" y="3001"/>
                  </a:lnTo>
                  <a:lnTo>
                    <a:pt x="4213" y="3035"/>
                  </a:lnTo>
                  <a:lnTo>
                    <a:pt x="4205" y="3050"/>
                  </a:lnTo>
                  <a:lnTo>
                    <a:pt x="4198" y="3066"/>
                  </a:lnTo>
                  <a:lnTo>
                    <a:pt x="4181" y="3096"/>
                  </a:lnTo>
                  <a:lnTo>
                    <a:pt x="4161" y="3125"/>
                  </a:lnTo>
                  <a:lnTo>
                    <a:pt x="4138" y="3150"/>
                  </a:lnTo>
                  <a:lnTo>
                    <a:pt x="4113" y="3174"/>
                  </a:lnTo>
                  <a:lnTo>
                    <a:pt x="4085" y="3195"/>
                  </a:lnTo>
                  <a:lnTo>
                    <a:pt x="4054" y="3213"/>
                  </a:lnTo>
                  <a:lnTo>
                    <a:pt x="4022" y="3229"/>
                  </a:lnTo>
                  <a:lnTo>
                    <a:pt x="3986" y="3242"/>
                  </a:lnTo>
                  <a:lnTo>
                    <a:pt x="3949" y="3252"/>
                  </a:lnTo>
                  <a:lnTo>
                    <a:pt x="3908" y="3257"/>
                  </a:lnTo>
                  <a:lnTo>
                    <a:pt x="3866" y="3259"/>
                  </a:lnTo>
                  <a:lnTo>
                    <a:pt x="3830" y="3258"/>
                  </a:lnTo>
                  <a:lnTo>
                    <a:pt x="3794" y="3252"/>
                  </a:lnTo>
                  <a:lnTo>
                    <a:pt x="3762" y="3243"/>
                  </a:lnTo>
                  <a:lnTo>
                    <a:pt x="3730" y="3231"/>
                  </a:lnTo>
                  <a:lnTo>
                    <a:pt x="3700" y="3217"/>
                  </a:lnTo>
                  <a:lnTo>
                    <a:pt x="3674" y="3200"/>
                  </a:lnTo>
                  <a:lnTo>
                    <a:pt x="3649" y="3181"/>
                  </a:lnTo>
                  <a:lnTo>
                    <a:pt x="3626" y="3158"/>
                  </a:lnTo>
                  <a:lnTo>
                    <a:pt x="3606" y="3134"/>
                  </a:lnTo>
                  <a:lnTo>
                    <a:pt x="3588" y="3108"/>
                  </a:lnTo>
                  <a:lnTo>
                    <a:pt x="3572" y="3080"/>
                  </a:lnTo>
                  <a:lnTo>
                    <a:pt x="3560" y="3051"/>
                  </a:lnTo>
                  <a:lnTo>
                    <a:pt x="3549" y="3020"/>
                  </a:lnTo>
                  <a:lnTo>
                    <a:pt x="3542" y="2988"/>
                  </a:lnTo>
                  <a:lnTo>
                    <a:pt x="3538" y="2955"/>
                  </a:lnTo>
                  <a:lnTo>
                    <a:pt x="3536" y="2922"/>
                  </a:lnTo>
                  <a:lnTo>
                    <a:pt x="3538" y="2885"/>
                  </a:lnTo>
                  <a:lnTo>
                    <a:pt x="3543" y="2850"/>
                  </a:lnTo>
                  <a:lnTo>
                    <a:pt x="3550" y="2815"/>
                  </a:lnTo>
                  <a:lnTo>
                    <a:pt x="3561" y="2783"/>
                  </a:lnTo>
                  <a:lnTo>
                    <a:pt x="3568" y="2767"/>
                  </a:lnTo>
                  <a:lnTo>
                    <a:pt x="3576" y="2751"/>
                  </a:lnTo>
                  <a:lnTo>
                    <a:pt x="3592" y="2723"/>
                  </a:lnTo>
                  <a:lnTo>
                    <a:pt x="3612" y="2695"/>
                  </a:lnTo>
                  <a:lnTo>
                    <a:pt x="3634" y="2670"/>
                  </a:lnTo>
                  <a:lnTo>
                    <a:pt x="3660" y="2647"/>
                  </a:lnTo>
                  <a:lnTo>
                    <a:pt x="3687" y="2627"/>
                  </a:lnTo>
                  <a:lnTo>
                    <a:pt x="3717" y="2609"/>
                  </a:lnTo>
                  <a:lnTo>
                    <a:pt x="3750" y="2593"/>
                  </a:lnTo>
                  <a:lnTo>
                    <a:pt x="3784" y="2581"/>
                  </a:lnTo>
                  <a:lnTo>
                    <a:pt x="3822" y="2573"/>
                  </a:lnTo>
                  <a:lnTo>
                    <a:pt x="3861" y="2568"/>
                  </a:lnTo>
                  <a:lnTo>
                    <a:pt x="3903" y="2565"/>
                  </a:lnTo>
                  <a:close/>
                  <a:moveTo>
                    <a:pt x="3882" y="2645"/>
                  </a:moveTo>
                  <a:lnTo>
                    <a:pt x="3843" y="2648"/>
                  </a:lnTo>
                  <a:lnTo>
                    <a:pt x="3824" y="2652"/>
                  </a:lnTo>
                  <a:lnTo>
                    <a:pt x="3805" y="2657"/>
                  </a:lnTo>
                  <a:lnTo>
                    <a:pt x="3786" y="2664"/>
                  </a:lnTo>
                  <a:lnTo>
                    <a:pt x="3766" y="2673"/>
                  </a:lnTo>
                  <a:lnTo>
                    <a:pt x="3750" y="2684"/>
                  </a:lnTo>
                  <a:lnTo>
                    <a:pt x="3733" y="2696"/>
                  </a:lnTo>
                  <a:lnTo>
                    <a:pt x="3717" y="2711"/>
                  </a:lnTo>
                  <a:lnTo>
                    <a:pt x="3703" y="2727"/>
                  </a:lnTo>
                  <a:lnTo>
                    <a:pt x="3691" y="2747"/>
                  </a:lnTo>
                  <a:lnTo>
                    <a:pt x="3680" y="2768"/>
                  </a:lnTo>
                  <a:lnTo>
                    <a:pt x="3672" y="2792"/>
                  </a:lnTo>
                  <a:lnTo>
                    <a:pt x="3664" y="2817"/>
                  </a:lnTo>
                  <a:lnTo>
                    <a:pt x="3663" y="2832"/>
                  </a:lnTo>
                  <a:lnTo>
                    <a:pt x="3661" y="2846"/>
                  </a:lnTo>
                  <a:lnTo>
                    <a:pt x="3660" y="2876"/>
                  </a:lnTo>
                  <a:lnTo>
                    <a:pt x="3663" y="2928"/>
                  </a:lnTo>
                  <a:lnTo>
                    <a:pt x="3675" y="2979"/>
                  </a:lnTo>
                  <a:lnTo>
                    <a:pt x="3684" y="3006"/>
                  </a:lnTo>
                  <a:lnTo>
                    <a:pt x="3693" y="3031"/>
                  </a:lnTo>
                  <a:lnTo>
                    <a:pt x="3705" y="3055"/>
                  </a:lnTo>
                  <a:lnTo>
                    <a:pt x="3720" y="3078"/>
                  </a:lnTo>
                  <a:lnTo>
                    <a:pt x="3735" y="3099"/>
                  </a:lnTo>
                  <a:lnTo>
                    <a:pt x="3752" y="3119"/>
                  </a:lnTo>
                  <a:lnTo>
                    <a:pt x="3771" y="3137"/>
                  </a:lnTo>
                  <a:lnTo>
                    <a:pt x="3792" y="3151"/>
                  </a:lnTo>
                  <a:lnTo>
                    <a:pt x="3814" y="3163"/>
                  </a:lnTo>
                  <a:lnTo>
                    <a:pt x="3838" y="3173"/>
                  </a:lnTo>
                  <a:lnTo>
                    <a:pt x="3865" y="3177"/>
                  </a:lnTo>
                  <a:lnTo>
                    <a:pt x="3892" y="3180"/>
                  </a:lnTo>
                  <a:lnTo>
                    <a:pt x="3919" y="3179"/>
                  </a:lnTo>
                  <a:lnTo>
                    <a:pt x="3943" y="3175"/>
                  </a:lnTo>
                  <a:lnTo>
                    <a:pt x="3955" y="3171"/>
                  </a:lnTo>
                  <a:lnTo>
                    <a:pt x="3966" y="3168"/>
                  </a:lnTo>
                  <a:lnTo>
                    <a:pt x="3987" y="3159"/>
                  </a:lnTo>
                  <a:lnTo>
                    <a:pt x="4006" y="3147"/>
                  </a:lnTo>
                  <a:lnTo>
                    <a:pt x="4025" y="3134"/>
                  </a:lnTo>
                  <a:lnTo>
                    <a:pt x="4041" y="3119"/>
                  </a:lnTo>
                  <a:lnTo>
                    <a:pt x="4057" y="3102"/>
                  </a:lnTo>
                  <a:lnTo>
                    <a:pt x="4070" y="3084"/>
                  </a:lnTo>
                  <a:lnTo>
                    <a:pt x="4082" y="3063"/>
                  </a:lnTo>
                  <a:lnTo>
                    <a:pt x="4100" y="3020"/>
                  </a:lnTo>
                  <a:lnTo>
                    <a:pt x="4106" y="2996"/>
                  </a:lnTo>
                  <a:lnTo>
                    <a:pt x="4111" y="2972"/>
                  </a:lnTo>
                  <a:lnTo>
                    <a:pt x="4115" y="2922"/>
                  </a:lnTo>
                  <a:lnTo>
                    <a:pt x="4112" y="2877"/>
                  </a:lnTo>
                  <a:lnTo>
                    <a:pt x="4108" y="2855"/>
                  </a:lnTo>
                  <a:lnTo>
                    <a:pt x="4102" y="2832"/>
                  </a:lnTo>
                  <a:lnTo>
                    <a:pt x="4095" y="2808"/>
                  </a:lnTo>
                  <a:lnTo>
                    <a:pt x="4085" y="2785"/>
                  </a:lnTo>
                  <a:lnTo>
                    <a:pt x="4075" y="2763"/>
                  </a:lnTo>
                  <a:lnTo>
                    <a:pt x="4063" y="2742"/>
                  </a:lnTo>
                  <a:lnTo>
                    <a:pt x="4047" y="2721"/>
                  </a:lnTo>
                  <a:lnTo>
                    <a:pt x="4030" y="2703"/>
                  </a:lnTo>
                  <a:lnTo>
                    <a:pt x="4011" y="2687"/>
                  </a:lnTo>
                  <a:lnTo>
                    <a:pt x="3991" y="2672"/>
                  </a:lnTo>
                  <a:lnTo>
                    <a:pt x="3967" y="2660"/>
                  </a:lnTo>
                  <a:lnTo>
                    <a:pt x="3940" y="2652"/>
                  </a:lnTo>
                  <a:lnTo>
                    <a:pt x="3913" y="2647"/>
                  </a:lnTo>
                  <a:lnTo>
                    <a:pt x="3882" y="2645"/>
                  </a:lnTo>
                  <a:close/>
                  <a:moveTo>
                    <a:pt x="7065" y="1008"/>
                  </a:moveTo>
                  <a:lnTo>
                    <a:pt x="7042" y="1003"/>
                  </a:lnTo>
                  <a:lnTo>
                    <a:pt x="7030" y="998"/>
                  </a:lnTo>
                  <a:lnTo>
                    <a:pt x="7018" y="991"/>
                  </a:lnTo>
                  <a:lnTo>
                    <a:pt x="7008" y="981"/>
                  </a:lnTo>
                  <a:lnTo>
                    <a:pt x="7005" y="975"/>
                  </a:lnTo>
                  <a:lnTo>
                    <a:pt x="7001" y="969"/>
                  </a:lnTo>
                  <a:lnTo>
                    <a:pt x="6996" y="955"/>
                  </a:lnTo>
                  <a:lnTo>
                    <a:pt x="6994" y="939"/>
                  </a:lnTo>
                  <a:lnTo>
                    <a:pt x="6995" y="924"/>
                  </a:lnTo>
                  <a:lnTo>
                    <a:pt x="7000" y="911"/>
                  </a:lnTo>
                  <a:lnTo>
                    <a:pt x="7007" y="899"/>
                  </a:lnTo>
                  <a:lnTo>
                    <a:pt x="7015" y="889"/>
                  </a:lnTo>
                  <a:lnTo>
                    <a:pt x="7026" y="881"/>
                  </a:lnTo>
                  <a:lnTo>
                    <a:pt x="7038" y="875"/>
                  </a:lnTo>
                  <a:lnTo>
                    <a:pt x="7051" y="871"/>
                  </a:lnTo>
                  <a:lnTo>
                    <a:pt x="7065" y="870"/>
                  </a:lnTo>
                  <a:lnTo>
                    <a:pt x="7078" y="871"/>
                  </a:lnTo>
                  <a:lnTo>
                    <a:pt x="7091" y="875"/>
                  </a:lnTo>
                  <a:lnTo>
                    <a:pt x="7102" y="881"/>
                  </a:lnTo>
                  <a:lnTo>
                    <a:pt x="7113" y="889"/>
                  </a:lnTo>
                  <a:lnTo>
                    <a:pt x="7121" y="899"/>
                  </a:lnTo>
                  <a:lnTo>
                    <a:pt x="7127" y="911"/>
                  </a:lnTo>
                  <a:lnTo>
                    <a:pt x="7131" y="924"/>
                  </a:lnTo>
                  <a:lnTo>
                    <a:pt x="7133" y="939"/>
                  </a:lnTo>
                  <a:lnTo>
                    <a:pt x="7131" y="955"/>
                  </a:lnTo>
                  <a:lnTo>
                    <a:pt x="7126" y="969"/>
                  </a:lnTo>
                  <a:lnTo>
                    <a:pt x="7120" y="981"/>
                  </a:lnTo>
                  <a:lnTo>
                    <a:pt x="7110" y="991"/>
                  </a:lnTo>
                  <a:lnTo>
                    <a:pt x="7099" y="998"/>
                  </a:lnTo>
                  <a:lnTo>
                    <a:pt x="7089" y="1003"/>
                  </a:lnTo>
                  <a:lnTo>
                    <a:pt x="7065" y="1008"/>
                  </a:lnTo>
                  <a:close/>
                  <a:moveTo>
                    <a:pt x="5250" y="1290"/>
                  </a:moveTo>
                  <a:lnTo>
                    <a:pt x="5250" y="1627"/>
                  </a:lnTo>
                  <a:lnTo>
                    <a:pt x="5250" y="1656"/>
                  </a:lnTo>
                  <a:lnTo>
                    <a:pt x="5253" y="1685"/>
                  </a:lnTo>
                  <a:lnTo>
                    <a:pt x="5258" y="1713"/>
                  </a:lnTo>
                  <a:lnTo>
                    <a:pt x="5266" y="1739"/>
                  </a:lnTo>
                  <a:lnTo>
                    <a:pt x="5279" y="1761"/>
                  </a:lnTo>
                  <a:lnTo>
                    <a:pt x="5289" y="1771"/>
                  </a:lnTo>
                  <a:lnTo>
                    <a:pt x="5300" y="1779"/>
                  </a:lnTo>
                  <a:lnTo>
                    <a:pt x="5312" y="1787"/>
                  </a:lnTo>
                  <a:lnTo>
                    <a:pt x="5327" y="1791"/>
                  </a:lnTo>
                  <a:lnTo>
                    <a:pt x="5344" y="1795"/>
                  </a:lnTo>
                  <a:lnTo>
                    <a:pt x="5363" y="1796"/>
                  </a:lnTo>
                  <a:lnTo>
                    <a:pt x="5400" y="1793"/>
                  </a:lnTo>
                  <a:lnTo>
                    <a:pt x="5438" y="1782"/>
                  </a:lnTo>
                  <a:lnTo>
                    <a:pt x="5474" y="1767"/>
                  </a:lnTo>
                  <a:lnTo>
                    <a:pt x="5510" y="1751"/>
                  </a:lnTo>
                  <a:lnTo>
                    <a:pt x="5518" y="1796"/>
                  </a:lnTo>
                  <a:lnTo>
                    <a:pt x="5520" y="1801"/>
                  </a:lnTo>
                  <a:lnTo>
                    <a:pt x="5519" y="1806"/>
                  </a:lnTo>
                  <a:lnTo>
                    <a:pt x="5502" y="1819"/>
                  </a:lnTo>
                  <a:lnTo>
                    <a:pt x="5481" y="1833"/>
                  </a:lnTo>
                  <a:lnTo>
                    <a:pt x="5436" y="1855"/>
                  </a:lnTo>
                  <a:lnTo>
                    <a:pt x="5409" y="1867"/>
                  </a:lnTo>
                  <a:lnTo>
                    <a:pt x="5378" y="1877"/>
                  </a:lnTo>
                  <a:lnTo>
                    <a:pt x="5345" y="1883"/>
                  </a:lnTo>
                  <a:lnTo>
                    <a:pt x="5310" y="1885"/>
                  </a:lnTo>
                  <a:lnTo>
                    <a:pt x="5280" y="1884"/>
                  </a:lnTo>
                  <a:lnTo>
                    <a:pt x="5254" y="1879"/>
                  </a:lnTo>
                  <a:lnTo>
                    <a:pt x="5231" y="1872"/>
                  </a:lnTo>
                  <a:lnTo>
                    <a:pt x="5211" y="1862"/>
                  </a:lnTo>
                  <a:lnTo>
                    <a:pt x="5194" y="1849"/>
                  </a:lnTo>
                  <a:lnTo>
                    <a:pt x="5181" y="1835"/>
                  </a:lnTo>
                  <a:lnTo>
                    <a:pt x="5169" y="1819"/>
                  </a:lnTo>
                  <a:lnTo>
                    <a:pt x="5159" y="1801"/>
                  </a:lnTo>
                  <a:lnTo>
                    <a:pt x="5152" y="1782"/>
                  </a:lnTo>
                  <a:lnTo>
                    <a:pt x="5147" y="1761"/>
                  </a:lnTo>
                  <a:lnTo>
                    <a:pt x="5144" y="1740"/>
                  </a:lnTo>
                  <a:lnTo>
                    <a:pt x="5141" y="1717"/>
                  </a:lnTo>
                  <a:lnTo>
                    <a:pt x="5139" y="1673"/>
                  </a:lnTo>
                  <a:lnTo>
                    <a:pt x="5138" y="1627"/>
                  </a:lnTo>
                  <a:lnTo>
                    <a:pt x="5138" y="1290"/>
                  </a:lnTo>
                  <a:lnTo>
                    <a:pt x="5057" y="1290"/>
                  </a:lnTo>
                  <a:lnTo>
                    <a:pt x="5057" y="1261"/>
                  </a:lnTo>
                  <a:lnTo>
                    <a:pt x="5228" y="1083"/>
                  </a:lnTo>
                  <a:lnTo>
                    <a:pt x="5256" y="1083"/>
                  </a:lnTo>
                  <a:lnTo>
                    <a:pt x="5250" y="1213"/>
                  </a:lnTo>
                  <a:lnTo>
                    <a:pt x="5512" y="1213"/>
                  </a:lnTo>
                  <a:lnTo>
                    <a:pt x="5512" y="1290"/>
                  </a:lnTo>
                  <a:lnTo>
                    <a:pt x="5250" y="1290"/>
                  </a:lnTo>
                  <a:close/>
                  <a:moveTo>
                    <a:pt x="4366" y="1213"/>
                  </a:moveTo>
                  <a:lnTo>
                    <a:pt x="4481" y="1213"/>
                  </a:lnTo>
                  <a:lnTo>
                    <a:pt x="4481" y="1314"/>
                  </a:lnTo>
                  <a:lnTo>
                    <a:pt x="4546" y="1265"/>
                  </a:lnTo>
                  <a:lnTo>
                    <a:pt x="4579" y="1244"/>
                  </a:lnTo>
                  <a:lnTo>
                    <a:pt x="4612" y="1227"/>
                  </a:lnTo>
                  <a:lnTo>
                    <a:pt x="4646" y="1213"/>
                  </a:lnTo>
                  <a:lnTo>
                    <a:pt x="4681" y="1203"/>
                  </a:lnTo>
                  <a:lnTo>
                    <a:pt x="4717" y="1196"/>
                  </a:lnTo>
                  <a:lnTo>
                    <a:pt x="4756" y="1195"/>
                  </a:lnTo>
                  <a:lnTo>
                    <a:pt x="4796" y="1197"/>
                  </a:lnTo>
                  <a:lnTo>
                    <a:pt x="4838" y="1208"/>
                  </a:lnTo>
                  <a:lnTo>
                    <a:pt x="4858" y="1218"/>
                  </a:lnTo>
                  <a:lnTo>
                    <a:pt x="4877" y="1231"/>
                  </a:lnTo>
                  <a:lnTo>
                    <a:pt x="4897" y="1248"/>
                  </a:lnTo>
                  <a:lnTo>
                    <a:pt x="4913" y="1268"/>
                  </a:lnTo>
                  <a:lnTo>
                    <a:pt x="4923" y="1286"/>
                  </a:lnTo>
                  <a:lnTo>
                    <a:pt x="4930" y="1305"/>
                  </a:lnTo>
                  <a:lnTo>
                    <a:pt x="4935" y="1326"/>
                  </a:lnTo>
                  <a:lnTo>
                    <a:pt x="4939" y="1350"/>
                  </a:lnTo>
                  <a:lnTo>
                    <a:pt x="4941" y="1405"/>
                  </a:lnTo>
                  <a:lnTo>
                    <a:pt x="4942" y="1475"/>
                  </a:lnTo>
                  <a:lnTo>
                    <a:pt x="4942" y="1869"/>
                  </a:lnTo>
                  <a:lnTo>
                    <a:pt x="4829" y="1869"/>
                  </a:lnTo>
                  <a:lnTo>
                    <a:pt x="4829" y="1488"/>
                  </a:lnTo>
                  <a:lnTo>
                    <a:pt x="4829" y="1431"/>
                  </a:lnTo>
                  <a:lnTo>
                    <a:pt x="4828" y="1409"/>
                  </a:lnTo>
                  <a:lnTo>
                    <a:pt x="4826" y="1388"/>
                  </a:lnTo>
                  <a:lnTo>
                    <a:pt x="4822" y="1370"/>
                  </a:lnTo>
                  <a:lnTo>
                    <a:pt x="4817" y="1355"/>
                  </a:lnTo>
                  <a:lnTo>
                    <a:pt x="4810" y="1340"/>
                  </a:lnTo>
                  <a:lnTo>
                    <a:pt x="4801" y="1327"/>
                  </a:lnTo>
                  <a:lnTo>
                    <a:pt x="4785" y="1311"/>
                  </a:lnTo>
                  <a:lnTo>
                    <a:pt x="4765" y="1301"/>
                  </a:lnTo>
                  <a:lnTo>
                    <a:pt x="4743" y="1295"/>
                  </a:lnTo>
                  <a:lnTo>
                    <a:pt x="4719" y="1292"/>
                  </a:lnTo>
                  <a:lnTo>
                    <a:pt x="4693" y="1295"/>
                  </a:lnTo>
                  <a:lnTo>
                    <a:pt x="4658" y="1302"/>
                  </a:lnTo>
                  <a:lnTo>
                    <a:pt x="4639" y="1307"/>
                  </a:lnTo>
                  <a:lnTo>
                    <a:pt x="4618" y="1314"/>
                  </a:lnTo>
                  <a:lnTo>
                    <a:pt x="4573" y="1334"/>
                  </a:lnTo>
                  <a:lnTo>
                    <a:pt x="4543" y="1352"/>
                  </a:lnTo>
                  <a:lnTo>
                    <a:pt x="4517" y="1368"/>
                  </a:lnTo>
                  <a:lnTo>
                    <a:pt x="4497" y="1383"/>
                  </a:lnTo>
                  <a:lnTo>
                    <a:pt x="4481" y="1398"/>
                  </a:lnTo>
                  <a:lnTo>
                    <a:pt x="4481" y="1869"/>
                  </a:lnTo>
                  <a:lnTo>
                    <a:pt x="4366" y="1869"/>
                  </a:lnTo>
                  <a:lnTo>
                    <a:pt x="4366" y="1213"/>
                  </a:lnTo>
                  <a:close/>
                  <a:moveTo>
                    <a:pt x="4175" y="1213"/>
                  </a:moveTo>
                  <a:lnTo>
                    <a:pt x="4175" y="1869"/>
                  </a:lnTo>
                  <a:lnTo>
                    <a:pt x="4063" y="1869"/>
                  </a:lnTo>
                  <a:lnTo>
                    <a:pt x="4063" y="1770"/>
                  </a:lnTo>
                  <a:lnTo>
                    <a:pt x="4024" y="1799"/>
                  </a:lnTo>
                  <a:lnTo>
                    <a:pt x="3989" y="1824"/>
                  </a:lnTo>
                  <a:lnTo>
                    <a:pt x="3956" y="1844"/>
                  </a:lnTo>
                  <a:lnTo>
                    <a:pt x="3924" y="1860"/>
                  </a:lnTo>
                  <a:lnTo>
                    <a:pt x="3892" y="1873"/>
                  </a:lnTo>
                  <a:lnTo>
                    <a:pt x="3862" y="1881"/>
                  </a:lnTo>
                  <a:lnTo>
                    <a:pt x="3832" y="1886"/>
                  </a:lnTo>
                  <a:lnTo>
                    <a:pt x="3801" y="1887"/>
                  </a:lnTo>
                  <a:lnTo>
                    <a:pt x="3754" y="1884"/>
                  </a:lnTo>
                  <a:lnTo>
                    <a:pt x="3730" y="1878"/>
                  </a:lnTo>
                  <a:lnTo>
                    <a:pt x="3706" y="1868"/>
                  </a:lnTo>
                  <a:lnTo>
                    <a:pt x="3682" y="1855"/>
                  </a:lnTo>
                  <a:lnTo>
                    <a:pt x="3672" y="1845"/>
                  </a:lnTo>
                  <a:lnTo>
                    <a:pt x="3661" y="1836"/>
                  </a:lnTo>
                  <a:lnTo>
                    <a:pt x="3650" y="1824"/>
                  </a:lnTo>
                  <a:lnTo>
                    <a:pt x="3640" y="1811"/>
                  </a:lnTo>
                  <a:lnTo>
                    <a:pt x="3631" y="1796"/>
                  </a:lnTo>
                  <a:lnTo>
                    <a:pt x="3622" y="1779"/>
                  </a:lnTo>
                  <a:lnTo>
                    <a:pt x="3615" y="1760"/>
                  </a:lnTo>
                  <a:lnTo>
                    <a:pt x="3609" y="1739"/>
                  </a:lnTo>
                  <a:lnTo>
                    <a:pt x="3606" y="1713"/>
                  </a:lnTo>
                  <a:lnTo>
                    <a:pt x="3602" y="1686"/>
                  </a:lnTo>
                  <a:lnTo>
                    <a:pt x="3600" y="1621"/>
                  </a:lnTo>
                  <a:lnTo>
                    <a:pt x="3600" y="1537"/>
                  </a:lnTo>
                  <a:lnTo>
                    <a:pt x="3600" y="1213"/>
                  </a:lnTo>
                  <a:lnTo>
                    <a:pt x="3712" y="1213"/>
                  </a:lnTo>
                  <a:lnTo>
                    <a:pt x="3712" y="1537"/>
                  </a:lnTo>
                  <a:lnTo>
                    <a:pt x="3712" y="1613"/>
                  </a:lnTo>
                  <a:lnTo>
                    <a:pt x="3714" y="1665"/>
                  </a:lnTo>
                  <a:lnTo>
                    <a:pt x="3718" y="1701"/>
                  </a:lnTo>
                  <a:lnTo>
                    <a:pt x="3722" y="1717"/>
                  </a:lnTo>
                  <a:lnTo>
                    <a:pt x="3728" y="1730"/>
                  </a:lnTo>
                  <a:lnTo>
                    <a:pt x="3739" y="1748"/>
                  </a:lnTo>
                  <a:lnTo>
                    <a:pt x="3753" y="1763"/>
                  </a:lnTo>
                  <a:lnTo>
                    <a:pt x="3768" y="1773"/>
                  </a:lnTo>
                  <a:lnTo>
                    <a:pt x="3783" y="1781"/>
                  </a:lnTo>
                  <a:lnTo>
                    <a:pt x="3812" y="1789"/>
                  </a:lnTo>
                  <a:lnTo>
                    <a:pt x="3830" y="1790"/>
                  </a:lnTo>
                  <a:lnTo>
                    <a:pt x="3859" y="1788"/>
                  </a:lnTo>
                  <a:lnTo>
                    <a:pt x="3889" y="1782"/>
                  </a:lnTo>
                  <a:lnTo>
                    <a:pt x="3920" y="1771"/>
                  </a:lnTo>
                  <a:lnTo>
                    <a:pt x="3950" y="1758"/>
                  </a:lnTo>
                  <a:lnTo>
                    <a:pt x="3980" y="1741"/>
                  </a:lnTo>
                  <a:lnTo>
                    <a:pt x="4009" y="1724"/>
                  </a:lnTo>
                  <a:lnTo>
                    <a:pt x="4037" y="1705"/>
                  </a:lnTo>
                  <a:lnTo>
                    <a:pt x="4063" y="1685"/>
                  </a:lnTo>
                  <a:lnTo>
                    <a:pt x="4063" y="1213"/>
                  </a:lnTo>
                  <a:lnTo>
                    <a:pt x="4175" y="1213"/>
                  </a:lnTo>
                  <a:close/>
                  <a:moveTo>
                    <a:pt x="5997" y="1761"/>
                  </a:moveTo>
                  <a:lnTo>
                    <a:pt x="5997" y="1521"/>
                  </a:lnTo>
                  <a:lnTo>
                    <a:pt x="5902" y="1550"/>
                  </a:lnTo>
                  <a:lnTo>
                    <a:pt x="5830" y="1574"/>
                  </a:lnTo>
                  <a:lnTo>
                    <a:pt x="5778" y="1595"/>
                  </a:lnTo>
                  <a:lnTo>
                    <a:pt x="5759" y="1604"/>
                  </a:lnTo>
                  <a:lnTo>
                    <a:pt x="5744" y="1614"/>
                  </a:lnTo>
                  <a:lnTo>
                    <a:pt x="5732" y="1622"/>
                  </a:lnTo>
                  <a:lnTo>
                    <a:pt x="5722" y="1631"/>
                  </a:lnTo>
                  <a:lnTo>
                    <a:pt x="5711" y="1649"/>
                  </a:lnTo>
                  <a:lnTo>
                    <a:pt x="5706" y="1667"/>
                  </a:lnTo>
                  <a:lnTo>
                    <a:pt x="5706" y="1688"/>
                  </a:lnTo>
                  <a:lnTo>
                    <a:pt x="5706" y="1700"/>
                  </a:lnTo>
                  <a:lnTo>
                    <a:pt x="5708" y="1715"/>
                  </a:lnTo>
                  <a:lnTo>
                    <a:pt x="5715" y="1741"/>
                  </a:lnTo>
                  <a:lnTo>
                    <a:pt x="5729" y="1766"/>
                  </a:lnTo>
                  <a:lnTo>
                    <a:pt x="5741" y="1777"/>
                  </a:lnTo>
                  <a:lnTo>
                    <a:pt x="5754" y="1785"/>
                  </a:lnTo>
                  <a:lnTo>
                    <a:pt x="5771" y="1793"/>
                  </a:lnTo>
                  <a:lnTo>
                    <a:pt x="5790" y="1797"/>
                  </a:lnTo>
                  <a:lnTo>
                    <a:pt x="5814" y="1800"/>
                  </a:lnTo>
                  <a:lnTo>
                    <a:pt x="5842" y="1800"/>
                  </a:lnTo>
                  <a:lnTo>
                    <a:pt x="5873" y="1796"/>
                  </a:lnTo>
                  <a:lnTo>
                    <a:pt x="5910" y="1788"/>
                  </a:lnTo>
                  <a:lnTo>
                    <a:pt x="5951" y="1777"/>
                  </a:lnTo>
                  <a:lnTo>
                    <a:pt x="5997" y="1761"/>
                  </a:lnTo>
                  <a:close/>
                  <a:moveTo>
                    <a:pt x="5643" y="1356"/>
                  </a:moveTo>
                  <a:lnTo>
                    <a:pt x="5638" y="1284"/>
                  </a:lnTo>
                  <a:lnTo>
                    <a:pt x="5639" y="1277"/>
                  </a:lnTo>
                  <a:lnTo>
                    <a:pt x="5643" y="1271"/>
                  </a:lnTo>
                  <a:lnTo>
                    <a:pt x="5656" y="1257"/>
                  </a:lnTo>
                  <a:lnTo>
                    <a:pt x="5693" y="1238"/>
                  </a:lnTo>
                  <a:lnTo>
                    <a:pt x="5729" y="1221"/>
                  </a:lnTo>
                  <a:lnTo>
                    <a:pt x="5764" y="1211"/>
                  </a:lnTo>
                  <a:lnTo>
                    <a:pt x="5796" y="1202"/>
                  </a:lnTo>
                  <a:lnTo>
                    <a:pt x="5826" y="1197"/>
                  </a:lnTo>
                  <a:lnTo>
                    <a:pt x="5854" y="1194"/>
                  </a:lnTo>
                  <a:lnTo>
                    <a:pt x="5897" y="1191"/>
                  </a:lnTo>
                  <a:lnTo>
                    <a:pt x="5933" y="1194"/>
                  </a:lnTo>
                  <a:lnTo>
                    <a:pt x="5964" y="1197"/>
                  </a:lnTo>
                  <a:lnTo>
                    <a:pt x="5979" y="1201"/>
                  </a:lnTo>
                  <a:lnTo>
                    <a:pt x="5992" y="1205"/>
                  </a:lnTo>
                  <a:lnTo>
                    <a:pt x="6015" y="1213"/>
                  </a:lnTo>
                  <a:lnTo>
                    <a:pt x="6035" y="1225"/>
                  </a:lnTo>
                  <a:lnTo>
                    <a:pt x="6052" y="1238"/>
                  </a:lnTo>
                  <a:lnTo>
                    <a:pt x="6065" y="1253"/>
                  </a:lnTo>
                  <a:lnTo>
                    <a:pt x="6076" y="1268"/>
                  </a:lnTo>
                  <a:lnTo>
                    <a:pt x="6084" y="1285"/>
                  </a:lnTo>
                  <a:lnTo>
                    <a:pt x="6090" y="1303"/>
                  </a:lnTo>
                  <a:lnTo>
                    <a:pt x="6095" y="1321"/>
                  </a:lnTo>
                  <a:lnTo>
                    <a:pt x="6098" y="1340"/>
                  </a:lnTo>
                  <a:lnTo>
                    <a:pt x="6101" y="1377"/>
                  </a:lnTo>
                  <a:lnTo>
                    <a:pt x="6101" y="1413"/>
                  </a:lnTo>
                  <a:lnTo>
                    <a:pt x="6099" y="1577"/>
                  </a:lnTo>
                  <a:lnTo>
                    <a:pt x="6096" y="1724"/>
                  </a:lnTo>
                  <a:lnTo>
                    <a:pt x="6096" y="1758"/>
                  </a:lnTo>
                  <a:lnTo>
                    <a:pt x="6098" y="1770"/>
                  </a:lnTo>
                  <a:lnTo>
                    <a:pt x="6101" y="1779"/>
                  </a:lnTo>
                  <a:lnTo>
                    <a:pt x="6105" y="1787"/>
                  </a:lnTo>
                  <a:lnTo>
                    <a:pt x="6112" y="1793"/>
                  </a:lnTo>
                  <a:lnTo>
                    <a:pt x="6120" y="1795"/>
                  </a:lnTo>
                  <a:lnTo>
                    <a:pt x="6132" y="1796"/>
                  </a:lnTo>
                  <a:lnTo>
                    <a:pt x="6160" y="1793"/>
                  </a:lnTo>
                  <a:lnTo>
                    <a:pt x="6185" y="1785"/>
                  </a:lnTo>
                  <a:lnTo>
                    <a:pt x="6207" y="1776"/>
                  </a:lnTo>
                  <a:lnTo>
                    <a:pt x="6221" y="1766"/>
                  </a:lnTo>
                  <a:lnTo>
                    <a:pt x="6227" y="1823"/>
                  </a:lnTo>
                  <a:lnTo>
                    <a:pt x="6226" y="1829"/>
                  </a:lnTo>
                  <a:lnTo>
                    <a:pt x="6224" y="1835"/>
                  </a:lnTo>
                  <a:lnTo>
                    <a:pt x="6214" y="1843"/>
                  </a:lnTo>
                  <a:lnTo>
                    <a:pt x="6179" y="1859"/>
                  </a:lnTo>
                  <a:lnTo>
                    <a:pt x="6143" y="1872"/>
                  </a:lnTo>
                  <a:lnTo>
                    <a:pt x="6107" y="1881"/>
                  </a:lnTo>
                  <a:lnTo>
                    <a:pt x="6075" y="1885"/>
                  </a:lnTo>
                  <a:lnTo>
                    <a:pt x="6057" y="1884"/>
                  </a:lnTo>
                  <a:lnTo>
                    <a:pt x="6041" y="1879"/>
                  </a:lnTo>
                  <a:lnTo>
                    <a:pt x="6030" y="1871"/>
                  </a:lnTo>
                  <a:lnTo>
                    <a:pt x="6022" y="1862"/>
                  </a:lnTo>
                  <a:lnTo>
                    <a:pt x="6011" y="1843"/>
                  </a:lnTo>
                  <a:lnTo>
                    <a:pt x="6008" y="1827"/>
                  </a:lnTo>
                  <a:lnTo>
                    <a:pt x="5957" y="1845"/>
                  </a:lnTo>
                  <a:lnTo>
                    <a:pt x="5896" y="1865"/>
                  </a:lnTo>
                  <a:lnTo>
                    <a:pt x="5829" y="1879"/>
                  </a:lnTo>
                  <a:lnTo>
                    <a:pt x="5796" y="1884"/>
                  </a:lnTo>
                  <a:lnTo>
                    <a:pt x="5764" y="1885"/>
                  </a:lnTo>
                  <a:lnTo>
                    <a:pt x="5727" y="1881"/>
                  </a:lnTo>
                  <a:lnTo>
                    <a:pt x="5710" y="1877"/>
                  </a:lnTo>
                  <a:lnTo>
                    <a:pt x="5693" y="1871"/>
                  </a:lnTo>
                  <a:lnTo>
                    <a:pt x="5666" y="1855"/>
                  </a:lnTo>
                  <a:lnTo>
                    <a:pt x="5643" y="1836"/>
                  </a:lnTo>
                  <a:lnTo>
                    <a:pt x="5627" y="1811"/>
                  </a:lnTo>
                  <a:lnTo>
                    <a:pt x="5614" y="1781"/>
                  </a:lnTo>
                  <a:lnTo>
                    <a:pt x="5608" y="1764"/>
                  </a:lnTo>
                  <a:lnTo>
                    <a:pt x="5604" y="1745"/>
                  </a:lnTo>
                  <a:lnTo>
                    <a:pt x="5602" y="1723"/>
                  </a:lnTo>
                  <a:lnTo>
                    <a:pt x="5602" y="1701"/>
                  </a:lnTo>
                  <a:lnTo>
                    <a:pt x="5603" y="1661"/>
                  </a:lnTo>
                  <a:lnTo>
                    <a:pt x="5604" y="1644"/>
                  </a:lnTo>
                  <a:lnTo>
                    <a:pt x="5608" y="1627"/>
                  </a:lnTo>
                  <a:lnTo>
                    <a:pt x="5614" y="1610"/>
                  </a:lnTo>
                  <a:lnTo>
                    <a:pt x="5622" y="1596"/>
                  </a:lnTo>
                  <a:lnTo>
                    <a:pt x="5634" y="1580"/>
                  </a:lnTo>
                  <a:lnTo>
                    <a:pt x="5651" y="1566"/>
                  </a:lnTo>
                  <a:lnTo>
                    <a:pt x="5672" y="1553"/>
                  </a:lnTo>
                  <a:lnTo>
                    <a:pt x="5698" y="1538"/>
                  </a:lnTo>
                  <a:lnTo>
                    <a:pt x="5729" y="1525"/>
                  </a:lnTo>
                  <a:lnTo>
                    <a:pt x="5768" y="1511"/>
                  </a:lnTo>
                  <a:lnTo>
                    <a:pt x="5866" y="1481"/>
                  </a:lnTo>
                  <a:lnTo>
                    <a:pt x="5927" y="1465"/>
                  </a:lnTo>
                  <a:lnTo>
                    <a:pt x="5997" y="1448"/>
                  </a:lnTo>
                  <a:lnTo>
                    <a:pt x="5996" y="1364"/>
                  </a:lnTo>
                  <a:lnTo>
                    <a:pt x="5993" y="1356"/>
                  </a:lnTo>
                  <a:lnTo>
                    <a:pt x="5988" y="1347"/>
                  </a:lnTo>
                  <a:lnTo>
                    <a:pt x="5979" y="1326"/>
                  </a:lnTo>
                  <a:lnTo>
                    <a:pt x="5973" y="1316"/>
                  </a:lnTo>
                  <a:lnTo>
                    <a:pt x="5966" y="1309"/>
                  </a:lnTo>
                  <a:lnTo>
                    <a:pt x="5949" y="1297"/>
                  </a:lnTo>
                  <a:lnTo>
                    <a:pt x="5930" y="1289"/>
                  </a:lnTo>
                  <a:lnTo>
                    <a:pt x="5909" y="1284"/>
                  </a:lnTo>
                  <a:lnTo>
                    <a:pt x="5890" y="1280"/>
                  </a:lnTo>
                  <a:lnTo>
                    <a:pt x="5858" y="1279"/>
                  </a:lnTo>
                  <a:lnTo>
                    <a:pt x="5818" y="1281"/>
                  </a:lnTo>
                  <a:lnTo>
                    <a:pt x="5784" y="1286"/>
                  </a:lnTo>
                  <a:lnTo>
                    <a:pt x="5754" y="1295"/>
                  </a:lnTo>
                  <a:lnTo>
                    <a:pt x="5729" y="1305"/>
                  </a:lnTo>
                  <a:lnTo>
                    <a:pt x="5709" y="1319"/>
                  </a:lnTo>
                  <a:lnTo>
                    <a:pt x="5691" y="1332"/>
                  </a:lnTo>
                  <a:lnTo>
                    <a:pt x="5676" y="1346"/>
                  </a:lnTo>
                  <a:lnTo>
                    <a:pt x="5664" y="1361"/>
                  </a:lnTo>
                  <a:lnTo>
                    <a:pt x="5643" y="1356"/>
                  </a:lnTo>
                  <a:close/>
                  <a:moveTo>
                    <a:pt x="9708" y="2887"/>
                  </a:moveTo>
                  <a:lnTo>
                    <a:pt x="9708" y="3237"/>
                  </a:lnTo>
                  <a:lnTo>
                    <a:pt x="9595" y="3237"/>
                  </a:lnTo>
                  <a:lnTo>
                    <a:pt x="9595" y="2585"/>
                  </a:lnTo>
                  <a:lnTo>
                    <a:pt x="9708" y="2585"/>
                  </a:lnTo>
                  <a:lnTo>
                    <a:pt x="9708" y="2750"/>
                  </a:lnTo>
                  <a:lnTo>
                    <a:pt x="9714" y="2732"/>
                  </a:lnTo>
                  <a:lnTo>
                    <a:pt x="9722" y="2715"/>
                  </a:lnTo>
                  <a:lnTo>
                    <a:pt x="9741" y="2682"/>
                  </a:lnTo>
                  <a:lnTo>
                    <a:pt x="9765" y="2651"/>
                  </a:lnTo>
                  <a:lnTo>
                    <a:pt x="9792" y="2622"/>
                  </a:lnTo>
                  <a:lnTo>
                    <a:pt x="9823" y="2599"/>
                  </a:lnTo>
                  <a:lnTo>
                    <a:pt x="9839" y="2589"/>
                  </a:lnTo>
                  <a:lnTo>
                    <a:pt x="9855" y="2581"/>
                  </a:lnTo>
                  <a:lnTo>
                    <a:pt x="9891" y="2570"/>
                  </a:lnTo>
                  <a:lnTo>
                    <a:pt x="9927" y="2565"/>
                  </a:lnTo>
                  <a:lnTo>
                    <a:pt x="9960" y="2569"/>
                  </a:lnTo>
                  <a:lnTo>
                    <a:pt x="9987" y="2577"/>
                  </a:lnTo>
                  <a:lnTo>
                    <a:pt x="10009" y="2589"/>
                  </a:lnTo>
                  <a:lnTo>
                    <a:pt x="10022" y="2600"/>
                  </a:lnTo>
                  <a:lnTo>
                    <a:pt x="10027" y="2607"/>
                  </a:lnTo>
                  <a:lnTo>
                    <a:pt x="10027" y="2618"/>
                  </a:lnTo>
                  <a:lnTo>
                    <a:pt x="10027" y="2630"/>
                  </a:lnTo>
                  <a:lnTo>
                    <a:pt x="10022" y="2645"/>
                  </a:lnTo>
                  <a:lnTo>
                    <a:pt x="9993" y="2708"/>
                  </a:lnTo>
                  <a:lnTo>
                    <a:pt x="9972" y="2708"/>
                  </a:lnTo>
                  <a:lnTo>
                    <a:pt x="9961" y="2700"/>
                  </a:lnTo>
                  <a:lnTo>
                    <a:pt x="9948" y="2694"/>
                  </a:lnTo>
                  <a:lnTo>
                    <a:pt x="9930" y="2689"/>
                  </a:lnTo>
                  <a:lnTo>
                    <a:pt x="9905" y="2687"/>
                  </a:lnTo>
                  <a:lnTo>
                    <a:pt x="9890" y="2688"/>
                  </a:lnTo>
                  <a:lnTo>
                    <a:pt x="9876" y="2691"/>
                  </a:lnTo>
                  <a:lnTo>
                    <a:pt x="9845" y="2705"/>
                  </a:lnTo>
                  <a:lnTo>
                    <a:pt x="9812" y="2725"/>
                  </a:lnTo>
                  <a:lnTo>
                    <a:pt x="9781" y="2751"/>
                  </a:lnTo>
                  <a:lnTo>
                    <a:pt x="9752" y="2783"/>
                  </a:lnTo>
                  <a:lnTo>
                    <a:pt x="9740" y="2798"/>
                  </a:lnTo>
                  <a:lnTo>
                    <a:pt x="9729" y="2816"/>
                  </a:lnTo>
                  <a:lnTo>
                    <a:pt x="9720" y="2833"/>
                  </a:lnTo>
                  <a:lnTo>
                    <a:pt x="9714" y="2851"/>
                  </a:lnTo>
                  <a:lnTo>
                    <a:pt x="9709" y="2869"/>
                  </a:lnTo>
                  <a:lnTo>
                    <a:pt x="9708" y="2887"/>
                  </a:lnTo>
                  <a:close/>
                  <a:moveTo>
                    <a:pt x="8509" y="2585"/>
                  </a:moveTo>
                  <a:lnTo>
                    <a:pt x="8716" y="2585"/>
                  </a:lnTo>
                  <a:lnTo>
                    <a:pt x="8716" y="2660"/>
                  </a:lnTo>
                  <a:lnTo>
                    <a:pt x="8509" y="2660"/>
                  </a:lnTo>
                  <a:lnTo>
                    <a:pt x="8509" y="3237"/>
                  </a:lnTo>
                  <a:lnTo>
                    <a:pt x="8392" y="3237"/>
                  </a:lnTo>
                  <a:lnTo>
                    <a:pt x="8392" y="2660"/>
                  </a:lnTo>
                  <a:lnTo>
                    <a:pt x="8297" y="2660"/>
                  </a:lnTo>
                  <a:lnTo>
                    <a:pt x="8297" y="2603"/>
                  </a:lnTo>
                  <a:lnTo>
                    <a:pt x="8392" y="2585"/>
                  </a:lnTo>
                  <a:lnTo>
                    <a:pt x="8392" y="2547"/>
                  </a:lnTo>
                  <a:lnTo>
                    <a:pt x="8393" y="2498"/>
                  </a:lnTo>
                  <a:lnTo>
                    <a:pt x="8399" y="2454"/>
                  </a:lnTo>
                  <a:lnTo>
                    <a:pt x="8407" y="2415"/>
                  </a:lnTo>
                  <a:lnTo>
                    <a:pt x="8418" y="2382"/>
                  </a:lnTo>
                  <a:lnTo>
                    <a:pt x="8431" y="2352"/>
                  </a:lnTo>
                  <a:lnTo>
                    <a:pt x="8447" y="2325"/>
                  </a:lnTo>
                  <a:lnTo>
                    <a:pt x="8464" y="2301"/>
                  </a:lnTo>
                  <a:lnTo>
                    <a:pt x="8480" y="2281"/>
                  </a:lnTo>
                  <a:lnTo>
                    <a:pt x="8506" y="2257"/>
                  </a:lnTo>
                  <a:lnTo>
                    <a:pt x="8532" y="2237"/>
                  </a:lnTo>
                  <a:lnTo>
                    <a:pt x="8561" y="2220"/>
                  </a:lnTo>
                  <a:lnTo>
                    <a:pt x="8575" y="2211"/>
                  </a:lnTo>
                  <a:lnTo>
                    <a:pt x="8590" y="2204"/>
                  </a:lnTo>
                  <a:lnTo>
                    <a:pt x="8621" y="2192"/>
                  </a:lnTo>
                  <a:lnTo>
                    <a:pt x="8652" y="2184"/>
                  </a:lnTo>
                  <a:lnTo>
                    <a:pt x="8683" y="2178"/>
                  </a:lnTo>
                  <a:lnTo>
                    <a:pt x="8713" y="2175"/>
                  </a:lnTo>
                  <a:lnTo>
                    <a:pt x="8713" y="2270"/>
                  </a:lnTo>
                  <a:lnTo>
                    <a:pt x="8682" y="2268"/>
                  </a:lnTo>
                  <a:lnTo>
                    <a:pt x="8642" y="2271"/>
                  </a:lnTo>
                  <a:lnTo>
                    <a:pt x="8606" y="2281"/>
                  </a:lnTo>
                  <a:lnTo>
                    <a:pt x="8588" y="2288"/>
                  </a:lnTo>
                  <a:lnTo>
                    <a:pt x="8573" y="2298"/>
                  </a:lnTo>
                  <a:lnTo>
                    <a:pt x="8558" y="2309"/>
                  </a:lnTo>
                  <a:lnTo>
                    <a:pt x="8546" y="2321"/>
                  </a:lnTo>
                  <a:lnTo>
                    <a:pt x="8540" y="2329"/>
                  </a:lnTo>
                  <a:lnTo>
                    <a:pt x="8534" y="2339"/>
                  </a:lnTo>
                  <a:lnTo>
                    <a:pt x="8526" y="2363"/>
                  </a:lnTo>
                  <a:lnTo>
                    <a:pt x="8519" y="2389"/>
                  </a:lnTo>
                  <a:lnTo>
                    <a:pt x="8515" y="2419"/>
                  </a:lnTo>
                  <a:lnTo>
                    <a:pt x="8510" y="2483"/>
                  </a:lnTo>
                  <a:lnTo>
                    <a:pt x="8509" y="2547"/>
                  </a:lnTo>
                  <a:lnTo>
                    <a:pt x="8509" y="2585"/>
                  </a:lnTo>
                  <a:close/>
                  <a:moveTo>
                    <a:pt x="13091" y="2162"/>
                  </a:moveTo>
                  <a:lnTo>
                    <a:pt x="13091" y="2683"/>
                  </a:lnTo>
                  <a:lnTo>
                    <a:pt x="13091" y="3204"/>
                  </a:lnTo>
                  <a:lnTo>
                    <a:pt x="13091" y="3210"/>
                  </a:lnTo>
                  <a:lnTo>
                    <a:pt x="13089" y="3215"/>
                  </a:lnTo>
                  <a:lnTo>
                    <a:pt x="13073" y="3222"/>
                  </a:lnTo>
                  <a:lnTo>
                    <a:pt x="13053" y="3228"/>
                  </a:lnTo>
                  <a:lnTo>
                    <a:pt x="13011" y="3239"/>
                  </a:lnTo>
                  <a:lnTo>
                    <a:pt x="12952" y="3249"/>
                  </a:lnTo>
                  <a:lnTo>
                    <a:pt x="12917" y="3253"/>
                  </a:lnTo>
                  <a:lnTo>
                    <a:pt x="12880" y="3254"/>
                  </a:lnTo>
                  <a:lnTo>
                    <a:pt x="12828" y="3252"/>
                  </a:lnTo>
                  <a:lnTo>
                    <a:pt x="12780" y="3246"/>
                  </a:lnTo>
                  <a:lnTo>
                    <a:pt x="12736" y="3235"/>
                  </a:lnTo>
                  <a:lnTo>
                    <a:pt x="12693" y="3222"/>
                  </a:lnTo>
                  <a:lnTo>
                    <a:pt x="12654" y="3205"/>
                  </a:lnTo>
                  <a:lnTo>
                    <a:pt x="12618" y="3185"/>
                  </a:lnTo>
                  <a:lnTo>
                    <a:pt x="12586" y="3162"/>
                  </a:lnTo>
                  <a:lnTo>
                    <a:pt x="12556" y="3137"/>
                  </a:lnTo>
                  <a:lnTo>
                    <a:pt x="12530" y="3109"/>
                  </a:lnTo>
                  <a:lnTo>
                    <a:pt x="12507" y="3079"/>
                  </a:lnTo>
                  <a:lnTo>
                    <a:pt x="12488" y="3047"/>
                  </a:lnTo>
                  <a:lnTo>
                    <a:pt x="12472" y="3013"/>
                  </a:lnTo>
                  <a:lnTo>
                    <a:pt x="12459" y="2978"/>
                  </a:lnTo>
                  <a:lnTo>
                    <a:pt x="12451" y="2943"/>
                  </a:lnTo>
                  <a:lnTo>
                    <a:pt x="12445" y="2906"/>
                  </a:lnTo>
                  <a:lnTo>
                    <a:pt x="12443" y="2869"/>
                  </a:lnTo>
                  <a:lnTo>
                    <a:pt x="12446" y="2819"/>
                  </a:lnTo>
                  <a:lnTo>
                    <a:pt x="12449" y="2793"/>
                  </a:lnTo>
                  <a:lnTo>
                    <a:pt x="12455" y="2767"/>
                  </a:lnTo>
                  <a:lnTo>
                    <a:pt x="12464" y="2742"/>
                  </a:lnTo>
                  <a:lnTo>
                    <a:pt x="12475" y="2717"/>
                  </a:lnTo>
                  <a:lnTo>
                    <a:pt x="12487" y="2691"/>
                  </a:lnTo>
                  <a:lnTo>
                    <a:pt x="12502" y="2669"/>
                  </a:lnTo>
                  <a:lnTo>
                    <a:pt x="12519" y="2647"/>
                  </a:lnTo>
                  <a:lnTo>
                    <a:pt x="12540" y="2628"/>
                  </a:lnTo>
                  <a:lnTo>
                    <a:pt x="12563" y="2610"/>
                  </a:lnTo>
                  <a:lnTo>
                    <a:pt x="12591" y="2594"/>
                  </a:lnTo>
                  <a:lnTo>
                    <a:pt x="12621" y="2582"/>
                  </a:lnTo>
                  <a:lnTo>
                    <a:pt x="12654" y="2574"/>
                  </a:lnTo>
                  <a:lnTo>
                    <a:pt x="12692" y="2568"/>
                  </a:lnTo>
                  <a:lnTo>
                    <a:pt x="12734" y="2565"/>
                  </a:lnTo>
                  <a:lnTo>
                    <a:pt x="12774" y="2568"/>
                  </a:lnTo>
                  <a:lnTo>
                    <a:pt x="12813" y="2573"/>
                  </a:lnTo>
                  <a:lnTo>
                    <a:pt x="12848" y="2580"/>
                  </a:lnTo>
                  <a:lnTo>
                    <a:pt x="12881" y="2589"/>
                  </a:lnTo>
                  <a:lnTo>
                    <a:pt x="12936" y="2610"/>
                  </a:lnTo>
                  <a:lnTo>
                    <a:pt x="12980" y="2629"/>
                  </a:lnTo>
                  <a:lnTo>
                    <a:pt x="12980" y="2162"/>
                  </a:lnTo>
                  <a:lnTo>
                    <a:pt x="13091" y="2162"/>
                  </a:lnTo>
                  <a:close/>
                  <a:moveTo>
                    <a:pt x="12980" y="2702"/>
                  </a:moveTo>
                  <a:lnTo>
                    <a:pt x="12932" y="2683"/>
                  </a:lnTo>
                  <a:lnTo>
                    <a:pt x="12881" y="2670"/>
                  </a:lnTo>
                  <a:lnTo>
                    <a:pt x="12856" y="2664"/>
                  </a:lnTo>
                  <a:lnTo>
                    <a:pt x="12831" y="2660"/>
                  </a:lnTo>
                  <a:lnTo>
                    <a:pt x="12806" y="2659"/>
                  </a:lnTo>
                  <a:lnTo>
                    <a:pt x="12780" y="2658"/>
                  </a:lnTo>
                  <a:lnTo>
                    <a:pt x="12737" y="2661"/>
                  </a:lnTo>
                  <a:lnTo>
                    <a:pt x="12717" y="2666"/>
                  </a:lnTo>
                  <a:lnTo>
                    <a:pt x="12696" y="2672"/>
                  </a:lnTo>
                  <a:lnTo>
                    <a:pt x="12677" y="2681"/>
                  </a:lnTo>
                  <a:lnTo>
                    <a:pt x="12659" y="2691"/>
                  </a:lnTo>
                  <a:lnTo>
                    <a:pt x="12644" y="2703"/>
                  </a:lnTo>
                  <a:lnTo>
                    <a:pt x="12628" y="2718"/>
                  </a:lnTo>
                  <a:lnTo>
                    <a:pt x="12614" y="2733"/>
                  </a:lnTo>
                  <a:lnTo>
                    <a:pt x="12600" y="2751"/>
                  </a:lnTo>
                  <a:lnTo>
                    <a:pt x="12590" y="2772"/>
                  </a:lnTo>
                  <a:lnTo>
                    <a:pt x="12580" y="2795"/>
                  </a:lnTo>
                  <a:lnTo>
                    <a:pt x="12573" y="2819"/>
                  </a:lnTo>
                  <a:lnTo>
                    <a:pt x="12568" y="2846"/>
                  </a:lnTo>
                  <a:lnTo>
                    <a:pt x="12564" y="2875"/>
                  </a:lnTo>
                  <a:lnTo>
                    <a:pt x="12563" y="2906"/>
                  </a:lnTo>
                  <a:lnTo>
                    <a:pt x="12564" y="2937"/>
                  </a:lnTo>
                  <a:lnTo>
                    <a:pt x="12568" y="2967"/>
                  </a:lnTo>
                  <a:lnTo>
                    <a:pt x="12573" y="2995"/>
                  </a:lnTo>
                  <a:lnTo>
                    <a:pt x="12581" y="3020"/>
                  </a:lnTo>
                  <a:lnTo>
                    <a:pt x="12591" y="3043"/>
                  </a:lnTo>
                  <a:lnTo>
                    <a:pt x="12602" y="3065"/>
                  </a:lnTo>
                  <a:lnTo>
                    <a:pt x="12616" y="3083"/>
                  </a:lnTo>
                  <a:lnTo>
                    <a:pt x="12632" y="3099"/>
                  </a:lnTo>
                  <a:lnTo>
                    <a:pt x="12648" y="3115"/>
                  </a:lnTo>
                  <a:lnTo>
                    <a:pt x="12669" y="3127"/>
                  </a:lnTo>
                  <a:lnTo>
                    <a:pt x="12689" y="3138"/>
                  </a:lnTo>
                  <a:lnTo>
                    <a:pt x="12712" y="3146"/>
                  </a:lnTo>
                  <a:lnTo>
                    <a:pt x="12737" y="3153"/>
                  </a:lnTo>
                  <a:lnTo>
                    <a:pt x="12762" y="3158"/>
                  </a:lnTo>
                  <a:lnTo>
                    <a:pt x="12820" y="3162"/>
                  </a:lnTo>
                  <a:lnTo>
                    <a:pt x="12879" y="3158"/>
                  </a:lnTo>
                  <a:lnTo>
                    <a:pt x="12928" y="3151"/>
                  </a:lnTo>
                  <a:lnTo>
                    <a:pt x="12954" y="3145"/>
                  </a:lnTo>
                  <a:lnTo>
                    <a:pt x="12980" y="3138"/>
                  </a:lnTo>
                  <a:lnTo>
                    <a:pt x="12980" y="2702"/>
                  </a:lnTo>
                  <a:close/>
                  <a:moveTo>
                    <a:pt x="8611" y="1195"/>
                  </a:moveTo>
                  <a:lnTo>
                    <a:pt x="8652" y="1196"/>
                  </a:lnTo>
                  <a:lnTo>
                    <a:pt x="8692" y="1202"/>
                  </a:lnTo>
                  <a:lnTo>
                    <a:pt x="8726" y="1211"/>
                  </a:lnTo>
                  <a:lnTo>
                    <a:pt x="8760" y="1223"/>
                  </a:lnTo>
                  <a:lnTo>
                    <a:pt x="8790" y="1238"/>
                  </a:lnTo>
                  <a:lnTo>
                    <a:pt x="8804" y="1247"/>
                  </a:lnTo>
                  <a:lnTo>
                    <a:pt x="8818" y="1256"/>
                  </a:lnTo>
                  <a:lnTo>
                    <a:pt x="8842" y="1275"/>
                  </a:lnTo>
                  <a:lnTo>
                    <a:pt x="8853" y="1286"/>
                  </a:lnTo>
                  <a:lnTo>
                    <a:pt x="8864" y="1298"/>
                  </a:lnTo>
                  <a:lnTo>
                    <a:pt x="8883" y="1322"/>
                  </a:lnTo>
                  <a:lnTo>
                    <a:pt x="8900" y="1349"/>
                  </a:lnTo>
                  <a:lnTo>
                    <a:pt x="8915" y="1375"/>
                  </a:lnTo>
                  <a:lnTo>
                    <a:pt x="8925" y="1404"/>
                  </a:lnTo>
                  <a:lnTo>
                    <a:pt x="8935" y="1433"/>
                  </a:lnTo>
                  <a:lnTo>
                    <a:pt x="8941" y="1463"/>
                  </a:lnTo>
                  <a:lnTo>
                    <a:pt x="8945" y="1494"/>
                  </a:lnTo>
                  <a:lnTo>
                    <a:pt x="8946" y="1524"/>
                  </a:lnTo>
                  <a:lnTo>
                    <a:pt x="8945" y="1560"/>
                  </a:lnTo>
                  <a:lnTo>
                    <a:pt x="8940" y="1595"/>
                  </a:lnTo>
                  <a:lnTo>
                    <a:pt x="8931" y="1629"/>
                  </a:lnTo>
                  <a:lnTo>
                    <a:pt x="8921" y="1662"/>
                  </a:lnTo>
                  <a:lnTo>
                    <a:pt x="8913" y="1679"/>
                  </a:lnTo>
                  <a:lnTo>
                    <a:pt x="8906" y="1694"/>
                  </a:lnTo>
                  <a:lnTo>
                    <a:pt x="8889" y="1724"/>
                  </a:lnTo>
                  <a:lnTo>
                    <a:pt x="8869" y="1752"/>
                  </a:lnTo>
                  <a:lnTo>
                    <a:pt x="8846" y="1778"/>
                  </a:lnTo>
                  <a:lnTo>
                    <a:pt x="8821" y="1802"/>
                  </a:lnTo>
                  <a:lnTo>
                    <a:pt x="8794" y="1824"/>
                  </a:lnTo>
                  <a:lnTo>
                    <a:pt x="8762" y="1842"/>
                  </a:lnTo>
                  <a:lnTo>
                    <a:pt x="8730" y="1859"/>
                  </a:lnTo>
                  <a:lnTo>
                    <a:pt x="8694" y="1871"/>
                  </a:lnTo>
                  <a:lnTo>
                    <a:pt x="8657" y="1880"/>
                  </a:lnTo>
                  <a:lnTo>
                    <a:pt x="8617" y="1886"/>
                  </a:lnTo>
                  <a:lnTo>
                    <a:pt x="8575" y="1889"/>
                  </a:lnTo>
                  <a:lnTo>
                    <a:pt x="8538" y="1886"/>
                  </a:lnTo>
                  <a:lnTo>
                    <a:pt x="8502" y="1881"/>
                  </a:lnTo>
                  <a:lnTo>
                    <a:pt x="8470" y="1873"/>
                  </a:lnTo>
                  <a:lnTo>
                    <a:pt x="8438" y="1861"/>
                  </a:lnTo>
                  <a:lnTo>
                    <a:pt x="8408" y="1847"/>
                  </a:lnTo>
                  <a:lnTo>
                    <a:pt x="8382" y="1829"/>
                  </a:lnTo>
                  <a:lnTo>
                    <a:pt x="8357" y="1809"/>
                  </a:lnTo>
                  <a:lnTo>
                    <a:pt x="8334" y="1788"/>
                  </a:lnTo>
                  <a:lnTo>
                    <a:pt x="8314" y="1764"/>
                  </a:lnTo>
                  <a:lnTo>
                    <a:pt x="8296" y="1737"/>
                  </a:lnTo>
                  <a:lnTo>
                    <a:pt x="8281" y="1710"/>
                  </a:lnTo>
                  <a:lnTo>
                    <a:pt x="8268" y="1680"/>
                  </a:lnTo>
                  <a:lnTo>
                    <a:pt x="8258" y="1650"/>
                  </a:lnTo>
                  <a:lnTo>
                    <a:pt x="8251" y="1617"/>
                  </a:lnTo>
                  <a:lnTo>
                    <a:pt x="8246" y="1584"/>
                  </a:lnTo>
                  <a:lnTo>
                    <a:pt x="8245" y="1550"/>
                  </a:lnTo>
                  <a:lnTo>
                    <a:pt x="8246" y="1514"/>
                  </a:lnTo>
                  <a:lnTo>
                    <a:pt x="8251" y="1478"/>
                  </a:lnTo>
                  <a:lnTo>
                    <a:pt x="8260" y="1445"/>
                  </a:lnTo>
                  <a:lnTo>
                    <a:pt x="8270" y="1411"/>
                  </a:lnTo>
                  <a:lnTo>
                    <a:pt x="8276" y="1395"/>
                  </a:lnTo>
                  <a:lnTo>
                    <a:pt x="8284" y="1380"/>
                  </a:lnTo>
                  <a:lnTo>
                    <a:pt x="8300" y="1351"/>
                  </a:lnTo>
                  <a:lnTo>
                    <a:pt x="8321" y="1323"/>
                  </a:lnTo>
                  <a:lnTo>
                    <a:pt x="8342" y="1298"/>
                  </a:lnTo>
                  <a:lnTo>
                    <a:pt x="8368" y="1275"/>
                  </a:lnTo>
                  <a:lnTo>
                    <a:pt x="8395" y="1255"/>
                  </a:lnTo>
                  <a:lnTo>
                    <a:pt x="8425" y="1237"/>
                  </a:lnTo>
                  <a:lnTo>
                    <a:pt x="8458" y="1223"/>
                  </a:lnTo>
                  <a:lnTo>
                    <a:pt x="8492" y="1211"/>
                  </a:lnTo>
                  <a:lnTo>
                    <a:pt x="8530" y="1202"/>
                  </a:lnTo>
                  <a:lnTo>
                    <a:pt x="8569" y="1196"/>
                  </a:lnTo>
                  <a:lnTo>
                    <a:pt x="8611" y="1195"/>
                  </a:lnTo>
                  <a:close/>
                  <a:moveTo>
                    <a:pt x="8591" y="1274"/>
                  </a:moveTo>
                  <a:lnTo>
                    <a:pt x="8551" y="1277"/>
                  </a:lnTo>
                  <a:lnTo>
                    <a:pt x="8532" y="1280"/>
                  </a:lnTo>
                  <a:lnTo>
                    <a:pt x="8513" y="1286"/>
                  </a:lnTo>
                  <a:lnTo>
                    <a:pt x="8494" y="1293"/>
                  </a:lnTo>
                  <a:lnTo>
                    <a:pt x="8476" y="1302"/>
                  </a:lnTo>
                  <a:lnTo>
                    <a:pt x="8458" y="1313"/>
                  </a:lnTo>
                  <a:lnTo>
                    <a:pt x="8441" y="1326"/>
                  </a:lnTo>
                  <a:lnTo>
                    <a:pt x="8425" y="1340"/>
                  </a:lnTo>
                  <a:lnTo>
                    <a:pt x="8411" y="1357"/>
                  </a:lnTo>
                  <a:lnTo>
                    <a:pt x="8399" y="1376"/>
                  </a:lnTo>
                  <a:lnTo>
                    <a:pt x="8388" y="1397"/>
                  </a:lnTo>
                  <a:lnTo>
                    <a:pt x="8380" y="1421"/>
                  </a:lnTo>
                  <a:lnTo>
                    <a:pt x="8374" y="1447"/>
                  </a:lnTo>
                  <a:lnTo>
                    <a:pt x="8371" y="1460"/>
                  </a:lnTo>
                  <a:lnTo>
                    <a:pt x="8369" y="1475"/>
                  </a:lnTo>
                  <a:lnTo>
                    <a:pt x="8368" y="1506"/>
                  </a:lnTo>
                  <a:lnTo>
                    <a:pt x="8371" y="1556"/>
                  </a:lnTo>
                  <a:lnTo>
                    <a:pt x="8383" y="1609"/>
                  </a:lnTo>
                  <a:lnTo>
                    <a:pt x="8392" y="1634"/>
                  </a:lnTo>
                  <a:lnTo>
                    <a:pt x="8401" y="1659"/>
                  </a:lnTo>
                  <a:lnTo>
                    <a:pt x="8413" y="1683"/>
                  </a:lnTo>
                  <a:lnTo>
                    <a:pt x="8428" y="1706"/>
                  </a:lnTo>
                  <a:lnTo>
                    <a:pt x="8443" y="1728"/>
                  </a:lnTo>
                  <a:lnTo>
                    <a:pt x="8460" y="1748"/>
                  </a:lnTo>
                  <a:lnTo>
                    <a:pt x="8479" y="1765"/>
                  </a:lnTo>
                  <a:lnTo>
                    <a:pt x="8501" y="1781"/>
                  </a:lnTo>
                  <a:lnTo>
                    <a:pt x="8522" y="1793"/>
                  </a:lnTo>
                  <a:lnTo>
                    <a:pt x="8548" y="1801"/>
                  </a:lnTo>
                  <a:lnTo>
                    <a:pt x="8573" y="1807"/>
                  </a:lnTo>
                  <a:lnTo>
                    <a:pt x="8600" y="1809"/>
                  </a:lnTo>
                  <a:lnTo>
                    <a:pt x="8626" y="1807"/>
                  </a:lnTo>
                  <a:lnTo>
                    <a:pt x="8650" y="1803"/>
                  </a:lnTo>
                  <a:lnTo>
                    <a:pt x="8672" y="1797"/>
                  </a:lnTo>
                  <a:lnTo>
                    <a:pt x="8694" y="1788"/>
                  </a:lnTo>
                  <a:lnTo>
                    <a:pt x="8714" y="1777"/>
                  </a:lnTo>
                  <a:lnTo>
                    <a:pt x="8732" y="1764"/>
                  </a:lnTo>
                  <a:lnTo>
                    <a:pt x="8749" y="1748"/>
                  </a:lnTo>
                  <a:lnTo>
                    <a:pt x="8764" y="1731"/>
                  </a:lnTo>
                  <a:lnTo>
                    <a:pt x="8778" y="1712"/>
                  </a:lnTo>
                  <a:lnTo>
                    <a:pt x="8790" y="1693"/>
                  </a:lnTo>
                  <a:lnTo>
                    <a:pt x="8808" y="1649"/>
                  </a:lnTo>
                  <a:lnTo>
                    <a:pt x="8815" y="1626"/>
                  </a:lnTo>
                  <a:lnTo>
                    <a:pt x="8820" y="1601"/>
                  </a:lnTo>
                  <a:lnTo>
                    <a:pt x="8824" y="1550"/>
                  </a:lnTo>
                  <a:lnTo>
                    <a:pt x="8820" y="1507"/>
                  </a:lnTo>
                  <a:lnTo>
                    <a:pt x="8816" y="1484"/>
                  </a:lnTo>
                  <a:lnTo>
                    <a:pt x="8810" y="1460"/>
                  </a:lnTo>
                  <a:lnTo>
                    <a:pt x="8803" y="1437"/>
                  </a:lnTo>
                  <a:lnTo>
                    <a:pt x="8795" y="1415"/>
                  </a:lnTo>
                  <a:lnTo>
                    <a:pt x="8784" y="1392"/>
                  </a:lnTo>
                  <a:lnTo>
                    <a:pt x="8771" y="1370"/>
                  </a:lnTo>
                  <a:lnTo>
                    <a:pt x="8755" y="1351"/>
                  </a:lnTo>
                  <a:lnTo>
                    <a:pt x="8738" y="1332"/>
                  </a:lnTo>
                  <a:lnTo>
                    <a:pt x="8719" y="1315"/>
                  </a:lnTo>
                  <a:lnTo>
                    <a:pt x="8699" y="1302"/>
                  </a:lnTo>
                  <a:lnTo>
                    <a:pt x="8675" y="1290"/>
                  </a:lnTo>
                  <a:lnTo>
                    <a:pt x="8650" y="1281"/>
                  </a:lnTo>
                  <a:lnTo>
                    <a:pt x="8621" y="1275"/>
                  </a:lnTo>
                  <a:lnTo>
                    <a:pt x="8591" y="1274"/>
                  </a:lnTo>
                  <a:close/>
                  <a:moveTo>
                    <a:pt x="7944" y="1290"/>
                  </a:moveTo>
                  <a:lnTo>
                    <a:pt x="7944" y="1627"/>
                  </a:lnTo>
                  <a:lnTo>
                    <a:pt x="7944" y="1656"/>
                  </a:lnTo>
                  <a:lnTo>
                    <a:pt x="7946" y="1685"/>
                  </a:lnTo>
                  <a:lnTo>
                    <a:pt x="7950" y="1713"/>
                  </a:lnTo>
                  <a:lnTo>
                    <a:pt x="7958" y="1739"/>
                  </a:lnTo>
                  <a:lnTo>
                    <a:pt x="7973" y="1761"/>
                  </a:lnTo>
                  <a:lnTo>
                    <a:pt x="7981" y="1771"/>
                  </a:lnTo>
                  <a:lnTo>
                    <a:pt x="7992" y="1779"/>
                  </a:lnTo>
                  <a:lnTo>
                    <a:pt x="8005" y="1787"/>
                  </a:lnTo>
                  <a:lnTo>
                    <a:pt x="8020" y="1791"/>
                  </a:lnTo>
                  <a:lnTo>
                    <a:pt x="8036" y="1795"/>
                  </a:lnTo>
                  <a:lnTo>
                    <a:pt x="8057" y="1796"/>
                  </a:lnTo>
                  <a:lnTo>
                    <a:pt x="8093" y="1793"/>
                  </a:lnTo>
                  <a:lnTo>
                    <a:pt x="8130" y="1782"/>
                  </a:lnTo>
                  <a:lnTo>
                    <a:pt x="8166" y="1767"/>
                  </a:lnTo>
                  <a:lnTo>
                    <a:pt x="8203" y="1751"/>
                  </a:lnTo>
                  <a:lnTo>
                    <a:pt x="8210" y="1796"/>
                  </a:lnTo>
                  <a:lnTo>
                    <a:pt x="8212" y="1801"/>
                  </a:lnTo>
                  <a:lnTo>
                    <a:pt x="8210" y="1806"/>
                  </a:lnTo>
                  <a:lnTo>
                    <a:pt x="8195" y="1819"/>
                  </a:lnTo>
                  <a:lnTo>
                    <a:pt x="8173" y="1833"/>
                  </a:lnTo>
                  <a:lnTo>
                    <a:pt x="8130" y="1855"/>
                  </a:lnTo>
                  <a:lnTo>
                    <a:pt x="8102" y="1867"/>
                  </a:lnTo>
                  <a:lnTo>
                    <a:pt x="8071" y="1877"/>
                  </a:lnTo>
                  <a:lnTo>
                    <a:pt x="8038" y="1883"/>
                  </a:lnTo>
                  <a:lnTo>
                    <a:pt x="8004" y="1885"/>
                  </a:lnTo>
                  <a:lnTo>
                    <a:pt x="7974" y="1884"/>
                  </a:lnTo>
                  <a:lnTo>
                    <a:pt x="7946" y="1879"/>
                  </a:lnTo>
                  <a:lnTo>
                    <a:pt x="7924" y="1872"/>
                  </a:lnTo>
                  <a:lnTo>
                    <a:pt x="7904" y="1862"/>
                  </a:lnTo>
                  <a:lnTo>
                    <a:pt x="7888" y="1849"/>
                  </a:lnTo>
                  <a:lnTo>
                    <a:pt x="7873" y="1835"/>
                  </a:lnTo>
                  <a:lnTo>
                    <a:pt x="7862" y="1819"/>
                  </a:lnTo>
                  <a:lnTo>
                    <a:pt x="7853" y="1801"/>
                  </a:lnTo>
                  <a:lnTo>
                    <a:pt x="7846" y="1782"/>
                  </a:lnTo>
                  <a:lnTo>
                    <a:pt x="7841" y="1761"/>
                  </a:lnTo>
                  <a:lnTo>
                    <a:pt x="7836" y="1740"/>
                  </a:lnTo>
                  <a:lnTo>
                    <a:pt x="7834" y="1717"/>
                  </a:lnTo>
                  <a:lnTo>
                    <a:pt x="7831" y="1673"/>
                  </a:lnTo>
                  <a:lnTo>
                    <a:pt x="7831" y="1627"/>
                  </a:lnTo>
                  <a:lnTo>
                    <a:pt x="7831" y="1290"/>
                  </a:lnTo>
                  <a:lnTo>
                    <a:pt x="7750" y="1290"/>
                  </a:lnTo>
                  <a:lnTo>
                    <a:pt x="7750" y="1261"/>
                  </a:lnTo>
                  <a:lnTo>
                    <a:pt x="7920" y="1083"/>
                  </a:lnTo>
                  <a:lnTo>
                    <a:pt x="7949" y="1083"/>
                  </a:lnTo>
                  <a:lnTo>
                    <a:pt x="7944" y="1213"/>
                  </a:lnTo>
                  <a:lnTo>
                    <a:pt x="8206" y="1213"/>
                  </a:lnTo>
                  <a:lnTo>
                    <a:pt x="8206" y="1290"/>
                  </a:lnTo>
                  <a:lnTo>
                    <a:pt x="7944" y="1290"/>
                  </a:lnTo>
                  <a:close/>
                  <a:moveTo>
                    <a:pt x="7462" y="1290"/>
                  </a:moveTo>
                  <a:lnTo>
                    <a:pt x="7462" y="1627"/>
                  </a:lnTo>
                  <a:lnTo>
                    <a:pt x="7464" y="1685"/>
                  </a:lnTo>
                  <a:lnTo>
                    <a:pt x="7468" y="1713"/>
                  </a:lnTo>
                  <a:lnTo>
                    <a:pt x="7476" y="1739"/>
                  </a:lnTo>
                  <a:lnTo>
                    <a:pt x="7482" y="1751"/>
                  </a:lnTo>
                  <a:lnTo>
                    <a:pt x="7489" y="1761"/>
                  </a:lnTo>
                  <a:lnTo>
                    <a:pt x="7498" y="1771"/>
                  </a:lnTo>
                  <a:lnTo>
                    <a:pt x="7509" y="1779"/>
                  </a:lnTo>
                  <a:lnTo>
                    <a:pt x="7522" y="1787"/>
                  </a:lnTo>
                  <a:lnTo>
                    <a:pt x="7536" y="1791"/>
                  </a:lnTo>
                  <a:lnTo>
                    <a:pt x="7553" y="1795"/>
                  </a:lnTo>
                  <a:lnTo>
                    <a:pt x="7572" y="1796"/>
                  </a:lnTo>
                  <a:lnTo>
                    <a:pt x="7611" y="1793"/>
                  </a:lnTo>
                  <a:lnTo>
                    <a:pt x="7648" y="1782"/>
                  </a:lnTo>
                  <a:lnTo>
                    <a:pt x="7685" y="1767"/>
                  </a:lnTo>
                  <a:lnTo>
                    <a:pt x="7721" y="1751"/>
                  </a:lnTo>
                  <a:lnTo>
                    <a:pt x="7729" y="1796"/>
                  </a:lnTo>
                  <a:lnTo>
                    <a:pt x="7730" y="1801"/>
                  </a:lnTo>
                  <a:lnTo>
                    <a:pt x="7728" y="1806"/>
                  </a:lnTo>
                  <a:lnTo>
                    <a:pt x="7714" y="1819"/>
                  </a:lnTo>
                  <a:lnTo>
                    <a:pt x="7692" y="1833"/>
                  </a:lnTo>
                  <a:lnTo>
                    <a:pt x="7648" y="1855"/>
                  </a:lnTo>
                  <a:lnTo>
                    <a:pt x="7619" y="1867"/>
                  </a:lnTo>
                  <a:lnTo>
                    <a:pt x="7589" y="1877"/>
                  </a:lnTo>
                  <a:lnTo>
                    <a:pt x="7555" y="1883"/>
                  </a:lnTo>
                  <a:lnTo>
                    <a:pt x="7523" y="1885"/>
                  </a:lnTo>
                  <a:lnTo>
                    <a:pt x="7492" y="1884"/>
                  </a:lnTo>
                  <a:lnTo>
                    <a:pt x="7464" y="1879"/>
                  </a:lnTo>
                  <a:lnTo>
                    <a:pt x="7441" y="1872"/>
                  </a:lnTo>
                  <a:lnTo>
                    <a:pt x="7421" y="1862"/>
                  </a:lnTo>
                  <a:lnTo>
                    <a:pt x="7404" y="1849"/>
                  </a:lnTo>
                  <a:lnTo>
                    <a:pt x="7390" y="1835"/>
                  </a:lnTo>
                  <a:lnTo>
                    <a:pt x="7378" y="1819"/>
                  </a:lnTo>
                  <a:lnTo>
                    <a:pt x="7369" y="1801"/>
                  </a:lnTo>
                  <a:lnTo>
                    <a:pt x="7362" y="1782"/>
                  </a:lnTo>
                  <a:lnTo>
                    <a:pt x="7356" y="1761"/>
                  </a:lnTo>
                  <a:lnTo>
                    <a:pt x="7353" y="1740"/>
                  </a:lnTo>
                  <a:lnTo>
                    <a:pt x="7350" y="1717"/>
                  </a:lnTo>
                  <a:lnTo>
                    <a:pt x="7348" y="1673"/>
                  </a:lnTo>
                  <a:lnTo>
                    <a:pt x="7347" y="1627"/>
                  </a:lnTo>
                  <a:lnTo>
                    <a:pt x="7347" y="1290"/>
                  </a:lnTo>
                  <a:lnTo>
                    <a:pt x="7269" y="1290"/>
                  </a:lnTo>
                  <a:lnTo>
                    <a:pt x="7269" y="1261"/>
                  </a:lnTo>
                  <a:lnTo>
                    <a:pt x="7439" y="1083"/>
                  </a:lnTo>
                  <a:lnTo>
                    <a:pt x="7465" y="1083"/>
                  </a:lnTo>
                  <a:lnTo>
                    <a:pt x="7462" y="1213"/>
                  </a:lnTo>
                  <a:lnTo>
                    <a:pt x="7721" y="1213"/>
                  </a:lnTo>
                  <a:lnTo>
                    <a:pt x="7721" y="1290"/>
                  </a:lnTo>
                  <a:lnTo>
                    <a:pt x="7462" y="1290"/>
                  </a:lnTo>
                  <a:close/>
                  <a:moveTo>
                    <a:pt x="7009" y="1869"/>
                  </a:moveTo>
                  <a:lnTo>
                    <a:pt x="7009" y="1213"/>
                  </a:lnTo>
                  <a:lnTo>
                    <a:pt x="7122" y="1213"/>
                  </a:lnTo>
                  <a:lnTo>
                    <a:pt x="7122" y="1869"/>
                  </a:lnTo>
                  <a:lnTo>
                    <a:pt x="7009" y="1869"/>
                  </a:lnTo>
                  <a:close/>
                  <a:moveTo>
                    <a:pt x="6666" y="1869"/>
                  </a:moveTo>
                  <a:lnTo>
                    <a:pt x="6666" y="1213"/>
                  </a:lnTo>
                  <a:lnTo>
                    <a:pt x="6779" y="1213"/>
                  </a:lnTo>
                  <a:lnTo>
                    <a:pt x="6779" y="1869"/>
                  </a:lnTo>
                  <a:lnTo>
                    <a:pt x="6666" y="1869"/>
                  </a:lnTo>
                  <a:close/>
                  <a:moveTo>
                    <a:pt x="6327" y="1869"/>
                  </a:moveTo>
                  <a:lnTo>
                    <a:pt x="6327" y="1376"/>
                  </a:lnTo>
                  <a:lnTo>
                    <a:pt x="6327" y="883"/>
                  </a:lnTo>
                  <a:lnTo>
                    <a:pt x="6439" y="883"/>
                  </a:lnTo>
                  <a:lnTo>
                    <a:pt x="6439" y="1376"/>
                  </a:lnTo>
                  <a:lnTo>
                    <a:pt x="6439" y="1869"/>
                  </a:lnTo>
                  <a:lnTo>
                    <a:pt x="6327" y="1869"/>
                  </a:lnTo>
                  <a:close/>
                  <a:moveTo>
                    <a:pt x="2747" y="1869"/>
                  </a:moveTo>
                  <a:lnTo>
                    <a:pt x="2747" y="1375"/>
                  </a:lnTo>
                  <a:lnTo>
                    <a:pt x="2747" y="881"/>
                  </a:lnTo>
                  <a:lnTo>
                    <a:pt x="2866" y="881"/>
                  </a:lnTo>
                  <a:lnTo>
                    <a:pt x="2866" y="1375"/>
                  </a:lnTo>
                  <a:lnTo>
                    <a:pt x="2866" y="1869"/>
                  </a:lnTo>
                  <a:lnTo>
                    <a:pt x="2747" y="1869"/>
                  </a:lnTo>
                  <a:close/>
                  <a:moveTo>
                    <a:pt x="3363" y="881"/>
                  </a:moveTo>
                  <a:lnTo>
                    <a:pt x="3518" y="881"/>
                  </a:lnTo>
                  <a:lnTo>
                    <a:pt x="3015" y="1321"/>
                  </a:lnTo>
                  <a:lnTo>
                    <a:pt x="3540" y="1869"/>
                  </a:lnTo>
                  <a:lnTo>
                    <a:pt x="3372" y="1869"/>
                  </a:lnTo>
                  <a:lnTo>
                    <a:pt x="2875" y="1343"/>
                  </a:lnTo>
                  <a:lnTo>
                    <a:pt x="3363" y="881"/>
                  </a:lnTo>
                  <a:close/>
                  <a:moveTo>
                    <a:pt x="3363" y="2255"/>
                  </a:moveTo>
                  <a:lnTo>
                    <a:pt x="3518" y="2255"/>
                  </a:lnTo>
                  <a:lnTo>
                    <a:pt x="3015" y="2693"/>
                  </a:lnTo>
                  <a:lnTo>
                    <a:pt x="3540" y="3241"/>
                  </a:lnTo>
                  <a:lnTo>
                    <a:pt x="3372" y="3241"/>
                  </a:lnTo>
                  <a:lnTo>
                    <a:pt x="2875" y="2713"/>
                  </a:lnTo>
                  <a:lnTo>
                    <a:pt x="3363" y="2255"/>
                  </a:lnTo>
                  <a:close/>
                  <a:moveTo>
                    <a:pt x="2747" y="3241"/>
                  </a:moveTo>
                  <a:lnTo>
                    <a:pt x="2747" y="2748"/>
                  </a:lnTo>
                  <a:lnTo>
                    <a:pt x="2747" y="2255"/>
                  </a:lnTo>
                  <a:lnTo>
                    <a:pt x="2866" y="2255"/>
                  </a:lnTo>
                  <a:lnTo>
                    <a:pt x="2866" y="2748"/>
                  </a:lnTo>
                  <a:lnTo>
                    <a:pt x="2866" y="3241"/>
                  </a:lnTo>
                  <a:lnTo>
                    <a:pt x="2747" y="3241"/>
                  </a:lnTo>
                  <a:close/>
                  <a:moveTo>
                    <a:pt x="6721" y="1008"/>
                  </a:moveTo>
                  <a:lnTo>
                    <a:pt x="6699" y="1003"/>
                  </a:lnTo>
                  <a:lnTo>
                    <a:pt x="6688" y="998"/>
                  </a:lnTo>
                  <a:lnTo>
                    <a:pt x="6677" y="991"/>
                  </a:lnTo>
                  <a:lnTo>
                    <a:pt x="6667" y="981"/>
                  </a:lnTo>
                  <a:lnTo>
                    <a:pt x="6660" y="969"/>
                  </a:lnTo>
                  <a:lnTo>
                    <a:pt x="6655" y="955"/>
                  </a:lnTo>
                  <a:lnTo>
                    <a:pt x="6653" y="939"/>
                  </a:lnTo>
                  <a:lnTo>
                    <a:pt x="6655" y="924"/>
                  </a:lnTo>
                  <a:lnTo>
                    <a:pt x="6659" y="911"/>
                  </a:lnTo>
                  <a:lnTo>
                    <a:pt x="6666" y="899"/>
                  </a:lnTo>
                  <a:lnTo>
                    <a:pt x="6675" y="889"/>
                  </a:lnTo>
                  <a:lnTo>
                    <a:pt x="6685" y="881"/>
                  </a:lnTo>
                  <a:lnTo>
                    <a:pt x="6696" y="875"/>
                  </a:lnTo>
                  <a:lnTo>
                    <a:pt x="6709" y="871"/>
                  </a:lnTo>
                  <a:lnTo>
                    <a:pt x="6721" y="870"/>
                  </a:lnTo>
                  <a:lnTo>
                    <a:pt x="6736" y="871"/>
                  </a:lnTo>
                  <a:lnTo>
                    <a:pt x="6749" y="875"/>
                  </a:lnTo>
                  <a:lnTo>
                    <a:pt x="6761" y="881"/>
                  </a:lnTo>
                  <a:lnTo>
                    <a:pt x="6772" y="889"/>
                  </a:lnTo>
                  <a:lnTo>
                    <a:pt x="6780" y="899"/>
                  </a:lnTo>
                  <a:lnTo>
                    <a:pt x="6786" y="911"/>
                  </a:lnTo>
                  <a:lnTo>
                    <a:pt x="6791" y="924"/>
                  </a:lnTo>
                  <a:lnTo>
                    <a:pt x="6792" y="939"/>
                  </a:lnTo>
                  <a:lnTo>
                    <a:pt x="6791" y="955"/>
                  </a:lnTo>
                  <a:lnTo>
                    <a:pt x="6786" y="969"/>
                  </a:lnTo>
                  <a:lnTo>
                    <a:pt x="6778" y="981"/>
                  </a:lnTo>
                  <a:lnTo>
                    <a:pt x="6768" y="991"/>
                  </a:lnTo>
                  <a:lnTo>
                    <a:pt x="6757" y="998"/>
                  </a:lnTo>
                  <a:lnTo>
                    <a:pt x="6745" y="1003"/>
                  </a:lnTo>
                  <a:lnTo>
                    <a:pt x="6721" y="1008"/>
                  </a:lnTo>
                  <a:close/>
                  <a:moveTo>
                    <a:pt x="0" y="1553"/>
                  </a:moveTo>
                  <a:lnTo>
                    <a:pt x="556" y="986"/>
                  </a:lnTo>
                  <a:lnTo>
                    <a:pt x="556" y="1548"/>
                  </a:lnTo>
                  <a:lnTo>
                    <a:pt x="556" y="2109"/>
                  </a:lnTo>
                  <a:lnTo>
                    <a:pt x="556" y="2671"/>
                  </a:lnTo>
                  <a:lnTo>
                    <a:pt x="556" y="3233"/>
                  </a:lnTo>
                  <a:lnTo>
                    <a:pt x="0" y="3233"/>
                  </a:lnTo>
                  <a:lnTo>
                    <a:pt x="0" y="2393"/>
                  </a:lnTo>
                  <a:lnTo>
                    <a:pt x="0" y="1553"/>
                  </a:lnTo>
                  <a:close/>
                  <a:moveTo>
                    <a:pt x="0" y="0"/>
                  </a:moveTo>
                  <a:lnTo>
                    <a:pt x="556" y="0"/>
                  </a:lnTo>
                  <a:lnTo>
                    <a:pt x="556" y="393"/>
                  </a:lnTo>
                  <a:lnTo>
                    <a:pt x="473" y="435"/>
                  </a:lnTo>
                  <a:lnTo>
                    <a:pt x="394" y="477"/>
                  </a:lnTo>
                  <a:lnTo>
                    <a:pt x="318" y="521"/>
                  </a:lnTo>
                  <a:lnTo>
                    <a:pt x="247" y="566"/>
                  </a:lnTo>
                  <a:lnTo>
                    <a:pt x="213" y="589"/>
                  </a:lnTo>
                  <a:lnTo>
                    <a:pt x="179" y="612"/>
                  </a:lnTo>
                  <a:lnTo>
                    <a:pt x="115" y="660"/>
                  </a:lnTo>
                  <a:lnTo>
                    <a:pt x="85" y="685"/>
                  </a:lnTo>
                  <a:lnTo>
                    <a:pt x="55" y="710"/>
                  </a:lnTo>
                  <a:lnTo>
                    <a:pt x="0" y="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7680325" y="1849438"/>
              <a:ext cx="687388" cy="855663"/>
            </a:xfrm>
            <a:custGeom>
              <a:avLst/>
              <a:gdLst>
                <a:gd name="T0" fmla="*/ 226 w 2596"/>
                <a:gd name="T1" fmla="*/ 1934 h 3235"/>
                <a:gd name="T2" fmla="*/ 241 w 2596"/>
                <a:gd name="T3" fmla="*/ 2046 h 3235"/>
                <a:gd name="T4" fmla="*/ 259 w 2596"/>
                <a:gd name="T5" fmla="*/ 2129 h 3235"/>
                <a:gd name="T6" fmla="*/ 190 w 2596"/>
                <a:gd name="T7" fmla="*/ 2029 h 3235"/>
                <a:gd name="T8" fmla="*/ 130 w 2596"/>
                <a:gd name="T9" fmla="*/ 1928 h 3235"/>
                <a:gd name="T10" fmla="*/ 79 w 2596"/>
                <a:gd name="T11" fmla="*/ 1824 h 3235"/>
                <a:gd name="T12" fmla="*/ 48 w 2596"/>
                <a:gd name="T13" fmla="*/ 1740 h 3235"/>
                <a:gd name="T14" fmla="*/ 23 w 2596"/>
                <a:gd name="T15" fmla="*/ 1656 h 3235"/>
                <a:gd name="T16" fmla="*/ 7 w 2596"/>
                <a:gd name="T17" fmla="*/ 1570 h 3235"/>
                <a:gd name="T18" fmla="*/ 0 w 2596"/>
                <a:gd name="T19" fmla="*/ 1462 h 3235"/>
                <a:gd name="T20" fmla="*/ 12 w 2596"/>
                <a:gd name="T21" fmla="*/ 1325 h 3235"/>
                <a:gd name="T22" fmla="*/ 49 w 2596"/>
                <a:gd name="T23" fmla="*/ 1193 h 3235"/>
                <a:gd name="T24" fmla="*/ 108 w 2596"/>
                <a:gd name="T25" fmla="*/ 1067 h 3235"/>
                <a:gd name="T26" fmla="*/ 190 w 2596"/>
                <a:gd name="T27" fmla="*/ 944 h 3235"/>
                <a:gd name="T28" fmla="*/ 290 w 2596"/>
                <a:gd name="T29" fmla="*/ 829 h 3235"/>
                <a:gd name="T30" fmla="*/ 412 w 2596"/>
                <a:gd name="T31" fmla="*/ 719 h 3235"/>
                <a:gd name="T32" fmla="*/ 552 w 2596"/>
                <a:gd name="T33" fmla="*/ 614 h 3235"/>
                <a:gd name="T34" fmla="*/ 709 w 2596"/>
                <a:gd name="T35" fmla="*/ 516 h 3235"/>
                <a:gd name="T36" fmla="*/ 883 w 2596"/>
                <a:gd name="T37" fmla="*/ 425 h 3235"/>
                <a:gd name="T38" fmla="*/ 1071 w 2596"/>
                <a:gd name="T39" fmla="*/ 341 h 3235"/>
                <a:gd name="T40" fmla="*/ 1274 w 2596"/>
                <a:gd name="T41" fmla="*/ 264 h 3235"/>
                <a:gd name="T42" fmla="*/ 1490 w 2596"/>
                <a:gd name="T43" fmla="*/ 196 h 3235"/>
                <a:gd name="T44" fmla="*/ 1717 w 2596"/>
                <a:gd name="T45" fmla="*/ 133 h 3235"/>
                <a:gd name="T46" fmla="*/ 1956 w 2596"/>
                <a:gd name="T47" fmla="*/ 80 h 3235"/>
                <a:gd name="T48" fmla="*/ 2204 w 2596"/>
                <a:gd name="T49" fmla="*/ 36 h 3235"/>
                <a:gd name="T50" fmla="*/ 2461 w 2596"/>
                <a:gd name="T51" fmla="*/ 0 h 3235"/>
                <a:gd name="T52" fmla="*/ 2481 w 2596"/>
                <a:gd name="T53" fmla="*/ 25 h 3235"/>
                <a:gd name="T54" fmla="*/ 2065 w 2596"/>
                <a:gd name="T55" fmla="*/ 254 h 3235"/>
                <a:gd name="T56" fmla="*/ 1682 w 2596"/>
                <a:gd name="T57" fmla="*/ 474 h 3235"/>
                <a:gd name="T58" fmla="*/ 1392 w 2596"/>
                <a:gd name="T59" fmla="*/ 659 h 3235"/>
                <a:gd name="T60" fmla="*/ 1188 w 2596"/>
                <a:gd name="T61" fmla="*/ 802 h 3235"/>
                <a:gd name="T62" fmla="*/ 968 w 2596"/>
                <a:gd name="T63" fmla="*/ 965 h 3235"/>
                <a:gd name="T64" fmla="*/ 793 w 2596"/>
                <a:gd name="T65" fmla="*/ 1098 h 3235"/>
                <a:gd name="T66" fmla="*/ 651 w 2596"/>
                <a:gd name="T67" fmla="*/ 1213 h 3235"/>
                <a:gd name="T68" fmla="*/ 536 w 2596"/>
                <a:gd name="T69" fmla="*/ 1320 h 3235"/>
                <a:gd name="T70" fmla="*/ 450 w 2596"/>
                <a:gd name="T71" fmla="*/ 1412 h 3235"/>
                <a:gd name="T72" fmla="*/ 395 w 2596"/>
                <a:gd name="T73" fmla="*/ 1477 h 3235"/>
                <a:gd name="T74" fmla="*/ 310 w 2596"/>
                <a:gd name="T75" fmla="*/ 1596 h 3235"/>
                <a:gd name="T76" fmla="*/ 272 w 2596"/>
                <a:gd name="T77" fmla="*/ 1666 h 3235"/>
                <a:gd name="T78" fmla="*/ 244 w 2596"/>
                <a:gd name="T79" fmla="*/ 1736 h 3235"/>
                <a:gd name="T80" fmla="*/ 227 w 2596"/>
                <a:gd name="T81" fmla="*/ 1806 h 3235"/>
                <a:gd name="T82" fmla="*/ 913 w 2596"/>
                <a:gd name="T83" fmla="*/ 1981 h 3235"/>
                <a:gd name="T84" fmla="*/ 1224 w 2596"/>
                <a:gd name="T85" fmla="*/ 2248 h 3235"/>
                <a:gd name="T86" fmla="*/ 1407 w 2596"/>
                <a:gd name="T87" fmla="*/ 2396 h 3235"/>
                <a:gd name="T88" fmla="*/ 1715 w 2596"/>
                <a:gd name="T89" fmla="*/ 2635 h 3235"/>
                <a:gd name="T90" fmla="*/ 1944 w 2596"/>
                <a:gd name="T91" fmla="*/ 2800 h 3235"/>
                <a:gd name="T92" fmla="*/ 2191 w 2596"/>
                <a:gd name="T93" fmla="*/ 2964 h 3235"/>
                <a:gd name="T94" fmla="*/ 2456 w 2596"/>
                <a:gd name="T95" fmla="*/ 3128 h 3235"/>
                <a:gd name="T96" fmla="*/ 2592 w 2596"/>
                <a:gd name="T97" fmla="*/ 3216 h 3235"/>
                <a:gd name="T98" fmla="*/ 2578 w 2596"/>
                <a:gd name="T99" fmla="*/ 3235 h 3235"/>
                <a:gd name="T100" fmla="*/ 2337 w 2596"/>
                <a:gd name="T101" fmla="*/ 3196 h 3235"/>
                <a:gd name="T102" fmla="*/ 2102 w 2596"/>
                <a:gd name="T103" fmla="*/ 3146 h 3235"/>
                <a:gd name="T104" fmla="*/ 1875 w 2596"/>
                <a:gd name="T105" fmla="*/ 3090 h 3235"/>
                <a:gd name="T106" fmla="*/ 1657 w 2596"/>
                <a:gd name="T107" fmla="*/ 3025 h 3235"/>
                <a:gd name="T108" fmla="*/ 1451 w 2596"/>
                <a:gd name="T109" fmla="*/ 2954 h 3235"/>
                <a:gd name="T110" fmla="*/ 1211 w 2596"/>
                <a:gd name="T111" fmla="*/ 2858 h 3235"/>
                <a:gd name="T112" fmla="*/ 1034 w 2596"/>
                <a:gd name="T113" fmla="*/ 2777 h 3235"/>
                <a:gd name="T114" fmla="*/ 913 w 2596"/>
                <a:gd name="T115" fmla="*/ 1981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96" h="3235">
                  <a:moveTo>
                    <a:pt x="223" y="1856"/>
                  </a:moveTo>
                  <a:lnTo>
                    <a:pt x="223" y="1883"/>
                  </a:lnTo>
                  <a:lnTo>
                    <a:pt x="224" y="1909"/>
                  </a:lnTo>
                  <a:lnTo>
                    <a:pt x="226" y="1934"/>
                  </a:lnTo>
                  <a:lnTo>
                    <a:pt x="228" y="1960"/>
                  </a:lnTo>
                  <a:lnTo>
                    <a:pt x="232" y="1982"/>
                  </a:lnTo>
                  <a:lnTo>
                    <a:pt x="234" y="2005"/>
                  </a:lnTo>
                  <a:lnTo>
                    <a:pt x="241" y="2046"/>
                  </a:lnTo>
                  <a:lnTo>
                    <a:pt x="247" y="2080"/>
                  </a:lnTo>
                  <a:lnTo>
                    <a:pt x="253" y="2106"/>
                  </a:lnTo>
                  <a:lnTo>
                    <a:pt x="258" y="2123"/>
                  </a:lnTo>
                  <a:lnTo>
                    <a:pt x="259" y="2129"/>
                  </a:lnTo>
                  <a:lnTo>
                    <a:pt x="245" y="2108"/>
                  </a:lnTo>
                  <a:lnTo>
                    <a:pt x="230" y="2089"/>
                  </a:lnTo>
                  <a:lnTo>
                    <a:pt x="203" y="2050"/>
                  </a:lnTo>
                  <a:lnTo>
                    <a:pt x="190" y="2029"/>
                  </a:lnTo>
                  <a:lnTo>
                    <a:pt x="178" y="2009"/>
                  </a:lnTo>
                  <a:lnTo>
                    <a:pt x="152" y="1969"/>
                  </a:lnTo>
                  <a:lnTo>
                    <a:pt x="140" y="1949"/>
                  </a:lnTo>
                  <a:lnTo>
                    <a:pt x="130" y="1928"/>
                  </a:lnTo>
                  <a:lnTo>
                    <a:pt x="108" y="1886"/>
                  </a:lnTo>
                  <a:lnTo>
                    <a:pt x="98" y="1866"/>
                  </a:lnTo>
                  <a:lnTo>
                    <a:pt x="89" y="1846"/>
                  </a:lnTo>
                  <a:lnTo>
                    <a:pt x="79" y="1824"/>
                  </a:lnTo>
                  <a:lnTo>
                    <a:pt x="71" y="1804"/>
                  </a:lnTo>
                  <a:lnTo>
                    <a:pt x="62" y="1783"/>
                  </a:lnTo>
                  <a:lnTo>
                    <a:pt x="55" y="1762"/>
                  </a:lnTo>
                  <a:lnTo>
                    <a:pt x="48" y="1740"/>
                  </a:lnTo>
                  <a:lnTo>
                    <a:pt x="41" y="1720"/>
                  </a:lnTo>
                  <a:lnTo>
                    <a:pt x="35" y="1698"/>
                  </a:lnTo>
                  <a:lnTo>
                    <a:pt x="29" y="1676"/>
                  </a:lnTo>
                  <a:lnTo>
                    <a:pt x="23" y="1656"/>
                  </a:lnTo>
                  <a:lnTo>
                    <a:pt x="18" y="1634"/>
                  </a:lnTo>
                  <a:lnTo>
                    <a:pt x="14" y="1613"/>
                  </a:lnTo>
                  <a:lnTo>
                    <a:pt x="11" y="1591"/>
                  </a:lnTo>
                  <a:lnTo>
                    <a:pt x="7" y="1570"/>
                  </a:lnTo>
                  <a:lnTo>
                    <a:pt x="5" y="1548"/>
                  </a:lnTo>
                  <a:lnTo>
                    <a:pt x="1" y="1505"/>
                  </a:lnTo>
                  <a:lnTo>
                    <a:pt x="0" y="1483"/>
                  </a:lnTo>
                  <a:lnTo>
                    <a:pt x="0" y="1462"/>
                  </a:lnTo>
                  <a:lnTo>
                    <a:pt x="1" y="1427"/>
                  </a:lnTo>
                  <a:lnTo>
                    <a:pt x="4" y="1392"/>
                  </a:lnTo>
                  <a:lnTo>
                    <a:pt x="7" y="1358"/>
                  </a:lnTo>
                  <a:lnTo>
                    <a:pt x="12" y="1325"/>
                  </a:lnTo>
                  <a:lnTo>
                    <a:pt x="19" y="1291"/>
                  </a:lnTo>
                  <a:lnTo>
                    <a:pt x="28" y="1259"/>
                  </a:lnTo>
                  <a:lnTo>
                    <a:pt x="37" y="1225"/>
                  </a:lnTo>
                  <a:lnTo>
                    <a:pt x="49" y="1193"/>
                  </a:lnTo>
                  <a:lnTo>
                    <a:pt x="61" y="1162"/>
                  </a:lnTo>
                  <a:lnTo>
                    <a:pt x="76" y="1129"/>
                  </a:lnTo>
                  <a:lnTo>
                    <a:pt x="91" y="1098"/>
                  </a:lnTo>
                  <a:lnTo>
                    <a:pt x="108" y="1067"/>
                  </a:lnTo>
                  <a:lnTo>
                    <a:pt x="126" y="1036"/>
                  </a:lnTo>
                  <a:lnTo>
                    <a:pt x="146" y="1006"/>
                  </a:lnTo>
                  <a:lnTo>
                    <a:pt x="167" y="974"/>
                  </a:lnTo>
                  <a:lnTo>
                    <a:pt x="190" y="944"/>
                  </a:lnTo>
                  <a:lnTo>
                    <a:pt x="212" y="916"/>
                  </a:lnTo>
                  <a:lnTo>
                    <a:pt x="238" y="886"/>
                  </a:lnTo>
                  <a:lnTo>
                    <a:pt x="264" y="857"/>
                  </a:lnTo>
                  <a:lnTo>
                    <a:pt x="290" y="829"/>
                  </a:lnTo>
                  <a:lnTo>
                    <a:pt x="319" y="800"/>
                  </a:lnTo>
                  <a:lnTo>
                    <a:pt x="349" y="773"/>
                  </a:lnTo>
                  <a:lnTo>
                    <a:pt x="380" y="745"/>
                  </a:lnTo>
                  <a:lnTo>
                    <a:pt x="412" y="719"/>
                  </a:lnTo>
                  <a:lnTo>
                    <a:pt x="445" y="691"/>
                  </a:lnTo>
                  <a:lnTo>
                    <a:pt x="480" y="666"/>
                  </a:lnTo>
                  <a:lnTo>
                    <a:pt x="515" y="640"/>
                  </a:lnTo>
                  <a:lnTo>
                    <a:pt x="552" y="614"/>
                  </a:lnTo>
                  <a:lnTo>
                    <a:pt x="589" y="589"/>
                  </a:lnTo>
                  <a:lnTo>
                    <a:pt x="629" y="564"/>
                  </a:lnTo>
                  <a:lnTo>
                    <a:pt x="668" y="540"/>
                  </a:lnTo>
                  <a:lnTo>
                    <a:pt x="709" y="516"/>
                  </a:lnTo>
                  <a:lnTo>
                    <a:pt x="751" y="493"/>
                  </a:lnTo>
                  <a:lnTo>
                    <a:pt x="794" y="470"/>
                  </a:lnTo>
                  <a:lnTo>
                    <a:pt x="837" y="448"/>
                  </a:lnTo>
                  <a:lnTo>
                    <a:pt x="883" y="425"/>
                  </a:lnTo>
                  <a:lnTo>
                    <a:pt x="929" y="403"/>
                  </a:lnTo>
                  <a:lnTo>
                    <a:pt x="975" y="383"/>
                  </a:lnTo>
                  <a:lnTo>
                    <a:pt x="1022" y="361"/>
                  </a:lnTo>
                  <a:lnTo>
                    <a:pt x="1071" y="341"/>
                  </a:lnTo>
                  <a:lnTo>
                    <a:pt x="1121" y="322"/>
                  </a:lnTo>
                  <a:lnTo>
                    <a:pt x="1171" y="301"/>
                  </a:lnTo>
                  <a:lnTo>
                    <a:pt x="1221" y="283"/>
                  </a:lnTo>
                  <a:lnTo>
                    <a:pt x="1274" y="264"/>
                  </a:lnTo>
                  <a:lnTo>
                    <a:pt x="1327" y="246"/>
                  </a:lnTo>
                  <a:lnTo>
                    <a:pt x="1380" y="229"/>
                  </a:lnTo>
                  <a:lnTo>
                    <a:pt x="1435" y="211"/>
                  </a:lnTo>
                  <a:lnTo>
                    <a:pt x="1490" y="196"/>
                  </a:lnTo>
                  <a:lnTo>
                    <a:pt x="1545" y="179"/>
                  </a:lnTo>
                  <a:lnTo>
                    <a:pt x="1602" y="163"/>
                  </a:lnTo>
                  <a:lnTo>
                    <a:pt x="1659" y="149"/>
                  </a:lnTo>
                  <a:lnTo>
                    <a:pt x="1717" y="133"/>
                  </a:lnTo>
                  <a:lnTo>
                    <a:pt x="1776" y="120"/>
                  </a:lnTo>
                  <a:lnTo>
                    <a:pt x="1834" y="107"/>
                  </a:lnTo>
                  <a:lnTo>
                    <a:pt x="1894" y="94"/>
                  </a:lnTo>
                  <a:lnTo>
                    <a:pt x="1956" y="80"/>
                  </a:lnTo>
                  <a:lnTo>
                    <a:pt x="2017" y="68"/>
                  </a:lnTo>
                  <a:lnTo>
                    <a:pt x="2078" y="58"/>
                  </a:lnTo>
                  <a:lnTo>
                    <a:pt x="2140" y="47"/>
                  </a:lnTo>
                  <a:lnTo>
                    <a:pt x="2204" y="36"/>
                  </a:lnTo>
                  <a:lnTo>
                    <a:pt x="2268" y="26"/>
                  </a:lnTo>
                  <a:lnTo>
                    <a:pt x="2331" y="17"/>
                  </a:lnTo>
                  <a:lnTo>
                    <a:pt x="2395" y="8"/>
                  </a:lnTo>
                  <a:lnTo>
                    <a:pt x="2461" y="0"/>
                  </a:lnTo>
                  <a:lnTo>
                    <a:pt x="2466" y="7"/>
                  </a:lnTo>
                  <a:lnTo>
                    <a:pt x="2472" y="14"/>
                  </a:lnTo>
                  <a:lnTo>
                    <a:pt x="2478" y="20"/>
                  </a:lnTo>
                  <a:lnTo>
                    <a:pt x="2481" y="25"/>
                  </a:lnTo>
                  <a:lnTo>
                    <a:pt x="2484" y="30"/>
                  </a:lnTo>
                  <a:lnTo>
                    <a:pt x="2268" y="145"/>
                  </a:lnTo>
                  <a:lnTo>
                    <a:pt x="2164" y="200"/>
                  </a:lnTo>
                  <a:lnTo>
                    <a:pt x="2065" y="254"/>
                  </a:lnTo>
                  <a:lnTo>
                    <a:pt x="1968" y="308"/>
                  </a:lnTo>
                  <a:lnTo>
                    <a:pt x="1872" y="362"/>
                  </a:lnTo>
                  <a:lnTo>
                    <a:pt x="1777" y="418"/>
                  </a:lnTo>
                  <a:lnTo>
                    <a:pt x="1682" y="474"/>
                  </a:lnTo>
                  <a:lnTo>
                    <a:pt x="1587" y="533"/>
                  </a:lnTo>
                  <a:lnTo>
                    <a:pt x="1490" y="594"/>
                  </a:lnTo>
                  <a:lnTo>
                    <a:pt x="1442" y="626"/>
                  </a:lnTo>
                  <a:lnTo>
                    <a:pt x="1392" y="659"/>
                  </a:lnTo>
                  <a:lnTo>
                    <a:pt x="1343" y="692"/>
                  </a:lnTo>
                  <a:lnTo>
                    <a:pt x="1292" y="727"/>
                  </a:lnTo>
                  <a:lnTo>
                    <a:pt x="1241" y="764"/>
                  </a:lnTo>
                  <a:lnTo>
                    <a:pt x="1188" y="802"/>
                  </a:lnTo>
                  <a:lnTo>
                    <a:pt x="1135" y="840"/>
                  </a:lnTo>
                  <a:lnTo>
                    <a:pt x="1080" y="880"/>
                  </a:lnTo>
                  <a:lnTo>
                    <a:pt x="1025" y="922"/>
                  </a:lnTo>
                  <a:lnTo>
                    <a:pt x="968" y="965"/>
                  </a:lnTo>
                  <a:lnTo>
                    <a:pt x="911" y="1009"/>
                  </a:lnTo>
                  <a:lnTo>
                    <a:pt x="851" y="1055"/>
                  </a:lnTo>
                  <a:lnTo>
                    <a:pt x="824" y="1075"/>
                  </a:lnTo>
                  <a:lnTo>
                    <a:pt x="793" y="1098"/>
                  </a:lnTo>
                  <a:lnTo>
                    <a:pt x="752" y="1129"/>
                  </a:lnTo>
                  <a:lnTo>
                    <a:pt x="705" y="1169"/>
                  </a:lnTo>
                  <a:lnTo>
                    <a:pt x="679" y="1190"/>
                  </a:lnTo>
                  <a:lnTo>
                    <a:pt x="651" y="1213"/>
                  </a:lnTo>
                  <a:lnTo>
                    <a:pt x="624" y="1238"/>
                  </a:lnTo>
                  <a:lnTo>
                    <a:pt x="595" y="1265"/>
                  </a:lnTo>
                  <a:lnTo>
                    <a:pt x="566" y="1292"/>
                  </a:lnTo>
                  <a:lnTo>
                    <a:pt x="536" y="1320"/>
                  </a:lnTo>
                  <a:lnTo>
                    <a:pt x="508" y="1350"/>
                  </a:lnTo>
                  <a:lnTo>
                    <a:pt x="493" y="1366"/>
                  </a:lnTo>
                  <a:lnTo>
                    <a:pt x="478" y="1381"/>
                  </a:lnTo>
                  <a:lnTo>
                    <a:pt x="450" y="1412"/>
                  </a:lnTo>
                  <a:lnTo>
                    <a:pt x="436" y="1428"/>
                  </a:lnTo>
                  <a:lnTo>
                    <a:pt x="421" y="1445"/>
                  </a:lnTo>
                  <a:lnTo>
                    <a:pt x="408" y="1460"/>
                  </a:lnTo>
                  <a:lnTo>
                    <a:pt x="395" y="1477"/>
                  </a:lnTo>
                  <a:lnTo>
                    <a:pt x="368" y="1511"/>
                  </a:lnTo>
                  <a:lnTo>
                    <a:pt x="343" y="1544"/>
                  </a:lnTo>
                  <a:lnTo>
                    <a:pt x="320" y="1579"/>
                  </a:lnTo>
                  <a:lnTo>
                    <a:pt x="310" y="1596"/>
                  </a:lnTo>
                  <a:lnTo>
                    <a:pt x="300" y="1614"/>
                  </a:lnTo>
                  <a:lnTo>
                    <a:pt x="290" y="1631"/>
                  </a:lnTo>
                  <a:lnTo>
                    <a:pt x="281" y="1649"/>
                  </a:lnTo>
                  <a:lnTo>
                    <a:pt x="272" y="1666"/>
                  </a:lnTo>
                  <a:lnTo>
                    <a:pt x="264" y="1684"/>
                  </a:lnTo>
                  <a:lnTo>
                    <a:pt x="257" y="1702"/>
                  </a:lnTo>
                  <a:lnTo>
                    <a:pt x="250" y="1718"/>
                  </a:lnTo>
                  <a:lnTo>
                    <a:pt x="244" y="1736"/>
                  </a:lnTo>
                  <a:lnTo>
                    <a:pt x="238" y="1753"/>
                  </a:lnTo>
                  <a:lnTo>
                    <a:pt x="234" y="1771"/>
                  </a:lnTo>
                  <a:lnTo>
                    <a:pt x="229" y="1788"/>
                  </a:lnTo>
                  <a:lnTo>
                    <a:pt x="227" y="1806"/>
                  </a:lnTo>
                  <a:lnTo>
                    <a:pt x="224" y="1823"/>
                  </a:lnTo>
                  <a:lnTo>
                    <a:pt x="223" y="1840"/>
                  </a:lnTo>
                  <a:lnTo>
                    <a:pt x="223" y="1856"/>
                  </a:lnTo>
                  <a:close/>
                  <a:moveTo>
                    <a:pt x="913" y="1981"/>
                  </a:moveTo>
                  <a:lnTo>
                    <a:pt x="1059" y="2107"/>
                  </a:lnTo>
                  <a:lnTo>
                    <a:pt x="1140" y="2176"/>
                  </a:lnTo>
                  <a:lnTo>
                    <a:pt x="1182" y="2212"/>
                  </a:lnTo>
                  <a:lnTo>
                    <a:pt x="1224" y="2248"/>
                  </a:lnTo>
                  <a:lnTo>
                    <a:pt x="1268" y="2284"/>
                  </a:lnTo>
                  <a:lnTo>
                    <a:pt x="1314" y="2321"/>
                  </a:lnTo>
                  <a:lnTo>
                    <a:pt x="1359" y="2359"/>
                  </a:lnTo>
                  <a:lnTo>
                    <a:pt x="1407" y="2396"/>
                  </a:lnTo>
                  <a:lnTo>
                    <a:pt x="1505" y="2474"/>
                  </a:lnTo>
                  <a:lnTo>
                    <a:pt x="1608" y="2555"/>
                  </a:lnTo>
                  <a:lnTo>
                    <a:pt x="1661" y="2594"/>
                  </a:lnTo>
                  <a:lnTo>
                    <a:pt x="1715" y="2635"/>
                  </a:lnTo>
                  <a:lnTo>
                    <a:pt x="1771" y="2676"/>
                  </a:lnTo>
                  <a:lnTo>
                    <a:pt x="1827" y="2717"/>
                  </a:lnTo>
                  <a:lnTo>
                    <a:pt x="1885" y="2758"/>
                  </a:lnTo>
                  <a:lnTo>
                    <a:pt x="1944" y="2800"/>
                  </a:lnTo>
                  <a:lnTo>
                    <a:pt x="2004" y="2840"/>
                  </a:lnTo>
                  <a:lnTo>
                    <a:pt x="2065" y="2882"/>
                  </a:lnTo>
                  <a:lnTo>
                    <a:pt x="2127" y="2923"/>
                  </a:lnTo>
                  <a:lnTo>
                    <a:pt x="2191" y="2964"/>
                  </a:lnTo>
                  <a:lnTo>
                    <a:pt x="2256" y="3006"/>
                  </a:lnTo>
                  <a:lnTo>
                    <a:pt x="2322" y="3047"/>
                  </a:lnTo>
                  <a:lnTo>
                    <a:pt x="2389" y="3088"/>
                  </a:lnTo>
                  <a:lnTo>
                    <a:pt x="2456" y="3128"/>
                  </a:lnTo>
                  <a:lnTo>
                    <a:pt x="2526" y="3169"/>
                  </a:lnTo>
                  <a:lnTo>
                    <a:pt x="2596" y="3209"/>
                  </a:lnTo>
                  <a:lnTo>
                    <a:pt x="2594" y="3212"/>
                  </a:lnTo>
                  <a:lnTo>
                    <a:pt x="2592" y="3216"/>
                  </a:lnTo>
                  <a:lnTo>
                    <a:pt x="2587" y="3223"/>
                  </a:lnTo>
                  <a:lnTo>
                    <a:pt x="2583" y="3230"/>
                  </a:lnTo>
                  <a:lnTo>
                    <a:pt x="2581" y="3233"/>
                  </a:lnTo>
                  <a:lnTo>
                    <a:pt x="2578" y="3235"/>
                  </a:lnTo>
                  <a:lnTo>
                    <a:pt x="2517" y="3227"/>
                  </a:lnTo>
                  <a:lnTo>
                    <a:pt x="2457" y="3217"/>
                  </a:lnTo>
                  <a:lnTo>
                    <a:pt x="2397" y="3206"/>
                  </a:lnTo>
                  <a:lnTo>
                    <a:pt x="2337" y="3196"/>
                  </a:lnTo>
                  <a:lnTo>
                    <a:pt x="2277" y="3185"/>
                  </a:lnTo>
                  <a:lnTo>
                    <a:pt x="2218" y="3173"/>
                  </a:lnTo>
                  <a:lnTo>
                    <a:pt x="2161" y="3160"/>
                  </a:lnTo>
                  <a:lnTo>
                    <a:pt x="2102" y="3146"/>
                  </a:lnTo>
                  <a:lnTo>
                    <a:pt x="2044" y="3133"/>
                  </a:lnTo>
                  <a:lnTo>
                    <a:pt x="1988" y="3119"/>
                  </a:lnTo>
                  <a:lnTo>
                    <a:pt x="1932" y="3104"/>
                  </a:lnTo>
                  <a:lnTo>
                    <a:pt x="1875" y="3090"/>
                  </a:lnTo>
                  <a:lnTo>
                    <a:pt x="1820" y="3074"/>
                  </a:lnTo>
                  <a:lnTo>
                    <a:pt x="1765" y="3058"/>
                  </a:lnTo>
                  <a:lnTo>
                    <a:pt x="1711" y="3042"/>
                  </a:lnTo>
                  <a:lnTo>
                    <a:pt x="1657" y="3025"/>
                  </a:lnTo>
                  <a:lnTo>
                    <a:pt x="1604" y="3008"/>
                  </a:lnTo>
                  <a:lnTo>
                    <a:pt x="1553" y="2990"/>
                  </a:lnTo>
                  <a:lnTo>
                    <a:pt x="1501" y="2972"/>
                  </a:lnTo>
                  <a:lnTo>
                    <a:pt x="1451" y="2954"/>
                  </a:lnTo>
                  <a:lnTo>
                    <a:pt x="1352" y="2916"/>
                  </a:lnTo>
                  <a:lnTo>
                    <a:pt x="1304" y="2897"/>
                  </a:lnTo>
                  <a:lnTo>
                    <a:pt x="1256" y="2878"/>
                  </a:lnTo>
                  <a:lnTo>
                    <a:pt x="1211" y="2858"/>
                  </a:lnTo>
                  <a:lnTo>
                    <a:pt x="1165" y="2838"/>
                  </a:lnTo>
                  <a:lnTo>
                    <a:pt x="1121" y="2818"/>
                  </a:lnTo>
                  <a:lnTo>
                    <a:pt x="1077" y="2797"/>
                  </a:lnTo>
                  <a:lnTo>
                    <a:pt x="1034" y="2777"/>
                  </a:lnTo>
                  <a:lnTo>
                    <a:pt x="993" y="2755"/>
                  </a:lnTo>
                  <a:lnTo>
                    <a:pt x="953" y="2735"/>
                  </a:lnTo>
                  <a:lnTo>
                    <a:pt x="913" y="2713"/>
                  </a:lnTo>
                  <a:lnTo>
                    <a:pt x="913" y="198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10" name="(c)" hidden="1"/>
          <p:cNvSpPr txBox="1"/>
          <p:nvPr userDrawn="1"/>
        </p:nvSpPr>
        <p:spPr>
          <a:xfrm>
            <a:off x="11932016" y="6891795"/>
            <a:ext cx="253274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200" dirty="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 dirty="0">
                <a:solidFill>
                  <a:schemeClr val="bg1"/>
                </a:solidFill>
                <a:latin typeface="+mn-lt"/>
              </a:rPr>
              <a:t>  kuntaliitto</a:t>
            </a:r>
            <a:endParaRPr lang="en-GB" sz="200" dirty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4" name="(logo)" descr="Z:\GRW (grow)\logot\copyright_grow.png" hidden="1"/>
          <p:cNvPicPr>
            <a:picLocks noChangeAspect="1" noChangeArrowheads="1"/>
          </p:cNvPicPr>
          <p:nvPr userDrawn="1"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0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64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90" r:id="rId2"/>
    <p:sldLayoutId id="2147483680" r:id="rId3"/>
    <p:sldLayoutId id="2147483650" r:id="rId4"/>
    <p:sldLayoutId id="2147483661" r:id="rId5"/>
    <p:sldLayoutId id="2147483681" r:id="rId6"/>
    <p:sldLayoutId id="2147483676" r:id="rId7"/>
    <p:sldLayoutId id="2147483677" r:id="rId8"/>
    <p:sldLayoutId id="2147483675" r:id="rId9"/>
    <p:sldLayoutId id="2147483682" r:id="rId10"/>
    <p:sldLayoutId id="2147483651" r:id="rId11"/>
    <p:sldLayoutId id="2147483679" r:id="rId12"/>
    <p:sldLayoutId id="2147483678" r:id="rId13"/>
    <p:sldLayoutId id="2147483652" r:id="rId14"/>
    <p:sldLayoutId id="2147483653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83" r:id="rId22"/>
    <p:sldLayoutId id="2147483684" r:id="rId23"/>
    <p:sldLayoutId id="2147483693" r:id="rId24"/>
    <p:sldLayoutId id="2147483668" r:id="rId25"/>
    <p:sldLayoutId id="2147483669" r:id="rId26"/>
    <p:sldLayoutId id="2147483672" r:id="rId27"/>
    <p:sldLayoutId id="2147483673" r:id="rId28"/>
    <p:sldLayoutId id="2147483670" r:id="rId29"/>
    <p:sldLayoutId id="2147483671" r:id="rId30"/>
    <p:sldLayoutId id="2147483691" r:id="rId31"/>
    <p:sldLayoutId id="2147483692" r:id="rId32"/>
    <p:sldLayoutId id="2147483674" r:id="rId33"/>
    <p:sldLayoutId id="2147483654" r:id="rId34"/>
    <p:sldLayoutId id="2147483655" r:id="rId35"/>
    <p:sldLayoutId id="2147483688" r:id="rId36"/>
    <p:sldLayoutId id="2147483689" r:id="rId37"/>
    <p:sldLayoutId id="2147483685" r:id="rId38"/>
    <p:sldLayoutId id="2147483694" r:id="rId39"/>
    <p:sldLayoutId id="2147483687" r:id="rId40"/>
    <p:sldLayoutId id="2147483695" r:id="rId41"/>
    <p:sldLayoutId id="2147483696" r:id="rId42"/>
    <p:sldLayoutId id="2147483697" r:id="rId43"/>
    <p:sldLayoutId id="2147483698" r:id="rId44"/>
    <p:sldLayoutId id="2147483701" r:id="rId45"/>
    <p:sldLayoutId id="2147483700" r:id="rId46"/>
  </p:sldLayoutIdLst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10000"/>
        </a:lnSpc>
        <a:spcBef>
          <a:spcPts val="8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110000"/>
        </a:lnSpc>
        <a:spcBef>
          <a:spcPts val="8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110000"/>
        </a:lnSpc>
        <a:spcBef>
          <a:spcPts val="200"/>
        </a:spcBef>
        <a:buClrTx/>
        <a:buFont typeface="Roboto" panose="02000000000000000000" pitchFamily="2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lnSpc>
          <a:spcPct val="110000"/>
        </a:lnSpc>
        <a:spcBef>
          <a:spcPts val="200"/>
        </a:spcBef>
        <a:buClrTx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lnSpc>
          <a:spcPct val="110000"/>
        </a:lnSpc>
        <a:spcBef>
          <a:spcPts val="200"/>
        </a:spcBef>
        <a:buClrTx/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12900" indent="-266700" algn="l" defTabSz="914400" rtl="0" eaLnBrk="1" latinLnBrk="0" hangingPunct="1">
        <a:lnSpc>
          <a:spcPct val="110000"/>
        </a:lnSpc>
        <a:spcBef>
          <a:spcPts val="200"/>
        </a:spcBef>
        <a:buClrTx/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78013" indent="-265113" algn="l" defTabSz="914400" rtl="0" eaLnBrk="1" latinLnBrk="0" hangingPunct="1">
        <a:lnSpc>
          <a:spcPct val="110000"/>
        </a:lnSpc>
        <a:spcBef>
          <a:spcPts val="200"/>
        </a:spcBef>
        <a:buClrTx/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52650" indent="-274638" algn="l" defTabSz="914400" rtl="0" eaLnBrk="1" latinLnBrk="0" hangingPunct="1">
        <a:lnSpc>
          <a:spcPct val="110000"/>
        </a:lnSpc>
        <a:spcBef>
          <a:spcPts val="200"/>
        </a:spcBef>
        <a:buClrTx/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19350" indent="-266700" algn="l" defTabSz="914400" rtl="0" eaLnBrk="1" latinLnBrk="0" hangingPunct="1">
        <a:lnSpc>
          <a:spcPct val="110000"/>
        </a:lnSpc>
        <a:spcBef>
          <a:spcPts val="200"/>
        </a:spcBef>
        <a:buClrTx/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h.fi/fi/funding/valtion-erityisavustus-lukiokoulutukseen-koronaviruksen-aiheuttamien-poikkeusolojen" TargetMode="External"/><Relationship Id="rId2" Type="http://schemas.openxmlformats.org/officeDocument/2006/relationships/hyperlink" Target="https://www.kuntaliitto.fi/asiantuntijapalvelut/opetus-ja-kulttuuri/opetus-ja-kulttuuritoimen-talous-ja-rahoitus/opetus-ja-kulttuuritoimen-valtionavustukset" TargetMode="External"/><Relationship Id="rId1" Type="http://schemas.openxmlformats.org/officeDocument/2006/relationships/slideLayout" Target="../slideLayouts/slideLayout24.xml"/><Relationship Id="rId5" Type="http://schemas.openxmlformats.org/officeDocument/2006/relationships/hyperlink" Target="https://www.oph.fi/fi/funding/lukuliikkeen-toiminta-avustukset-haku-1-lukeva-kunta-verkostot" TargetMode="External"/><Relationship Id="rId4" Type="http://schemas.openxmlformats.org/officeDocument/2006/relationships/hyperlink" Target="https://www.oph.fi/fi/funding/lukuliikkeen-toiminta-avustukset-haku-2-nuorten-ja-aikuisten-lukutai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Opetus- ja </a:t>
            </a:r>
            <a:br>
              <a:rPr lang="fi-FI" sz="2400" dirty="0"/>
            </a:br>
            <a:r>
              <a:rPr lang="fi-FI" sz="2400" dirty="0"/>
              <a:t>kulttuuritoimen </a:t>
            </a:r>
            <a:br>
              <a:rPr lang="fi-FI" sz="2400" dirty="0"/>
            </a:br>
            <a:r>
              <a:rPr lang="fi-FI" sz="2400" dirty="0"/>
              <a:t>ajankohtaisia</a:t>
            </a:r>
            <a:br>
              <a:rPr lang="fi-FI" sz="2400" dirty="0"/>
            </a:br>
            <a:r>
              <a:rPr lang="fi-FI" sz="2400" dirty="0"/>
              <a:t>valtionavustus-</a:t>
            </a:r>
            <a:br>
              <a:rPr lang="fi-FI" sz="2400" dirty="0"/>
            </a:br>
            <a:r>
              <a:rPr lang="fi-FI" sz="2400" dirty="0"/>
              <a:t>hakuja 2020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1DC6-4D9D-49B0-BBAF-7A30D1B54A51}" type="slidenum">
              <a:rPr lang="en-US" smtClean="0"/>
              <a:t>1</a:t>
            </a:fld>
            <a:endParaRPr lang="en-US"/>
          </a:p>
        </p:txBody>
      </p:sp>
      <p:sp>
        <p:nvSpPr>
          <p:cNvPr id="4" name="Tekstiruutu 3"/>
          <p:cNvSpPr txBox="1"/>
          <p:nvPr/>
        </p:nvSpPr>
        <p:spPr>
          <a:xfrm>
            <a:off x="4151784" y="409865"/>
            <a:ext cx="7479928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AJANKOHTAISET VALTIONAVUSTUSTÄRPIT ELOKUUSSA</a:t>
            </a:r>
            <a:endParaRPr lang="fi-FI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sz="1400" b="1" dirty="0"/>
          </a:p>
          <a:p>
            <a:endParaRPr lang="fi-FI" sz="1400" b="1" dirty="0"/>
          </a:p>
          <a:p>
            <a:endParaRPr lang="fi-FI" sz="1400" b="1" dirty="0"/>
          </a:p>
          <a:p>
            <a:endParaRPr lang="fi-FI" sz="1400" b="1" dirty="0"/>
          </a:p>
          <a:p>
            <a:endParaRPr lang="fi-FI" sz="1400" b="1" dirty="0"/>
          </a:p>
          <a:p>
            <a:endParaRPr lang="fi-FI" sz="1400" b="1" dirty="0"/>
          </a:p>
          <a:p>
            <a:endParaRPr lang="fi-FI" sz="1400" b="1" dirty="0"/>
          </a:p>
          <a:p>
            <a:endParaRPr lang="fi-FI" sz="1400" b="1" dirty="0"/>
          </a:p>
          <a:p>
            <a:endParaRPr lang="fi-FI" sz="1400" b="1" dirty="0"/>
          </a:p>
          <a:p>
            <a:endParaRPr lang="fi-FI" sz="1400" b="1" dirty="0"/>
          </a:p>
          <a:p>
            <a:endParaRPr lang="fi-FI" sz="1400" b="1" dirty="0"/>
          </a:p>
          <a:p>
            <a:endParaRPr lang="fi-FI" sz="1400" b="1" dirty="0"/>
          </a:p>
          <a:p>
            <a:endParaRPr lang="fi-FI" sz="1400" b="1" dirty="0"/>
          </a:p>
          <a:p>
            <a:r>
              <a:rPr lang="fi-FI" sz="1400" b="1" dirty="0"/>
              <a:t>KATSO LISÄÄ RAHOITUSMAHDOLLISUUKSISTA</a:t>
            </a:r>
          </a:p>
          <a:p>
            <a:r>
              <a:rPr lang="fi-FI" sz="1400" dirty="0"/>
              <a:t>Opetus- ja kulttuuriministeriön, Opetushallituksen ja Aluehallintovirastojen avustusrahoitus sekä muut avustusrahoitusta myöntävät tahot.</a:t>
            </a:r>
          </a:p>
          <a:p>
            <a:endParaRPr lang="fi-FI" sz="1400" dirty="0"/>
          </a:p>
          <a:p>
            <a:r>
              <a:rPr lang="fi-FI" sz="1400" dirty="0">
                <a:hlinkClick r:id="rId2"/>
              </a:rPr>
              <a:t>https://www.kuntaliitto.fi/asiantuntijapalvelut/opetus-ja-kulttuuri/opetus-ja-kulttuuritoimen-talous-ja-rahoitus/opetus-ja-kulttuuritoimen-valtionavustukset</a:t>
            </a:r>
            <a:endParaRPr lang="fi-FI" sz="1400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sz="1200" dirty="0" err="1"/>
              <a:t>pvh</a:t>
            </a:r>
            <a:endParaRPr lang="fi-FI" sz="1200" dirty="0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89026"/>
              </p:ext>
            </p:extLst>
          </p:nvPr>
        </p:nvGraphicFramePr>
        <p:xfrm>
          <a:off x="4259796" y="908720"/>
          <a:ext cx="7263904" cy="3581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21220839"/>
                    </a:ext>
                  </a:extLst>
                </a:gridCol>
                <a:gridCol w="2799408">
                  <a:extLst>
                    <a:ext uri="{9D8B030D-6E8A-4147-A177-3AD203B41FA5}">
                      <a16:colId xmlns:a16="http://schemas.microsoft.com/office/drawing/2014/main" val="182187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Valtionavustus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Hakuaika päättyy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213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Valtion erityisavustus lukiokoulutukseen koronaviruksen aiheuttamien poikkeusolojen vaikutusten tasoittamiseksi</a:t>
                      </a:r>
                      <a:endParaRPr lang="fi-FI" sz="1400" b="0" dirty="0">
                        <a:hlinkClick r:id="rId3"/>
                      </a:endParaRPr>
                    </a:p>
                    <a:p>
                      <a:r>
                        <a:rPr lang="fi-FI" sz="1200" dirty="0">
                          <a:hlinkClick r:id="rId3"/>
                        </a:rPr>
                        <a:t>https://www.oph.fi/fi/funding/valtion-erityisavustus-lukiokoulutukseen-koronaviruksen-aiheuttamien-poikkeusolojen</a:t>
                      </a:r>
                      <a:endParaRPr lang="fi-FI" sz="12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24.8.2020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01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Lukuliikkeen toiminta-avustukset - haku Nuorten ja aikuisten lukutaito</a:t>
                      </a:r>
                      <a:endParaRPr lang="fi-FI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Lukeva kunta -verkostot</a:t>
                      </a:r>
                      <a:endParaRPr lang="fi-FI" sz="16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>
                          <a:hlinkClick r:id="rId5"/>
                        </a:rPr>
                        <a:t>https://www.oph.fi/fi/funding/lukuliikkeen-toiminta-avustukset-haku-1-lukeva-kunta-verkostot</a:t>
                      </a:r>
                      <a:endParaRPr lang="fi-FI" sz="12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27.8.2020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17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01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990279"/>
                  </a:ext>
                </a:extLst>
              </a:tr>
            </a:tbl>
          </a:graphicData>
        </a:graphic>
      </p:graphicFrame>
      <p:sp>
        <p:nvSpPr>
          <p:cNvPr id="5" name="Ellipsi 4">
            <a:extLst>
              <a:ext uri="{FF2B5EF4-FFF2-40B4-BE49-F238E27FC236}">
                <a16:creationId xmlns:a16="http://schemas.microsoft.com/office/drawing/2014/main" id="{538439D6-EB64-4A73-9D33-F834B1A0FB1E}"/>
              </a:ext>
            </a:extLst>
          </p:cNvPr>
          <p:cNvSpPr/>
          <p:nvPr/>
        </p:nvSpPr>
        <p:spPr>
          <a:xfrm>
            <a:off x="263352" y="2420888"/>
            <a:ext cx="3888432" cy="3581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>
                <a:solidFill>
                  <a:srgbClr val="FF0000"/>
                </a:solidFill>
              </a:rPr>
              <a:t>HAKU PÄÄTTYY </a:t>
            </a:r>
          </a:p>
          <a:p>
            <a:pPr algn="ctr"/>
            <a:r>
              <a:rPr lang="fi-FI" sz="2400" b="1" dirty="0">
                <a:solidFill>
                  <a:srgbClr val="FF0000"/>
                </a:solidFill>
              </a:rPr>
              <a:t>20.8. !</a:t>
            </a:r>
            <a:endParaRPr lang="fi-FI" sz="2400" dirty="0">
              <a:solidFill>
                <a:srgbClr val="00B0F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i-FI" dirty="0"/>
              <a:t>Innovatiiviset oppimisympäristöt: varhaiskasvatus, perusopetus, lukiot</a:t>
            </a:r>
          </a:p>
          <a:p>
            <a:pPr algn="ctr"/>
            <a:endParaRPr lang="fi-FI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i-FI" dirty="0"/>
              <a:t>Koulujen  kerhotoiminta</a:t>
            </a:r>
          </a:p>
        </p:txBody>
      </p:sp>
    </p:spTree>
    <p:extLst>
      <p:ext uri="{BB962C8B-B14F-4D97-AF65-F5344CB8AC3E}">
        <p14:creationId xmlns:p14="http://schemas.microsoft.com/office/powerpoint/2010/main" val="380282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Kuntaliitto Kommunförbundet">
  <a:themeElements>
    <a:clrScheme name="Kuntaliitto">
      <a:dk1>
        <a:srgbClr val="191919"/>
      </a:dk1>
      <a:lt1>
        <a:sysClr val="window" lastClr="FFFFFF"/>
      </a:lt1>
      <a:dk2>
        <a:srgbClr val="6B8F00"/>
      </a:dk2>
      <a:lt2>
        <a:srgbClr val="A1ADC7"/>
      </a:lt2>
      <a:accent1>
        <a:srgbClr val="002E63"/>
      </a:accent1>
      <a:accent2>
        <a:srgbClr val="00A6D6"/>
      </a:accent2>
      <a:accent3>
        <a:srgbClr val="9E4DAB"/>
      </a:accent3>
      <a:accent4>
        <a:srgbClr val="E0AD12"/>
      </a:accent4>
      <a:accent5>
        <a:srgbClr val="F25900"/>
      </a:accent5>
      <a:accent6>
        <a:srgbClr val="EBE657"/>
      </a:accent6>
      <a:hlink>
        <a:srgbClr val="00A6D6"/>
      </a:hlink>
      <a:folHlink>
        <a:srgbClr val="00A6D6"/>
      </a:folHlink>
    </a:clrScheme>
    <a:fontScheme name="Sitaatti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untaliittositaattipohjilla.potx [Vain luku]" id="{21CA9D76-6CB6-4016-80AF-C105CB738B95}" vid="{862E49BE-6BE1-4291-A409-3703E21EE277}"/>
    </a:ext>
  </a:extLst>
</a:theme>
</file>

<file path=ppt/theme/theme2.xml><?xml version="1.0" encoding="utf-8"?>
<a:theme xmlns:a="http://schemas.openxmlformats.org/drawingml/2006/main" name="Office Theme">
  <a:themeElements>
    <a:clrScheme name="Kuntaliitto">
      <a:dk1>
        <a:srgbClr val="191919"/>
      </a:dk1>
      <a:lt1>
        <a:sysClr val="window" lastClr="FFFFFF"/>
      </a:lt1>
      <a:dk2>
        <a:srgbClr val="6B8F00"/>
      </a:dk2>
      <a:lt2>
        <a:srgbClr val="A1ADC7"/>
      </a:lt2>
      <a:accent1>
        <a:srgbClr val="002E63"/>
      </a:accent1>
      <a:accent2>
        <a:srgbClr val="00A6D6"/>
      </a:accent2>
      <a:accent3>
        <a:srgbClr val="9E4DAB"/>
      </a:accent3>
      <a:accent4>
        <a:srgbClr val="E0AD12"/>
      </a:accent4>
      <a:accent5>
        <a:srgbClr val="F25900"/>
      </a:accent5>
      <a:accent6>
        <a:srgbClr val="EBE657"/>
      </a:accent6>
      <a:hlink>
        <a:srgbClr val="00A6D6"/>
      </a:hlink>
      <a:folHlink>
        <a:srgbClr val="00A6D6"/>
      </a:folHlink>
    </a:clrScheme>
    <a:fontScheme name="Kuntaliitto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Kuntaliitto">
      <a:dk1>
        <a:srgbClr val="191919"/>
      </a:dk1>
      <a:lt1>
        <a:sysClr val="window" lastClr="FFFFFF"/>
      </a:lt1>
      <a:dk2>
        <a:srgbClr val="6B8F00"/>
      </a:dk2>
      <a:lt2>
        <a:srgbClr val="A1ADC7"/>
      </a:lt2>
      <a:accent1>
        <a:srgbClr val="002E63"/>
      </a:accent1>
      <a:accent2>
        <a:srgbClr val="00A6D6"/>
      </a:accent2>
      <a:accent3>
        <a:srgbClr val="9E4DAB"/>
      </a:accent3>
      <a:accent4>
        <a:srgbClr val="E0AD12"/>
      </a:accent4>
      <a:accent5>
        <a:srgbClr val="F25900"/>
      </a:accent5>
      <a:accent6>
        <a:srgbClr val="EBE657"/>
      </a:accent6>
      <a:hlink>
        <a:srgbClr val="00A6D6"/>
      </a:hlink>
      <a:folHlink>
        <a:srgbClr val="00A6D6"/>
      </a:folHlink>
    </a:clrScheme>
    <a:fontScheme name="Kuntaliitto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1376E34229B049B02C196E7B008E0B" ma:contentTypeVersion="13" ma:contentTypeDescription="Create a new document." ma:contentTypeScope="" ma:versionID="56404b9cc6c6c84cc68aaba82503e087">
  <xsd:schema xmlns:xsd="http://www.w3.org/2001/XMLSchema" xmlns:xs="http://www.w3.org/2001/XMLSchema" xmlns:p="http://schemas.microsoft.com/office/2006/metadata/properties" xmlns:ns3="932016e1-39dc-4ccb-b3f5-182c0cf322a9" xmlns:ns4="44596b14-e993-4e08-9bb4-0f1b5ec5547e" targetNamespace="http://schemas.microsoft.com/office/2006/metadata/properties" ma:root="true" ma:fieldsID="a72f68fc76a57e5759965122adf0b7da" ns3:_="" ns4:_="">
    <xsd:import namespace="932016e1-39dc-4ccb-b3f5-182c0cf322a9"/>
    <xsd:import namespace="44596b14-e993-4e08-9bb4-0f1b5ec5547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2016e1-39dc-4ccb-b3f5-182c0cf322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596b14-e993-4e08-9bb4-0f1b5ec5547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13F958-23F8-4AD8-8926-79A44C83FF26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terms/"/>
    <ds:schemaRef ds:uri="44596b14-e993-4e08-9bb4-0f1b5ec5547e"/>
    <ds:schemaRef ds:uri="932016e1-39dc-4ccb-b3f5-182c0cf322a9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2508AEA-8C1B-4355-9003-D9EE312B05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464218-21D3-40E8-8BD2-D4D5A6788A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2016e1-39dc-4ccb-b3f5-182c0cf322a9"/>
    <ds:schemaRef ds:uri="44596b14-e993-4e08-9bb4-0f1b5ec554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114</Words>
  <Application>Microsoft Office PowerPoint</Application>
  <PresentationFormat>Laajakuva</PresentationFormat>
  <Paragraphs>44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Roboto</vt:lpstr>
      <vt:lpstr>Roboto Light</vt:lpstr>
      <vt:lpstr>Wingdings</vt:lpstr>
      <vt:lpstr>Kuntaliitto Kommunförbundet</vt:lpstr>
      <vt:lpstr>Opetus- ja  kulttuuritoimen  ajankohtaisia valtionavustus- hakuja 2020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2019-08-15T05:54:30Z</dcterms:created>
  <dcterms:modified xsi:type="dcterms:W3CDTF">2020-08-19T04:50:46Z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0x010100641376E34229B049B02C196E7B008E0B</vt:lpwstr>
  </property>
</Properties>
</file>